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4" r:id="rId2"/>
  </p:sldMasterIdLst>
  <p:notesMasterIdLst>
    <p:notesMasterId r:id="rId28"/>
  </p:notesMasterIdLst>
  <p:sldIdLst>
    <p:sldId id="263" r:id="rId3"/>
    <p:sldId id="270" r:id="rId4"/>
    <p:sldId id="264" r:id="rId5"/>
    <p:sldId id="279" r:id="rId6"/>
    <p:sldId id="282" r:id="rId7"/>
    <p:sldId id="284" r:id="rId8"/>
    <p:sldId id="267" r:id="rId9"/>
    <p:sldId id="273" r:id="rId10"/>
    <p:sldId id="274" r:id="rId11"/>
    <p:sldId id="275" r:id="rId12"/>
    <p:sldId id="268" r:id="rId13"/>
    <p:sldId id="278" r:id="rId14"/>
    <p:sldId id="276" r:id="rId15"/>
    <p:sldId id="269" r:id="rId16"/>
    <p:sldId id="277" r:id="rId17"/>
    <p:sldId id="287" r:id="rId18"/>
    <p:sldId id="281" r:id="rId19"/>
    <p:sldId id="271" r:id="rId20"/>
    <p:sldId id="283" r:id="rId21"/>
    <p:sldId id="285" r:id="rId22"/>
    <p:sldId id="272" r:id="rId23"/>
    <p:sldId id="286" r:id="rId24"/>
    <p:sldId id="280" r:id="rId25"/>
    <p:sldId id="288" r:id="rId26"/>
    <p:sldId id="26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17B"/>
    <a:srgbClr val="E7B475"/>
    <a:srgbClr val="F1D1A9"/>
    <a:srgbClr val="E0D9CF"/>
    <a:srgbClr val="D686A1"/>
    <a:srgbClr val="E6E6E6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30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77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2105" y="654481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6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93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41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50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73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67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04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365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7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34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94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2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7318CE-84E7-4DE4-AB18-46AD919DF8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EFA66F1-94D9-4A80-A526-1F66CC661702}"/>
              </a:ext>
            </a:extLst>
          </p:cNvPr>
          <p:cNvSpPr txBox="1"/>
          <p:nvPr/>
        </p:nvSpPr>
        <p:spPr>
          <a:xfrm>
            <a:off x="2569861" y="1725769"/>
            <a:ext cx="6693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7200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DEMO TITLE</a:t>
            </a:r>
            <a:endParaRPr lang="zh-CN" altLang="en-US" sz="7200" dirty="0">
              <a:solidFill>
                <a:srgbClr val="03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EA7958-15EE-4E06-AE6B-B9C492C0F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696" y="1012311"/>
            <a:ext cx="1367500" cy="901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633BF7-234A-45DF-9139-D5EA73A9B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848170" y="1650070"/>
            <a:ext cx="1257001" cy="855385"/>
          </a:xfrm>
          <a:prstGeom prst="rect">
            <a:avLst/>
          </a:prstGeom>
        </p:spPr>
      </p:pic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C18406A5-8562-4F2E-B8E5-935C133795C3}"/>
              </a:ext>
            </a:extLst>
          </p:cNvPr>
          <p:cNvSpPr/>
          <p:nvPr/>
        </p:nvSpPr>
        <p:spPr>
          <a:xfrm>
            <a:off x="4141445" y="3624808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C9D3B2-2626-43B8-9E6C-890C81F66FE7}"/>
              </a:ext>
            </a:extLst>
          </p:cNvPr>
          <p:cNvSpPr txBox="1"/>
          <p:nvPr/>
        </p:nvSpPr>
        <p:spPr>
          <a:xfrm>
            <a:off x="4623513" y="3771732"/>
            <a:ext cx="28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E0D9CF"/>
                </a:solidFill>
                <a:cs typeface="+mn-ea"/>
                <a:sym typeface="+mn-lt"/>
              </a:rPr>
              <a:t>JPPPT.COM   20XX.XX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6C0307F-2654-4F21-89A7-A9E32F99C464}"/>
              </a:ext>
            </a:extLst>
          </p:cNvPr>
          <p:cNvSpPr txBox="1"/>
          <p:nvPr/>
        </p:nvSpPr>
        <p:spPr>
          <a:xfrm>
            <a:off x="2928993" y="2926098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rgbClr val="03617B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rgbClr val="03617B"/>
              </a:solidFill>
              <a:cs typeface="Arial" panose="020B0604020202020204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3FF49E64-5F62-4609-A9F6-ACD7ABFE470F}"/>
              </a:ext>
            </a:extLst>
          </p:cNvPr>
          <p:cNvSpPr/>
          <p:nvPr/>
        </p:nvSpPr>
        <p:spPr>
          <a:xfrm>
            <a:off x="9156088" y="2920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3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03617B"/>
                </a:solidFill>
              </a:rPr>
              <a:t>LOGO</a:t>
            </a:r>
            <a:endParaRPr lang="ko-KR" altLang="en-US" sz="2700" dirty="0">
              <a:solidFill>
                <a:srgbClr val="03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4E3B0408-13D0-4A9F-B688-CDC360084492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96B6E9-361E-4F51-9833-D4D2629851AC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: Shape 30">
            <a:extLst>
              <a:ext uri="{FF2B5EF4-FFF2-40B4-BE49-F238E27FC236}">
                <a16:creationId xmlns:a16="http://schemas.microsoft.com/office/drawing/2014/main" id="{D20A6CD7-B2A3-49A2-AC4C-4591F831C187}"/>
              </a:ext>
            </a:extLst>
          </p:cNvPr>
          <p:cNvSpPr/>
          <p:nvPr/>
        </p:nvSpPr>
        <p:spPr>
          <a:xfrm rot="16200000" flipH="1">
            <a:off x="5393999" y="5651487"/>
            <a:ext cx="706851" cy="697142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 sz="2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33FCC6C-EA57-4CC2-A242-2C0357A16873}"/>
              </a:ext>
            </a:extLst>
          </p:cNvPr>
          <p:cNvSpPr/>
          <p:nvPr/>
        </p:nvSpPr>
        <p:spPr>
          <a:xfrm>
            <a:off x="6096000" y="1811283"/>
            <a:ext cx="4630834" cy="4066464"/>
          </a:xfrm>
          <a:prstGeom prst="rect">
            <a:avLst/>
          </a:pr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 sz="2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D0EBA4FD-527D-4CE9-90C0-C19909260303}"/>
              </a:ext>
            </a:extLst>
          </p:cNvPr>
          <p:cNvCxnSpPr>
            <a:cxnSpLocks/>
          </p:cNvCxnSpPr>
          <p:nvPr/>
        </p:nvCxnSpPr>
        <p:spPr>
          <a:xfrm>
            <a:off x="5498552" y="4210009"/>
            <a:ext cx="0" cy="1174694"/>
          </a:xfrm>
          <a:prstGeom prst="line">
            <a:avLst/>
          </a:prstGeom>
          <a:noFill/>
          <a:ln w="9525" cap="flat" cmpd="sng" algn="ctr">
            <a:solidFill>
              <a:srgbClr val="288D71"/>
            </a:solidFill>
            <a:prstDash val="solid"/>
            <a:miter lim="800000"/>
          </a:ln>
          <a:effectLst/>
        </p:spPr>
      </p:cxnSp>
      <p:sp>
        <p:nvSpPr>
          <p:cNvPr id="8" name="Freeform: Shape 32">
            <a:extLst>
              <a:ext uri="{FF2B5EF4-FFF2-40B4-BE49-F238E27FC236}">
                <a16:creationId xmlns:a16="http://schemas.microsoft.com/office/drawing/2014/main" id="{79CDE831-CEEF-4518-BFAF-BC4662A71615}"/>
              </a:ext>
            </a:extLst>
          </p:cNvPr>
          <p:cNvSpPr/>
          <p:nvPr/>
        </p:nvSpPr>
        <p:spPr>
          <a:xfrm rot="5400000" flipH="1">
            <a:off x="10468682" y="1292294"/>
            <a:ext cx="897111" cy="814086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 sz="2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Google Shape;4003;p31">
            <a:extLst>
              <a:ext uri="{FF2B5EF4-FFF2-40B4-BE49-F238E27FC236}">
                <a16:creationId xmlns:a16="http://schemas.microsoft.com/office/drawing/2014/main" id="{FEB16A27-444A-48FB-8B84-086882432606}"/>
              </a:ext>
            </a:extLst>
          </p:cNvPr>
          <p:cNvSpPr/>
          <p:nvPr/>
        </p:nvSpPr>
        <p:spPr>
          <a:xfrm>
            <a:off x="6528100" y="2206859"/>
            <a:ext cx="731761" cy="731783"/>
          </a:xfrm>
          <a:custGeom>
            <a:avLst/>
            <a:gdLst/>
            <a:ahLst/>
            <a:cxnLst/>
            <a:rect l="l" t="t" r="r" b="b"/>
            <a:pathLst>
              <a:path w="3160" h="3160" fill="none" extrusionOk="0">
                <a:moveTo>
                  <a:pt x="3160" y="1580"/>
                </a:moveTo>
                <a:cubicBezTo>
                  <a:pt x="3160" y="2452"/>
                  <a:pt x="2452" y="3159"/>
                  <a:pt x="1580" y="3159"/>
                </a:cubicBezTo>
                <a:cubicBezTo>
                  <a:pt x="708" y="3159"/>
                  <a:pt x="1" y="2452"/>
                  <a:pt x="1" y="1580"/>
                </a:cubicBezTo>
                <a:cubicBezTo>
                  <a:pt x="1" y="708"/>
                  <a:pt x="708" y="1"/>
                  <a:pt x="1580" y="1"/>
                </a:cubicBezTo>
                <a:cubicBezTo>
                  <a:pt x="2452" y="1"/>
                  <a:pt x="3160" y="708"/>
                  <a:pt x="3160" y="1580"/>
                </a:cubicBezTo>
                <a:close/>
              </a:path>
            </a:pathLst>
          </a:custGeom>
          <a:noFill/>
          <a:ln w="25" cap="flat" cmpd="sng">
            <a:solidFill>
              <a:srgbClr val="FFFFFF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0" name="Google Shape;4004;p31">
            <a:extLst>
              <a:ext uri="{FF2B5EF4-FFF2-40B4-BE49-F238E27FC236}">
                <a16:creationId xmlns:a16="http://schemas.microsoft.com/office/drawing/2014/main" id="{ADAAA6F8-55DC-4560-A412-354E32A91EE2}"/>
              </a:ext>
            </a:extLst>
          </p:cNvPr>
          <p:cNvGrpSpPr/>
          <p:nvPr/>
        </p:nvGrpSpPr>
        <p:grpSpPr>
          <a:xfrm>
            <a:off x="6667046" y="2358774"/>
            <a:ext cx="450181" cy="428185"/>
            <a:chOff x="5904664" y="2185428"/>
            <a:chExt cx="337636" cy="321139"/>
          </a:xfrm>
        </p:grpSpPr>
        <p:sp>
          <p:nvSpPr>
            <p:cNvPr id="11" name="Google Shape;4005;p31">
              <a:extLst>
                <a:ext uri="{FF2B5EF4-FFF2-40B4-BE49-F238E27FC236}">
                  <a16:creationId xmlns:a16="http://schemas.microsoft.com/office/drawing/2014/main" id="{7D5ADD3B-BA91-4A89-B084-47DE20FAE5A9}"/>
                </a:ext>
              </a:extLst>
            </p:cNvPr>
            <p:cNvSpPr/>
            <p:nvPr/>
          </p:nvSpPr>
          <p:spPr>
            <a:xfrm>
              <a:off x="5918558" y="2185428"/>
              <a:ext cx="313314" cy="141725"/>
            </a:xfrm>
            <a:custGeom>
              <a:avLst/>
              <a:gdLst/>
              <a:ahLst/>
              <a:cxnLst/>
              <a:rect l="l" t="t" r="r" b="b"/>
              <a:pathLst>
                <a:path w="1804" h="816" extrusionOk="0">
                  <a:moveTo>
                    <a:pt x="902" y="1"/>
                  </a:moveTo>
                  <a:cubicBezTo>
                    <a:pt x="499" y="1"/>
                    <a:pt x="145" y="259"/>
                    <a:pt x="22" y="642"/>
                  </a:cubicBezTo>
                  <a:cubicBezTo>
                    <a:pt x="0" y="712"/>
                    <a:pt x="38" y="787"/>
                    <a:pt x="108" y="809"/>
                  </a:cubicBezTo>
                  <a:cubicBezTo>
                    <a:pt x="121" y="813"/>
                    <a:pt x="134" y="815"/>
                    <a:pt x="147" y="815"/>
                  </a:cubicBezTo>
                  <a:cubicBezTo>
                    <a:pt x="203" y="815"/>
                    <a:pt x="256" y="779"/>
                    <a:pt x="274" y="723"/>
                  </a:cubicBezTo>
                  <a:cubicBezTo>
                    <a:pt x="360" y="448"/>
                    <a:pt x="614" y="264"/>
                    <a:pt x="902" y="264"/>
                  </a:cubicBezTo>
                  <a:cubicBezTo>
                    <a:pt x="1189" y="264"/>
                    <a:pt x="1441" y="449"/>
                    <a:pt x="1530" y="723"/>
                  </a:cubicBezTo>
                  <a:cubicBezTo>
                    <a:pt x="1547" y="779"/>
                    <a:pt x="1599" y="815"/>
                    <a:pt x="1655" y="815"/>
                  </a:cubicBezTo>
                  <a:cubicBezTo>
                    <a:pt x="1668" y="815"/>
                    <a:pt x="1681" y="813"/>
                    <a:pt x="1696" y="809"/>
                  </a:cubicBezTo>
                  <a:cubicBezTo>
                    <a:pt x="1765" y="786"/>
                    <a:pt x="1803" y="712"/>
                    <a:pt x="1782" y="642"/>
                  </a:cubicBezTo>
                  <a:cubicBezTo>
                    <a:pt x="1659" y="259"/>
                    <a:pt x="1305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Google Shape;4006;p31">
              <a:extLst>
                <a:ext uri="{FF2B5EF4-FFF2-40B4-BE49-F238E27FC236}">
                  <a16:creationId xmlns:a16="http://schemas.microsoft.com/office/drawing/2014/main" id="{B6A2159F-49A5-4C04-800D-E0B02EDC6D70}"/>
                </a:ext>
              </a:extLst>
            </p:cNvPr>
            <p:cNvSpPr/>
            <p:nvPr/>
          </p:nvSpPr>
          <p:spPr>
            <a:xfrm>
              <a:off x="5917169" y="2361195"/>
              <a:ext cx="315225" cy="145372"/>
            </a:xfrm>
            <a:custGeom>
              <a:avLst/>
              <a:gdLst/>
              <a:ahLst/>
              <a:cxnLst/>
              <a:rect l="l" t="t" r="r" b="b"/>
              <a:pathLst>
                <a:path w="1815" h="837" extrusionOk="0">
                  <a:moveTo>
                    <a:pt x="1666" y="0"/>
                  </a:moveTo>
                  <a:cubicBezTo>
                    <a:pt x="1609" y="0"/>
                    <a:pt x="1557" y="37"/>
                    <a:pt x="1540" y="95"/>
                  </a:cubicBezTo>
                  <a:cubicBezTo>
                    <a:pt x="1459" y="376"/>
                    <a:pt x="1198" y="572"/>
                    <a:pt x="907" y="572"/>
                  </a:cubicBezTo>
                  <a:cubicBezTo>
                    <a:pt x="615" y="572"/>
                    <a:pt x="354" y="375"/>
                    <a:pt x="274" y="95"/>
                  </a:cubicBezTo>
                  <a:cubicBezTo>
                    <a:pt x="257" y="38"/>
                    <a:pt x="204" y="1"/>
                    <a:pt x="147" y="1"/>
                  </a:cubicBezTo>
                  <a:cubicBezTo>
                    <a:pt x="135" y="1"/>
                    <a:pt x="123" y="2"/>
                    <a:pt x="111" y="6"/>
                  </a:cubicBezTo>
                  <a:cubicBezTo>
                    <a:pt x="41" y="25"/>
                    <a:pt x="0" y="99"/>
                    <a:pt x="21" y="170"/>
                  </a:cubicBezTo>
                  <a:cubicBezTo>
                    <a:pt x="134" y="563"/>
                    <a:pt x="499" y="837"/>
                    <a:pt x="909" y="837"/>
                  </a:cubicBezTo>
                  <a:cubicBezTo>
                    <a:pt x="1318" y="837"/>
                    <a:pt x="1682" y="562"/>
                    <a:pt x="1794" y="170"/>
                  </a:cubicBezTo>
                  <a:cubicBezTo>
                    <a:pt x="1814" y="99"/>
                    <a:pt x="1774" y="26"/>
                    <a:pt x="1704" y="6"/>
                  </a:cubicBezTo>
                  <a:cubicBezTo>
                    <a:pt x="1691" y="2"/>
                    <a:pt x="1678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Google Shape;4007;p31">
              <a:extLst>
                <a:ext uri="{FF2B5EF4-FFF2-40B4-BE49-F238E27FC236}">
                  <a16:creationId xmlns:a16="http://schemas.microsoft.com/office/drawing/2014/main" id="{D05B42A8-86A3-405A-AFCA-C751E450CA21}"/>
                </a:ext>
              </a:extLst>
            </p:cNvPr>
            <p:cNvSpPr/>
            <p:nvPr/>
          </p:nvSpPr>
          <p:spPr>
            <a:xfrm>
              <a:off x="6152335" y="2267059"/>
              <a:ext cx="89965" cy="74162"/>
            </a:xfrm>
            <a:custGeom>
              <a:avLst/>
              <a:gdLst/>
              <a:ahLst/>
              <a:cxnLst/>
              <a:rect l="l" t="t" r="r" b="b"/>
              <a:pathLst>
                <a:path w="518" h="427" extrusionOk="0">
                  <a:moveTo>
                    <a:pt x="517" y="0"/>
                  </a:moveTo>
                  <a:lnTo>
                    <a:pt x="1" y="169"/>
                  </a:lnTo>
                  <a:lnTo>
                    <a:pt x="1" y="170"/>
                  </a:lnTo>
                  <a:lnTo>
                    <a:pt x="370" y="426"/>
                  </a:lnTo>
                  <a:lnTo>
                    <a:pt x="518" y="1"/>
                  </a:lnTo>
                  <a:cubicBezTo>
                    <a:pt x="518" y="0"/>
                    <a:pt x="517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Google Shape;4008;p31">
              <a:extLst>
                <a:ext uri="{FF2B5EF4-FFF2-40B4-BE49-F238E27FC236}">
                  <a16:creationId xmlns:a16="http://schemas.microsoft.com/office/drawing/2014/main" id="{F2BA0275-9CE2-46D4-A733-3F450BCE9443}"/>
                </a:ext>
              </a:extLst>
            </p:cNvPr>
            <p:cNvSpPr/>
            <p:nvPr/>
          </p:nvSpPr>
          <p:spPr>
            <a:xfrm>
              <a:off x="5904664" y="2346432"/>
              <a:ext cx="83365" cy="77462"/>
            </a:xfrm>
            <a:custGeom>
              <a:avLst/>
              <a:gdLst/>
              <a:ahLst/>
              <a:cxnLst/>
              <a:rect l="l" t="t" r="r" b="b"/>
              <a:pathLst>
                <a:path w="480" h="446" extrusionOk="0">
                  <a:moveTo>
                    <a:pt x="70" y="0"/>
                  </a:moveTo>
                  <a:cubicBezTo>
                    <a:pt x="70" y="0"/>
                    <a:pt x="70" y="0"/>
                    <a:pt x="70" y="1"/>
                  </a:cubicBezTo>
                  <a:cubicBezTo>
                    <a:pt x="71" y="0"/>
                    <a:pt x="71" y="0"/>
                    <a:pt x="70" y="0"/>
                  </a:cubicBezTo>
                  <a:close/>
                  <a:moveTo>
                    <a:pt x="70" y="1"/>
                  </a:moveTo>
                  <a:lnTo>
                    <a:pt x="1" y="445"/>
                  </a:lnTo>
                  <a:cubicBezTo>
                    <a:pt x="1" y="445"/>
                    <a:pt x="1" y="445"/>
                    <a:pt x="1" y="445"/>
                  </a:cubicBezTo>
                  <a:cubicBezTo>
                    <a:pt x="1" y="445"/>
                    <a:pt x="1" y="445"/>
                    <a:pt x="2" y="445"/>
                  </a:cubicBezTo>
                  <a:lnTo>
                    <a:pt x="479" y="188"/>
                  </a:lnTo>
                  <a:lnTo>
                    <a:pt x="479" y="18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Google Shape;4012;p31">
            <a:extLst>
              <a:ext uri="{FF2B5EF4-FFF2-40B4-BE49-F238E27FC236}">
                <a16:creationId xmlns:a16="http://schemas.microsoft.com/office/drawing/2014/main" id="{905258D9-75A9-40AD-B24D-16F42926EC05}"/>
              </a:ext>
            </a:extLst>
          </p:cNvPr>
          <p:cNvSpPr/>
          <p:nvPr/>
        </p:nvSpPr>
        <p:spPr>
          <a:xfrm>
            <a:off x="6479931" y="4567324"/>
            <a:ext cx="827400" cy="827424"/>
          </a:xfrm>
          <a:custGeom>
            <a:avLst/>
            <a:gdLst/>
            <a:ahLst/>
            <a:cxnLst/>
            <a:rect l="l" t="t" r="r" b="b"/>
            <a:pathLst>
              <a:path w="3573" h="3573" fill="none" extrusionOk="0">
                <a:moveTo>
                  <a:pt x="2937" y="636"/>
                </a:moveTo>
                <a:cubicBezTo>
                  <a:pt x="3572" y="1272"/>
                  <a:pt x="3572" y="2302"/>
                  <a:pt x="2937" y="2937"/>
                </a:cubicBezTo>
                <a:cubicBezTo>
                  <a:pt x="2301" y="3573"/>
                  <a:pt x="1271" y="3573"/>
                  <a:pt x="636" y="2937"/>
                </a:cubicBezTo>
                <a:cubicBezTo>
                  <a:pt x="0" y="2302"/>
                  <a:pt x="0" y="1272"/>
                  <a:pt x="636" y="636"/>
                </a:cubicBezTo>
                <a:cubicBezTo>
                  <a:pt x="1271" y="1"/>
                  <a:pt x="2301" y="1"/>
                  <a:pt x="2937" y="636"/>
                </a:cubicBezTo>
                <a:close/>
              </a:path>
            </a:pathLst>
          </a:custGeom>
          <a:noFill/>
          <a:ln w="25" cap="flat" cmpd="sng">
            <a:solidFill>
              <a:srgbClr val="FFFFFF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Google Shape;4013;p31">
            <a:extLst>
              <a:ext uri="{FF2B5EF4-FFF2-40B4-BE49-F238E27FC236}">
                <a16:creationId xmlns:a16="http://schemas.microsoft.com/office/drawing/2014/main" id="{1D3EB5BB-4427-44D0-9FE2-B11D78B20053}"/>
              </a:ext>
            </a:extLst>
          </p:cNvPr>
          <p:cNvSpPr/>
          <p:nvPr/>
        </p:nvSpPr>
        <p:spPr>
          <a:xfrm>
            <a:off x="6717993" y="4766018"/>
            <a:ext cx="351292" cy="320039"/>
          </a:xfrm>
          <a:custGeom>
            <a:avLst/>
            <a:gdLst/>
            <a:ahLst/>
            <a:cxnLst/>
            <a:rect l="l" t="t" r="r" b="b"/>
            <a:pathLst>
              <a:path w="1517" h="1382" extrusionOk="0">
                <a:moveTo>
                  <a:pt x="758" y="0"/>
                </a:moveTo>
                <a:cubicBezTo>
                  <a:pt x="581" y="0"/>
                  <a:pt x="405" y="68"/>
                  <a:pt x="270" y="203"/>
                </a:cubicBezTo>
                <a:cubicBezTo>
                  <a:pt x="0" y="472"/>
                  <a:pt x="0" y="910"/>
                  <a:pt x="270" y="1179"/>
                </a:cubicBezTo>
                <a:cubicBezTo>
                  <a:pt x="405" y="1314"/>
                  <a:pt x="581" y="1382"/>
                  <a:pt x="758" y="1382"/>
                </a:cubicBezTo>
                <a:cubicBezTo>
                  <a:pt x="935" y="1382"/>
                  <a:pt x="1112" y="1314"/>
                  <a:pt x="1247" y="1179"/>
                </a:cubicBezTo>
                <a:cubicBezTo>
                  <a:pt x="1517" y="910"/>
                  <a:pt x="1517" y="472"/>
                  <a:pt x="1247" y="203"/>
                </a:cubicBezTo>
                <a:cubicBezTo>
                  <a:pt x="1112" y="68"/>
                  <a:pt x="935" y="0"/>
                  <a:pt x="7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Google Shape;4014;p31">
            <a:extLst>
              <a:ext uri="{FF2B5EF4-FFF2-40B4-BE49-F238E27FC236}">
                <a16:creationId xmlns:a16="http://schemas.microsoft.com/office/drawing/2014/main" id="{3C745324-2D86-42EF-A8A1-F42BC2569720}"/>
              </a:ext>
            </a:extLst>
          </p:cNvPr>
          <p:cNvSpPr/>
          <p:nvPr/>
        </p:nvSpPr>
        <p:spPr>
          <a:xfrm>
            <a:off x="6830307" y="5071005"/>
            <a:ext cx="127364" cy="145893"/>
          </a:xfrm>
          <a:custGeom>
            <a:avLst/>
            <a:gdLst/>
            <a:ahLst/>
            <a:cxnLst/>
            <a:rect l="l" t="t" r="r" b="b"/>
            <a:pathLst>
              <a:path w="550" h="630" extrusionOk="0">
                <a:moveTo>
                  <a:pt x="0" y="0"/>
                </a:moveTo>
                <a:lnTo>
                  <a:pt x="0" y="354"/>
                </a:lnTo>
                <a:cubicBezTo>
                  <a:pt x="0" y="507"/>
                  <a:pt x="123" y="629"/>
                  <a:pt x="276" y="629"/>
                </a:cubicBezTo>
                <a:cubicBezTo>
                  <a:pt x="427" y="629"/>
                  <a:pt x="550" y="507"/>
                  <a:pt x="550" y="354"/>
                </a:cubicBezTo>
                <a:lnTo>
                  <a:pt x="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4015;p31">
            <a:extLst>
              <a:ext uri="{FF2B5EF4-FFF2-40B4-BE49-F238E27FC236}">
                <a16:creationId xmlns:a16="http://schemas.microsoft.com/office/drawing/2014/main" id="{2EC8F713-DC0D-4821-B9D3-1E9E0BC1C044}"/>
              </a:ext>
            </a:extLst>
          </p:cNvPr>
          <p:cNvSpPr/>
          <p:nvPr/>
        </p:nvSpPr>
        <p:spPr>
          <a:xfrm>
            <a:off x="6819886" y="5094394"/>
            <a:ext cx="148436" cy="21536"/>
          </a:xfrm>
          <a:custGeom>
            <a:avLst/>
            <a:gdLst/>
            <a:ahLst/>
            <a:cxnLst/>
            <a:rect l="l" t="t" r="r" b="b"/>
            <a:pathLst>
              <a:path w="641" h="93" extrusionOk="0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2"/>
                  <a:pt x="21" y="93"/>
                  <a:pt x="47" y="93"/>
                </a:cubicBezTo>
                <a:lnTo>
                  <a:pt x="595" y="93"/>
                </a:lnTo>
                <a:cubicBezTo>
                  <a:pt x="619" y="93"/>
                  <a:pt x="641" y="72"/>
                  <a:pt x="641" y="47"/>
                </a:cubicBezTo>
                <a:cubicBezTo>
                  <a:pt x="641" y="21"/>
                  <a:pt x="621" y="0"/>
                  <a:pt x="5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4016;p31">
            <a:extLst>
              <a:ext uri="{FF2B5EF4-FFF2-40B4-BE49-F238E27FC236}">
                <a16:creationId xmlns:a16="http://schemas.microsoft.com/office/drawing/2014/main" id="{521CD5EF-A1C9-4D1D-BFE6-DEFCFE6BCA95}"/>
              </a:ext>
            </a:extLst>
          </p:cNvPr>
          <p:cNvSpPr/>
          <p:nvPr/>
        </p:nvSpPr>
        <p:spPr>
          <a:xfrm>
            <a:off x="6819886" y="5138162"/>
            <a:ext cx="148436" cy="21536"/>
          </a:xfrm>
          <a:custGeom>
            <a:avLst/>
            <a:gdLst/>
            <a:ahLst/>
            <a:cxnLst/>
            <a:rect l="l" t="t" r="r" b="b"/>
            <a:pathLst>
              <a:path w="641" h="93" extrusionOk="0">
                <a:moveTo>
                  <a:pt x="47" y="1"/>
                </a:moveTo>
                <a:cubicBezTo>
                  <a:pt x="21" y="1"/>
                  <a:pt x="0" y="21"/>
                  <a:pt x="0" y="47"/>
                </a:cubicBezTo>
                <a:cubicBezTo>
                  <a:pt x="0" y="72"/>
                  <a:pt x="21" y="93"/>
                  <a:pt x="47" y="93"/>
                </a:cubicBezTo>
                <a:lnTo>
                  <a:pt x="595" y="93"/>
                </a:lnTo>
                <a:cubicBezTo>
                  <a:pt x="619" y="93"/>
                  <a:pt x="641" y="72"/>
                  <a:pt x="641" y="47"/>
                </a:cubicBezTo>
                <a:cubicBezTo>
                  <a:pt x="641" y="21"/>
                  <a:pt x="621" y="1"/>
                  <a:pt x="5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4019;p31">
            <a:extLst>
              <a:ext uri="{FF2B5EF4-FFF2-40B4-BE49-F238E27FC236}">
                <a16:creationId xmlns:a16="http://schemas.microsoft.com/office/drawing/2014/main" id="{FA4FAB90-6B83-409F-B902-7EDC5C9EB561}"/>
              </a:ext>
            </a:extLst>
          </p:cNvPr>
          <p:cNvSpPr/>
          <p:nvPr/>
        </p:nvSpPr>
        <p:spPr>
          <a:xfrm>
            <a:off x="6524626" y="3398787"/>
            <a:ext cx="751908" cy="751929"/>
          </a:xfrm>
          <a:custGeom>
            <a:avLst/>
            <a:gdLst/>
            <a:ahLst/>
            <a:cxnLst/>
            <a:rect l="l" t="t" r="r" b="b"/>
            <a:pathLst>
              <a:path w="3247" h="3247" fill="none" extrusionOk="0">
                <a:moveTo>
                  <a:pt x="3246" y="1623"/>
                </a:moveTo>
                <a:cubicBezTo>
                  <a:pt x="3246" y="2520"/>
                  <a:pt x="2520" y="3246"/>
                  <a:pt x="1623" y="3246"/>
                </a:cubicBezTo>
                <a:cubicBezTo>
                  <a:pt x="727" y="3246"/>
                  <a:pt x="1" y="2520"/>
                  <a:pt x="1" y="1623"/>
                </a:cubicBezTo>
                <a:cubicBezTo>
                  <a:pt x="1" y="727"/>
                  <a:pt x="727" y="1"/>
                  <a:pt x="1623" y="1"/>
                </a:cubicBezTo>
                <a:cubicBezTo>
                  <a:pt x="2520" y="1"/>
                  <a:pt x="3246" y="727"/>
                  <a:pt x="3246" y="1623"/>
                </a:cubicBezTo>
                <a:close/>
              </a:path>
            </a:pathLst>
          </a:custGeom>
          <a:noFill/>
          <a:ln w="25" cap="flat" cmpd="sng">
            <a:solidFill>
              <a:srgbClr val="FFFFFF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4020;p31">
            <a:extLst>
              <a:ext uri="{FF2B5EF4-FFF2-40B4-BE49-F238E27FC236}">
                <a16:creationId xmlns:a16="http://schemas.microsoft.com/office/drawing/2014/main" id="{F3145897-FA7A-4DF2-BBA7-181D3D36A2F1}"/>
              </a:ext>
            </a:extLst>
          </p:cNvPr>
          <p:cNvSpPr/>
          <p:nvPr/>
        </p:nvSpPr>
        <p:spPr>
          <a:xfrm>
            <a:off x="6725403" y="3552090"/>
            <a:ext cx="233655" cy="350376"/>
          </a:xfrm>
          <a:custGeom>
            <a:avLst/>
            <a:gdLst/>
            <a:ahLst/>
            <a:cxnLst/>
            <a:rect l="l" t="t" r="r" b="b"/>
            <a:pathLst>
              <a:path w="1009" h="1513" extrusionOk="0">
                <a:moveTo>
                  <a:pt x="505" y="1"/>
                </a:moveTo>
                <a:cubicBezTo>
                  <a:pt x="505" y="1"/>
                  <a:pt x="0" y="735"/>
                  <a:pt x="0" y="1013"/>
                </a:cubicBezTo>
                <a:cubicBezTo>
                  <a:pt x="0" y="1269"/>
                  <a:pt x="193" y="1480"/>
                  <a:pt x="439" y="1513"/>
                </a:cubicBezTo>
                <a:cubicBezTo>
                  <a:pt x="437" y="1446"/>
                  <a:pt x="435" y="1376"/>
                  <a:pt x="435" y="1301"/>
                </a:cubicBezTo>
                <a:cubicBezTo>
                  <a:pt x="435" y="956"/>
                  <a:pt x="505" y="676"/>
                  <a:pt x="505" y="676"/>
                </a:cubicBezTo>
                <a:cubicBezTo>
                  <a:pt x="505" y="676"/>
                  <a:pt x="573" y="956"/>
                  <a:pt x="573" y="1301"/>
                </a:cubicBezTo>
                <a:cubicBezTo>
                  <a:pt x="573" y="1376"/>
                  <a:pt x="572" y="1447"/>
                  <a:pt x="570" y="1513"/>
                </a:cubicBezTo>
                <a:cubicBezTo>
                  <a:pt x="817" y="1480"/>
                  <a:pt x="1008" y="1269"/>
                  <a:pt x="1008" y="1013"/>
                </a:cubicBezTo>
                <a:cubicBezTo>
                  <a:pt x="1007" y="735"/>
                  <a:pt x="505" y="1"/>
                  <a:pt x="5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4021;p31">
            <a:extLst>
              <a:ext uri="{FF2B5EF4-FFF2-40B4-BE49-F238E27FC236}">
                <a16:creationId xmlns:a16="http://schemas.microsoft.com/office/drawing/2014/main" id="{A22317D1-7E8C-4306-A43F-93484C422B9D}"/>
              </a:ext>
            </a:extLst>
          </p:cNvPr>
          <p:cNvSpPr/>
          <p:nvPr/>
        </p:nvSpPr>
        <p:spPr>
          <a:xfrm>
            <a:off x="6831696" y="3715122"/>
            <a:ext cx="244075" cy="234356"/>
          </a:xfrm>
          <a:custGeom>
            <a:avLst/>
            <a:gdLst/>
            <a:ahLst/>
            <a:cxnLst/>
            <a:rect l="l" t="t" r="r" b="b"/>
            <a:pathLst>
              <a:path w="1054" h="1012" extrusionOk="0">
                <a:moveTo>
                  <a:pt x="1053" y="0"/>
                </a:moveTo>
                <a:cubicBezTo>
                  <a:pt x="1045" y="3"/>
                  <a:pt x="326" y="139"/>
                  <a:pt x="164" y="299"/>
                </a:cubicBezTo>
                <a:cubicBezTo>
                  <a:pt x="16" y="447"/>
                  <a:pt x="1" y="683"/>
                  <a:pt x="130" y="850"/>
                </a:cubicBezTo>
                <a:cubicBezTo>
                  <a:pt x="168" y="807"/>
                  <a:pt x="209" y="765"/>
                  <a:pt x="251" y="723"/>
                </a:cubicBezTo>
                <a:cubicBezTo>
                  <a:pt x="451" y="524"/>
                  <a:pt x="654" y="399"/>
                  <a:pt x="658" y="395"/>
                </a:cubicBezTo>
                <a:lnTo>
                  <a:pt x="658" y="395"/>
                </a:lnTo>
                <a:cubicBezTo>
                  <a:pt x="655" y="399"/>
                  <a:pt x="530" y="604"/>
                  <a:pt x="332" y="802"/>
                </a:cubicBezTo>
                <a:cubicBezTo>
                  <a:pt x="290" y="845"/>
                  <a:pt x="247" y="886"/>
                  <a:pt x="205" y="924"/>
                </a:cubicBezTo>
                <a:cubicBezTo>
                  <a:pt x="278" y="981"/>
                  <a:pt x="369" y="1011"/>
                  <a:pt x="461" y="1011"/>
                </a:cubicBezTo>
                <a:cubicBezTo>
                  <a:pt x="573" y="1011"/>
                  <a:pt x="677" y="968"/>
                  <a:pt x="756" y="891"/>
                </a:cubicBezTo>
                <a:cubicBezTo>
                  <a:pt x="916" y="729"/>
                  <a:pt x="1053" y="8"/>
                  <a:pt x="10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4022;p31">
            <a:extLst>
              <a:ext uri="{FF2B5EF4-FFF2-40B4-BE49-F238E27FC236}">
                <a16:creationId xmlns:a16="http://schemas.microsoft.com/office/drawing/2014/main" id="{3397F2F7-AC2F-47F3-8CF6-684F5696BF4F}"/>
              </a:ext>
            </a:extLst>
          </p:cNvPr>
          <p:cNvSpPr/>
          <p:nvPr/>
        </p:nvSpPr>
        <p:spPr>
          <a:xfrm>
            <a:off x="6831697" y="3714658"/>
            <a:ext cx="244537" cy="235281"/>
          </a:xfrm>
          <a:custGeom>
            <a:avLst/>
            <a:gdLst/>
            <a:ahLst/>
            <a:cxnLst/>
            <a:rect l="l" t="t" r="r" b="b"/>
            <a:pathLst>
              <a:path w="1056" h="1016" extrusionOk="0">
                <a:moveTo>
                  <a:pt x="649" y="405"/>
                </a:moveTo>
                <a:cubicBezTo>
                  <a:pt x="633" y="416"/>
                  <a:pt x="598" y="439"/>
                  <a:pt x="552" y="472"/>
                </a:cubicBezTo>
                <a:lnTo>
                  <a:pt x="552" y="472"/>
                </a:lnTo>
                <a:cubicBezTo>
                  <a:pt x="598" y="439"/>
                  <a:pt x="633" y="416"/>
                  <a:pt x="649" y="405"/>
                </a:cubicBezTo>
                <a:close/>
                <a:moveTo>
                  <a:pt x="1055" y="0"/>
                </a:moveTo>
                <a:cubicBezTo>
                  <a:pt x="1053" y="0"/>
                  <a:pt x="870" y="35"/>
                  <a:pt x="671" y="89"/>
                </a:cubicBezTo>
                <a:cubicBezTo>
                  <a:pt x="487" y="139"/>
                  <a:pt x="249" y="215"/>
                  <a:pt x="164" y="300"/>
                </a:cubicBezTo>
                <a:cubicBezTo>
                  <a:pt x="16" y="449"/>
                  <a:pt x="1" y="685"/>
                  <a:pt x="129" y="852"/>
                </a:cubicBezTo>
                <a:lnTo>
                  <a:pt x="130" y="853"/>
                </a:lnTo>
                <a:lnTo>
                  <a:pt x="132" y="852"/>
                </a:lnTo>
                <a:cubicBezTo>
                  <a:pt x="132" y="852"/>
                  <a:pt x="132" y="851"/>
                  <a:pt x="132" y="851"/>
                </a:cubicBezTo>
                <a:lnTo>
                  <a:pt x="132" y="851"/>
                </a:lnTo>
                <a:cubicBezTo>
                  <a:pt x="132" y="851"/>
                  <a:pt x="132" y="852"/>
                  <a:pt x="133" y="852"/>
                </a:cubicBezTo>
                <a:cubicBezTo>
                  <a:pt x="169" y="811"/>
                  <a:pt x="210" y="768"/>
                  <a:pt x="254" y="725"/>
                </a:cubicBezTo>
                <a:cubicBezTo>
                  <a:pt x="364" y="615"/>
                  <a:pt x="474" y="528"/>
                  <a:pt x="552" y="472"/>
                </a:cubicBezTo>
                <a:lnTo>
                  <a:pt x="552" y="472"/>
                </a:lnTo>
                <a:cubicBezTo>
                  <a:pt x="474" y="528"/>
                  <a:pt x="362" y="615"/>
                  <a:pt x="252" y="725"/>
                </a:cubicBezTo>
                <a:cubicBezTo>
                  <a:pt x="211" y="767"/>
                  <a:pt x="170" y="808"/>
                  <a:pt x="132" y="851"/>
                </a:cubicBezTo>
                <a:lnTo>
                  <a:pt x="132" y="851"/>
                </a:lnTo>
                <a:cubicBezTo>
                  <a:pt x="6" y="687"/>
                  <a:pt x="17" y="453"/>
                  <a:pt x="168" y="301"/>
                </a:cubicBezTo>
                <a:cubicBezTo>
                  <a:pt x="328" y="139"/>
                  <a:pt x="1054" y="4"/>
                  <a:pt x="1055" y="4"/>
                </a:cubicBezTo>
                <a:lnTo>
                  <a:pt x="1055" y="4"/>
                </a:lnTo>
                <a:cubicBezTo>
                  <a:pt x="1055" y="4"/>
                  <a:pt x="994" y="327"/>
                  <a:pt x="906" y="590"/>
                </a:cubicBezTo>
                <a:lnTo>
                  <a:pt x="906" y="590"/>
                </a:lnTo>
                <a:cubicBezTo>
                  <a:pt x="929" y="522"/>
                  <a:pt x="950" y="451"/>
                  <a:pt x="968" y="386"/>
                </a:cubicBezTo>
                <a:cubicBezTo>
                  <a:pt x="1022" y="187"/>
                  <a:pt x="1056" y="5"/>
                  <a:pt x="1056" y="2"/>
                </a:cubicBezTo>
                <a:lnTo>
                  <a:pt x="1056" y="0"/>
                </a:lnTo>
                <a:close/>
                <a:moveTo>
                  <a:pt x="906" y="590"/>
                </a:moveTo>
                <a:cubicBezTo>
                  <a:pt x="863" y="718"/>
                  <a:pt x="811" y="837"/>
                  <a:pt x="757" y="893"/>
                </a:cubicBezTo>
                <a:cubicBezTo>
                  <a:pt x="811" y="838"/>
                  <a:pt x="862" y="722"/>
                  <a:pt x="906" y="590"/>
                </a:cubicBezTo>
                <a:close/>
                <a:moveTo>
                  <a:pt x="757" y="893"/>
                </a:moveTo>
                <a:cubicBezTo>
                  <a:pt x="735" y="914"/>
                  <a:pt x="712" y="932"/>
                  <a:pt x="688" y="948"/>
                </a:cubicBezTo>
                <a:lnTo>
                  <a:pt x="688" y="948"/>
                </a:lnTo>
                <a:cubicBezTo>
                  <a:pt x="712" y="933"/>
                  <a:pt x="735" y="914"/>
                  <a:pt x="757" y="893"/>
                </a:cubicBezTo>
                <a:close/>
                <a:moveTo>
                  <a:pt x="661" y="398"/>
                </a:moveTo>
                <a:cubicBezTo>
                  <a:pt x="661" y="398"/>
                  <a:pt x="659" y="400"/>
                  <a:pt x="655" y="402"/>
                </a:cubicBezTo>
                <a:lnTo>
                  <a:pt x="655" y="402"/>
                </a:lnTo>
                <a:cubicBezTo>
                  <a:pt x="655" y="402"/>
                  <a:pt x="655" y="402"/>
                  <a:pt x="655" y="402"/>
                </a:cubicBezTo>
                <a:lnTo>
                  <a:pt x="655" y="402"/>
                </a:lnTo>
                <a:cubicBezTo>
                  <a:pt x="654" y="403"/>
                  <a:pt x="652" y="404"/>
                  <a:pt x="649" y="405"/>
                </a:cubicBezTo>
                <a:lnTo>
                  <a:pt x="649" y="405"/>
                </a:lnTo>
                <a:cubicBezTo>
                  <a:pt x="652" y="404"/>
                  <a:pt x="654" y="403"/>
                  <a:pt x="655" y="402"/>
                </a:cubicBezTo>
                <a:lnTo>
                  <a:pt x="655" y="402"/>
                </a:lnTo>
                <a:cubicBezTo>
                  <a:pt x="636" y="434"/>
                  <a:pt x="516" y="620"/>
                  <a:pt x="332" y="804"/>
                </a:cubicBezTo>
                <a:cubicBezTo>
                  <a:pt x="290" y="847"/>
                  <a:pt x="247" y="888"/>
                  <a:pt x="205" y="925"/>
                </a:cubicBezTo>
                <a:lnTo>
                  <a:pt x="204" y="926"/>
                </a:lnTo>
                <a:lnTo>
                  <a:pt x="205" y="928"/>
                </a:lnTo>
                <a:cubicBezTo>
                  <a:pt x="278" y="985"/>
                  <a:pt x="369" y="1015"/>
                  <a:pt x="461" y="1015"/>
                </a:cubicBezTo>
                <a:cubicBezTo>
                  <a:pt x="543" y="1015"/>
                  <a:pt x="620" y="992"/>
                  <a:pt x="688" y="948"/>
                </a:cubicBezTo>
                <a:lnTo>
                  <a:pt x="688" y="948"/>
                </a:lnTo>
                <a:cubicBezTo>
                  <a:pt x="619" y="992"/>
                  <a:pt x="541" y="1013"/>
                  <a:pt x="462" y="1013"/>
                </a:cubicBezTo>
                <a:cubicBezTo>
                  <a:pt x="373" y="1013"/>
                  <a:pt x="282" y="985"/>
                  <a:pt x="208" y="926"/>
                </a:cubicBezTo>
                <a:cubicBezTo>
                  <a:pt x="249" y="890"/>
                  <a:pt x="291" y="849"/>
                  <a:pt x="334" y="806"/>
                </a:cubicBezTo>
                <a:cubicBezTo>
                  <a:pt x="537" y="603"/>
                  <a:pt x="661" y="399"/>
                  <a:pt x="661" y="3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41D3FD-2F9B-45BD-B487-30E05564AEB2}"/>
              </a:ext>
            </a:extLst>
          </p:cNvPr>
          <p:cNvSpPr txBox="1"/>
          <p:nvPr/>
        </p:nvSpPr>
        <p:spPr>
          <a:xfrm>
            <a:off x="7538916" y="2199186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AA55E81-61E7-4227-8D88-F82125EDB66B}"/>
              </a:ext>
            </a:extLst>
          </p:cNvPr>
          <p:cNvSpPr txBox="1"/>
          <p:nvPr/>
        </p:nvSpPr>
        <p:spPr>
          <a:xfrm>
            <a:off x="7558863" y="3433857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F2DBB9-EC99-4F2B-9F5E-3144C25A8EBF}"/>
              </a:ext>
            </a:extLst>
          </p:cNvPr>
          <p:cNvSpPr txBox="1"/>
          <p:nvPr/>
        </p:nvSpPr>
        <p:spPr>
          <a:xfrm>
            <a:off x="7584500" y="4558725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C8FAC69-2A72-4F1C-87D5-76E9C7C92F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39" y="1463923"/>
            <a:ext cx="4736749" cy="47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09C0A-E74E-4E8D-B540-CA96D54D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F0892E-4D9E-4461-9291-C8EA3618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2" y="341740"/>
            <a:ext cx="5976521" cy="59765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0C33574-4221-46EB-8F09-4095F9496B9C}"/>
              </a:ext>
            </a:extLst>
          </p:cNvPr>
          <p:cNvSpPr txBox="1"/>
          <p:nvPr/>
        </p:nvSpPr>
        <p:spPr>
          <a:xfrm>
            <a:off x="4898992" y="2311195"/>
            <a:ext cx="248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9600" b="1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9026C6-C79B-49D6-A967-0F7C81F8CB91}"/>
              </a:ext>
            </a:extLst>
          </p:cNvPr>
          <p:cNvSpPr txBox="1"/>
          <p:nvPr/>
        </p:nvSpPr>
        <p:spPr>
          <a:xfrm>
            <a:off x="4898992" y="4274054"/>
            <a:ext cx="2578966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94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41D510BF-E4AB-4DC1-818C-0A063AC6D3FD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D8F873-5C01-4090-93C3-DC2F6B8386BF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BFD31C-3D30-4BB3-B8FF-075FF2C54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17" y="1582842"/>
            <a:ext cx="4659705" cy="4659705"/>
          </a:xfrm>
          <a:prstGeom prst="rect">
            <a:avLst/>
          </a:prstGeom>
        </p:spPr>
      </p:pic>
      <p:sp>
        <p:nvSpPr>
          <p:cNvPr id="7" name="Google Shape;5132;p38">
            <a:extLst>
              <a:ext uri="{FF2B5EF4-FFF2-40B4-BE49-F238E27FC236}">
                <a16:creationId xmlns:a16="http://schemas.microsoft.com/office/drawing/2014/main" id="{E82CFEAA-B861-43C6-815D-948DEAD01DBF}"/>
              </a:ext>
            </a:extLst>
          </p:cNvPr>
          <p:cNvSpPr/>
          <p:nvPr/>
        </p:nvSpPr>
        <p:spPr>
          <a:xfrm>
            <a:off x="5500012" y="2582842"/>
            <a:ext cx="1830196" cy="3363460"/>
          </a:xfrm>
          <a:custGeom>
            <a:avLst/>
            <a:gdLst/>
            <a:ahLst/>
            <a:cxnLst/>
            <a:rect l="l" t="t" r="r" b="b"/>
            <a:pathLst>
              <a:path w="18685" h="42393" extrusionOk="0">
                <a:moveTo>
                  <a:pt x="0" y="1"/>
                </a:moveTo>
                <a:lnTo>
                  <a:pt x="0" y="37418"/>
                </a:lnTo>
                <a:lnTo>
                  <a:pt x="9342" y="42393"/>
                </a:lnTo>
                <a:lnTo>
                  <a:pt x="18685" y="37418"/>
                </a:lnTo>
                <a:lnTo>
                  <a:pt x="18685" y="1"/>
                </a:ln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sz="2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Google Shape;5133;p38">
            <a:extLst>
              <a:ext uri="{FF2B5EF4-FFF2-40B4-BE49-F238E27FC236}">
                <a16:creationId xmlns:a16="http://schemas.microsoft.com/office/drawing/2014/main" id="{5F4547FD-90DA-4EBC-9578-19973026480A}"/>
              </a:ext>
            </a:extLst>
          </p:cNvPr>
          <p:cNvSpPr/>
          <p:nvPr/>
        </p:nvSpPr>
        <p:spPr>
          <a:xfrm>
            <a:off x="5907109" y="2094810"/>
            <a:ext cx="1016000" cy="1016000"/>
          </a:xfrm>
          <a:prstGeom prst="ellipse">
            <a:avLst/>
          </a:prstGeom>
          <a:solidFill>
            <a:srgbClr val="03617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5134;p38">
            <a:extLst>
              <a:ext uri="{FF2B5EF4-FFF2-40B4-BE49-F238E27FC236}">
                <a16:creationId xmlns:a16="http://schemas.microsoft.com/office/drawing/2014/main" id="{0F7C2534-2657-42A2-AF7B-6E63BBDFF199}"/>
              </a:ext>
            </a:extLst>
          </p:cNvPr>
          <p:cNvSpPr/>
          <p:nvPr/>
        </p:nvSpPr>
        <p:spPr>
          <a:xfrm>
            <a:off x="6278762" y="2429734"/>
            <a:ext cx="272695" cy="346148"/>
          </a:xfrm>
          <a:custGeom>
            <a:avLst/>
            <a:gdLst/>
            <a:ahLst/>
            <a:cxnLst/>
            <a:rect l="l" t="t" r="r" b="b"/>
            <a:pathLst>
              <a:path w="1511" h="1918" extrusionOk="0">
                <a:moveTo>
                  <a:pt x="880" y="410"/>
                </a:moveTo>
                <a:cubicBezTo>
                  <a:pt x="1003" y="410"/>
                  <a:pt x="1102" y="510"/>
                  <a:pt x="1102" y="633"/>
                </a:cubicBezTo>
                <a:cubicBezTo>
                  <a:pt x="1102" y="755"/>
                  <a:pt x="1003" y="855"/>
                  <a:pt x="880" y="855"/>
                </a:cubicBezTo>
                <a:lnTo>
                  <a:pt x="409" y="855"/>
                </a:lnTo>
                <a:lnTo>
                  <a:pt x="409" y="765"/>
                </a:lnTo>
                <a:lnTo>
                  <a:pt x="409" y="410"/>
                </a:lnTo>
                <a:close/>
                <a:moveTo>
                  <a:pt x="1" y="0"/>
                </a:moveTo>
                <a:lnTo>
                  <a:pt x="1" y="763"/>
                </a:lnTo>
                <a:lnTo>
                  <a:pt x="1" y="1262"/>
                </a:lnTo>
                <a:lnTo>
                  <a:pt x="1" y="1918"/>
                </a:lnTo>
                <a:lnTo>
                  <a:pt x="409" y="1918"/>
                </a:lnTo>
                <a:lnTo>
                  <a:pt x="409" y="1262"/>
                </a:lnTo>
                <a:lnTo>
                  <a:pt x="879" y="1262"/>
                </a:lnTo>
                <a:cubicBezTo>
                  <a:pt x="1228" y="1262"/>
                  <a:pt x="1510" y="979"/>
                  <a:pt x="1510" y="632"/>
                </a:cubicBezTo>
                <a:cubicBezTo>
                  <a:pt x="1510" y="285"/>
                  <a:pt x="1226" y="0"/>
                  <a:pt x="8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5138;p38">
            <a:extLst>
              <a:ext uri="{FF2B5EF4-FFF2-40B4-BE49-F238E27FC236}">
                <a16:creationId xmlns:a16="http://schemas.microsoft.com/office/drawing/2014/main" id="{8647F10B-B8AF-4320-AD76-D4B31E7DF1D0}"/>
              </a:ext>
            </a:extLst>
          </p:cNvPr>
          <p:cNvSpPr/>
          <p:nvPr/>
        </p:nvSpPr>
        <p:spPr>
          <a:xfrm>
            <a:off x="7589462" y="2582842"/>
            <a:ext cx="1830223" cy="3363460"/>
          </a:xfrm>
          <a:custGeom>
            <a:avLst/>
            <a:gdLst/>
            <a:ahLst/>
            <a:cxnLst/>
            <a:rect l="l" t="t" r="r" b="b"/>
            <a:pathLst>
              <a:path w="18684" h="42393" extrusionOk="0">
                <a:moveTo>
                  <a:pt x="1" y="1"/>
                </a:moveTo>
                <a:lnTo>
                  <a:pt x="1" y="37418"/>
                </a:lnTo>
                <a:lnTo>
                  <a:pt x="9342" y="42393"/>
                </a:lnTo>
                <a:lnTo>
                  <a:pt x="18684" y="37418"/>
                </a:lnTo>
                <a:lnTo>
                  <a:pt x="18684" y="1"/>
                </a:ln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sz="2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5139;p38">
            <a:extLst>
              <a:ext uri="{FF2B5EF4-FFF2-40B4-BE49-F238E27FC236}">
                <a16:creationId xmlns:a16="http://schemas.microsoft.com/office/drawing/2014/main" id="{4A6F3CF1-4D15-42E4-8094-82241B05C8AB}"/>
              </a:ext>
            </a:extLst>
          </p:cNvPr>
          <p:cNvSpPr/>
          <p:nvPr/>
        </p:nvSpPr>
        <p:spPr>
          <a:xfrm>
            <a:off x="7996573" y="2110777"/>
            <a:ext cx="1016000" cy="1016000"/>
          </a:xfrm>
          <a:prstGeom prst="ellipse">
            <a:avLst/>
          </a:prstGeom>
          <a:solidFill>
            <a:srgbClr val="03617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5141;p38">
            <a:extLst>
              <a:ext uri="{FF2B5EF4-FFF2-40B4-BE49-F238E27FC236}">
                <a16:creationId xmlns:a16="http://schemas.microsoft.com/office/drawing/2014/main" id="{9A0CB53A-3C2B-446C-ACC6-E90D39E4733A}"/>
              </a:ext>
            </a:extLst>
          </p:cNvPr>
          <p:cNvSpPr/>
          <p:nvPr/>
        </p:nvSpPr>
        <p:spPr>
          <a:xfrm>
            <a:off x="8308921" y="2373585"/>
            <a:ext cx="208364" cy="573291"/>
          </a:xfrm>
          <a:custGeom>
            <a:avLst/>
            <a:gdLst/>
            <a:ahLst/>
            <a:cxnLst/>
            <a:rect l="l" t="t" r="r" b="b"/>
            <a:pathLst>
              <a:path w="926" h="2548" extrusionOk="0">
                <a:moveTo>
                  <a:pt x="110" y="1"/>
                </a:moveTo>
                <a:cubicBezTo>
                  <a:pt x="48" y="1"/>
                  <a:pt x="0" y="49"/>
                  <a:pt x="0" y="110"/>
                </a:cubicBezTo>
                <a:lnTo>
                  <a:pt x="0" y="823"/>
                </a:lnTo>
                <a:cubicBezTo>
                  <a:pt x="0" y="1006"/>
                  <a:pt x="108" y="1163"/>
                  <a:pt x="261" y="1239"/>
                </a:cubicBezTo>
                <a:lnTo>
                  <a:pt x="261" y="2346"/>
                </a:lnTo>
                <a:cubicBezTo>
                  <a:pt x="261" y="2457"/>
                  <a:pt x="350" y="2548"/>
                  <a:pt x="462" y="2548"/>
                </a:cubicBezTo>
                <a:cubicBezTo>
                  <a:pt x="573" y="2548"/>
                  <a:pt x="662" y="2457"/>
                  <a:pt x="662" y="2346"/>
                </a:cubicBezTo>
                <a:lnTo>
                  <a:pt x="662" y="1239"/>
                </a:lnTo>
                <a:cubicBezTo>
                  <a:pt x="734" y="1204"/>
                  <a:pt x="797" y="1151"/>
                  <a:pt x="841" y="1085"/>
                </a:cubicBezTo>
                <a:cubicBezTo>
                  <a:pt x="892" y="1011"/>
                  <a:pt x="923" y="922"/>
                  <a:pt x="923" y="824"/>
                </a:cubicBezTo>
                <a:lnTo>
                  <a:pt x="923" y="112"/>
                </a:lnTo>
                <a:cubicBezTo>
                  <a:pt x="925" y="49"/>
                  <a:pt x="876" y="1"/>
                  <a:pt x="816" y="1"/>
                </a:cubicBezTo>
                <a:cubicBezTo>
                  <a:pt x="756" y="1"/>
                  <a:pt x="706" y="49"/>
                  <a:pt x="706" y="110"/>
                </a:cubicBezTo>
                <a:lnTo>
                  <a:pt x="706" y="685"/>
                </a:lnTo>
                <a:lnTo>
                  <a:pt x="573" y="685"/>
                </a:lnTo>
                <a:lnTo>
                  <a:pt x="573" y="110"/>
                </a:lnTo>
                <a:cubicBezTo>
                  <a:pt x="573" y="51"/>
                  <a:pt x="524" y="1"/>
                  <a:pt x="463" y="1"/>
                </a:cubicBezTo>
                <a:cubicBezTo>
                  <a:pt x="401" y="1"/>
                  <a:pt x="353" y="49"/>
                  <a:pt x="353" y="110"/>
                </a:cubicBezTo>
                <a:lnTo>
                  <a:pt x="353" y="685"/>
                </a:lnTo>
                <a:lnTo>
                  <a:pt x="220" y="685"/>
                </a:lnTo>
                <a:lnTo>
                  <a:pt x="220" y="110"/>
                </a:lnTo>
                <a:cubicBezTo>
                  <a:pt x="220" y="51"/>
                  <a:pt x="171" y="1"/>
                  <a:pt x="1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5142;p38">
            <a:extLst>
              <a:ext uri="{FF2B5EF4-FFF2-40B4-BE49-F238E27FC236}">
                <a16:creationId xmlns:a16="http://schemas.microsoft.com/office/drawing/2014/main" id="{5D82EBF1-E2A1-4E92-9935-3647B4ADDD56}"/>
              </a:ext>
            </a:extLst>
          </p:cNvPr>
          <p:cNvSpPr/>
          <p:nvPr/>
        </p:nvSpPr>
        <p:spPr>
          <a:xfrm>
            <a:off x="8573991" y="2364584"/>
            <a:ext cx="126233" cy="590615"/>
          </a:xfrm>
          <a:custGeom>
            <a:avLst/>
            <a:gdLst/>
            <a:ahLst/>
            <a:cxnLst/>
            <a:rect l="l" t="t" r="r" b="b"/>
            <a:pathLst>
              <a:path w="561" h="2625" extrusionOk="0">
                <a:moveTo>
                  <a:pt x="1" y="1"/>
                </a:moveTo>
                <a:lnTo>
                  <a:pt x="1" y="1079"/>
                </a:lnTo>
                <a:lnTo>
                  <a:pt x="1" y="1132"/>
                </a:lnTo>
                <a:lnTo>
                  <a:pt x="1" y="2482"/>
                </a:lnTo>
                <a:cubicBezTo>
                  <a:pt x="1" y="2560"/>
                  <a:pt x="65" y="2624"/>
                  <a:pt x="143" y="2624"/>
                </a:cubicBezTo>
                <a:lnTo>
                  <a:pt x="260" y="2624"/>
                </a:lnTo>
                <a:cubicBezTo>
                  <a:pt x="429" y="2624"/>
                  <a:pt x="561" y="2480"/>
                  <a:pt x="547" y="2312"/>
                </a:cubicBezTo>
                <a:lnTo>
                  <a:pt x="445" y="1068"/>
                </a:lnTo>
                <a:cubicBezTo>
                  <a:pt x="441" y="1021"/>
                  <a:pt x="415" y="982"/>
                  <a:pt x="379" y="959"/>
                </a:cubicBezTo>
                <a:lnTo>
                  <a:pt x="379" y="378"/>
                </a:lnTo>
                <a:cubicBezTo>
                  <a:pt x="379" y="170"/>
                  <a:pt x="210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5143;p38">
            <a:extLst>
              <a:ext uri="{FF2B5EF4-FFF2-40B4-BE49-F238E27FC236}">
                <a16:creationId xmlns:a16="http://schemas.microsoft.com/office/drawing/2014/main" id="{A09D7CC1-074C-4FA7-BCC5-E4280B68E917}"/>
              </a:ext>
            </a:extLst>
          </p:cNvPr>
          <p:cNvSpPr/>
          <p:nvPr/>
        </p:nvSpPr>
        <p:spPr>
          <a:xfrm>
            <a:off x="8607068" y="2732685"/>
            <a:ext cx="36902" cy="37125"/>
          </a:xfrm>
          <a:custGeom>
            <a:avLst/>
            <a:gdLst/>
            <a:ahLst/>
            <a:cxnLst/>
            <a:rect l="l" t="t" r="r" b="b"/>
            <a:pathLst>
              <a:path w="164" h="165" extrusionOk="0">
                <a:moveTo>
                  <a:pt x="82" y="1"/>
                </a:moveTo>
                <a:cubicBezTo>
                  <a:pt x="36" y="1"/>
                  <a:pt x="0" y="38"/>
                  <a:pt x="0" y="83"/>
                </a:cubicBezTo>
                <a:cubicBezTo>
                  <a:pt x="0" y="129"/>
                  <a:pt x="37" y="165"/>
                  <a:pt x="82" y="165"/>
                </a:cubicBezTo>
                <a:cubicBezTo>
                  <a:pt x="128" y="165"/>
                  <a:pt x="164" y="127"/>
                  <a:pt x="164" y="83"/>
                </a:cubicBezTo>
                <a:cubicBezTo>
                  <a:pt x="164" y="38"/>
                  <a:pt x="128" y="2"/>
                  <a:pt x="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5147;p38">
            <a:extLst>
              <a:ext uri="{FF2B5EF4-FFF2-40B4-BE49-F238E27FC236}">
                <a16:creationId xmlns:a16="http://schemas.microsoft.com/office/drawing/2014/main" id="{C5D61C91-A652-4C12-866A-FF278D61211C}"/>
              </a:ext>
            </a:extLst>
          </p:cNvPr>
          <p:cNvSpPr/>
          <p:nvPr/>
        </p:nvSpPr>
        <p:spPr>
          <a:xfrm>
            <a:off x="9648459" y="2582842"/>
            <a:ext cx="1830196" cy="3363460"/>
          </a:xfrm>
          <a:custGeom>
            <a:avLst/>
            <a:gdLst/>
            <a:ahLst/>
            <a:cxnLst/>
            <a:rect l="l" t="t" r="r" b="b"/>
            <a:pathLst>
              <a:path w="18685" h="42393" extrusionOk="0">
                <a:moveTo>
                  <a:pt x="1" y="1"/>
                </a:moveTo>
                <a:lnTo>
                  <a:pt x="1" y="37418"/>
                </a:lnTo>
                <a:lnTo>
                  <a:pt x="9342" y="42393"/>
                </a:lnTo>
                <a:lnTo>
                  <a:pt x="18684" y="37418"/>
                </a:lnTo>
                <a:lnTo>
                  <a:pt x="18684" y="1"/>
                </a:ln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sz="2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Google Shape;5148;p38">
            <a:extLst>
              <a:ext uri="{FF2B5EF4-FFF2-40B4-BE49-F238E27FC236}">
                <a16:creationId xmlns:a16="http://schemas.microsoft.com/office/drawing/2014/main" id="{220CAAF8-0351-4A57-B51A-515FEDA0BAEC}"/>
              </a:ext>
            </a:extLst>
          </p:cNvPr>
          <p:cNvSpPr/>
          <p:nvPr/>
        </p:nvSpPr>
        <p:spPr>
          <a:xfrm>
            <a:off x="10055556" y="2015594"/>
            <a:ext cx="1016000" cy="1016000"/>
          </a:xfrm>
          <a:prstGeom prst="ellipse">
            <a:avLst/>
          </a:prstGeom>
          <a:solidFill>
            <a:srgbClr val="03617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Google Shape;5150;p38">
            <a:extLst>
              <a:ext uri="{FF2B5EF4-FFF2-40B4-BE49-F238E27FC236}">
                <a16:creationId xmlns:a16="http://schemas.microsoft.com/office/drawing/2014/main" id="{7DBD9F87-8256-4C51-80DC-6F633081E987}"/>
              </a:ext>
            </a:extLst>
          </p:cNvPr>
          <p:cNvSpPr/>
          <p:nvPr/>
        </p:nvSpPr>
        <p:spPr>
          <a:xfrm>
            <a:off x="10558910" y="2617804"/>
            <a:ext cx="200600" cy="117444"/>
          </a:xfrm>
          <a:custGeom>
            <a:avLst/>
            <a:gdLst/>
            <a:ahLst/>
            <a:cxnLst/>
            <a:rect l="l" t="t" r="r" b="b"/>
            <a:pathLst>
              <a:path w="1252" h="733" extrusionOk="0">
                <a:moveTo>
                  <a:pt x="4" y="1"/>
                </a:moveTo>
                <a:lnTo>
                  <a:pt x="0" y="732"/>
                </a:lnTo>
                <a:lnTo>
                  <a:pt x="870" y="732"/>
                </a:lnTo>
                <a:cubicBezTo>
                  <a:pt x="975" y="732"/>
                  <a:pt x="1072" y="676"/>
                  <a:pt x="1124" y="585"/>
                </a:cubicBezTo>
                <a:lnTo>
                  <a:pt x="1251" y="364"/>
                </a:lnTo>
                <a:lnTo>
                  <a:pt x="1244" y="360"/>
                </a:lnTo>
                <a:lnTo>
                  <a:pt x="1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5151;p38">
            <a:extLst>
              <a:ext uri="{FF2B5EF4-FFF2-40B4-BE49-F238E27FC236}">
                <a16:creationId xmlns:a16="http://schemas.microsoft.com/office/drawing/2014/main" id="{03FB7047-8B12-4EA9-8890-702BB53A6978}"/>
              </a:ext>
            </a:extLst>
          </p:cNvPr>
          <p:cNvSpPr/>
          <p:nvPr/>
        </p:nvSpPr>
        <p:spPr>
          <a:xfrm>
            <a:off x="10304792" y="2415278"/>
            <a:ext cx="179450" cy="202683"/>
          </a:xfrm>
          <a:custGeom>
            <a:avLst/>
            <a:gdLst/>
            <a:ahLst/>
            <a:cxnLst/>
            <a:rect l="l" t="t" r="r" b="b"/>
            <a:pathLst>
              <a:path w="1120" h="1265" extrusionOk="0">
                <a:moveTo>
                  <a:pt x="486" y="1"/>
                </a:moveTo>
                <a:lnTo>
                  <a:pt x="52" y="756"/>
                </a:lnTo>
                <a:cubicBezTo>
                  <a:pt x="0" y="846"/>
                  <a:pt x="0" y="958"/>
                  <a:pt x="52" y="1049"/>
                </a:cubicBezTo>
                <a:lnTo>
                  <a:pt x="178" y="1265"/>
                </a:lnTo>
                <a:lnTo>
                  <a:pt x="604" y="1265"/>
                </a:lnTo>
                <a:lnTo>
                  <a:pt x="1119" y="369"/>
                </a:lnTo>
                <a:lnTo>
                  <a:pt x="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5152;p38">
            <a:extLst>
              <a:ext uri="{FF2B5EF4-FFF2-40B4-BE49-F238E27FC236}">
                <a16:creationId xmlns:a16="http://schemas.microsoft.com/office/drawing/2014/main" id="{85125ABD-0AB9-4414-BDE9-4B8FD9248DC9}"/>
              </a:ext>
            </a:extLst>
          </p:cNvPr>
          <p:cNvSpPr/>
          <p:nvPr/>
        </p:nvSpPr>
        <p:spPr>
          <a:xfrm>
            <a:off x="10563075" y="2277323"/>
            <a:ext cx="184259" cy="202362"/>
          </a:xfrm>
          <a:custGeom>
            <a:avLst/>
            <a:gdLst/>
            <a:ahLst/>
            <a:cxnLst/>
            <a:rect l="l" t="t" r="r" b="b"/>
            <a:pathLst>
              <a:path w="1150" h="1263" extrusionOk="0">
                <a:moveTo>
                  <a:pt x="208" y="0"/>
                </a:moveTo>
                <a:lnTo>
                  <a:pt x="208" y="7"/>
                </a:lnTo>
                <a:lnTo>
                  <a:pt x="1" y="371"/>
                </a:lnTo>
                <a:lnTo>
                  <a:pt x="514" y="1262"/>
                </a:lnTo>
                <a:lnTo>
                  <a:pt x="1150" y="901"/>
                </a:lnTo>
                <a:lnTo>
                  <a:pt x="716" y="147"/>
                </a:lnTo>
                <a:cubicBezTo>
                  <a:pt x="664" y="57"/>
                  <a:pt x="566" y="0"/>
                  <a:pt x="4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5153;p38">
            <a:extLst>
              <a:ext uri="{FF2B5EF4-FFF2-40B4-BE49-F238E27FC236}">
                <a16:creationId xmlns:a16="http://schemas.microsoft.com/office/drawing/2014/main" id="{9B042702-A492-4197-AE08-28644F747F6A}"/>
              </a:ext>
            </a:extLst>
          </p:cNvPr>
          <p:cNvSpPr/>
          <p:nvPr/>
        </p:nvSpPr>
        <p:spPr>
          <a:xfrm>
            <a:off x="10333312" y="2583195"/>
            <a:ext cx="317245" cy="186661"/>
          </a:xfrm>
          <a:custGeom>
            <a:avLst/>
            <a:gdLst/>
            <a:ahLst/>
            <a:cxnLst/>
            <a:rect l="l" t="t" r="r" b="b"/>
            <a:pathLst>
              <a:path w="1980" h="1165" extrusionOk="0">
                <a:moveTo>
                  <a:pt x="1095" y="1"/>
                </a:moveTo>
                <a:lnTo>
                  <a:pt x="1095" y="217"/>
                </a:lnTo>
                <a:lnTo>
                  <a:pt x="0" y="217"/>
                </a:lnTo>
                <a:lnTo>
                  <a:pt x="362" y="842"/>
                </a:lnTo>
                <a:cubicBezTo>
                  <a:pt x="400" y="907"/>
                  <a:pt x="470" y="948"/>
                  <a:pt x="546" y="948"/>
                </a:cubicBezTo>
                <a:lnTo>
                  <a:pt x="1095" y="948"/>
                </a:lnTo>
                <a:lnTo>
                  <a:pt x="1095" y="1164"/>
                </a:lnTo>
                <a:lnTo>
                  <a:pt x="1980" y="582"/>
                </a:lnTo>
                <a:lnTo>
                  <a:pt x="10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5154;p38">
            <a:extLst>
              <a:ext uri="{FF2B5EF4-FFF2-40B4-BE49-F238E27FC236}">
                <a16:creationId xmlns:a16="http://schemas.microsoft.com/office/drawing/2014/main" id="{8E8F14A3-7AA7-472B-80C5-7DD4BD6726CE}"/>
              </a:ext>
            </a:extLst>
          </p:cNvPr>
          <p:cNvSpPr/>
          <p:nvPr/>
        </p:nvSpPr>
        <p:spPr>
          <a:xfrm>
            <a:off x="10640784" y="2372498"/>
            <a:ext cx="181534" cy="303785"/>
          </a:xfrm>
          <a:custGeom>
            <a:avLst/>
            <a:gdLst/>
            <a:ahLst/>
            <a:cxnLst/>
            <a:rect l="l" t="t" r="r" b="b"/>
            <a:pathLst>
              <a:path w="1133" h="1896" extrusionOk="0">
                <a:moveTo>
                  <a:pt x="56" y="1"/>
                </a:moveTo>
                <a:lnTo>
                  <a:pt x="1" y="1059"/>
                </a:lnTo>
                <a:lnTo>
                  <a:pt x="188" y="949"/>
                </a:lnTo>
                <a:lnTo>
                  <a:pt x="737" y="1896"/>
                </a:lnTo>
                <a:lnTo>
                  <a:pt x="1095" y="1269"/>
                </a:lnTo>
                <a:cubicBezTo>
                  <a:pt x="1132" y="1203"/>
                  <a:pt x="1132" y="1121"/>
                  <a:pt x="1094" y="1056"/>
                </a:cubicBezTo>
                <a:lnTo>
                  <a:pt x="818" y="581"/>
                </a:lnTo>
                <a:lnTo>
                  <a:pt x="1004" y="473"/>
                </a:lnTo>
                <a:lnTo>
                  <a:pt x="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5155;p38">
            <a:extLst>
              <a:ext uri="{FF2B5EF4-FFF2-40B4-BE49-F238E27FC236}">
                <a16:creationId xmlns:a16="http://schemas.microsoft.com/office/drawing/2014/main" id="{264A8FFD-9054-4472-B95C-CF01D476F773}"/>
              </a:ext>
            </a:extLst>
          </p:cNvPr>
          <p:cNvSpPr/>
          <p:nvPr/>
        </p:nvSpPr>
        <p:spPr>
          <a:xfrm>
            <a:off x="10377053" y="2277323"/>
            <a:ext cx="219667" cy="245302"/>
          </a:xfrm>
          <a:custGeom>
            <a:avLst/>
            <a:gdLst/>
            <a:ahLst/>
            <a:cxnLst/>
            <a:rect l="l" t="t" r="r" b="b"/>
            <a:pathLst>
              <a:path w="1371" h="1531" extrusionOk="0">
                <a:moveTo>
                  <a:pt x="648" y="0"/>
                </a:moveTo>
                <a:cubicBezTo>
                  <a:pt x="572" y="0"/>
                  <a:pt x="502" y="39"/>
                  <a:pt x="464" y="106"/>
                </a:cubicBezTo>
                <a:lnTo>
                  <a:pt x="189" y="581"/>
                </a:lnTo>
                <a:lnTo>
                  <a:pt x="0" y="472"/>
                </a:lnTo>
                <a:lnTo>
                  <a:pt x="61" y="1530"/>
                </a:lnTo>
                <a:lnTo>
                  <a:pt x="1010" y="1056"/>
                </a:lnTo>
                <a:lnTo>
                  <a:pt x="822" y="948"/>
                </a:lnTo>
                <a:lnTo>
                  <a:pt x="1370" y="1"/>
                </a:lnTo>
                <a:lnTo>
                  <a:pt x="6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B501CDA-03A3-4C42-A8C2-B1E3A6ACDA98}"/>
              </a:ext>
            </a:extLst>
          </p:cNvPr>
          <p:cNvSpPr txBox="1"/>
          <p:nvPr/>
        </p:nvSpPr>
        <p:spPr>
          <a:xfrm>
            <a:off x="5829801" y="3458133"/>
            <a:ext cx="1174827" cy="17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F0AE08-E2A4-4815-953D-B7E952C4B0BC}"/>
              </a:ext>
            </a:extLst>
          </p:cNvPr>
          <p:cNvSpPr txBox="1"/>
          <p:nvPr/>
        </p:nvSpPr>
        <p:spPr>
          <a:xfrm>
            <a:off x="7929871" y="3458133"/>
            <a:ext cx="1174827" cy="17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A367B50-66C1-43DF-894F-010E4A1B45B7}"/>
              </a:ext>
            </a:extLst>
          </p:cNvPr>
          <p:cNvSpPr txBox="1"/>
          <p:nvPr/>
        </p:nvSpPr>
        <p:spPr>
          <a:xfrm>
            <a:off x="9971496" y="3469045"/>
            <a:ext cx="1174827" cy="17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1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2BCF4BB3-067C-474A-8A5D-20E800D6C600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BDC1AE-123D-4292-8C78-47A171E2346B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iSľiḋè">
            <a:extLst>
              <a:ext uri="{FF2B5EF4-FFF2-40B4-BE49-F238E27FC236}">
                <a16:creationId xmlns:a16="http://schemas.microsoft.com/office/drawing/2014/main" id="{DC95A909-B001-4A6C-8116-E0CE1147B323}"/>
              </a:ext>
            </a:extLst>
          </p:cNvPr>
          <p:cNvSpPr/>
          <p:nvPr/>
        </p:nvSpPr>
        <p:spPr>
          <a:xfrm>
            <a:off x="1411062" y="2027200"/>
            <a:ext cx="2329243" cy="3893050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iSľiḋè">
            <a:extLst>
              <a:ext uri="{FF2B5EF4-FFF2-40B4-BE49-F238E27FC236}">
                <a16:creationId xmlns:a16="http://schemas.microsoft.com/office/drawing/2014/main" id="{700F59A6-511E-498F-B848-5A1E3C1AB744}"/>
              </a:ext>
            </a:extLst>
          </p:cNvPr>
          <p:cNvSpPr/>
          <p:nvPr/>
        </p:nvSpPr>
        <p:spPr>
          <a:xfrm>
            <a:off x="8509457" y="2027200"/>
            <a:ext cx="2329243" cy="3893050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64E9CC9-D341-4E6C-AEF3-69328CB5CFB7}"/>
              </a:ext>
            </a:extLst>
          </p:cNvPr>
          <p:cNvSpPr txBox="1"/>
          <p:nvPr/>
        </p:nvSpPr>
        <p:spPr>
          <a:xfrm>
            <a:off x="1662762" y="3655723"/>
            <a:ext cx="1757097" cy="145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 sound</a:t>
            </a: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208FA7-C161-4091-A274-D05B7C1D0D94}"/>
              </a:ext>
            </a:extLst>
          </p:cNvPr>
          <p:cNvSpPr txBox="1"/>
          <p:nvPr/>
        </p:nvSpPr>
        <p:spPr>
          <a:xfrm>
            <a:off x="8761157" y="3655723"/>
            <a:ext cx="1757097" cy="145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 sound</a:t>
            </a:r>
          </a:p>
        </p:txBody>
      </p:sp>
      <p:sp>
        <p:nvSpPr>
          <p:cNvPr id="9" name="Google Shape;3301;p27">
            <a:extLst>
              <a:ext uri="{FF2B5EF4-FFF2-40B4-BE49-F238E27FC236}">
                <a16:creationId xmlns:a16="http://schemas.microsoft.com/office/drawing/2014/main" id="{F0D78AF3-CF60-470E-BCFD-A26DFE84D285}"/>
              </a:ext>
            </a:extLst>
          </p:cNvPr>
          <p:cNvSpPr/>
          <p:nvPr/>
        </p:nvSpPr>
        <p:spPr>
          <a:xfrm>
            <a:off x="2120786" y="2554297"/>
            <a:ext cx="874945" cy="874861"/>
          </a:xfrm>
          <a:custGeom>
            <a:avLst/>
            <a:gdLst/>
            <a:ahLst/>
            <a:cxnLst/>
            <a:rect l="l" t="t" r="r" b="b"/>
            <a:pathLst>
              <a:path w="10381" h="10380" extrusionOk="0">
                <a:moveTo>
                  <a:pt x="5190" y="1"/>
                </a:moveTo>
                <a:cubicBezTo>
                  <a:pt x="3814" y="1"/>
                  <a:pt x="2494" y="547"/>
                  <a:pt x="1520" y="1520"/>
                </a:cubicBezTo>
                <a:cubicBezTo>
                  <a:pt x="547" y="2494"/>
                  <a:pt x="0" y="3814"/>
                  <a:pt x="0" y="5190"/>
                </a:cubicBezTo>
                <a:cubicBezTo>
                  <a:pt x="0" y="6566"/>
                  <a:pt x="547" y="7887"/>
                  <a:pt x="1520" y="8860"/>
                </a:cubicBezTo>
                <a:cubicBezTo>
                  <a:pt x="2494" y="9833"/>
                  <a:pt x="3814" y="10380"/>
                  <a:pt x="5190" y="10380"/>
                </a:cubicBezTo>
                <a:cubicBezTo>
                  <a:pt x="6566" y="10380"/>
                  <a:pt x="7887" y="9833"/>
                  <a:pt x="8860" y="8860"/>
                </a:cubicBezTo>
                <a:cubicBezTo>
                  <a:pt x="9833" y="7887"/>
                  <a:pt x="10381" y="6566"/>
                  <a:pt x="10381" y="5190"/>
                </a:cubicBezTo>
                <a:cubicBezTo>
                  <a:pt x="10381" y="3814"/>
                  <a:pt x="9833" y="2494"/>
                  <a:pt x="8860" y="1520"/>
                </a:cubicBezTo>
                <a:cubicBezTo>
                  <a:pt x="7887" y="547"/>
                  <a:pt x="6566" y="1"/>
                  <a:pt x="5190" y="1"/>
                </a:cubicBez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sz="2400" kern="0">
              <a:cs typeface="+mn-ea"/>
              <a:sym typeface="+mn-lt"/>
            </a:endParaRPr>
          </a:p>
        </p:txBody>
      </p:sp>
      <p:sp>
        <p:nvSpPr>
          <p:cNvPr id="10" name="Google Shape;3302;p27">
            <a:extLst>
              <a:ext uri="{FF2B5EF4-FFF2-40B4-BE49-F238E27FC236}">
                <a16:creationId xmlns:a16="http://schemas.microsoft.com/office/drawing/2014/main" id="{9E5E0DAF-CE22-46EE-826A-5B451EA756F7}"/>
              </a:ext>
            </a:extLst>
          </p:cNvPr>
          <p:cNvSpPr/>
          <p:nvPr/>
        </p:nvSpPr>
        <p:spPr>
          <a:xfrm>
            <a:off x="2395530" y="2725726"/>
            <a:ext cx="337555" cy="408859"/>
          </a:xfrm>
          <a:custGeom>
            <a:avLst/>
            <a:gdLst/>
            <a:ahLst/>
            <a:cxnLst/>
            <a:rect l="l" t="t" r="r" b="b"/>
            <a:pathLst>
              <a:path w="4005" h="4851" extrusionOk="0">
                <a:moveTo>
                  <a:pt x="2003" y="1"/>
                </a:moveTo>
                <a:lnTo>
                  <a:pt x="468" y="2039"/>
                </a:lnTo>
                <a:lnTo>
                  <a:pt x="1185" y="2039"/>
                </a:lnTo>
                <a:lnTo>
                  <a:pt x="137" y="3430"/>
                </a:lnTo>
                <a:lnTo>
                  <a:pt x="1045" y="3430"/>
                </a:lnTo>
                <a:lnTo>
                  <a:pt x="1" y="4851"/>
                </a:lnTo>
                <a:lnTo>
                  <a:pt x="4004" y="4851"/>
                </a:lnTo>
                <a:lnTo>
                  <a:pt x="2960" y="3430"/>
                </a:lnTo>
                <a:lnTo>
                  <a:pt x="3868" y="3430"/>
                </a:lnTo>
                <a:lnTo>
                  <a:pt x="2821" y="2039"/>
                </a:lnTo>
                <a:lnTo>
                  <a:pt x="3538" y="2039"/>
                </a:lnTo>
                <a:lnTo>
                  <a:pt x="20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1" name="Google Shape;3303;p27">
            <a:extLst>
              <a:ext uri="{FF2B5EF4-FFF2-40B4-BE49-F238E27FC236}">
                <a16:creationId xmlns:a16="http://schemas.microsoft.com/office/drawing/2014/main" id="{EB351399-BE41-40D5-865C-52CDE79936BB}"/>
              </a:ext>
            </a:extLst>
          </p:cNvPr>
          <p:cNvSpPr/>
          <p:nvPr/>
        </p:nvSpPr>
        <p:spPr>
          <a:xfrm>
            <a:off x="2517921" y="3170396"/>
            <a:ext cx="80912" cy="83188"/>
          </a:xfrm>
          <a:custGeom>
            <a:avLst/>
            <a:gdLst/>
            <a:ahLst/>
            <a:cxnLst/>
            <a:rect l="l" t="t" r="r" b="b"/>
            <a:pathLst>
              <a:path w="960" h="987" extrusionOk="0">
                <a:moveTo>
                  <a:pt x="0" y="0"/>
                </a:moveTo>
                <a:lnTo>
                  <a:pt x="0" y="987"/>
                </a:lnTo>
                <a:lnTo>
                  <a:pt x="960" y="987"/>
                </a:lnTo>
                <a:lnTo>
                  <a:pt x="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2" name="Google Shape;3301;p27">
            <a:extLst>
              <a:ext uri="{FF2B5EF4-FFF2-40B4-BE49-F238E27FC236}">
                <a16:creationId xmlns:a16="http://schemas.microsoft.com/office/drawing/2014/main" id="{B68857EF-0C8C-4972-952B-8D5EA7DE2E58}"/>
              </a:ext>
            </a:extLst>
          </p:cNvPr>
          <p:cNvSpPr/>
          <p:nvPr/>
        </p:nvSpPr>
        <p:spPr>
          <a:xfrm>
            <a:off x="9196032" y="2554297"/>
            <a:ext cx="874945" cy="874861"/>
          </a:xfrm>
          <a:custGeom>
            <a:avLst/>
            <a:gdLst/>
            <a:ahLst/>
            <a:cxnLst/>
            <a:rect l="l" t="t" r="r" b="b"/>
            <a:pathLst>
              <a:path w="10381" h="10380" extrusionOk="0">
                <a:moveTo>
                  <a:pt x="5190" y="1"/>
                </a:moveTo>
                <a:cubicBezTo>
                  <a:pt x="3814" y="1"/>
                  <a:pt x="2494" y="547"/>
                  <a:pt x="1520" y="1520"/>
                </a:cubicBezTo>
                <a:cubicBezTo>
                  <a:pt x="547" y="2494"/>
                  <a:pt x="0" y="3814"/>
                  <a:pt x="0" y="5190"/>
                </a:cubicBezTo>
                <a:cubicBezTo>
                  <a:pt x="0" y="6566"/>
                  <a:pt x="547" y="7887"/>
                  <a:pt x="1520" y="8860"/>
                </a:cubicBezTo>
                <a:cubicBezTo>
                  <a:pt x="2494" y="9833"/>
                  <a:pt x="3814" y="10380"/>
                  <a:pt x="5190" y="10380"/>
                </a:cubicBezTo>
                <a:cubicBezTo>
                  <a:pt x="6566" y="10380"/>
                  <a:pt x="7887" y="9833"/>
                  <a:pt x="8860" y="8860"/>
                </a:cubicBezTo>
                <a:cubicBezTo>
                  <a:pt x="9833" y="7887"/>
                  <a:pt x="10381" y="6566"/>
                  <a:pt x="10381" y="5190"/>
                </a:cubicBezTo>
                <a:cubicBezTo>
                  <a:pt x="10381" y="3814"/>
                  <a:pt x="9833" y="2494"/>
                  <a:pt x="8860" y="1520"/>
                </a:cubicBezTo>
                <a:cubicBezTo>
                  <a:pt x="7887" y="547"/>
                  <a:pt x="6566" y="1"/>
                  <a:pt x="5190" y="1"/>
                </a:cubicBez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sz="2400" kern="0">
              <a:cs typeface="+mn-ea"/>
              <a:sym typeface="+mn-lt"/>
            </a:endParaRPr>
          </a:p>
        </p:txBody>
      </p:sp>
      <p:sp>
        <p:nvSpPr>
          <p:cNvPr id="13" name="Google Shape;3302;p27">
            <a:extLst>
              <a:ext uri="{FF2B5EF4-FFF2-40B4-BE49-F238E27FC236}">
                <a16:creationId xmlns:a16="http://schemas.microsoft.com/office/drawing/2014/main" id="{DAC1E1EC-61B4-4A23-B50A-2C4FA4AB981D}"/>
              </a:ext>
            </a:extLst>
          </p:cNvPr>
          <p:cNvSpPr/>
          <p:nvPr/>
        </p:nvSpPr>
        <p:spPr>
          <a:xfrm>
            <a:off x="9470776" y="2725726"/>
            <a:ext cx="337555" cy="408859"/>
          </a:xfrm>
          <a:custGeom>
            <a:avLst/>
            <a:gdLst/>
            <a:ahLst/>
            <a:cxnLst/>
            <a:rect l="l" t="t" r="r" b="b"/>
            <a:pathLst>
              <a:path w="4005" h="4851" extrusionOk="0">
                <a:moveTo>
                  <a:pt x="2003" y="1"/>
                </a:moveTo>
                <a:lnTo>
                  <a:pt x="468" y="2039"/>
                </a:lnTo>
                <a:lnTo>
                  <a:pt x="1185" y="2039"/>
                </a:lnTo>
                <a:lnTo>
                  <a:pt x="137" y="3430"/>
                </a:lnTo>
                <a:lnTo>
                  <a:pt x="1045" y="3430"/>
                </a:lnTo>
                <a:lnTo>
                  <a:pt x="1" y="4851"/>
                </a:lnTo>
                <a:lnTo>
                  <a:pt x="4004" y="4851"/>
                </a:lnTo>
                <a:lnTo>
                  <a:pt x="2960" y="3430"/>
                </a:lnTo>
                <a:lnTo>
                  <a:pt x="3868" y="3430"/>
                </a:lnTo>
                <a:lnTo>
                  <a:pt x="2821" y="2039"/>
                </a:lnTo>
                <a:lnTo>
                  <a:pt x="3538" y="2039"/>
                </a:lnTo>
                <a:lnTo>
                  <a:pt x="20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4" name="Google Shape;3303;p27">
            <a:extLst>
              <a:ext uri="{FF2B5EF4-FFF2-40B4-BE49-F238E27FC236}">
                <a16:creationId xmlns:a16="http://schemas.microsoft.com/office/drawing/2014/main" id="{A2610B10-1AB4-4CD3-BDF5-DE744A3226F3}"/>
              </a:ext>
            </a:extLst>
          </p:cNvPr>
          <p:cNvSpPr/>
          <p:nvPr/>
        </p:nvSpPr>
        <p:spPr>
          <a:xfrm>
            <a:off x="9593167" y="3170396"/>
            <a:ext cx="80912" cy="83188"/>
          </a:xfrm>
          <a:custGeom>
            <a:avLst/>
            <a:gdLst/>
            <a:ahLst/>
            <a:cxnLst/>
            <a:rect l="l" t="t" r="r" b="b"/>
            <a:pathLst>
              <a:path w="960" h="987" extrusionOk="0">
                <a:moveTo>
                  <a:pt x="0" y="0"/>
                </a:moveTo>
                <a:lnTo>
                  <a:pt x="0" y="987"/>
                </a:lnTo>
                <a:lnTo>
                  <a:pt x="960" y="987"/>
                </a:lnTo>
                <a:lnTo>
                  <a:pt x="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27942B2-A9A1-469D-AB99-2AE0E0EB7C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866" y="1577286"/>
            <a:ext cx="4945440" cy="49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09C0A-E74E-4E8D-B540-CA96D54D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F0892E-4D9E-4461-9291-C8EA3618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2" y="341740"/>
            <a:ext cx="5976521" cy="59765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0C33574-4221-46EB-8F09-4095F9496B9C}"/>
              </a:ext>
            </a:extLst>
          </p:cNvPr>
          <p:cNvSpPr txBox="1"/>
          <p:nvPr/>
        </p:nvSpPr>
        <p:spPr>
          <a:xfrm>
            <a:off x="4898992" y="2364204"/>
            <a:ext cx="248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9600" b="1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</a:t>
            </a: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9026C6-C79B-49D6-A967-0F7C81F8CB91}"/>
              </a:ext>
            </a:extLst>
          </p:cNvPr>
          <p:cNvSpPr txBox="1"/>
          <p:nvPr/>
        </p:nvSpPr>
        <p:spPr>
          <a:xfrm>
            <a:off x="4898992" y="4274054"/>
            <a:ext cx="2578966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25194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E061BDBC-DBA2-40EA-90E1-C28F46EFFEAE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A0B6FA-B8B7-41C8-A1BC-364A97901992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BA18DC-C0F0-4418-BB7D-83A557421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1721873"/>
            <a:ext cx="7124700" cy="4749800"/>
          </a:xfrm>
          <a:prstGeom prst="rect">
            <a:avLst/>
          </a:prstGeom>
        </p:spPr>
      </p:pic>
      <p:sp>
        <p:nvSpPr>
          <p:cNvPr id="11" name="iSľiḋè">
            <a:extLst>
              <a:ext uri="{FF2B5EF4-FFF2-40B4-BE49-F238E27FC236}">
                <a16:creationId xmlns:a16="http://schemas.microsoft.com/office/drawing/2014/main" id="{962150BE-E2F3-4604-A8C6-01D5D1649434}"/>
              </a:ext>
            </a:extLst>
          </p:cNvPr>
          <p:cNvSpPr/>
          <p:nvPr/>
        </p:nvSpPr>
        <p:spPr>
          <a:xfrm>
            <a:off x="1275080" y="1860618"/>
            <a:ext cx="5690778" cy="4472310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extBox 85">
            <a:extLst>
              <a:ext uri="{FF2B5EF4-FFF2-40B4-BE49-F238E27FC236}">
                <a16:creationId xmlns:a16="http://schemas.microsoft.com/office/drawing/2014/main" id="{07FE82C9-93AC-47A7-A911-58421FCE0088}"/>
              </a:ext>
            </a:extLst>
          </p:cNvPr>
          <p:cNvSpPr txBox="1"/>
          <p:nvPr/>
        </p:nvSpPr>
        <p:spPr>
          <a:xfrm>
            <a:off x="1778904" y="2252384"/>
            <a:ext cx="602729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617B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3" name="TextBox 87">
            <a:extLst>
              <a:ext uri="{FF2B5EF4-FFF2-40B4-BE49-F238E27FC236}">
                <a16:creationId xmlns:a16="http://schemas.microsoft.com/office/drawing/2014/main" id="{0EBD40D6-00C7-45AA-91AD-4DB27E1B6759}"/>
              </a:ext>
            </a:extLst>
          </p:cNvPr>
          <p:cNvSpPr txBox="1"/>
          <p:nvPr/>
        </p:nvSpPr>
        <p:spPr>
          <a:xfrm>
            <a:off x="1778904" y="3241985"/>
            <a:ext cx="602729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617B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4" name="TextBox 89">
            <a:extLst>
              <a:ext uri="{FF2B5EF4-FFF2-40B4-BE49-F238E27FC236}">
                <a16:creationId xmlns:a16="http://schemas.microsoft.com/office/drawing/2014/main" id="{1FA133AA-C1EA-4A72-9A43-4EE13D076B48}"/>
              </a:ext>
            </a:extLst>
          </p:cNvPr>
          <p:cNvSpPr txBox="1"/>
          <p:nvPr/>
        </p:nvSpPr>
        <p:spPr>
          <a:xfrm>
            <a:off x="1778904" y="4231586"/>
            <a:ext cx="602729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617B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cxnSp>
        <p:nvCxnSpPr>
          <p:cNvPr id="15" name="Straight Connector 27">
            <a:extLst>
              <a:ext uri="{FF2B5EF4-FFF2-40B4-BE49-F238E27FC236}">
                <a16:creationId xmlns:a16="http://schemas.microsoft.com/office/drawing/2014/main" id="{C4028B73-B70B-46B8-A713-74987CD46BA2}"/>
              </a:ext>
            </a:extLst>
          </p:cNvPr>
          <p:cNvCxnSpPr>
            <a:cxnSpLocks/>
          </p:cNvCxnSpPr>
          <p:nvPr/>
        </p:nvCxnSpPr>
        <p:spPr>
          <a:xfrm>
            <a:off x="2629413" y="2867937"/>
            <a:ext cx="39410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98">
            <a:extLst>
              <a:ext uri="{FF2B5EF4-FFF2-40B4-BE49-F238E27FC236}">
                <a16:creationId xmlns:a16="http://schemas.microsoft.com/office/drawing/2014/main" id="{0DB4C709-F5D7-4CB2-8BD2-EBD2E51E8882}"/>
              </a:ext>
            </a:extLst>
          </p:cNvPr>
          <p:cNvCxnSpPr>
            <a:cxnSpLocks/>
          </p:cNvCxnSpPr>
          <p:nvPr/>
        </p:nvCxnSpPr>
        <p:spPr>
          <a:xfrm>
            <a:off x="2629413" y="3857538"/>
            <a:ext cx="39410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9">
            <a:extLst>
              <a:ext uri="{FF2B5EF4-FFF2-40B4-BE49-F238E27FC236}">
                <a16:creationId xmlns:a16="http://schemas.microsoft.com/office/drawing/2014/main" id="{3BD241CC-7C5F-49B0-BC93-85B661ED81E8}"/>
              </a:ext>
            </a:extLst>
          </p:cNvPr>
          <p:cNvSpPr txBox="1"/>
          <p:nvPr/>
        </p:nvSpPr>
        <p:spPr>
          <a:xfrm>
            <a:off x="1778904" y="5272569"/>
            <a:ext cx="602729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617B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cxnSp>
        <p:nvCxnSpPr>
          <p:cNvPr id="18" name="Straight Connector 98">
            <a:extLst>
              <a:ext uri="{FF2B5EF4-FFF2-40B4-BE49-F238E27FC236}">
                <a16:creationId xmlns:a16="http://schemas.microsoft.com/office/drawing/2014/main" id="{69E325A5-EF65-4B07-A680-7E989879FA34}"/>
              </a:ext>
            </a:extLst>
          </p:cNvPr>
          <p:cNvCxnSpPr>
            <a:cxnSpLocks/>
          </p:cNvCxnSpPr>
          <p:nvPr/>
        </p:nvCxnSpPr>
        <p:spPr>
          <a:xfrm>
            <a:off x="2629413" y="4898521"/>
            <a:ext cx="39410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98">
            <a:extLst>
              <a:ext uri="{FF2B5EF4-FFF2-40B4-BE49-F238E27FC236}">
                <a16:creationId xmlns:a16="http://schemas.microsoft.com/office/drawing/2014/main" id="{2A44F65D-EBA2-45C0-937B-BB48A4ECA46B}"/>
              </a:ext>
            </a:extLst>
          </p:cNvPr>
          <p:cNvCxnSpPr>
            <a:cxnSpLocks/>
          </p:cNvCxnSpPr>
          <p:nvPr/>
        </p:nvCxnSpPr>
        <p:spPr>
          <a:xfrm>
            <a:off x="2629413" y="5847645"/>
            <a:ext cx="39410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ABC303-BB8F-4AA1-BC96-143BFF03CA51}"/>
              </a:ext>
            </a:extLst>
          </p:cNvPr>
          <p:cNvSpPr txBox="1"/>
          <p:nvPr/>
        </p:nvSpPr>
        <p:spPr>
          <a:xfrm>
            <a:off x="2741377" y="2277286"/>
            <a:ext cx="3837100" cy="45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7CBB9F5-C6D0-4F3D-A8AA-AAFA8C9B42CF}"/>
              </a:ext>
            </a:extLst>
          </p:cNvPr>
          <p:cNvSpPr txBox="1"/>
          <p:nvPr/>
        </p:nvSpPr>
        <p:spPr>
          <a:xfrm>
            <a:off x="2733376" y="3223620"/>
            <a:ext cx="3837100" cy="45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370267-03C7-4DFE-8297-CF2CFBE6B3E9}"/>
              </a:ext>
            </a:extLst>
          </p:cNvPr>
          <p:cNvSpPr txBox="1"/>
          <p:nvPr/>
        </p:nvSpPr>
        <p:spPr>
          <a:xfrm>
            <a:off x="2733376" y="4239107"/>
            <a:ext cx="3837100" cy="45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3DDDDA8-272E-488D-9170-D8047E25174B}"/>
              </a:ext>
            </a:extLst>
          </p:cNvPr>
          <p:cNvSpPr txBox="1"/>
          <p:nvPr/>
        </p:nvSpPr>
        <p:spPr>
          <a:xfrm>
            <a:off x="2733376" y="5175423"/>
            <a:ext cx="3837100" cy="45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11093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BDD6A916-7EF8-4E90-B016-B2B3386EC1B6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57B189-16EC-4344-AFAD-B26264D5E85B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Google Shape;163;p17">
            <a:extLst>
              <a:ext uri="{FF2B5EF4-FFF2-40B4-BE49-F238E27FC236}">
                <a16:creationId xmlns:a16="http://schemas.microsoft.com/office/drawing/2014/main" id="{5164B662-36A6-4927-9073-4B6D46A158C6}"/>
              </a:ext>
            </a:extLst>
          </p:cNvPr>
          <p:cNvSpPr/>
          <p:nvPr/>
        </p:nvSpPr>
        <p:spPr>
          <a:xfrm>
            <a:off x="7385989" y="2221607"/>
            <a:ext cx="396944" cy="512145"/>
          </a:xfrm>
          <a:custGeom>
            <a:avLst/>
            <a:gdLst/>
            <a:ahLst/>
            <a:cxnLst/>
            <a:rect l="l" t="t" r="r" b="b"/>
            <a:pathLst>
              <a:path w="13724" h="17707" extrusionOk="0">
                <a:moveTo>
                  <a:pt x="13533" y="0"/>
                </a:moveTo>
                <a:lnTo>
                  <a:pt x="1" y="17561"/>
                </a:lnTo>
                <a:lnTo>
                  <a:pt x="191" y="17707"/>
                </a:lnTo>
                <a:lnTo>
                  <a:pt x="13724" y="147"/>
                </a:lnTo>
                <a:lnTo>
                  <a:pt x="13533" y="0"/>
                </a:lnTo>
                <a:close/>
              </a:path>
            </a:pathLst>
          </a:custGeom>
          <a:gradFill flip="none" rotWithShape="1">
            <a:gsLst>
              <a:gs pos="0">
                <a:srgbClr val="E1B597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Google Shape;164;p17">
            <a:extLst>
              <a:ext uri="{FF2B5EF4-FFF2-40B4-BE49-F238E27FC236}">
                <a16:creationId xmlns:a16="http://schemas.microsoft.com/office/drawing/2014/main" id="{8E31CCFD-20EE-4313-B27B-8B68334C7E13}"/>
              </a:ext>
            </a:extLst>
          </p:cNvPr>
          <p:cNvSpPr/>
          <p:nvPr/>
        </p:nvSpPr>
        <p:spPr>
          <a:xfrm>
            <a:off x="7818076" y="1788682"/>
            <a:ext cx="2875413" cy="847223"/>
          </a:xfrm>
          <a:custGeom>
            <a:avLst/>
            <a:gdLst/>
            <a:ahLst/>
            <a:cxnLst/>
            <a:rect l="l" t="t" r="r" b="b"/>
            <a:pathLst>
              <a:path w="99415" h="29292" extrusionOk="0">
                <a:moveTo>
                  <a:pt x="5478" y="1"/>
                </a:moveTo>
                <a:cubicBezTo>
                  <a:pt x="2461" y="1"/>
                  <a:pt x="0" y="2461"/>
                  <a:pt x="0" y="5478"/>
                </a:cubicBezTo>
                <a:lnTo>
                  <a:pt x="0" y="23814"/>
                </a:lnTo>
                <a:cubicBezTo>
                  <a:pt x="0" y="26846"/>
                  <a:pt x="2461" y="29292"/>
                  <a:pt x="5478" y="29292"/>
                </a:cubicBezTo>
                <a:lnTo>
                  <a:pt x="93937" y="29292"/>
                </a:lnTo>
                <a:cubicBezTo>
                  <a:pt x="96969" y="29292"/>
                  <a:pt x="99415" y="26846"/>
                  <a:pt x="99415" y="23814"/>
                </a:cubicBezTo>
                <a:lnTo>
                  <a:pt x="99415" y="5478"/>
                </a:lnTo>
                <a:cubicBezTo>
                  <a:pt x="99415" y="2461"/>
                  <a:pt x="96969" y="1"/>
                  <a:pt x="93937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Google Shape;165;p17">
            <a:extLst>
              <a:ext uri="{FF2B5EF4-FFF2-40B4-BE49-F238E27FC236}">
                <a16:creationId xmlns:a16="http://schemas.microsoft.com/office/drawing/2014/main" id="{3EDC89BA-1578-4A71-9738-6E6DFAAB3110}"/>
              </a:ext>
            </a:extLst>
          </p:cNvPr>
          <p:cNvSpPr/>
          <p:nvPr/>
        </p:nvSpPr>
        <p:spPr>
          <a:xfrm>
            <a:off x="7515624" y="1909842"/>
            <a:ext cx="605336" cy="605336"/>
          </a:xfrm>
          <a:custGeom>
            <a:avLst/>
            <a:gdLst/>
            <a:ahLst/>
            <a:cxnLst/>
            <a:rect l="l" t="t" r="r" b="b"/>
            <a:pathLst>
              <a:path w="20929" h="20929" extrusionOk="0">
                <a:moveTo>
                  <a:pt x="10457" y="0"/>
                </a:moveTo>
                <a:cubicBezTo>
                  <a:pt x="4687" y="0"/>
                  <a:pt x="0" y="4687"/>
                  <a:pt x="0" y="10457"/>
                </a:cubicBezTo>
                <a:cubicBezTo>
                  <a:pt x="0" y="16242"/>
                  <a:pt x="4687" y="20929"/>
                  <a:pt x="10457" y="20929"/>
                </a:cubicBezTo>
                <a:cubicBezTo>
                  <a:pt x="16242" y="20929"/>
                  <a:pt x="20929" y="16242"/>
                  <a:pt x="20929" y="10457"/>
                </a:cubicBezTo>
                <a:cubicBezTo>
                  <a:pt x="20929" y="4687"/>
                  <a:pt x="16242" y="0"/>
                  <a:pt x="10457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Google Shape;166;p17">
            <a:extLst>
              <a:ext uri="{FF2B5EF4-FFF2-40B4-BE49-F238E27FC236}">
                <a16:creationId xmlns:a16="http://schemas.microsoft.com/office/drawing/2014/main" id="{90A58795-6DF3-4415-A9B6-DA62A1996781}"/>
              </a:ext>
            </a:extLst>
          </p:cNvPr>
          <p:cNvSpPr/>
          <p:nvPr/>
        </p:nvSpPr>
        <p:spPr>
          <a:xfrm>
            <a:off x="7272061" y="2617684"/>
            <a:ext cx="216896" cy="217329"/>
          </a:xfrm>
          <a:custGeom>
            <a:avLst/>
            <a:gdLst/>
            <a:ahLst/>
            <a:cxnLst/>
            <a:rect l="l" t="t" r="r" b="b"/>
            <a:pathLst>
              <a:path w="7499" h="7514" extrusionOk="0">
                <a:moveTo>
                  <a:pt x="3749" y="0"/>
                </a:moveTo>
                <a:cubicBezTo>
                  <a:pt x="1684" y="0"/>
                  <a:pt x="0" y="1684"/>
                  <a:pt x="0" y="3764"/>
                </a:cubicBezTo>
                <a:cubicBezTo>
                  <a:pt x="0" y="5829"/>
                  <a:pt x="1684" y="7513"/>
                  <a:pt x="3749" y="7513"/>
                </a:cubicBezTo>
                <a:cubicBezTo>
                  <a:pt x="5814" y="7513"/>
                  <a:pt x="7499" y="5829"/>
                  <a:pt x="7499" y="3764"/>
                </a:cubicBezTo>
                <a:cubicBezTo>
                  <a:pt x="7499" y="1684"/>
                  <a:pt x="5814" y="0"/>
                  <a:pt x="3749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Google Shape;167;p17">
            <a:extLst>
              <a:ext uri="{FF2B5EF4-FFF2-40B4-BE49-F238E27FC236}">
                <a16:creationId xmlns:a16="http://schemas.microsoft.com/office/drawing/2014/main" id="{F2D7660A-5520-460B-ADC0-25FAB22699BD}"/>
              </a:ext>
            </a:extLst>
          </p:cNvPr>
          <p:cNvSpPr/>
          <p:nvPr/>
        </p:nvSpPr>
        <p:spPr>
          <a:xfrm>
            <a:off x="7317789" y="2663410"/>
            <a:ext cx="125412" cy="125845"/>
          </a:xfrm>
          <a:custGeom>
            <a:avLst/>
            <a:gdLst/>
            <a:ahLst/>
            <a:cxnLst/>
            <a:rect l="l" t="t" r="r" b="b"/>
            <a:pathLst>
              <a:path w="4336" h="4351" extrusionOk="0">
                <a:moveTo>
                  <a:pt x="2168" y="1"/>
                </a:moveTo>
                <a:cubicBezTo>
                  <a:pt x="967" y="1"/>
                  <a:pt x="1" y="982"/>
                  <a:pt x="1" y="2183"/>
                </a:cubicBezTo>
                <a:cubicBezTo>
                  <a:pt x="1" y="3369"/>
                  <a:pt x="967" y="4351"/>
                  <a:pt x="2168" y="4351"/>
                </a:cubicBezTo>
                <a:cubicBezTo>
                  <a:pt x="3369" y="4351"/>
                  <a:pt x="4336" y="3369"/>
                  <a:pt x="4336" y="2183"/>
                </a:cubicBezTo>
                <a:cubicBezTo>
                  <a:pt x="4336" y="982"/>
                  <a:pt x="3369" y="1"/>
                  <a:pt x="2168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Google Shape;168;p17">
            <a:extLst>
              <a:ext uri="{FF2B5EF4-FFF2-40B4-BE49-F238E27FC236}">
                <a16:creationId xmlns:a16="http://schemas.microsoft.com/office/drawing/2014/main" id="{A6378B08-38DC-4127-AF7D-C8CA36CBFD18}"/>
              </a:ext>
            </a:extLst>
          </p:cNvPr>
          <p:cNvSpPr/>
          <p:nvPr/>
        </p:nvSpPr>
        <p:spPr>
          <a:xfrm>
            <a:off x="6052110" y="2263024"/>
            <a:ext cx="68664" cy="68664"/>
          </a:xfrm>
          <a:custGeom>
            <a:avLst/>
            <a:gdLst/>
            <a:ahLst/>
            <a:cxnLst/>
            <a:rect l="l" t="t" r="r" b="b"/>
            <a:pathLst>
              <a:path w="2374" h="2374" extrusionOk="0">
                <a:moveTo>
                  <a:pt x="1187" y="1"/>
                </a:moveTo>
                <a:cubicBezTo>
                  <a:pt x="528" y="1"/>
                  <a:pt x="1" y="528"/>
                  <a:pt x="1" y="1187"/>
                </a:cubicBezTo>
                <a:cubicBezTo>
                  <a:pt x="1" y="1831"/>
                  <a:pt x="528" y="2373"/>
                  <a:pt x="1187" y="2373"/>
                </a:cubicBezTo>
                <a:cubicBezTo>
                  <a:pt x="1846" y="2373"/>
                  <a:pt x="2373" y="1831"/>
                  <a:pt x="2373" y="1187"/>
                </a:cubicBezTo>
                <a:cubicBezTo>
                  <a:pt x="2373" y="528"/>
                  <a:pt x="1846" y="1"/>
                  <a:pt x="1187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169;p17">
            <a:extLst>
              <a:ext uri="{FF2B5EF4-FFF2-40B4-BE49-F238E27FC236}">
                <a16:creationId xmlns:a16="http://schemas.microsoft.com/office/drawing/2014/main" id="{D65B63C8-6BC7-49B3-896C-9FB892783CCC}"/>
              </a:ext>
            </a:extLst>
          </p:cNvPr>
          <p:cNvSpPr/>
          <p:nvPr/>
        </p:nvSpPr>
        <p:spPr>
          <a:xfrm>
            <a:off x="6052110" y="6009348"/>
            <a:ext cx="68664" cy="68635"/>
          </a:xfrm>
          <a:custGeom>
            <a:avLst/>
            <a:gdLst/>
            <a:ahLst/>
            <a:cxnLst/>
            <a:rect l="l" t="t" r="r" b="b"/>
            <a:pathLst>
              <a:path w="2374" h="2373" extrusionOk="0">
                <a:moveTo>
                  <a:pt x="1187" y="0"/>
                </a:moveTo>
                <a:cubicBezTo>
                  <a:pt x="528" y="0"/>
                  <a:pt x="1" y="527"/>
                  <a:pt x="1" y="1187"/>
                </a:cubicBezTo>
                <a:cubicBezTo>
                  <a:pt x="1" y="1846"/>
                  <a:pt x="528" y="2373"/>
                  <a:pt x="1187" y="2373"/>
                </a:cubicBezTo>
                <a:cubicBezTo>
                  <a:pt x="1846" y="2373"/>
                  <a:pt x="2373" y="1846"/>
                  <a:pt x="2373" y="1187"/>
                </a:cubicBezTo>
                <a:cubicBezTo>
                  <a:pt x="2373" y="527"/>
                  <a:pt x="1846" y="0"/>
                  <a:pt x="1187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177;p17">
            <a:extLst>
              <a:ext uri="{FF2B5EF4-FFF2-40B4-BE49-F238E27FC236}">
                <a16:creationId xmlns:a16="http://schemas.microsoft.com/office/drawing/2014/main" id="{B3595220-3BDD-4F1E-829C-DBD801F33245}"/>
              </a:ext>
            </a:extLst>
          </p:cNvPr>
          <p:cNvSpPr/>
          <p:nvPr/>
        </p:nvSpPr>
        <p:spPr>
          <a:xfrm>
            <a:off x="6069493" y="2293539"/>
            <a:ext cx="1876575" cy="3753525"/>
          </a:xfrm>
          <a:custGeom>
            <a:avLst/>
            <a:gdLst/>
            <a:ahLst/>
            <a:cxnLst/>
            <a:rect l="l" t="t" r="r" b="b"/>
            <a:pathLst>
              <a:path w="64881" h="129775" extrusionOk="0">
                <a:moveTo>
                  <a:pt x="0" y="0"/>
                </a:moveTo>
                <a:lnTo>
                  <a:pt x="0" y="249"/>
                </a:lnTo>
                <a:cubicBezTo>
                  <a:pt x="17839" y="249"/>
                  <a:pt x="34007" y="7484"/>
                  <a:pt x="45709" y="19186"/>
                </a:cubicBezTo>
                <a:cubicBezTo>
                  <a:pt x="57396" y="30888"/>
                  <a:pt x="64631" y="47042"/>
                  <a:pt x="64631" y="64895"/>
                </a:cubicBezTo>
                <a:cubicBezTo>
                  <a:pt x="64631" y="82748"/>
                  <a:pt x="57396" y="98902"/>
                  <a:pt x="45709" y="110604"/>
                </a:cubicBezTo>
                <a:cubicBezTo>
                  <a:pt x="34007" y="122305"/>
                  <a:pt x="17839" y="129540"/>
                  <a:pt x="0" y="129540"/>
                </a:cubicBezTo>
                <a:lnTo>
                  <a:pt x="0" y="129775"/>
                </a:lnTo>
                <a:cubicBezTo>
                  <a:pt x="35823" y="129775"/>
                  <a:pt x="64880" y="100732"/>
                  <a:pt x="64880" y="64895"/>
                </a:cubicBezTo>
                <a:cubicBezTo>
                  <a:pt x="64880" y="29057"/>
                  <a:pt x="35823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5A7DB5"/>
              </a:gs>
              <a:gs pos="100000">
                <a:schemeClr val="accent4">
                  <a:alpha val="52000"/>
                </a:schemeClr>
              </a:gs>
            </a:gsLst>
            <a:lin ang="5400000" scaled="1"/>
            <a:tileRect/>
          </a:gradFill>
          <a:ln>
            <a:solidFill>
              <a:srgbClr val="03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Google Shape;179;p17">
            <a:extLst>
              <a:ext uri="{FF2B5EF4-FFF2-40B4-BE49-F238E27FC236}">
                <a16:creationId xmlns:a16="http://schemas.microsoft.com/office/drawing/2014/main" id="{05709B54-664F-4DE5-A644-C0DA0672957F}"/>
              </a:ext>
            </a:extLst>
          </p:cNvPr>
          <p:cNvSpPr/>
          <p:nvPr/>
        </p:nvSpPr>
        <p:spPr>
          <a:xfrm>
            <a:off x="7791582" y="3347935"/>
            <a:ext cx="678223" cy="290621"/>
          </a:xfrm>
          <a:custGeom>
            <a:avLst/>
            <a:gdLst/>
            <a:ahLst/>
            <a:cxnLst/>
            <a:rect l="l" t="t" r="r" b="b"/>
            <a:pathLst>
              <a:path w="23449" h="10048" extrusionOk="0">
                <a:moveTo>
                  <a:pt x="23360" y="0"/>
                </a:moveTo>
                <a:lnTo>
                  <a:pt x="1" y="9827"/>
                </a:lnTo>
                <a:lnTo>
                  <a:pt x="89" y="10047"/>
                </a:lnTo>
                <a:lnTo>
                  <a:pt x="23448" y="235"/>
                </a:lnTo>
                <a:lnTo>
                  <a:pt x="23360" y="0"/>
                </a:lnTo>
                <a:close/>
              </a:path>
            </a:pathLst>
          </a:custGeom>
          <a:gradFill flip="none" rotWithShape="1">
            <a:gsLst>
              <a:gs pos="0">
                <a:srgbClr val="E1B597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Google Shape;180;p17">
            <a:extLst>
              <a:ext uri="{FF2B5EF4-FFF2-40B4-BE49-F238E27FC236}">
                <a16:creationId xmlns:a16="http://schemas.microsoft.com/office/drawing/2014/main" id="{05F45753-9847-4C19-9963-D80929268774}"/>
              </a:ext>
            </a:extLst>
          </p:cNvPr>
          <p:cNvSpPr/>
          <p:nvPr/>
        </p:nvSpPr>
        <p:spPr>
          <a:xfrm>
            <a:off x="8476140" y="2937455"/>
            <a:ext cx="2874978" cy="846817"/>
          </a:xfrm>
          <a:custGeom>
            <a:avLst/>
            <a:gdLst/>
            <a:ahLst/>
            <a:cxnLst/>
            <a:rect l="l" t="t" r="r" b="b"/>
            <a:pathLst>
              <a:path w="99400" h="29278" extrusionOk="0">
                <a:moveTo>
                  <a:pt x="5477" y="1"/>
                </a:moveTo>
                <a:cubicBezTo>
                  <a:pt x="2446" y="1"/>
                  <a:pt x="0" y="2447"/>
                  <a:pt x="0" y="5478"/>
                </a:cubicBezTo>
                <a:lnTo>
                  <a:pt x="0" y="23800"/>
                </a:lnTo>
                <a:cubicBezTo>
                  <a:pt x="0" y="26831"/>
                  <a:pt x="2446" y="29277"/>
                  <a:pt x="5477" y="29277"/>
                </a:cubicBezTo>
                <a:lnTo>
                  <a:pt x="93922" y="29277"/>
                </a:lnTo>
                <a:cubicBezTo>
                  <a:pt x="96954" y="29277"/>
                  <a:pt x="99400" y="26831"/>
                  <a:pt x="99400" y="23800"/>
                </a:cubicBezTo>
                <a:lnTo>
                  <a:pt x="99400" y="5478"/>
                </a:lnTo>
                <a:cubicBezTo>
                  <a:pt x="99400" y="2447"/>
                  <a:pt x="96954" y="1"/>
                  <a:pt x="93922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Google Shape;181;p17">
            <a:extLst>
              <a:ext uri="{FF2B5EF4-FFF2-40B4-BE49-F238E27FC236}">
                <a16:creationId xmlns:a16="http://schemas.microsoft.com/office/drawing/2014/main" id="{B2C8E3B2-60CB-4472-ADC5-E763524078EA}"/>
              </a:ext>
            </a:extLst>
          </p:cNvPr>
          <p:cNvSpPr/>
          <p:nvPr/>
        </p:nvSpPr>
        <p:spPr>
          <a:xfrm>
            <a:off x="8173254" y="3058182"/>
            <a:ext cx="605336" cy="605365"/>
          </a:xfrm>
          <a:custGeom>
            <a:avLst/>
            <a:gdLst/>
            <a:ahLst/>
            <a:cxnLst/>
            <a:rect l="l" t="t" r="r" b="b"/>
            <a:pathLst>
              <a:path w="20929" h="20930" extrusionOk="0">
                <a:moveTo>
                  <a:pt x="10472" y="1"/>
                </a:moveTo>
                <a:cubicBezTo>
                  <a:pt x="4687" y="1"/>
                  <a:pt x="0" y="4687"/>
                  <a:pt x="0" y="10458"/>
                </a:cubicBezTo>
                <a:cubicBezTo>
                  <a:pt x="0" y="16243"/>
                  <a:pt x="4687" y="20929"/>
                  <a:pt x="10472" y="20929"/>
                </a:cubicBezTo>
                <a:cubicBezTo>
                  <a:pt x="16242" y="20929"/>
                  <a:pt x="20929" y="16243"/>
                  <a:pt x="20929" y="10458"/>
                </a:cubicBezTo>
                <a:cubicBezTo>
                  <a:pt x="20929" y="4687"/>
                  <a:pt x="16242" y="1"/>
                  <a:pt x="10472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Google Shape;182;p17">
            <a:extLst>
              <a:ext uri="{FF2B5EF4-FFF2-40B4-BE49-F238E27FC236}">
                <a16:creationId xmlns:a16="http://schemas.microsoft.com/office/drawing/2014/main" id="{DC10D7D0-3E9A-42D1-824C-CE203DF15998}"/>
              </a:ext>
            </a:extLst>
          </p:cNvPr>
          <p:cNvSpPr/>
          <p:nvPr/>
        </p:nvSpPr>
        <p:spPr>
          <a:xfrm>
            <a:off x="7703481" y="3522459"/>
            <a:ext cx="216896" cy="217329"/>
          </a:xfrm>
          <a:custGeom>
            <a:avLst/>
            <a:gdLst/>
            <a:ahLst/>
            <a:cxnLst/>
            <a:rect l="l" t="t" r="r" b="b"/>
            <a:pathLst>
              <a:path w="7499" h="7514" extrusionOk="0">
                <a:moveTo>
                  <a:pt x="3750" y="0"/>
                </a:moveTo>
                <a:cubicBezTo>
                  <a:pt x="1670" y="0"/>
                  <a:pt x="0" y="1684"/>
                  <a:pt x="0" y="3764"/>
                </a:cubicBezTo>
                <a:cubicBezTo>
                  <a:pt x="0" y="5829"/>
                  <a:pt x="1670" y="7513"/>
                  <a:pt x="3750" y="7513"/>
                </a:cubicBezTo>
                <a:cubicBezTo>
                  <a:pt x="5815" y="7513"/>
                  <a:pt x="7499" y="5829"/>
                  <a:pt x="7499" y="3764"/>
                </a:cubicBezTo>
                <a:cubicBezTo>
                  <a:pt x="7499" y="1684"/>
                  <a:pt x="5815" y="0"/>
                  <a:pt x="3750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Google Shape;183;p17">
            <a:extLst>
              <a:ext uri="{FF2B5EF4-FFF2-40B4-BE49-F238E27FC236}">
                <a16:creationId xmlns:a16="http://schemas.microsoft.com/office/drawing/2014/main" id="{6CA00DDD-1A96-44CE-9A23-A89252BFB2A8}"/>
              </a:ext>
            </a:extLst>
          </p:cNvPr>
          <p:cNvSpPr/>
          <p:nvPr/>
        </p:nvSpPr>
        <p:spPr>
          <a:xfrm>
            <a:off x="7748805" y="3568187"/>
            <a:ext cx="125845" cy="125845"/>
          </a:xfrm>
          <a:custGeom>
            <a:avLst/>
            <a:gdLst/>
            <a:ahLst/>
            <a:cxnLst/>
            <a:rect l="l" t="t" r="r" b="b"/>
            <a:pathLst>
              <a:path w="4351" h="4351" extrusionOk="0">
                <a:moveTo>
                  <a:pt x="2183" y="1"/>
                </a:moveTo>
                <a:cubicBezTo>
                  <a:pt x="982" y="1"/>
                  <a:pt x="1" y="982"/>
                  <a:pt x="1" y="2183"/>
                </a:cubicBezTo>
                <a:cubicBezTo>
                  <a:pt x="1" y="3384"/>
                  <a:pt x="982" y="4351"/>
                  <a:pt x="2183" y="4351"/>
                </a:cubicBezTo>
                <a:cubicBezTo>
                  <a:pt x="3384" y="4351"/>
                  <a:pt x="4350" y="3384"/>
                  <a:pt x="4350" y="2183"/>
                </a:cubicBezTo>
                <a:cubicBezTo>
                  <a:pt x="4350" y="982"/>
                  <a:pt x="3384" y="1"/>
                  <a:pt x="2183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Google Shape;185;p17">
            <a:extLst>
              <a:ext uri="{FF2B5EF4-FFF2-40B4-BE49-F238E27FC236}">
                <a16:creationId xmlns:a16="http://schemas.microsoft.com/office/drawing/2014/main" id="{F429B293-F59E-4CEA-A6B1-B99D335C3601}"/>
              </a:ext>
            </a:extLst>
          </p:cNvPr>
          <p:cNvSpPr/>
          <p:nvPr/>
        </p:nvSpPr>
        <p:spPr>
          <a:xfrm>
            <a:off x="7924166" y="4349319"/>
            <a:ext cx="689243" cy="6797"/>
          </a:xfrm>
          <a:custGeom>
            <a:avLst/>
            <a:gdLst/>
            <a:ahLst/>
            <a:cxnLst/>
            <a:rect l="l" t="t" r="r" b="b"/>
            <a:pathLst>
              <a:path w="23830" h="235" extrusionOk="0">
                <a:moveTo>
                  <a:pt x="1" y="0"/>
                </a:moveTo>
                <a:lnTo>
                  <a:pt x="1" y="235"/>
                </a:lnTo>
                <a:lnTo>
                  <a:pt x="23829" y="235"/>
                </a:lnTo>
                <a:lnTo>
                  <a:pt x="23829" y="0"/>
                </a:lnTo>
                <a:close/>
              </a:path>
            </a:pathLst>
          </a:custGeom>
          <a:gradFill flip="none" rotWithShape="1">
            <a:gsLst>
              <a:gs pos="0">
                <a:srgbClr val="E1B597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Google Shape;186;p17">
            <a:extLst>
              <a:ext uri="{FF2B5EF4-FFF2-40B4-BE49-F238E27FC236}">
                <a16:creationId xmlns:a16="http://schemas.microsoft.com/office/drawing/2014/main" id="{41E5A63F-5DFC-441A-8550-3101EE935134}"/>
              </a:ext>
            </a:extLst>
          </p:cNvPr>
          <p:cNvSpPr/>
          <p:nvPr/>
        </p:nvSpPr>
        <p:spPr>
          <a:xfrm>
            <a:off x="8652341" y="3950292"/>
            <a:ext cx="2875413" cy="846788"/>
          </a:xfrm>
          <a:custGeom>
            <a:avLst/>
            <a:gdLst/>
            <a:ahLst/>
            <a:cxnLst/>
            <a:rect l="l" t="t" r="r" b="b"/>
            <a:pathLst>
              <a:path w="99415" h="29277" extrusionOk="0">
                <a:moveTo>
                  <a:pt x="5478" y="0"/>
                </a:moveTo>
                <a:cubicBezTo>
                  <a:pt x="2461" y="0"/>
                  <a:pt x="1" y="2446"/>
                  <a:pt x="1" y="5478"/>
                </a:cubicBezTo>
                <a:lnTo>
                  <a:pt x="1" y="23799"/>
                </a:lnTo>
                <a:cubicBezTo>
                  <a:pt x="1" y="26831"/>
                  <a:pt x="2461" y="29277"/>
                  <a:pt x="5478" y="29277"/>
                </a:cubicBezTo>
                <a:lnTo>
                  <a:pt x="93937" y="29277"/>
                </a:lnTo>
                <a:cubicBezTo>
                  <a:pt x="96954" y="29277"/>
                  <a:pt x="99415" y="26831"/>
                  <a:pt x="99415" y="23799"/>
                </a:cubicBezTo>
                <a:lnTo>
                  <a:pt x="99415" y="5478"/>
                </a:lnTo>
                <a:cubicBezTo>
                  <a:pt x="99415" y="2446"/>
                  <a:pt x="96954" y="0"/>
                  <a:pt x="93937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Google Shape;187;p17">
            <a:extLst>
              <a:ext uri="{FF2B5EF4-FFF2-40B4-BE49-F238E27FC236}">
                <a16:creationId xmlns:a16="http://schemas.microsoft.com/office/drawing/2014/main" id="{BD792893-EBC6-4110-8A53-62928180C53E}"/>
              </a:ext>
            </a:extLst>
          </p:cNvPr>
          <p:cNvSpPr/>
          <p:nvPr/>
        </p:nvSpPr>
        <p:spPr>
          <a:xfrm>
            <a:off x="8344798" y="4071019"/>
            <a:ext cx="605365" cy="605336"/>
          </a:xfrm>
          <a:custGeom>
            <a:avLst/>
            <a:gdLst/>
            <a:ahLst/>
            <a:cxnLst/>
            <a:rect l="l" t="t" r="r" b="b"/>
            <a:pathLst>
              <a:path w="20930" h="20929" extrusionOk="0">
                <a:moveTo>
                  <a:pt x="10458" y="0"/>
                </a:moveTo>
                <a:cubicBezTo>
                  <a:pt x="4687" y="0"/>
                  <a:pt x="1" y="4687"/>
                  <a:pt x="1" y="10472"/>
                </a:cubicBezTo>
                <a:cubicBezTo>
                  <a:pt x="1" y="16242"/>
                  <a:pt x="4687" y="20929"/>
                  <a:pt x="10458" y="20929"/>
                </a:cubicBezTo>
                <a:cubicBezTo>
                  <a:pt x="16243" y="20929"/>
                  <a:pt x="20929" y="16242"/>
                  <a:pt x="20929" y="10472"/>
                </a:cubicBezTo>
                <a:cubicBezTo>
                  <a:pt x="20929" y="4687"/>
                  <a:pt x="16243" y="0"/>
                  <a:pt x="10458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Google Shape;188;p17">
            <a:extLst>
              <a:ext uri="{FF2B5EF4-FFF2-40B4-BE49-F238E27FC236}">
                <a16:creationId xmlns:a16="http://schemas.microsoft.com/office/drawing/2014/main" id="{E6E3C622-F5EC-4B25-BE4E-0A4F205A3178}"/>
              </a:ext>
            </a:extLst>
          </p:cNvPr>
          <p:cNvSpPr/>
          <p:nvPr/>
        </p:nvSpPr>
        <p:spPr>
          <a:xfrm>
            <a:off x="7847925" y="4245947"/>
            <a:ext cx="216925" cy="217359"/>
          </a:xfrm>
          <a:custGeom>
            <a:avLst/>
            <a:gdLst/>
            <a:ahLst/>
            <a:cxnLst/>
            <a:rect l="l" t="t" r="r" b="b"/>
            <a:pathLst>
              <a:path w="7500" h="7515" extrusionOk="0">
                <a:moveTo>
                  <a:pt x="3750" y="1"/>
                </a:moveTo>
                <a:cubicBezTo>
                  <a:pt x="1685" y="1"/>
                  <a:pt x="1" y="1685"/>
                  <a:pt x="1" y="3750"/>
                </a:cubicBezTo>
                <a:cubicBezTo>
                  <a:pt x="1" y="5830"/>
                  <a:pt x="1685" y="7514"/>
                  <a:pt x="3750" y="7514"/>
                </a:cubicBezTo>
                <a:cubicBezTo>
                  <a:pt x="5830" y="7514"/>
                  <a:pt x="7499" y="5830"/>
                  <a:pt x="7499" y="3750"/>
                </a:cubicBezTo>
                <a:cubicBezTo>
                  <a:pt x="7499" y="1685"/>
                  <a:pt x="5830" y="1"/>
                  <a:pt x="3750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Google Shape;189;p17">
            <a:extLst>
              <a:ext uri="{FF2B5EF4-FFF2-40B4-BE49-F238E27FC236}">
                <a16:creationId xmlns:a16="http://schemas.microsoft.com/office/drawing/2014/main" id="{F3AEEFF2-0C75-4C8E-9FE3-5FF3AF46B443}"/>
              </a:ext>
            </a:extLst>
          </p:cNvPr>
          <p:cNvSpPr/>
          <p:nvPr/>
        </p:nvSpPr>
        <p:spPr>
          <a:xfrm>
            <a:off x="7893681" y="4291704"/>
            <a:ext cx="125845" cy="125845"/>
          </a:xfrm>
          <a:custGeom>
            <a:avLst/>
            <a:gdLst/>
            <a:ahLst/>
            <a:cxnLst/>
            <a:rect l="l" t="t" r="r" b="b"/>
            <a:pathLst>
              <a:path w="4351" h="4351" extrusionOk="0">
                <a:moveTo>
                  <a:pt x="2168" y="1"/>
                </a:moveTo>
                <a:cubicBezTo>
                  <a:pt x="967" y="1"/>
                  <a:pt x="0" y="967"/>
                  <a:pt x="0" y="2168"/>
                </a:cubicBezTo>
                <a:cubicBezTo>
                  <a:pt x="0" y="3369"/>
                  <a:pt x="967" y="4350"/>
                  <a:pt x="2168" y="4350"/>
                </a:cubicBezTo>
                <a:cubicBezTo>
                  <a:pt x="3369" y="4350"/>
                  <a:pt x="4350" y="3369"/>
                  <a:pt x="4350" y="2168"/>
                </a:cubicBezTo>
                <a:cubicBezTo>
                  <a:pt x="4350" y="967"/>
                  <a:pt x="3369" y="1"/>
                  <a:pt x="2168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Google Shape;191;p17">
            <a:extLst>
              <a:ext uri="{FF2B5EF4-FFF2-40B4-BE49-F238E27FC236}">
                <a16:creationId xmlns:a16="http://schemas.microsoft.com/office/drawing/2014/main" id="{D0F4CDD0-B569-4835-BD87-ACF9E3311D7D}"/>
              </a:ext>
            </a:extLst>
          </p:cNvPr>
          <p:cNvSpPr/>
          <p:nvPr/>
        </p:nvSpPr>
        <p:spPr>
          <a:xfrm>
            <a:off x="7772117" y="5066038"/>
            <a:ext cx="697688" cy="298663"/>
          </a:xfrm>
          <a:custGeom>
            <a:avLst/>
            <a:gdLst/>
            <a:ahLst/>
            <a:cxnLst/>
            <a:rect l="l" t="t" r="r" b="b"/>
            <a:pathLst>
              <a:path w="24122" h="10326" extrusionOk="0">
                <a:moveTo>
                  <a:pt x="103" y="1"/>
                </a:moveTo>
                <a:lnTo>
                  <a:pt x="0" y="235"/>
                </a:lnTo>
                <a:lnTo>
                  <a:pt x="24033" y="10326"/>
                </a:lnTo>
                <a:lnTo>
                  <a:pt x="24121" y="10106"/>
                </a:lnTo>
                <a:lnTo>
                  <a:pt x="103" y="1"/>
                </a:lnTo>
                <a:close/>
              </a:path>
            </a:pathLst>
          </a:custGeom>
          <a:gradFill flip="none" rotWithShape="1">
            <a:gsLst>
              <a:gs pos="0">
                <a:srgbClr val="E1B597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Google Shape;192;p17">
            <a:extLst>
              <a:ext uri="{FF2B5EF4-FFF2-40B4-BE49-F238E27FC236}">
                <a16:creationId xmlns:a16="http://schemas.microsoft.com/office/drawing/2014/main" id="{BF111EFF-1D1A-41BD-B991-22D24ED8237F}"/>
              </a:ext>
            </a:extLst>
          </p:cNvPr>
          <p:cNvSpPr/>
          <p:nvPr/>
        </p:nvSpPr>
        <p:spPr>
          <a:xfrm>
            <a:off x="8430383" y="4963101"/>
            <a:ext cx="2875413" cy="847223"/>
          </a:xfrm>
          <a:custGeom>
            <a:avLst/>
            <a:gdLst/>
            <a:ahLst/>
            <a:cxnLst/>
            <a:rect l="l" t="t" r="r" b="b"/>
            <a:pathLst>
              <a:path w="99415" h="29292" extrusionOk="0">
                <a:moveTo>
                  <a:pt x="5478" y="1"/>
                </a:moveTo>
                <a:cubicBezTo>
                  <a:pt x="2446" y="1"/>
                  <a:pt x="0" y="2447"/>
                  <a:pt x="0" y="5478"/>
                </a:cubicBezTo>
                <a:lnTo>
                  <a:pt x="0" y="23815"/>
                </a:lnTo>
                <a:cubicBezTo>
                  <a:pt x="0" y="26832"/>
                  <a:pt x="2446" y="29292"/>
                  <a:pt x="5478" y="29292"/>
                </a:cubicBezTo>
                <a:lnTo>
                  <a:pt x="93937" y="29292"/>
                </a:lnTo>
                <a:cubicBezTo>
                  <a:pt x="96954" y="29292"/>
                  <a:pt x="99415" y="26832"/>
                  <a:pt x="99415" y="23815"/>
                </a:cubicBezTo>
                <a:lnTo>
                  <a:pt x="99415" y="5478"/>
                </a:lnTo>
                <a:cubicBezTo>
                  <a:pt x="99415" y="2447"/>
                  <a:pt x="96954" y="1"/>
                  <a:pt x="93937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Google Shape;193;p17">
            <a:extLst>
              <a:ext uri="{FF2B5EF4-FFF2-40B4-BE49-F238E27FC236}">
                <a16:creationId xmlns:a16="http://schemas.microsoft.com/office/drawing/2014/main" id="{30A988FE-AD62-4865-AC1A-77AE22490B7B}"/>
              </a:ext>
            </a:extLst>
          </p:cNvPr>
          <p:cNvSpPr/>
          <p:nvPr/>
        </p:nvSpPr>
        <p:spPr>
          <a:xfrm>
            <a:off x="8127497" y="5083826"/>
            <a:ext cx="605771" cy="605366"/>
          </a:xfrm>
          <a:custGeom>
            <a:avLst/>
            <a:gdLst/>
            <a:ahLst/>
            <a:cxnLst/>
            <a:rect l="l" t="t" r="r" b="b"/>
            <a:pathLst>
              <a:path w="20944" h="20930" extrusionOk="0">
                <a:moveTo>
                  <a:pt x="10472" y="1"/>
                </a:moveTo>
                <a:cubicBezTo>
                  <a:pt x="4687" y="1"/>
                  <a:pt x="1" y="4687"/>
                  <a:pt x="1" y="10472"/>
                </a:cubicBezTo>
                <a:cubicBezTo>
                  <a:pt x="1" y="16243"/>
                  <a:pt x="4687" y="20929"/>
                  <a:pt x="10472" y="20929"/>
                </a:cubicBezTo>
                <a:cubicBezTo>
                  <a:pt x="16257" y="20929"/>
                  <a:pt x="20944" y="16243"/>
                  <a:pt x="20944" y="10472"/>
                </a:cubicBezTo>
                <a:cubicBezTo>
                  <a:pt x="20944" y="4687"/>
                  <a:pt x="16257" y="1"/>
                  <a:pt x="10472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Google Shape;194;p17">
            <a:extLst>
              <a:ext uri="{FF2B5EF4-FFF2-40B4-BE49-F238E27FC236}">
                <a16:creationId xmlns:a16="http://schemas.microsoft.com/office/drawing/2014/main" id="{E86D3666-45A7-4B39-AF12-3C7F7AF376FA}"/>
              </a:ext>
            </a:extLst>
          </p:cNvPr>
          <p:cNvSpPr/>
          <p:nvPr/>
        </p:nvSpPr>
        <p:spPr>
          <a:xfrm>
            <a:off x="7699664" y="4980888"/>
            <a:ext cx="216925" cy="216925"/>
          </a:xfrm>
          <a:custGeom>
            <a:avLst/>
            <a:gdLst/>
            <a:ahLst/>
            <a:cxnLst/>
            <a:rect l="l" t="t" r="r" b="b"/>
            <a:pathLst>
              <a:path w="7500" h="7500" extrusionOk="0">
                <a:moveTo>
                  <a:pt x="3750" y="1"/>
                </a:moveTo>
                <a:cubicBezTo>
                  <a:pt x="1670" y="1"/>
                  <a:pt x="1" y="1685"/>
                  <a:pt x="1" y="3750"/>
                </a:cubicBezTo>
                <a:cubicBezTo>
                  <a:pt x="1" y="5815"/>
                  <a:pt x="1670" y="7499"/>
                  <a:pt x="3750" y="7499"/>
                </a:cubicBezTo>
                <a:cubicBezTo>
                  <a:pt x="5815" y="7499"/>
                  <a:pt x="7499" y="5815"/>
                  <a:pt x="7499" y="3750"/>
                </a:cubicBezTo>
                <a:cubicBezTo>
                  <a:pt x="7499" y="1685"/>
                  <a:pt x="5815" y="1"/>
                  <a:pt x="3750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Google Shape;195;p17">
            <a:extLst>
              <a:ext uri="{FF2B5EF4-FFF2-40B4-BE49-F238E27FC236}">
                <a16:creationId xmlns:a16="http://schemas.microsoft.com/office/drawing/2014/main" id="{1205EE0C-2FD4-4CD0-BC1E-70CA5EED3CDE}"/>
              </a:ext>
            </a:extLst>
          </p:cNvPr>
          <p:cNvSpPr/>
          <p:nvPr/>
        </p:nvSpPr>
        <p:spPr>
          <a:xfrm>
            <a:off x="7744987" y="5026645"/>
            <a:ext cx="125845" cy="125412"/>
          </a:xfrm>
          <a:custGeom>
            <a:avLst/>
            <a:gdLst/>
            <a:ahLst/>
            <a:cxnLst/>
            <a:rect l="l" t="t" r="r" b="b"/>
            <a:pathLst>
              <a:path w="4351" h="4336" extrusionOk="0">
                <a:moveTo>
                  <a:pt x="2183" y="1"/>
                </a:moveTo>
                <a:cubicBezTo>
                  <a:pt x="982" y="1"/>
                  <a:pt x="1" y="967"/>
                  <a:pt x="1" y="2168"/>
                </a:cubicBezTo>
                <a:cubicBezTo>
                  <a:pt x="1" y="3369"/>
                  <a:pt x="982" y="4336"/>
                  <a:pt x="2183" y="4336"/>
                </a:cubicBezTo>
                <a:cubicBezTo>
                  <a:pt x="3384" y="4336"/>
                  <a:pt x="4350" y="3369"/>
                  <a:pt x="4350" y="2168"/>
                </a:cubicBezTo>
                <a:cubicBezTo>
                  <a:pt x="4350" y="967"/>
                  <a:pt x="3384" y="1"/>
                  <a:pt x="2183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Google Shape;204;p17">
            <a:extLst>
              <a:ext uri="{FF2B5EF4-FFF2-40B4-BE49-F238E27FC236}">
                <a16:creationId xmlns:a16="http://schemas.microsoft.com/office/drawing/2014/main" id="{D6EB514F-0360-4A37-B2F9-DB13F911AFF0}"/>
              </a:ext>
            </a:extLst>
          </p:cNvPr>
          <p:cNvSpPr/>
          <p:nvPr/>
        </p:nvSpPr>
        <p:spPr>
          <a:xfrm>
            <a:off x="8343950" y="5464876"/>
            <a:ext cx="180859" cy="69358"/>
          </a:xfrm>
          <a:custGeom>
            <a:avLst/>
            <a:gdLst/>
            <a:ahLst/>
            <a:cxnLst/>
            <a:rect l="l" t="t" r="r" b="b"/>
            <a:pathLst>
              <a:path w="8626" h="3308" extrusionOk="0">
                <a:moveTo>
                  <a:pt x="539" y="0"/>
                </a:moveTo>
                <a:cubicBezTo>
                  <a:pt x="242" y="0"/>
                  <a:pt x="0" y="242"/>
                  <a:pt x="0" y="539"/>
                </a:cubicBezTo>
                <a:cubicBezTo>
                  <a:pt x="0" y="837"/>
                  <a:pt x="242" y="1078"/>
                  <a:pt x="539" y="1078"/>
                </a:cubicBezTo>
                <a:lnTo>
                  <a:pt x="1078" y="1078"/>
                </a:lnTo>
                <a:lnTo>
                  <a:pt x="1078" y="2230"/>
                </a:lnTo>
                <a:lnTo>
                  <a:pt x="539" y="2230"/>
                </a:lnTo>
                <a:cubicBezTo>
                  <a:pt x="242" y="2230"/>
                  <a:pt x="0" y="2471"/>
                  <a:pt x="0" y="2769"/>
                </a:cubicBezTo>
                <a:cubicBezTo>
                  <a:pt x="0" y="3066"/>
                  <a:pt x="242" y="3308"/>
                  <a:pt x="539" y="3308"/>
                </a:cubicBezTo>
                <a:lnTo>
                  <a:pt x="8086" y="3308"/>
                </a:lnTo>
                <a:cubicBezTo>
                  <a:pt x="8386" y="3308"/>
                  <a:pt x="8625" y="3066"/>
                  <a:pt x="8625" y="2769"/>
                </a:cubicBezTo>
                <a:cubicBezTo>
                  <a:pt x="8625" y="2471"/>
                  <a:pt x="8386" y="2230"/>
                  <a:pt x="8086" y="2230"/>
                </a:cubicBezTo>
                <a:lnTo>
                  <a:pt x="7547" y="2230"/>
                </a:lnTo>
                <a:lnTo>
                  <a:pt x="7547" y="1078"/>
                </a:lnTo>
                <a:lnTo>
                  <a:pt x="8086" y="1078"/>
                </a:lnTo>
                <a:cubicBezTo>
                  <a:pt x="8386" y="1078"/>
                  <a:pt x="8625" y="837"/>
                  <a:pt x="8625" y="539"/>
                </a:cubicBezTo>
                <a:cubicBezTo>
                  <a:pt x="8625" y="242"/>
                  <a:pt x="8386" y="0"/>
                  <a:pt x="80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205;p17">
            <a:extLst>
              <a:ext uri="{FF2B5EF4-FFF2-40B4-BE49-F238E27FC236}">
                <a16:creationId xmlns:a16="http://schemas.microsoft.com/office/drawing/2014/main" id="{F48AA69C-1AD3-4A92-A4EC-320972A5D6E6}"/>
              </a:ext>
            </a:extLst>
          </p:cNvPr>
          <p:cNvSpPr/>
          <p:nvPr/>
        </p:nvSpPr>
        <p:spPr>
          <a:xfrm>
            <a:off x="8291009" y="5193651"/>
            <a:ext cx="279004" cy="248644"/>
          </a:xfrm>
          <a:custGeom>
            <a:avLst/>
            <a:gdLst/>
            <a:ahLst/>
            <a:cxnLst/>
            <a:rect l="l" t="t" r="r" b="b"/>
            <a:pathLst>
              <a:path w="13307" h="11859" extrusionOk="0">
                <a:moveTo>
                  <a:pt x="6838" y="2694"/>
                </a:moveTo>
                <a:cubicBezTo>
                  <a:pt x="7135" y="2694"/>
                  <a:pt x="7377" y="2933"/>
                  <a:pt x="7377" y="3233"/>
                </a:cubicBezTo>
                <a:lnTo>
                  <a:pt x="7377" y="3878"/>
                </a:lnTo>
                <a:cubicBezTo>
                  <a:pt x="7657" y="3973"/>
                  <a:pt x="7929" y="4122"/>
                  <a:pt x="8170" y="4357"/>
                </a:cubicBezTo>
                <a:cubicBezTo>
                  <a:pt x="8384" y="4564"/>
                  <a:pt x="8390" y="4904"/>
                  <a:pt x="8183" y="5120"/>
                </a:cubicBezTo>
                <a:cubicBezTo>
                  <a:pt x="8078" y="5229"/>
                  <a:pt x="7937" y="5284"/>
                  <a:pt x="7797" y="5284"/>
                </a:cubicBezTo>
                <a:cubicBezTo>
                  <a:pt x="7662" y="5284"/>
                  <a:pt x="7527" y="5233"/>
                  <a:pt x="7422" y="5131"/>
                </a:cubicBezTo>
                <a:cubicBezTo>
                  <a:pt x="7231" y="4946"/>
                  <a:pt x="7025" y="4850"/>
                  <a:pt x="6835" y="4850"/>
                </a:cubicBezTo>
                <a:cubicBezTo>
                  <a:pt x="6764" y="4850"/>
                  <a:pt x="6694" y="4864"/>
                  <a:pt x="6629" y="4891"/>
                </a:cubicBezTo>
                <a:cubicBezTo>
                  <a:pt x="6428" y="4978"/>
                  <a:pt x="6299" y="5172"/>
                  <a:pt x="6299" y="5389"/>
                </a:cubicBezTo>
                <a:cubicBezTo>
                  <a:pt x="6299" y="5687"/>
                  <a:pt x="6540" y="5928"/>
                  <a:pt x="6838" y="5928"/>
                </a:cubicBezTo>
                <a:cubicBezTo>
                  <a:pt x="7730" y="5928"/>
                  <a:pt x="8455" y="6653"/>
                  <a:pt x="8455" y="7546"/>
                </a:cubicBezTo>
                <a:cubicBezTo>
                  <a:pt x="8455" y="8223"/>
                  <a:pt x="8028" y="8833"/>
                  <a:pt x="7392" y="9066"/>
                </a:cubicBezTo>
                <a:cubicBezTo>
                  <a:pt x="7390" y="9067"/>
                  <a:pt x="7387" y="9067"/>
                  <a:pt x="7384" y="9067"/>
                </a:cubicBezTo>
                <a:cubicBezTo>
                  <a:pt x="7382" y="9067"/>
                  <a:pt x="7379" y="9067"/>
                  <a:pt x="7377" y="9068"/>
                </a:cubicBezTo>
                <a:lnTo>
                  <a:pt x="7377" y="9702"/>
                </a:lnTo>
                <a:cubicBezTo>
                  <a:pt x="7377" y="9999"/>
                  <a:pt x="7135" y="10241"/>
                  <a:pt x="6838" y="10241"/>
                </a:cubicBezTo>
                <a:cubicBezTo>
                  <a:pt x="6540" y="10241"/>
                  <a:pt x="6299" y="9999"/>
                  <a:pt x="6299" y="9702"/>
                </a:cubicBezTo>
                <a:lnTo>
                  <a:pt x="6299" y="9064"/>
                </a:lnTo>
                <a:cubicBezTo>
                  <a:pt x="5943" y="8945"/>
                  <a:pt x="5602" y="8716"/>
                  <a:pt x="5311" y="8371"/>
                </a:cubicBezTo>
                <a:cubicBezTo>
                  <a:pt x="5121" y="8143"/>
                  <a:pt x="5149" y="7802"/>
                  <a:pt x="5378" y="7610"/>
                </a:cubicBezTo>
                <a:cubicBezTo>
                  <a:pt x="5479" y="7525"/>
                  <a:pt x="5602" y="7484"/>
                  <a:pt x="5724" y="7484"/>
                </a:cubicBezTo>
                <a:cubicBezTo>
                  <a:pt x="5878" y="7484"/>
                  <a:pt x="6031" y="7550"/>
                  <a:pt x="6137" y="7677"/>
                </a:cubicBezTo>
                <a:cubicBezTo>
                  <a:pt x="6360" y="7943"/>
                  <a:pt x="6609" y="8085"/>
                  <a:pt x="6839" y="8085"/>
                </a:cubicBezTo>
                <a:cubicBezTo>
                  <a:pt x="6902" y="8085"/>
                  <a:pt x="6964" y="8074"/>
                  <a:pt x="7023" y="8052"/>
                </a:cubicBezTo>
                <a:cubicBezTo>
                  <a:pt x="7234" y="7975"/>
                  <a:pt x="7377" y="7772"/>
                  <a:pt x="7377" y="7546"/>
                </a:cubicBezTo>
                <a:cubicBezTo>
                  <a:pt x="7377" y="7248"/>
                  <a:pt x="7135" y="7007"/>
                  <a:pt x="6838" y="7007"/>
                </a:cubicBezTo>
                <a:cubicBezTo>
                  <a:pt x="5945" y="7007"/>
                  <a:pt x="5221" y="6280"/>
                  <a:pt x="5221" y="5389"/>
                </a:cubicBezTo>
                <a:cubicBezTo>
                  <a:pt x="5221" y="4747"/>
                  <a:pt x="5589" y="4128"/>
                  <a:pt x="6299" y="3876"/>
                </a:cubicBezTo>
                <a:lnTo>
                  <a:pt x="6299" y="3233"/>
                </a:lnTo>
                <a:cubicBezTo>
                  <a:pt x="6299" y="2933"/>
                  <a:pt x="6540" y="2694"/>
                  <a:pt x="6838" y="2694"/>
                </a:cubicBezTo>
                <a:close/>
                <a:moveTo>
                  <a:pt x="6827" y="0"/>
                </a:moveTo>
                <a:cubicBezTo>
                  <a:pt x="6371" y="0"/>
                  <a:pt x="5909" y="48"/>
                  <a:pt x="5449" y="143"/>
                </a:cubicBezTo>
                <a:cubicBezTo>
                  <a:pt x="2948" y="665"/>
                  <a:pt x="953" y="2709"/>
                  <a:pt x="483" y="5230"/>
                </a:cubicBezTo>
                <a:cubicBezTo>
                  <a:pt x="0" y="7830"/>
                  <a:pt x="1098" y="10418"/>
                  <a:pt x="3282" y="11858"/>
                </a:cubicBezTo>
                <a:lnTo>
                  <a:pt x="10400" y="11858"/>
                </a:lnTo>
                <a:cubicBezTo>
                  <a:pt x="12220" y="10655"/>
                  <a:pt x="13306" y="8645"/>
                  <a:pt x="13306" y="6467"/>
                </a:cubicBezTo>
                <a:cubicBezTo>
                  <a:pt x="13306" y="4510"/>
                  <a:pt x="12435" y="2679"/>
                  <a:pt x="10915" y="1443"/>
                </a:cubicBezTo>
                <a:cubicBezTo>
                  <a:pt x="9752" y="500"/>
                  <a:pt x="8315" y="0"/>
                  <a:pt x="6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Google Shape;206;p17">
            <a:extLst>
              <a:ext uri="{FF2B5EF4-FFF2-40B4-BE49-F238E27FC236}">
                <a16:creationId xmlns:a16="http://schemas.microsoft.com/office/drawing/2014/main" id="{1126E5F5-2A6A-433E-AB0E-0BF4D25FE769}"/>
              </a:ext>
            </a:extLst>
          </p:cNvPr>
          <p:cNvSpPr/>
          <p:nvPr/>
        </p:nvSpPr>
        <p:spPr>
          <a:xfrm>
            <a:off x="8391230" y="5556836"/>
            <a:ext cx="86278" cy="22623"/>
          </a:xfrm>
          <a:custGeom>
            <a:avLst/>
            <a:gdLst/>
            <a:ahLst/>
            <a:cxnLst/>
            <a:rect l="l" t="t" r="r" b="b"/>
            <a:pathLst>
              <a:path w="4115" h="1079" extrusionOk="0">
                <a:moveTo>
                  <a:pt x="1" y="0"/>
                </a:moveTo>
                <a:cubicBezTo>
                  <a:pt x="225" y="625"/>
                  <a:pt x="818" y="1078"/>
                  <a:pt x="1519" y="1078"/>
                </a:cubicBezTo>
                <a:lnTo>
                  <a:pt x="2597" y="1078"/>
                </a:lnTo>
                <a:cubicBezTo>
                  <a:pt x="3300" y="1078"/>
                  <a:pt x="3893" y="625"/>
                  <a:pt x="41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Google Shape;208;p17">
            <a:extLst>
              <a:ext uri="{FF2B5EF4-FFF2-40B4-BE49-F238E27FC236}">
                <a16:creationId xmlns:a16="http://schemas.microsoft.com/office/drawing/2014/main" id="{ABA3AB8B-854D-4673-8CC1-A643B77AC033}"/>
              </a:ext>
            </a:extLst>
          </p:cNvPr>
          <p:cNvSpPr/>
          <p:nvPr/>
        </p:nvSpPr>
        <p:spPr>
          <a:xfrm>
            <a:off x="8512994" y="4520592"/>
            <a:ext cx="226084" cy="46001"/>
          </a:xfrm>
          <a:custGeom>
            <a:avLst/>
            <a:gdLst/>
            <a:ahLst/>
            <a:cxnLst/>
            <a:rect l="l" t="t" r="r" b="b"/>
            <a:pathLst>
              <a:path w="10783" h="2194" extrusionOk="0">
                <a:moveTo>
                  <a:pt x="540" y="1"/>
                </a:moveTo>
                <a:cubicBezTo>
                  <a:pt x="242" y="1"/>
                  <a:pt x="1" y="242"/>
                  <a:pt x="1" y="540"/>
                </a:cubicBezTo>
                <a:lnTo>
                  <a:pt x="1" y="1654"/>
                </a:lnTo>
                <a:cubicBezTo>
                  <a:pt x="1" y="1952"/>
                  <a:pt x="242" y="2194"/>
                  <a:pt x="540" y="2194"/>
                </a:cubicBezTo>
                <a:lnTo>
                  <a:pt x="10243" y="2194"/>
                </a:lnTo>
                <a:cubicBezTo>
                  <a:pt x="10541" y="2194"/>
                  <a:pt x="10782" y="1952"/>
                  <a:pt x="10782" y="1654"/>
                </a:cubicBezTo>
                <a:lnTo>
                  <a:pt x="10782" y="540"/>
                </a:lnTo>
                <a:cubicBezTo>
                  <a:pt x="10782" y="242"/>
                  <a:pt x="10541" y="1"/>
                  <a:pt x="1024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Google Shape;209;p17">
            <a:extLst>
              <a:ext uri="{FF2B5EF4-FFF2-40B4-BE49-F238E27FC236}">
                <a16:creationId xmlns:a16="http://schemas.microsoft.com/office/drawing/2014/main" id="{ED46456B-153C-4558-919D-3ED42169972C}"/>
              </a:ext>
            </a:extLst>
          </p:cNvPr>
          <p:cNvSpPr/>
          <p:nvPr/>
        </p:nvSpPr>
        <p:spPr>
          <a:xfrm>
            <a:off x="8512050" y="4180806"/>
            <a:ext cx="271141" cy="249399"/>
          </a:xfrm>
          <a:custGeom>
            <a:avLst/>
            <a:gdLst/>
            <a:ahLst/>
            <a:cxnLst/>
            <a:rect l="l" t="t" r="r" b="b"/>
            <a:pathLst>
              <a:path w="12932" h="11895" extrusionOk="0">
                <a:moveTo>
                  <a:pt x="7054" y="3774"/>
                </a:moveTo>
                <a:cubicBezTo>
                  <a:pt x="7351" y="3774"/>
                  <a:pt x="7593" y="4015"/>
                  <a:pt x="7593" y="4313"/>
                </a:cubicBezTo>
                <a:cubicBezTo>
                  <a:pt x="7593" y="4610"/>
                  <a:pt x="7351" y="4852"/>
                  <a:pt x="7054" y="4852"/>
                </a:cubicBezTo>
                <a:cubicBezTo>
                  <a:pt x="6756" y="4852"/>
                  <a:pt x="6515" y="4610"/>
                  <a:pt x="6515" y="4313"/>
                </a:cubicBezTo>
                <a:cubicBezTo>
                  <a:pt x="6515" y="4015"/>
                  <a:pt x="6756" y="3774"/>
                  <a:pt x="7054" y="3774"/>
                </a:cubicBezTo>
                <a:close/>
                <a:moveTo>
                  <a:pt x="8671" y="0"/>
                </a:moveTo>
                <a:cubicBezTo>
                  <a:pt x="7438" y="0"/>
                  <a:pt x="6437" y="544"/>
                  <a:pt x="5697" y="1622"/>
                </a:cubicBezTo>
                <a:cubicBezTo>
                  <a:pt x="2523" y="1751"/>
                  <a:pt x="648" y="4117"/>
                  <a:pt x="115" y="8655"/>
                </a:cubicBezTo>
                <a:cubicBezTo>
                  <a:pt x="98" y="8813"/>
                  <a:pt x="85" y="8929"/>
                  <a:pt x="93" y="8929"/>
                </a:cubicBezTo>
                <a:cubicBezTo>
                  <a:pt x="1" y="9134"/>
                  <a:pt x="46" y="9371"/>
                  <a:pt x="203" y="9531"/>
                </a:cubicBezTo>
                <a:lnTo>
                  <a:pt x="356" y="9682"/>
                </a:lnTo>
                <a:cubicBezTo>
                  <a:pt x="693" y="10003"/>
                  <a:pt x="973" y="10314"/>
                  <a:pt x="1079" y="11894"/>
                </a:cubicBezTo>
                <a:lnTo>
                  <a:pt x="9749" y="11894"/>
                </a:lnTo>
                <a:lnTo>
                  <a:pt x="9749" y="11422"/>
                </a:lnTo>
                <a:cubicBezTo>
                  <a:pt x="9749" y="10501"/>
                  <a:pt x="9165" y="9643"/>
                  <a:pt x="8294" y="9341"/>
                </a:cubicBezTo>
                <a:cubicBezTo>
                  <a:pt x="6101" y="8162"/>
                  <a:pt x="7237" y="9031"/>
                  <a:pt x="4516" y="6309"/>
                </a:cubicBezTo>
                <a:cubicBezTo>
                  <a:pt x="4305" y="6100"/>
                  <a:pt x="4305" y="5760"/>
                  <a:pt x="4516" y="5548"/>
                </a:cubicBezTo>
                <a:cubicBezTo>
                  <a:pt x="4622" y="5443"/>
                  <a:pt x="4760" y="5390"/>
                  <a:pt x="4897" y="5390"/>
                </a:cubicBezTo>
                <a:cubicBezTo>
                  <a:pt x="5035" y="5390"/>
                  <a:pt x="5172" y="5443"/>
                  <a:pt x="5277" y="5548"/>
                </a:cubicBezTo>
                <a:cubicBezTo>
                  <a:pt x="5702" y="5973"/>
                  <a:pt x="7134" y="7547"/>
                  <a:pt x="7703" y="7711"/>
                </a:cubicBezTo>
                <a:lnTo>
                  <a:pt x="7716" y="7713"/>
                </a:lnTo>
                <a:cubicBezTo>
                  <a:pt x="7913" y="7770"/>
                  <a:pt x="8114" y="7798"/>
                  <a:pt x="8315" y="7798"/>
                </a:cubicBezTo>
                <a:cubicBezTo>
                  <a:pt x="8611" y="7798"/>
                  <a:pt x="8906" y="7737"/>
                  <a:pt x="9182" y="7616"/>
                </a:cubicBezTo>
                <a:cubicBezTo>
                  <a:pt x="9188" y="7612"/>
                  <a:pt x="9195" y="7610"/>
                  <a:pt x="9201" y="7608"/>
                </a:cubicBezTo>
                <a:lnTo>
                  <a:pt x="9570" y="7791"/>
                </a:lnTo>
                <a:cubicBezTo>
                  <a:pt x="9925" y="7968"/>
                  <a:pt x="10279" y="8045"/>
                  <a:pt x="10615" y="8045"/>
                </a:cubicBezTo>
                <a:cubicBezTo>
                  <a:pt x="11429" y="8045"/>
                  <a:pt x="12138" y="7591"/>
                  <a:pt x="12505" y="6997"/>
                </a:cubicBezTo>
                <a:cubicBezTo>
                  <a:pt x="12932" y="6305"/>
                  <a:pt x="12822" y="5540"/>
                  <a:pt x="12265" y="5124"/>
                </a:cubicBezTo>
                <a:lnTo>
                  <a:pt x="8755" y="1991"/>
                </a:lnTo>
                <a:lnTo>
                  <a:pt x="9182" y="710"/>
                </a:lnTo>
                <a:cubicBezTo>
                  <a:pt x="9236" y="546"/>
                  <a:pt x="9210" y="365"/>
                  <a:pt x="9106" y="222"/>
                </a:cubicBezTo>
                <a:cubicBezTo>
                  <a:pt x="9007" y="82"/>
                  <a:pt x="8843" y="0"/>
                  <a:pt x="8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Google Shape;210;p17">
            <a:extLst>
              <a:ext uri="{FF2B5EF4-FFF2-40B4-BE49-F238E27FC236}">
                <a16:creationId xmlns:a16="http://schemas.microsoft.com/office/drawing/2014/main" id="{75C293ED-D1FA-48D9-BB86-E04229A0C988}"/>
              </a:ext>
            </a:extLst>
          </p:cNvPr>
          <p:cNvSpPr/>
          <p:nvPr/>
        </p:nvSpPr>
        <p:spPr>
          <a:xfrm>
            <a:off x="8512994" y="4452786"/>
            <a:ext cx="226084" cy="45225"/>
          </a:xfrm>
          <a:custGeom>
            <a:avLst/>
            <a:gdLst/>
            <a:ahLst/>
            <a:cxnLst/>
            <a:rect l="l" t="t" r="r" b="b"/>
            <a:pathLst>
              <a:path w="10783" h="2157" extrusionOk="0">
                <a:moveTo>
                  <a:pt x="1079" y="0"/>
                </a:moveTo>
                <a:cubicBezTo>
                  <a:pt x="484" y="0"/>
                  <a:pt x="1" y="483"/>
                  <a:pt x="1" y="1078"/>
                </a:cubicBezTo>
                <a:cubicBezTo>
                  <a:pt x="1" y="1676"/>
                  <a:pt x="484" y="2157"/>
                  <a:pt x="1079" y="2157"/>
                </a:cubicBezTo>
                <a:lnTo>
                  <a:pt x="9704" y="2157"/>
                </a:lnTo>
                <a:cubicBezTo>
                  <a:pt x="10299" y="2157"/>
                  <a:pt x="10782" y="1676"/>
                  <a:pt x="10782" y="1078"/>
                </a:cubicBezTo>
                <a:cubicBezTo>
                  <a:pt x="10782" y="483"/>
                  <a:pt x="10299" y="0"/>
                  <a:pt x="9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Google Shape;212;p17">
            <a:extLst>
              <a:ext uri="{FF2B5EF4-FFF2-40B4-BE49-F238E27FC236}">
                <a16:creationId xmlns:a16="http://schemas.microsoft.com/office/drawing/2014/main" id="{1A32F25D-D1CB-425A-9DAB-666B573B7760}"/>
              </a:ext>
            </a:extLst>
          </p:cNvPr>
          <p:cNvSpPr/>
          <p:nvPr/>
        </p:nvSpPr>
        <p:spPr>
          <a:xfrm>
            <a:off x="7800323" y="2098703"/>
            <a:ext cx="45225" cy="45246"/>
          </a:xfrm>
          <a:custGeom>
            <a:avLst/>
            <a:gdLst/>
            <a:ahLst/>
            <a:cxnLst/>
            <a:rect l="l" t="t" r="r" b="b"/>
            <a:pathLst>
              <a:path w="2157" h="2158" extrusionOk="0">
                <a:moveTo>
                  <a:pt x="61" y="1"/>
                </a:moveTo>
                <a:cubicBezTo>
                  <a:pt x="26" y="335"/>
                  <a:pt x="0" y="686"/>
                  <a:pt x="0" y="1079"/>
                </a:cubicBezTo>
                <a:cubicBezTo>
                  <a:pt x="0" y="1471"/>
                  <a:pt x="26" y="1825"/>
                  <a:pt x="61" y="2157"/>
                </a:cubicBezTo>
                <a:lnTo>
                  <a:pt x="2098" y="2157"/>
                </a:lnTo>
                <a:cubicBezTo>
                  <a:pt x="2133" y="1825"/>
                  <a:pt x="2157" y="1471"/>
                  <a:pt x="2157" y="1079"/>
                </a:cubicBezTo>
                <a:cubicBezTo>
                  <a:pt x="2157" y="686"/>
                  <a:pt x="2133" y="335"/>
                  <a:pt x="209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Google Shape;213;p17">
            <a:extLst>
              <a:ext uri="{FF2B5EF4-FFF2-40B4-BE49-F238E27FC236}">
                <a16:creationId xmlns:a16="http://schemas.microsoft.com/office/drawing/2014/main" id="{1AAEBFDD-C7B6-469D-99E9-51D9F14E5B43}"/>
              </a:ext>
            </a:extLst>
          </p:cNvPr>
          <p:cNvSpPr/>
          <p:nvPr/>
        </p:nvSpPr>
        <p:spPr>
          <a:xfrm>
            <a:off x="7732286" y="2019596"/>
            <a:ext cx="90660" cy="56526"/>
          </a:xfrm>
          <a:custGeom>
            <a:avLst/>
            <a:gdLst/>
            <a:ahLst/>
            <a:cxnLst/>
            <a:rect l="l" t="t" r="r" b="b"/>
            <a:pathLst>
              <a:path w="4324" h="2696" extrusionOk="0">
                <a:moveTo>
                  <a:pt x="4323" y="0"/>
                </a:moveTo>
                <a:cubicBezTo>
                  <a:pt x="2428" y="0"/>
                  <a:pt x="798" y="1107"/>
                  <a:pt x="0" y="2696"/>
                </a:cubicBezTo>
                <a:lnTo>
                  <a:pt x="2385" y="2696"/>
                </a:lnTo>
                <a:cubicBezTo>
                  <a:pt x="2698" y="1178"/>
                  <a:pt x="3344" y="0"/>
                  <a:pt x="43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Google Shape;214;p17">
            <a:extLst>
              <a:ext uri="{FF2B5EF4-FFF2-40B4-BE49-F238E27FC236}">
                <a16:creationId xmlns:a16="http://schemas.microsoft.com/office/drawing/2014/main" id="{A0EEAE15-85FF-42E8-8EDB-6E950A386797}"/>
              </a:ext>
            </a:extLst>
          </p:cNvPr>
          <p:cNvSpPr/>
          <p:nvPr/>
        </p:nvSpPr>
        <p:spPr>
          <a:xfrm>
            <a:off x="7822925" y="2019596"/>
            <a:ext cx="90660" cy="56526"/>
          </a:xfrm>
          <a:custGeom>
            <a:avLst/>
            <a:gdLst/>
            <a:ahLst/>
            <a:cxnLst/>
            <a:rect l="l" t="t" r="r" b="b"/>
            <a:pathLst>
              <a:path w="4324" h="2696" extrusionOk="0">
                <a:moveTo>
                  <a:pt x="0" y="0"/>
                </a:moveTo>
                <a:cubicBezTo>
                  <a:pt x="981" y="0"/>
                  <a:pt x="1628" y="1178"/>
                  <a:pt x="1941" y="2696"/>
                </a:cubicBezTo>
                <a:lnTo>
                  <a:pt x="4324" y="2696"/>
                </a:lnTo>
                <a:cubicBezTo>
                  <a:pt x="3528" y="1107"/>
                  <a:pt x="1898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Google Shape;215;p17">
            <a:extLst>
              <a:ext uri="{FF2B5EF4-FFF2-40B4-BE49-F238E27FC236}">
                <a16:creationId xmlns:a16="http://schemas.microsoft.com/office/drawing/2014/main" id="{6F5CE456-EEEC-4B77-ADF3-C660509547D6}"/>
              </a:ext>
            </a:extLst>
          </p:cNvPr>
          <p:cNvSpPr/>
          <p:nvPr/>
        </p:nvSpPr>
        <p:spPr>
          <a:xfrm>
            <a:off x="7866997" y="2098703"/>
            <a:ext cx="57658" cy="45246"/>
          </a:xfrm>
          <a:custGeom>
            <a:avLst/>
            <a:gdLst/>
            <a:ahLst/>
            <a:cxnLst/>
            <a:rect l="l" t="t" r="r" b="b"/>
            <a:pathLst>
              <a:path w="2750" h="2158" extrusionOk="0">
                <a:moveTo>
                  <a:pt x="1" y="1"/>
                </a:moveTo>
                <a:cubicBezTo>
                  <a:pt x="33" y="357"/>
                  <a:pt x="55" y="717"/>
                  <a:pt x="55" y="1079"/>
                </a:cubicBezTo>
                <a:cubicBezTo>
                  <a:pt x="55" y="1441"/>
                  <a:pt x="33" y="1801"/>
                  <a:pt x="1" y="2157"/>
                </a:cubicBezTo>
                <a:lnTo>
                  <a:pt x="2621" y="2157"/>
                </a:lnTo>
                <a:cubicBezTo>
                  <a:pt x="2700" y="1810"/>
                  <a:pt x="2750" y="1452"/>
                  <a:pt x="2750" y="1079"/>
                </a:cubicBezTo>
                <a:cubicBezTo>
                  <a:pt x="2750" y="708"/>
                  <a:pt x="2700" y="350"/>
                  <a:pt x="262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Google Shape;216;p17">
            <a:extLst>
              <a:ext uri="{FF2B5EF4-FFF2-40B4-BE49-F238E27FC236}">
                <a16:creationId xmlns:a16="http://schemas.microsoft.com/office/drawing/2014/main" id="{F1B18903-37BC-47D0-A00D-B340A4DD53C8}"/>
              </a:ext>
            </a:extLst>
          </p:cNvPr>
          <p:cNvSpPr/>
          <p:nvPr/>
        </p:nvSpPr>
        <p:spPr>
          <a:xfrm>
            <a:off x="7721195" y="2098703"/>
            <a:ext cx="57721" cy="45246"/>
          </a:xfrm>
          <a:custGeom>
            <a:avLst/>
            <a:gdLst/>
            <a:ahLst/>
            <a:cxnLst/>
            <a:rect l="l" t="t" r="r" b="b"/>
            <a:pathLst>
              <a:path w="2753" h="2158" extrusionOk="0">
                <a:moveTo>
                  <a:pt x="132" y="1"/>
                </a:moveTo>
                <a:cubicBezTo>
                  <a:pt x="53" y="350"/>
                  <a:pt x="1" y="708"/>
                  <a:pt x="1" y="1079"/>
                </a:cubicBezTo>
                <a:cubicBezTo>
                  <a:pt x="1" y="1452"/>
                  <a:pt x="53" y="1810"/>
                  <a:pt x="132" y="2157"/>
                </a:cubicBezTo>
                <a:lnTo>
                  <a:pt x="2752" y="2157"/>
                </a:lnTo>
                <a:cubicBezTo>
                  <a:pt x="2720" y="1801"/>
                  <a:pt x="2696" y="1441"/>
                  <a:pt x="2696" y="1079"/>
                </a:cubicBezTo>
                <a:cubicBezTo>
                  <a:pt x="2696" y="717"/>
                  <a:pt x="2720" y="357"/>
                  <a:pt x="27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Google Shape;217;p17">
            <a:extLst>
              <a:ext uri="{FF2B5EF4-FFF2-40B4-BE49-F238E27FC236}">
                <a16:creationId xmlns:a16="http://schemas.microsoft.com/office/drawing/2014/main" id="{2DC65B4A-8C5B-4DEB-9EA7-799B199CEF61}"/>
              </a:ext>
            </a:extLst>
          </p:cNvPr>
          <p:cNvSpPr/>
          <p:nvPr/>
        </p:nvSpPr>
        <p:spPr>
          <a:xfrm>
            <a:off x="7732286" y="2166530"/>
            <a:ext cx="90660" cy="56526"/>
          </a:xfrm>
          <a:custGeom>
            <a:avLst/>
            <a:gdLst/>
            <a:ahLst/>
            <a:cxnLst/>
            <a:rect l="l" t="t" r="r" b="b"/>
            <a:pathLst>
              <a:path w="4324" h="2696" extrusionOk="0">
                <a:moveTo>
                  <a:pt x="0" y="0"/>
                </a:moveTo>
                <a:cubicBezTo>
                  <a:pt x="798" y="1591"/>
                  <a:pt x="2428" y="2695"/>
                  <a:pt x="4323" y="2695"/>
                </a:cubicBezTo>
                <a:cubicBezTo>
                  <a:pt x="3344" y="2695"/>
                  <a:pt x="2698" y="1518"/>
                  <a:pt x="23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Google Shape;218;p17">
            <a:extLst>
              <a:ext uri="{FF2B5EF4-FFF2-40B4-BE49-F238E27FC236}">
                <a16:creationId xmlns:a16="http://schemas.microsoft.com/office/drawing/2014/main" id="{92976752-B85F-4176-BDCA-551CECBB8BA2}"/>
              </a:ext>
            </a:extLst>
          </p:cNvPr>
          <p:cNvSpPr/>
          <p:nvPr/>
        </p:nvSpPr>
        <p:spPr>
          <a:xfrm>
            <a:off x="7822925" y="2166530"/>
            <a:ext cx="90660" cy="56526"/>
          </a:xfrm>
          <a:custGeom>
            <a:avLst/>
            <a:gdLst/>
            <a:ahLst/>
            <a:cxnLst/>
            <a:rect l="l" t="t" r="r" b="b"/>
            <a:pathLst>
              <a:path w="4324" h="2696" extrusionOk="0">
                <a:moveTo>
                  <a:pt x="1941" y="0"/>
                </a:moveTo>
                <a:cubicBezTo>
                  <a:pt x="1628" y="1518"/>
                  <a:pt x="981" y="2695"/>
                  <a:pt x="0" y="2695"/>
                </a:cubicBezTo>
                <a:cubicBezTo>
                  <a:pt x="1898" y="2695"/>
                  <a:pt x="3528" y="1591"/>
                  <a:pt x="4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Google Shape;219;p17">
            <a:extLst>
              <a:ext uri="{FF2B5EF4-FFF2-40B4-BE49-F238E27FC236}">
                <a16:creationId xmlns:a16="http://schemas.microsoft.com/office/drawing/2014/main" id="{45B6B3EF-A38C-48B3-9D63-7C3A2CB6547F}"/>
              </a:ext>
            </a:extLst>
          </p:cNvPr>
          <p:cNvSpPr/>
          <p:nvPr/>
        </p:nvSpPr>
        <p:spPr>
          <a:xfrm>
            <a:off x="7805250" y="2042198"/>
            <a:ext cx="35371" cy="33924"/>
          </a:xfrm>
          <a:custGeom>
            <a:avLst/>
            <a:gdLst/>
            <a:ahLst/>
            <a:cxnLst/>
            <a:rect l="l" t="t" r="r" b="b"/>
            <a:pathLst>
              <a:path w="1687" h="1618" extrusionOk="0">
                <a:moveTo>
                  <a:pt x="843" y="1"/>
                </a:moveTo>
                <a:cubicBezTo>
                  <a:pt x="643" y="1"/>
                  <a:pt x="253" y="563"/>
                  <a:pt x="0" y="1618"/>
                </a:cubicBezTo>
                <a:lnTo>
                  <a:pt x="1686" y="1618"/>
                </a:lnTo>
                <a:cubicBezTo>
                  <a:pt x="1436" y="563"/>
                  <a:pt x="1046" y="1"/>
                  <a:pt x="84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Google Shape;220;p17">
            <a:extLst>
              <a:ext uri="{FF2B5EF4-FFF2-40B4-BE49-F238E27FC236}">
                <a16:creationId xmlns:a16="http://schemas.microsoft.com/office/drawing/2014/main" id="{00C70BD5-2EA3-4366-9BF0-2F820F1F7653}"/>
              </a:ext>
            </a:extLst>
          </p:cNvPr>
          <p:cNvSpPr/>
          <p:nvPr/>
        </p:nvSpPr>
        <p:spPr>
          <a:xfrm>
            <a:off x="7805250" y="2166530"/>
            <a:ext cx="35371" cy="33924"/>
          </a:xfrm>
          <a:custGeom>
            <a:avLst/>
            <a:gdLst/>
            <a:ahLst/>
            <a:cxnLst/>
            <a:rect l="l" t="t" r="r" b="b"/>
            <a:pathLst>
              <a:path w="1687" h="1618" extrusionOk="0">
                <a:moveTo>
                  <a:pt x="0" y="0"/>
                </a:moveTo>
                <a:cubicBezTo>
                  <a:pt x="253" y="1057"/>
                  <a:pt x="643" y="1617"/>
                  <a:pt x="843" y="1617"/>
                </a:cubicBezTo>
                <a:cubicBezTo>
                  <a:pt x="1046" y="1617"/>
                  <a:pt x="1436" y="1057"/>
                  <a:pt x="16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Google Shape;221;p17">
            <a:extLst>
              <a:ext uri="{FF2B5EF4-FFF2-40B4-BE49-F238E27FC236}">
                <a16:creationId xmlns:a16="http://schemas.microsoft.com/office/drawing/2014/main" id="{A4AA2CDB-E824-4A55-832A-BCD96369047E}"/>
              </a:ext>
            </a:extLst>
          </p:cNvPr>
          <p:cNvSpPr/>
          <p:nvPr/>
        </p:nvSpPr>
        <p:spPr>
          <a:xfrm>
            <a:off x="7651313" y="2201209"/>
            <a:ext cx="338507" cy="204215"/>
          </a:xfrm>
          <a:custGeom>
            <a:avLst/>
            <a:gdLst/>
            <a:ahLst/>
            <a:cxnLst/>
            <a:rect l="l" t="t" r="r" b="b"/>
            <a:pathLst>
              <a:path w="16145" h="9740" extrusionOk="0">
                <a:moveTo>
                  <a:pt x="15579" y="0"/>
                </a:moveTo>
                <a:cubicBezTo>
                  <a:pt x="14628" y="0"/>
                  <a:pt x="13757" y="526"/>
                  <a:pt x="13317" y="1369"/>
                </a:cubicBezTo>
                <a:lnTo>
                  <a:pt x="11663" y="4524"/>
                </a:lnTo>
                <a:cubicBezTo>
                  <a:pt x="11381" y="5059"/>
                  <a:pt x="10833" y="5391"/>
                  <a:pt x="10230" y="5391"/>
                </a:cubicBezTo>
                <a:lnTo>
                  <a:pt x="6568" y="5391"/>
                </a:lnTo>
                <a:cubicBezTo>
                  <a:pt x="6271" y="5391"/>
                  <a:pt x="6029" y="5149"/>
                  <a:pt x="6029" y="4852"/>
                </a:cubicBezTo>
                <a:cubicBezTo>
                  <a:pt x="6029" y="4554"/>
                  <a:pt x="6271" y="4312"/>
                  <a:pt x="6568" y="4312"/>
                </a:cubicBezTo>
                <a:lnTo>
                  <a:pt x="10230" y="4312"/>
                </a:lnTo>
                <a:cubicBezTo>
                  <a:pt x="10430" y="4312"/>
                  <a:pt x="10613" y="4203"/>
                  <a:pt x="10708" y="4024"/>
                </a:cubicBezTo>
                <a:cubicBezTo>
                  <a:pt x="10801" y="3845"/>
                  <a:pt x="11083" y="3308"/>
                  <a:pt x="11325" y="2844"/>
                </a:cubicBezTo>
                <a:cubicBezTo>
                  <a:pt x="11403" y="2697"/>
                  <a:pt x="11396" y="2523"/>
                  <a:pt x="11312" y="2383"/>
                </a:cubicBezTo>
                <a:cubicBezTo>
                  <a:pt x="11226" y="2242"/>
                  <a:pt x="11073" y="2156"/>
                  <a:pt x="10909" y="2156"/>
                </a:cubicBezTo>
                <a:lnTo>
                  <a:pt x="5305" y="2156"/>
                </a:lnTo>
                <a:cubicBezTo>
                  <a:pt x="4584" y="2156"/>
                  <a:pt x="3910" y="2437"/>
                  <a:pt x="3401" y="2945"/>
                </a:cubicBezTo>
                <a:lnTo>
                  <a:pt x="212" y="6135"/>
                </a:lnTo>
                <a:cubicBezTo>
                  <a:pt x="0" y="6344"/>
                  <a:pt x="0" y="6684"/>
                  <a:pt x="212" y="6896"/>
                </a:cubicBezTo>
                <a:lnTo>
                  <a:pt x="2907" y="9580"/>
                </a:lnTo>
                <a:cubicBezTo>
                  <a:pt x="3013" y="9686"/>
                  <a:pt x="3151" y="9740"/>
                  <a:pt x="3289" y="9740"/>
                </a:cubicBezTo>
                <a:cubicBezTo>
                  <a:pt x="3427" y="9740"/>
                  <a:pt x="3565" y="9686"/>
                  <a:pt x="3670" y="9580"/>
                </a:cubicBezTo>
                <a:lnTo>
                  <a:pt x="5714" y="7547"/>
                </a:lnTo>
                <a:lnTo>
                  <a:pt x="10230" y="7547"/>
                </a:lnTo>
                <a:cubicBezTo>
                  <a:pt x="11638" y="7547"/>
                  <a:pt x="12918" y="6773"/>
                  <a:pt x="13572" y="5524"/>
                </a:cubicBezTo>
                <a:lnTo>
                  <a:pt x="16056" y="789"/>
                </a:lnTo>
                <a:cubicBezTo>
                  <a:pt x="16144" y="623"/>
                  <a:pt x="16138" y="420"/>
                  <a:pt x="16038" y="259"/>
                </a:cubicBezTo>
                <a:cubicBezTo>
                  <a:pt x="15944" y="99"/>
                  <a:pt x="15767" y="0"/>
                  <a:pt x="155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9" name="Google Shape;223;p17">
            <a:extLst>
              <a:ext uri="{FF2B5EF4-FFF2-40B4-BE49-F238E27FC236}">
                <a16:creationId xmlns:a16="http://schemas.microsoft.com/office/drawing/2014/main" id="{F8EE0D9C-5F6E-47F9-9814-F971743F131A}"/>
              </a:ext>
            </a:extLst>
          </p:cNvPr>
          <p:cNvSpPr/>
          <p:nvPr/>
        </p:nvSpPr>
        <p:spPr>
          <a:xfrm>
            <a:off x="8351745" y="3167964"/>
            <a:ext cx="248665" cy="294644"/>
          </a:xfrm>
          <a:custGeom>
            <a:avLst/>
            <a:gdLst/>
            <a:ahLst/>
            <a:cxnLst/>
            <a:rect l="l" t="t" r="r" b="b"/>
            <a:pathLst>
              <a:path w="11860" h="14053" extrusionOk="0">
                <a:moveTo>
                  <a:pt x="5930" y="1080"/>
                </a:moveTo>
                <a:cubicBezTo>
                  <a:pt x="6227" y="1080"/>
                  <a:pt x="6469" y="1322"/>
                  <a:pt x="6469" y="1619"/>
                </a:cubicBezTo>
                <a:lnTo>
                  <a:pt x="6469" y="2264"/>
                </a:lnTo>
                <a:cubicBezTo>
                  <a:pt x="6749" y="2359"/>
                  <a:pt x="7021" y="2508"/>
                  <a:pt x="7262" y="2743"/>
                </a:cubicBezTo>
                <a:cubicBezTo>
                  <a:pt x="7476" y="2950"/>
                  <a:pt x="7482" y="3290"/>
                  <a:pt x="7275" y="3504"/>
                </a:cubicBezTo>
                <a:cubicBezTo>
                  <a:pt x="7169" y="3614"/>
                  <a:pt x="7029" y="3670"/>
                  <a:pt x="6888" y="3670"/>
                </a:cubicBezTo>
                <a:cubicBezTo>
                  <a:pt x="6753" y="3670"/>
                  <a:pt x="6618" y="3619"/>
                  <a:pt x="6514" y="3517"/>
                </a:cubicBezTo>
                <a:cubicBezTo>
                  <a:pt x="6323" y="3332"/>
                  <a:pt x="6116" y="3236"/>
                  <a:pt x="5927" y="3236"/>
                </a:cubicBezTo>
                <a:cubicBezTo>
                  <a:pt x="5855" y="3236"/>
                  <a:pt x="5786" y="3250"/>
                  <a:pt x="5721" y="3277"/>
                </a:cubicBezTo>
                <a:cubicBezTo>
                  <a:pt x="5520" y="3364"/>
                  <a:pt x="5391" y="3558"/>
                  <a:pt x="5391" y="3776"/>
                </a:cubicBezTo>
                <a:cubicBezTo>
                  <a:pt x="5391" y="4073"/>
                  <a:pt x="5634" y="4315"/>
                  <a:pt x="5930" y="4315"/>
                </a:cubicBezTo>
                <a:cubicBezTo>
                  <a:pt x="6823" y="4315"/>
                  <a:pt x="7547" y="5039"/>
                  <a:pt x="7547" y="5932"/>
                </a:cubicBezTo>
                <a:cubicBezTo>
                  <a:pt x="7547" y="6609"/>
                  <a:pt x="7120" y="7219"/>
                  <a:pt x="6484" y="7450"/>
                </a:cubicBezTo>
                <a:cubicBezTo>
                  <a:pt x="6480" y="7452"/>
                  <a:pt x="6473" y="7452"/>
                  <a:pt x="6469" y="7454"/>
                </a:cubicBezTo>
                <a:lnTo>
                  <a:pt x="6469" y="8088"/>
                </a:lnTo>
                <a:cubicBezTo>
                  <a:pt x="6469" y="8386"/>
                  <a:pt x="6227" y="8627"/>
                  <a:pt x="5930" y="8627"/>
                </a:cubicBezTo>
                <a:cubicBezTo>
                  <a:pt x="5632" y="8627"/>
                  <a:pt x="5391" y="8386"/>
                  <a:pt x="5391" y="8088"/>
                </a:cubicBezTo>
                <a:lnTo>
                  <a:pt x="5391" y="7450"/>
                </a:lnTo>
                <a:cubicBezTo>
                  <a:pt x="5035" y="7329"/>
                  <a:pt x="4696" y="7103"/>
                  <a:pt x="4405" y="6755"/>
                </a:cubicBezTo>
                <a:cubicBezTo>
                  <a:pt x="4213" y="6527"/>
                  <a:pt x="4244" y="6188"/>
                  <a:pt x="4470" y="5996"/>
                </a:cubicBezTo>
                <a:cubicBezTo>
                  <a:pt x="4572" y="5911"/>
                  <a:pt x="4696" y="5869"/>
                  <a:pt x="4819" y="5869"/>
                </a:cubicBezTo>
                <a:cubicBezTo>
                  <a:pt x="4972" y="5869"/>
                  <a:pt x="5124" y="5934"/>
                  <a:pt x="5229" y="6061"/>
                </a:cubicBezTo>
                <a:cubicBezTo>
                  <a:pt x="5451" y="6327"/>
                  <a:pt x="5700" y="6471"/>
                  <a:pt x="5928" y="6471"/>
                </a:cubicBezTo>
                <a:cubicBezTo>
                  <a:pt x="5993" y="6471"/>
                  <a:pt x="6055" y="6459"/>
                  <a:pt x="6115" y="6436"/>
                </a:cubicBezTo>
                <a:cubicBezTo>
                  <a:pt x="6327" y="6361"/>
                  <a:pt x="6469" y="6156"/>
                  <a:pt x="6469" y="5932"/>
                </a:cubicBezTo>
                <a:cubicBezTo>
                  <a:pt x="6469" y="5634"/>
                  <a:pt x="6227" y="5393"/>
                  <a:pt x="5930" y="5393"/>
                </a:cubicBezTo>
                <a:cubicBezTo>
                  <a:pt x="5039" y="5393"/>
                  <a:pt x="4313" y="4666"/>
                  <a:pt x="4313" y="3776"/>
                </a:cubicBezTo>
                <a:cubicBezTo>
                  <a:pt x="4313" y="3131"/>
                  <a:pt x="4681" y="2516"/>
                  <a:pt x="5391" y="2262"/>
                </a:cubicBezTo>
                <a:lnTo>
                  <a:pt x="5391" y="1619"/>
                </a:lnTo>
                <a:cubicBezTo>
                  <a:pt x="5391" y="1322"/>
                  <a:pt x="5632" y="1080"/>
                  <a:pt x="5930" y="1080"/>
                </a:cubicBezTo>
                <a:close/>
                <a:moveTo>
                  <a:pt x="5930" y="1"/>
                </a:moveTo>
                <a:cubicBezTo>
                  <a:pt x="4689" y="1"/>
                  <a:pt x="3448" y="475"/>
                  <a:pt x="2499" y="1423"/>
                </a:cubicBezTo>
                <a:cubicBezTo>
                  <a:pt x="608" y="3314"/>
                  <a:pt x="608" y="6391"/>
                  <a:pt x="2499" y="8284"/>
                </a:cubicBezTo>
                <a:cubicBezTo>
                  <a:pt x="3288" y="9071"/>
                  <a:pt x="4302" y="9531"/>
                  <a:pt x="5391" y="9651"/>
                </a:cubicBezTo>
                <a:lnTo>
                  <a:pt x="5391" y="11098"/>
                </a:lnTo>
                <a:lnTo>
                  <a:pt x="4155" y="9863"/>
                </a:lnTo>
                <a:cubicBezTo>
                  <a:pt x="4050" y="9757"/>
                  <a:pt x="3912" y="9704"/>
                  <a:pt x="3774" y="9704"/>
                </a:cubicBezTo>
                <a:cubicBezTo>
                  <a:pt x="3636" y="9704"/>
                  <a:pt x="3499" y="9757"/>
                  <a:pt x="3394" y="9863"/>
                </a:cubicBezTo>
                <a:cubicBezTo>
                  <a:pt x="3183" y="10072"/>
                  <a:pt x="3183" y="10415"/>
                  <a:pt x="3394" y="10624"/>
                </a:cubicBezTo>
                <a:lnTo>
                  <a:pt x="4630" y="11859"/>
                </a:lnTo>
                <a:lnTo>
                  <a:pt x="539" y="11859"/>
                </a:lnTo>
                <a:cubicBezTo>
                  <a:pt x="242" y="11859"/>
                  <a:pt x="0" y="12101"/>
                  <a:pt x="0" y="12398"/>
                </a:cubicBezTo>
                <a:cubicBezTo>
                  <a:pt x="0" y="12698"/>
                  <a:pt x="242" y="12937"/>
                  <a:pt x="539" y="12937"/>
                </a:cubicBezTo>
                <a:lnTo>
                  <a:pt x="1175" y="12937"/>
                </a:lnTo>
                <a:lnTo>
                  <a:pt x="1391" y="14052"/>
                </a:lnTo>
                <a:lnTo>
                  <a:pt x="10469" y="14052"/>
                </a:lnTo>
                <a:lnTo>
                  <a:pt x="10684" y="12937"/>
                </a:lnTo>
                <a:lnTo>
                  <a:pt x="11320" y="12937"/>
                </a:lnTo>
                <a:cubicBezTo>
                  <a:pt x="11618" y="12937"/>
                  <a:pt x="11860" y="12698"/>
                  <a:pt x="11860" y="12398"/>
                </a:cubicBezTo>
                <a:cubicBezTo>
                  <a:pt x="11860" y="12101"/>
                  <a:pt x="11618" y="11859"/>
                  <a:pt x="11320" y="11859"/>
                </a:cubicBezTo>
                <a:lnTo>
                  <a:pt x="7232" y="11859"/>
                </a:lnTo>
                <a:lnTo>
                  <a:pt x="8468" y="10624"/>
                </a:lnTo>
                <a:cubicBezTo>
                  <a:pt x="8677" y="10415"/>
                  <a:pt x="8677" y="10072"/>
                  <a:pt x="8468" y="9863"/>
                </a:cubicBezTo>
                <a:cubicBezTo>
                  <a:pt x="8362" y="9757"/>
                  <a:pt x="8224" y="9704"/>
                  <a:pt x="8086" y="9704"/>
                </a:cubicBezTo>
                <a:cubicBezTo>
                  <a:pt x="7948" y="9704"/>
                  <a:pt x="7810" y="9757"/>
                  <a:pt x="7704" y="9863"/>
                </a:cubicBezTo>
                <a:lnTo>
                  <a:pt x="6469" y="11098"/>
                </a:lnTo>
                <a:lnTo>
                  <a:pt x="6469" y="9651"/>
                </a:lnTo>
                <a:cubicBezTo>
                  <a:pt x="7560" y="9531"/>
                  <a:pt x="8573" y="9071"/>
                  <a:pt x="9360" y="8284"/>
                </a:cubicBezTo>
                <a:cubicBezTo>
                  <a:pt x="11254" y="6391"/>
                  <a:pt x="11254" y="3314"/>
                  <a:pt x="9360" y="1423"/>
                </a:cubicBezTo>
                <a:cubicBezTo>
                  <a:pt x="8412" y="475"/>
                  <a:pt x="7171" y="1"/>
                  <a:pt x="593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Google Shape;224;p17">
            <a:extLst>
              <a:ext uri="{FF2B5EF4-FFF2-40B4-BE49-F238E27FC236}">
                <a16:creationId xmlns:a16="http://schemas.microsoft.com/office/drawing/2014/main" id="{B8FFDFA6-10D7-46D9-B7BF-9D547C3A6916}"/>
              </a:ext>
            </a:extLst>
          </p:cNvPr>
          <p:cNvSpPr/>
          <p:nvPr/>
        </p:nvSpPr>
        <p:spPr>
          <a:xfrm>
            <a:off x="8385418" y="3485189"/>
            <a:ext cx="181320" cy="68603"/>
          </a:xfrm>
          <a:custGeom>
            <a:avLst/>
            <a:gdLst/>
            <a:ahLst/>
            <a:cxnLst/>
            <a:rect l="l" t="t" r="r" b="b"/>
            <a:pathLst>
              <a:path w="8648" h="3272" extrusionOk="0">
                <a:moveTo>
                  <a:pt x="1" y="0"/>
                </a:moveTo>
                <a:lnTo>
                  <a:pt x="561" y="2838"/>
                </a:lnTo>
                <a:cubicBezTo>
                  <a:pt x="613" y="3088"/>
                  <a:pt x="833" y="3271"/>
                  <a:pt x="1089" y="3271"/>
                </a:cubicBezTo>
                <a:lnTo>
                  <a:pt x="7558" y="3271"/>
                </a:lnTo>
                <a:cubicBezTo>
                  <a:pt x="7815" y="3271"/>
                  <a:pt x="8037" y="3088"/>
                  <a:pt x="8087" y="2838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221C3B-2491-409B-995B-B8D6D67FD50C}"/>
              </a:ext>
            </a:extLst>
          </p:cNvPr>
          <p:cNvSpPr txBox="1"/>
          <p:nvPr/>
        </p:nvSpPr>
        <p:spPr>
          <a:xfrm>
            <a:off x="8457724" y="1854946"/>
            <a:ext cx="1747510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61E43C-D023-4682-B1C1-F8E742F3A5C7}"/>
              </a:ext>
            </a:extLst>
          </p:cNvPr>
          <p:cNvSpPr txBox="1"/>
          <p:nvPr/>
        </p:nvSpPr>
        <p:spPr>
          <a:xfrm>
            <a:off x="9039874" y="2995735"/>
            <a:ext cx="1747510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89CBA2-D6A1-4BFD-AF5F-2138213AFFD9}"/>
              </a:ext>
            </a:extLst>
          </p:cNvPr>
          <p:cNvSpPr txBox="1"/>
          <p:nvPr/>
        </p:nvSpPr>
        <p:spPr>
          <a:xfrm>
            <a:off x="9303838" y="4043774"/>
            <a:ext cx="1747510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24A602-A2DA-4E25-AE83-409BCFA087E7}"/>
              </a:ext>
            </a:extLst>
          </p:cNvPr>
          <p:cNvSpPr txBox="1"/>
          <p:nvPr/>
        </p:nvSpPr>
        <p:spPr>
          <a:xfrm>
            <a:off x="8945979" y="5061090"/>
            <a:ext cx="1747510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60" name="Google Shape;305;p35">
            <a:extLst>
              <a:ext uri="{FF2B5EF4-FFF2-40B4-BE49-F238E27FC236}">
                <a16:creationId xmlns:a16="http://schemas.microsoft.com/office/drawing/2014/main" id="{E2515ECC-04C3-41E4-8E68-DD0AFB69551A}"/>
              </a:ext>
            </a:extLst>
          </p:cNvPr>
          <p:cNvSpPr txBox="1">
            <a:spLocks/>
          </p:cNvSpPr>
          <p:nvPr/>
        </p:nvSpPr>
        <p:spPr>
          <a:xfrm>
            <a:off x="852730" y="2087842"/>
            <a:ext cx="3453200" cy="98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000">
                <a:solidFill>
                  <a:srgbClr val="03617B"/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</a:p>
        </p:txBody>
      </p:sp>
      <p:sp>
        <p:nvSpPr>
          <p:cNvPr id="61" name="Google Shape;310;p35">
            <a:extLst>
              <a:ext uri="{FF2B5EF4-FFF2-40B4-BE49-F238E27FC236}">
                <a16:creationId xmlns:a16="http://schemas.microsoft.com/office/drawing/2014/main" id="{A2A3FB49-0B65-4FD7-9715-DCB775D7E9D8}"/>
              </a:ext>
            </a:extLst>
          </p:cNvPr>
          <p:cNvSpPr txBox="1">
            <a:spLocks/>
          </p:cNvSpPr>
          <p:nvPr/>
        </p:nvSpPr>
        <p:spPr>
          <a:xfrm>
            <a:off x="852730" y="3479909"/>
            <a:ext cx="3453200" cy="98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000" dirty="0">
                <a:solidFill>
                  <a:srgbClr val="03617B"/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726BC2-D301-4290-BAF9-CAE871ADAF80}"/>
              </a:ext>
            </a:extLst>
          </p:cNvPr>
          <p:cNvSpPr txBox="1"/>
          <p:nvPr/>
        </p:nvSpPr>
        <p:spPr>
          <a:xfrm>
            <a:off x="1971810" y="2228433"/>
            <a:ext cx="20948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E4D0EF3-4E5E-4B5B-B3FB-BFCD4CEBBA95}"/>
              </a:ext>
            </a:extLst>
          </p:cNvPr>
          <p:cNvSpPr txBox="1"/>
          <p:nvPr/>
        </p:nvSpPr>
        <p:spPr>
          <a:xfrm>
            <a:off x="1981439" y="3620500"/>
            <a:ext cx="20948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64" name="Google Shape;310;p35">
            <a:extLst>
              <a:ext uri="{FF2B5EF4-FFF2-40B4-BE49-F238E27FC236}">
                <a16:creationId xmlns:a16="http://schemas.microsoft.com/office/drawing/2014/main" id="{3C2359A6-3C0F-4F67-B0A2-55774DAA474F}"/>
              </a:ext>
            </a:extLst>
          </p:cNvPr>
          <p:cNvSpPr txBox="1">
            <a:spLocks/>
          </p:cNvSpPr>
          <p:nvPr/>
        </p:nvSpPr>
        <p:spPr>
          <a:xfrm>
            <a:off x="852730" y="4871976"/>
            <a:ext cx="3453200" cy="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swald Regular"/>
              <a:buNone/>
              <a:defRPr sz="6400" b="0" i="0" u="none" strike="noStrike" cap="none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" sz="4000" kern="0" dirty="0">
                <a:solidFill>
                  <a:srgbClr val="03617B"/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</a:p>
        </p:txBody>
      </p:sp>
      <p:sp>
        <p:nvSpPr>
          <p:cNvPr id="6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45ECD6-A404-425D-82E7-9E8DF9826A8F}"/>
              </a:ext>
            </a:extLst>
          </p:cNvPr>
          <p:cNvSpPr txBox="1"/>
          <p:nvPr/>
        </p:nvSpPr>
        <p:spPr>
          <a:xfrm>
            <a:off x="1981439" y="5012567"/>
            <a:ext cx="20948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B09719E-3D5C-43C9-B9A9-846B883D7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251" y="2087842"/>
            <a:ext cx="3850520" cy="3850520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A830BD62-BDFF-40ED-8C72-0D1030E8D9E4}"/>
              </a:ext>
            </a:extLst>
          </p:cNvPr>
          <p:cNvSpPr txBox="1"/>
          <p:nvPr/>
        </p:nvSpPr>
        <p:spPr>
          <a:xfrm>
            <a:off x="4895064" y="3286189"/>
            <a:ext cx="248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9600" b="1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簡</a:t>
            </a:r>
          </a:p>
        </p:txBody>
      </p:sp>
    </p:spTree>
    <p:extLst>
      <p:ext uri="{BB962C8B-B14F-4D97-AF65-F5344CB8AC3E}">
        <p14:creationId xmlns:p14="http://schemas.microsoft.com/office/powerpoint/2010/main" val="33455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65" grpId="0" animBg="1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684470C8-3CA5-4783-9A8B-4F469C03A843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90B9BC-FDBA-4010-B78C-81AE3F2D64A0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Google Shape;1346;p22">
            <a:extLst>
              <a:ext uri="{FF2B5EF4-FFF2-40B4-BE49-F238E27FC236}">
                <a16:creationId xmlns:a16="http://schemas.microsoft.com/office/drawing/2014/main" id="{D4932BC2-1358-4A32-A45C-1E52A4FE0F75}"/>
              </a:ext>
            </a:extLst>
          </p:cNvPr>
          <p:cNvSpPr/>
          <p:nvPr/>
        </p:nvSpPr>
        <p:spPr>
          <a:xfrm>
            <a:off x="2305000" y="1743275"/>
            <a:ext cx="7754800" cy="6576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0361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3617B"/>
              </a:solidFill>
              <a:cs typeface="+mn-ea"/>
              <a:sym typeface="+mn-lt"/>
            </a:endParaRPr>
          </a:p>
        </p:txBody>
      </p:sp>
      <p:cxnSp>
        <p:nvCxnSpPr>
          <p:cNvPr id="6" name="Google Shape;1349;p22">
            <a:extLst>
              <a:ext uri="{FF2B5EF4-FFF2-40B4-BE49-F238E27FC236}">
                <a16:creationId xmlns:a16="http://schemas.microsoft.com/office/drawing/2014/main" id="{7FEA724A-2002-45D7-87ED-77BBFBD613CF}"/>
              </a:ext>
            </a:extLst>
          </p:cNvPr>
          <p:cNvCxnSpPr/>
          <p:nvPr/>
        </p:nvCxnSpPr>
        <p:spPr>
          <a:xfrm>
            <a:off x="1033266" y="3616708"/>
            <a:ext cx="10298400" cy="0"/>
          </a:xfrm>
          <a:prstGeom prst="straightConnector1">
            <a:avLst/>
          </a:prstGeom>
          <a:noFill/>
          <a:ln w="19050" cap="flat" cmpd="sng">
            <a:solidFill>
              <a:srgbClr val="721B65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7" name="Google Shape;1350;p22">
            <a:extLst>
              <a:ext uri="{FF2B5EF4-FFF2-40B4-BE49-F238E27FC236}">
                <a16:creationId xmlns:a16="http://schemas.microsoft.com/office/drawing/2014/main" id="{08669A58-E330-487B-81E0-04E272B9F149}"/>
              </a:ext>
            </a:extLst>
          </p:cNvPr>
          <p:cNvSpPr/>
          <p:nvPr/>
        </p:nvSpPr>
        <p:spPr>
          <a:xfrm>
            <a:off x="2202668" y="2962311"/>
            <a:ext cx="1203600" cy="120360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Google Shape;1351;p22">
            <a:extLst>
              <a:ext uri="{FF2B5EF4-FFF2-40B4-BE49-F238E27FC236}">
                <a16:creationId xmlns:a16="http://schemas.microsoft.com/office/drawing/2014/main" id="{C821E0BA-5279-4D1B-9C7C-EF5C67D6FBDE}"/>
              </a:ext>
            </a:extLst>
          </p:cNvPr>
          <p:cNvSpPr/>
          <p:nvPr/>
        </p:nvSpPr>
        <p:spPr>
          <a:xfrm>
            <a:off x="5494233" y="3014908"/>
            <a:ext cx="1203600" cy="120360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Google Shape;1352;p22">
            <a:extLst>
              <a:ext uri="{FF2B5EF4-FFF2-40B4-BE49-F238E27FC236}">
                <a16:creationId xmlns:a16="http://schemas.microsoft.com/office/drawing/2014/main" id="{A3766718-4BCC-4213-8535-872CF156AA79}"/>
              </a:ext>
            </a:extLst>
          </p:cNvPr>
          <p:cNvSpPr/>
          <p:nvPr/>
        </p:nvSpPr>
        <p:spPr>
          <a:xfrm>
            <a:off x="8785733" y="3014941"/>
            <a:ext cx="1203600" cy="120360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Google Shape;1359;p22">
            <a:extLst>
              <a:ext uri="{FF2B5EF4-FFF2-40B4-BE49-F238E27FC236}">
                <a16:creationId xmlns:a16="http://schemas.microsoft.com/office/drawing/2014/main" id="{B491CCD2-CD2F-4AAD-AFAE-74A672123A57}"/>
              </a:ext>
            </a:extLst>
          </p:cNvPr>
          <p:cNvSpPr/>
          <p:nvPr/>
        </p:nvSpPr>
        <p:spPr>
          <a:xfrm>
            <a:off x="5775108" y="3315809"/>
            <a:ext cx="642251" cy="525444"/>
          </a:xfrm>
          <a:custGeom>
            <a:avLst/>
            <a:gdLst/>
            <a:ahLst/>
            <a:cxnLst/>
            <a:rect l="l" t="t" r="r" b="b"/>
            <a:pathLst>
              <a:path w="253520" h="207412" extrusionOk="0">
                <a:moveTo>
                  <a:pt x="143436" y="17152"/>
                </a:moveTo>
                <a:lnTo>
                  <a:pt x="143436" y="17152"/>
                </a:lnTo>
                <a:cubicBezTo>
                  <a:pt x="150012" y="19133"/>
                  <a:pt x="159994" y="23292"/>
                  <a:pt x="164827" y="31294"/>
                </a:cubicBezTo>
                <a:cubicBezTo>
                  <a:pt x="169660" y="39296"/>
                  <a:pt x="168709" y="50031"/>
                  <a:pt x="167362" y="56765"/>
                </a:cubicBezTo>
                <a:cubicBezTo>
                  <a:pt x="160787" y="54824"/>
                  <a:pt x="150844" y="50665"/>
                  <a:pt x="145972" y="42623"/>
                </a:cubicBezTo>
                <a:cubicBezTo>
                  <a:pt x="141139" y="34621"/>
                  <a:pt x="142090" y="23887"/>
                  <a:pt x="143436" y="17152"/>
                </a:cubicBezTo>
                <a:close/>
                <a:moveTo>
                  <a:pt x="213987" y="32671"/>
                </a:moveTo>
                <a:cubicBezTo>
                  <a:pt x="218003" y="32671"/>
                  <a:pt x="222034" y="33176"/>
                  <a:pt x="225751" y="33948"/>
                </a:cubicBezTo>
                <a:cubicBezTo>
                  <a:pt x="223731" y="41078"/>
                  <a:pt x="219215" y="52289"/>
                  <a:pt x="210223" y="57716"/>
                </a:cubicBezTo>
                <a:cubicBezTo>
                  <a:pt x="205448" y="60609"/>
                  <a:pt x="199598" y="61686"/>
                  <a:pt x="193718" y="61686"/>
                </a:cubicBezTo>
                <a:cubicBezTo>
                  <a:pt x="189695" y="61686"/>
                  <a:pt x="185657" y="61182"/>
                  <a:pt x="181940" y="60409"/>
                </a:cubicBezTo>
                <a:cubicBezTo>
                  <a:pt x="184000" y="53279"/>
                  <a:pt x="188515" y="42069"/>
                  <a:pt x="197507" y="36642"/>
                </a:cubicBezTo>
                <a:cubicBezTo>
                  <a:pt x="202282" y="33749"/>
                  <a:pt x="208118" y="32671"/>
                  <a:pt x="213987" y="32671"/>
                </a:cubicBezTo>
                <a:close/>
                <a:moveTo>
                  <a:pt x="126760" y="48525"/>
                </a:moveTo>
                <a:cubicBezTo>
                  <a:pt x="128582" y="48525"/>
                  <a:pt x="130404" y="48565"/>
                  <a:pt x="132226" y="48605"/>
                </a:cubicBezTo>
                <a:cubicBezTo>
                  <a:pt x="132543" y="49199"/>
                  <a:pt x="132860" y="49753"/>
                  <a:pt x="133216" y="50348"/>
                </a:cubicBezTo>
                <a:cubicBezTo>
                  <a:pt x="143793" y="67856"/>
                  <a:pt x="167362" y="72372"/>
                  <a:pt x="171205" y="72966"/>
                </a:cubicBezTo>
                <a:cubicBezTo>
                  <a:pt x="173661" y="73798"/>
                  <a:pt x="182930" y="76611"/>
                  <a:pt x="193744" y="76611"/>
                </a:cubicBezTo>
                <a:cubicBezTo>
                  <a:pt x="201627" y="76611"/>
                  <a:pt x="208638" y="75105"/>
                  <a:pt x="214699" y="72253"/>
                </a:cubicBezTo>
                <a:cubicBezTo>
                  <a:pt x="221156" y="77126"/>
                  <a:pt x="225830" y="82473"/>
                  <a:pt x="228524" y="87980"/>
                </a:cubicBezTo>
                <a:lnTo>
                  <a:pt x="24916" y="87980"/>
                </a:lnTo>
                <a:cubicBezTo>
                  <a:pt x="35572" y="65598"/>
                  <a:pt x="78076" y="48525"/>
                  <a:pt x="126760" y="48525"/>
                </a:cubicBezTo>
                <a:close/>
                <a:moveTo>
                  <a:pt x="238189" y="103032"/>
                </a:moveTo>
                <a:cubicBezTo>
                  <a:pt x="234466" y="136544"/>
                  <a:pt x="205984" y="162689"/>
                  <a:pt x="171482" y="162689"/>
                </a:cubicBezTo>
                <a:lnTo>
                  <a:pt x="82037" y="162689"/>
                </a:lnTo>
                <a:cubicBezTo>
                  <a:pt x="47535" y="162689"/>
                  <a:pt x="19054" y="136544"/>
                  <a:pt x="15330" y="103032"/>
                </a:cubicBezTo>
                <a:close/>
                <a:moveTo>
                  <a:pt x="177662" y="177583"/>
                </a:moveTo>
                <a:cubicBezTo>
                  <a:pt x="174611" y="186258"/>
                  <a:pt x="166293" y="192517"/>
                  <a:pt x="156588" y="192517"/>
                </a:cubicBezTo>
                <a:lnTo>
                  <a:pt x="96932" y="192517"/>
                </a:lnTo>
                <a:cubicBezTo>
                  <a:pt x="87226" y="192517"/>
                  <a:pt x="78908" y="186258"/>
                  <a:pt x="75858" y="177583"/>
                </a:cubicBezTo>
                <a:close/>
                <a:moveTo>
                  <a:pt x="133098" y="0"/>
                </a:moveTo>
                <a:lnTo>
                  <a:pt x="131077" y="5744"/>
                </a:lnTo>
                <a:cubicBezTo>
                  <a:pt x="130800" y="6497"/>
                  <a:pt x="126245" y="19450"/>
                  <a:pt x="127790" y="33631"/>
                </a:cubicBezTo>
                <a:cubicBezTo>
                  <a:pt x="127362" y="33629"/>
                  <a:pt x="126933" y="33627"/>
                  <a:pt x="126503" y="33627"/>
                </a:cubicBezTo>
                <a:cubicBezTo>
                  <a:pt x="99791" y="33627"/>
                  <a:pt x="70482" y="38493"/>
                  <a:pt x="46584" y="50189"/>
                </a:cubicBezTo>
                <a:cubicBezTo>
                  <a:pt x="26382" y="60053"/>
                  <a:pt x="13270" y="73362"/>
                  <a:pt x="8992" y="88098"/>
                </a:cubicBezTo>
                <a:lnTo>
                  <a:pt x="0" y="88098"/>
                </a:lnTo>
                <a:lnTo>
                  <a:pt x="0" y="95585"/>
                </a:lnTo>
                <a:cubicBezTo>
                  <a:pt x="0" y="133138"/>
                  <a:pt x="25392" y="164907"/>
                  <a:pt x="59934" y="174572"/>
                </a:cubicBezTo>
                <a:cubicBezTo>
                  <a:pt x="62112" y="193032"/>
                  <a:pt x="77878" y="207411"/>
                  <a:pt x="96932" y="207411"/>
                </a:cubicBezTo>
                <a:lnTo>
                  <a:pt x="156588" y="207411"/>
                </a:lnTo>
                <a:cubicBezTo>
                  <a:pt x="175641" y="207411"/>
                  <a:pt x="191407" y="193032"/>
                  <a:pt x="193586" y="174572"/>
                </a:cubicBezTo>
                <a:cubicBezTo>
                  <a:pt x="228128" y="164907"/>
                  <a:pt x="253519" y="133138"/>
                  <a:pt x="253519" y="95585"/>
                </a:cubicBezTo>
                <a:lnTo>
                  <a:pt x="253519" y="88098"/>
                </a:lnTo>
                <a:lnTo>
                  <a:pt x="244527" y="88098"/>
                </a:lnTo>
                <a:cubicBezTo>
                  <a:pt x="241913" y="78987"/>
                  <a:pt x="235971" y="70510"/>
                  <a:pt x="226979" y="62944"/>
                </a:cubicBezTo>
                <a:cubicBezTo>
                  <a:pt x="239061" y="49595"/>
                  <a:pt x="241873" y="30621"/>
                  <a:pt x="241992" y="29670"/>
                </a:cubicBezTo>
                <a:lnTo>
                  <a:pt x="242864" y="23649"/>
                </a:lnTo>
                <a:lnTo>
                  <a:pt x="237159" y="21589"/>
                </a:lnTo>
                <a:cubicBezTo>
                  <a:pt x="236724" y="21431"/>
                  <a:pt x="226345" y="17786"/>
                  <a:pt x="213986" y="17786"/>
                </a:cubicBezTo>
                <a:cubicBezTo>
                  <a:pt x="204638" y="17786"/>
                  <a:pt x="196477" y="19806"/>
                  <a:pt x="189783" y="23887"/>
                </a:cubicBezTo>
                <a:cubicBezTo>
                  <a:pt x="186456" y="25907"/>
                  <a:pt x="183524" y="28363"/>
                  <a:pt x="181029" y="31096"/>
                </a:cubicBezTo>
                <a:cubicBezTo>
                  <a:pt x="180157" y="28521"/>
                  <a:pt x="179048" y="25986"/>
                  <a:pt x="177582" y="23570"/>
                </a:cubicBezTo>
                <a:cubicBezTo>
                  <a:pt x="166332" y="4912"/>
                  <a:pt x="140228" y="1030"/>
                  <a:pt x="139119" y="872"/>
                </a:cubicBezTo>
                <a:lnTo>
                  <a:pt x="1330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1" name="Google Shape;1360;p22">
            <a:extLst>
              <a:ext uri="{FF2B5EF4-FFF2-40B4-BE49-F238E27FC236}">
                <a16:creationId xmlns:a16="http://schemas.microsoft.com/office/drawing/2014/main" id="{18EFC470-C261-4C60-AFA4-EE60BEBE838F}"/>
              </a:ext>
            </a:extLst>
          </p:cNvPr>
          <p:cNvGrpSpPr/>
          <p:nvPr/>
        </p:nvGrpSpPr>
        <p:grpSpPr>
          <a:xfrm>
            <a:off x="2413320" y="3332854"/>
            <a:ext cx="781832" cy="567245"/>
            <a:chOff x="199800" y="240875"/>
            <a:chExt cx="7194775" cy="5220050"/>
          </a:xfrm>
          <a:solidFill>
            <a:schemeClr val="bg1"/>
          </a:solidFill>
        </p:grpSpPr>
        <p:sp>
          <p:nvSpPr>
            <p:cNvPr id="12" name="Google Shape;1361;p22">
              <a:extLst>
                <a:ext uri="{FF2B5EF4-FFF2-40B4-BE49-F238E27FC236}">
                  <a16:creationId xmlns:a16="http://schemas.microsoft.com/office/drawing/2014/main" id="{92912014-CFBB-45B7-9E4C-FDAC07BA2186}"/>
                </a:ext>
              </a:extLst>
            </p:cNvPr>
            <p:cNvSpPr/>
            <p:nvPr/>
          </p:nvSpPr>
          <p:spPr>
            <a:xfrm>
              <a:off x="199800" y="240875"/>
              <a:ext cx="7194775" cy="5220050"/>
            </a:xfrm>
            <a:custGeom>
              <a:avLst/>
              <a:gdLst/>
              <a:ahLst/>
              <a:cxnLst/>
              <a:rect l="l" t="t" r="r" b="b"/>
              <a:pathLst>
                <a:path w="287791" h="208802" extrusionOk="0">
                  <a:moveTo>
                    <a:pt x="202325" y="16090"/>
                  </a:moveTo>
                  <a:cubicBezTo>
                    <a:pt x="217697" y="16090"/>
                    <a:pt x="233161" y="24246"/>
                    <a:pt x="245343" y="41015"/>
                  </a:cubicBezTo>
                  <a:cubicBezTo>
                    <a:pt x="270683" y="75826"/>
                    <a:pt x="270683" y="132992"/>
                    <a:pt x="245343" y="167803"/>
                  </a:cubicBezTo>
                  <a:cubicBezTo>
                    <a:pt x="233161" y="184572"/>
                    <a:pt x="217697" y="192728"/>
                    <a:pt x="202325" y="192728"/>
                  </a:cubicBezTo>
                  <a:cubicBezTo>
                    <a:pt x="183674" y="192728"/>
                    <a:pt x="165160" y="180721"/>
                    <a:pt x="152812" y="157522"/>
                  </a:cubicBezTo>
                  <a:cubicBezTo>
                    <a:pt x="167188" y="124972"/>
                    <a:pt x="167188" y="83889"/>
                    <a:pt x="152812" y="51296"/>
                  </a:cubicBezTo>
                  <a:cubicBezTo>
                    <a:pt x="165160" y="28097"/>
                    <a:pt x="183674" y="16090"/>
                    <a:pt x="202325" y="16090"/>
                  </a:cubicBezTo>
                  <a:close/>
                  <a:moveTo>
                    <a:pt x="85508" y="16074"/>
                  </a:moveTo>
                  <a:cubicBezTo>
                    <a:pt x="100989" y="16074"/>
                    <a:pt x="116469" y="24383"/>
                    <a:pt x="128538" y="41015"/>
                  </a:cubicBezTo>
                  <a:cubicBezTo>
                    <a:pt x="153878" y="75826"/>
                    <a:pt x="153878" y="132992"/>
                    <a:pt x="128538" y="167803"/>
                  </a:cubicBezTo>
                  <a:cubicBezTo>
                    <a:pt x="116461" y="184425"/>
                    <a:pt x="100980" y="192744"/>
                    <a:pt x="85494" y="192744"/>
                  </a:cubicBezTo>
                  <a:cubicBezTo>
                    <a:pt x="70018" y="192744"/>
                    <a:pt x="54539" y="184435"/>
                    <a:pt x="42448" y="167803"/>
                  </a:cubicBezTo>
                  <a:cubicBezTo>
                    <a:pt x="17108" y="132949"/>
                    <a:pt x="17108" y="75826"/>
                    <a:pt x="42448" y="41015"/>
                  </a:cubicBezTo>
                  <a:cubicBezTo>
                    <a:pt x="54525" y="24393"/>
                    <a:pt x="70017" y="16074"/>
                    <a:pt x="85508" y="16074"/>
                  </a:cubicBezTo>
                  <a:close/>
                  <a:moveTo>
                    <a:pt x="202354" y="1"/>
                  </a:moveTo>
                  <a:cubicBezTo>
                    <a:pt x="180763" y="1"/>
                    <a:pt x="159254" y="11789"/>
                    <a:pt x="143896" y="34915"/>
                  </a:cubicBezTo>
                  <a:cubicBezTo>
                    <a:pt x="130201" y="14395"/>
                    <a:pt x="109852" y="18"/>
                    <a:pt x="85493" y="18"/>
                  </a:cubicBezTo>
                  <a:cubicBezTo>
                    <a:pt x="64163" y="18"/>
                    <a:pt x="44240" y="11238"/>
                    <a:pt x="29437" y="31544"/>
                  </a:cubicBezTo>
                  <a:cubicBezTo>
                    <a:pt x="43" y="72029"/>
                    <a:pt x="1" y="136789"/>
                    <a:pt x="29437" y="177274"/>
                  </a:cubicBezTo>
                  <a:cubicBezTo>
                    <a:pt x="44240" y="197580"/>
                    <a:pt x="64163" y="208800"/>
                    <a:pt x="85493" y="208800"/>
                  </a:cubicBezTo>
                  <a:cubicBezTo>
                    <a:pt x="109895" y="208800"/>
                    <a:pt x="130201" y="194381"/>
                    <a:pt x="143896" y="173904"/>
                  </a:cubicBezTo>
                  <a:cubicBezTo>
                    <a:pt x="159258" y="197013"/>
                    <a:pt x="180763" y="208802"/>
                    <a:pt x="202353" y="208802"/>
                  </a:cubicBezTo>
                  <a:cubicBezTo>
                    <a:pt x="222613" y="208802"/>
                    <a:pt x="242948" y="198421"/>
                    <a:pt x="258355" y="177274"/>
                  </a:cubicBezTo>
                  <a:cubicBezTo>
                    <a:pt x="287748" y="136789"/>
                    <a:pt x="287790" y="72029"/>
                    <a:pt x="258355" y="31544"/>
                  </a:cubicBezTo>
                  <a:cubicBezTo>
                    <a:pt x="242965" y="10391"/>
                    <a:pt x="222623" y="1"/>
                    <a:pt x="202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Google Shape;1362;p22">
              <a:extLst>
                <a:ext uri="{FF2B5EF4-FFF2-40B4-BE49-F238E27FC236}">
                  <a16:creationId xmlns:a16="http://schemas.microsoft.com/office/drawing/2014/main" id="{7BF98BE6-5D71-4EDB-8DE4-B839845CBE16}"/>
                </a:ext>
              </a:extLst>
            </p:cNvPr>
            <p:cNvSpPr/>
            <p:nvPr/>
          </p:nvSpPr>
          <p:spPr>
            <a:xfrm>
              <a:off x="1233275" y="1736575"/>
              <a:ext cx="2207700" cy="2208800"/>
            </a:xfrm>
            <a:custGeom>
              <a:avLst/>
              <a:gdLst/>
              <a:ahLst/>
              <a:cxnLst/>
              <a:rect l="l" t="t" r="r" b="b"/>
              <a:pathLst>
                <a:path w="88308" h="88352" extrusionOk="0">
                  <a:moveTo>
                    <a:pt x="44154" y="16084"/>
                  </a:moveTo>
                  <a:cubicBezTo>
                    <a:pt x="59640" y="16084"/>
                    <a:pt x="72267" y="28669"/>
                    <a:pt x="72267" y="44197"/>
                  </a:cubicBezTo>
                  <a:cubicBezTo>
                    <a:pt x="72267" y="59683"/>
                    <a:pt x="59640" y="72268"/>
                    <a:pt x="44154" y="72268"/>
                  </a:cubicBezTo>
                  <a:cubicBezTo>
                    <a:pt x="28668" y="72268"/>
                    <a:pt x="16040" y="59683"/>
                    <a:pt x="16040" y="44197"/>
                  </a:cubicBezTo>
                  <a:cubicBezTo>
                    <a:pt x="16040" y="28669"/>
                    <a:pt x="28668" y="16084"/>
                    <a:pt x="44154" y="16084"/>
                  </a:cubicBezTo>
                  <a:close/>
                  <a:moveTo>
                    <a:pt x="44154" y="0"/>
                  </a:moveTo>
                  <a:cubicBezTo>
                    <a:pt x="19795" y="0"/>
                    <a:pt x="0" y="19838"/>
                    <a:pt x="0" y="44197"/>
                  </a:cubicBezTo>
                  <a:cubicBezTo>
                    <a:pt x="0" y="68514"/>
                    <a:pt x="19795" y="88351"/>
                    <a:pt x="44154" y="88351"/>
                  </a:cubicBezTo>
                  <a:cubicBezTo>
                    <a:pt x="68513" y="88351"/>
                    <a:pt x="88308" y="68514"/>
                    <a:pt x="88308" y="44197"/>
                  </a:cubicBezTo>
                  <a:cubicBezTo>
                    <a:pt x="88308" y="19838"/>
                    <a:pt x="68513" y="0"/>
                    <a:pt x="441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oogle Shape;1363;p22">
            <a:extLst>
              <a:ext uri="{FF2B5EF4-FFF2-40B4-BE49-F238E27FC236}">
                <a16:creationId xmlns:a16="http://schemas.microsoft.com/office/drawing/2014/main" id="{610A23DB-A65F-4C04-B48A-EADB0628B334}"/>
              </a:ext>
            </a:extLst>
          </p:cNvPr>
          <p:cNvGrpSpPr/>
          <p:nvPr/>
        </p:nvGrpSpPr>
        <p:grpSpPr>
          <a:xfrm>
            <a:off x="9034258" y="3326235"/>
            <a:ext cx="706979" cy="581116"/>
            <a:chOff x="656725" y="253825"/>
            <a:chExt cx="6289850" cy="5170075"/>
          </a:xfrm>
          <a:solidFill>
            <a:schemeClr val="bg1"/>
          </a:solidFill>
        </p:grpSpPr>
        <p:sp>
          <p:nvSpPr>
            <p:cNvPr id="15" name="Google Shape;1364;p22">
              <a:extLst>
                <a:ext uri="{FF2B5EF4-FFF2-40B4-BE49-F238E27FC236}">
                  <a16:creationId xmlns:a16="http://schemas.microsoft.com/office/drawing/2014/main" id="{FBC46235-0A25-4BCE-8418-B0CD4C6DD503}"/>
                </a:ext>
              </a:extLst>
            </p:cNvPr>
            <p:cNvSpPr/>
            <p:nvPr/>
          </p:nvSpPr>
          <p:spPr>
            <a:xfrm>
              <a:off x="1765725" y="1361825"/>
              <a:ext cx="1848000" cy="1847025"/>
            </a:xfrm>
            <a:custGeom>
              <a:avLst/>
              <a:gdLst/>
              <a:ahLst/>
              <a:cxnLst/>
              <a:rect l="l" t="t" r="r" b="b"/>
              <a:pathLst>
                <a:path w="73920" h="73881" extrusionOk="0">
                  <a:moveTo>
                    <a:pt x="36980" y="14761"/>
                  </a:moveTo>
                  <a:cubicBezTo>
                    <a:pt x="49188" y="14761"/>
                    <a:pt x="59120" y="24732"/>
                    <a:pt x="59120" y="36941"/>
                  </a:cubicBezTo>
                  <a:cubicBezTo>
                    <a:pt x="59120" y="49189"/>
                    <a:pt x="49188" y="59120"/>
                    <a:pt x="36980" y="59120"/>
                  </a:cubicBezTo>
                  <a:cubicBezTo>
                    <a:pt x="24732" y="59120"/>
                    <a:pt x="14800" y="49189"/>
                    <a:pt x="14800" y="36941"/>
                  </a:cubicBezTo>
                  <a:cubicBezTo>
                    <a:pt x="14800" y="24732"/>
                    <a:pt x="24732" y="14761"/>
                    <a:pt x="36980" y="14761"/>
                  </a:cubicBezTo>
                  <a:close/>
                  <a:moveTo>
                    <a:pt x="36980" y="0"/>
                  </a:moveTo>
                  <a:cubicBezTo>
                    <a:pt x="16606" y="0"/>
                    <a:pt x="0" y="16567"/>
                    <a:pt x="0" y="36941"/>
                  </a:cubicBezTo>
                  <a:cubicBezTo>
                    <a:pt x="0" y="57315"/>
                    <a:pt x="16606" y="73881"/>
                    <a:pt x="36980" y="73881"/>
                  </a:cubicBezTo>
                  <a:cubicBezTo>
                    <a:pt x="57354" y="73881"/>
                    <a:pt x="73920" y="57315"/>
                    <a:pt x="73920" y="36941"/>
                  </a:cubicBezTo>
                  <a:cubicBezTo>
                    <a:pt x="73920" y="16567"/>
                    <a:pt x="57354" y="0"/>
                    <a:pt x="36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Google Shape;1365;p22">
              <a:extLst>
                <a:ext uri="{FF2B5EF4-FFF2-40B4-BE49-F238E27FC236}">
                  <a16:creationId xmlns:a16="http://schemas.microsoft.com/office/drawing/2014/main" id="{501D409C-960B-4D6A-91BF-98FD4165B698}"/>
                </a:ext>
              </a:extLst>
            </p:cNvPr>
            <p:cNvSpPr/>
            <p:nvPr/>
          </p:nvSpPr>
          <p:spPr>
            <a:xfrm>
              <a:off x="656725" y="253825"/>
              <a:ext cx="6289850" cy="5170075"/>
            </a:xfrm>
            <a:custGeom>
              <a:avLst/>
              <a:gdLst/>
              <a:ahLst/>
              <a:cxnLst/>
              <a:rect l="l" t="t" r="r" b="b"/>
              <a:pathLst>
                <a:path w="251594" h="206803" extrusionOk="0">
                  <a:moveTo>
                    <a:pt x="184780" y="14760"/>
                  </a:moveTo>
                  <a:cubicBezTo>
                    <a:pt x="213358" y="14760"/>
                    <a:pt x="236520" y="37882"/>
                    <a:pt x="236480" y="66500"/>
                  </a:cubicBezTo>
                  <a:lnTo>
                    <a:pt x="236480" y="67246"/>
                  </a:lnTo>
                  <a:cubicBezTo>
                    <a:pt x="236088" y="95825"/>
                    <a:pt x="213358" y="118201"/>
                    <a:pt x="184780" y="118201"/>
                  </a:cubicBezTo>
                  <a:cubicBezTo>
                    <a:pt x="180462" y="118201"/>
                    <a:pt x="176183" y="117690"/>
                    <a:pt x="172061" y="116630"/>
                  </a:cubicBezTo>
                  <a:cubicBezTo>
                    <a:pt x="168257" y="115667"/>
                    <a:pt x="164369" y="115186"/>
                    <a:pt x="160492" y="115186"/>
                  </a:cubicBezTo>
                  <a:cubicBezTo>
                    <a:pt x="148725" y="115186"/>
                    <a:pt x="137060" y="119618"/>
                    <a:pt x="128172" y="128447"/>
                  </a:cubicBezTo>
                  <a:cubicBezTo>
                    <a:pt x="115650" y="140930"/>
                    <a:pt x="99005" y="147761"/>
                    <a:pt x="81340" y="147761"/>
                  </a:cubicBezTo>
                  <a:cubicBezTo>
                    <a:pt x="44557" y="147761"/>
                    <a:pt x="14800" y="118004"/>
                    <a:pt x="14800" y="81221"/>
                  </a:cubicBezTo>
                  <a:cubicBezTo>
                    <a:pt x="14840" y="44595"/>
                    <a:pt x="44988" y="14760"/>
                    <a:pt x="82046" y="14760"/>
                  </a:cubicBezTo>
                  <a:close/>
                  <a:moveTo>
                    <a:pt x="236480" y="108426"/>
                  </a:moveTo>
                  <a:lnTo>
                    <a:pt x="236480" y="111527"/>
                  </a:lnTo>
                  <a:cubicBezTo>
                    <a:pt x="236088" y="140106"/>
                    <a:pt x="213358" y="162482"/>
                    <a:pt x="184780" y="162482"/>
                  </a:cubicBezTo>
                  <a:cubicBezTo>
                    <a:pt x="180462" y="162482"/>
                    <a:pt x="176183" y="161972"/>
                    <a:pt x="172061" y="160912"/>
                  </a:cubicBezTo>
                  <a:cubicBezTo>
                    <a:pt x="168288" y="159961"/>
                    <a:pt x="164455" y="159498"/>
                    <a:pt x="160651" y="159498"/>
                  </a:cubicBezTo>
                  <a:cubicBezTo>
                    <a:pt x="148580" y="159498"/>
                    <a:pt x="136799" y="164161"/>
                    <a:pt x="128172" y="172728"/>
                  </a:cubicBezTo>
                  <a:cubicBezTo>
                    <a:pt x="115650" y="185172"/>
                    <a:pt x="99005" y="192042"/>
                    <a:pt x="81340" y="192042"/>
                  </a:cubicBezTo>
                  <a:cubicBezTo>
                    <a:pt x="45459" y="192042"/>
                    <a:pt x="16214" y="163699"/>
                    <a:pt x="14879" y="128093"/>
                  </a:cubicBezTo>
                  <a:lnTo>
                    <a:pt x="14879" y="128093"/>
                  </a:lnTo>
                  <a:cubicBezTo>
                    <a:pt x="30957" y="150803"/>
                    <a:pt x="56114" y="162543"/>
                    <a:pt x="81423" y="162543"/>
                  </a:cubicBezTo>
                  <a:cubicBezTo>
                    <a:pt x="101965" y="162543"/>
                    <a:pt x="122606" y="154809"/>
                    <a:pt x="138575" y="138928"/>
                  </a:cubicBezTo>
                  <a:cubicBezTo>
                    <a:pt x="144548" y="133014"/>
                    <a:pt x="152458" y="129974"/>
                    <a:pt x="160528" y="129974"/>
                  </a:cubicBezTo>
                  <a:cubicBezTo>
                    <a:pt x="163172" y="129974"/>
                    <a:pt x="165833" y="130300"/>
                    <a:pt x="168449" y="130959"/>
                  </a:cubicBezTo>
                  <a:cubicBezTo>
                    <a:pt x="173845" y="132325"/>
                    <a:pt x="179360" y="133003"/>
                    <a:pt x="184860" y="133003"/>
                  </a:cubicBezTo>
                  <a:cubicBezTo>
                    <a:pt x="204174" y="133003"/>
                    <a:pt x="223311" y="124650"/>
                    <a:pt x="236480" y="108426"/>
                  </a:cubicBezTo>
                  <a:close/>
                  <a:moveTo>
                    <a:pt x="82046" y="0"/>
                  </a:moveTo>
                  <a:cubicBezTo>
                    <a:pt x="39335" y="0"/>
                    <a:pt x="4162" y="32504"/>
                    <a:pt x="393" y="73880"/>
                  </a:cubicBezTo>
                  <a:lnTo>
                    <a:pt x="40" y="73880"/>
                  </a:lnTo>
                  <a:lnTo>
                    <a:pt x="40" y="125502"/>
                  </a:lnTo>
                  <a:cubicBezTo>
                    <a:pt x="1" y="170451"/>
                    <a:pt x="36391" y="206802"/>
                    <a:pt x="81340" y="206802"/>
                  </a:cubicBezTo>
                  <a:cubicBezTo>
                    <a:pt x="102931" y="206802"/>
                    <a:pt x="123265" y="198441"/>
                    <a:pt x="138575" y="183209"/>
                  </a:cubicBezTo>
                  <a:cubicBezTo>
                    <a:pt x="144417" y="177427"/>
                    <a:pt x="152407" y="174270"/>
                    <a:pt x="160624" y="174270"/>
                  </a:cubicBezTo>
                  <a:cubicBezTo>
                    <a:pt x="163230" y="174270"/>
                    <a:pt x="165859" y="174588"/>
                    <a:pt x="168449" y="175240"/>
                  </a:cubicBezTo>
                  <a:cubicBezTo>
                    <a:pt x="173749" y="176575"/>
                    <a:pt x="179245" y="177281"/>
                    <a:pt x="184780" y="177281"/>
                  </a:cubicBezTo>
                  <a:cubicBezTo>
                    <a:pt x="221327" y="177281"/>
                    <a:pt x="250770" y="148232"/>
                    <a:pt x="251280" y="111684"/>
                  </a:cubicBezTo>
                  <a:lnTo>
                    <a:pt x="251280" y="67089"/>
                  </a:lnTo>
                  <a:cubicBezTo>
                    <a:pt x="251594" y="30149"/>
                    <a:pt x="221838" y="0"/>
                    <a:pt x="184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9C1B93E-175D-42C2-8CB1-B6CF692CAB9F}"/>
              </a:ext>
            </a:extLst>
          </p:cNvPr>
          <p:cNvSpPr txBox="1"/>
          <p:nvPr/>
        </p:nvSpPr>
        <p:spPr>
          <a:xfrm>
            <a:off x="1771611" y="4452476"/>
            <a:ext cx="1987832" cy="149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,. Synergistically utilize technically sound 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B0B1F3-E224-49A9-9D6D-35D1342E206C}"/>
              </a:ext>
            </a:extLst>
          </p:cNvPr>
          <p:cNvSpPr txBox="1"/>
          <p:nvPr/>
        </p:nvSpPr>
        <p:spPr>
          <a:xfrm>
            <a:off x="5102084" y="4508981"/>
            <a:ext cx="1987832" cy="149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,. Synergistically utilize technically sound 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A32B24-2C5E-479E-838D-DBBFDF016726}"/>
              </a:ext>
            </a:extLst>
          </p:cNvPr>
          <p:cNvSpPr txBox="1"/>
          <p:nvPr/>
        </p:nvSpPr>
        <p:spPr>
          <a:xfrm>
            <a:off x="8268851" y="4452476"/>
            <a:ext cx="1987832" cy="149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,. Synergistically utilize technically sound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542CAC7-04CF-43A0-963D-D62D86C4BB87}"/>
              </a:ext>
            </a:extLst>
          </p:cNvPr>
          <p:cNvSpPr txBox="1">
            <a:spLocks/>
          </p:cNvSpPr>
          <p:nvPr/>
        </p:nvSpPr>
        <p:spPr>
          <a:xfrm>
            <a:off x="4156306" y="1892004"/>
            <a:ext cx="4052188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3617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1207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09C0A-E74E-4E8D-B540-CA96D54D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F0892E-4D9E-4461-9291-C8EA3618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2" y="341740"/>
            <a:ext cx="5976521" cy="59765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0C33574-4221-46EB-8F09-4095F9496B9C}"/>
              </a:ext>
            </a:extLst>
          </p:cNvPr>
          <p:cNvSpPr txBox="1"/>
          <p:nvPr/>
        </p:nvSpPr>
        <p:spPr>
          <a:xfrm>
            <a:off x="4945759" y="2099160"/>
            <a:ext cx="248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9600" b="1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伍</a:t>
            </a: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9026C6-C79B-49D6-A967-0F7C81F8CB91}"/>
              </a:ext>
            </a:extLst>
          </p:cNvPr>
          <p:cNvSpPr txBox="1"/>
          <p:nvPr/>
        </p:nvSpPr>
        <p:spPr>
          <a:xfrm>
            <a:off x="4898992" y="4274054"/>
            <a:ext cx="2578966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8656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BDA78E4C-7538-46B6-906D-2C5337121351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1C6038-A320-4388-8171-1E32A1C6D682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Google Shape;4261;p39">
            <a:extLst>
              <a:ext uri="{FF2B5EF4-FFF2-40B4-BE49-F238E27FC236}">
                <a16:creationId xmlns:a16="http://schemas.microsoft.com/office/drawing/2014/main" id="{F14DB2E8-B771-48ED-88B4-4F53FB52DCF5}"/>
              </a:ext>
            </a:extLst>
          </p:cNvPr>
          <p:cNvSpPr/>
          <p:nvPr/>
        </p:nvSpPr>
        <p:spPr>
          <a:xfrm>
            <a:off x="5025700" y="2115167"/>
            <a:ext cx="2123208" cy="669888"/>
          </a:xfrm>
          <a:prstGeom prst="flowChartTerminator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Google Shape;4262;p39">
            <a:extLst>
              <a:ext uri="{FF2B5EF4-FFF2-40B4-BE49-F238E27FC236}">
                <a16:creationId xmlns:a16="http://schemas.microsoft.com/office/drawing/2014/main" id="{373EFE90-791D-493B-98C9-7A1B69B926A2}"/>
              </a:ext>
            </a:extLst>
          </p:cNvPr>
          <p:cNvSpPr/>
          <p:nvPr/>
        </p:nvSpPr>
        <p:spPr>
          <a:xfrm>
            <a:off x="8401500" y="2115167"/>
            <a:ext cx="2123208" cy="669888"/>
          </a:xfrm>
          <a:prstGeom prst="flowChartTerminator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Google Shape;4263;p39">
            <a:extLst>
              <a:ext uri="{FF2B5EF4-FFF2-40B4-BE49-F238E27FC236}">
                <a16:creationId xmlns:a16="http://schemas.microsoft.com/office/drawing/2014/main" id="{EF83D92E-F823-4941-AE3E-FC39DAF7A4B5}"/>
              </a:ext>
            </a:extLst>
          </p:cNvPr>
          <p:cNvSpPr/>
          <p:nvPr/>
        </p:nvSpPr>
        <p:spPr>
          <a:xfrm>
            <a:off x="1646367" y="2115167"/>
            <a:ext cx="2123208" cy="669888"/>
          </a:xfrm>
          <a:prstGeom prst="flowChartTerminator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Google Shape;4265;p39">
            <a:extLst>
              <a:ext uri="{FF2B5EF4-FFF2-40B4-BE49-F238E27FC236}">
                <a16:creationId xmlns:a16="http://schemas.microsoft.com/office/drawing/2014/main" id="{52180A38-6A70-417D-A120-12627383BAB0}"/>
              </a:ext>
            </a:extLst>
          </p:cNvPr>
          <p:cNvSpPr/>
          <p:nvPr/>
        </p:nvSpPr>
        <p:spPr>
          <a:xfrm>
            <a:off x="5987557" y="4996381"/>
            <a:ext cx="216916" cy="289119"/>
          </a:xfrm>
          <a:custGeom>
            <a:avLst/>
            <a:gdLst/>
            <a:ahLst/>
            <a:cxnLst/>
            <a:rect l="l" t="t" r="r" b="b"/>
            <a:pathLst>
              <a:path w="2821" h="3760" extrusionOk="0">
                <a:moveTo>
                  <a:pt x="1" y="1"/>
                </a:moveTo>
                <a:lnTo>
                  <a:pt x="1" y="3760"/>
                </a:lnTo>
                <a:lnTo>
                  <a:pt x="2820" y="3760"/>
                </a:lnTo>
                <a:lnTo>
                  <a:pt x="2820" y="1"/>
                </a:ln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Google Shape;4266;p39">
            <a:extLst>
              <a:ext uri="{FF2B5EF4-FFF2-40B4-BE49-F238E27FC236}">
                <a16:creationId xmlns:a16="http://schemas.microsoft.com/office/drawing/2014/main" id="{BBD6F47D-70E6-4F78-BE99-7350FB5342F3}"/>
              </a:ext>
            </a:extLst>
          </p:cNvPr>
          <p:cNvSpPr/>
          <p:nvPr/>
        </p:nvSpPr>
        <p:spPr>
          <a:xfrm>
            <a:off x="4922411" y="5231986"/>
            <a:ext cx="2329791" cy="1445287"/>
          </a:xfrm>
          <a:custGeom>
            <a:avLst/>
            <a:gdLst/>
            <a:ahLst/>
            <a:cxnLst/>
            <a:rect l="l" t="t" r="r" b="b"/>
            <a:pathLst>
              <a:path w="30299" h="18796" extrusionOk="0">
                <a:moveTo>
                  <a:pt x="3290" y="0"/>
                </a:moveTo>
                <a:cubicBezTo>
                  <a:pt x="2350" y="0"/>
                  <a:pt x="1410" y="696"/>
                  <a:pt x="1410" y="1880"/>
                </a:cubicBezTo>
                <a:lnTo>
                  <a:pt x="1" y="16916"/>
                </a:lnTo>
                <a:cubicBezTo>
                  <a:pt x="1" y="18082"/>
                  <a:pt x="696" y="18796"/>
                  <a:pt x="1880" y="18796"/>
                </a:cubicBezTo>
                <a:lnTo>
                  <a:pt x="28664" y="18796"/>
                </a:lnTo>
                <a:cubicBezTo>
                  <a:pt x="29603" y="18796"/>
                  <a:pt x="30299" y="18082"/>
                  <a:pt x="30299" y="16916"/>
                </a:cubicBezTo>
                <a:lnTo>
                  <a:pt x="28889" y="1880"/>
                </a:lnTo>
                <a:cubicBezTo>
                  <a:pt x="28889" y="696"/>
                  <a:pt x="28194" y="0"/>
                  <a:pt x="27254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Google Shape;4267;p39">
            <a:extLst>
              <a:ext uri="{FF2B5EF4-FFF2-40B4-BE49-F238E27FC236}">
                <a16:creationId xmlns:a16="http://schemas.microsoft.com/office/drawing/2014/main" id="{CE423080-8A93-44B7-9E8A-B6284CE9F080}"/>
              </a:ext>
            </a:extLst>
          </p:cNvPr>
          <p:cNvSpPr/>
          <p:nvPr/>
        </p:nvSpPr>
        <p:spPr>
          <a:xfrm>
            <a:off x="5645067" y="5502271"/>
            <a:ext cx="884581" cy="885965"/>
          </a:xfrm>
          <a:custGeom>
            <a:avLst/>
            <a:gdLst/>
            <a:ahLst/>
            <a:cxnLst/>
            <a:rect l="l" t="t" r="r" b="b"/>
            <a:pathLst>
              <a:path w="11504" h="11522" extrusionOk="0">
                <a:moveTo>
                  <a:pt x="5865" y="0"/>
                </a:moveTo>
                <a:cubicBezTo>
                  <a:pt x="2575" y="0"/>
                  <a:pt x="0" y="2594"/>
                  <a:pt x="0" y="5883"/>
                </a:cubicBezTo>
                <a:cubicBezTo>
                  <a:pt x="0" y="8928"/>
                  <a:pt x="2575" y="11522"/>
                  <a:pt x="5865" y="11522"/>
                </a:cubicBezTo>
                <a:cubicBezTo>
                  <a:pt x="8928" y="11522"/>
                  <a:pt x="11503" y="8928"/>
                  <a:pt x="11503" y="5883"/>
                </a:cubicBezTo>
                <a:cubicBezTo>
                  <a:pt x="11503" y="2594"/>
                  <a:pt x="8928" y="0"/>
                  <a:pt x="586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4268;p39">
            <a:extLst>
              <a:ext uri="{FF2B5EF4-FFF2-40B4-BE49-F238E27FC236}">
                <a16:creationId xmlns:a16="http://schemas.microsoft.com/office/drawing/2014/main" id="{11813A4E-CE9F-4ED0-B87B-323E2EE03267}"/>
              </a:ext>
            </a:extLst>
          </p:cNvPr>
          <p:cNvSpPr/>
          <p:nvPr/>
        </p:nvSpPr>
        <p:spPr>
          <a:xfrm>
            <a:off x="6042537" y="5629455"/>
            <a:ext cx="289119" cy="404613"/>
          </a:xfrm>
          <a:custGeom>
            <a:avLst/>
            <a:gdLst/>
            <a:ahLst/>
            <a:cxnLst/>
            <a:rect l="l" t="t" r="r" b="b"/>
            <a:pathLst>
              <a:path w="3760" h="5262" extrusionOk="0">
                <a:moveTo>
                  <a:pt x="3289" y="0"/>
                </a:moveTo>
                <a:cubicBezTo>
                  <a:pt x="3045" y="0"/>
                  <a:pt x="2820" y="0"/>
                  <a:pt x="2575" y="226"/>
                </a:cubicBezTo>
                <a:lnTo>
                  <a:pt x="226" y="4455"/>
                </a:lnTo>
                <a:cubicBezTo>
                  <a:pt x="0" y="4699"/>
                  <a:pt x="226" y="4925"/>
                  <a:pt x="470" y="5169"/>
                </a:cubicBezTo>
                <a:cubicBezTo>
                  <a:pt x="536" y="5234"/>
                  <a:pt x="603" y="5262"/>
                  <a:pt x="670" y="5262"/>
                </a:cubicBezTo>
                <a:cubicBezTo>
                  <a:pt x="836" y="5262"/>
                  <a:pt x="1005" y="5098"/>
                  <a:pt x="1166" y="4925"/>
                </a:cubicBezTo>
                <a:lnTo>
                  <a:pt x="3515" y="696"/>
                </a:lnTo>
                <a:cubicBezTo>
                  <a:pt x="3759" y="470"/>
                  <a:pt x="3515" y="226"/>
                  <a:pt x="3289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4269;p39">
            <a:extLst>
              <a:ext uri="{FF2B5EF4-FFF2-40B4-BE49-F238E27FC236}">
                <a16:creationId xmlns:a16="http://schemas.microsoft.com/office/drawing/2014/main" id="{C8E9E8BC-FD9B-423F-9B90-36D433E1AC47}"/>
              </a:ext>
            </a:extLst>
          </p:cNvPr>
          <p:cNvSpPr/>
          <p:nvPr/>
        </p:nvSpPr>
        <p:spPr>
          <a:xfrm>
            <a:off x="5103113" y="5393849"/>
            <a:ext cx="270280" cy="1138944"/>
          </a:xfrm>
          <a:custGeom>
            <a:avLst/>
            <a:gdLst/>
            <a:ahLst/>
            <a:cxnLst/>
            <a:rect l="l" t="t" r="r" b="b"/>
            <a:pathLst>
              <a:path w="3515" h="14812" extrusionOk="0">
                <a:moveTo>
                  <a:pt x="2575" y="1"/>
                </a:moveTo>
                <a:cubicBezTo>
                  <a:pt x="1880" y="1"/>
                  <a:pt x="1410" y="470"/>
                  <a:pt x="1410" y="1185"/>
                </a:cubicBezTo>
                <a:lnTo>
                  <a:pt x="226" y="13627"/>
                </a:lnTo>
                <a:cubicBezTo>
                  <a:pt x="0" y="14097"/>
                  <a:pt x="470" y="14811"/>
                  <a:pt x="1166" y="14811"/>
                </a:cubicBezTo>
                <a:cubicBezTo>
                  <a:pt x="1880" y="14811"/>
                  <a:pt x="2350" y="14341"/>
                  <a:pt x="2350" y="13872"/>
                </a:cubicBezTo>
                <a:lnTo>
                  <a:pt x="3515" y="1410"/>
                </a:lnTo>
                <a:cubicBezTo>
                  <a:pt x="3515" y="715"/>
                  <a:pt x="3289" y="245"/>
                  <a:pt x="257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Google Shape;4270;p39">
            <a:extLst>
              <a:ext uri="{FF2B5EF4-FFF2-40B4-BE49-F238E27FC236}">
                <a16:creationId xmlns:a16="http://schemas.microsoft.com/office/drawing/2014/main" id="{C78F4841-A6C6-4238-93CF-951CE45E5392}"/>
              </a:ext>
            </a:extLst>
          </p:cNvPr>
          <p:cNvSpPr/>
          <p:nvPr/>
        </p:nvSpPr>
        <p:spPr>
          <a:xfrm>
            <a:off x="4903648" y="6677220"/>
            <a:ext cx="2367392" cy="180776"/>
          </a:xfrm>
          <a:custGeom>
            <a:avLst/>
            <a:gdLst/>
            <a:ahLst/>
            <a:cxnLst/>
            <a:rect l="l" t="t" r="r" b="b"/>
            <a:pathLst>
              <a:path w="30788" h="2351" extrusionOk="0">
                <a:moveTo>
                  <a:pt x="245" y="1"/>
                </a:moveTo>
                <a:lnTo>
                  <a:pt x="0" y="226"/>
                </a:lnTo>
                <a:lnTo>
                  <a:pt x="0" y="2106"/>
                </a:lnTo>
                <a:cubicBezTo>
                  <a:pt x="0" y="2350"/>
                  <a:pt x="245" y="2350"/>
                  <a:pt x="245" y="2350"/>
                </a:cubicBezTo>
                <a:lnTo>
                  <a:pt x="30543" y="2350"/>
                </a:lnTo>
                <a:cubicBezTo>
                  <a:pt x="30787" y="2350"/>
                  <a:pt x="30787" y="2350"/>
                  <a:pt x="30787" y="2106"/>
                </a:cubicBezTo>
                <a:lnTo>
                  <a:pt x="30787" y="226"/>
                </a:lnTo>
                <a:cubicBezTo>
                  <a:pt x="30787" y="226"/>
                  <a:pt x="30787" y="1"/>
                  <a:pt x="30543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4" name="Google Shape;4271;p39">
            <a:extLst>
              <a:ext uri="{FF2B5EF4-FFF2-40B4-BE49-F238E27FC236}">
                <a16:creationId xmlns:a16="http://schemas.microsoft.com/office/drawing/2014/main" id="{A86177AE-EED8-40B6-B0DF-5302B79FC6E7}"/>
              </a:ext>
            </a:extLst>
          </p:cNvPr>
          <p:cNvGrpSpPr/>
          <p:nvPr/>
        </p:nvGrpSpPr>
        <p:grpSpPr>
          <a:xfrm>
            <a:off x="609601" y="4707334"/>
            <a:ext cx="10989119" cy="361399"/>
            <a:chOff x="457200" y="3530500"/>
            <a:chExt cx="8241839" cy="271049"/>
          </a:xfrm>
        </p:grpSpPr>
        <p:sp>
          <p:nvSpPr>
            <p:cNvPr id="15" name="Google Shape;4272;p39">
              <a:extLst>
                <a:ext uri="{FF2B5EF4-FFF2-40B4-BE49-F238E27FC236}">
                  <a16:creationId xmlns:a16="http://schemas.microsoft.com/office/drawing/2014/main" id="{11F5EA28-84B8-4388-A8ED-1F8C7C1F32FC}"/>
                </a:ext>
              </a:extLst>
            </p:cNvPr>
            <p:cNvSpPr/>
            <p:nvPr/>
          </p:nvSpPr>
          <p:spPr>
            <a:xfrm>
              <a:off x="457200" y="3530500"/>
              <a:ext cx="1896939" cy="271049"/>
            </a:xfrm>
            <a:custGeom>
              <a:avLst/>
              <a:gdLst/>
              <a:ahLst/>
              <a:cxnLst/>
              <a:rect l="l" t="t" r="r" b="b"/>
              <a:pathLst>
                <a:path w="32893" h="4700" extrusionOk="0">
                  <a:moveTo>
                    <a:pt x="1" y="1"/>
                  </a:moveTo>
                  <a:lnTo>
                    <a:pt x="1" y="1185"/>
                  </a:lnTo>
                  <a:lnTo>
                    <a:pt x="1" y="1410"/>
                  </a:lnTo>
                  <a:cubicBezTo>
                    <a:pt x="1" y="3290"/>
                    <a:pt x="1410" y="4700"/>
                    <a:pt x="3064" y="4700"/>
                  </a:cubicBezTo>
                  <a:lnTo>
                    <a:pt x="29603" y="4700"/>
                  </a:lnTo>
                  <a:cubicBezTo>
                    <a:pt x="31257" y="4700"/>
                    <a:pt x="32893" y="3290"/>
                    <a:pt x="32893" y="1410"/>
                  </a:cubicBezTo>
                  <a:lnTo>
                    <a:pt x="32893" y="1185"/>
                  </a:lnTo>
                  <a:lnTo>
                    <a:pt x="32893" y="1"/>
                  </a:lnTo>
                  <a:close/>
                </a:path>
              </a:pathLst>
            </a:custGeom>
            <a:solidFill>
              <a:srgbClr val="036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Google Shape;4273;p39">
              <a:extLst>
                <a:ext uri="{FF2B5EF4-FFF2-40B4-BE49-F238E27FC236}">
                  <a16:creationId xmlns:a16="http://schemas.microsoft.com/office/drawing/2014/main" id="{DF78160A-223C-43E9-8275-29C5E2DED965}"/>
                </a:ext>
              </a:extLst>
            </p:cNvPr>
            <p:cNvSpPr/>
            <p:nvPr/>
          </p:nvSpPr>
          <p:spPr>
            <a:xfrm>
              <a:off x="1794850" y="3530500"/>
              <a:ext cx="1896939" cy="271049"/>
            </a:xfrm>
            <a:custGeom>
              <a:avLst/>
              <a:gdLst/>
              <a:ahLst/>
              <a:cxnLst/>
              <a:rect l="l" t="t" r="r" b="b"/>
              <a:pathLst>
                <a:path w="32893" h="4700" extrusionOk="0">
                  <a:moveTo>
                    <a:pt x="1" y="1"/>
                  </a:moveTo>
                  <a:lnTo>
                    <a:pt x="1" y="1185"/>
                  </a:lnTo>
                  <a:lnTo>
                    <a:pt x="1" y="1410"/>
                  </a:lnTo>
                  <a:cubicBezTo>
                    <a:pt x="1" y="3290"/>
                    <a:pt x="1410" y="4700"/>
                    <a:pt x="3064" y="4700"/>
                  </a:cubicBezTo>
                  <a:lnTo>
                    <a:pt x="29603" y="4700"/>
                  </a:lnTo>
                  <a:cubicBezTo>
                    <a:pt x="31257" y="4700"/>
                    <a:pt x="32893" y="3290"/>
                    <a:pt x="32893" y="1410"/>
                  </a:cubicBezTo>
                  <a:lnTo>
                    <a:pt x="32893" y="1185"/>
                  </a:lnTo>
                  <a:lnTo>
                    <a:pt x="32893" y="1"/>
                  </a:lnTo>
                  <a:close/>
                </a:path>
              </a:pathLst>
            </a:custGeom>
            <a:solidFill>
              <a:srgbClr val="036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Google Shape;4274;p39">
              <a:extLst>
                <a:ext uri="{FF2B5EF4-FFF2-40B4-BE49-F238E27FC236}">
                  <a16:creationId xmlns:a16="http://schemas.microsoft.com/office/drawing/2014/main" id="{51EC4DF3-22AC-41F7-96C3-10507E44CE64}"/>
                </a:ext>
              </a:extLst>
            </p:cNvPr>
            <p:cNvSpPr/>
            <p:nvPr/>
          </p:nvSpPr>
          <p:spPr>
            <a:xfrm>
              <a:off x="3140325" y="3530500"/>
              <a:ext cx="1896939" cy="271049"/>
            </a:xfrm>
            <a:custGeom>
              <a:avLst/>
              <a:gdLst/>
              <a:ahLst/>
              <a:cxnLst/>
              <a:rect l="l" t="t" r="r" b="b"/>
              <a:pathLst>
                <a:path w="32893" h="4700" extrusionOk="0">
                  <a:moveTo>
                    <a:pt x="1" y="1"/>
                  </a:moveTo>
                  <a:lnTo>
                    <a:pt x="1" y="1185"/>
                  </a:lnTo>
                  <a:lnTo>
                    <a:pt x="1" y="1410"/>
                  </a:lnTo>
                  <a:cubicBezTo>
                    <a:pt x="1" y="3290"/>
                    <a:pt x="1410" y="4700"/>
                    <a:pt x="3064" y="4700"/>
                  </a:cubicBezTo>
                  <a:lnTo>
                    <a:pt x="29603" y="4700"/>
                  </a:lnTo>
                  <a:cubicBezTo>
                    <a:pt x="31257" y="4700"/>
                    <a:pt x="32893" y="3290"/>
                    <a:pt x="32893" y="1410"/>
                  </a:cubicBezTo>
                  <a:lnTo>
                    <a:pt x="32893" y="1185"/>
                  </a:lnTo>
                  <a:lnTo>
                    <a:pt x="32893" y="1"/>
                  </a:lnTo>
                  <a:close/>
                </a:path>
              </a:pathLst>
            </a:custGeom>
            <a:solidFill>
              <a:srgbClr val="036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Google Shape;4275;p39">
              <a:extLst>
                <a:ext uri="{FF2B5EF4-FFF2-40B4-BE49-F238E27FC236}">
                  <a16:creationId xmlns:a16="http://schemas.microsoft.com/office/drawing/2014/main" id="{D92B6944-FA00-4DEF-B579-06BB75DD5B7E}"/>
                </a:ext>
              </a:extLst>
            </p:cNvPr>
            <p:cNvSpPr/>
            <p:nvPr/>
          </p:nvSpPr>
          <p:spPr>
            <a:xfrm>
              <a:off x="4298475" y="3530500"/>
              <a:ext cx="1896939" cy="271049"/>
            </a:xfrm>
            <a:custGeom>
              <a:avLst/>
              <a:gdLst/>
              <a:ahLst/>
              <a:cxnLst/>
              <a:rect l="l" t="t" r="r" b="b"/>
              <a:pathLst>
                <a:path w="32893" h="4700" extrusionOk="0">
                  <a:moveTo>
                    <a:pt x="1" y="1"/>
                  </a:moveTo>
                  <a:lnTo>
                    <a:pt x="1" y="1185"/>
                  </a:lnTo>
                  <a:lnTo>
                    <a:pt x="1" y="1410"/>
                  </a:lnTo>
                  <a:cubicBezTo>
                    <a:pt x="1" y="3290"/>
                    <a:pt x="1410" y="4700"/>
                    <a:pt x="3064" y="4700"/>
                  </a:cubicBezTo>
                  <a:lnTo>
                    <a:pt x="29603" y="4700"/>
                  </a:lnTo>
                  <a:cubicBezTo>
                    <a:pt x="31257" y="4700"/>
                    <a:pt x="32893" y="3290"/>
                    <a:pt x="32893" y="1410"/>
                  </a:cubicBezTo>
                  <a:lnTo>
                    <a:pt x="32893" y="1185"/>
                  </a:lnTo>
                  <a:lnTo>
                    <a:pt x="32893" y="1"/>
                  </a:lnTo>
                  <a:close/>
                </a:path>
              </a:pathLst>
            </a:custGeom>
            <a:solidFill>
              <a:srgbClr val="036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Google Shape;4276;p39">
              <a:extLst>
                <a:ext uri="{FF2B5EF4-FFF2-40B4-BE49-F238E27FC236}">
                  <a16:creationId xmlns:a16="http://schemas.microsoft.com/office/drawing/2014/main" id="{ACEF5184-45BA-49F5-B91C-7FD80CF5E94C}"/>
                </a:ext>
              </a:extLst>
            </p:cNvPr>
            <p:cNvSpPr/>
            <p:nvPr/>
          </p:nvSpPr>
          <p:spPr>
            <a:xfrm>
              <a:off x="5601375" y="3530500"/>
              <a:ext cx="1896939" cy="271049"/>
            </a:xfrm>
            <a:custGeom>
              <a:avLst/>
              <a:gdLst/>
              <a:ahLst/>
              <a:cxnLst/>
              <a:rect l="l" t="t" r="r" b="b"/>
              <a:pathLst>
                <a:path w="32893" h="4700" extrusionOk="0">
                  <a:moveTo>
                    <a:pt x="1" y="1"/>
                  </a:moveTo>
                  <a:lnTo>
                    <a:pt x="1" y="1185"/>
                  </a:lnTo>
                  <a:lnTo>
                    <a:pt x="1" y="1410"/>
                  </a:lnTo>
                  <a:cubicBezTo>
                    <a:pt x="1" y="3290"/>
                    <a:pt x="1410" y="4700"/>
                    <a:pt x="3064" y="4700"/>
                  </a:cubicBezTo>
                  <a:lnTo>
                    <a:pt x="29603" y="4700"/>
                  </a:lnTo>
                  <a:cubicBezTo>
                    <a:pt x="31257" y="4700"/>
                    <a:pt x="32893" y="3290"/>
                    <a:pt x="32893" y="1410"/>
                  </a:cubicBezTo>
                  <a:lnTo>
                    <a:pt x="32893" y="1185"/>
                  </a:lnTo>
                  <a:lnTo>
                    <a:pt x="32893" y="1"/>
                  </a:lnTo>
                  <a:close/>
                </a:path>
              </a:pathLst>
            </a:custGeom>
            <a:solidFill>
              <a:srgbClr val="036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Google Shape;4277;p39">
              <a:extLst>
                <a:ext uri="{FF2B5EF4-FFF2-40B4-BE49-F238E27FC236}">
                  <a16:creationId xmlns:a16="http://schemas.microsoft.com/office/drawing/2014/main" id="{2948F0E5-B2FB-4DE4-ABE6-EF9E3DF99EF7}"/>
                </a:ext>
              </a:extLst>
            </p:cNvPr>
            <p:cNvSpPr/>
            <p:nvPr/>
          </p:nvSpPr>
          <p:spPr>
            <a:xfrm>
              <a:off x="6802100" y="3530500"/>
              <a:ext cx="1896939" cy="271049"/>
            </a:xfrm>
            <a:custGeom>
              <a:avLst/>
              <a:gdLst/>
              <a:ahLst/>
              <a:cxnLst/>
              <a:rect l="l" t="t" r="r" b="b"/>
              <a:pathLst>
                <a:path w="32893" h="4700" extrusionOk="0">
                  <a:moveTo>
                    <a:pt x="1" y="1"/>
                  </a:moveTo>
                  <a:lnTo>
                    <a:pt x="1" y="1185"/>
                  </a:lnTo>
                  <a:lnTo>
                    <a:pt x="1" y="1410"/>
                  </a:lnTo>
                  <a:cubicBezTo>
                    <a:pt x="1" y="3290"/>
                    <a:pt x="1410" y="4700"/>
                    <a:pt x="3064" y="4700"/>
                  </a:cubicBezTo>
                  <a:lnTo>
                    <a:pt x="29603" y="4700"/>
                  </a:lnTo>
                  <a:cubicBezTo>
                    <a:pt x="31257" y="4700"/>
                    <a:pt x="32893" y="3290"/>
                    <a:pt x="32893" y="1410"/>
                  </a:cubicBezTo>
                  <a:lnTo>
                    <a:pt x="32893" y="1185"/>
                  </a:lnTo>
                  <a:lnTo>
                    <a:pt x="32893" y="1"/>
                  </a:lnTo>
                  <a:close/>
                </a:path>
              </a:pathLst>
            </a:custGeom>
            <a:solidFill>
              <a:srgbClr val="036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4290B4D-3A95-44A3-94ED-0783356A3DCA}"/>
              </a:ext>
            </a:extLst>
          </p:cNvPr>
          <p:cNvSpPr txBox="1"/>
          <p:nvPr/>
        </p:nvSpPr>
        <p:spPr>
          <a:xfrm>
            <a:off x="1564123" y="3009519"/>
            <a:ext cx="243091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,. Synergistically utilize technically sound 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09DD8D-1B48-48FB-B472-B2FB78605906}"/>
              </a:ext>
            </a:extLst>
          </p:cNvPr>
          <p:cNvSpPr txBox="1"/>
          <p:nvPr/>
        </p:nvSpPr>
        <p:spPr>
          <a:xfrm>
            <a:off x="4912338" y="3026686"/>
            <a:ext cx="243091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,. Synergistically utilize technically sound 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0786D97-BDF2-4473-B1EC-D49E6D060590}"/>
              </a:ext>
            </a:extLst>
          </p:cNvPr>
          <p:cNvSpPr txBox="1"/>
          <p:nvPr/>
        </p:nvSpPr>
        <p:spPr>
          <a:xfrm>
            <a:off x="8260553" y="2988286"/>
            <a:ext cx="243091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,. Synergistically utilize technically sound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F6AEF81-4700-42E3-B34B-D27674395CB7}"/>
              </a:ext>
            </a:extLst>
          </p:cNvPr>
          <p:cNvSpPr txBox="1">
            <a:spLocks/>
          </p:cNvSpPr>
          <p:nvPr/>
        </p:nvSpPr>
        <p:spPr>
          <a:xfrm>
            <a:off x="1965998" y="2401811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DD03C33-C161-47E1-8282-359B626602FD}"/>
              </a:ext>
            </a:extLst>
          </p:cNvPr>
          <p:cNvSpPr txBox="1">
            <a:spLocks/>
          </p:cNvSpPr>
          <p:nvPr/>
        </p:nvSpPr>
        <p:spPr>
          <a:xfrm>
            <a:off x="5282417" y="2373936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85B7DF9-0CC4-470F-8336-7E91D13B6F9D}"/>
              </a:ext>
            </a:extLst>
          </p:cNvPr>
          <p:cNvSpPr txBox="1">
            <a:spLocks/>
          </p:cNvSpPr>
          <p:nvPr/>
        </p:nvSpPr>
        <p:spPr>
          <a:xfrm>
            <a:off x="8706929" y="2373936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8676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8C9F5B-B3D8-4522-842C-D83A22450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0D1D326A-58AC-4C56-B974-A4CD27E6E0C7}"/>
              </a:ext>
            </a:extLst>
          </p:cNvPr>
          <p:cNvSpPr/>
          <p:nvPr/>
        </p:nvSpPr>
        <p:spPr>
          <a:xfrm>
            <a:off x="2867046" y="2480627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1D4AA8-E1A9-4357-9710-3F076E70FF90}"/>
              </a:ext>
            </a:extLst>
          </p:cNvPr>
          <p:cNvSpPr txBox="1"/>
          <p:nvPr/>
        </p:nvSpPr>
        <p:spPr>
          <a:xfrm>
            <a:off x="3270017" y="2602519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/01.Add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2E089C05-60A1-4A0A-BD44-A3DF83D7185F}"/>
              </a:ext>
            </a:extLst>
          </p:cNvPr>
          <p:cNvSpPr/>
          <p:nvPr/>
        </p:nvSpPr>
        <p:spPr>
          <a:xfrm>
            <a:off x="2867046" y="3614884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A4CEB9-872F-4719-BCAB-55480BEC0144}"/>
              </a:ext>
            </a:extLst>
          </p:cNvPr>
          <p:cNvSpPr txBox="1"/>
          <p:nvPr/>
        </p:nvSpPr>
        <p:spPr>
          <a:xfrm>
            <a:off x="3270017" y="3736776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/02.Add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EB3FA08F-5969-459C-9646-E2E3EB4B9EF5}"/>
              </a:ext>
            </a:extLst>
          </p:cNvPr>
          <p:cNvSpPr/>
          <p:nvPr/>
        </p:nvSpPr>
        <p:spPr>
          <a:xfrm>
            <a:off x="2867046" y="4749141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9F3FFC9-8287-41B0-B4B9-ED194255FEC9}"/>
              </a:ext>
            </a:extLst>
          </p:cNvPr>
          <p:cNvSpPr txBox="1"/>
          <p:nvPr/>
        </p:nvSpPr>
        <p:spPr>
          <a:xfrm>
            <a:off x="3270017" y="4871033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/03.Add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B9725A70-DEA6-4F75-90EE-6A2F5C3DF6C7}"/>
              </a:ext>
            </a:extLst>
          </p:cNvPr>
          <p:cNvSpPr/>
          <p:nvPr/>
        </p:nvSpPr>
        <p:spPr>
          <a:xfrm>
            <a:off x="7147410" y="2455709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957D4A-81B3-4E81-81FA-7EAEDEEFA33C}"/>
              </a:ext>
            </a:extLst>
          </p:cNvPr>
          <p:cNvSpPr txBox="1"/>
          <p:nvPr/>
        </p:nvSpPr>
        <p:spPr>
          <a:xfrm>
            <a:off x="7550381" y="2577601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/04.Add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19D3C09E-5A44-47D3-9272-0AEF94F1A39C}"/>
              </a:ext>
            </a:extLst>
          </p:cNvPr>
          <p:cNvSpPr/>
          <p:nvPr/>
        </p:nvSpPr>
        <p:spPr>
          <a:xfrm>
            <a:off x="7147410" y="3589966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8632D3-0432-4F4A-A1BE-BE91EBB37A9E}"/>
              </a:ext>
            </a:extLst>
          </p:cNvPr>
          <p:cNvSpPr txBox="1"/>
          <p:nvPr/>
        </p:nvSpPr>
        <p:spPr>
          <a:xfrm>
            <a:off x="7550381" y="3711858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/05.Add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0ECBFCE0-7F09-4D8D-9137-2D2A063B8B0E}"/>
              </a:ext>
            </a:extLst>
          </p:cNvPr>
          <p:cNvSpPr/>
          <p:nvPr/>
        </p:nvSpPr>
        <p:spPr>
          <a:xfrm>
            <a:off x="7147410" y="472422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40091C-F7BD-4334-8E9A-DECA32C461D6}"/>
              </a:ext>
            </a:extLst>
          </p:cNvPr>
          <p:cNvSpPr txBox="1"/>
          <p:nvPr/>
        </p:nvSpPr>
        <p:spPr>
          <a:xfrm>
            <a:off x="7550381" y="484611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/06.Add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1CA87D-0CE9-485C-B6DE-C358953FF323}"/>
              </a:ext>
            </a:extLst>
          </p:cNvPr>
          <p:cNvSpPr txBox="1"/>
          <p:nvPr/>
        </p:nvSpPr>
        <p:spPr>
          <a:xfrm>
            <a:off x="3335040" y="990744"/>
            <a:ext cx="6882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6000" b="1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4939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3617B"/>
          </a:solidFill>
          <a:ln>
            <a:noFill/>
          </a:ln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C8C81551-0356-4AF0-A323-FA92786A25BE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EF4B1E-0CB8-42DF-B485-324B428C7039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Picture 118">
            <a:extLst>
              <a:ext uri="{FF2B5EF4-FFF2-40B4-BE49-F238E27FC236}">
                <a16:creationId xmlns:a16="http://schemas.microsoft.com/office/drawing/2014/main" id="{34CAB7F4-35E7-4786-AF1A-56B753D78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43" y="4113789"/>
            <a:ext cx="10758714" cy="2072749"/>
          </a:xfrm>
          <a:custGeom>
            <a:avLst/>
            <a:gdLst>
              <a:gd name="connsiteX0" fmla="*/ 0 w 10758714"/>
              <a:gd name="connsiteY0" fmla="*/ 0 h 2072749"/>
              <a:gd name="connsiteX1" fmla="*/ 10384230 w 10758714"/>
              <a:gd name="connsiteY1" fmla="*/ 0 h 2072749"/>
              <a:gd name="connsiteX2" fmla="*/ 10758714 w 10758714"/>
              <a:gd name="connsiteY2" fmla="*/ 374484 h 2072749"/>
              <a:gd name="connsiteX3" fmla="*/ 10758714 w 10758714"/>
              <a:gd name="connsiteY3" fmla="*/ 1698266 h 2072749"/>
              <a:gd name="connsiteX4" fmla="*/ 10384230 w 10758714"/>
              <a:gd name="connsiteY4" fmla="*/ 2072749 h 2072749"/>
              <a:gd name="connsiteX5" fmla="*/ 0 w 10758714"/>
              <a:gd name="connsiteY5" fmla="*/ 2072749 h 20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8714" h="2072749">
                <a:moveTo>
                  <a:pt x="0" y="0"/>
                </a:moveTo>
                <a:lnTo>
                  <a:pt x="10384230" y="0"/>
                </a:lnTo>
                <a:cubicBezTo>
                  <a:pt x="10591052" y="0"/>
                  <a:pt x="10758714" y="167662"/>
                  <a:pt x="10758714" y="374484"/>
                </a:cubicBezTo>
                <a:lnTo>
                  <a:pt x="10758714" y="1698266"/>
                </a:lnTo>
                <a:cubicBezTo>
                  <a:pt x="10758714" y="1905088"/>
                  <a:pt x="10591052" y="2072749"/>
                  <a:pt x="10384230" y="2072749"/>
                </a:cubicBezTo>
                <a:lnTo>
                  <a:pt x="0" y="2072749"/>
                </a:lnTo>
                <a:close/>
              </a:path>
            </a:pathLst>
          </a:custGeom>
        </p:spPr>
      </p:pic>
      <p:sp>
        <p:nvSpPr>
          <p:cNvPr id="6" name="Rectangle: Top Corners Rounded 9">
            <a:extLst>
              <a:ext uri="{FF2B5EF4-FFF2-40B4-BE49-F238E27FC236}">
                <a16:creationId xmlns:a16="http://schemas.microsoft.com/office/drawing/2014/main" id="{03C665CF-A308-4D9B-A604-13ED6EB2281D}"/>
              </a:ext>
            </a:extLst>
          </p:cNvPr>
          <p:cNvSpPr/>
          <p:nvPr/>
        </p:nvSpPr>
        <p:spPr>
          <a:xfrm rot="5400000">
            <a:off x="5059624" y="-229195"/>
            <a:ext cx="2072750" cy="10758715"/>
          </a:xfrm>
          <a:prstGeom prst="round2SameRect">
            <a:avLst>
              <a:gd name="adj1" fmla="val 18067"/>
              <a:gd name="adj2" fmla="val 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A95028A2-CAE8-4736-88C5-0391EBAF24FA}"/>
              </a:ext>
            </a:extLst>
          </p:cNvPr>
          <p:cNvCxnSpPr>
            <a:cxnSpLocks/>
          </p:cNvCxnSpPr>
          <p:nvPr/>
        </p:nvCxnSpPr>
        <p:spPr>
          <a:xfrm>
            <a:off x="6802794" y="2048312"/>
            <a:ext cx="0" cy="1231106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grpSp>
        <p:nvGrpSpPr>
          <p:cNvPr id="8" name="Group 70">
            <a:extLst>
              <a:ext uri="{FF2B5EF4-FFF2-40B4-BE49-F238E27FC236}">
                <a16:creationId xmlns:a16="http://schemas.microsoft.com/office/drawing/2014/main" id="{DCAD77B2-A1D6-4E80-9CB0-BD2BD51F15D8}"/>
              </a:ext>
            </a:extLst>
          </p:cNvPr>
          <p:cNvGrpSpPr/>
          <p:nvPr/>
        </p:nvGrpSpPr>
        <p:grpSpPr>
          <a:xfrm>
            <a:off x="4297588" y="4941674"/>
            <a:ext cx="3546021" cy="825707"/>
            <a:chOff x="3580947" y="3131809"/>
            <a:chExt cx="3546021" cy="2181091"/>
          </a:xfrm>
        </p:grpSpPr>
        <p:cxnSp>
          <p:nvCxnSpPr>
            <p:cNvPr id="9" name="Straight Connector 51">
              <a:extLst>
                <a:ext uri="{FF2B5EF4-FFF2-40B4-BE49-F238E27FC236}">
                  <a16:creationId xmlns:a16="http://schemas.microsoft.com/office/drawing/2014/main" id="{5FAC3558-1576-4E3E-8267-F1892995BD5F}"/>
                </a:ext>
              </a:extLst>
            </p:cNvPr>
            <p:cNvCxnSpPr>
              <a:cxnSpLocks/>
            </p:cNvCxnSpPr>
            <p:nvPr/>
          </p:nvCxnSpPr>
          <p:spPr>
            <a:xfrm>
              <a:off x="3580947" y="3131809"/>
              <a:ext cx="0" cy="218109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95000"/>
                  <a:alpha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54">
              <a:extLst>
                <a:ext uri="{FF2B5EF4-FFF2-40B4-BE49-F238E27FC236}">
                  <a16:creationId xmlns:a16="http://schemas.microsoft.com/office/drawing/2014/main" id="{AD67A583-37F3-4CAD-A543-582EF23AF973}"/>
                </a:ext>
              </a:extLst>
            </p:cNvPr>
            <p:cNvCxnSpPr>
              <a:cxnSpLocks/>
            </p:cNvCxnSpPr>
            <p:nvPr/>
          </p:nvCxnSpPr>
          <p:spPr>
            <a:xfrm>
              <a:off x="7126968" y="3131809"/>
              <a:ext cx="0" cy="218109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95000"/>
                  <a:alpha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1" name="Oval 74">
            <a:extLst>
              <a:ext uri="{FF2B5EF4-FFF2-40B4-BE49-F238E27FC236}">
                <a16:creationId xmlns:a16="http://schemas.microsoft.com/office/drawing/2014/main" id="{052179BA-9DB4-48E2-85FB-9273D735048A}"/>
              </a:ext>
            </a:extLst>
          </p:cNvPr>
          <p:cNvSpPr/>
          <p:nvPr/>
        </p:nvSpPr>
        <p:spPr>
          <a:xfrm>
            <a:off x="5433926" y="3481775"/>
            <a:ext cx="1273344" cy="1273342"/>
          </a:xfrm>
          <a:prstGeom prst="ellipse">
            <a:avLst/>
          </a:prstGeom>
          <a:solidFill>
            <a:sysClr val="window" lastClr="FFFFFF">
              <a:alpha val="2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85">
            <a:extLst>
              <a:ext uri="{FF2B5EF4-FFF2-40B4-BE49-F238E27FC236}">
                <a16:creationId xmlns:a16="http://schemas.microsoft.com/office/drawing/2014/main" id="{834729B4-990F-48E3-9103-8FE6EDA937DA}"/>
              </a:ext>
            </a:extLst>
          </p:cNvPr>
          <p:cNvSpPr/>
          <p:nvPr/>
        </p:nvSpPr>
        <p:spPr>
          <a:xfrm>
            <a:off x="8979948" y="3481775"/>
            <a:ext cx="1273344" cy="1273342"/>
          </a:xfrm>
          <a:prstGeom prst="ellipse">
            <a:avLst/>
          </a:prstGeom>
          <a:solidFill>
            <a:sysClr val="window" lastClr="FFFFFF">
              <a:alpha val="2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68">
            <a:extLst>
              <a:ext uri="{FF2B5EF4-FFF2-40B4-BE49-F238E27FC236}">
                <a16:creationId xmlns:a16="http://schemas.microsoft.com/office/drawing/2014/main" id="{557F7560-B327-43C3-8499-3D2E5F1912FB}"/>
              </a:ext>
            </a:extLst>
          </p:cNvPr>
          <p:cNvSpPr/>
          <p:nvPr/>
        </p:nvSpPr>
        <p:spPr>
          <a:xfrm>
            <a:off x="1887905" y="3481775"/>
            <a:ext cx="1273344" cy="1273342"/>
          </a:xfrm>
          <a:prstGeom prst="ellipse">
            <a:avLst/>
          </a:prstGeom>
          <a:solidFill>
            <a:sysClr val="window" lastClr="FFFFFF">
              <a:alpha val="2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9">
            <a:extLst>
              <a:ext uri="{FF2B5EF4-FFF2-40B4-BE49-F238E27FC236}">
                <a16:creationId xmlns:a16="http://schemas.microsoft.com/office/drawing/2014/main" id="{C1E0A780-FDD7-4501-AA3D-D440D3C7152E}"/>
              </a:ext>
            </a:extLst>
          </p:cNvPr>
          <p:cNvSpPr/>
          <p:nvPr/>
        </p:nvSpPr>
        <p:spPr>
          <a:xfrm>
            <a:off x="2040165" y="3634037"/>
            <a:ext cx="968826" cy="968822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406400" dist="152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76">
            <a:extLst>
              <a:ext uri="{FF2B5EF4-FFF2-40B4-BE49-F238E27FC236}">
                <a16:creationId xmlns:a16="http://schemas.microsoft.com/office/drawing/2014/main" id="{DEA01758-3EA4-40F5-8E65-A07B362FB129}"/>
              </a:ext>
            </a:extLst>
          </p:cNvPr>
          <p:cNvSpPr/>
          <p:nvPr/>
        </p:nvSpPr>
        <p:spPr>
          <a:xfrm>
            <a:off x="5586185" y="3634037"/>
            <a:ext cx="968826" cy="968822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406400" dist="152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87">
            <a:extLst>
              <a:ext uri="{FF2B5EF4-FFF2-40B4-BE49-F238E27FC236}">
                <a16:creationId xmlns:a16="http://schemas.microsoft.com/office/drawing/2014/main" id="{7B94F601-98A2-4B14-BA67-E9DCCFDA56FB}"/>
              </a:ext>
            </a:extLst>
          </p:cNvPr>
          <p:cNvSpPr/>
          <p:nvPr/>
        </p:nvSpPr>
        <p:spPr>
          <a:xfrm>
            <a:off x="9132207" y="3634037"/>
            <a:ext cx="968826" cy="968822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406400" dist="152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Group 88">
            <a:extLst>
              <a:ext uri="{FF2B5EF4-FFF2-40B4-BE49-F238E27FC236}">
                <a16:creationId xmlns:a16="http://schemas.microsoft.com/office/drawing/2014/main" id="{02041E77-671C-46F9-9F15-89B98871E7EC}"/>
              </a:ext>
            </a:extLst>
          </p:cNvPr>
          <p:cNvGrpSpPr/>
          <p:nvPr/>
        </p:nvGrpSpPr>
        <p:grpSpPr>
          <a:xfrm>
            <a:off x="9384996" y="3886882"/>
            <a:ext cx="443896" cy="434108"/>
            <a:chOff x="2670175" y="4338638"/>
            <a:chExt cx="360363" cy="352425"/>
          </a:xfrm>
          <a:solidFill>
            <a:srgbClr val="642B73"/>
          </a:solidFill>
        </p:grpSpPr>
        <p:sp>
          <p:nvSpPr>
            <p:cNvPr id="18" name="Freeform 1221">
              <a:extLst>
                <a:ext uri="{FF2B5EF4-FFF2-40B4-BE49-F238E27FC236}">
                  <a16:creationId xmlns:a16="http://schemas.microsoft.com/office/drawing/2014/main" id="{562792D2-E645-4ACD-AA6F-8DEDDD59C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676775"/>
              <a:ext cx="360363" cy="14288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222">
              <a:extLst>
                <a:ext uri="{FF2B5EF4-FFF2-40B4-BE49-F238E27FC236}">
                  <a16:creationId xmlns:a16="http://schemas.microsoft.com/office/drawing/2014/main" id="{C32EAF0E-3F3F-4CB9-8B14-9FECDF0C19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050" y="4630738"/>
              <a:ext cx="58738" cy="60325"/>
            </a:xfrm>
            <a:custGeom>
              <a:avLst/>
              <a:gdLst>
                <a:gd name="T0" fmla="*/ 14 w 16"/>
                <a:gd name="T1" fmla="*/ 16 h 16"/>
                <a:gd name="T2" fmla="*/ 2 w 16"/>
                <a:gd name="T3" fmla="*/ 16 h 16"/>
                <a:gd name="T4" fmla="*/ 0 w 16"/>
                <a:gd name="T5" fmla="*/ 14 h 16"/>
                <a:gd name="T6" fmla="*/ 0 w 16"/>
                <a:gd name="T7" fmla="*/ 2 h 16"/>
                <a:gd name="T8" fmla="*/ 2 w 16"/>
                <a:gd name="T9" fmla="*/ 0 h 16"/>
                <a:gd name="T10" fmla="*/ 14 w 16"/>
                <a:gd name="T11" fmla="*/ 0 h 16"/>
                <a:gd name="T12" fmla="*/ 16 w 16"/>
                <a:gd name="T13" fmla="*/ 2 h 16"/>
                <a:gd name="T14" fmla="*/ 16 w 16"/>
                <a:gd name="T15" fmla="*/ 14 h 16"/>
                <a:gd name="T16" fmla="*/ 14 w 16"/>
                <a:gd name="T17" fmla="*/ 16 h 16"/>
                <a:gd name="T18" fmla="*/ 4 w 16"/>
                <a:gd name="T19" fmla="*/ 12 h 16"/>
                <a:gd name="T20" fmla="*/ 12 w 16"/>
                <a:gd name="T21" fmla="*/ 12 h 16"/>
                <a:gd name="T22" fmla="*/ 12 w 16"/>
                <a:gd name="T23" fmla="*/ 4 h 16"/>
                <a:gd name="T24" fmla="*/ 4 w 16"/>
                <a:gd name="T25" fmla="*/ 4 h 16"/>
                <a:gd name="T26" fmla="*/ 4 w 16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5" y="16"/>
                    <a:pt x="14" y="16"/>
                  </a:cubicBezTo>
                  <a:close/>
                  <a:moveTo>
                    <a:pt x="4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223">
              <a:extLst>
                <a:ext uri="{FF2B5EF4-FFF2-40B4-BE49-F238E27FC236}">
                  <a16:creationId xmlns:a16="http://schemas.microsoft.com/office/drawing/2014/main" id="{AA117BF5-ABE5-46BA-B460-AA448A61A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4950" y="4572000"/>
              <a:ext cx="60325" cy="119063"/>
            </a:xfrm>
            <a:custGeom>
              <a:avLst/>
              <a:gdLst>
                <a:gd name="T0" fmla="*/ 14 w 16"/>
                <a:gd name="T1" fmla="*/ 32 h 32"/>
                <a:gd name="T2" fmla="*/ 2 w 16"/>
                <a:gd name="T3" fmla="*/ 32 h 32"/>
                <a:gd name="T4" fmla="*/ 0 w 16"/>
                <a:gd name="T5" fmla="*/ 30 h 32"/>
                <a:gd name="T6" fmla="*/ 0 w 16"/>
                <a:gd name="T7" fmla="*/ 2 h 32"/>
                <a:gd name="T8" fmla="*/ 2 w 16"/>
                <a:gd name="T9" fmla="*/ 0 h 32"/>
                <a:gd name="T10" fmla="*/ 14 w 16"/>
                <a:gd name="T11" fmla="*/ 0 h 32"/>
                <a:gd name="T12" fmla="*/ 16 w 16"/>
                <a:gd name="T13" fmla="*/ 2 h 32"/>
                <a:gd name="T14" fmla="*/ 16 w 16"/>
                <a:gd name="T15" fmla="*/ 30 h 32"/>
                <a:gd name="T16" fmla="*/ 14 w 16"/>
                <a:gd name="T17" fmla="*/ 32 h 32"/>
                <a:gd name="T18" fmla="*/ 4 w 16"/>
                <a:gd name="T19" fmla="*/ 28 h 32"/>
                <a:gd name="T20" fmla="*/ 12 w 16"/>
                <a:gd name="T21" fmla="*/ 28 h 32"/>
                <a:gd name="T22" fmla="*/ 12 w 16"/>
                <a:gd name="T23" fmla="*/ 4 h 32"/>
                <a:gd name="T24" fmla="*/ 4 w 16"/>
                <a:gd name="T25" fmla="*/ 4 h 32"/>
                <a:gd name="T26" fmla="*/ 4 w 1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2">
                  <a:moveTo>
                    <a:pt x="14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5" y="32"/>
                    <a:pt x="14" y="32"/>
                  </a:cubicBezTo>
                  <a:close/>
                  <a:moveTo>
                    <a:pt x="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224">
              <a:extLst>
                <a:ext uri="{FF2B5EF4-FFF2-40B4-BE49-F238E27FC236}">
                  <a16:creationId xmlns:a16="http://schemas.microsoft.com/office/drawing/2014/main" id="{793C8463-9473-4BE1-B6A4-000EE50AD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5438" y="4511675"/>
              <a:ext cx="60325" cy="179388"/>
            </a:xfrm>
            <a:custGeom>
              <a:avLst/>
              <a:gdLst>
                <a:gd name="T0" fmla="*/ 14 w 16"/>
                <a:gd name="T1" fmla="*/ 48 h 48"/>
                <a:gd name="T2" fmla="*/ 2 w 16"/>
                <a:gd name="T3" fmla="*/ 48 h 48"/>
                <a:gd name="T4" fmla="*/ 0 w 16"/>
                <a:gd name="T5" fmla="*/ 46 h 48"/>
                <a:gd name="T6" fmla="*/ 0 w 16"/>
                <a:gd name="T7" fmla="*/ 2 h 48"/>
                <a:gd name="T8" fmla="*/ 2 w 16"/>
                <a:gd name="T9" fmla="*/ 0 h 48"/>
                <a:gd name="T10" fmla="*/ 14 w 16"/>
                <a:gd name="T11" fmla="*/ 0 h 48"/>
                <a:gd name="T12" fmla="*/ 16 w 16"/>
                <a:gd name="T13" fmla="*/ 2 h 48"/>
                <a:gd name="T14" fmla="*/ 16 w 16"/>
                <a:gd name="T15" fmla="*/ 46 h 48"/>
                <a:gd name="T16" fmla="*/ 14 w 16"/>
                <a:gd name="T17" fmla="*/ 48 h 48"/>
                <a:gd name="T18" fmla="*/ 4 w 16"/>
                <a:gd name="T19" fmla="*/ 44 h 48"/>
                <a:gd name="T20" fmla="*/ 12 w 16"/>
                <a:gd name="T21" fmla="*/ 44 h 48"/>
                <a:gd name="T22" fmla="*/ 12 w 16"/>
                <a:gd name="T23" fmla="*/ 4 h 48"/>
                <a:gd name="T24" fmla="*/ 4 w 16"/>
                <a:gd name="T25" fmla="*/ 4 h 48"/>
                <a:gd name="T26" fmla="*/ 4 w 16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48">
                  <a:moveTo>
                    <a:pt x="14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5" y="48"/>
                    <a:pt x="14" y="48"/>
                  </a:cubicBezTo>
                  <a:close/>
                  <a:moveTo>
                    <a:pt x="4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225">
              <a:extLst>
                <a:ext uri="{FF2B5EF4-FFF2-40B4-BE49-F238E27FC236}">
                  <a16:creationId xmlns:a16="http://schemas.microsoft.com/office/drawing/2014/main" id="{6982DF93-85B9-4506-AA60-5CE93D1FA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925" y="4451350"/>
              <a:ext cx="60325" cy="239713"/>
            </a:xfrm>
            <a:custGeom>
              <a:avLst/>
              <a:gdLst>
                <a:gd name="T0" fmla="*/ 14 w 16"/>
                <a:gd name="T1" fmla="*/ 64 h 64"/>
                <a:gd name="T2" fmla="*/ 2 w 16"/>
                <a:gd name="T3" fmla="*/ 64 h 64"/>
                <a:gd name="T4" fmla="*/ 0 w 16"/>
                <a:gd name="T5" fmla="*/ 62 h 64"/>
                <a:gd name="T6" fmla="*/ 0 w 16"/>
                <a:gd name="T7" fmla="*/ 2 h 64"/>
                <a:gd name="T8" fmla="*/ 2 w 16"/>
                <a:gd name="T9" fmla="*/ 0 h 64"/>
                <a:gd name="T10" fmla="*/ 14 w 16"/>
                <a:gd name="T11" fmla="*/ 0 h 64"/>
                <a:gd name="T12" fmla="*/ 16 w 16"/>
                <a:gd name="T13" fmla="*/ 2 h 64"/>
                <a:gd name="T14" fmla="*/ 16 w 16"/>
                <a:gd name="T15" fmla="*/ 62 h 64"/>
                <a:gd name="T16" fmla="*/ 14 w 16"/>
                <a:gd name="T17" fmla="*/ 64 h 64"/>
                <a:gd name="T18" fmla="*/ 4 w 16"/>
                <a:gd name="T19" fmla="*/ 60 h 64"/>
                <a:gd name="T20" fmla="*/ 12 w 16"/>
                <a:gd name="T21" fmla="*/ 60 h 64"/>
                <a:gd name="T22" fmla="*/ 12 w 16"/>
                <a:gd name="T23" fmla="*/ 4 h 64"/>
                <a:gd name="T24" fmla="*/ 4 w 16"/>
                <a:gd name="T25" fmla="*/ 4 h 64"/>
                <a:gd name="T26" fmla="*/ 4 w 1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4">
                  <a:moveTo>
                    <a:pt x="1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5" y="64"/>
                    <a:pt x="14" y="64"/>
                  </a:cubicBezTo>
                  <a:close/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226">
              <a:extLst>
                <a:ext uri="{FF2B5EF4-FFF2-40B4-BE49-F238E27FC236}">
                  <a16:creationId xmlns:a16="http://schemas.microsoft.com/office/drawing/2014/main" id="{D5F687D2-0969-43E1-97F1-E20DA0E3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4346575"/>
              <a:ext cx="285750" cy="195263"/>
            </a:xfrm>
            <a:custGeom>
              <a:avLst/>
              <a:gdLst>
                <a:gd name="T0" fmla="*/ 2 w 76"/>
                <a:gd name="T1" fmla="*/ 52 h 52"/>
                <a:gd name="T2" fmla="*/ 0 w 76"/>
                <a:gd name="T3" fmla="*/ 51 h 52"/>
                <a:gd name="T4" fmla="*/ 1 w 76"/>
                <a:gd name="T5" fmla="*/ 48 h 52"/>
                <a:gd name="T6" fmla="*/ 73 w 76"/>
                <a:gd name="T7" fmla="*/ 0 h 52"/>
                <a:gd name="T8" fmla="*/ 76 w 76"/>
                <a:gd name="T9" fmla="*/ 1 h 52"/>
                <a:gd name="T10" fmla="*/ 75 w 76"/>
                <a:gd name="T11" fmla="*/ 4 h 52"/>
                <a:gd name="T12" fmla="*/ 3 w 76"/>
                <a:gd name="T13" fmla="*/ 52 h 52"/>
                <a:gd name="T14" fmla="*/ 2 w 7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52">
                  <a:moveTo>
                    <a:pt x="2" y="52"/>
                  </a:moveTo>
                  <a:cubicBezTo>
                    <a:pt x="1" y="52"/>
                    <a:pt x="1" y="52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5" y="0"/>
                    <a:pt x="76" y="1"/>
                  </a:cubicBezTo>
                  <a:cubicBezTo>
                    <a:pt x="76" y="2"/>
                    <a:pt x="76" y="3"/>
                    <a:pt x="75" y="4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2" y="52"/>
                    <a:pt x="2" y="5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227">
              <a:extLst>
                <a:ext uri="{FF2B5EF4-FFF2-40B4-BE49-F238E27FC236}">
                  <a16:creationId xmlns:a16="http://schemas.microsoft.com/office/drawing/2014/main" id="{FA9A3F72-B7C0-46ED-A684-C628587F1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4338638"/>
              <a:ext cx="76200" cy="82550"/>
            </a:xfrm>
            <a:custGeom>
              <a:avLst/>
              <a:gdLst>
                <a:gd name="T0" fmla="*/ 16 w 20"/>
                <a:gd name="T1" fmla="*/ 22 h 22"/>
                <a:gd name="T2" fmla="*/ 16 w 20"/>
                <a:gd name="T3" fmla="*/ 22 h 22"/>
                <a:gd name="T4" fmla="*/ 14 w 20"/>
                <a:gd name="T5" fmla="*/ 20 h 22"/>
                <a:gd name="T6" fmla="*/ 16 w 20"/>
                <a:gd name="T7" fmla="*/ 6 h 22"/>
                <a:gd name="T8" fmla="*/ 2 w 20"/>
                <a:gd name="T9" fmla="*/ 4 h 22"/>
                <a:gd name="T10" fmla="*/ 0 w 20"/>
                <a:gd name="T11" fmla="*/ 2 h 22"/>
                <a:gd name="T12" fmla="*/ 2 w 20"/>
                <a:gd name="T13" fmla="*/ 0 h 22"/>
                <a:gd name="T14" fmla="*/ 18 w 20"/>
                <a:gd name="T15" fmla="*/ 2 h 22"/>
                <a:gd name="T16" fmla="*/ 20 w 20"/>
                <a:gd name="T17" fmla="*/ 3 h 22"/>
                <a:gd name="T18" fmla="*/ 20 w 20"/>
                <a:gd name="T19" fmla="*/ 4 h 22"/>
                <a:gd name="T20" fmla="*/ 18 w 20"/>
                <a:gd name="T21" fmla="*/ 20 h 22"/>
                <a:gd name="T22" fmla="*/ 16 w 20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2">
                  <a:moveTo>
                    <a:pt x="16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96">
            <a:extLst>
              <a:ext uri="{FF2B5EF4-FFF2-40B4-BE49-F238E27FC236}">
                <a16:creationId xmlns:a16="http://schemas.microsoft.com/office/drawing/2014/main" id="{F2C3B063-7700-4729-B39B-02B127EC0622}"/>
              </a:ext>
            </a:extLst>
          </p:cNvPr>
          <p:cNvGrpSpPr/>
          <p:nvPr/>
        </p:nvGrpSpPr>
        <p:grpSpPr>
          <a:xfrm>
            <a:off x="5809567" y="3857490"/>
            <a:ext cx="522062" cy="455006"/>
            <a:chOff x="5562601" y="2185989"/>
            <a:chExt cx="346075" cy="301625"/>
          </a:xfrm>
        </p:grpSpPr>
        <p:sp>
          <p:nvSpPr>
            <p:cNvPr id="26" name="Freeform 91">
              <a:extLst>
                <a:ext uri="{FF2B5EF4-FFF2-40B4-BE49-F238E27FC236}">
                  <a16:creationId xmlns:a16="http://schemas.microsoft.com/office/drawing/2014/main" id="{B22ADA1D-3A27-4630-85EA-94716AA50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1" y="2352676"/>
              <a:ext cx="104775" cy="104775"/>
            </a:xfrm>
            <a:custGeom>
              <a:avLst/>
              <a:gdLst>
                <a:gd name="T0" fmla="*/ 0 w 28"/>
                <a:gd name="T1" fmla="*/ 0 h 28"/>
                <a:gd name="T2" fmla="*/ 18 w 28"/>
                <a:gd name="T3" fmla="*/ 0 h 28"/>
                <a:gd name="T4" fmla="*/ 28 w 28"/>
                <a:gd name="T5" fmla="*/ 16 h 28"/>
                <a:gd name="T6" fmla="*/ 28 w 28"/>
                <a:gd name="T7" fmla="*/ 22 h 28"/>
                <a:gd name="T8" fmla="*/ 28 w 28"/>
                <a:gd name="T9" fmla="*/ 28 h 28"/>
                <a:gd name="T10" fmla="*/ 18 w 28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20"/>
                    <a:pt x="28" y="22"/>
                  </a:cubicBezTo>
                  <a:cubicBezTo>
                    <a:pt x="28" y="24"/>
                    <a:pt x="28" y="28"/>
                    <a:pt x="28" y="28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id="{D1CFFECB-B676-4075-8113-44E88FE2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2306639"/>
              <a:ext cx="84138" cy="150813"/>
            </a:xfrm>
            <a:custGeom>
              <a:avLst/>
              <a:gdLst>
                <a:gd name="T0" fmla="*/ 0 w 53"/>
                <a:gd name="T1" fmla="*/ 95 h 95"/>
                <a:gd name="T2" fmla="*/ 53 w 53"/>
                <a:gd name="T3" fmla="*/ 95 h 95"/>
                <a:gd name="T4" fmla="*/ 53 w 53"/>
                <a:gd name="T5" fmla="*/ 0 h 95"/>
                <a:gd name="T6" fmla="*/ 0 w 53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5">
                  <a:moveTo>
                    <a:pt x="0" y="95"/>
                  </a:moveTo>
                  <a:lnTo>
                    <a:pt x="53" y="95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id="{A9171075-3120-4693-BAB7-D11A2357F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2344739"/>
              <a:ext cx="38100" cy="112713"/>
            </a:xfrm>
            <a:custGeom>
              <a:avLst/>
              <a:gdLst>
                <a:gd name="T0" fmla="*/ 0 w 24"/>
                <a:gd name="T1" fmla="*/ 0 h 71"/>
                <a:gd name="T2" fmla="*/ 0 w 24"/>
                <a:gd name="T3" fmla="*/ 71 h 71"/>
                <a:gd name="T4" fmla="*/ 24 w 24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1">
                  <a:moveTo>
                    <a:pt x="0" y="0"/>
                  </a:moveTo>
                  <a:lnTo>
                    <a:pt x="0" y="71"/>
                  </a:lnTo>
                  <a:lnTo>
                    <a:pt x="24" y="71"/>
                  </a:lnTo>
                </a:path>
              </a:pathLst>
            </a:cu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94">
              <a:extLst>
                <a:ext uri="{FF2B5EF4-FFF2-40B4-BE49-F238E27FC236}">
                  <a16:creationId xmlns:a16="http://schemas.microsoft.com/office/drawing/2014/main" id="{1C40C19F-8533-4705-878E-CC82D83F9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126" y="2443164"/>
              <a:ext cx="44450" cy="44450"/>
            </a:xfrm>
            <a:prstGeom prst="ellipse">
              <a:avLst/>
            </a:pr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95">
              <a:extLst>
                <a:ext uri="{FF2B5EF4-FFF2-40B4-BE49-F238E27FC236}">
                  <a16:creationId xmlns:a16="http://schemas.microsoft.com/office/drawing/2014/main" id="{0D34FC44-42BF-43D4-9F2B-1F23308C7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313" y="2443164"/>
              <a:ext cx="44450" cy="44450"/>
            </a:xfrm>
            <a:prstGeom prst="ellipse">
              <a:avLst/>
            </a:pr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id="{C8B06B76-8467-4060-AFAA-BDF104F03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1" y="2185989"/>
              <a:ext cx="134938" cy="136525"/>
            </a:xfrm>
            <a:prstGeom prst="ellipse">
              <a:avLst/>
            </a:pr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C36DA8B5-E2F2-46A9-95BA-DB971360A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926" y="2216151"/>
              <a:ext cx="30163" cy="46038"/>
            </a:xfrm>
            <a:custGeom>
              <a:avLst/>
              <a:gdLst>
                <a:gd name="T0" fmla="*/ 0 w 19"/>
                <a:gd name="T1" fmla="*/ 0 h 29"/>
                <a:gd name="T2" fmla="*/ 0 w 19"/>
                <a:gd name="T3" fmla="*/ 29 h 29"/>
                <a:gd name="T4" fmla="*/ 19 w 1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9">
                  <a:moveTo>
                    <a:pt x="0" y="0"/>
                  </a:moveTo>
                  <a:lnTo>
                    <a:pt x="0" y="29"/>
                  </a:lnTo>
                  <a:lnTo>
                    <a:pt x="19" y="29"/>
                  </a:lnTo>
                </a:path>
              </a:pathLst>
            </a:custGeom>
            <a:noFill/>
            <a:ln w="15875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Line 98">
              <a:extLst>
                <a:ext uri="{FF2B5EF4-FFF2-40B4-BE49-F238E27FC236}">
                  <a16:creationId xmlns:a16="http://schemas.microsoft.com/office/drawing/2014/main" id="{A2207F35-A7F0-45C7-A549-C4087826E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1" y="2382839"/>
              <a:ext cx="44450" cy="0"/>
            </a:xfrm>
            <a:prstGeom prst="line">
              <a:avLst/>
            </a:prstGeom>
            <a:noFill/>
            <a:ln w="15875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Line 99">
              <a:extLst>
                <a:ext uri="{FF2B5EF4-FFF2-40B4-BE49-F238E27FC236}">
                  <a16:creationId xmlns:a16="http://schemas.microsoft.com/office/drawing/2014/main" id="{F69315DA-03BF-4610-8AD4-F0E6F3D59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826" y="2413001"/>
              <a:ext cx="22225" cy="0"/>
            </a:xfrm>
            <a:prstGeom prst="line">
              <a:avLst/>
            </a:prstGeom>
            <a:noFill/>
            <a:ln w="15875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Line 100">
              <a:extLst>
                <a:ext uri="{FF2B5EF4-FFF2-40B4-BE49-F238E27FC236}">
                  <a16:creationId xmlns:a16="http://schemas.microsoft.com/office/drawing/2014/main" id="{673568A9-2FFC-40B4-A699-001C4B1C8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0701" y="2443164"/>
              <a:ext cx="6350" cy="0"/>
            </a:xfrm>
            <a:prstGeom prst="line">
              <a:avLst/>
            </a:prstGeom>
            <a:noFill/>
            <a:ln w="15875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Line 101">
              <a:extLst>
                <a:ext uri="{FF2B5EF4-FFF2-40B4-BE49-F238E27FC236}">
                  <a16:creationId xmlns:a16="http://schemas.microsoft.com/office/drawing/2014/main" id="{19E5FA31-F754-475C-A06B-63C08F125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901" y="2413001"/>
              <a:ext cx="100013" cy="0"/>
            </a:xfrm>
            <a:prstGeom prst="line">
              <a:avLst/>
            </a:pr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Line 102">
              <a:extLst>
                <a:ext uri="{FF2B5EF4-FFF2-40B4-BE49-F238E27FC236}">
                  <a16:creationId xmlns:a16="http://schemas.microsoft.com/office/drawing/2014/main" id="{72C05AB5-232A-4D21-B537-532D1D8E9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901" y="2457451"/>
              <a:ext cx="0" cy="0"/>
            </a:xfrm>
            <a:prstGeom prst="line">
              <a:avLst/>
            </a:pr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Line 103">
              <a:extLst>
                <a:ext uri="{FF2B5EF4-FFF2-40B4-BE49-F238E27FC236}">
                  <a16:creationId xmlns:a16="http://schemas.microsoft.com/office/drawing/2014/main" id="{444AA546-F4C0-40A0-B655-D7EE5618D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901" y="2457451"/>
              <a:ext cx="25400" cy="0"/>
            </a:xfrm>
            <a:prstGeom prst="line">
              <a:avLst/>
            </a:prstGeom>
            <a:noFill/>
            <a:ln w="15875" cap="flat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110">
            <a:extLst>
              <a:ext uri="{FF2B5EF4-FFF2-40B4-BE49-F238E27FC236}">
                <a16:creationId xmlns:a16="http://schemas.microsoft.com/office/drawing/2014/main" id="{F728FBC4-5CE9-47FE-B77D-360A6E4F04C3}"/>
              </a:ext>
            </a:extLst>
          </p:cNvPr>
          <p:cNvGrpSpPr/>
          <p:nvPr/>
        </p:nvGrpSpPr>
        <p:grpSpPr>
          <a:xfrm>
            <a:off x="2274285" y="3865950"/>
            <a:ext cx="500586" cy="504996"/>
            <a:chOff x="2670175" y="2884488"/>
            <a:chExt cx="360363" cy="363538"/>
          </a:xfrm>
          <a:solidFill>
            <a:srgbClr val="642B73"/>
          </a:solidFill>
        </p:grpSpPr>
        <p:sp>
          <p:nvSpPr>
            <p:cNvPr id="40" name="Freeform 1696">
              <a:extLst>
                <a:ext uri="{FF2B5EF4-FFF2-40B4-BE49-F238E27FC236}">
                  <a16:creationId xmlns:a16="http://schemas.microsoft.com/office/drawing/2014/main" id="{DCB00B97-996D-4108-88DF-94BE32675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2884488"/>
              <a:ext cx="360363" cy="363538"/>
            </a:xfrm>
            <a:custGeom>
              <a:avLst/>
              <a:gdLst>
                <a:gd name="T0" fmla="*/ 49 w 96"/>
                <a:gd name="T1" fmla="*/ 97 h 97"/>
                <a:gd name="T2" fmla="*/ 47 w 96"/>
                <a:gd name="T3" fmla="*/ 95 h 97"/>
                <a:gd name="T4" fmla="*/ 49 w 96"/>
                <a:gd name="T5" fmla="*/ 93 h 97"/>
                <a:gd name="T6" fmla="*/ 75 w 96"/>
                <a:gd name="T7" fmla="*/ 83 h 97"/>
                <a:gd name="T8" fmla="*/ 78 w 96"/>
                <a:gd name="T9" fmla="*/ 84 h 97"/>
                <a:gd name="T10" fmla="*/ 78 w 96"/>
                <a:gd name="T11" fmla="*/ 87 h 97"/>
                <a:gd name="T12" fmla="*/ 49 w 96"/>
                <a:gd name="T13" fmla="*/ 97 h 97"/>
                <a:gd name="T14" fmla="*/ 49 w 96"/>
                <a:gd name="T15" fmla="*/ 97 h 97"/>
                <a:gd name="T16" fmla="*/ 38 w 96"/>
                <a:gd name="T17" fmla="*/ 96 h 97"/>
                <a:gd name="T18" fmla="*/ 37 w 96"/>
                <a:gd name="T19" fmla="*/ 96 h 97"/>
                <a:gd name="T20" fmla="*/ 11 w 96"/>
                <a:gd name="T21" fmla="*/ 80 h 97"/>
                <a:gd name="T22" fmla="*/ 11 w 96"/>
                <a:gd name="T23" fmla="*/ 77 h 97"/>
                <a:gd name="T24" fmla="*/ 14 w 96"/>
                <a:gd name="T25" fmla="*/ 77 h 97"/>
                <a:gd name="T26" fmla="*/ 38 w 96"/>
                <a:gd name="T27" fmla="*/ 92 h 97"/>
                <a:gd name="T28" fmla="*/ 40 w 96"/>
                <a:gd name="T29" fmla="*/ 94 h 97"/>
                <a:gd name="T30" fmla="*/ 38 w 96"/>
                <a:gd name="T31" fmla="*/ 96 h 97"/>
                <a:gd name="T32" fmla="*/ 85 w 96"/>
                <a:gd name="T33" fmla="*/ 79 h 97"/>
                <a:gd name="T34" fmla="*/ 83 w 96"/>
                <a:gd name="T35" fmla="*/ 79 h 97"/>
                <a:gd name="T36" fmla="*/ 83 w 96"/>
                <a:gd name="T37" fmla="*/ 76 h 97"/>
                <a:gd name="T38" fmla="*/ 92 w 96"/>
                <a:gd name="T39" fmla="*/ 49 h 97"/>
                <a:gd name="T40" fmla="*/ 94 w 96"/>
                <a:gd name="T41" fmla="*/ 47 h 97"/>
                <a:gd name="T42" fmla="*/ 96 w 96"/>
                <a:gd name="T43" fmla="*/ 49 h 97"/>
                <a:gd name="T44" fmla="*/ 96 w 96"/>
                <a:gd name="T45" fmla="*/ 49 h 97"/>
                <a:gd name="T46" fmla="*/ 86 w 96"/>
                <a:gd name="T47" fmla="*/ 78 h 97"/>
                <a:gd name="T48" fmla="*/ 85 w 96"/>
                <a:gd name="T49" fmla="*/ 79 h 97"/>
                <a:gd name="T50" fmla="*/ 7 w 96"/>
                <a:gd name="T51" fmla="*/ 71 h 97"/>
                <a:gd name="T52" fmla="*/ 5 w 96"/>
                <a:gd name="T53" fmla="*/ 70 h 97"/>
                <a:gd name="T54" fmla="*/ 0 w 96"/>
                <a:gd name="T55" fmla="*/ 49 h 97"/>
                <a:gd name="T56" fmla="*/ 1 w 96"/>
                <a:gd name="T57" fmla="*/ 39 h 97"/>
                <a:gd name="T58" fmla="*/ 3 w 96"/>
                <a:gd name="T59" fmla="*/ 38 h 97"/>
                <a:gd name="T60" fmla="*/ 5 w 96"/>
                <a:gd name="T61" fmla="*/ 40 h 97"/>
                <a:gd name="T62" fmla="*/ 4 w 96"/>
                <a:gd name="T63" fmla="*/ 49 h 97"/>
                <a:gd name="T64" fmla="*/ 8 w 96"/>
                <a:gd name="T65" fmla="*/ 68 h 97"/>
                <a:gd name="T66" fmla="*/ 7 w 96"/>
                <a:gd name="T67" fmla="*/ 71 h 97"/>
                <a:gd name="T68" fmla="*/ 7 w 96"/>
                <a:gd name="T69" fmla="*/ 71 h 97"/>
                <a:gd name="T70" fmla="*/ 93 w 96"/>
                <a:gd name="T71" fmla="*/ 40 h 97"/>
                <a:gd name="T72" fmla="*/ 91 w 96"/>
                <a:gd name="T73" fmla="*/ 38 h 97"/>
                <a:gd name="T74" fmla="*/ 75 w 96"/>
                <a:gd name="T75" fmla="*/ 14 h 97"/>
                <a:gd name="T76" fmla="*/ 75 w 96"/>
                <a:gd name="T77" fmla="*/ 12 h 97"/>
                <a:gd name="T78" fmla="*/ 78 w 96"/>
                <a:gd name="T79" fmla="*/ 11 h 97"/>
                <a:gd name="T80" fmla="*/ 95 w 96"/>
                <a:gd name="T81" fmla="*/ 37 h 97"/>
                <a:gd name="T82" fmla="*/ 93 w 96"/>
                <a:gd name="T83" fmla="*/ 40 h 97"/>
                <a:gd name="T84" fmla="*/ 93 w 96"/>
                <a:gd name="T85" fmla="*/ 40 h 97"/>
                <a:gd name="T86" fmla="*/ 6 w 96"/>
                <a:gd name="T87" fmla="*/ 31 h 97"/>
                <a:gd name="T88" fmla="*/ 6 w 96"/>
                <a:gd name="T89" fmla="*/ 31 h 97"/>
                <a:gd name="T90" fmla="*/ 5 w 96"/>
                <a:gd name="T91" fmla="*/ 28 h 97"/>
                <a:gd name="T92" fmla="*/ 26 w 96"/>
                <a:gd name="T93" fmla="*/ 6 h 97"/>
                <a:gd name="T94" fmla="*/ 29 w 96"/>
                <a:gd name="T95" fmla="*/ 7 h 97"/>
                <a:gd name="T96" fmla="*/ 28 w 96"/>
                <a:gd name="T97" fmla="*/ 10 h 97"/>
                <a:gd name="T98" fmla="*/ 8 w 96"/>
                <a:gd name="T99" fmla="*/ 30 h 97"/>
                <a:gd name="T100" fmla="*/ 6 w 96"/>
                <a:gd name="T101" fmla="*/ 31 h 97"/>
                <a:gd name="T102" fmla="*/ 67 w 96"/>
                <a:gd name="T103" fmla="*/ 9 h 97"/>
                <a:gd name="T104" fmla="*/ 66 w 96"/>
                <a:gd name="T105" fmla="*/ 9 h 97"/>
                <a:gd name="T106" fmla="*/ 38 w 96"/>
                <a:gd name="T107" fmla="*/ 6 h 97"/>
                <a:gd name="T108" fmla="*/ 36 w 96"/>
                <a:gd name="T109" fmla="*/ 5 h 97"/>
                <a:gd name="T110" fmla="*/ 37 w 96"/>
                <a:gd name="T111" fmla="*/ 2 h 97"/>
                <a:gd name="T112" fmla="*/ 68 w 96"/>
                <a:gd name="T113" fmla="*/ 5 h 97"/>
                <a:gd name="T114" fmla="*/ 69 w 96"/>
                <a:gd name="T115" fmla="*/ 8 h 97"/>
                <a:gd name="T116" fmla="*/ 67 w 96"/>
                <a:gd name="T11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97">
                  <a:moveTo>
                    <a:pt x="49" y="97"/>
                  </a:moveTo>
                  <a:cubicBezTo>
                    <a:pt x="48" y="97"/>
                    <a:pt x="47" y="96"/>
                    <a:pt x="47" y="95"/>
                  </a:cubicBezTo>
                  <a:cubicBezTo>
                    <a:pt x="47" y="94"/>
                    <a:pt x="48" y="93"/>
                    <a:pt x="49" y="93"/>
                  </a:cubicBezTo>
                  <a:cubicBezTo>
                    <a:pt x="59" y="93"/>
                    <a:pt x="68" y="89"/>
                    <a:pt x="75" y="83"/>
                  </a:cubicBezTo>
                  <a:cubicBezTo>
                    <a:pt x="76" y="83"/>
                    <a:pt x="78" y="83"/>
                    <a:pt x="78" y="84"/>
                  </a:cubicBezTo>
                  <a:cubicBezTo>
                    <a:pt x="79" y="85"/>
                    <a:pt x="79" y="86"/>
                    <a:pt x="78" y="87"/>
                  </a:cubicBezTo>
                  <a:cubicBezTo>
                    <a:pt x="70" y="93"/>
                    <a:pt x="60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7" y="96"/>
                  </a:cubicBezTo>
                  <a:cubicBezTo>
                    <a:pt x="27" y="94"/>
                    <a:pt x="18" y="88"/>
                    <a:pt x="11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2" y="76"/>
                    <a:pt x="13" y="76"/>
                    <a:pt x="14" y="77"/>
                  </a:cubicBezTo>
                  <a:cubicBezTo>
                    <a:pt x="20" y="85"/>
                    <a:pt x="29" y="90"/>
                    <a:pt x="38" y="92"/>
                  </a:cubicBezTo>
                  <a:cubicBezTo>
                    <a:pt x="39" y="92"/>
                    <a:pt x="40" y="93"/>
                    <a:pt x="40" y="94"/>
                  </a:cubicBezTo>
                  <a:cubicBezTo>
                    <a:pt x="40" y="95"/>
                    <a:pt x="39" y="96"/>
                    <a:pt x="38" y="96"/>
                  </a:cubicBezTo>
                  <a:close/>
                  <a:moveTo>
                    <a:pt x="85" y="79"/>
                  </a:moveTo>
                  <a:cubicBezTo>
                    <a:pt x="84" y="79"/>
                    <a:pt x="84" y="79"/>
                    <a:pt x="83" y="79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9" y="68"/>
                    <a:pt x="92" y="59"/>
                    <a:pt x="92" y="49"/>
                  </a:cubicBezTo>
                  <a:cubicBezTo>
                    <a:pt x="92" y="48"/>
                    <a:pt x="93" y="47"/>
                    <a:pt x="94" y="47"/>
                  </a:cubicBezTo>
                  <a:cubicBezTo>
                    <a:pt x="95" y="47"/>
                    <a:pt x="96" y="48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3" y="70"/>
                    <a:pt x="86" y="78"/>
                  </a:cubicBezTo>
                  <a:cubicBezTo>
                    <a:pt x="86" y="79"/>
                    <a:pt x="85" y="79"/>
                    <a:pt x="85" y="79"/>
                  </a:cubicBezTo>
                  <a:close/>
                  <a:moveTo>
                    <a:pt x="7" y="71"/>
                  </a:moveTo>
                  <a:cubicBezTo>
                    <a:pt x="6" y="71"/>
                    <a:pt x="5" y="71"/>
                    <a:pt x="5" y="70"/>
                  </a:cubicBezTo>
                  <a:cubicBezTo>
                    <a:pt x="2" y="63"/>
                    <a:pt x="0" y="56"/>
                    <a:pt x="0" y="49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4" y="38"/>
                    <a:pt x="5" y="39"/>
                    <a:pt x="5" y="40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56"/>
                    <a:pt x="5" y="62"/>
                    <a:pt x="8" y="68"/>
                  </a:cubicBezTo>
                  <a:cubicBezTo>
                    <a:pt x="9" y="69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lose/>
                  <a:moveTo>
                    <a:pt x="93" y="40"/>
                  </a:moveTo>
                  <a:cubicBezTo>
                    <a:pt x="92" y="40"/>
                    <a:pt x="91" y="39"/>
                    <a:pt x="91" y="38"/>
                  </a:cubicBezTo>
                  <a:cubicBezTo>
                    <a:pt x="88" y="29"/>
                    <a:pt x="83" y="20"/>
                    <a:pt x="75" y="14"/>
                  </a:cubicBezTo>
                  <a:cubicBezTo>
                    <a:pt x="74" y="14"/>
                    <a:pt x="74" y="13"/>
                    <a:pt x="75" y="12"/>
                  </a:cubicBezTo>
                  <a:cubicBezTo>
                    <a:pt x="76" y="11"/>
                    <a:pt x="77" y="11"/>
                    <a:pt x="78" y="11"/>
                  </a:cubicBezTo>
                  <a:cubicBezTo>
                    <a:pt x="86" y="18"/>
                    <a:pt x="92" y="27"/>
                    <a:pt x="95" y="37"/>
                  </a:cubicBezTo>
                  <a:cubicBezTo>
                    <a:pt x="95" y="38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4" y="29"/>
                    <a:pt x="5" y="28"/>
                  </a:cubicBezTo>
                  <a:cubicBezTo>
                    <a:pt x="9" y="19"/>
                    <a:pt x="17" y="11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29" y="8"/>
                    <a:pt x="29" y="9"/>
                    <a:pt x="28" y="10"/>
                  </a:cubicBezTo>
                  <a:cubicBezTo>
                    <a:pt x="19" y="14"/>
                    <a:pt x="12" y="21"/>
                    <a:pt x="8" y="30"/>
                  </a:cubicBezTo>
                  <a:cubicBezTo>
                    <a:pt x="8" y="31"/>
                    <a:pt x="7" y="31"/>
                    <a:pt x="6" y="31"/>
                  </a:cubicBezTo>
                  <a:close/>
                  <a:moveTo>
                    <a:pt x="67" y="9"/>
                  </a:moveTo>
                  <a:cubicBezTo>
                    <a:pt x="67" y="9"/>
                    <a:pt x="66" y="9"/>
                    <a:pt x="66" y="9"/>
                  </a:cubicBezTo>
                  <a:cubicBezTo>
                    <a:pt x="57" y="5"/>
                    <a:pt x="47" y="4"/>
                    <a:pt x="38" y="6"/>
                  </a:cubicBezTo>
                  <a:cubicBezTo>
                    <a:pt x="37" y="6"/>
                    <a:pt x="36" y="6"/>
                    <a:pt x="36" y="5"/>
                  </a:cubicBezTo>
                  <a:cubicBezTo>
                    <a:pt x="35" y="4"/>
                    <a:pt x="36" y="2"/>
                    <a:pt x="37" y="2"/>
                  </a:cubicBezTo>
                  <a:cubicBezTo>
                    <a:pt x="47" y="0"/>
                    <a:pt x="58" y="1"/>
                    <a:pt x="68" y="5"/>
                  </a:cubicBezTo>
                  <a:cubicBezTo>
                    <a:pt x="69" y="6"/>
                    <a:pt x="69" y="7"/>
                    <a:pt x="69" y="8"/>
                  </a:cubicBezTo>
                  <a:cubicBezTo>
                    <a:pt x="68" y="9"/>
                    <a:pt x="68" y="9"/>
                    <a:pt x="67" y="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697">
              <a:extLst>
                <a:ext uri="{FF2B5EF4-FFF2-40B4-BE49-F238E27FC236}">
                  <a16:creationId xmlns:a16="http://schemas.microsoft.com/office/drawing/2014/main" id="{82C967B7-8149-4BC9-91C6-8DF7BAF2E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2989263"/>
              <a:ext cx="90488" cy="158750"/>
            </a:xfrm>
            <a:custGeom>
              <a:avLst/>
              <a:gdLst>
                <a:gd name="T0" fmla="*/ 12 w 24"/>
                <a:gd name="T1" fmla="*/ 42 h 42"/>
                <a:gd name="T2" fmla="*/ 0 w 24"/>
                <a:gd name="T3" fmla="*/ 31 h 42"/>
                <a:gd name="T4" fmla="*/ 2 w 24"/>
                <a:gd name="T5" fmla="*/ 29 h 42"/>
                <a:gd name="T6" fmla="*/ 4 w 24"/>
                <a:gd name="T7" fmla="*/ 31 h 42"/>
                <a:gd name="T8" fmla="*/ 12 w 24"/>
                <a:gd name="T9" fmla="*/ 38 h 42"/>
                <a:gd name="T10" fmla="*/ 20 w 24"/>
                <a:gd name="T11" fmla="*/ 31 h 42"/>
                <a:gd name="T12" fmla="*/ 12 w 24"/>
                <a:gd name="T13" fmla="*/ 23 h 42"/>
                <a:gd name="T14" fmla="*/ 0 w 24"/>
                <a:gd name="T15" fmla="*/ 11 h 42"/>
                <a:gd name="T16" fmla="*/ 12 w 24"/>
                <a:gd name="T17" fmla="*/ 0 h 42"/>
                <a:gd name="T18" fmla="*/ 24 w 24"/>
                <a:gd name="T19" fmla="*/ 11 h 42"/>
                <a:gd name="T20" fmla="*/ 22 w 24"/>
                <a:gd name="T21" fmla="*/ 13 h 42"/>
                <a:gd name="T22" fmla="*/ 20 w 24"/>
                <a:gd name="T23" fmla="*/ 11 h 42"/>
                <a:gd name="T24" fmla="*/ 12 w 24"/>
                <a:gd name="T25" fmla="*/ 4 h 42"/>
                <a:gd name="T26" fmla="*/ 4 w 24"/>
                <a:gd name="T27" fmla="*/ 11 h 42"/>
                <a:gd name="T28" fmla="*/ 12 w 24"/>
                <a:gd name="T29" fmla="*/ 19 h 42"/>
                <a:gd name="T30" fmla="*/ 24 w 24"/>
                <a:gd name="T31" fmla="*/ 31 h 42"/>
                <a:gd name="T32" fmla="*/ 12 w 24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2">
                  <a:moveTo>
                    <a:pt x="12" y="42"/>
                  </a:moveTo>
                  <a:cubicBezTo>
                    <a:pt x="6" y="42"/>
                    <a:pt x="0" y="37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5"/>
                    <a:pt x="8" y="38"/>
                    <a:pt x="12" y="38"/>
                  </a:cubicBezTo>
                  <a:cubicBezTo>
                    <a:pt x="16" y="38"/>
                    <a:pt x="20" y="35"/>
                    <a:pt x="20" y="31"/>
                  </a:cubicBezTo>
                  <a:cubicBezTo>
                    <a:pt x="20" y="26"/>
                    <a:pt x="16" y="23"/>
                    <a:pt x="12" y="23"/>
                  </a:cubicBezTo>
                  <a:cubicBezTo>
                    <a:pt x="6" y="23"/>
                    <a:pt x="0" y="18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2"/>
                    <a:pt x="23" y="13"/>
                    <a:pt x="22" y="13"/>
                  </a:cubicBezTo>
                  <a:cubicBezTo>
                    <a:pt x="21" y="13"/>
                    <a:pt x="20" y="12"/>
                    <a:pt x="20" y="11"/>
                  </a:cubicBezTo>
                  <a:cubicBezTo>
                    <a:pt x="20" y="7"/>
                    <a:pt x="16" y="4"/>
                    <a:pt x="12" y="4"/>
                  </a:cubicBezTo>
                  <a:cubicBezTo>
                    <a:pt x="8" y="4"/>
                    <a:pt x="4" y="7"/>
                    <a:pt x="4" y="11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8" y="19"/>
                    <a:pt x="24" y="24"/>
                    <a:pt x="24" y="31"/>
                  </a:cubicBezTo>
                  <a:cubicBezTo>
                    <a:pt x="24" y="37"/>
                    <a:pt x="18" y="42"/>
                    <a:pt x="12" y="4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698">
              <a:extLst>
                <a:ext uri="{FF2B5EF4-FFF2-40B4-BE49-F238E27FC236}">
                  <a16:creationId xmlns:a16="http://schemas.microsoft.com/office/drawing/2014/main" id="{10E67820-D75B-4DD8-AF10-94D4E09C2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3132138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699">
              <a:extLst>
                <a:ext uri="{FF2B5EF4-FFF2-40B4-BE49-F238E27FC236}">
                  <a16:creationId xmlns:a16="http://schemas.microsoft.com/office/drawing/2014/main" id="{07B9782E-1264-4832-821C-ABE582BC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2963863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Google Shape;1372;p23">
            <a:extLst>
              <a:ext uri="{FF2B5EF4-FFF2-40B4-BE49-F238E27FC236}">
                <a16:creationId xmlns:a16="http://schemas.microsoft.com/office/drawing/2014/main" id="{F32F0013-8E44-4F98-A8E2-B26CB4AB3D61}"/>
              </a:ext>
            </a:extLst>
          </p:cNvPr>
          <p:cNvSpPr/>
          <p:nvPr/>
        </p:nvSpPr>
        <p:spPr>
          <a:xfrm>
            <a:off x="7550244" y="2054371"/>
            <a:ext cx="2197986" cy="512800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58519DB-D15A-49F4-AFC4-18D6C59C9301}"/>
              </a:ext>
            </a:extLst>
          </p:cNvPr>
          <p:cNvSpPr txBox="1">
            <a:spLocks/>
          </p:cNvSpPr>
          <p:nvPr/>
        </p:nvSpPr>
        <p:spPr>
          <a:xfrm>
            <a:off x="7836569" y="2214660"/>
            <a:ext cx="169396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58FE6CB-A652-4FE8-9BBA-C23309D10B45}"/>
              </a:ext>
            </a:extLst>
          </p:cNvPr>
          <p:cNvSpPr txBox="1"/>
          <p:nvPr/>
        </p:nvSpPr>
        <p:spPr>
          <a:xfrm>
            <a:off x="1412197" y="5028099"/>
            <a:ext cx="218983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DDAFEC7-2043-4B8C-BCD6-1FC85531A793}"/>
              </a:ext>
            </a:extLst>
          </p:cNvPr>
          <p:cNvSpPr txBox="1"/>
          <p:nvPr/>
        </p:nvSpPr>
        <p:spPr>
          <a:xfrm>
            <a:off x="4884677" y="5020621"/>
            <a:ext cx="218983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96C376-AEC9-46C6-9B6E-E231288F680E}"/>
              </a:ext>
            </a:extLst>
          </p:cNvPr>
          <p:cNvSpPr txBox="1"/>
          <p:nvPr/>
        </p:nvSpPr>
        <p:spPr>
          <a:xfrm>
            <a:off x="8599208" y="5080193"/>
            <a:ext cx="218983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552827B-8C0C-4739-BB42-E34E9F0E57B9}"/>
              </a:ext>
            </a:extLst>
          </p:cNvPr>
          <p:cNvSpPr txBox="1"/>
          <p:nvPr/>
        </p:nvSpPr>
        <p:spPr>
          <a:xfrm>
            <a:off x="2347060" y="2001489"/>
            <a:ext cx="3748939" cy="100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 utilize technically sound, , Synergistically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9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ïSḻiḍè">
            <a:extLst>
              <a:ext uri="{FF2B5EF4-FFF2-40B4-BE49-F238E27FC236}">
                <a16:creationId xmlns:a16="http://schemas.microsoft.com/office/drawing/2014/main" id="{A0D7AA0C-DFAD-4841-AD9D-F24D1D74FBAB}"/>
              </a:ext>
            </a:extLst>
          </p:cNvPr>
          <p:cNvSpPr/>
          <p:nvPr/>
        </p:nvSpPr>
        <p:spPr>
          <a:xfrm>
            <a:off x="1690698" y="2047628"/>
            <a:ext cx="444222" cy="44422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ïṡ1íḋè">
            <a:extLst>
              <a:ext uri="{FF2B5EF4-FFF2-40B4-BE49-F238E27FC236}">
                <a16:creationId xmlns:a16="http://schemas.microsoft.com/office/drawing/2014/main" id="{08CDA639-8A54-4223-94C9-DC27802C1EC7}"/>
              </a:ext>
            </a:extLst>
          </p:cNvPr>
          <p:cNvSpPr/>
          <p:nvPr/>
        </p:nvSpPr>
        <p:spPr bwMode="auto">
          <a:xfrm>
            <a:off x="1810029" y="2192653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solidFill>
                <a:srgbClr val="E5C0A6"/>
              </a:solidFill>
              <a:cs typeface="+mn-ea"/>
              <a:sym typeface="+mn-lt"/>
            </a:endParaRPr>
          </a:p>
        </p:txBody>
      </p:sp>
      <p:sp>
        <p:nvSpPr>
          <p:cNvPr id="52" name="Rounded Rectangle 12">
            <a:extLst>
              <a:ext uri="{FF2B5EF4-FFF2-40B4-BE49-F238E27FC236}">
                <a16:creationId xmlns:a16="http://schemas.microsoft.com/office/drawing/2014/main" id="{72BC8993-7684-4AF8-87DE-911AA2EB686A}"/>
              </a:ext>
            </a:extLst>
          </p:cNvPr>
          <p:cNvSpPr/>
          <p:nvPr/>
        </p:nvSpPr>
        <p:spPr>
          <a:xfrm flipH="1">
            <a:off x="1814400" y="2848745"/>
            <a:ext cx="2715717" cy="601062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iṩļïḓè">
            <a:extLst>
              <a:ext uri="{FF2B5EF4-FFF2-40B4-BE49-F238E27FC236}">
                <a16:creationId xmlns:a16="http://schemas.microsoft.com/office/drawing/2014/main" id="{94B2DAC4-1BB8-489B-B1B2-A8860013C6EC}"/>
              </a:ext>
            </a:extLst>
          </p:cNvPr>
          <p:cNvSpPr txBox="1"/>
          <p:nvPr/>
        </p:nvSpPr>
        <p:spPr bwMode="auto">
          <a:xfrm>
            <a:off x="2058219" y="2934870"/>
            <a:ext cx="2241661" cy="480157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86DA862-23AC-4673-9308-97269716E732}"/>
              </a:ext>
            </a:extLst>
          </p:cNvPr>
          <p:cNvSpPr txBox="1"/>
          <p:nvPr/>
        </p:nvSpPr>
        <p:spPr>
          <a:xfrm>
            <a:off x="7550244" y="2663865"/>
            <a:ext cx="2891812" cy="100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 utilize technically sound, </a:t>
            </a:r>
          </a:p>
        </p:txBody>
      </p:sp>
    </p:spTree>
    <p:extLst>
      <p:ext uri="{BB962C8B-B14F-4D97-AF65-F5344CB8AC3E}">
        <p14:creationId xmlns:p14="http://schemas.microsoft.com/office/powerpoint/2010/main" val="11364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  <p:bldP spid="49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09C0A-E74E-4E8D-B540-CA96D54D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F0892E-4D9E-4461-9291-C8EA3618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2" y="341740"/>
            <a:ext cx="5976521" cy="59765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0C33574-4221-46EB-8F09-4095F9496B9C}"/>
              </a:ext>
            </a:extLst>
          </p:cNvPr>
          <p:cNvSpPr txBox="1"/>
          <p:nvPr/>
        </p:nvSpPr>
        <p:spPr>
          <a:xfrm>
            <a:off x="4945759" y="2403960"/>
            <a:ext cx="248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9600" b="1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陸</a:t>
            </a:r>
            <a:endParaRPr lang="zh-CN" altLang="en-US" sz="9600" b="1" dirty="0">
              <a:solidFill>
                <a:srgbClr val="03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9026C6-C79B-49D6-A967-0F7C81F8CB91}"/>
              </a:ext>
            </a:extLst>
          </p:cNvPr>
          <p:cNvSpPr txBox="1"/>
          <p:nvPr/>
        </p:nvSpPr>
        <p:spPr>
          <a:xfrm>
            <a:off x="4898992" y="4274054"/>
            <a:ext cx="2578966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27367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1F14D2BA-6D37-472E-9552-88F9FAB244FE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DE46BB-B4F3-4F5E-9620-0F8FF3340722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2F74FCB7-538A-4F45-963F-95030B080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399" y="2163591"/>
            <a:ext cx="2684235" cy="3609696"/>
          </a:xfrm>
          <a:custGeom>
            <a:avLst/>
            <a:gdLst>
              <a:gd name="connsiteX0" fmla="*/ 282274 w 2684235"/>
              <a:gd name="connsiteY0" fmla="*/ 0 h 3609696"/>
              <a:gd name="connsiteX1" fmla="*/ 2401961 w 2684235"/>
              <a:gd name="connsiteY1" fmla="*/ 0 h 3609696"/>
              <a:gd name="connsiteX2" fmla="*/ 2684235 w 2684235"/>
              <a:gd name="connsiteY2" fmla="*/ 282274 h 3609696"/>
              <a:gd name="connsiteX3" fmla="*/ 2684235 w 2684235"/>
              <a:gd name="connsiteY3" fmla="*/ 3609696 h 3609696"/>
              <a:gd name="connsiteX4" fmla="*/ 0 w 2684235"/>
              <a:gd name="connsiteY4" fmla="*/ 3609696 h 3609696"/>
              <a:gd name="connsiteX5" fmla="*/ 0 w 2684235"/>
              <a:gd name="connsiteY5" fmla="*/ 282274 h 3609696"/>
              <a:gd name="connsiteX6" fmla="*/ 282274 w 2684235"/>
              <a:gd name="connsiteY6" fmla="*/ 0 h 36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235" h="3609696">
                <a:moveTo>
                  <a:pt x="282274" y="0"/>
                </a:moveTo>
                <a:lnTo>
                  <a:pt x="2401961" y="0"/>
                </a:lnTo>
                <a:cubicBezTo>
                  <a:pt x="2557857" y="0"/>
                  <a:pt x="2684235" y="126378"/>
                  <a:pt x="2684235" y="282274"/>
                </a:cubicBezTo>
                <a:lnTo>
                  <a:pt x="2684235" y="3609696"/>
                </a:lnTo>
                <a:lnTo>
                  <a:pt x="0" y="3609696"/>
                </a:lnTo>
                <a:lnTo>
                  <a:pt x="0" y="282274"/>
                </a:lnTo>
                <a:cubicBezTo>
                  <a:pt x="0" y="126378"/>
                  <a:pt x="126378" y="0"/>
                  <a:pt x="282274" y="0"/>
                </a:cubicBezTo>
                <a:close/>
              </a:path>
            </a:pathLst>
          </a:custGeom>
        </p:spPr>
      </p:pic>
      <p:sp>
        <p:nvSpPr>
          <p:cNvPr id="6" name="Rectangle: Top Corners Rounded 50">
            <a:extLst>
              <a:ext uri="{FF2B5EF4-FFF2-40B4-BE49-F238E27FC236}">
                <a16:creationId xmlns:a16="http://schemas.microsoft.com/office/drawing/2014/main" id="{E35FFE48-274D-4243-8882-D6238989A727}"/>
              </a:ext>
            </a:extLst>
          </p:cNvPr>
          <p:cNvSpPr/>
          <p:nvPr/>
        </p:nvSpPr>
        <p:spPr>
          <a:xfrm>
            <a:off x="1696399" y="2163590"/>
            <a:ext cx="2684235" cy="3609697"/>
          </a:xfrm>
          <a:prstGeom prst="round2SameRect">
            <a:avLst>
              <a:gd name="adj1" fmla="val 10516"/>
              <a:gd name="adj2" fmla="val 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Oval 29">
            <a:extLst>
              <a:ext uri="{FF2B5EF4-FFF2-40B4-BE49-F238E27FC236}">
                <a16:creationId xmlns:a16="http://schemas.microsoft.com/office/drawing/2014/main" id="{4F9E9CB8-B356-40E6-82B5-9FB3DA4E1F19}"/>
              </a:ext>
            </a:extLst>
          </p:cNvPr>
          <p:cNvSpPr/>
          <p:nvPr/>
        </p:nvSpPr>
        <p:spPr>
          <a:xfrm>
            <a:off x="2642951" y="1768025"/>
            <a:ext cx="791128" cy="79112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79400" dist="889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Group 54">
            <a:extLst>
              <a:ext uri="{FF2B5EF4-FFF2-40B4-BE49-F238E27FC236}">
                <a16:creationId xmlns:a16="http://schemas.microsoft.com/office/drawing/2014/main" id="{2948920D-37D0-41D2-8750-B3AC6AA56718}"/>
              </a:ext>
            </a:extLst>
          </p:cNvPr>
          <p:cNvGrpSpPr/>
          <p:nvPr/>
        </p:nvGrpSpPr>
        <p:grpSpPr>
          <a:xfrm>
            <a:off x="2833898" y="1977574"/>
            <a:ext cx="409234" cy="372030"/>
            <a:chOff x="4119563" y="2563813"/>
            <a:chExt cx="331788" cy="301625"/>
          </a:xfrm>
        </p:grpSpPr>
        <p:sp>
          <p:nvSpPr>
            <p:cNvPr id="9" name="Freeform 67">
              <a:extLst>
                <a:ext uri="{FF2B5EF4-FFF2-40B4-BE49-F238E27FC236}">
                  <a16:creationId xmlns:a16="http://schemas.microsoft.com/office/drawing/2014/main" id="{38199DAA-E97E-43E2-9929-268B4A942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2586038"/>
              <a:ext cx="331788" cy="279400"/>
            </a:xfrm>
            <a:custGeom>
              <a:avLst/>
              <a:gdLst>
                <a:gd name="T0" fmla="*/ 62 w 209"/>
                <a:gd name="T1" fmla="*/ 0 h 176"/>
                <a:gd name="T2" fmla="*/ 48 w 209"/>
                <a:gd name="T3" fmla="*/ 0 h 176"/>
                <a:gd name="T4" fmla="*/ 0 w 209"/>
                <a:gd name="T5" fmla="*/ 52 h 176"/>
                <a:gd name="T6" fmla="*/ 24 w 209"/>
                <a:gd name="T7" fmla="*/ 81 h 176"/>
                <a:gd name="T8" fmla="*/ 48 w 209"/>
                <a:gd name="T9" fmla="*/ 57 h 176"/>
                <a:gd name="T10" fmla="*/ 48 w 209"/>
                <a:gd name="T11" fmla="*/ 176 h 176"/>
                <a:gd name="T12" fmla="*/ 105 w 209"/>
                <a:gd name="T13" fmla="*/ 176 h 176"/>
                <a:gd name="T14" fmla="*/ 161 w 209"/>
                <a:gd name="T15" fmla="*/ 176 h 176"/>
                <a:gd name="T16" fmla="*/ 161 w 209"/>
                <a:gd name="T17" fmla="*/ 57 h 176"/>
                <a:gd name="T18" fmla="*/ 185 w 209"/>
                <a:gd name="T19" fmla="*/ 81 h 176"/>
                <a:gd name="T20" fmla="*/ 209 w 209"/>
                <a:gd name="T21" fmla="*/ 52 h 176"/>
                <a:gd name="T22" fmla="*/ 161 w 209"/>
                <a:gd name="T23" fmla="*/ 0 h 176"/>
                <a:gd name="T24" fmla="*/ 147 w 209"/>
                <a:gd name="T2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6">
                  <a:moveTo>
                    <a:pt x="62" y="0"/>
                  </a:moveTo>
                  <a:lnTo>
                    <a:pt x="48" y="0"/>
                  </a:lnTo>
                  <a:lnTo>
                    <a:pt x="0" y="52"/>
                  </a:lnTo>
                  <a:lnTo>
                    <a:pt x="24" y="81"/>
                  </a:lnTo>
                  <a:lnTo>
                    <a:pt x="48" y="57"/>
                  </a:lnTo>
                  <a:lnTo>
                    <a:pt x="48" y="176"/>
                  </a:lnTo>
                  <a:lnTo>
                    <a:pt x="105" y="176"/>
                  </a:lnTo>
                  <a:lnTo>
                    <a:pt x="161" y="176"/>
                  </a:lnTo>
                  <a:lnTo>
                    <a:pt x="161" y="57"/>
                  </a:lnTo>
                  <a:lnTo>
                    <a:pt x="185" y="81"/>
                  </a:lnTo>
                  <a:lnTo>
                    <a:pt x="209" y="52"/>
                  </a:lnTo>
                  <a:lnTo>
                    <a:pt x="161" y="0"/>
                  </a:lnTo>
                  <a:lnTo>
                    <a:pt x="147" y="0"/>
                  </a:lnTo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" name="Freeform 68">
              <a:extLst>
                <a:ext uri="{FF2B5EF4-FFF2-40B4-BE49-F238E27FC236}">
                  <a16:creationId xmlns:a16="http://schemas.microsoft.com/office/drawing/2014/main" id="{15A1A3F6-00F5-4F64-8A92-5BCACB01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2563813"/>
              <a:ext cx="90488" cy="44450"/>
            </a:xfrm>
            <a:custGeom>
              <a:avLst/>
              <a:gdLst>
                <a:gd name="T0" fmla="*/ 29 w 57"/>
                <a:gd name="T1" fmla="*/ 28 h 28"/>
                <a:gd name="T2" fmla="*/ 0 w 57"/>
                <a:gd name="T3" fmla="*/ 0 h 28"/>
                <a:gd name="T4" fmla="*/ 57 w 57"/>
                <a:gd name="T5" fmla="*/ 0 h 28"/>
                <a:gd name="T6" fmla="*/ 29 w 5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8">
                  <a:moveTo>
                    <a:pt x="29" y="28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28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Freeform 69">
              <a:extLst>
                <a:ext uri="{FF2B5EF4-FFF2-40B4-BE49-F238E27FC236}">
                  <a16:creationId xmlns:a16="http://schemas.microsoft.com/office/drawing/2014/main" id="{C822A582-552D-40B4-8058-CF1852E1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1" y="2563813"/>
              <a:ext cx="66675" cy="68263"/>
            </a:xfrm>
            <a:custGeom>
              <a:avLst/>
              <a:gdLst>
                <a:gd name="T0" fmla="*/ 42 w 42"/>
                <a:gd name="T1" fmla="*/ 14 h 43"/>
                <a:gd name="T2" fmla="*/ 14 w 42"/>
                <a:gd name="T3" fmla="*/ 43 h 43"/>
                <a:gd name="T4" fmla="*/ 0 w 42"/>
                <a:gd name="T5" fmla="*/ 28 h 43"/>
                <a:gd name="T6" fmla="*/ 28 w 42"/>
                <a:gd name="T7" fmla="*/ 0 h 43"/>
                <a:gd name="T8" fmla="*/ 42 w 42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14"/>
                  </a:moveTo>
                  <a:lnTo>
                    <a:pt x="14" y="43"/>
                  </a:lnTo>
                  <a:lnTo>
                    <a:pt x="0" y="28"/>
                  </a:lnTo>
                  <a:lnTo>
                    <a:pt x="28" y="0"/>
                  </a:lnTo>
                  <a:lnTo>
                    <a:pt x="42" y="14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Freeform 70">
              <a:extLst>
                <a:ext uri="{FF2B5EF4-FFF2-40B4-BE49-F238E27FC236}">
                  <a16:creationId xmlns:a16="http://schemas.microsoft.com/office/drawing/2014/main" id="{8A3CFA50-CFB5-4FAF-8D21-AE9E3264A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563813"/>
              <a:ext cx="68263" cy="68263"/>
            </a:xfrm>
            <a:custGeom>
              <a:avLst/>
              <a:gdLst>
                <a:gd name="T0" fmla="*/ 0 w 43"/>
                <a:gd name="T1" fmla="*/ 14 h 43"/>
                <a:gd name="T2" fmla="*/ 28 w 43"/>
                <a:gd name="T3" fmla="*/ 43 h 43"/>
                <a:gd name="T4" fmla="*/ 43 w 43"/>
                <a:gd name="T5" fmla="*/ 28 h 43"/>
                <a:gd name="T6" fmla="*/ 14 w 43"/>
                <a:gd name="T7" fmla="*/ 0 h 43"/>
                <a:gd name="T8" fmla="*/ 0 w 4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14"/>
                  </a:moveTo>
                  <a:lnTo>
                    <a:pt x="28" y="43"/>
                  </a:lnTo>
                  <a:lnTo>
                    <a:pt x="43" y="28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" name="Line 71">
              <a:extLst>
                <a:ext uri="{FF2B5EF4-FFF2-40B4-BE49-F238E27FC236}">
                  <a16:creationId xmlns:a16="http://schemas.microsoft.com/office/drawing/2014/main" id="{D6AD86EE-1D62-4D3D-9FB1-64D345E31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6251" y="2608263"/>
              <a:ext cx="0" cy="76200"/>
            </a:xfrm>
            <a:prstGeom prst="line">
              <a:avLst/>
            </a:pr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146D6FE-2398-4C9E-8BB8-3AD3FD95BE27}"/>
              </a:ext>
            </a:extLst>
          </p:cNvPr>
          <p:cNvSpPr txBox="1"/>
          <p:nvPr/>
        </p:nvSpPr>
        <p:spPr>
          <a:xfrm>
            <a:off x="2058603" y="3081212"/>
            <a:ext cx="204402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/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Click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entry.. Synergistically utilize technically </a:t>
            </a:r>
          </a:p>
        </p:txBody>
      </p:sp>
      <p:pic>
        <p:nvPicPr>
          <p:cNvPr id="15" name="Picture 34">
            <a:extLst>
              <a:ext uri="{FF2B5EF4-FFF2-40B4-BE49-F238E27FC236}">
                <a16:creationId xmlns:a16="http://schemas.microsoft.com/office/drawing/2014/main" id="{E92AD2C1-F0B7-421F-866D-2F4B95B4B8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3186" y="2163591"/>
            <a:ext cx="2684235" cy="3609696"/>
          </a:xfrm>
          <a:custGeom>
            <a:avLst/>
            <a:gdLst>
              <a:gd name="connsiteX0" fmla="*/ 282274 w 2684235"/>
              <a:gd name="connsiteY0" fmla="*/ 0 h 3609696"/>
              <a:gd name="connsiteX1" fmla="*/ 2401961 w 2684235"/>
              <a:gd name="connsiteY1" fmla="*/ 0 h 3609696"/>
              <a:gd name="connsiteX2" fmla="*/ 2684235 w 2684235"/>
              <a:gd name="connsiteY2" fmla="*/ 282274 h 3609696"/>
              <a:gd name="connsiteX3" fmla="*/ 2684235 w 2684235"/>
              <a:gd name="connsiteY3" fmla="*/ 3609696 h 3609696"/>
              <a:gd name="connsiteX4" fmla="*/ 0 w 2684235"/>
              <a:gd name="connsiteY4" fmla="*/ 3609696 h 3609696"/>
              <a:gd name="connsiteX5" fmla="*/ 0 w 2684235"/>
              <a:gd name="connsiteY5" fmla="*/ 282274 h 3609696"/>
              <a:gd name="connsiteX6" fmla="*/ 282274 w 2684235"/>
              <a:gd name="connsiteY6" fmla="*/ 0 h 36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235" h="3609696">
                <a:moveTo>
                  <a:pt x="282274" y="0"/>
                </a:moveTo>
                <a:lnTo>
                  <a:pt x="2401961" y="0"/>
                </a:lnTo>
                <a:cubicBezTo>
                  <a:pt x="2557857" y="0"/>
                  <a:pt x="2684235" y="126378"/>
                  <a:pt x="2684235" y="282274"/>
                </a:cubicBezTo>
                <a:lnTo>
                  <a:pt x="2684235" y="3609696"/>
                </a:lnTo>
                <a:lnTo>
                  <a:pt x="0" y="3609696"/>
                </a:lnTo>
                <a:lnTo>
                  <a:pt x="0" y="282274"/>
                </a:lnTo>
                <a:cubicBezTo>
                  <a:pt x="0" y="126378"/>
                  <a:pt x="126378" y="0"/>
                  <a:pt x="282274" y="0"/>
                </a:cubicBezTo>
                <a:close/>
              </a:path>
            </a:pathLst>
          </a:custGeom>
        </p:spPr>
      </p:pic>
      <p:sp>
        <p:nvSpPr>
          <p:cNvPr id="16" name="Rectangle: Top Corners Rounded 50">
            <a:extLst>
              <a:ext uri="{FF2B5EF4-FFF2-40B4-BE49-F238E27FC236}">
                <a16:creationId xmlns:a16="http://schemas.microsoft.com/office/drawing/2014/main" id="{91271149-61B4-4369-9FCE-3B98260B8670}"/>
              </a:ext>
            </a:extLst>
          </p:cNvPr>
          <p:cNvSpPr/>
          <p:nvPr/>
        </p:nvSpPr>
        <p:spPr>
          <a:xfrm>
            <a:off x="4973186" y="2163590"/>
            <a:ext cx="2684235" cy="3609697"/>
          </a:xfrm>
          <a:prstGeom prst="round2SameRect">
            <a:avLst>
              <a:gd name="adj1" fmla="val 10516"/>
              <a:gd name="adj2" fmla="val 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Oval 29">
            <a:extLst>
              <a:ext uri="{FF2B5EF4-FFF2-40B4-BE49-F238E27FC236}">
                <a16:creationId xmlns:a16="http://schemas.microsoft.com/office/drawing/2014/main" id="{437AAFCB-37CB-40C3-AFE2-16DD3DCDD9FA}"/>
              </a:ext>
            </a:extLst>
          </p:cNvPr>
          <p:cNvSpPr/>
          <p:nvPr/>
        </p:nvSpPr>
        <p:spPr>
          <a:xfrm>
            <a:off x="5919738" y="1768025"/>
            <a:ext cx="791128" cy="79112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79400" dist="889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8" name="Group 54">
            <a:extLst>
              <a:ext uri="{FF2B5EF4-FFF2-40B4-BE49-F238E27FC236}">
                <a16:creationId xmlns:a16="http://schemas.microsoft.com/office/drawing/2014/main" id="{7DAA9377-035B-4A76-9292-4BE0FEFF0A03}"/>
              </a:ext>
            </a:extLst>
          </p:cNvPr>
          <p:cNvGrpSpPr/>
          <p:nvPr/>
        </p:nvGrpSpPr>
        <p:grpSpPr>
          <a:xfrm>
            <a:off x="6110685" y="1977574"/>
            <a:ext cx="409234" cy="372030"/>
            <a:chOff x="4119563" y="2563813"/>
            <a:chExt cx="331788" cy="301625"/>
          </a:xfrm>
        </p:grpSpPr>
        <p:sp>
          <p:nvSpPr>
            <p:cNvPr id="19" name="Freeform 67">
              <a:extLst>
                <a:ext uri="{FF2B5EF4-FFF2-40B4-BE49-F238E27FC236}">
                  <a16:creationId xmlns:a16="http://schemas.microsoft.com/office/drawing/2014/main" id="{D5BB0888-9768-4E80-903C-BF5FEC3B9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2586038"/>
              <a:ext cx="331788" cy="279400"/>
            </a:xfrm>
            <a:custGeom>
              <a:avLst/>
              <a:gdLst>
                <a:gd name="T0" fmla="*/ 62 w 209"/>
                <a:gd name="T1" fmla="*/ 0 h 176"/>
                <a:gd name="T2" fmla="*/ 48 w 209"/>
                <a:gd name="T3" fmla="*/ 0 h 176"/>
                <a:gd name="T4" fmla="*/ 0 w 209"/>
                <a:gd name="T5" fmla="*/ 52 h 176"/>
                <a:gd name="T6" fmla="*/ 24 w 209"/>
                <a:gd name="T7" fmla="*/ 81 h 176"/>
                <a:gd name="T8" fmla="*/ 48 w 209"/>
                <a:gd name="T9" fmla="*/ 57 h 176"/>
                <a:gd name="T10" fmla="*/ 48 w 209"/>
                <a:gd name="T11" fmla="*/ 176 h 176"/>
                <a:gd name="T12" fmla="*/ 105 w 209"/>
                <a:gd name="T13" fmla="*/ 176 h 176"/>
                <a:gd name="T14" fmla="*/ 161 w 209"/>
                <a:gd name="T15" fmla="*/ 176 h 176"/>
                <a:gd name="T16" fmla="*/ 161 w 209"/>
                <a:gd name="T17" fmla="*/ 57 h 176"/>
                <a:gd name="T18" fmla="*/ 185 w 209"/>
                <a:gd name="T19" fmla="*/ 81 h 176"/>
                <a:gd name="T20" fmla="*/ 209 w 209"/>
                <a:gd name="T21" fmla="*/ 52 h 176"/>
                <a:gd name="T22" fmla="*/ 161 w 209"/>
                <a:gd name="T23" fmla="*/ 0 h 176"/>
                <a:gd name="T24" fmla="*/ 147 w 209"/>
                <a:gd name="T2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6">
                  <a:moveTo>
                    <a:pt x="62" y="0"/>
                  </a:moveTo>
                  <a:lnTo>
                    <a:pt x="48" y="0"/>
                  </a:lnTo>
                  <a:lnTo>
                    <a:pt x="0" y="52"/>
                  </a:lnTo>
                  <a:lnTo>
                    <a:pt x="24" y="81"/>
                  </a:lnTo>
                  <a:lnTo>
                    <a:pt x="48" y="57"/>
                  </a:lnTo>
                  <a:lnTo>
                    <a:pt x="48" y="176"/>
                  </a:lnTo>
                  <a:lnTo>
                    <a:pt x="105" y="176"/>
                  </a:lnTo>
                  <a:lnTo>
                    <a:pt x="161" y="176"/>
                  </a:lnTo>
                  <a:lnTo>
                    <a:pt x="161" y="57"/>
                  </a:lnTo>
                  <a:lnTo>
                    <a:pt x="185" y="81"/>
                  </a:lnTo>
                  <a:lnTo>
                    <a:pt x="209" y="52"/>
                  </a:lnTo>
                  <a:lnTo>
                    <a:pt x="161" y="0"/>
                  </a:lnTo>
                  <a:lnTo>
                    <a:pt x="147" y="0"/>
                  </a:lnTo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Freeform 68">
              <a:extLst>
                <a:ext uri="{FF2B5EF4-FFF2-40B4-BE49-F238E27FC236}">
                  <a16:creationId xmlns:a16="http://schemas.microsoft.com/office/drawing/2014/main" id="{0A3D8041-C6FB-4793-BBC0-AE51C36A8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2563813"/>
              <a:ext cx="90488" cy="44450"/>
            </a:xfrm>
            <a:custGeom>
              <a:avLst/>
              <a:gdLst>
                <a:gd name="T0" fmla="*/ 29 w 57"/>
                <a:gd name="T1" fmla="*/ 28 h 28"/>
                <a:gd name="T2" fmla="*/ 0 w 57"/>
                <a:gd name="T3" fmla="*/ 0 h 28"/>
                <a:gd name="T4" fmla="*/ 57 w 57"/>
                <a:gd name="T5" fmla="*/ 0 h 28"/>
                <a:gd name="T6" fmla="*/ 29 w 5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8">
                  <a:moveTo>
                    <a:pt x="29" y="28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28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id="{88461E48-3323-4BC5-A0F7-D87949667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1" y="2563813"/>
              <a:ext cx="66675" cy="68263"/>
            </a:xfrm>
            <a:custGeom>
              <a:avLst/>
              <a:gdLst>
                <a:gd name="T0" fmla="*/ 42 w 42"/>
                <a:gd name="T1" fmla="*/ 14 h 43"/>
                <a:gd name="T2" fmla="*/ 14 w 42"/>
                <a:gd name="T3" fmla="*/ 43 h 43"/>
                <a:gd name="T4" fmla="*/ 0 w 42"/>
                <a:gd name="T5" fmla="*/ 28 h 43"/>
                <a:gd name="T6" fmla="*/ 28 w 42"/>
                <a:gd name="T7" fmla="*/ 0 h 43"/>
                <a:gd name="T8" fmla="*/ 42 w 42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14"/>
                  </a:moveTo>
                  <a:lnTo>
                    <a:pt x="14" y="43"/>
                  </a:lnTo>
                  <a:lnTo>
                    <a:pt x="0" y="28"/>
                  </a:lnTo>
                  <a:lnTo>
                    <a:pt x="28" y="0"/>
                  </a:lnTo>
                  <a:lnTo>
                    <a:pt x="42" y="14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B0971F22-0638-4FB3-9889-C9C19E17E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563813"/>
              <a:ext cx="68263" cy="68263"/>
            </a:xfrm>
            <a:custGeom>
              <a:avLst/>
              <a:gdLst>
                <a:gd name="T0" fmla="*/ 0 w 43"/>
                <a:gd name="T1" fmla="*/ 14 h 43"/>
                <a:gd name="T2" fmla="*/ 28 w 43"/>
                <a:gd name="T3" fmla="*/ 43 h 43"/>
                <a:gd name="T4" fmla="*/ 43 w 43"/>
                <a:gd name="T5" fmla="*/ 28 h 43"/>
                <a:gd name="T6" fmla="*/ 14 w 43"/>
                <a:gd name="T7" fmla="*/ 0 h 43"/>
                <a:gd name="T8" fmla="*/ 0 w 4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14"/>
                  </a:moveTo>
                  <a:lnTo>
                    <a:pt x="28" y="43"/>
                  </a:lnTo>
                  <a:lnTo>
                    <a:pt x="43" y="28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Line 71">
              <a:extLst>
                <a:ext uri="{FF2B5EF4-FFF2-40B4-BE49-F238E27FC236}">
                  <a16:creationId xmlns:a16="http://schemas.microsoft.com/office/drawing/2014/main" id="{62C404E0-6A34-4FF0-B65B-CE77AD263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6251" y="2608263"/>
              <a:ext cx="0" cy="76200"/>
            </a:xfrm>
            <a:prstGeom prst="line">
              <a:avLst/>
            </a:pr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B0EB313-039F-487C-94E5-7FB94BEA9925}"/>
              </a:ext>
            </a:extLst>
          </p:cNvPr>
          <p:cNvSpPr txBox="1"/>
          <p:nvPr/>
        </p:nvSpPr>
        <p:spPr>
          <a:xfrm>
            <a:off x="5335390" y="3081212"/>
            <a:ext cx="204402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/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Click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entry.. Synergistically utilize technically </a:t>
            </a:r>
          </a:p>
        </p:txBody>
      </p:sp>
      <p:pic>
        <p:nvPicPr>
          <p:cNvPr id="25" name="Picture 34">
            <a:extLst>
              <a:ext uri="{FF2B5EF4-FFF2-40B4-BE49-F238E27FC236}">
                <a16:creationId xmlns:a16="http://schemas.microsoft.com/office/drawing/2014/main" id="{DA20676C-F70D-4E14-AA32-6DF5105B6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9970" y="2126387"/>
            <a:ext cx="2684235" cy="3609696"/>
          </a:xfrm>
          <a:custGeom>
            <a:avLst/>
            <a:gdLst>
              <a:gd name="connsiteX0" fmla="*/ 282274 w 2684235"/>
              <a:gd name="connsiteY0" fmla="*/ 0 h 3609696"/>
              <a:gd name="connsiteX1" fmla="*/ 2401961 w 2684235"/>
              <a:gd name="connsiteY1" fmla="*/ 0 h 3609696"/>
              <a:gd name="connsiteX2" fmla="*/ 2684235 w 2684235"/>
              <a:gd name="connsiteY2" fmla="*/ 282274 h 3609696"/>
              <a:gd name="connsiteX3" fmla="*/ 2684235 w 2684235"/>
              <a:gd name="connsiteY3" fmla="*/ 3609696 h 3609696"/>
              <a:gd name="connsiteX4" fmla="*/ 0 w 2684235"/>
              <a:gd name="connsiteY4" fmla="*/ 3609696 h 3609696"/>
              <a:gd name="connsiteX5" fmla="*/ 0 w 2684235"/>
              <a:gd name="connsiteY5" fmla="*/ 282274 h 3609696"/>
              <a:gd name="connsiteX6" fmla="*/ 282274 w 2684235"/>
              <a:gd name="connsiteY6" fmla="*/ 0 h 36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235" h="3609696">
                <a:moveTo>
                  <a:pt x="282274" y="0"/>
                </a:moveTo>
                <a:lnTo>
                  <a:pt x="2401961" y="0"/>
                </a:lnTo>
                <a:cubicBezTo>
                  <a:pt x="2557857" y="0"/>
                  <a:pt x="2684235" y="126378"/>
                  <a:pt x="2684235" y="282274"/>
                </a:cubicBezTo>
                <a:lnTo>
                  <a:pt x="2684235" y="3609696"/>
                </a:lnTo>
                <a:lnTo>
                  <a:pt x="0" y="3609696"/>
                </a:lnTo>
                <a:lnTo>
                  <a:pt x="0" y="282274"/>
                </a:lnTo>
                <a:cubicBezTo>
                  <a:pt x="0" y="126378"/>
                  <a:pt x="126378" y="0"/>
                  <a:pt x="282274" y="0"/>
                </a:cubicBezTo>
                <a:close/>
              </a:path>
            </a:pathLst>
          </a:custGeom>
        </p:spPr>
      </p:pic>
      <p:sp>
        <p:nvSpPr>
          <p:cNvPr id="26" name="Rectangle: Top Corners Rounded 50">
            <a:extLst>
              <a:ext uri="{FF2B5EF4-FFF2-40B4-BE49-F238E27FC236}">
                <a16:creationId xmlns:a16="http://schemas.microsoft.com/office/drawing/2014/main" id="{E9066096-4709-4AAA-9669-CF2913F29106}"/>
              </a:ext>
            </a:extLst>
          </p:cNvPr>
          <p:cNvSpPr/>
          <p:nvPr/>
        </p:nvSpPr>
        <p:spPr>
          <a:xfrm>
            <a:off x="8249970" y="2126386"/>
            <a:ext cx="2684235" cy="3609697"/>
          </a:xfrm>
          <a:prstGeom prst="round2SameRect">
            <a:avLst>
              <a:gd name="adj1" fmla="val 10516"/>
              <a:gd name="adj2" fmla="val 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4AD10FB4-3620-4E49-8C97-69E14DE23B80}"/>
              </a:ext>
            </a:extLst>
          </p:cNvPr>
          <p:cNvSpPr/>
          <p:nvPr/>
        </p:nvSpPr>
        <p:spPr>
          <a:xfrm>
            <a:off x="9196522" y="1730821"/>
            <a:ext cx="791128" cy="79112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79400" dist="889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8" name="Group 54">
            <a:extLst>
              <a:ext uri="{FF2B5EF4-FFF2-40B4-BE49-F238E27FC236}">
                <a16:creationId xmlns:a16="http://schemas.microsoft.com/office/drawing/2014/main" id="{13C2C418-ADFC-4AEC-96E6-C254CF88FF87}"/>
              </a:ext>
            </a:extLst>
          </p:cNvPr>
          <p:cNvGrpSpPr/>
          <p:nvPr/>
        </p:nvGrpSpPr>
        <p:grpSpPr>
          <a:xfrm>
            <a:off x="9387469" y="1940370"/>
            <a:ext cx="409234" cy="372030"/>
            <a:chOff x="4119563" y="2563813"/>
            <a:chExt cx="331788" cy="301625"/>
          </a:xfrm>
        </p:grpSpPr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852ED863-2D8A-46FF-AA02-3DEF157F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2586038"/>
              <a:ext cx="331788" cy="279400"/>
            </a:xfrm>
            <a:custGeom>
              <a:avLst/>
              <a:gdLst>
                <a:gd name="T0" fmla="*/ 62 w 209"/>
                <a:gd name="T1" fmla="*/ 0 h 176"/>
                <a:gd name="T2" fmla="*/ 48 w 209"/>
                <a:gd name="T3" fmla="*/ 0 h 176"/>
                <a:gd name="T4" fmla="*/ 0 w 209"/>
                <a:gd name="T5" fmla="*/ 52 h 176"/>
                <a:gd name="T6" fmla="*/ 24 w 209"/>
                <a:gd name="T7" fmla="*/ 81 h 176"/>
                <a:gd name="T8" fmla="*/ 48 w 209"/>
                <a:gd name="T9" fmla="*/ 57 h 176"/>
                <a:gd name="T10" fmla="*/ 48 w 209"/>
                <a:gd name="T11" fmla="*/ 176 h 176"/>
                <a:gd name="T12" fmla="*/ 105 w 209"/>
                <a:gd name="T13" fmla="*/ 176 h 176"/>
                <a:gd name="T14" fmla="*/ 161 w 209"/>
                <a:gd name="T15" fmla="*/ 176 h 176"/>
                <a:gd name="T16" fmla="*/ 161 w 209"/>
                <a:gd name="T17" fmla="*/ 57 h 176"/>
                <a:gd name="T18" fmla="*/ 185 w 209"/>
                <a:gd name="T19" fmla="*/ 81 h 176"/>
                <a:gd name="T20" fmla="*/ 209 w 209"/>
                <a:gd name="T21" fmla="*/ 52 h 176"/>
                <a:gd name="T22" fmla="*/ 161 w 209"/>
                <a:gd name="T23" fmla="*/ 0 h 176"/>
                <a:gd name="T24" fmla="*/ 147 w 209"/>
                <a:gd name="T2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6">
                  <a:moveTo>
                    <a:pt x="62" y="0"/>
                  </a:moveTo>
                  <a:lnTo>
                    <a:pt x="48" y="0"/>
                  </a:lnTo>
                  <a:lnTo>
                    <a:pt x="0" y="52"/>
                  </a:lnTo>
                  <a:lnTo>
                    <a:pt x="24" y="81"/>
                  </a:lnTo>
                  <a:lnTo>
                    <a:pt x="48" y="57"/>
                  </a:lnTo>
                  <a:lnTo>
                    <a:pt x="48" y="176"/>
                  </a:lnTo>
                  <a:lnTo>
                    <a:pt x="105" y="176"/>
                  </a:lnTo>
                  <a:lnTo>
                    <a:pt x="161" y="176"/>
                  </a:lnTo>
                  <a:lnTo>
                    <a:pt x="161" y="57"/>
                  </a:lnTo>
                  <a:lnTo>
                    <a:pt x="185" y="81"/>
                  </a:lnTo>
                  <a:lnTo>
                    <a:pt x="209" y="52"/>
                  </a:lnTo>
                  <a:lnTo>
                    <a:pt x="161" y="0"/>
                  </a:lnTo>
                  <a:lnTo>
                    <a:pt x="147" y="0"/>
                  </a:lnTo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34FFFBF4-222D-4F70-8145-7132C8D1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2563813"/>
              <a:ext cx="90488" cy="44450"/>
            </a:xfrm>
            <a:custGeom>
              <a:avLst/>
              <a:gdLst>
                <a:gd name="T0" fmla="*/ 29 w 57"/>
                <a:gd name="T1" fmla="*/ 28 h 28"/>
                <a:gd name="T2" fmla="*/ 0 w 57"/>
                <a:gd name="T3" fmla="*/ 0 h 28"/>
                <a:gd name="T4" fmla="*/ 57 w 57"/>
                <a:gd name="T5" fmla="*/ 0 h 28"/>
                <a:gd name="T6" fmla="*/ 29 w 5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8">
                  <a:moveTo>
                    <a:pt x="29" y="28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28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12B7A718-AD6F-42A8-8274-CDE60C5E2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1" y="2563813"/>
              <a:ext cx="66675" cy="68263"/>
            </a:xfrm>
            <a:custGeom>
              <a:avLst/>
              <a:gdLst>
                <a:gd name="T0" fmla="*/ 42 w 42"/>
                <a:gd name="T1" fmla="*/ 14 h 43"/>
                <a:gd name="T2" fmla="*/ 14 w 42"/>
                <a:gd name="T3" fmla="*/ 43 h 43"/>
                <a:gd name="T4" fmla="*/ 0 w 42"/>
                <a:gd name="T5" fmla="*/ 28 h 43"/>
                <a:gd name="T6" fmla="*/ 28 w 42"/>
                <a:gd name="T7" fmla="*/ 0 h 43"/>
                <a:gd name="T8" fmla="*/ 42 w 42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14"/>
                  </a:moveTo>
                  <a:lnTo>
                    <a:pt x="14" y="43"/>
                  </a:lnTo>
                  <a:lnTo>
                    <a:pt x="0" y="28"/>
                  </a:lnTo>
                  <a:lnTo>
                    <a:pt x="28" y="0"/>
                  </a:lnTo>
                  <a:lnTo>
                    <a:pt x="42" y="14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2" name="Freeform 70">
              <a:extLst>
                <a:ext uri="{FF2B5EF4-FFF2-40B4-BE49-F238E27FC236}">
                  <a16:creationId xmlns:a16="http://schemas.microsoft.com/office/drawing/2014/main" id="{D36F78C3-ECF2-4B52-8743-3FC42939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563813"/>
              <a:ext cx="68263" cy="68263"/>
            </a:xfrm>
            <a:custGeom>
              <a:avLst/>
              <a:gdLst>
                <a:gd name="T0" fmla="*/ 0 w 43"/>
                <a:gd name="T1" fmla="*/ 14 h 43"/>
                <a:gd name="T2" fmla="*/ 28 w 43"/>
                <a:gd name="T3" fmla="*/ 43 h 43"/>
                <a:gd name="T4" fmla="*/ 43 w 43"/>
                <a:gd name="T5" fmla="*/ 28 h 43"/>
                <a:gd name="T6" fmla="*/ 14 w 43"/>
                <a:gd name="T7" fmla="*/ 0 h 43"/>
                <a:gd name="T8" fmla="*/ 0 w 4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14"/>
                  </a:moveTo>
                  <a:lnTo>
                    <a:pt x="28" y="43"/>
                  </a:lnTo>
                  <a:lnTo>
                    <a:pt x="43" y="28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3" name="Line 71">
              <a:extLst>
                <a:ext uri="{FF2B5EF4-FFF2-40B4-BE49-F238E27FC236}">
                  <a16:creationId xmlns:a16="http://schemas.microsoft.com/office/drawing/2014/main" id="{BAF1F70C-2FB2-461C-AF30-595AEDFFB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6251" y="2608263"/>
              <a:ext cx="0" cy="76200"/>
            </a:xfrm>
            <a:prstGeom prst="line">
              <a:avLst/>
            </a:pr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F56686-8A2D-47B8-9EF2-730595D60E87}"/>
              </a:ext>
            </a:extLst>
          </p:cNvPr>
          <p:cNvSpPr txBox="1"/>
          <p:nvPr/>
        </p:nvSpPr>
        <p:spPr>
          <a:xfrm>
            <a:off x="8612174" y="3044008"/>
            <a:ext cx="204402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/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Click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entry.. Synergistically utilize technically </a:t>
            </a:r>
          </a:p>
        </p:txBody>
      </p:sp>
    </p:spTree>
    <p:extLst>
      <p:ext uri="{BB962C8B-B14F-4D97-AF65-F5344CB8AC3E}">
        <p14:creationId xmlns:p14="http://schemas.microsoft.com/office/powerpoint/2010/main" val="21682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CA195D66-FE88-4BED-A64F-E4AC94851072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A92091-9BC8-4535-B752-267EC7B83A8F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Google Shape;1024;p41">
            <a:extLst>
              <a:ext uri="{FF2B5EF4-FFF2-40B4-BE49-F238E27FC236}">
                <a16:creationId xmlns:a16="http://schemas.microsoft.com/office/drawing/2014/main" id="{6705FFAB-9D5C-4D06-8291-9EE64DF325CE}"/>
              </a:ext>
            </a:extLst>
          </p:cNvPr>
          <p:cNvSpPr/>
          <p:nvPr/>
        </p:nvSpPr>
        <p:spPr>
          <a:xfrm>
            <a:off x="1550440" y="2629218"/>
            <a:ext cx="4302000" cy="3415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Google Shape;1025;p41">
            <a:extLst>
              <a:ext uri="{FF2B5EF4-FFF2-40B4-BE49-F238E27FC236}">
                <a16:creationId xmlns:a16="http://schemas.microsoft.com/office/drawing/2014/main" id="{63C1C96B-165E-48CE-A8E5-2B2F2430B0EE}"/>
              </a:ext>
            </a:extLst>
          </p:cNvPr>
          <p:cNvSpPr/>
          <p:nvPr/>
        </p:nvSpPr>
        <p:spPr>
          <a:xfrm flipH="1">
            <a:off x="2994321" y="1689765"/>
            <a:ext cx="1414400" cy="141440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Google Shape;1028;p41">
            <a:extLst>
              <a:ext uri="{FF2B5EF4-FFF2-40B4-BE49-F238E27FC236}">
                <a16:creationId xmlns:a16="http://schemas.microsoft.com/office/drawing/2014/main" id="{F24DE27A-FED7-4B3E-BAE4-344A3C3DA4B3}"/>
              </a:ext>
            </a:extLst>
          </p:cNvPr>
          <p:cNvSpPr/>
          <p:nvPr/>
        </p:nvSpPr>
        <p:spPr>
          <a:xfrm>
            <a:off x="3326211" y="2102900"/>
            <a:ext cx="750732" cy="587940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oogle Shape;1029;p41">
            <a:extLst>
              <a:ext uri="{FF2B5EF4-FFF2-40B4-BE49-F238E27FC236}">
                <a16:creationId xmlns:a16="http://schemas.microsoft.com/office/drawing/2014/main" id="{621C30AF-A268-43EE-A967-FB3E8FA36DCA}"/>
              </a:ext>
            </a:extLst>
          </p:cNvPr>
          <p:cNvSpPr/>
          <p:nvPr/>
        </p:nvSpPr>
        <p:spPr>
          <a:xfrm>
            <a:off x="1738072" y="4211009"/>
            <a:ext cx="581141" cy="581141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Google Shape;1030;p41">
            <a:extLst>
              <a:ext uri="{FF2B5EF4-FFF2-40B4-BE49-F238E27FC236}">
                <a16:creationId xmlns:a16="http://schemas.microsoft.com/office/drawing/2014/main" id="{DBA168ED-4F19-42C3-8456-BA4D8E6B6198}"/>
              </a:ext>
            </a:extLst>
          </p:cNvPr>
          <p:cNvSpPr/>
          <p:nvPr/>
        </p:nvSpPr>
        <p:spPr>
          <a:xfrm>
            <a:off x="1874437" y="4380781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1031;p41">
            <a:extLst>
              <a:ext uri="{FF2B5EF4-FFF2-40B4-BE49-F238E27FC236}">
                <a16:creationId xmlns:a16="http://schemas.microsoft.com/office/drawing/2014/main" id="{A58CC285-5CF3-44F4-9E0B-62A1BD41EDD9}"/>
              </a:ext>
            </a:extLst>
          </p:cNvPr>
          <p:cNvSpPr/>
          <p:nvPr/>
        </p:nvSpPr>
        <p:spPr>
          <a:xfrm>
            <a:off x="1738072" y="5090417"/>
            <a:ext cx="581141" cy="581141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1032;p41">
            <a:extLst>
              <a:ext uri="{FF2B5EF4-FFF2-40B4-BE49-F238E27FC236}">
                <a16:creationId xmlns:a16="http://schemas.microsoft.com/office/drawing/2014/main" id="{89B55B60-288E-4A27-B922-B1AF4B266CB7}"/>
              </a:ext>
            </a:extLst>
          </p:cNvPr>
          <p:cNvSpPr/>
          <p:nvPr/>
        </p:nvSpPr>
        <p:spPr>
          <a:xfrm>
            <a:off x="1874437" y="5260188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1033;p41">
            <a:extLst>
              <a:ext uri="{FF2B5EF4-FFF2-40B4-BE49-F238E27FC236}">
                <a16:creationId xmlns:a16="http://schemas.microsoft.com/office/drawing/2014/main" id="{56CF5214-1DC7-420A-A7C4-3C77FD0D17CB}"/>
              </a:ext>
            </a:extLst>
          </p:cNvPr>
          <p:cNvSpPr/>
          <p:nvPr/>
        </p:nvSpPr>
        <p:spPr>
          <a:xfrm>
            <a:off x="1738072" y="3329916"/>
            <a:ext cx="581141" cy="581141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1034;p41">
            <a:extLst>
              <a:ext uri="{FF2B5EF4-FFF2-40B4-BE49-F238E27FC236}">
                <a16:creationId xmlns:a16="http://schemas.microsoft.com/office/drawing/2014/main" id="{C09A1B75-FDC5-4445-AAEA-DC34FEFAC0AA}"/>
              </a:ext>
            </a:extLst>
          </p:cNvPr>
          <p:cNvSpPr/>
          <p:nvPr/>
        </p:nvSpPr>
        <p:spPr>
          <a:xfrm>
            <a:off x="1874437" y="3499686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CC02769-89E9-4809-9AD5-6AFAF935EFCB}"/>
              </a:ext>
            </a:extLst>
          </p:cNvPr>
          <p:cNvSpPr txBox="1"/>
          <p:nvPr/>
        </p:nvSpPr>
        <p:spPr>
          <a:xfrm>
            <a:off x="2492689" y="3335295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6A8DB14-0181-4A56-B3C7-C8580258D0EA}"/>
              </a:ext>
            </a:extLst>
          </p:cNvPr>
          <p:cNvSpPr txBox="1"/>
          <p:nvPr/>
        </p:nvSpPr>
        <p:spPr>
          <a:xfrm>
            <a:off x="2492689" y="4232203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6F6377E-ECF1-43E0-9518-CF6F97B0092F}"/>
              </a:ext>
            </a:extLst>
          </p:cNvPr>
          <p:cNvSpPr txBox="1"/>
          <p:nvPr/>
        </p:nvSpPr>
        <p:spPr>
          <a:xfrm>
            <a:off x="2492689" y="5083859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0" name="Google Shape;1024;p41">
            <a:extLst>
              <a:ext uri="{FF2B5EF4-FFF2-40B4-BE49-F238E27FC236}">
                <a16:creationId xmlns:a16="http://schemas.microsoft.com/office/drawing/2014/main" id="{A5B54D60-E985-45E8-BD91-A13F117539E0}"/>
              </a:ext>
            </a:extLst>
          </p:cNvPr>
          <p:cNvSpPr/>
          <p:nvPr/>
        </p:nvSpPr>
        <p:spPr>
          <a:xfrm>
            <a:off x="6496745" y="2625797"/>
            <a:ext cx="4302000" cy="3415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Google Shape;1025;p41">
            <a:extLst>
              <a:ext uri="{FF2B5EF4-FFF2-40B4-BE49-F238E27FC236}">
                <a16:creationId xmlns:a16="http://schemas.microsoft.com/office/drawing/2014/main" id="{AA70D974-5B37-48E4-83C7-5341351ED685}"/>
              </a:ext>
            </a:extLst>
          </p:cNvPr>
          <p:cNvSpPr/>
          <p:nvPr/>
        </p:nvSpPr>
        <p:spPr>
          <a:xfrm flipH="1">
            <a:off x="7940626" y="1686344"/>
            <a:ext cx="1414400" cy="141440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Google Shape;1028;p41">
            <a:extLst>
              <a:ext uri="{FF2B5EF4-FFF2-40B4-BE49-F238E27FC236}">
                <a16:creationId xmlns:a16="http://schemas.microsoft.com/office/drawing/2014/main" id="{D97997EF-A2F8-4765-9FE3-A268D08FB3E4}"/>
              </a:ext>
            </a:extLst>
          </p:cNvPr>
          <p:cNvSpPr/>
          <p:nvPr/>
        </p:nvSpPr>
        <p:spPr>
          <a:xfrm>
            <a:off x="8272516" y="2099479"/>
            <a:ext cx="750732" cy="587940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1029;p41">
            <a:extLst>
              <a:ext uri="{FF2B5EF4-FFF2-40B4-BE49-F238E27FC236}">
                <a16:creationId xmlns:a16="http://schemas.microsoft.com/office/drawing/2014/main" id="{28D09C2F-5587-4701-8EB9-05FE83088381}"/>
              </a:ext>
            </a:extLst>
          </p:cNvPr>
          <p:cNvSpPr/>
          <p:nvPr/>
        </p:nvSpPr>
        <p:spPr>
          <a:xfrm>
            <a:off x="6684377" y="4207588"/>
            <a:ext cx="581141" cy="581141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Google Shape;1030;p41">
            <a:extLst>
              <a:ext uri="{FF2B5EF4-FFF2-40B4-BE49-F238E27FC236}">
                <a16:creationId xmlns:a16="http://schemas.microsoft.com/office/drawing/2014/main" id="{E866BACC-C565-4053-A84D-8CCD7082EEA8}"/>
              </a:ext>
            </a:extLst>
          </p:cNvPr>
          <p:cNvSpPr/>
          <p:nvPr/>
        </p:nvSpPr>
        <p:spPr>
          <a:xfrm>
            <a:off x="6820742" y="4377360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031;p41">
            <a:extLst>
              <a:ext uri="{FF2B5EF4-FFF2-40B4-BE49-F238E27FC236}">
                <a16:creationId xmlns:a16="http://schemas.microsoft.com/office/drawing/2014/main" id="{38E4010A-0261-46ED-AA3D-635CD06ABD48}"/>
              </a:ext>
            </a:extLst>
          </p:cNvPr>
          <p:cNvSpPr/>
          <p:nvPr/>
        </p:nvSpPr>
        <p:spPr>
          <a:xfrm>
            <a:off x="6684377" y="5086996"/>
            <a:ext cx="581141" cy="581141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Google Shape;1032;p41">
            <a:extLst>
              <a:ext uri="{FF2B5EF4-FFF2-40B4-BE49-F238E27FC236}">
                <a16:creationId xmlns:a16="http://schemas.microsoft.com/office/drawing/2014/main" id="{A567C5A8-9A1F-4EB9-AED8-B78D72A85EE2}"/>
              </a:ext>
            </a:extLst>
          </p:cNvPr>
          <p:cNvSpPr/>
          <p:nvPr/>
        </p:nvSpPr>
        <p:spPr>
          <a:xfrm>
            <a:off x="6820742" y="5256767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1033;p41">
            <a:extLst>
              <a:ext uri="{FF2B5EF4-FFF2-40B4-BE49-F238E27FC236}">
                <a16:creationId xmlns:a16="http://schemas.microsoft.com/office/drawing/2014/main" id="{8BFB8B61-CE69-4183-AD0C-1FB17053A1D5}"/>
              </a:ext>
            </a:extLst>
          </p:cNvPr>
          <p:cNvSpPr/>
          <p:nvPr/>
        </p:nvSpPr>
        <p:spPr>
          <a:xfrm>
            <a:off x="6684377" y="3326495"/>
            <a:ext cx="581141" cy="581141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Google Shape;1034;p41">
            <a:extLst>
              <a:ext uri="{FF2B5EF4-FFF2-40B4-BE49-F238E27FC236}">
                <a16:creationId xmlns:a16="http://schemas.microsoft.com/office/drawing/2014/main" id="{BBDFC23D-5573-4A53-96FD-968F18A309B2}"/>
              </a:ext>
            </a:extLst>
          </p:cNvPr>
          <p:cNvSpPr/>
          <p:nvPr/>
        </p:nvSpPr>
        <p:spPr>
          <a:xfrm>
            <a:off x="6820742" y="3496265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FBA0837-0DA9-419A-8C92-629B12BD0BDB}"/>
              </a:ext>
            </a:extLst>
          </p:cNvPr>
          <p:cNvSpPr txBox="1"/>
          <p:nvPr/>
        </p:nvSpPr>
        <p:spPr>
          <a:xfrm>
            <a:off x="7438994" y="3331874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C26DEF8-CC03-4DA1-AA1F-04CB01DA019B}"/>
              </a:ext>
            </a:extLst>
          </p:cNvPr>
          <p:cNvSpPr txBox="1"/>
          <p:nvPr/>
        </p:nvSpPr>
        <p:spPr>
          <a:xfrm>
            <a:off x="7438994" y="4228782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566A98-A523-427C-B211-4E40D4A94B29}"/>
              </a:ext>
            </a:extLst>
          </p:cNvPr>
          <p:cNvSpPr txBox="1"/>
          <p:nvPr/>
        </p:nvSpPr>
        <p:spPr>
          <a:xfrm>
            <a:off x="7438994" y="5080438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4728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AB39BE09-2A39-49A7-8497-46BE5074AAB4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4595C1-12BD-47DB-A341-BD73986EB90A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Google Shape;2114;p32">
            <a:extLst>
              <a:ext uri="{FF2B5EF4-FFF2-40B4-BE49-F238E27FC236}">
                <a16:creationId xmlns:a16="http://schemas.microsoft.com/office/drawing/2014/main" id="{63725997-F392-4502-9BCD-57F0A36C5AA8}"/>
              </a:ext>
            </a:extLst>
          </p:cNvPr>
          <p:cNvSpPr/>
          <p:nvPr/>
        </p:nvSpPr>
        <p:spPr>
          <a:xfrm>
            <a:off x="1096053" y="2838019"/>
            <a:ext cx="2231168" cy="3328328"/>
          </a:xfrm>
          <a:custGeom>
            <a:avLst/>
            <a:gdLst/>
            <a:ahLst/>
            <a:cxnLst/>
            <a:rect l="l" t="t" r="r" b="b"/>
            <a:pathLst>
              <a:path w="18360" h="24084" extrusionOk="0">
                <a:moveTo>
                  <a:pt x="1" y="1"/>
                </a:moveTo>
                <a:lnTo>
                  <a:pt x="1" y="40"/>
                </a:lnTo>
                <a:lnTo>
                  <a:pt x="1" y="14904"/>
                </a:lnTo>
                <a:cubicBezTo>
                  <a:pt x="1" y="19953"/>
                  <a:pt x="4091" y="24083"/>
                  <a:pt x="9180" y="24083"/>
                </a:cubicBezTo>
                <a:cubicBezTo>
                  <a:pt x="14269" y="24083"/>
                  <a:pt x="18360" y="19953"/>
                  <a:pt x="18360" y="14904"/>
                </a:cubicBezTo>
                <a:lnTo>
                  <a:pt x="18360" y="40"/>
                </a:lnTo>
                <a:lnTo>
                  <a:pt x="18360" y="1"/>
                </a:lnTo>
                <a:cubicBezTo>
                  <a:pt x="18360" y="5090"/>
                  <a:pt x="14238" y="9188"/>
                  <a:pt x="9180" y="9188"/>
                </a:cubicBezTo>
                <a:cubicBezTo>
                  <a:pt x="4091" y="9188"/>
                  <a:pt x="1" y="5090"/>
                  <a:pt x="1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Google Shape;2115;p32">
            <a:extLst>
              <a:ext uri="{FF2B5EF4-FFF2-40B4-BE49-F238E27FC236}">
                <a16:creationId xmlns:a16="http://schemas.microsoft.com/office/drawing/2014/main" id="{E4A282FB-3C35-4C6A-92C7-5F9328569294}"/>
              </a:ext>
            </a:extLst>
          </p:cNvPr>
          <p:cNvSpPr/>
          <p:nvPr/>
        </p:nvSpPr>
        <p:spPr>
          <a:xfrm>
            <a:off x="1096052" y="1939219"/>
            <a:ext cx="2231168" cy="2212028"/>
          </a:xfrm>
          <a:custGeom>
            <a:avLst/>
            <a:gdLst/>
            <a:ahLst/>
            <a:cxnLst/>
            <a:rect l="l" t="t" r="r" b="b"/>
            <a:pathLst>
              <a:path w="18360" h="18202" extrusionOk="0">
                <a:moveTo>
                  <a:pt x="9045" y="0"/>
                </a:moveTo>
                <a:cubicBezTo>
                  <a:pt x="4028" y="0"/>
                  <a:pt x="1" y="4027"/>
                  <a:pt x="1" y="9014"/>
                </a:cubicBezTo>
                <a:cubicBezTo>
                  <a:pt x="1" y="14103"/>
                  <a:pt x="4091" y="18201"/>
                  <a:pt x="9180" y="18201"/>
                </a:cubicBezTo>
                <a:cubicBezTo>
                  <a:pt x="14238" y="18201"/>
                  <a:pt x="18360" y="14103"/>
                  <a:pt x="18360" y="9014"/>
                </a:cubicBezTo>
                <a:cubicBezTo>
                  <a:pt x="18360" y="4027"/>
                  <a:pt x="14301" y="0"/>
                  <a:pt x="9315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Google Shape;2116;p32">
            <a:extLst>
              <a:ext uri="{FF2B5EF4-FFF2-40B4-BE49-F238E27FC236}">
                <a16:creationId xmlns:a16="http://schemas.microsoft.com/office/drawing/2014/main" id="{CED2458D-9838-4114-9059-539AA3C80CAD}"/>
              </a:ext>
            </a:extLst>
          </p:cNvPr>
          <p:cNvSpPr/>
          <p:nvPr/>
        </p:nvSpPr>
        <p:spPr>
          <a:xfrm>
            <a:off x="1481414" y="2308175"/>
            <a:ext cx="1460468" cy="1461480"/>
          </a:xfrm>
          <a:custGeom>
            <a:avLst/>
            <a:gdLst/>
            <a:ahLst/>
            <a:cxnLst/>
            <a:rect l="l" t="t" r="r" b="b"/>
            <a:pathLst>
              <a:path w="12018" h="12026" extrusionOk="0">
                <a:moveTo>
                  <a:pt x="6009" y="0"/>
                </a:moveTo>
                <a:cubicBezTo>
                  <a:pt x="2672" y="0"/>
                  <a:pt x="0" y="2712"/>
                  <a:pt x="0" y="6017"/>
                </a:cubicBezTo>
                <a:cubicBezTo>
                  <a:pt x="0" y="9347"/>
                  <a:pt x="2672" y="12026"/>
                  <a:pt x="6009" y="12026"/>
                </a:cubicBezTo>
                <a:cubicBezTo>
                  <a:pt x="9315" y="12026"/>
                  <a:pt x="12018" y="9347"/>
                  <a:pt x="12018" y="6017"/>
                </a:cubicBezTo>
                <a:cubicBezTo>
                  <a:pt x="12018" y="2712"/>
                  <a:pt x="9315" y="0"/>
                  <a:pt x="6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Google Shape;2118;p32">
            <a:extLst>
              <a:ext uri="{FF2B5EF4-FFF2-40B4-BE49-F238E27FC236}">
                <a16:creationId xmlns:a16="http://schemas.microsoft.com/office/drawing/2014/main" id="{421ED253-6A1F-4F8A-A0CA-B3ABAD506657}"/>
              </a:ext>
            </a:extLst>
          </p:cNvPr>
          <p:cNvSpPr/>
          <p:nvPr/>
        </p:nvSpPr>
        <p:spPr>
          <a:xfrm>
            <a:off x="2081568" y="2820645"/>
            <a:ext cx="240981" cy="437496"/>
          </a:xfrm>
          <a:custGeom>
            <a:avLst/>
            <a:gdLst/>
            <a:ahLst/>
            <a:cxnLst/>
            <a:rect l="l" t="t" r="r" b="b"/>
            <a:pathLst>
              <a:path w="1983" h="3600" extrusionOk="0">
                <a:moveTo>
                  <a:pt x="793" y="825"/>
                </a:moveTo>
                <a:lnTo>
                  <a:pt x="793" y="1586"/>
                </a:lnTo>
                <a:cubicBezTo>
                  <a:pt x="563" y="1515"/>
                  <a:pt x="397" y="1388"/>
                  <a:pt x="397" y="1190"/>
                </a:cubicBezTo>
                <a:cubicBezTo>
                  <a:pt x="397" y="1023"/>
                  <a:pt x="563" y="888"/>
                  <a:pt x="793" y="825"/>
                </a:cubicBezTo>
                <a:close/>
                <a:moveTo>
                  <a:pt x="1189" y="2014"/>
                </a:moveTo>
                <a:cubicBezTo>
                  <a:pt x="1419" y="2078"/>
                  <a:pt x="1586" y="2212"/>
                  <a:pt x="1586" y="2379"/>
                </a:cubicBezTo>
                <a:cubicBezTo>
                  <a:pt x="1586" y="2577"/>
                  <a:pt x="1419" y="2704"/>
                  <a:pt x="1189" y="2775"/>
                </a:cubicBezTo>
                <a:lnTo>
                  <a:pt x="1189" y="2014"/>
                </a:lnTo>
                <a:close/>
                <a:moveTo>
                  <a:pt x="991" y="1"/>
                </a:moveTo>
                <a:cubicBezTo>
                  <a:pt x="896" y="1"/>
                  <a:pt x="793" y="96"/>
                  <a:pt x="793" y="199"/>
                </a:cubicBezTo>
                <a:lnTo>
                  <a:pt x="793" y="429"/>
                </a:lnTo>
                <a:cubicBezTo>
                  <a:pt x="627" y="460"/>
                  <a:pt x="460" y="524"/>
                  <a:pt x="333" y="627"/>
                </a:cubicBezTo>
                <a:cubicBezTo>
                  <a:pt x="135" y="754"/>
                  <a:pt x="0" y="992"/>
                  <a:pt x="0" y="1190"/>
                </a:cubicBezTo>
                <a:cubicBezTo>
                  <a:pt x="0" y="1420"/>
                  <a:pt x="135" y="1618"/>
                  <a:pt x="333" y="1784"/>
                </a:cubicBezTo>
                <a:cubicBezTo>
                  <a:pt x="460" y="1879"/>
                  <a:pt x="627" y="1943"/>
                  <a:pt x="793" y="1982"/>
                </a:cubicBezTo>
                <a:lnTo>
                  <a:pt x="793" y="2775"/>
                </a:lnTo>
                <a:cubicBezTo>
                  <a:pt x="563" y="2704"/>
                  <a:pt x="397" y="2577"/>
                  <a:pt x="397" y="2379"/>
                </a:cubicBezTo>
                <a:cubicBezTo>
                  <a:pt x="397" y="2276"/>
                  <a:pt x="333" y="2181"/>
                  <a:pt x="198" y="2181"/>
                </a:cubicBezTo>
                <a:cubicBezTo>
                  <a:pt x="103" y="2181"/>
                  <a:pt x="0" y="2276"/>
                  <a:pt x="0" y="2379"/>
                </a:cubicBezTo>
                <a:cubicBezTo>
                  <a:pt x="0" y="2609"/>
                  <a:pt x="135" y="2839"/>
                  <a:pt x="333" y="2973"/>
                </a:cubicBezTo>
                <a:cubicBezTo>
                  <a:pt x="460" y="3068"/>
                  <a:pt x="627" y="3132"/>
                  <a:pt x="793" y="3171"/>
                </a:cubicBezTo>
                <a:lnTo>
                  <a:pt x="793" y="3401"/>
                </a:lnTo>
                <a:cubicBezTo>
                  <a:pt x="793" y="3496"/>
                  <a:pt x="896" y="3600"/>
                  <a:pt x="991" y="3600"/>
                </a:cubicBezTo>
                <a:cubicBezTo>
                  <a:pt x="1126" y="3600"/>
                  <a:pt x="1189" y="3496"/>
                  <a:pt x="1189" y="3401"/>
                </a:cubicBezTo>
                <a:lnTo>
                  <a:pt x="1189" y="3171"/>
                </a:lnTo>
                <a:cubicBezTo>
                  <a:pt x="1388" y="3132"/>
                  <a:pt x="1554" y="3068"/>
                  <a:pt x="1689" y="2973"/>
                </a:cubicBezTo>
                <a:cubicBezTo>
                  <a:pt x="1887" y="2839"/>
                  <a:pt x="1982" y="2609"/>
                  <a:pt x="1982" y="2379"/>
                </a:cubicBezTo>
                <a:cubicBezTo>
                  <a:pt x="1982" y="2181"/>
                  <a:pt x="1887" y="1943"/>
                  <a:pt x="1689" y="1816"/>
                </a:cubicBezTo>
                <a:cubicBezTo>
                  <a:pt x="1554" y="1713"/>
                  <a:pt x="1388" y="1649"/>
                  <a:pt x="1189" y="1618"/>
                </a:cubicBezTo>
                <a:lnTo>
                  <a:pt x="1189" y="825"/>
                </a:lnTo>
                <a:cubicBezTo>
                  <a:pt x="1419" y="888"/>
                  <a:pt x="1586" y="1023"/>
                  <a:pt x="1586" y="1190"/>
                </a:cubicBezTo>
                <a:cubicBezTo>
                  <a:pt x="1586" y="1317"/>
                  <a:pt x="1689" y="1388"/>
                  <a:pt x="1784" y="1388"/>
                </a:cubicBezTo>
                <a:cubicBezTo>
                  <a:pt x="1919" y="1388"/>
                  <a:pt x="1982" y="1317"/>
                  <a:pt x="1982" y="1190"/>
                </a:cubicBezTo>
                <a:cubicBezTo>
                  <a:pt x="1982" y="992"/>
                  <a:pt x="1887" y="754"/>
                  <a:pt x="1689" y="627"/>
                </a:cubicBezTo>
                <a:cubicBezTo>
                  <a:pt x="1554" y="524"/>
                  <a:pt x="1388" y="460"/>
                  <a:pt x="1189" y="429"/>
                </a:cubicBezTo>
                <a:lnTo>
                  <a:pt x="1189" y="199"/>
                </a:lnTo>
                <a:cubicBezTo>
                  <a:pt x="1189" y="96"/>
                  <a:pt x="1126" y="1"/>
                  <a:pt x="991" y="1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2119;p32">
            <a:extLst>
              <a:ext uri="{FF2B5EF4-FFF2-40B4-BE49-F238E27FC236}">
                <a16:creationId xmlns:a16="http://schemas.microsoft.com/office/drawing/2014/main" id="{A73B8247-4966-4AC7-946B-8F23FFDC03EF}"/>
              </a:ext>
            </a:extLst>
          </p:cNvPr>
          <p:cNvSpPr/>
          <p:nvPr/>
        </p:nvSpPr>
        <p:spPr>
          <a:xfrm>
            <a:off x="1857108" y="2691584"/>
            <a:ext cx="689888" cy="694647"/>
          </a:xfrm>
          <a:custGeom>
            <a:avLst/>
            <a:gdLst/>
            <a:ahLst/>
            <a:cxnLst/>
            <a:rect l="l" t="t" r="r" b="b"/>
            <a:pathLst>
              <a:path w="5677" h="5716" extrusionOk="0">
                <a:moveTo>
                  <a:pt x="2838" y="270"/>
                </a:moveTo>
                <a:cubicBezTo>
                  <a:pt x="4257" y="270"/>
                  <a:pt x="5446" y="1419"/>
                  <a:pt x="5446" y="2878"/>
                </a:cubicBezTo>
                <a:cubicBezTo>
                  <a:pt x="5446" y="4297"/>
                  <a:pt x="4257" y="5454"/>
                  <a:pt x="2838" y="5454"/>
                </a:cubicBezTo>
                <a:cubicBezTo>
                  <a:pt x="1387" y="5454"/>
                  <a:pt x="230" y="4297"/>
                  <a:pt x="230" y="2878"/>
                </a:cubicBezTo>
                <a:cubicBezTo>
                  <a:pt x="230" y="1419"/>
                  <a:pt x="1387" y="270"/>
                  <a:pt x="2838" y="270"/>
                </a:cubicBezTo>
                <a:close/>
                <a:moveTo>
                  <a:pt x="2838" y="0"/>
                </a:moveTo>
                <a:cubicBezTo>
                  <a:pt x="1253" y="0"/>
                  <a:pt x="0" y="1293"/>
                  <a:pt x="0" y="2878"/>
                </a:cubicBezTo>
                <a:cubicBezTo>
                  <a:pt x="0" y="4432"/>
                  <a:pt x="1253" y="5716"/>
                  <a:pt x="2838" y="5716"/>
                </a:cubicBezTo>
                <a:cubicBezTo>
                  <a:pt x="4392" y="5716"/>
                  <a:pt x="5676" y="4432"/>
                  <a:pt x="5676" y="2878"/>
                </a:cubicBezTo>
                <a:cubicBezTo>
                  <a:pt x="5676" y="1293"/>
                  <a:pt x="4392" y="0"/>
                  <a:pt x="2838" y="0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2120;p32">
            <a:extLst>
              <a:ext uri="{FF2B5EF4-FFF2-40B4-BE49-F238E27FC236}">
                <a16:creationId xmlns:a16="http://schemas.microsoft.com/office/drawing/2014/main" id="{EE64BD0C-92A4-4A2C-8E26-5C34A25A05E5}"/>
              </a:ext>
            </a:extLst>
          </p:cNvPr>
          <p:cNvSpPr/>
          <p:nvPr/>
        </p:nvSpPr>
        <p:spPr>
          <a:xfrm>
            <a:off x="3721272" y="2838019"/>
            <a:ext cx="2231168" cy="3328328"/>
          </a:xfrm>
          <a:custGeom>
            <a:avLst/>
            <a:gdLst/>
            <a:ahLst/>
            <a:cxnLst/>
            <a:rect l="l" t="t" r="r" b="b"/>
            <a:pathLst>
              <a:path w="18360" h="24084" extrusionOk="0">
                <a:moveTo>
                  <a:pt x="0" y="1"/>
                </a:moveTo>
                <a:lnTo>
                  <a:pt x="0" y="40"/>
                </a:lnTo>
                <a:lnTo>
                  <a:pt x="0" y="14904"/>
                </a:lnTo>
                <a:cubicBezTo>
                  <a:pt x="0" y="19953"/>
                  <a:pt x="4090" y="24083"/>
                  <a:pt x="9180" y="24083"/>
                </a:cubicBezTo>
                <a:cubicBezTo>
                  <a:pt x="14269" y="24083"/>
                  <a:pt x="18359" y="19953"/>
                  <a:pt x="18359" y="14904"/>
                </a:cubicBezTo>
                <a:lnTo>
                  <a:pt x="18359" y="40"/>
                </a:lnTo>
                <a:lnTo>
                  <a:pt x="18359" y="1"/>
                </a:lnTo>
                <a:cubicBezTo>
                  <a:pt x="18359" y="5090"/>
                  <a:pt x="14237" y="9188"/>
                  <a:pt x="9180" y="9188"/>
                </a:cubicBezTo>
                <a:cubicBezTo>
                  <a:pt x="4090" y="9188"/>
                  <a:pt x="0" y="5090"/>
                  <a:pt x="0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2121;p32">
            <a:extLst>
              <a:ext uri="{FF2B5EF4-FFF2-40B4-BE49-F238E27FC236}">
                <a16:creationId xmlns:a16="http://schemas.microsoft.com/office/drawing/2014/main" id="{88BED1D9-9D4A-4251-8D83-765305CAA9EA}"/>
              </a:ext>
            </a:extLst>
          </p:cNvPr>
          <p:cNvSpPr/>
          <p:nvPr/>
        </p:nvSpPr>
        <p:spPr>
          <a:xfrm>
            <a:off x="3721275" y="1939219"/>
            <a:ext cx="2231168" cy="2212028"/>
          </a:xfrm>
          <a:custGeom>
            <a:avLst/>
            <a:gdLst/>
            <a:ahLst/>
            <a:cxnLst/>
            <a:rect l="l" t="t" r="r" b="b"/>
            <a:pathLst>
              <a:path w="18360" h="18202" extrusionOk="0">
                <a:moveTo>
                  <a:pt x="9045" y="0"/>
                </a:moveTo>
                <a:cubicBezTo>
                  <a:pt x="4027" y="0"/>
                  <a:pt x="0" y="4027"/>
                  <a:pt x="0" y="9014"/>
                </a:cubicBezTo>
                <a:cubicBezTo>
                  <a:pt x="0" y="14103"/>
                  <a:pt x="4090" y="18201"/>
                  <a:pt x="9180" y="18201"/>
                </a:cubicBezTo>
                <a:cubicBezTo>
                  <a:pt x="14237" y="18201"/>
                  <a:pt x="18359" y="14103"/>
                  <a:pt x="18359" y="9014"/>
                </a:cubicBezTo>
                <a:cubicBezTo>
                  <a:pt x="18359" y="4027"/>
                  <a:pt x="14301" y="0"/>
                  <a:pt x="9314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2122;p32">
            <a:extLst>
              <a:ext uri="{FF2B5EF4-FFF2-40B4-BE49-F238E27FC236}">
                <a16:creationId xmlns:a16="http://schemas.microsoft.com/office/drawing/2014/main" id="{B166842E-50AB-4C2D-873F-FB5F34179584}"/>
              </a:ext>
            </a:extLst>
          </p:cNvPr>
          <p:cNvSpPr/>
          <p:nvPr/>
        </p:nvSpPr>
        <p:spPr>
          <a:xfrm>
            <a:off x="4106515" y="2308175"/>
            <a:ext cx="1460589" cy="1461480"/>
          </a:xfrm>
          <a:custGeom>
            <a:avLst/>
            <a:gdLst/>
            <a:ahLst/>
            <a:cxnLst/>
            <a:rect l="l" t="t" r="r" b="b"/>
            <a:pathLst>
              <a:path w="12019" h="12026" extrusionOk="0">
                <a:moveTo>
                  <a:pt x="6010" y="0"/>
                </a:moveTo>
                <a:cubicBezTo>
                  <a:pt x="2672" y="0"/>
                  <a:pt x="1" y="2712"/>
                  <a:pt x="1" y="6017"/>
                </a:cubicBezTo>
                <a:cubicBezTo>
                  <a:pt x="1" y="9347"/>
                  <a:pt x="2672" y="12026"/>
                  <a:pt x="6010" y="12026"/>
                </a:cubicBezTo>
                <a:cubicBezTo>
                  <a:pt x="9315" y="12026"/>
                  <a:pt x="12018" y="9347"/>
                  <a:pt x="12018" y="6017"/>
                </a:cubicBezTo>
                <a:cubicBezTo>
                  <a:pt x="12018" y="2712"/>
                  <a:pt x="9315" y="0"/>
                  <a:pt x="6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2124;p32">
            <a:extLst>
              <a:ext uri="{FF2B5EF4-FFF2-40B4-BE49-F238E27FC236}">
                <a16:creationId xmlns:a16="http://schemas.microsoft.com/office/drawing/2014/main" id="{2EA9E55F-F64B-4CA1-AD16-9F172EC95307}"/>
              </a:ext>
            </a:extLst>
          </p:cNvPr>
          <p:cNvSpPr/>
          <p:nvPr/>
        </p:nvSpPr>
        <p:spPr>
          <a:xfrm>
            <a:off x="4611732" y="2727794"/>
            <a:ext cx="514651" cy="505916"/>
          </a:xfrm>
          <a:custGeom>
            <a:avLst/>
            <a:gdLst/>
            <a:ahLst/>
            <a:cxnLst/>
            <a:rect l="l" t="t" r="r" b="b"/>
            <a:pathLst>
              <a:path w="4235" h="4163" extrusionOk="0">
                <a:moveTo>
                  <a:pt x="1063" y="1388"/>
                </a:moveTo>
                <a:cubicBezTo>
                  <a:pt x="1158" y="1388"/>
                  <a:pt x="1261" y="1451"/>
                  <a:pt x="1261" y="1586"/>
                </a:cubicBezTo>
                <a:cubicBezTo>
                  <a:pt x="1261" y="1681"/>
                  <a:pt x="1158" y="1784"/>
                  <a:pt x="1063" y="1784"/>
                </a:cubicBezTo>
                <a:cubicBezTo>
                  <a:pt x="928" y="1784"/>
                  <a:pt x="865" y="1681"/>
                  <a:pt x="865" y="1586"/>
                </a:cubicBezTo>
                <a:cubicBezTo>
                  <a:pt x="865" y="1451"/>
                  <a:pt x="928" y="1388"/>
                  <a:pt x="1063" y="1388"/>
                </a:cubicBezTo>
                <a:close/>
                <a:moveTo>
                  <a:pt x="3243" y="1586"/>
                </a:moveTo>
                <a:cubicBezTo>
                  <a:pt x="3338" y="1586"/>
                  <a:pt x="3441" y="1650"/>
                  <a:pt x="3441" y="1784"/>
                </a:cubicBezTo>
                <a:cubicBezTo>
                  <a:pt x="3441" y="1879"/>
                  <a:pt x="3338" y="1983"/>
                  <a:pt x="3243" y="1983"/>
                </a:cubicBezTo>
                <a:cubicBezTo>
                  <a:pt x="3140" y="1983"/>
                  <a:pt x="3045" y="1879"/>
                  <a:pt x="3045" y="1784"/>
                </a:cubicBezTo>
                <a:cubicBezTo>
                  <a:pt x="3045" y="1650"/>
                  <a:pt x="3140" y="1586"/>
                  <a:pt x="3243" y="1586"/>
                </a:cubicBezTo>
                <a:close/>
                <a:moveTo>
                  <a:pt x="2149" y="199"/>
                </a:moveTo>
                <a:cubicBezTo>
                  <a:pt x="3045" y="199"/>
                  <a:pt x="3798" y="793"/>
                  <a:pt x="3996" y="1681"/>
                </a:cubicBezTo>
                <a:lnTo>
                  <a:pt x="3639" y="1681"/>
                </a:lnTo>
                <a:cubicBezTo>
                  <a:pt x="3568" y="1483"/>
                  <a:pt x="3402" y="1388"/>
                  <a:pt x="3243" y="1388"/>
                </a:cubicBezTo>
                <a:cubicBezTo>
                  <a:pt x="3005" y="1388"/>
                  <a:pt x="2847" y="1547"/>
                  <a:pt x="2847" y="1784"/>
                </a:cubicBezTo>
                <a:cubicBezTo>
                  <a:pt x="2847" y="1848"/>
                  <a:pt x="2878" y="1911"/>
                  <a:pt x="2910" y="1983"/>
                </a:cubicBezTo>
                <a:lnTo>
                  <a:pt x="2450" y="2411"/>
                </a:lnTo>
                <a:cubicBezTo>
                  <a:pt x="2383" y="2375"/>
                  <a:pt x="2316" y="2357"/>
                  <a:pt x="2249" y="2357"/>
                </a:cubicBezTo>
                <a:cubicBezTo>
                  <a:pt x="2183" y="2357"/>
                  <a:pt x="2117" y="2375"/>
                  <a:pt x="2054" y="2411"/>
                </a:cubicBezTo>
                <a:lnTo>
                  <a:pt x="1388" y="1784"/>
                </a:lnTo>
                <a:cubicBezTo>
                  <a:pt x="1420" y="1713"/>
                  <a:pt x="1460" y="1650"/>
                  <a:pt x="1460" y="1586"/>
                </a:cubicBezTo>
                <a:cubicBezTo>
                  <a:pt x="1460" y="1348"/>
                  <a:pt x="1261" y="1190"/>
                  <a:pt x="1063" y="1190"/>
                </a:cubicBezTo>
                <a:cubicBezTo>
                  <a:pt x="992" y="1190"/>
                  <a:pt x="928" y="1190"/>
                  <a:pt x="865" y="1222"/>
                </a:cubicBezTo>
                <a:lnTo>
                  <a:pt x="595" y="992"/>
                </a:lnTo>
                <a:cubicBezTo>
                  <a:pt x="960" y="492"/>
                  <a:pt x="1523" y="199"/>
                  <a:pt x="2149" y="199"/>
                </a:cubicBezTo>
                <a:close/>
                <a:moveTo>
                  <a:pt x="2252" y="2577"/>
                </a:moveTo>
                <a:cubicBezTo>
                  <a:pt x="2347" y="2577"/>
                  <a:pt x="2450" y="2640"/>
                  <a:pt x="2450" y="2775"/>
                </a:cubicBezTo>
                <a:cubicBezTo>
                  <a:pt x="2450" y="2870"/>
                  <a:pt x="2347" y="2973"/>
                  <a:pt x="2252" y="2973"/>
                </a:cubicBezTo>
                <a:cubicBezTo>
                  <a:pt x="2149" y="2973"/>
                  <a:pt x="2054" y="2870"/>
                  <a:pt x="2054" y="2775"/>
                </a:cubicBezTo>
                <a:cubicBezTo>
                  <a:pt x="2054" y="2640"/>
                  <a:pt x="2149" y="2577"/>
                  <a:pt x="2252" y="2577"/>
                </a:cubicBezTo>
                <a:close/>
                <a:moveTo>
                  <a:pt x="500" y="1150"/>
                </a:moveTo>
                <a:lnTo>
                  <a:pt x="699" y="1388"/>
                </a:lnTo>
                <a:cubicBezTo>
                  <a:pt x="667" y="1420"/>
                  <a:pt x="667" y="1515"/>
                  <a:pt x="667" y="1586"/>
                </a:cubicBezTo>
                <a:cubicBezTo>
                  <a:pt x="667" y="1784"/>
                  <a:pt x="825" y="1983"/>
                  <a:pt x="1063" y="1983"/>
                </a:cubicBezTo>
                <a:cubicBezTo>
                  <a:pt x="1127" y="1983"/>
                  <a:pt x="1190" y="1943"/>
                  <a:pt x="1261" y="1911"/>
                </a:cubicBezTo>
                <a:lnTo>
                  <a:pt x="1919" y="2577"/>
                </a:lnTo>
                <a:cubicBezTo>
                  <a:pt x="1856" y="2640"/>
                  <a:pt x="1856" y="2704"/>
                  <a:pt x="1856" y="2775"/>
                </a:cubicBezTo>
                <a:cubicBezTo>
                  <a:pt x="1856" y="2973"/>
                  <a:pt x="2014" y="3172"/>
                  <a:pt x="2252" y="3172"/>
                </a:cubicBezTo>
                <a:cubicBezTo>
                  <a:pt x="2482" y="3172"/>
                  <a:pt x="2649" y="2973"/>
                  <a:pt x="2649" y="2775"/>
                </a:cubicBezTo>
                <a:cubicBezTo>
                  <a:pt x="2649" y="2704"/>
                  <a:pt x="2609" y="2640"/>
                  <a:pt x="2577" y="2577"/>
                </a:cubicBezTo>
                <a:lnTo>
                  <a:pt x="3045" y="2109"/>
                </a:lnTo>
                <a:cubicBezTo>
                  <a:pt x="3108" y="2141"/>
                  <a:pt x="3172" y="2181"/>
                  <a:pt x="3243" y="2181"/>
                </a:cubicBezTo>
                <a:cubicBezTo>
                  <a:pt x="3402" y="2181"/>
                  <a:pt x="3568" y="2046"/>
                  <a:pt x="3639" y="1879"/>
                </a:cubicBezTo>
                <a:lnTo>
                  <a:pt x="4036" y="1879"/>
                </a:lnTo>
                <a:lnTo>
                  <a:pt x="4036" y="2078"/>
                </a:lnTo>
                <a:cubicBezTo>
                  <a:pt x="4036" y="3100"/>
                  <a:pt x="3172" y="3964"/>
                  <a:pt x="2149" y="3964"/>
                </a:cubicBezTo>
                <a:cubicBezTo>
                  <a:pt x="1816" y="3964"/>
                  <a:pt x="1523" y="3861"/>
                  <a:pt x="1222" y="3726"/>
                </a:cubicBezTo>
                <a:cubicBezTo>
                  <a:pt x="334" y="3203"/>
                  <a:pt x="1" y="2078"/>
                  <a:pt x="500" y="1150"/>
                </a:cubicBezTo>
                <a:close/>
                <a:moveTo>
                  <a:pt x="2149" y="1"/>
                </a:moveTo>
                <a:cubicBezTo>
                  <a:pt x="992" y="1"/>
                  <a:pt x="72" y="920"/>
                  <a:pt x="72" y="2078"/>
                </a:cubicBezTo>
                <a:cubicBezTo>
                  <a:pt x="72" y="3235"/>
                  <a:pt x="992" y="4162"/>
                  <a:pt x="2149" y="4162"/>
                </a:cubicBezTo>
                <a:cubicBezTo>
                  <a:pt x="3307" y="4162"/>
                  <a:pt x="4234" y="3235"/>
                  <a:pt x="4234" y="2078"/>
                </a:cubicBezTo>
                <a:cubicBezTo>
                  <a:pt x="4234" y="920"/>
                  <a:pt x="3307" y="1"/>
                  <a:pt x="21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2125;p32">
            <a:extLst>
              <a:ext uri="{FF2B5EF4-FFF2-40B4-BE49-F238E27FC236}">
                <a16:creationId xmlns:a16="http://schemas.microsoft.com/office/drawing/2014/main" id="{3C1C275A-3C50-49A2-91B5-10BD6CB44C07}"/>
              </a:ext>
            </a:extLst>
          </p:cNvPr>
          <p:cNvSpPr/>
          <p:nvPr/>
        </p:nvSpPr>
        <p:spPr>
          <a:xfrm>
            <a:off x="4443175" y="2677726"/>
            <a:ext cx="770823" cy="722355"/>
          </a:xfrm>
          <a:custGeom>
            <a:avLst/>
            <a:gdLst/>
            <a:ahLst/>
            <a:cxnLst/>
            <a:rect l="l" t="t" r="r" b="b"/>
            <a:pathLst>
              <a:path w="6343" h="5944" extrusionOk="0">
                <a:moveTo>
                  <a:pt x="1063" y="413"/>
                </a:moveTo>
                <a:cubicBezTo>
                  <a:pt x="1158" y="413"/>
                  <a:pt x="1261" y="476"/>
                  <a:pt x="1261" y="611"/>
                </a:cubicBezTo>
                <a:cubicBezTo>
                  <a:pt x="1261" y="706"/>
                  <a:pt x="1158" y="809"/>
                  <a:pt x="1063" y="809"/>
                </a:cubicBezTo>
                <a:cubicBezTo>
                  <a:pt x="928" y="809"/>
                  <a:pt x="865" y="706"/>
                  <a:pt x="865" y="611"/>
                </a:cubicBezTo>
                <a:cubicBezTo>
                  <a:pt x="865" y="476"/>
                  <a:pt x="928" y="413"/>
                  <a:pt x="1063" y="413"/>
                </a:cubicBezTo>
                <a:close/>
                <a:moveTo>
                  <a:pt x="1554" y="4012"/>
                </a:moveTo>
                <a:cubicBezTo>
                  <a:pt x="1586" y="4012"/>
                  <a:pt x="1586" y="4012"/>
                  <a:pt x="1586" y="4043"/>
                </a:cubicBezTo>
                <a:cubicBezTo>
                  <a:pt x="1618" y="4043"/>
                  <a:pt x="1618" y="4075"/>
                  <a:pt x="1618" y="4075"/>
                </a:cubicBezTo>
                <a:cubicBezTo>
                  <a:pt x="1657" y="4107"/>
                  <a:pt x="1689" y="4107"/>
                  <a:pt x="1689" y="4138"/>
                </a:cubicBezTo>
                <a:lnTo>
                  <a:pt x="1721" y="4178"/>
                </a:lnTo>
                <a:cubicBezTo>
                  <a:pt x="1753" y="4210"/>
                  <a:pt x="1784" y="4242"/>
                  <a:pt x="1856" y="4305"/>
                </a:cubicBezTo>
                <a:lnTo>
                  <a:pt x="1887" y="4305"/>
                </a:lnTo>
                <a:cubicBezTo>
                  <a:pt x="1887" y="4337"/>
                  <a:pt x="1919" y="4376"/>
                  <a:pt x="1951" y="4376"/>
                </a:cubicBezTo>
                <a:cubicBezTo>
                  <a:pt x="1951" y="4408"/>
                  <a:pt x="1951" y="4408"/>
                  <a:pt x="1982" y="4408"/>
                </a:cubicBezTo>
                <a:cubicBezTo>
                  <a:pt x="1982" y="4440"/>
                  <a:pt x="2014" y="4440"/>
                  <a:pt x="2014" y="4440"/>
                </a:cubicBezTo>
                <a:lnTo>
                  <a:pt x="1753" y="4733"/>
                </a:lnTo>
                <a:lnTo>
                  <a:pt x="1293" y="4273"/>
                </a:lnTo>
                <a:lnTo>
                  <a:pt x="1554" y="4012"/>
                </a:lnTo>
                <a:close/>
                <a:moveTo>
                  <a:pt x="3532" y="185"/>
                </a:moveTo>
                <a:cubicBezTo>
                  <a:pt x="3992" y="185"/>
                  <a:pt x="4458" y="324"/>
                  <a:pt x="4860" y="611"/>
                </a:cubicBezTo>
                <a:cubicBezTo>
                  <a:pt x="5883" y="1364"/>
                  <a:pt x="6144" y="2791"/>
                  <a:pt x="5383" y="3813"/>
                </a:cubicBezTo>
                <a:cubicBezTo>
                  <a:pt x="4946" y="4434"/>
                  <a:pt x="4252" y="4762"/>
                  <a:pt x="3544" y="4762"/>
                </a:cubicBezTo>
                <a:cubicBezTo>
                  <a:pt x="3084" y="4762"/>
                  <a:pt x="2618" y="4624"/>
                  <a:pt x="2212" y="4337"/>
                </a:cubicBezTo>
                <a:cubicBezTo>
                  <a:pt x="2149" y="4305"/>
                  <a:pt x="2117" y="4273"/>
                  <a:pt x="2086" y="4242"/>
                </a:cubicBezTo>
                <a:lnTo>
                  <a:pt x="2054" y="4210"/>
                </a:lnTo>
                <a:cubicBezTo>
                  <a:pt x="2014" y="4178"/>
                  <a:pt x="1982" y="4138"/>
                  <a:pt x="1951" y="4107"/>
                </a:cubicBezTo>
                <a:cubicBezTo>
                  <a:pt x="1919" y="4107"/>
                  <a:pt x="1919" y="4075"/>
                  <a:pt x="1887" y="4075"/>
                </a:cubicBezTo>
                <a:cubicBezTo>
                  <a:pt x="1856" y="4043"/>
                  <a:pt x="1816" y="4012"/>
                  <a:pt x="1816" y="3980"/>
                </a:cubicBezTo>
                <a:lnTo>
                  <a:pt x="1784" y="3940"/>
                </a:lnTo>
                <a:cubicBezTo>
                  <a:pt x="1753" y="3877"/>
                  <a:pt x="1721" y="3845"/>
                  <a:pt x="1689" y="3813"/>
                </a:cubicBezTo>
                <a:cubicBezTo>
                  <a:pt x="1095" y="3021"/>
                  <a:pt x="1095" y="1927"/>
                  <a:pt x="1689" y="1134"/>
                </a:cubicBezTo>
                <a:cubicBezTo>
                  <a:pt x="2127" y="514"/>
                  <a:pt x="2823" y="185"/>
                  <a:pt x="3532" y="185"/>
                </a:cubicBezTo>
                <a:close/>
                <a:moveTo>
                  <a:pt x="1158" y="4408"/>
                </a:moveTo>
                <a:lnTo>
                  <a:pt x="1618" y="4868"/>
                </a:lnTo>
                <a:lnTo>
                  <a:pt x="793" y="5660"/>
                </a:lnTo>
                <a:cubicBezTo>
                  <a:pt x="730" y="5728"/>
                  <a:pt x="649" y="5762"/>
                  <a:pt x="566" y="5762"/>
                </a:cubicBezTo>
                <a:cubicBezTo>
                  <a:pt x="484" y="5762"/>
                  <a:pt x="401" y="5728"/>
                  <a:pt x="334" y="5660"/>
                </a:cubicBezTo>
                <a:cubicBezTo>
                  <a:pt x="231" y="5526"/>
                  <a:pt x="231" y="5328"/>
                  <a:pt x="365" y="5201"/>
                </a:cubicBezTo>
                <a:lnTo>
                  <a:pt x="1158" y="4408"/>
                </a:lnTo>
                <a:close/>
                <a:moveTo>
                  <a:pt x="3544" y="0"/>
                </a:moveTo>
                <a:cubicBezTo>
                  <a:pt x="2796" y="0"/>
                  <a:pt x="2056" y="332"/>
                  <a:pt x="1554" y="968"/>
                </a:cubicBezTo>
                <a:lnTo>
                  <a:pt x="1388" y="809"/>
                </a:lnTo>
                <a:cubicBezTo>
                  <a:pt x="1420" y="738"/>
                  <a:pt x="1459" y="674"/>
                  <a:pt x="1459" y="611"/>
                </a:cubicBezTo>
                <a:cubicBezTo>
                  <a:pt x="1459" y="373"/>
                  <a:pt x="1261" y="215"/>
                  <a:pt x="1063" y="215"/>
                </a:cubicBezTo>
                <a:cubicBezTo>
                  <a:pt x="865" y="215"/>
                  <a:pt x="730" y="310"/>
                  <a:pt x="667" y="508"/>
                </a:cubicBezTo>
                <a:lnTo>
                  <a:pt x="72" y="508"/>
                </a:lnTo>
                <a:lnTo>
                  <a:pt x="72" y="706"/>
                </a:lnTo>
                <a:lnTo>
                  <a:pt x="667" y="706"/>
                </a:lnTo>
                <a:cubicBezTo>
                  <a:pt x="730" y="872"/>
                  <a:pt x="865" y="1007"/>
                  <a:pt x="1063" y="1007"/>
                </a:cubicBezTo>
                <a:cubicBezTo>
                  <a:pt x="1126" y="1007"/>
                  <a:pt x="1190" y="968"/>
                  <a:pt x="1261" y="936"/>
                </a:cubicBezTo>
                <a:lnTo>
                  <a:pt x="1459" y="1134"/>
                </a:lnTo>
                <a:cubicBezTo>
                  <a:pt x="928" y="1959"/>
                  <a:pt x="928" y="3021"/>
                  <a:pt x="1459" y="3813"/>
                </a:cubicBezTo>
                <a:lnTo>
                  <a:pt x="1158" y="4138"/>
                </a:lnTo>
                <a:lnTo>
                  <a:pt x="199" y="5066"/>
                </a:lnTo>
                <a:cubicBezTo>
                  <a:pt x="1" y="5264"/>
                  <a:pt x="1" y="5597"/>
                  <a:pt x="199" y="5795"/>
                </a:cubicBezTo>
                <a:cubicBezTo>
                  <a:pt x="298" y="5894"/>
                  <a:pt x="431" y="5944"/>
                  <a:pt x="567" y="5944"/>
                </a:cubicBezTo>
                <a:cubicBezTo>
                  <a:pt x="704" y="5944"/>
                  <a:pt x="845" y="5894"/>
                  <a:pt x="960" y="5795"/>
                </a:cubicBezTo>
                <a:lnTo>
                  <a:pt x="1887" y="4868"/>
                </a:lnTo>
                <a:lnTo>
                  <a:pt x="2181" y="4574"/>
                </a:lnTo>
                <a:cubicBezTo>
                  <a:pt x="2599" y="4838"/>
                  <a:pt x="3070" y="4968"/>
                  <a:pt x="3536" y="4968"/>
                </a:cubicBezTo>
                <a:cubicBezTo>
                  <a:pt x="4288" y="4968"/>
                  <a:pt x="5029" y="4631"/>
                  <a:pt x="5518" y="3980"/>
                </a:cubicBezTo>
                <a:cubicBezTo>
                  <a:pt x="6342" y="2918"/>
                  <a:pt x="6144" y="1332"/>
                  <a:pt x="5058" y="508"/>
                </a:cubicBezTo>
                <a:cubicBezTo>
                  <a:pt x="4605" y="166"/>
                  <a:pt x="4073" y="0"/>
                  <a:pt x="3544" y="0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2126;p32">
            <a:extLst>
              <a:ext uri="{FF2B5EF4-FFF2-40B4-BE49-F238E27FC236}">
                <a16:creationId xmlns:a16="http://schemas.microsoft.com/office/drawing/2014/main" id="{738AF031-7FDB-4BEB-ABA3-DD83E74545B7}"/>
              </a:ext>
            </a:extLst>
          </p:cNvPr>
          <p:cNvSpPr/>
          <p:nvPr/>
        </p:nvSpPr>
        <p:spPr>
          <a:xfrm>
            <a:off x="6329964" y="2838019"/>
            <a:ext cx="2236029" cy="3328328"/>
          </a:xfrm>
          <a:custGeom>
            <a:avLst/>
            <a:gdLst/>
            <a:ahLst/>
            <a:cxnLst/>
            <a:rect l="l" t="t" r="r" b="b"/>
            <a:pathLst>
              <a:path w="18400" h="24084" extrusionOk="0">
                <a:moveTo>
                  <a:pt x="1" y="1"/>
                </a:moveTo>
                <a:lnTo>
                  <a:pt x="1" y="40"/>
                </a:lnTo>
                <a:lnTo>
                  <a:pt x="1" y="14904"/>
                </a:lnTo>
                <a:cubicBezTo>
                  <a:pt x="1" y="19953"/>
                  <a:pt x="4131" y="24083"/>
                  <a:pt x="9180" y="24083"/>
                </a:cubicBezTo>
                <a:cubicBezTo>
                  <a:pt x="14270" y="24083"/>
                  <a:pt x="18400" y="19953"/>
                  <a:pt x="18400" y="14904"/>
                </a:cubicBezTo>
                <a:lnTo>
                  <a:pt x="18400" y="40"/>
                </a:lnTo>
                <a:lnTo>
                  <a:pt x="18368" y="1"/>
                </a:lnTo>
                <a:cubicBezTo>
                  <a:pt x="18368" y="5090"/>
                  <a:pt x="14270" y="9188"/>
                  <a:pt x="9180" y="9188"/>
                </a:cubicBezTo>
                <a:cubicBezTo>
                  <a:pt x="4131" y="9188"/>
                  <a:pt x="1" y="5090"/>
                  <a:pt x="1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Google Shape;2127;p32">
            <a:extLst>
              <a:ext uri="{FF2B5EF4-FFF2-40B4-BE49-F238E27FC236}">
                <a16:creationId xmlns:a16="http://schemas.microsoft.com/office/drawing/2014/main" id="{041E1439-524C-43DC-B1CA-EF2364704D8F}"/>
              </a:ext>
            </a:extLst>
          </p:cNvPr>
          <p:cNvSpPr/>
          <p:nvPr/>
        </p:nvSpPr>
        <p:spPr>
          <a:xfrm>
            <a:off x="6329970" y="1939219"/>
            <a:ext cx="2232140" cy="2212028"/>
          </a:xfrm>
          <a:custGeom>
            <a:avLst/>
            <a:gdLst/>
            <a:ahLst/>
            <a:cxnLst/>
            <a:rect l="l" t="t" r="r" b="b"/>
            <a:pathLst>
              <a:path w="18368" h="18202" extrusionOk="0">
                <a:moveTo>
                  <a:pt x="9054" y="0"/>
                </a:moveTo>
                <a:cubicBezTo>
                  <a:pt x="4067" y="0"/>
                  <a:pt x="1" y="4027"/>
                  <a:pt x="1" y="9014"/>
                </a:cubicBezTo>
                <a:cubicBezTo>
                  <a:pt x="1" y="14103"/>
                  <a:pt x="4131" y="18201"/>
                  <a:pt x="9180" y="18201"/>
                </a:cubicBezTo>
                <a:cubicBezTo>
                  <a:pt x="14270" y="18201"/>
                  <a:pt x="18368" y="14103"/>
                  <a:pt x="18368" y="9014"/>
                </a:cubicBezTo>
                <a:cubicBezTo>
                  <a:pt x="18368" y="4027"/>
                  <a:pt x="14333" y="0"/>
                  <a:pt x="9347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Google Shape;2128;p32">
            <a:extLst>
              <a:ext uri="{FF2B5EF4-FFF2-40B4-BE49-F238E27FC236}">
                <a16:creationId xmlns:a16="http://schemas.microsoft.com/office/drawing/2014/main" id="{11C6AECB-AB8C-4F86-93BA-0D5288AB4318}"/>
              </a:ext>
            </a:extLst>
          </p:cNvPr>
          <p:cNvSpPr/>
          <p:nvPr/>
        </p:nvSpPr>
        <p:spPr>
          <a:xfrm>
            <a:off x="6715332" y="2308175"/>
            <a:ext cx="1461561" cy="1461480"/>
          </a:xfrm>
          <a:custGeom>
            <a:avLst/>
            <a:gdLst/>
            <a:ahLst/>
            <a:cxnLst/>
            <a:rect l="l" t="t" r="r" b="b"/>
            <a:pathLst>
              <a:path w="12027" h="12026" extrusionOk="0">
                <a:moveTo>
                  <a:pt x="6009" y="0"/>
                </a:moveTo>
                <a:cubicBezTo>
                  <a:pt x="2712" y="0"/>
                  <a:pt x="1" y="2712"/>
                  <a:pt x="1" y="6017"/>
                </a:cubicBezTo>
                <a:cubicBezTo>
                  <a:pt x="1" y="9347"/>
                  <a:pt x="2712" y="12026"/>
                  <a:pt x="6009" y="12026"/>
                </a:cubicBezTo>
                <a:cubicBezTo>
                  <a:pt x="9347" y="12026"/>
                  <a:pt x="12026" y="9347"/>
                  <a:pt x="12026" y="6017"/>
                </a:cubicBezTo>
                <a:cubicBezTo>
                  <a:pt x="12026" y="2712"/>
                  <a:pt x="9347" y="0"/>
                  <a:pt x="6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2130;p32">
            <a:extLst>
              <a:ext uri="{FF2B5EF4-FFF2-40B4-BE49-F238E27FC236}">
                <a16:creationId xmlns:a16="http://schemas.microsoft.com/office/drawing/2014/main" id="{AB95E10A-61CC-476B-ADDE-65CF0D8BDC34}"/>
              </a:ext>
            </a:extLst>
          </p:cNvPr>
          <p:cNvSpPr/>
          <p:nvPr/>
        </p:nvSpPr>
        <p:spPr>
          <a:xfrm>
            <a:off x="7126752" y="2890948"/>
            <a:ext cx="654160" cy="493399"/>
          </a:xfrm>
          <a:custGeom>
            <a:avLst/>
            <a:gdLst/>
            <a:ahLst/>
            <a:cxnLst/>
            <a:rect l="l" t="t" r="r" b="b"/>
            <a:pathLst>
              <a:path w="5383" h="4060" extrusionOk="0">
                <a:moveTo>
                  <a:pt x="1189" y="2775"/>
                </a:moveTo>
                <a:cubicBezTo>
                  <a:pt x="1253" y="2775"/>
                  <a:pt x="1284" y="2807"/>
                  <a:pt x="1284" y="2838"/>
                </a:cubicBezTo>
                <a:lnTo>
                  <a:pt x="1284" y="3861"/>
                </a:lnTo>
                <a:lnTo>
                  <a:pt x="595" y="3861"/>
                </a:lnTo>
                <a:lnTo>
                  <a:pt x="595" y="2838"/>
                </a:lnTo>
                <a:cubicBezTo>
                  <a:pt x="595" y="2807"/>
                  <a:pt x="626" y="2775"/>
                  <a:pt x="658" y="2775"/>
                </a:cubicBezTo>
                <a:close/>
                <a:moveTo>
                  <a:pt x="2973" y="1816"/>
                </a:moveTo>
                <a:cubicBezTo>
                  <a:pt x="3004" y="1816"/>
                  <a:pt x="3036" y="1879"/>
                  <a:pt x="3036" y="1911"/>
                </a:cubicBezTo>
                <a:lnTo>
                  <a:pt x="3036" y="3861"/>
                </a:lnTo>
                <a:lnTo>
                  <a:pt x="2346" y="3861"/>
                </a:lnTo>
                <a:lnTo>
                  <a:pt x="2346" y="1911"/>
                </a:lnTo>
                <a:cubicBezTo>
                  <a:pt x="2346" y="1879"/>
                  <a:pt x="2378" y="1816"/>
                  <a:pt x="2410" y="1816"/>
                </a:cubicBezTo>
                <a:close/>
                <a:moveTo>
                  <a:pt x="4725" y="230"/>
                </a:moveTo>
                <a:cubicBezTo>
                  <a:pt x="4788" y="230"/>
                  <a:pt x="4820" y="262"/>
                  <a:pt x="4820" y="294"/>
                </a:cubicBezTo>
                <a:lnTo>
                  <a:pt x="4820" y="3861"/>
                </a:lnTo>
                <a:lnTo>
                  <a:pt x="4090" y="3861"/>
                </a:lnTo>
                <a:lnTo>
                  <a:pt x="4090" y="294"/>
                </a:lnTo>
                <a:cubicBezTo>
                  <a:pt x="4090" y="262"/>
                  <a:pt x="4130" y="230"/>
                  <a:pt x="4193" y="230"/>
                </a:cubicBezTo>
                <a:close/>
                <a:moveTo>
                  <a:pt x="4193" y="0"/>
                </a:moveTo>
                <a:cubicBezTo>
                  <a:pt x="4027" y="0"/>
                  <a:pt x="3892" y="127"/>
                  <a:pt x="3892" y="294"/>
                </a:cubicBezTo>
                <a:lnTo>
                  <a:pt x="3892" y="3861"/>
                </a:lnTo>
                <a:lnTo>
                  <a:pt x="3266" y="3861"/>
                </a:lnTo>
                <a:lnTo>
                  <a:pt x="3266" y="1911"/>
                </a:lnTo>
                <a:cubicBezTo>
                  <a:pt x="3266" y="1744"/>
                  <a:pt x="3139" y="1618"/>
                  <a:pt x="2973" y="1618"/>
                </a:cubicBezTo>
                <a:lnTo>
                  <a:pt x="2410" y="1618"/>
                </a:lnTo>
                <a:cubicBezTo>
                  <a:pt x="2243" y="1618"/>
                  <a:pt x="2109" y="1744"/>
                  <a:pt x="2109" y="1911"/>
                </a:cubicBezTo>
                <a:lnTo>
                  <a:pt x="2109" y="3861"/>
                </a:lnTo>
                <a:lnTo>
                  <a:pt x="1482" y="3861"/>
                </a:lnTo>
                <a:lnTo>
                  <a:pt x="1482" y="2838"/>
                </a:lnTo>
                <a:cubicBezTo>
                  <a:pt x="1482" y="2672"/>
                  <a:pt x="1356" y="2537"/>
                  <a:pt x="1189" y="2537"/>
                </a:cubicBezTo>
                <a:lnTo>
                  <a:pt x="658" y="2537"/>
                </a:lnTo>
                <a:cubicBezTo>
                  <a:pt x="492" y="2537"/>
                  <a:pt x="365" y="2672"/>
                  <a:pt x="365" y="2838"/>
                </a:cubicBezTo>
                <a:lnTo>
                  <a:pt x="365" y="3861"/>
                </a:lnTo>
                <a:lnTo>
                  <a:pt x="95" y="3861"/>
                </a:lnTo>
                <a:cubicBezTo>
                  <a:pt x="32" y="3861"/>
                  <a:pt x="0" y="3893"/>
                  <a:pt x="0" y="3964"/>
                </a:cubicBezTo>
                <a:cubicBezTo>
                  <a:pt x="0" y="4027"/>
                  <a:pt x="32" y="4059"/>
                  <a:pt x="95" y="4059"/>
                </a:cubicBezTo>
                <a:lnTo>
                  <a:pt x="5280" y="4059"/>
                </a:lnTo>
                <a:cubicBezTo>
                  <a:pt x="5351" y="4059"/>
                  <a:pt x="5383" y="4027"/>
                  <a:pt x="5383" y="3964"/>
                </a:cubicBezTo>
                <a:cubicBezTo>
                  <a:pt x="5383" y="3893"/>
                  <a:pt x="5351" y="3861"/>
                  <a:pt x="5280" y="3861"/>
                </a:cubicBezTo>
                <a:lnTo>
                  <a:pt x="5018" y="3861"/>
                </a:lnTo>
                <a:lnTo>
                  <a:pt x="5018" y="294"/>
                </a:lnTo>
                <a:cubicBezTo>
                  <a:pt x="5018" y="127"/>
                  <a:pt x="4883" y="0"/>
                  <a:pt x="47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2131;p32">
            <a:extLst>
              <a:ext uri="{FF2B5EF4-FFF2-40B4-BE49-F238E27FC236}">
                <a16:creationId xmlns:a16="http://schemas.microsoft.com/office/drawing/2014/main" id="{37781F77-3632-48C3-BDE3-281B21D6BDCE}"/>
              </a:ext>
            </a:extLst>
          </p:cNvPr>
          <p:cNvSpPr/>
          <p:nvPr/>
        </p:nvSpPr>
        <p:spPr>
          <a:xfrm>
            <a:off x="7238435" y="2693467"/>
            <a:ext cx="498124" cy="377705"/>
          </a:xfrm>
          <a:custGeom>
            <a:avLst/>
            <a:gdLst/>
            <a:ahLst/>
            <a:cxnLst/>
            <a:rect l="l" t="t" r="r" b="b"/>
            <a:pathLst>
              <a:path w="4099" h="3108" extrusionOk="0">
                <a:moveTo>
                  <a:pt x="3306" y="0"/>
                </a:moveTo>
                <a:cubicBezTo>
                  <a:pt x="3243" y="0"/>
                  <a:pt x="3211" y="40"/>
                  <a:pt x="3211" y="103"/>
                </a:cubicBezTo>
                <a:cubicBezTo>
                  <a:pt x="3211" y="167"/>
                  <a:pt x="3243" y="199"/>
                  <a:pt x="3306" y="199"/>
                </a:cubicBezTo>
                <a:lnTo>
                  <a:pt x="3734" y="199"/>
                </a:lnTo>
                <a:lnTo>
                  <a:pt x="2617" y="1324"/>
                </a:lnTo>
                <a:lnTo>
                  <a:pt x="2220" y="896"/>
                </a:lnTo>
                <a:cubicBezTo>
                  <a:pt x="2181" y="896"/>
                  <a:pt x="2149" y="864"/>
                  <a:pt x="2149" y="864"/>
                </a:cubicBezTo>
                <a:cubicBezTo>
                  <a:pt x="2117" y="864"/>
                  <a:pt x="2085" y="896"/>
                  <a:pt x="2054" y="896"/>
                </a:cubicBezTo>
                <a:lnTo>
                  <a:pt x="72" y="2910"/>
                </a:lnTo>
                <a:cubicBezTo>
                  <a:pt x="1" y="2941"/>
                  <a:pt x="1" y="3013"/>
                  <a:pt x="72" y="3076"/>
                </a:cubicBezTo>
                <a:cubicBezTo>
                  <a:pt x="72" y="3076"/>
                  <a:pt x="104" y="3108"/>
                  <a:pt x="135" y="3108"/>
                </a:cubicBezTo>
                <a:cubicBezTo>
                  <a:pt x="167" y="3108"/>
                  <a:pt x="199" y="3076"/>
                  <a:pt x="199" y="3076"/>
                </a:cubicBezTo>
                <a:lnTo>
                  <a:pt x="2149" y="1126"/>
                </a:lnTo>
                <a:lnTo>
                  <a:pt x="2545" y="1554"/>
                </a:lnTo>
                <a:cubicBezTo>
                  <a:pt x="2561" y="1570"/>
                  <a:pt x="2595" y="1578"/>
                  <a:pt x="2628" y="1578"/>
                </a:cubicBezTo>
                <a:cubicBezTo>
                  <a:pt x="2662" y="1578"/>
                  <a:pt x="2696" y="1570"/>
                  <a:pt x="2712" y="1554"/>
                </a:cubicBezTo>
                <a:lnTo>
                  <a:pt x="3901" y="365"/>
                </a:lnTo>
                <a:lnTo>
                  <a:pt x="3901" y="761"/>
                </a:lnTo>
                <a:cubicBezTo>
                  <a:pt x="3901" y="793"/>
                  <a:pt x="3932" y="864"/>
                  <a:pt x="4004" y="864"/>
                </a:cubicBezTo>
                <a:cubicBezTo>
                  <a:pt x="4067" y="864"/>
                  <a:pt x="4099" y="793"/>
                  <a:pt x="4099" y="761"/>
                </a:cubicBezTo>
                <a:lnTo>
                  <a:pt x="4099" y="103"/>
                </a:lnTo>
                <a:cubicBezTo>
                  <a:pt x="4099" y="72"/>
                  <a:pt x="4099" y="40"/>
                  <a:pt x="4067" y="40"/>
                </a:cubicBezTo>
                <a:cubicBezTo>
                  <a:pt x="4067" y="0"/>
                  <a:pt x="4036" y="0"/>
                  <a:pt x="4004" y="0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2132;p32">
            <a:extLst>
              <a:ext uri="{FF2B5EF4-FFF2-40B4-BE49-F238E27FC236}">
                <a16:creationId xmlns:a16="http://schemas.microsoft.com/office/drawing/2014/main" id="{4C255939-A13F-42CC-B542-7A81CB5B616F}"/>
              </a:ext>
            </a:extLst>
          </p:cNvPr>
          <p:cNvSpPr/>
          <p:nvPr/>
        </p:nvSpPr>
        <p:spPr>
          <a:xfrm>
            <a:off x="8955183" y="2838019"/>
            <a:ext cx="2232140" cy="3328328"/>
          </a:xfrm>
          <a:custGeom>
            <a:avLst/>
            <a:gdLst/>
            <a:ahLst/>
            <a:cxnLst/>
            <a:rect l="l" t="t" r="r" b="b"/>
            <a:pathLst>
              <a:path w="18368" h="24084" extrusionOk="0">
                <a:moveTo>
                  <a:pt x="0" y="1"/>
                </a:moveTo>
                <a:lnTo>
                  <a:pt x="0" y="40"/>
                </a:lnTo>
                <a:lnTo>
                  <a:pt x="0" y="14904"/>
                </a:lnTo>
                <a:cubicBezTo>
                  <a:pt x="0" y="19953"/>
                  <a:pt x="4130" y="24083"/>
                  <a:pt x="9180" y="24083"/>
                </a:cubicBezTo>
                <a:cubicBezTo>
                  <a:pt x="14269" y="24083"/>
                  <a:pt x="18367" y="19953"/>
                  <a:pt x="18367" y="14904"/>
                </a:cubicBezTo>
                <a:lnTo>
                  <a:pt x="18367" y="40"/>
                </a:lnTo>
                <a:lnTo>
                  <a:pt x="18367" y="1"/>
                </a:lnTo>
                <a:cubicBezTo>
                  <a:pt x="18367" y="5090"/>
                  <a:pt x="14269" y="9188"/>
                  <a:pt x="9180" y="9188"/>
                </a:cubicBezTo>
                <a:cubicBezTo>
                  <a:pt x="4130" y="9188"/>
                  <a:pt x="0" y="5090"/>
                  <a:pt x="0" y="1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2133;p32">
            <a:extLst>
              <a:ext uri="{FF2B5EF4-FFF2-40B4-BE49-F238E27FC236}">
                <a16:creationId xmlns:a16="http://schemas.microsoft.com/office/drawing/2014/main" id="{A38B628B-FF45-4C37-B1F1-F3B5FC74BF25}"/>
              </a:ext>
            </a:extLst>
          </p:cNvPr>
          <p:cNvSpPr/>
          <p:nvPr/>
        </p:nvSpPr>
        <p:spPr>
          <a:xfrm>
            <a:off x="8955191" y="1939219"/>
            <a:ext cx="2232140" cy="2212028"/>
          </a:xfrm>
          <a:custGeom>
            <a:avLst/>
            <a:gdLst/>
            <a:ahLst/>
            <a:cxnLst/>
            <a:rect l="l" t="t" r="r" b="b"/>
            <a:pathLst>
              <a:path w="18368" h="18202" extrusionOk="0">
                <a:moveTo>
                  <a:pt x="9053" y="0"/>
                </a:moveTo>
                <a:cubicBezTo>
                  <a:pt x="4067" y="0"/>
                  <a:pt x="0" y="4027"/>
                  <a:pt x="0" y="9014"/>
                </a:cubicBezTo>
                <a:cubicBezTo>
                  <a:pt x="0" y="14103"/>
                  <a:pt x="4130" y="18201"/>
                  <a:pt x="9180" y="18201"/>
                </a:cubicBezTo>
                <a:cubicBezTo>
                  <a:pt x="14269" y="18201"/>
                  <a:pt x="18367" y="14103"/>
                  <a:pt x="18367" y="9014"/>
                </a:cubicBezTo>
                <a:cubicBezTo>
                  <a:pt x="18367" y="4027"/>
                  <a:pt x="14333" y="0"/>
                  <a:pt x="9346" y="0"/>
                </a:cubicBez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2134;p32">
            <a:extLst>
              <a:ext uri="{FF2B5EF4-FFF2-40B4-BE49-F238E27FC236}">
                <a16:creationId xmlns:a16="http://schemas.microsoft.com/office/drawing/2014/main" id="{7DB3855B-9F1D-4B56-BA00-EE8655C598F6}"/>
              </a:ext>
            </a:extLst>
          </p:cNvPr>
          <p:cNvSpPr/>
          <p:nvPr/>
        </p:nvSpPr>
        <p:spPr>
          <a:xfrm>
            <a:off x="9340553" y="2308175"/>
            <a:ext cx="1461440" cy="1461480"/>
          </a:xfrm>
          <a:custGeom>
            <a:avLst/>
            <a:gdLst/>
            <a:ahLst/>
            <a:cxnLst/>
            <a:rect l="l" t="t" r="r" b="b"/>
            <a:pathLst>
              <a:path w="12026" h="12026" extrusionOk="0">
                <a:moveTo>
                  <a:pt x="6009" y="0"/>
                </a:moveTo>
                <a:cubicBezTo>
                  <a:pt x="2711" y="0"/>
                  <a:pt x="0" y="2712"/>
                  <a:pt x="0" y="6017"/>
                </a:cubicBezTo>
                <a:cubicBezTo>
                  <a:pt x="0" y="9347"/>
                  <a:pt x="2711" y="12026"/>
                  <a:pt x="6009" y="12026"/>
                </a:cubicBezTo>
                <a:cubicBezTo>
                  <a:pt x="9346" y="12026"/>
                  <a:pt x="12026" y="9347"/>
                  <a:pt x="12026" y="6017"/>
                </a:cubicBezTo>
                <a:cubicBezTo>
                  <a:pt x="12026" y="2712"/>
                  <a:pt x="9346" y="0"/>
                  <a:pt x="6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2136;p32">
            <a:extLst>
              <a:ext uri="{FF2B5EF4-FFF2-40B4-BE49-F238E27FC236}">
                <a16:creationId xmlns:a16="http://schemas.microsoft.com/office/drawing/2014/main" id="{F9441154-94E7-4F16-80D8-CBCF4D666FFD}"/>
              </a:ext>
            </a:extLst>
          </p:cNvPr>
          <p:cNvSpPr/>
          <p:nvPr/>
        </p:nvSpPr>
        <p:spPr>
          <a:xfrm>
            <a:off x="9882927" y="2829830"/>
            <a:ext cx="409534" cy="562668"/>
          </a:xfrm>
          <a:custGeom>
            <a:avLst/>
            <a:gdLst/>
            <a:ahLst/>
            <a:cxnLst/>
            <a:rect l="l" t="t" r="r" b="b"/>
            <a:pathLst>
              <a:path w="3370" h="4630" extrusionOk="0">
                <a:moveTo>
                  <a:pt x="1681" y="270"/>
                </a:moveTo>
                <a:cubicBezTo>
                  <a:pt x="2077" y="270"/>
                  <a:pt x="2442" y="397"/>
                  <a:pt x="2703" y="666"/>
                </a:cubicBezTo>
                <a:cubicBezTo>
                  <a:pt x="3004" y="960"/>
                  <a:pt x="3131" y="1324"/>
                  <a:pt x="3131" y="1721"/>
                </a:cubicBezTo>
                <a:cubicBezTo>
                  <a:pt x="3131" y="2149"/>
                  <a:pt x="2933" y="2545"/>
                  <a:pt x="2608" y="2815"/>
                </a:cubicBezTo>
                <a:cubicBezTo>
                  <a:pt x="2339" y="3044"/>
                  <a:pt x="2180" y="3338"/>
                  <a:pt x="2180" y="3639"/>
                </a:cubicBezTo>
                <a:lnTo>
                  <a:pt x="1189" y="3639"/>
                </a:lnTo>
                <a:cubicBezTo>
                  <a:pt x="1189" y="3338"/>
                  <a:pt x="1054" y="3076"/>
                  <a:pt x="793" y="2846"/>
                </a:cubicBezTo>
                <a:cubicBezTo>
                  <a:pt x="428" y="2577"/>
                  <a:pt x="230" y="2149"/>
                  <a:pt x="230" y="1689"/>
                </a:cubicBezTo>
                <a:cubicBezTo>
                  <a:pt x="262" y="928"/>
                  <a:pt x="920" y="270"/>
                  <a:pt x="1681" y="270"/>
                </a:cubicBezTo>
                <a:close/>
                <a:moveTo>
                  <a:pt x="2180" y="3901"/>
                </a:moveTo>
                <a:lnTo>
                  <a:pt x="2180" y="4265"/>
                </a:lnTo>
                <a:cubicBezTo>
                  <a:pt x="2180" y="4329"/>
                  <a:pt x="2109" y="4360"/>
                  <a:pt x="2045" y="4360"/>
                </a:cubicBezTo>
                <a:lnTo>
                  <a:pt x="1316" y="4360"/>
                </a:lnTo>
                <a:cubicBezTo>
                  <a:pt x="1189" y="4360"/>
                  <a:pt x="1189" y="4234"/>
                  <a:pt x="1189" y="4202"/>
                </a:cubicBezTo>
                <a:lnTo>
                  <a:pt x="1189" y="3901"/>
                </a:lnTo>
                <a:close/>
                <a:moveTo>
                  <a:pt x="1649" y="0"/>
                </a:moveTo>
                <a:cubicBezTo>
                  <a:pt x="753" y="40"/>
                  <a:pt x="0" y="761"/>
                  <a:pt x="0" y="1689"/>
                </a:cubicBezTo>
                <a:cubicBezTo>
                  <a:pt x="0" y="2220"/>
                  <a:pt x="198" y="2712"/>
                  <a:pt x="626" y="3044"/>
                </a:cubicBezTo>
                <a:cubicBezTo>
                  <a:pt x="824" y="3211"/>
                  <a:pt x="951" y="3441"/>
                  <a:pt x="951" y="3671"/>
                </a:cubicBezTo>
                <a:lnTo>
                  <a:pt x="951" y="4202"/>
                </a:lnTo>
                <a:cubicBezTo>
                  <a:pt x="951" y="4463"/>
                  <a:pt x="1149" y="4630"/>
                  <a:pt x="1316" y="4630"/>
                </a:cubicBezTo>
                <a:lnTo>
                  <a:pt x="2045" y="4630"/>
                </a:lnTo>
                <a:cubicBezTo>
                  <a:pt x="2243" y="4630"/>
                  <a:pt x="2410" y="4463"/>
                  <a:pt x="2410" y="4265"/>
                </a:cubicBezTo>
                <a:lnTo>
                  <a:pt x="2410" y="3702"/>
                </a:lnTo>
                <a:cubicBezTo>
                  <a:pt x="2410" y="3473"/>
                  <a:pt x="2537" y="3171"/>
                  <a:pt x="2735" y="3013"/>
                </a:cubicBezTo>
                <a:cubicBezTo>
                  <a:pt x="3171" y="2712"/>
                  <a:pt x="3369" y="2220"/>
                  <a:pt x="3369" y="1721"/>
                </a:cubicBezTo>
                <a:cubicBezTo>
                  <a:pt x="3369" y="1261"/>
                  <a:pt x="3203" y="833"/>
                  <a:pt x="2870" y="500"/>
                </a:cubicBezTo>
                <a:cubicBezTo>
                  <a:pt x="2537" y="199"/>
                  <a:pt x="2109" y="0"/>
                  <a:pt x="1649" y="0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Google Shape;2137;p32">
            <a:extLst>
              <a:ext uri="{FF2B5EF4-FFF2-40B4-BE49-F238E27FC236}">
                <a16:creationId xmlns:a16="http://schemas.microsoft.com/office/drawing/2014/main" id="{6C59A4FA-3403-4315-BADF-2C005B5876F3}"/>
              </a:ext>
            </a:extLst>
          </p:cNvPr>
          <p:cNvSpPr/>
          <p:nvPr/>
        </p:nvSpPr>
        <p:spPr>
          <a:xfrm>
            <a:off x="10070686" y="2685335"/>
            <a:ext cx="32933" cy="88715"/>
          </a:xfrm>
          <a:custGeom>
            <a:avLst/>
            <a:gdLst/>
            <a:ahLst/>
            <a:cxnLst/>
            <a:rect l="l" t="t" r="r" b="b"/>
            <a:pathLst>
              <a:path w="271" h="730" extrusionOk="0">
                <a:moveTo>
                  <a:pt x="136" y="0"/>
                </a:moveTo>
                <a:cubicBezTo>
                  <a:pt x="72" y="0"/>
                  <a:pt x="1" y="40"/>
                  <a:pt x="1" y="103"/>
                </a:cubicBezTo>
                <a:lnTo>
                  <a:pt x="1" y="595"/>
                </a:lnTo>
                <a:cubicBezTo>
                  <a:pt x="1" y="666"/>
                  <a:pt x="72" y="730"/>
                  <a:pt x="136" y="730"/>
                </a:cubicBezTo>
                <a:cubicBezTo>
                  <a:pt x="199" y="730"/>
                  <a:pt x="270" y="666"/>
                  <a:pt x="270" y="595"/>
                </a:cubicBezTo>
                <a:lnTo>
                  <a:pt x="270" y="103"/>
                </a:lnTo>
                <a:cubicBezTo>
                  <a:pt x="270" y="40"/>
                  <a:pt x="199" y="0"/>
                  <a:pt x="136" y="0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Google Shape;2138;p32">
            <a:extLst>
              <a:ext uri="{FF2B5EF4-FFF2-40B4-BE49-F238E27FC236}">
                <a16:creationId xmlns:a16="http://schemas.microsoft.com/office/drawing/2014/main" id="{9F9512CD-DBF7-43DE-AA38-09C50565DE1D}"/>
              </a:ext>
            </a:extLst>
          </p:cNvPr>
          <p:cNvSpPr/>
          <p:nvPr/>
        </p:nvSpPr>
        <p:spPr>
          <a:xfrm>
            <a:off x="10268167" y="2787418"/>
            <a:ext cx="72428" cy="66596"/>
          </a:xfrm>
          <a:custGeom>
            <a:avLst/>
            <a:gdLst/>
            <a:ahLst/>
            <a:cxnLst/>
            <a:rect l="l" t="t" r="r" b="b"/>
            <a:pathLst>
              <a:path w="596" h="548" extrusionOk="0">
                <a:moveTo>
                  <a:pt x="465" y="1"/>
                </a:moveTo>
                <a:cubicBezTo>
                  <a:pt x="437" y="1"/>
                  <a:pt x="413" y="9"/>
                  <a:pt x="397" y="24"/>
                </a:cubicBezTo>
                <a:lnTo>
                  <a:pt x="33" y="349"/>
                </a:lnTo>
                <a:cubicBezTo>
                  <a:pt x="1" y="421"/>
                  <a:pt x="1" y="484"/>
                  <a:pt x="33" y="548"/>
                </a:cubicBezTo>
                <a:lnTo>
                  <a:pt x="199" y="548"/>
                </a:lnTo>
                <a:lnTo>
                  <a:pt x="556" y="191"/>
                </a:lnTo>
                <a:cubicBezTo>
                  <a:pt x="595" y="151"/>
                  <a:pt x="595" y="88"/>
                  <a:pt x="556" y="24"/>
                </a:cubicBezTo>
                <a:cubicBezTo>
                  <a:pt x="524" y="9"/>
                  <a:pt x="492" y="1"/>
                  <a:pt x="465" y="1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2139;p32">
            <a:extLst>
              <a:ext uri="{FF2B5EF4-FFF2-40B4-BE49-F238E27FC236}">
                <a16:creationId xmlns:a16="http://schemas.microsoft.com/office/drawing/2014/main" id="{A844DAA6-65A8-4EB6-BFAE-7863FB1179C2}"/>
              </a:ext>
            </a:extLst>
          </p:cNvPr>
          <p:cNvSpPr/>
          <p:nvPr/>
        </p:nvSpPr>
        <p:spPr>
          <a:xfrm>
            <a:off x="10352021" y="3022451"/>
            <a:ext cx="88712" cy="29045"/>
          </a:xfrm>
          <a:custGeom>
            <a:avLst/>
            <a:gdLst/>
            <a:ahLst/>
            <a:cxnLst/>
            <a:rect l="l" t="t" r="r" b="b"/>
            <a:pathLst>
              <a:path w="730" h="239" extrusionOk="0">
                <a:moveTo>
                  <a:pt x="135" y="1"/>
                </a:moveTo>
                <a:cubicBezTo>
                  <a:pt x="64" y="1"/>
                  <a:pt x="1" y="72"/>
                  <a:pt x="1" y="136"/>
                </a:cubicBezTo>
                <a:cubicBezTo>
                  <a:pt x="1" y="199"/>
                  <a:pt x="64" y="239"/>
                  <a:pt x="135" y="239"/>
                </a:cubicBezTo>
                <a:lnTo>
                  <a:pt x="595" y="239"/>
                </a:lnTo>
                <a:cubicBezTo>
                  <a:pt x="698" y="239"/>
                  <a:pt x="730" y="199"/>
                  <a:pt x="730" y="136"/>
                </a:cubicBezTo>
                <a:cubicBezTo>
                  <a:pt x="730" y="72"/>
                  <a:pt x="698" y="1"/>
                  <a:pt x="595" y="1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2140;p32">
            <a:extLst>
              <a:ext uri="{FF2B5EF4-FFF2-40B4-BE49-F238E27FC236}">
                <a16:creationId xmlns:a16="http://schemas.microsoft.com/office/drawing/2014/main" id="{EE6356CF-481E-4842-AA16-26C94C40B671}"/>
              </a:ext>
            </a:extLst>
          </p:cNvPr>
          <p:cNvSpPr/>
          <p:nvPr/>
        </p:nvSpPr>
        <p:spPr>
          <a:xfrm>
            <a:off x="10268167" y="3221876"/>
            <a:ext cx="72428" cy="70485"/>
          </a:xfrm>
          <a:custGeom>
            <a:avLst/>
            <a:gdLst/>
            <a:ahLst/>
            <a:cxnLst/>
            <a:rect l="l" t="t" r="r" b="b"/>
            <a:pathLst>
              <a:path w="596" h="580" extrusionOk="0">
                <a:moveTo>
                  <a:pt x="125" y="1"/>
                </a:moveTo>
                <a:cubicBezTo>
                  <a:pt x="96" y="1"/>
                  <a:pt x="64" y="17"/>
                  <a:pt x="33" y="48"/>
                </a:cubicBezTo>
                <a:cubicBezTo>
                  <a:pt x="1" y="80"/>
                  <a:pt x="1" y="143"/>
                  <a:pt x="33" y="215"/>
                </a:cubicBezTo>
                <a:lnTo>
                  <a:pt x="397" y="540"/>
                </a:lnTo>
                <a:cubicBezTo>
                  <a:pt x="397" y="579"/>
                  <a:pt x="461" y="579"/>
                  <a:pt x="461" y="579"/>
                </a:cubicBezTo>
                <a:cubicBezTo>
                  <a:pt x="524" y="579"/>
                  <a:pt x="556" y="579"/>
                  <a:pt x="556" y="540"/>
                </a:cubicBezTo>
                <a:cubicBezTo>
                  <a:pt x="595" y="508"/>
                  <a:pt x="595" y="413"/>
                  <a:pt x="556" y="381"/>
                </a:cubicBezTo>
                <a:lnTo>
                  <a:pt x="199" y="48"/>
                </a:lnTo>
                <a:cubicBezTo>
                  <a:pt x="179" y="17"/>
                  <a:pt x="154" y="1"/>
                  <a:pt x="125" y="1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2141;p32">
            <a:extLst>
              <a:ext uri="{FF2B5EF4-FFF2-40B4-BE49-F238E27FC236}">
                <a16:creationId xmlns:a16="http://schemas.microsoft.com/office/drawing/2014/main" id="{30BF6354-317E-4C20-8F0E-0E31F8367EE8}"/>
              </a:ext>
            </a:extLst>
          </p:cNvPr>
          <p:cNvSpPr/>
          <p:nvPr/>
        </p:nvSpPr>
        <p:spPr>
          <a:xfrm>
            <a:off x="9829942" y="3221876"/>
            <a:ext cx="77167" cy="70485"/>
          </a:xfrm>
          <a:custGeom>
            <a:avLst/>
            <a:gdLst/>
            <a:ahLst/>
            <a:cxnLst/>
            <a:rect l="l" t="t" r="r" b="b"/>
            <a:pathLst>
              <a:path w="635" h="580" extrusionOk="0">
                <a:moveTo>
                  <a:pt x="483" y="1"/>
                </a:moveTo>
                <a:cubicBezTo>
                  <a:pt x="450" y="1"/>
                  <a:pt x="416" y="17"/>
                  <a:pt x="396" y="48"/>
                </a:cubicBezTo>
                <a:lnTo>
                  <a:pt x="71" y="381"/>
                </a:lnTo>
                <a:cubicBezTo>
                  <a:pt x="0" y="413"/>
                  <a:pt x="0" y="508"/>
                  <a:pt x="71" y="540"/>
                </a:cubicBezTo>
                <a:cubicBezTo>
                  <a:pt x="71" y="579"/>
                  <a:pt x="135" y="579"/>
                  <a:pt x="167" y="579"/>
                </a:cubicBezTo>
                <a:cubicBezTo>
                  <a:pt x="167" y="579"/>
                  <a:pt x="198" y="579"/>
                  <a:pt x="238" y="540"/>
                </a:cubicBezTo>
                <a:lnTo>
                  <a:pt x="563" y="215"/>
                </a:lnTo>
                <a:cubicBezTo>
                  <a:pt x="634" y="143"/>
                  <a:pt x="634" y="80"/>
                  <a:pt x="563" y="48"/>
                </a:cubicBezTo>
                <a:cubicBezTo>
                  <a:pt x="547" y="17"/>
                  <a:pt x="515" y="1"/>
                  <a:pt x="483" y="1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2142;p32">
            <a:extLst>
              <a:ext uri="{FF2B5EF4-FFF2-40B4-BE49-F238E27FC236}">
                <a16:creationId xmlns:a16="http://schemas.microsoft.com/office/drawing/2014/main" id="{AC0807E2-E29C-4368-BB80-314CB1BE92BE}"/>
              </a:ext>
            </a:extLst>
          </p:cNvPr>
          <p:cNvSpPr/>
          <p:nvPr/>
        </p:nvSpPr>
        <p:spPr>
          <a:xfrm>
            <a:off x="9733571" y="3022451"/>
            <a:ext cx="88712" cy="29045"/>
          </a:xfrm>
          <a:custGeom>
            <a:avLst/>
            <a:gdLst/>
            <a:ahLst/>
            <a:cxnLst/>
            <a:rect l="l" t="t" r="r" b="b"/>
            <a:pathLst>
              <a:path w="730" h="239" extrusionOk="0">
                <a:moveTo>
                  <a:pt x="135" y="1"/>
                </a:moveTo>
                <a:cubicBezTo>
                  <a:pt x="40" y="1"/>
                  <a:pt x="0" y="72"/>
                  <a:pt x="0" y="136"/>
                </a:cubicBezTo>
                <a:cubicBezTo>
                  <a:pt x="0" y="199"/>
                  <a:pt x="40" y="239"/>
                  <a:pt x="135" y="239"/>
                </a:cubicBezTo>
                <a:lnTo>
                  <a:pt x="595" y="239"/>
                </a:lnTo>
                <a:cubicBezTo>
                  <a:pt x="698" y="239"/>
                  <a:pt x="730" y="199"/>
                  <a:pt x="730" y="136"/>
                </a:cubicBezTo>
                <a:cubicBezTo>
                  <a:pt x="730" y="72"/>
                  <a:pt x="698" y="1"/>
                  <a:pt x="595" y="1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2143;p32">
            <a:extLst>
              <a:ext uri="{FF2B5EF4-FFF2-40B4-BE49-F238E27FC236}">
                <a16:creationId xmlns:a16="http://schemas.microsoft.com/office/drawing/2014/main" id="{34170114-580D-4D41-AD81-DC52D7A52FCE}"/>
              </a:ext>
            </a:extLst>
          </p:cNvPr>
          <p:cNvSpPr/>
          <p:nvPr/>
        </p:nvSpPr>
        <p:spPr>
          <a:xfrm>
            <a:off x="9829942" y="2782799"/>
            <a:ext cx="77167" cy="71215"/>
          </a:xfrm>
          <a:custGeom>
            <a:avLst/>
            <a:gdLst/>
            <a:ahLst/>
            <a:cxnLst/>
            <a:rect l="l" t="t" r="r" b="b"/>
            <a:pathLst>
              <a:path w="635" h="586" extrusionOk="0">
                <a:moveTo>
                  <a:pt x="140" y="1"/>
                </a:moveTo>
                <a:cubicBezTo>
                  <a:pt x="111" y="1"/>
                  <a:pt x="87" y="11"/>
                  <a:pt x="71" y="31"/>
                </a:cubicBezTo>
                <a:cubicBezTo>
                  <a:pt x="0" y="94"/>
                  <a:pt x="0" y="158"/>
                  <a:pt x="71" y="189"/>
                </a:cubicBezTo>
                <a:lnTo>
                  <a:pt x="396" y="586"/>
                </a:lnTo>
                <a:lnTo>
                  <a:pt x="499" y="586"/>
                </a:lnTo>
                <a:cubicBezTo>
                  <a:pt x="531" y="586"/>
                  <a:pt x="531" y="586"/>
                  <a:pt x="563" y="554"/>
                </a:cubicBezTo>
                <a:cubicBezTo>
                  <a:pt x="634" y="490"/>
                  <a:pt x="634" y="427"/>
                  <a:pt x="563" y="387"/>
                </a:cubicBezTo>
                <a:lnTo>
                  <a:pt x="238" y="31"/>
                </a:lnTo>
                <a:cubicBezTo>
                  <a:pt x="202" y="11"/>
                  <a:pt x="169" y="1"/>
                  <a:pt x="140" y="1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2144;p32">
            <a:extLst>
              <a:ext uri="{FF2B5EF4-FFF2-40B4-BE49-F238E27FC236}">
                <a16:creationId xmlns:a16="http://schemas.microsoft.com/office/drawing/2014/main" id="{8F06DF2E-DB7E-4907-BCBA-C6BBC9D2C28F}"/>
              </a:ext>
            </a:extLst>
          </p:cNvPr>
          <p:cNvSpPr/>
          <p:nvPr/>
        </p:nvSpPr>
        <p:spPr>
          <a:xfrm>
            <a:off x="10070686" y="2906878"/>
            <a:ext cx="149473" cy="144617"/>
          </a:xfrm>
          <a:custGeom>
            <a:avLst/>
            <a:gdLst/>
            <a:ahLst/>
            <a:cxnLst/>
            <a:rect l="l" t="t" r="r" b="b"/>
            <a:pathLst>
              <a:path w="1230" h="1190" extrusionOk="0">
                <a:moveTo>
                  <a:pt x="136" y="1"/>
                </a:moveTo>
                <a:cubicBezTo>
                  <a:pt x="72" y="1"/>
                  <a:pt x="1" y="32"/>
                  <a:pt x="1" y="96"/>
                </a:cubicBezTo>
                <a:cubicBezTo>
                  <a:pt x="1" y="199"/>
                  <a:pt x="72" y="231"/>
                  <a:pt x="136" y="231"/>
                </a:cubicBezTo>
                <a:cubicBezTo>
                  <a:pt x="595" y="231"/>
                  <a:pt x="992" y="627"/>
                  <a:pt x="992" y="1087"/>
                </a:cubicBezTo>
                <a:cubicBezTo>
                  <a:pt x="992" y="1150"/>
                  <a:pt x="1031" y="1190"/>
                  <a:pt x="1095" y="1190"/>
                </a:cubicBezTo>
                <a:cubicBezTo>
                  <a:pt x="1190" y="1190"/>
                  <a:pt x="1230" y="1150"/>
                  <a:pt x="1230" y="1087"/>
                </a:cubicBezTo>
                <a:cubicBezTo>
                  <a:pt x="1230" y="460"/>
                  <a:pt x="730" y="1"/>
                  <a:pt x="136" y="1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8382645-993A-44B6-A7F8-84E9D2FF5B6C}"/>
              </a:ext>
            </a:extLst>
          </p:cNvPr>
          <p:cNvSpPr txBox="1"/>
          <p:nvPr/>
        </p:nvSpPr>
        <p:spPr>
          <a:xfrm>
            <a:off x="1255228" y="4407077"/>
            <a:ext cx="1893647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F930668-5B24-4490-BAFE-29F0B0EE7EFD}"/>
              </a:ext>
            </a:extLst>
          </p:cNvPr>
          <p:cNvSpPr txBox="1"/>
          <p:nvPr/>
        </p:nvSpPr>
        <p:spPr>
          <a:xfrm>
            <a:off x="3881762" y="4407077"/>
            <a:ext cx="1893647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BB9CF44-D32B-49E6-BD27-D5C8D6C04456}"/>
              </a:ext>
            </a:extLst>
          </p:cNvPr>
          <p:cNvSpPr txBox="1"/>
          <p:nvPr/>
        </p:nvSpPr>
        <p:spPr>
          <a:xfrm>
            <a:off x="6499216" y="4437711"/>
            <a:ext cx="1893647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CD5C625-DB1D-4329-8DF1-C7F6DE6FB460}"/>
              </a:ext>
            </a:extLst>
          </p:cNvPr>
          <p:cNvSpPr txBox="1"/>
          <p:nvPr/>
        </p:nvSpPr>
        <p:spPr>
          <a:xfrm>
            <a:off x="9163460" y="4452680"/>
            <a:ext cx="1893647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</a:t>
            </a:r>
          </a:p>
        </p:txBody>
      </p:sp>
    </p:spTree>
    <p:extLst>
      <p:ext uri="{BB962C8B-B14F-4D97-AF65-F5344CB8AC3E}">
        <p14:creationId xmlns:p14="http://schemas.microsoft.com/office/powerpoint/2010/main" val="12416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7318CE-84E7-4DE4-AB18-46AD919DF8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EA7958-15EE-4E06-AE6B-B9C492C0F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6831" y="1076221"/>
            <a:ext cx="1367500" cy="901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633BF7-234A-45DF-9139-D5EA73A9B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16743" y="1295839"/>
            <a:ext cx="1257001" cy="855385"/>
          </a:xfrm>
          <a:prstGeom prst="rect">
            <a:avLst/>
          </a:prstGeom>
        </p:spPr>
      </p:pic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C18406A5-8562-4F2E-B8E5-935C133795C3}"/>
              </a:ext>
            </a:extLst>
          </p:cNvPr>
          <p:cNvSpPr/>
          <p:nvPr/>
        </p:nvSpPr>
        <p:spPr>
          <a:xfrm>
            <a:off x="4141445" y="3243544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C9D3B2-2626-43B8-9E6C-890C81F66FE7}"/>
              </a:ext>
            </a:extLst>
          </p:cNvPr>
          <p:cNvSpPr txBox="1"/>
          <p:nvPr/>
        </p:nvSpPr>
        <p:spPr>
          <a:xfrm>
            <a:off x="4623513" y="3390468"/>
            <a:ext cx="28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E0D9CF"/>
                </a:solidFill>
                <a:cs typeface="+mn-ea"/>
                <a:sym typeface="+mn-lt"/>
              </a:rPr>
              <a:t>JPPPT.COM   20XX.XX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71518B-3B7B-4D9C-B287-94379EE8670E}"/>
              </a:ext>
            </a:extLst>
          </p:cNvPr>
          <p:cNvSpPr txBox="1"/>
          <p:nvPr/>
        </p:nvSpPr>
        <p:spPr>
          <a:xfrm>
            <a:off x="4898992" y="4007836"/>
            <a:ext cx="2578966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C90FD6-4A1C-4960-8953-F072EB8F0B1E}"/>
              </a:ext>
            </a:extLst>
          </p:cNvPr>
          <p:cNvSpPr txBox="1"/>
          <p:nvPr/>
        </p:nvSpPr>
        <p:spPr>
          <a:xfrm>
            <a:off x="2633715" y="1431560"/>
            <a:ext cx="669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1500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1906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09C0A-E74E-4E8D-B540-CA96D54D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F0892E-4D9E-4461-9291-C8EA3618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2" y="341740"/>
            <a:ext cx="5976521" cy="59765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0C33574-4221-46EB-8F09-4095F9496B9C}"/>
              </a:ext>
            </a:extLst>
          </p:cNvPr>
          <p:cNvSpPr txBox="1"/>
          <p:nvPr/>
        </p:nvSpPr>
        <p:spPr>
          <a:xfrm>
            <a:off x="4853284" y="2412274"/>
            <a:ext cx="248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9600" b="1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9026C6-C79B-49D6-A967-0F7C81F8CB91}"/>
              </a:ext>
            </a:extLst>
          </p:cNvPr>
          <p:cNvSpPr txBox="1"/>
          <p:nvPr/>
        </p:nvSpPr>
        <p:spPr>
          <a:xfrm>
            <a:off x="4898992" y="4274054"/>
            <a:ext cx="2578966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24378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9469E4A2-FAF6-43BF-A0A0-E30CC1054B54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5B646E-3401-40B1-9CC8-317EC5C834A7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548ED2-D4AB-4DFC-9A94-182CB081A2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6985"/>
            <a:ext cx="4589362" cy="4589362"/>
          </a:xfrm>
          <a:prstGeom prst="rect">
            <a:avLst/>
          </a:prstGeom>
        </p:spPr>
      </p:pic>
      <p:sp>
        <p:nvSpPr>
          <p:cNvPr id="7" name="Google Shape;2734;p44">
            <a:extLst>
              <a:ext uri="{FF2B5EF4-FFF2-40B4-BE49-F238E27FC236}">
                <a16:creationId xmlns:a16="http://schemas.microsoft.com/office/drawing/2014/main" id="{DA4044D1-3930-4338-872E-B9148A3B9C2A}"/>
              </a:ext>
            </a:extLst>
          </p:cNvPr>
          <p:cNvSpPr/>
          <p:nvPr/>
        </p:nvSpPr>
        <p:spPr>
          <a:xfrm>
            <a:off x="4820446" y="2027200"/>
            <a:ext cx="3095361" cy="965661"/>
          </a:xfrm>
          <a:custGeom>
            <a:avLst/>
            <a:gdLst/>
            <a:ahLst/>
            <a:cxnLst/>
            <a:rect l="l" t="t" r="r" b="b"/>
            <a:pathLst>
              <a:path w="25566" h="6374" extrusionOk="0">
                <a:moveTo>
                  <a:pt x="1063" y="0"/>
                </a:moveTo>
                <a:lnTo>
                  <a:pt x="1" y="3203"/>
                </a:lnTo>
                <a:lnTo>
                  <a:pt x="1063" y="6373"/>
                </a:lnTo>
                <a:lnTo>
                  <a:pt x="25566" y="6373"/>
                </a:lnTo>
                <a:lnTo>
                  <a:pt x="24511" y="3203"/>
                </a:lnTo>
                <a:lnTo>
                  <a:pt x="25566" y="0"/>
                </a:lnTo>
                <a:close/>
              </a:path>
            </a:pathLst>
          </a:custGeom>
          <a:solidFill>
            <a:srgbClr val="03617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DE8BA9-06C7-408E-9636-80044D7C4E5F}"/>
              </a:ext>
            </a:extLst>
          </p:cNvPr>
          <p:cNvSpPr txBox="1"/>
          <p:nvPr/>
        </p:nvSpPr>
        <p:spPr>
          <a:xfrm>
            <a:off x="5203133" y="2159353"/>
            <a:ext cx="241639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9" name="Google Shape;2734;p44">
            <a:extLst>
              <a:ext uri="{FF2B5EF4-FFF2-40B4-BE49-F238E27FC236}">
                <a16:creationId xmlns:a16="http://schemas.microsoft.com/office/drawing/2014/main" id="{BDD5515B-86D5-4736-B688-17C9BFE5050C}"/>
              </a:ext>
            </a:extLst>
          </p:cNvPr>
          <p:cNvSpPr/>
          <p:nvPr/>
        </p:nvSpPr>
        <p:spPr>
          <a:xfrm>
            <a:off x="4854866" y="3373210"/>
            <a:ext cx="3095361" cy="965661"/>
          </a:xfrm>
          <a:custGeom>
            <a:avLst/>
            <a:gdLst/>
            <a:ahLst/>
            <a:cxnLst/>
            <a:rect l="l" t="t" r="r" b="b"/>
            <a:pathLst>
              <a:path w="25566" h="6374" extrusionOk="0">
                <a:moveTo>
                  <a:pt x="1063" y="0"/>
                </a:moveTo>
                <a:lnTo>
                  <a:pt x="1" y="3203"/>
                </a:lnTo>
                <a:lnTo>
                  <a:pt x="1063" y="6373"/>
                </a:lnTo>
                <a:lnTo>
                  <a:pt x="25566" y="6373"/>
                </a:lnTo>
                <a:lnTo>
                  <a:pt x="24511" y="3203"/>
                </a:lnTo>
                <a:lnTo>
                  <a:pt x="255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169B81-881C-4DB7-ABF5-87AE65DB3423}"/>
              </a:ext>
            </a:extLst>
          </p:cNvPr>
          <p:cNvSpPr txBox="1"/>
          <p:nvPr/>
        </p:nvSpPr>
        <p:spPr>
          <a:xfrm>
            <a:off x="5237553" y="3505363"/>
            <a:ext cx="241639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1" name="Google Shape;2734;p44">
            <a:extLst>
              <a:ext uri="{FF2B5EF4-FFF2-40B4-BE49-F238E27FC236}">
                <a16:creationId xmlns:a16="http://schemas.microsoft.com/office/drawing/2014/main" id="{B7321EB5-425B-4226-A990-E8C78F6C8A31}"/>
              </a:ext>
            </a:extLst>
          </p:cNvPr>
          <p:cNvSpPr/>
          <p:nvPr/>
        </p:nvSpPr>
        <p:spPr>
          <a:xfrm>
            <a:off x="4803563" y="4720721"/>
            <a:ext cx="3095361" cy="965661"/>
          </a:xfrm>
          <a:custGeom>
            <a:avLst/>
            <a:gdLst/>
            <a:ahLst/>
            <a:cxnLst/>
            <a:rect l="l" t="t" r="r" b="b"/>
            <a:pathLst>
              <a:path w="25566" h="6374" extrusionOk="0">
                <a:moveTo>
                  <a:pt x="1063" y="0"/>
                </a:moveTo>
                <a:lnTo>
                  <a:pt x="1" y="3203"/>
                </a:lnTo>
                <a:lnTo>
                  <a:pt x="1063" y="6373"/>
                </a:lnTo>
                <a:lnTo>
                  <a:pt x="25566" y="6373"/>
                </a:lnTo>
                <a:lnTo>
                  <a:pt x="24511" y="3203"/>
                </a:lnTo>
                <a:lnTo>
                  <a:pt x="25566" y="0"/>
                </a:lnTo>
                <a:close/>
              </a:path>
            </a:pathLst>
          </a:custGeom>
          <a:solidFill>
            <a:srgbClr val="03617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C4E290-8E28-45F4-8C4A-9B5F86B804F7}"/>
              </a:ext>
            </a:extLst>
          </p:cNvPr>
          <p:cNvSpPr txBox="1"/>
          <p:nvPr/>
        </p:nvSpPr>
        <p:spPr>
          <a:xfrm>
            <a:off x="5186250" y="4852874"/>
            <a:ext cx="241639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3" name="Google Shape;2734;p44">
            <a:extLst>
              <a:ext uri="{FF2B5EF4-FFF2-40B4-BE49-F238E27FC236}">
                <a16:creationId xmlns:a16="http://schemas.microsoft.com/office/drawing/2014/main" id="{BFDE19B3-A262-4699-9545-30DE811D9098}"/>
              </a:ext>
            </a:extLst>
          </p:cNvPr>
          <p:cNvSpPr/>
          <p:nvPr/>
        </p:nvSpPr>
        <p:spPr>
          <a:xfrm>
            <a:off x="8349797" y="2025699"/>
            <a:ext cx="3095361" cy="965661"/>
          </a:xfrm>
          <a:custGeom>
            <a:avLst/>
            <a:gdLst/>
            <a:ahLst/>
            <a:cxnLst/>
            <a:rect l="l" t="t" r="r" b="b"/>
            <a:pathLst>
              <a:path w="25566" h="6374" extrusionOk="0">
                <a:moveTo>
                  <a:pt x="1063" y="0"/>
                </a:moveTo>
                <a:lnTo>
                  <a:pt x="1" y="3203"/>
                </a:lnTo>
                <a:lnTo>
                  <a:pt x="1063" y="6373"/>
                </a:lnTo>
                <a:lnTo>
                  <a:pt x="25566" y="6373"/>
                </a:lnTo>
                <a:lnTo>
                  <a:pt x="24511" y="3203"/>
                </a:lnTo>
                <a:lnTo>
                  <a:pt x="255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07B4B3-642E-4999-A4EB-277889BC7966}"/>
              </a:ext>
            </a:extLst>
          </p:cNvPr>
          <p:cNvSpPr txBox="1"/>
          <p:nvPr/>
        </p:nvSpPr>
        <p:spPr>
          <a:xfrm>
            <a:off x="8732484" y="2157852"/>
            <a:ext cx="241639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5" name="Google Shape;2734;p44">
            <a:extLst>
              <a:ext uri="{FF2B5EF4-FFF2-40B4-BE49-F238E27FC236}">
                <a16:creationId xmlns:a16="http://schemas.microsoft.com/office/drawing/2014/main" id="{3D6348C4-6B5E-43A8-8292-FF582A677615}"/>
              </a:ext>
            </a:extLst>
          </p:cNvPr>
          <p:cNvSpPr/>
          <p:nvPr/>
        </p:nvSpPr>
        <p:spPr>
          <a:xfrm>
            <a:off x="8354654" y="3324975"/>
            <a:ext cx="3095361" cy="965661"/>
          </a:xfrm>
          <a:custGeom>
            <a:avLst/>
            <a:gdLst/>
            <a:ahLst/>
            <a:cxnLst/>
            <a:rect l="l" t="t" r="r" b="b"/>
            <a:pathLst>
              <a:path w="25566" h="6374" extrusionOk="0">
                <a:moveTo>
                  <a:pt x="1063" y="0"/>
                </a:moveTo>
                <a:lnTo>
                  <a:pt x="1" y="3203"/>
                </a:lnTo>
                <a:lnTo>
                  <a:pt x="1063" y="6373"/>
                </a:lnTo>
                <a:lnTo>
                  <a:pt x="25566" y="6373"/>
                </a:lnTo>
                <a:lnTo>
                  <a:pt x="24511" y="3203"/>
                </a:lnTo>
                <a:lnTo>
                  <a:pt x="25566" y="0"/>
                </a:lnTo>
                <a:close/>
              </a:path>
            </a:pathLst>
          </a:custGeom>
          <a:solidFill>
            <a:srgbClr val="03617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A6E35F0-24A5-493D-9D4F-EBD44581CA8B}"/>
              </a:ext>
            </a:extLst>
          </p:cNvPr>
          <p:cNvSpPr txBox="1"/>
          <p:nvPr/>
        </p:nvSpPr>
        <p:spPr>
          <a:xfrm>
            <a:off x="8737341" y="3457128"/>
            <a:ext cx="241639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7" name="Google Shape;2734;p44">
            <a:extLst>
              <a:ext uri="{FF2B5EF4-FFF2-40B4-BE49-F238E27FC236}">
                <a16:creationId xmlns:a16="http://schemas.microsoft.com/office/drawing/2014/main" id="{E1B67385-D0D7-4D79-9A6C-7965D4056E85}"/>
              </a:ext>
            </a:extLst>
          </p:cNvPr>
          <p:cNvSpPr/>
          <p:nvPr/>
        </p:nvSpPr>
        <p:spPr>
          <a:xfrm>
            <a:off x="8349797" y="4707390"/>
            <a:ext cx="3095361" cy="965661"/>
          </a:xfrm>
          <a:custGeom>
            <a:avLst/>
            <a:gdLst/>
            <a:ahLst/>
            <a:cxnLst/>
            <a:rect l="l" t="t" r="r" b="b"/>
            <a:pathLst>
              <a:path w="25566" h="6374" extrusionOk="0">
                <a:moveTo>
                  <a:pt x="1063" y="0"/>
                </a:moveTo>
                <a:lnTo>
                  <a:pt x="1" y="3203"/>
                </a:lnTo>
                <a:lnTo>
                  <a:pt x="1063" y="6373"/>
                </a:lnTo>
                <a:lnTo>
                  <a:pt x="25566" y="6373"/>
                </a:lnTo>
                <a:lnTo>
                  <a:pt x="24511" y="3203"/>
                </a:lnTo>
                <a:lnTo>
                  <a:pt x="255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23F9AA6-B945-4616-96EE-646DF0992E0B}"/>
              </a:ext>
            </a:extLst>
          </p:cNvPr>
          <p:cNvSpPr txBox="1"/>
          <p:nvPr/>
        </p:nvSpPr>
        <p:spPr>
          <a:xfrm>
            <a:off x="8732484" y="4839543"/>
            <a:ext cx="241639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21768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06470DD1-040F-4A61-930A-7A6A8E01028A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4815A5-79EF-4350-A8D5-F41C23D6EFEB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55477F9-59F7-4A23-9BC2-FAC1C12EEDBF}"/>
              </a:ext>
            </a:extLst>
          </p:cNvPr>
          <p:cNvSpPr txBox="1"/>
          <p:nvPr/>
        </p:nvSpPr>
        <p:spPr>
          <a:xfrm>
            <a:off x="1172727" y="2001189"/>
            <a:ext cx="2430916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F5F742-7136-412B-AAD8-7EE29B703D37}"/>
              </a:ext>
            </a:extLst>
          </p:cNvPr>
          <p:cNvSpPr txBox="1"/>
          <p:nvPr/>
        </p:nvSpPr>
        <p:spPr>
          <a:xfrm>
            <a:off x="1172727" y="3503191"/>
            <a:ext cx="2430916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A19E77-EEDA-4B7A-B892-9C179192AAAD}"/>
              </a:ext>
            </a:extLst>
          </p:cNvPr>
          <p:cNvSpPr txBox="1"/>
          <p:nvPr/>
        </p:nvSpPr>
        <p:spPr>
          <a:xfrm>
            <a:off x="1172727" y="5177807"/>
            <a:ext cx="2430916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14" name="Google Shape;1372;p23">
            <a:extLst>
              <a:ext uri="{FF2B5EF4-FFF2-40B4-BE49-F238E27FC236}">
                <a16:creationId xmlns:a16="http://schemas.microsoft.com/office/drawing/2014/main" id="{DDAC8F20-E831-4DB2-9FE6-57BE28C0E964}"/>
              </a:ext>
            </a:extLst>
          </p:cNvPr>
          <p:cNvSpPr/>
          <p:nvPr/>
        </p:nvSpPr>
        <p:spPr>
          <a:xfrm>
            <a:off x="4064707" y="2156900"/>
            <a:ext cx="2197986" cy="512800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6A72CE-CE72-41A2-B202-22443200EA28}"/>
              </a:ext>
            </a:extLst>
          </p:cNvPr>
          <p:cNvSpPr txBox="1">
            <a:spLocks/>
          </p:cNvSpPr>
          <p:nvPr/>
        </p:nvSpPr>
        <p:spPr>
          <a:xfrm>
            <a:off x="4351032" y="2317189"/>
            <a:ext cx="169396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Google Shape;1372;p23">
            <a:extLst>
              <a:ext uri="{FF2B5EF4-FFF2-40B4-BE49-F238E27FC236}">
                <a16:creationId xmlns:a16="http://schemas.microsoft.com/office/drawing/2014/main" id="{4FF73FDF-A9D1-4588-9795-0144459202FD}"/>
              </a:ext>
            </a:extLst>
          </p:cNvPr>
          <p:cNvSpPr/>
          <p:nvPr/>
        </p:nvSpPr>
        <p:spPr>
          <a:xfrm>
            <a:off x="4064707" y="3705765"/>
            <a:ext cx="2197986" cy="512800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CA4424C-56FB-4EE2-BA82-5624BFEE29C3}"/>
              </a:ext>
            </a:extLst>
          </p:cNvPr>
          <p:cNvSpPr txBox="1">
            <a:spLocks/>
          </p:cNvSpPr>
          <p:nvPr/>
        </p:nvSpPr>
        <p:spPr>
          <a:xfrm>
            <a:off x="4351032" y="3866054"/>
            <a:ext cx="169396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Google Shape;1372;p23">
            <a:extLst>
              <a:ext uri="{FF2B5EF4-FFF2-40B4-BE49-F238E27FC236}">
                <a16:creationId xmlns:a16="http://schemas.microsoft.com/office/drawing/2014/main" id="{85C5532A-41DC-4BDE-984B-E6D3A5BD6ED8}"/>
              </a:ext>
            </a:extLst>
          </p:cNvPr>
          <p:cNvSpPr/>
          <p:nvPr/>
        </p:nvSpPr>
        <p:spPr>
          <a:xfrm>
            <a:off x="4064707" y="5392572"/>
            <a:ext cx="2197986" cy="512800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8D0D1E-B73D-4C59-83B5-05238F37D7A4}"/>
              </a:ext>
            </a:extLst>
          </p:cNvPr>
          <p:cNvSpPr txBox="1">
            <a:spLocks/>
          </p:cNvSpPr>
          <p:nvPr/>
        </p:nvSpPr>
        <p:spPr>
          <a:xfrm>
            <a:off x="4351032" y="5552861"/>
            <a:ext cx="169396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40F27D6-E4A7-40F5-8974-8CE8737FF6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006" y="1524741"/>
            <a:ext cx="4945440" cy="49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AB06B014-50E7-417B-99D6-B94408D1AD55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30C1A0-FACC-41F9-A205-B3268BED0810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Google Shape;3094;p30">
            <a:extLst>
              <a:ext uri="{FF2B5EF4-FFF2-40B4-BE49-F238E27FC236}">
                <a16:creationId xmlns:a16="http://schemas.microsoft.com/office/drawing/2014/main" id="{419FCBB6-A577-4B5A-8950-DF8387211D0D}"/>
              </a:ext>
            </a:extLst>
          </p:cNvPr>
          <p:cNvCxnSpPr/>
          <p:nvPr/>
        </p:nvCxnSpPr>
        <p:spPr>
          <a:xfrm>
            <a:off x="5920037" y="4224110"/>
            <a:ext cx="347200" cy="0"/>
          </a:xfrm>
          <a:prstGeom prst="straightConnector1">
            <a:avLst/>
          </a:prstGeom>
          <a:noFill/>
          <a:ln w="19050" cap="flat" cmpd="sng">
            <a:solidFill>
              <a:srgbClr val="03617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" name="Google Shape;3095;p30">
            <a:extLst>
              <a:ext uri="{FF2B5EF4-FFF2-40B4-BE49-F238E27FC236}">
                <a16:creationId xmlns:a16="http://schemas.microsoft.com/office/drawing/2014/main" id="{DA176242-D230-4C16-8D8B-F735C3F04297}"/>
              </a:ext>
            </a:extLst>
          </p:cNvPr>
          <p:cNvCxnSpPr/>
          <p:nvPr/>
        </p:nvCxnSpPr>
        <p:spPr>
          <a:xfrm>
            <a:off x="5920037" y="2889043"/>
            <a:ext cx="347200" cy="0"/>
          </a:xfrm>
          <a:prstGeom prst="straightConnector1">
            <a:avLst/>
          </a:prstGeom>
          <a:noFill/>
          <a:ln w="19050" cap="flat" cmpd="sng">
            <a:solidFill>
              <a:srgbClr val="03617B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" name="Google Shape;3096;p30">
            <a:extLst>
              <a:ext uri="{FF2B5EF4-FFF2-40B4-BE49-F238E27FC236}">
                <a16:creationId xmlns:a16="http://schemas.microsoft.com/office/drawing/2014/main" id="{D0DEF6AA-4C31-41C0-B2A8-2E5552E3150B}"/>
              </a:ext>
            </a:extLst>
          </p:cNvPr>
          <p:cNvSpPr/>
          <p:nvPr/>
        </p:nvSpPr>
        <p:spPr>
          <a:xfrm>
            <a:off x="5904837" y="2186577"/>
            <a:ext cx="315767" cy="3485500"/>
          </a:xfrm>
          <a:custGeom>
            <a:avLst/>
            <a:gdLst/>
            <a:ahLst/>
            <a:cxnLst/>
            <a:rect l="l" t="t" r="r" b="b"/>
            <a:pathLst>
              <a:path w="6074" h="104565" extrusionOk="0">
                <a:moveTo>
                  <a:pt x="0" y="0"/>
                </a:moveTo>
                <a:lnTo>
                  <a:pt x="0" y="104565"/>
                </a:lnTo>
                <a:lnTo>
                  <a:pt x="6074" y="104565"/>
                </a:lnTo>
              </a:path>
            </a:pathLst>
          </a:custGeom>
          <a:noFill/>
          <a:ln w="19050" cap="flat" cmpd="sng">
            <a:solidFill>
              <a:srgbClr val="03617B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55D93C4-2DCE-4D60-986E-1844EB79AA05}"/>
              </a:ext>
            </a:extLst>
          </p:cNvPr>
          <p:cNvSpPr txBox="1"/>
          <p:nvPr/>
        </p:nvSpPr>
        <p:spPr>
          <a:xfrm>
            <a:off x="6755922" y="5177807"/>
            <a:ext cx="4115559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54159BC-39FE-4D50-A42F-6C7245BF3C1E}"/>
              </a:ext>
            </a:extLst>
          </p:cNvPr>
          <p:cNvSpPr txBox="1"/>
          <p:nvPr/>
        </p:nvSpPr>
        <p:spPr>
          <a:xfrm>
            <a:off x="6755921" y="3729840"/>
            <a:ext cx="4115559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960E6F-3497-4B02-AA2B-54225B5BB968}"/>
              </a:ext>
            </a:extLst>
          </p:cNvPr>
          <p:cNvSpPr txBox="1"/>
          <p:nvPr/>
        </p:nvSpPr>
        <p:spPr>
          <a:xfrm>
            <a:off x="6755921" y="2150891"/>
            <a:ext cx="4115559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</a:p>
        </p:txBody>
      </p:sp>
      <p:pic>
        <p:nvPicPr>
          <p:cNvPr id="11" name="Picture 34">
            <a:extLst>
              <a:ext uri="{FF2B5EF4-FFF2-40B4-BE49-F238E27FC236}">
                <a16:creationId xmlns:a16="http://schemas.microsoft.com/office/drawing/2014/main" id="{C475C6FB-47B4-4892-8110-E14B88243D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7341" y="2168073"/>
            <a:ext cx="2684235" cy="3609696"/>
          </a:xfrm>
          <a:custGeom>
            <a:avLst/>
            <a:gdLst>
              <a:gd name="connsiteX0" fmla="*/ 282274 w 2684235"/>
              <a:gd name="connsiteY0" fmla="*/ 0 h 3609696"/>
              <a:gd name="connsiteX1" fmla="*/ 2401961 w 2684235"/>
              <a:gd name="connsiteY1" fmla="*/ 0 h 3609696"/>
              <a:gd name="connsiteX2" fmla="*/ 2684235 w 2684235"/>
              <a:gd name="connsiteY2" fmla="*/ 282274 h 3609696"/>
              <a:gd name="connsiteX3" fmla="*/ 2684235 w 2684235"/>
              <a:gd name="connsiteY3" fmla="*/ 3609696 h 3609696"/>
              <a:gd name="connsiteX4" fmla="*/ 0 w 2684235"/>
              <a:gd name="connsiteY4" fmla="*/ 3609696 h 3609696"/>
              <a:gd name="connsiteX5" fmla="*/ 0 w 2684235"/>
              <a:gd name="connsiteY5" fmla="*/ 282274 h 3609696"/>
              <a:gd name="connsiteX6" fmla="*/ 282274 w 2684235"/>
              <a:gd name="connsiteY6" fmla="*/ 0 h 36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235" h="3609696">
                <a:moveTo>
                  <a:pt x="282274" y="0"/>
                </a:moveTo>
                <a:lnTo>
                  <a:pt x="2401961" y="0"/>
                </a:lnTo>
                <a:cubicBezTo>
                  <a:pt x="2557857" y="0"/>
                  <a:pt x="2684235" y="126378"/>
                  <a:pt x="2684235" y="282274"/>
                </a:cubicBezTo>
                <a:lnTo>
                  <a:pt x="2684235" y="3609696"/>
                </a:lnTo>
                <a:lnTo>
                  <a:pt x="0" y="3609696"/>
                </a:lnTo>
                <a:lnTo>
                  <a:pt x="0" y="282274"/>
                </a:lnTo>
                <a:cubicBezTo>
                  <a:pt x="0" y="126378"/>
                  <a:pt x="126378" y="0"/>
                  <a:pt x="282274" y="0"/>
                </a:cubicBezTo>
                <a:close/>
              </a:path>
            </a:pathLst>
          </a:custGeom>
        </p:spPr>
      </p:pic>
      <p:sp>
        <p:nvSpPr>
          <p:cNvPr id="12" name="Rectangle: Top Corners Rounded 50">
            <a:extLst>
              <a:ext uri="{FF2B5EF4-FFF2-40B4-BE49-F238E27FC236}">
                <a16:creationId xmlns:a16="http://schemas.microsoft.com/office/drawing/2014/main" id="{F3028BE7-9452-4806-B7F9-346AFCC76157}"/>
              </a:ext>
            </a:extLst>
          </p:cNvPr>
          <p:cNvSpPr/>
          <p:nvPr/>
        </p:nvSpPr>
        <p:spPr>
          <a:xfrm>
            <a:off x="1997341" y="2168072"/>
            <a:ext cx="2684235" cy="3609697"/>
          </a:xfrm>
          <a:prstGeom prst="round2SameRect">
            <a:avLst>
              <a:gd name="adj1" fmla="val 10516"/>
              <a:gd name="adj2" fmla="val 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id="{6A75D49B-9919-44F7-A410-3287EA3F997C}"/>
              </a:ext>
            </a:extLst>
          </p:cNvPr>
          <p:cNvSpPr/>
          <p:nvPr/>
        </p:nvSpPr>
        <p:spPr>
          <a:xfrm>
            <a:off x="2943893" y="1772507"/>
            <a:ext cx="791128" cy="79112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79400" dist="889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CF3412E1-E8CD-40AB-A356-CB704863A8CD}"/>
              </a:ext>
            </a:extLst>
          </p:cNvPr>
          <p:cNvGrpSpPr/>
          <p:nvPr/>
        </p:nvGrpSpPr>
        <p:grpSpPr>
          <a:xfrm>
            <a:off x="3134840" y="1982056"/>
            <a:ext cx="409234" cy="372030"/>
            <a:chOff x="4119563" y="2563813"/>
            <a:chExt cx="331788" cy="301625"/>
          </a:xfrm>
        </p:grpSpPr>
        <p:sp>
          <p:nvSpPr>
            <p:cNvPr id="15" name="Freeform 67">
              <a:extLst>
                <a:ext uri="{FF2B5EF4-FFF2-40B4-BE49-F238E27FC236}">
                  <a16:creationId xmlns:a16="http://schemas.microsoft.com/office/drawing/2014/main" id="{D7235A46-7222-45F6-B4AA-9C40A9670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2586038"/>
              <a:ext cx="331788" cy="279400"/>
            </a:xfrm>
            <a:custGeom>
              <a:avLst/>
              <a:gdLst>
                <a:gd name="T0" fmla="*/ 62 w 209"/>
                <a:gd name="T1" fmla="*/ 0 h 176"/>
                <a:gd name="T2" fmla="*/ 48 w 209"/>
                <a:gd name="T3" fmla="*/ 0 h 176"/>
                <a:gd name="T4" fmla="*/ 0 w 209"/>
                <a:gd name="T5" fmla="*/ 52 h 176"/>
                <a:gd name="T6" fmla="*/ 24 w 209"/>
                <a:gd name="T7" fmla="*/ 81 h 176"/>
                <a:gd name="T8" fmla="*/ 48 w 209"/>
                <a:gd name="T9" fmla="*/ 57 h 176"/>
                <a:gd name="T10" fmla="*/ 48 w 209"/>
                <a:gd name="T11" fmla="*/ 176 h 176"/>
                <a:gd name="T12" fmla="*/ 105 w 209"/>
                <a:gd name="T13" fmla="*/ 176 h 176"/>
                <a:gd name="T14" fmla="*/ 161 w 209"/>
                <a:gd name="T15" fmla="*/ 176 h 176"/>
                <a:gd name="T16" fmla="*/ 161 w 209"/>
                <a:gd name="T17" fmla="*/ 57 h 176"/>
                <a:gd name="T18" fmla="*/ 185 w 209"/>
                <a:gd name="T19" fmla="*/ 81 h 176"/>
                <a:gd name="T20" fmla="*/ 209 w 209"/>
                <a:gd name="T21" fmla="*/ 52 h 176"/>
                <a:gd name="T22" fmla="*/ 161 w 209"/>
                <a:gd name="T23" fmla="*/ 0 h 176"/>
                <a:gd name="T24" fmla="*/ 147 w 209"/>
                <a:gd name="T2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6">
                  <a:moveTo>
                    <a:pt x="62" y="0"/>
                  </a:moveTo>
                  <a:lnTo>
                    <a:pt x="48" y="0"/>
                  </a:lnTo>
                  <a:lnTo>
                    <a:pt x="0" y="52"/>
                  </a:lnTo>
                  <a:lnTo>
                    <a:pt x="24" y="81"/>
                  </a:lnTo>
                  <a:lnTo>
                    <a:pt x="48" y="57"/>
                  </a:lnTo>
                  <a:lnTo>
                    <a:pt x="48" y="176"/>
                  </a:lnTo>
                  <a:lnTo>
                    <a:pt x="105" y="176"/>
                  </a:lnTo>
                  <a:lnTo>
                    <a:pt x="161" y="176"/>
                  </a:lnTo>
                  <a:lnTo>
                    <a:pt x="161" y="57"/>
                  </a:lnTo>
                  <a:lnTo>
                    <a:pt x="185" y="81"/>
                  </a:lnTo>
                  <a:lnTo>
                    <a:pt x="209" y="52"/>
                  </a:lnTo>
                  <a:lnTo>
                    <a:pt x="161" y="0"/>
                  </a:lnTo>
                  <a:lnTo>
                    <a:pt x="147" y="0"/>
                  </a:lnTo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Freeform 68">
              <a:extLst>
                <a:ext uri="{FF2B5EF4-FFF2-40B4-BE49-F238E27FC236}">
                  <a16:creationId xmlns:a16="http://schemas.microsoft.com/office/drawing/2014/main" id="{5101D047-0A20-483B-8398-A8DAD8958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2563813"/>
              <a:ext cx="90488" cy="44450"/>
            </a:xfrm>
            <a:custGeom>
              <a:avLst/>
              <a:gdLst>
                <a:gd name="T0" fmla="*/ 29 w 57"/>
                <a:gd name="T1" fmla="*/ 28 h 28"/>
                <a:gd name="T2" fmla="*/ 0 w 57"/>
                <a:gd name="T3" fmla="*/ 0 h 28"/>
                <a:gd name="T4" fmla="*/ 57 w 57"/>
                <a:gd name="T5" fmla="*/ 0 h 28"/>
                <a:gd name="T6" fmla="*/ 29 w 5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8">
                  <a:moveTo>
                    <a:pt x="29" y="28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28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Freeform 69">
              <a:extLst>
                <a:ext uri="{FF2B5EF4-FFF2-40B4-BE49-F238E27FC236}">
                  <a16:creationId xmlns:a16="http://schemas.microsoft.com/office/drawing/2014/main" id="{74236D9A-70E4-4085-9A93-2C2E4A954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1" y="2563813"/>
              <a:ext cx="66675" cy="68263"/>
            </a:xfrm>
            <a:custGeom>
              <a:avLst/>
              <a:gdLst>
                <a:gd name="T0" fmla="*/ 42 w 42"/>
                <a:gd name="T1" fmla="*/ 14 h 43"/>
                <a:gd name="T2" fmla="*/ 14 w 42"/>
                <a:gd name="T3" fmla="*/ 43 h 43"/>
                <a:gd name="T4" fmla="*/ 0 w 42"/>
                <a:gd name="T5" fmla="*/ 28 h 43"/>
                <a:gd name="T6" fmla="*/ 28 w 42"/>
                <a:gd name="T7" fmla="*/ 0 h 43"/>
                <a:gd name="T8" fmla="*/ 42 w 42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14"/>
                  </a:moveTo>
                  <a:lnTo>
                    <a:pt x="14" y="43"/>
                  </a:lnTo>
                  <a:lnTo>
                    <a:pt x="0" y="28"/>
                  </a:lnTo>
                  <a:lnTo>
                    <a:pt x="28" y="0"/>
                  </a:lnTo>
                  <a:lnTo>
                    <a:pt x="42" y="14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Freeform 70">
              <a:extLst>
                <a:ext uri="{FF2B5EF4-FFF2-40B4-BE49-F238E27FC236}">
                  <a16:creationId xmlns:a16="http://schemas.microsoft.com/office/drawing/2014/main" id="{BCF8E94B-E792-4E4E-BB3C-1017F9C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563813"/>
              <a:ext cx="68263" cy="68263"/>
            </a:xfrm>
            <a:custGeom>
              <a:avLst/>
              <a:gdLst>
                <a:gd name="T0" fmla="*/ 0 w 43"/>
                <a:gd name="T1" fmla="*/ 14 h 43"/>
                <a:gd name="T2" fmla="*/ 28 w 43"/>
                <a:gd name="T3" fmla="*/ 43 h 43"/>
                <a:gd name="T4" fmla="*/ 43 w 43"/>
                <a:gd name="T5" fmla="*/ 28 h 43"/>
                <a:gd name="T6" fmla="*/ 14 w 43"/>
                <a:gd name="T7" fmla="*/ 0 h 43"/>
                <a:gd name="T8" fmla="*/ 0 w 4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14"/>
                  </a:moveTo>
                  <a:lnTo>
                    <a:pt x="28" y="43"/>
                  </a:lnTo>
                  <a:lnTo>
                    <a:pt x="43" y="28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Line 71">
              <a:extLst>
                <a:ext uri="{FF2B5EF4-FFF2-40B4-BE49-F238E27FC236}">
                  <a16:creationId xmlns:a16="http://schemas.microsoft.com/office/drawing/2014/main" id="{9F11BAF2-4A6D-4931-BB06-D0A4B0144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6251" y="2608263"/>
              <a:ext cx="0" cy="76200"/>
            </a:xfrm>
            <a:prstGeom prst="line">
              <a:avLst/>
            </a:prstGeom>
            <a:noFill/>
            <a:ln w="13970" cap="rnd">
              <a:solidFill>
                <a:srgbClr val="0361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72CD33E-4344-4B34-BFA9-AC1B9B9744E6}"/>
              </a:ext>
            </a:extLst>
          </p:cNvPr>
          <p:cNvSpPr txBox="1"/>
          <p:nvPr/>
        </p:nvSpPr>
        <p:spPr>
          <a:xfrm>
            <a:off x="2359545" y="3085694"/>
            <a:ext cx="204402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sz="1100" kern="0" dirty="0" err="1">
                <a:solidFill>
                  <a:schemeClr val="bg1"/>
                </a:solidFill>
                <a:cs typeface="+mn-ea"/>
                <a:sym typeface="+mn-lt"/>
              </a:rPr>
              <a:t>entry.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Click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entry.. Synergistically utilize technically </a:t>
            </a:r>
          </a:p>
        </p:txBody>
      </p:sp>
      <p:sp>
        <p:nvSpPr>
          <p:cNvPr id="21" name="ïSḻiḍè">
            <a:extLst>
              <a:ext uri="{FF2B5EF4-FFF2-40B4-BE49-F238E27FC236}">
                <a16:creationId xmlns:a16="http://schemas.microsoft.com/office/drawing/2014/main" id="{6A613BE3-9F60-476D-BB41-B291A0C59ADA}"/>
              </a:ext>
            </a:extLst>
          </p:cNvPr>
          <p:cNvSpPr/>
          <p:nvPr/>
        </p:nvSpPr>
        <p:spPr>
          <a:xfrm>
            <a:off x="5146944" y="2584573"/>
            <a:ext cx="444222" cy="44422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ïṡ1íḋè">
            <a:extLst>
              <a:ext uri="{FF2B5EF4-FFF2-40B4-BE49-F238E27FC236}">
                <a16:creationId xmlns:a16="http://schemas.microsoft.com/office/drawing/2014/main" id="{3371A97A-F72A-489B-ABEB-E9EB3A3E1B62}"/>
              </a:ext>
            </a:extLst>
          </p:cNvPr>
          <p:cNvSpPr/>
          <p:nvPr/>
        </p:nvSpPr>
        <p:spPr bwMode="auto">
          <a:xfrm>
            <a:off x="5266275" y="2729598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solidFill>
                <a:srgbClr val="E5C0A6"/>
              </a:solidFill>
              <a:cs typeface="+mn-ea"/>
              <a:sym typeface="+mn-lt"/>
            </a:endParaRPr>
          </a:p>
        </p:txBody>
      </p:sp>
      <p:sp>
        <p:nvSpPr>
          <p:cNvPr id="23" name="ïSḻiḍè">
            <a:extLst>
              <a:ext uri="{FF2B5EF4-FFF2-40B4-BE49-F238E27FC236}">
                <a16:creationId xmlns:a16="http://schemas.microsoft.com/office/drawing/2014/main" id="{59FC9BF4-05F9-4F2F-8BF2-99ABB06012DC}"/>
              </a:ext>
            </a:extLst>
          </p:cNvPr>
          <p:cNvSpPr/>
          <p:nvPr/>
        </p:nvSpPr>
        <p:spPr>
          <a:xfrm>
            <a:off x="5170260" y="3939993"/>
            <a:ext cx="444222" cy="44422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ïṡ1íḋè">
            <a:extLst>
              <a:ext uri="{FF2B5EF4-FFF2-40B4-BE49-F238E27FC236}">
                <a16:creationId xmlns:a16="http://schemas.microsoft.com/office/drawing/2014/main" id="{4F68377A-8890-49AB-BBDE-9D183C4488AF}"/>
              </a:ext>
            </a:extLst>
          </p:cNvPr>
          <p:cNvSpPr/>
          <p:nvPr/>
        </p:nvSpPr>
        <p:spPr bwMode="auto">
          <a:xfrm>
            <a:off x="5289591" y="4085018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solidFill>
                <a:srgbClr val="E5C0A6"/>
              </a:solidFill>
              <a:cs typeface="+mn-ea"/>
              <a:sym typeface="+mn-lt"/>
            </a:endParaRPr>
          </a:p>
        </p:txBody>
      </p:sp>
      <p:sp>
        <p:nvSpPr>
          <p:cNvPr id="25" name="ïSḻiḍè">
            <a:extLst>
              <a:ext uri="{FF2B5EF4-FFF2-40B4-BE49-F238E27FC236}">
                <a16:creationId xmlns:a16="http://schemas.microsoft.com/office/drawing/2014/main" id="{BBDFC60E-6526-480B-8752-036E8DE4FC15}"/>
              </a:ext>
            </a:extLst>
          </p:cNvPr>
          <p:cNvSpPr/>
          <p:nvPr/>
        </p:nvSpPr>
        <p:spPr>
          <a:xfrm>
            <a:off x="5170260" y="5310875"/>
            <a:ext cx="444222" cy="444220"/>
          </a:xfrm>
          <a:prstGeom prst="ellipse">
            <a:avLst/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ïṡ1íḋè">
            <a:extLst>
              <a:ext uri="{FF2B5EF4-FFF2-40B4-BE49-F238E27FC236}">
                <a16:creationId xmlns:a16="http://schemas.microsoft.com/office/drawing/2014/main" id="{05D54728-434A-4482-A3A9-0B158AD4E67D}"/>
              </a:ext>
            </a:extLst>
          </p:cNvPr>
          <p:cNvSpPr/>
          <p:nvPr/>
        </p:nvSpPr>
        <p:spPr bwMode="auto">
          <a:xfrm>
            <a:off x="5289591" y="5455900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solidFill>
                <a:srgbClr val="E5C0A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09C0A-E74E-4E8D-B540-CA96D54D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F0892E-4D9E-4461-9291-C8EA3618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2" y="341740"/>
            <a:ext cx="5976521" cy="59765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0C33574-4221-46EB-8F09-4095F9496B9C}"/>
              </a:ext>
            </a:extLst>
          </p:cNvPr>
          <p:cNvSpPr txBox="1"/>
          <p:nvPr/>
        </p:nvSpPr>
        <p:spPr>
          <a:xfrm>
            <a:off x="4898992" y="2311195"/>
            <a:ext cx="248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9600" b="1" dirty="0">
                <a:solidFill>
                  <a:srgbClr val="03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9026C6-C79B-49D6-A967-0F7C81F8CB91}"/>
              </a:ext>
            </a:extLst>
          </p:cNvPr>
          <p:cNvSpPr txBox="1"/>
          <p:nvPr/>
        </p:nvSpPr>
        <p:spPr>
          <a:xfrm>
            <a:off x="4898992" y="4274054"/>
            <a:ext cx="2578966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3617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03617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03617B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25929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560;p23">
            <a:extLst>
              <a:ext uri="{FF2B5EF4-FFF2-40B4-BE49-F238E27FC236}">
                <a16:creationId xmlns:a16="http://schemas.microsoft.com/office/drawing/2014/main" id="{E775D3CC-853C-45A3-BD82-DA001AB592AE}"/>
              </a:ext>
            </a:extLst>
          </p:cNvPr>
          <p:cNvSpPr/>
          <p:nvPr/>
        </p:nvSpPr>
        <p:spPr>
          <a:xfrm>
            <a:off x="1020000" y="2439369"/>
            <a:ext cx="2149200" cy="2756000"/>
          </a:xfrm>
          <a:prstGeom prst="rect">
            <a:avLst/>
          </a:pr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Google Shape;561;p23">
            <a:extLst>
              <a:ext uri="{FF2B5EF4-FFF2-40B4-BE49-F238E27FC236}">
                <a16:creationId xmlns:a16="http://schemas.microsoft.com/office/drawing/2014/main" id="{2480B8C5-0D45-47AA-B1BB-ABB434436521}"/>
              </a:ext>
            </a:extLst>
          </p:cNvPr>
          <p:cNvSpPr/>
          <p:nvPr/>
        </p:nvSpPr>
        <p:spPr>
          <a:xfrm>
            <a:off x="1403933" y="1749570"/>
            <a:ext cx="1381336" cy="1382383"/>
          </a:xfrm>
          <a:custGeom>
            <a:avLst/>
            <a:gdLst/>
            <a:ahLst/>
            <a:cxnLst/>
            <a:rect l="l" t="t" r="r" b="b"/>
            <a:pathLst>
              <a:path w="42247" h="42279" extrusionOk="0">
                <a:moveTo>
                  <a:pt x="18811" y="0"/>
                </a:moveTo>
                <a:cubicBezTo>
                  <a:pt x="18273" y="0"/>
                  <a:pt x="17830" y="412"/>
                  <a:pt x="17798" y="950"/>
                </a:cubicBezTo>
                <a:lnTo>
                  <a:pt x="17608" y="3579"/>
                </a:lnTo>
                <a:cubicBezTo>
                  <a:pt x="17545" y="3991"/>
                  <a:pt x="17260" y="4371"/>
                  <a:pt x="16816" y="4497"/>
                </a:cubicBezTo>
                <a:cubicBezTo>
                  <a:pt x="15264" y="4877"/>
                  <a:pt x="13776" y="5511"/>
                  <a:pt x="12383" y="6334"/>
                </a:cubicBezTo>
                <a:cubicBezTo>
                  <a:pt x="12216" y="6431"/>
                  <a:pt x="12032" y="6480"/>
                  <a:pt x="11848" y="6480"/>
                </a:cubicBezTo>
                <a:cubicBezTo>
                  <a:pt x="11611" y="6480"/>
                  <a:pt x="11375" y="6399"/>
                  <a:pt x="11179" y="6239"/>
                </a:cubicBezTo>
                <a:lnTo>
                  <a:pt x="9216" y="4529"/>
                </a:lnTo>
                <a:cubicBezTo>
                  <a:pt x="9030" y="4359"/>
                  <a:pt x="8783" y="4271"/>
                  <a:pt x="8536" y="4271"/>
                </a:cubicBezTo>
                <a:cubicBezTo>
                  <a:pt x="8277" y="4271"/>
                  <a:pt x="8016" y="4366"/>
                  <a:pt x="7822" y="4561"/>
                </a:cubicBezTo>
                <a:lnTo>
                  <a:pt x="6777" y="5606"/>
                </a:lnTo>
                <a:lnTo>
                  <a:pt x="5732" y="6619"/>
                </a:lnTo>
                <a:lnTo>
                  <a:pt x="4655" y="7664"/>
                </a:lnTo>
                <a:cubicBezTo>
                  <a:pt x="4275" y="8044"/>
                  <a:pt x="4244" y="8678"/>
                  <a:pt x="4592" y="9058"/>
                </a:cubicBezTo>
                <a:lnTo>
                  <a:pt x="6302" y="11084"/>
                </a:lnTo>
                <a:cubicBezTo>
                  <a:pt x="6587" y="11433"/>
                  <a:pt x="6619" y="11908"/>
                  <a:pt x="6397" y="12288"/>
                </a:cubicBezTo>
                <a:cubicBezTo>
                  <a:pt x="5510" y="13745"/>
                  <a:pt x="4845" y="15360"/>
                  <a:pt x="4434" y="17038"/>
                </a:cubicBezTo>
                <a:cubicBezTo>
                  <a:pt x="4339" y="17450"/>
                  <a:pt x="3990" y="17798"/>
                  <a:pt x="3547" y="17830"/>
                </a:cubicBezTo>
                <a:lnTo>
                  <a:pt x="950" y="18020"/>
                </a:lnTo>
                <a:cubicBezTo>
                  <a:pt x="412" y="18052"/>
                  <a:pt x="0" y="18495"/>
                  <a:pt x="0" y="19033"/>
                </a:cubicBezTo>
                <a:lnTo>
                  <a:pt x="0" y="23467"/>
                </a:lnTo>
                <a:cubicBezTo>
                  <a:pt x="0" y="24005"/>
                  <a:pt x="412" y="24449"/>
                  <a:pt x="950" y="24480"/>
                </a:cubicBezTo>
                <a:lnTo>
                  <a:pt x="3579" y="24702"/>
                </a:lnTo>
                <a:cubicBezTo>
                  <a:pt x="4022" y="24734"/>
                  <a:pt x="4370" y="25019"/>
                  <a:pt x="4497" y="25462"/>
                </a:cubicBezTo>
                <a:cubicBezTo>
                  <a:pt x="4909" y="27109"/>
                  <a:pt x="5574" y="28661"/>
                  <a:pt x="6460" y="30117"/>
                </a:cubicBezTo>
                <a:cubicBezTo>
                  <a:pt x="6682" y="30497"/>
                  <a:pt x="6651" y="30972"/>
                  <a:pt x="6365" y="31321"/>
                </a:cubicBezTo>
                <a:lnTo>
                  <a:pt x="4719" y="33284"/>
                </a:lnTo>
                <a:cubicBezTo>
                  <a:pt x="4370" y="33696"/>
                  <a:pt x="4402" y="34298"/>
                  <a:pt x="4782" y="34678"/>
                </a:cubicBezTo>
                <a:lnTo>
                  <a:pt x="5859" y="35723"/>
                </a:lnTo>
                <a:lnTo>
                  <a:pt x="6872" y="36768"/>
                </a:lnTo>
                <a:lnTo>
                  <a:pt x="7981" y="37813"/>
                </a:lnTo>
                <a:cubicBezTo>
                  <a:pt x="8179" y="38011"/>
                  <a:pt x="8437" y="38114"/>
                  <a:pt x="8697" y="38114"/>
                </a:cubicBezTo>
                <a:cubicBezTo>
                  <a:pt x="8936" y="38114"/>
                  <a:pt x="9177" y="38027"/>
                  <a:pt x="9374" y="37845"/>
                </a:cubicBezTo>
                <a:lnTo>
                  <a:pt x="11338" y="36134"/>
                </a:lnTo>
                <a:cubicBezTo>
                  <a:pt x="11537" y="35953"/>
                  <a:pt x="11779" y="35865"/>
                  <a:pt x="12020" y="35865"/>
                </a:cubicBezTo>
                <a:cubicBezTo>
                  <a:pt x="12200" y="35865"/>
                  <a:pt x="12379" y="35913"/>
                  <a:pt x="12541" y="36008"/>
                </a:cubicBezTo>
                <a:cubicBezTo>
                  <a:pt x="14029" y="36863"/>
                  <a:pt x="15645" y="37496"/>
                  <a:pt x="17323" y="37876"/>
                </a:cubicBezTo>
                <a:cubicBezTo>
                  <a:pt x="17766" y="37971"/>
                  <a:pt x="18083" y="38351"/>
                  <a:pt x="18115" y="38795"/>
                </a:cubicBezTo>
                <a:lnTo>
                  <a:pt x="18368" y="41392"/>
                </a:lnTo>
                <a:cubicBezTo>
                  <a:pt x="18431" y="41898"/>
                  <a:pt x="18875" y="42278"/>
                  <a:pt x="19413" y="42278"/>
                </a:cubicBezTo>
                <a:lnTo>
                  <a:pt x="20902" y="42247"/>
                </a:lnTo>
                <a:lnTo>
                  <a:pt x="22358" y="42215"/>
                </a:lnTo>
                <a:lnTo>
                  <a:pt x="23847" y="42183"/>
                </a:lnTo>
                <a:cubicBezTo>
                  <a:pt x="24385" y="42183"/>
                  <a:pt x="24797" y="41772"/>
                  <a:pt x="24829" y="41233"/>
                </a:cubicBezTo>
                <a:lnTo>
                  <a:pt x="24987" y="38605"/>
                </a:lnTo>
                <a:cubicBezTo>
                  <a:pt x="25019" y="38161"/>
                  <a:pt x="25304" y="37781"/>
                  <a:pt x="25747" y="37655"/>
                </a:cubicBezTo>
                <a:cubicBezTo>
                  <a:pt x="27235" y="37243"/>
                  <a:pt x="28692" y="36610"/>
                  <a:pt x="30022" y="35818"/>
                </a:cubicBezTo>
                <a:cubicBezTo>
                  <a:pt x="30189" y="35721"/>
                  <a:pt x="30373" y="35672"/>
                  <a:pt x="30557" y="35672"/>
                </a:cubicBezTo>
                <a:cubicBezTo>
                  <a:pt x="30794" y="35672"/>
                  <a:pt x="31030" y="35752"/>
                  <a:pt x="31226" y="35913"/>
                </a:cubicBezTo>
                <a:lnTo>
                  <a:pt x="33189" y="37591"/>
                </a:lnTo>
                <a:cubicBezTo>
                  <a:pt x="33386" y="37742"/>
                  <a:pt x="33625" y="37821"/>
                  <a:pt x="33864" y="37821"/>
                </a:cubicBezTo>
                <a:cubicBezTo>
                  <a:pt x="34125" y="37821"/>
                  <a:pt x="34384" y="37727"/>
                  <a:pt x="34583" y="37528"/>
                </a:cubicBezTo>
                <a:lnTo>
                  <a:pt x="35659" y="36451"/>
                </a:lnTo>
                <a:lnTo>
                  <a:pt x="36704" y="35438"/>
                </a:lnTo>
                <a:lnTo>
                  <a:pt x="37750" y="34393"/>
                </a:lnTo>
                <a:cubicBezTo>
                  <a:pt x="38130" y="34013"/>
                  <a:pt x="38130" y="33379"/>
                  <a:pt x="37781" y="32999"/>
                </a:cubicBezTo>
                <a:lnTo>
                  <a:pt x="36071" y="31004"/>
                </a:lnTo>
                <a:cubicBezTo>
                  <a:pt x="35786" y="30687"/>
                  <a:pt x="35723" y="30181"/>
                  <a:pt x="35944" y="29832"/>
                </a:cubicBezTo>
                <a:cubicBezTo>
                  <a:pt x="36799" y="28407"/>
                  <a:pt x="37401" y="26855"/>
                  <a:pt x="37813" y="25272"/>
                </a:cubicBezTo>
                <a:cubicBezTo>
                  <a:pt x="37908" y="24829"/>
                  <a:pt x="38256" y="24512"/>
                  <a:pt x="38731" y="24480"/>
                </a:cubicBezTo>
                <a:lnTo>
                  <a:pt x="41296" y="24259"/>
                </a:lnTo>
                <a:cubicBezTo>
                  <a:pt x="41835" y="24227"/>
                  <a:pt x="42247" y="23784"/>
                  <a:pt x="42247" y="23245"/>
                </a:cubicBezTo>
                <a:lnTo>
                  <a:pt x="42247" y="18812"/>
                </a:lnTo>
                <a:cubicBezTo>
                  <a:pt x="42247" y="18273"/>
                  <a:pt x="41835" y="17830"/>
                  <a:pt x="41296" y="17798"/>
                </a:cubicBezTo>
                <a:lnTo>
                  <a:pt x="38668" y="17577"/>
                </a:lnTo>
                <a:cubicBezTo>
                  <a:pt x="38225" y="17545"/>
                  <a:pt x="37876" y="17260"/>
                  <a:pt x="37750" y="16848"/>
                </a:cubicBezTo>
                <a:cubicBezTo>
                  <a:pt x="37338" y="15296"/>
                  <a:pt x="36736" y="13808"/>
                  <a:pt x="35944" y="12446"/>
                </a:cubicBezTo>
                <a:cubicBezTo>
                  <a:pt x="35691" y="12066"/>
                  <a:pt x="35754" y="11559"/>
                  <a:pt x="36039" y="11243"/>
                </a:cubicBezTo>
                <a:lnTo>
                  <a:pt x="37750" y="9279"/>
                </a:lnTo>
                <a:cubicBezTo>
                  <a:pt x="38098" y="8899"/>
                  <a:pt x="38066" y="8266"/>
                  <a:pt x="37718" y="7886"/>
                </a:cubicBezTo>
                <a:lnTo>
                  <a:pt x="36673" y="6841"/>
                </a:lnTo>
                <a:lnTo>
                  <a:pt x="35628" y="5764"/>
                </a:lnTo>
                <a:lnTo>
                  <a:pt x="34583" y="4719"/>
                </a:lnTo>
                <a:cubicBezTo>
                  <a:pt x="34377" y="4496"/>
                  <a:pt x="34106" y="4384"/>
                  <a:pt x="33835" y="4384"/>
                </a:cubicBezTo>
                <a:cubicBezTo>
                  <a:pt x="33606" y="4384"/>
                  <a:pt x="33378" y="4464"/>
                  <a:pt x="33189" y="4624"/>
                </a:cubicBezTo>
                <a:lnTo>
                  <a:pt x="31162" y="6334"/>
                </a:lnTo>
                <a:cubicBezTo>
                  <a:pt x="30984" y="6494"/>
                  <a:pt x="30756" y="6575"/>
                  <a:pt x="30523" y="6575"/>
                </a:cubicBezTo>
                <a:cubicBezTo>
                  <a:pt x="30341" y="6575"/>
                  <a:pt x="30157" y="6526"/>
                  <a:pt x="29991" y="6429"/>
                </a:cubicBezTo>
                <a:cubicBezTo>
                  <a:pt x="28502" y="5511"/>
                  <a:pt x="26919" y="4846"/>
                  <a:pt x="25240" y="4434"/>
                </a:cubicBezTo>
                <a:cubicBezTo>
                  <a:pt x="24797" y="4339"/>
                  <a:pt x="24480" y="3959"/>
                  <a:pt x="24449" y="3516"/>
                </a:cubicBezTo>
                <a:lnTo>
                  <a:pt x="24259" y="950"/>
                </a:lnTo>
                <a:cubicBezTo>
                  <a:pt x="24195" y="412"/>
                  <a:pt x="23752" y="0"/>
                  <a:pt x="23213" y="0"/>
                </a:cubicBezTo>
                <a:close/>
              </a:path>
            </a:pathLst>
          </a:custGeom>
          <a:solidFill>
            <a:srgbClr val="E7B4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" name="Google Shape;565;p23">
            <a:extLst>
              <a:ext uri="{FF2B5EF4-FFF2-40B4-BE49-F238E27FC236}">
                <a16:creationId xmlns:a16="http://schemas.microsoft.com/office/drawing/2014/main" id="{646BCF0C-2628-4535-BA36-8081BC1AB639}"/>
              </a:ext>
            </a:extLst>
          </p:cNvPr>
          <p:cNvGrpSpPr/>
          <p:nvPr/>
        </p:nvGrpSpPr>
        <p:grpSpPr>
          <a:xfrm>
            <a:off x="1865435" y="2214599"/>
            <a:ext cx="458345" cy="452361"/>
            <a:chOff x="6232000" y="1435050"/>
            <a:chExt cx="488225" cy="481850"/>
          </a:xfrm>
        </p:grpSpPr>
        <p:sp>
          <p:nvSpPr>
            <p:cNvPr id="6" name="Google Shape;566;p23">
              <a:extLst>
                <a:ext uri="{FF2B5EF4-FFF2-40B4-BE49-F238E27FC236}">
                  <a16:creationId xmlns:a16="http://schemas.microsoft.com/office/drawing/2014/main" id="{B0DA32C2-F807-49C8-A159-BC2AC6DA4CD3}"/>
                </a:ext>
              </a:extLst>
            </p:cNvPr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Google Shape;567;p23">
              <a:extLst>
                <a:ext uri="{FF2B5EF4-FFF2-40B4-BE49-F238E27FC236}">
                  <a16:creationId xmlns:a16="http://schemas.microsoft.com/office/drawing/2014/main" id="{216A5F73-977B-49FE-8AF7-DB8AA1EB103D}"/>
                </a:ext>
              </a:extLst>
            </p:cNvPr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Google Shape;568;p23">
              <a:extLst>
                <a:ext uri="{FF2B5EF4-FFF2-40B4-BE49-F238E27FC236}">
                  <a16:creationId xmlns:a16="http://schemas.microsoft.com/office/drawing/2014/main" id="{29C2D829-5D02-4E5D-AC22-818EF851E179}"/>
                </a:ext>
              </a:extLst>
            </p:cNvPr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Google Shape;569;p23">
              <a:extLst>
                <a:ext uri="{FF2B5EF4-FFF2-40B4-BE49-F238E27FC236}">
                  <a16:creationId xmlns:a16="http://schemas.microsoft.com/office/drawing/2014/main" id="{B9D653EF-5E63-426B-9397-72AD41F365FA}"/>
                </a:ext>
              </a:extLst>
            </p:cNvPr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Google Shape;570;p23">
              <a:extLst>
                <a:ext uri="{FF2B5EF4-FFF2-40B4-BE49-F238E27FC236}">
                  <a16:creationId xmlns:a16="http://schemas.microsoft.com/office/drawing/2014/main" id="{03E027D8-9682-40E0-B1A1-459B5141E2FF}"/>
                </a:ext>
              </a:extLst>
            </p:cNvPr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Google Shape;572;p23">
            <a:extLst>
              <a:ext uri="{FF2B5EF4-FFF2-40B4-BE49-F238E27FC236}">
                <a16:creationId xmlns:a16="http://schemas.microsoft.com/office/drawing/2014/main" id="{922F5052-C948-473C-BE44-B5A8F5569B7D}"/>
              </a:ext>
            </a:extLst>
          </p:cNvPr>
          <p:cNvSpPr/>
          <p:nvPr/>
        </p:nvSpPr>
        <p:spPr>
          <a:xfrm>
            <a:off x="3687600" y="2439369"/>
            <a:ext cx="2149200" cy="2756000"/>
          </a:xfrm>
          <a:prstGeom prst="rect">
            <a:avLst/>
          </a:pr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Google Shape;573;p23">
            <a:extLst>
              <a:ext uri="{FF2B5EF4-FFF2-40B4-BE49-F238E27FC236}">
                <a16:creationId xmlns:a16="http://schemas.microsoft.com/office/drawing/2014/main" id="{5C130C4E-C3EA-4913-8DB6-56532582614B}"/>
              </a:ext>
            </a:extLst>
          </p:cNvPr>
          <p:cNvSpPr/>
          <p:nvPr/>
        </p:nvSpPr>
        <p:spPr>
          <a:xfrm>
            <a:off x="4071533" y="1749570"/>
            <a:ext cx="1381336" cy="1382383"/>
          </a:xfrm>
          <a:custGeom>
            <a:avLst/>
            <a:gdLst/>
            <a:ahLst/>
            <a:cxnLst/>
            <a:rect l="l" t="t" r="r" b="b"/>
            <a:pathLst>
              <a:path w="42247" h="42279" extrusionOk="0">
                <a:moveTo>
                  <a:pt x="18811" y="0"/>
                </a:moveTo>
                <a:cubicBezTo>
                  <a:pt x="18273" y="0"/>
                  <a:pt x="17830" y="412"/>
                  <a:pt x="17798" y="950"/>
                </a:cubicBezTo>
                <a:lnTo>
                  <a:pt x="17608" y="3579"/>
                </a:lnTo>
                <a:cubicBezTo>
                  <a:pt x="17545" y="3991"/>
                  <a:pt x="17260" y="4371"/>
                  <a:pt x="16816" y="4497"/>
                </a:cubicBezTo>
                <a:cubicBezTo>
                  <a:pt x="15264" y="4877"/>
                  <a:pt x="13776" y="5511"/>
                  <a:pt x="12383" y="6334"/>
                </a:cubicBezTo>
                <a:cubicBezTo>
                  <a:pt x="12216" y="6431"/>
                  <a:pt x="12032" y="6480"/>
                  <a:pt x="11848" y="6480"/>
                </a:cubicBezTo>
                <a:cubicBezTo>
                  <a:pt x="11611" y="6480"/>
                  <a:pt x="11375" y="6399"/>
                  <a:pt x="11179" y="6239"/>
                </a:cubicBezTo>
                <a:lnTo>
                  <a:pt x="9216" y="4529"/>
                </a:lnTo>
                <a:cubicBezTo>
                  <a:pt x="9030" y="4359"/>
                  <a:pt x="8783" y="4271"/>
                  <a:pt x="8536" y="4271"/>
                </a:cubicBezTo>
                <a:cubicBezTo>
                  <a:pt x="8277" y="4271"/>
                  <a:pt x="8016" y="4366"/>
                  <a:pt x="7822" y="4561"/>
                </a:cubicBezTo>
                <a:lnTo>
                  <a:pt x="6777" y="5606"/>
                </a:lnTo>
                <a:lnTo>
                  <a:pt x="5732" y="6619"/>
                </a:lnTo>
                <a:lnTo>
                  <a:pt x="4655" y="7664"/>
                </a:lnTo>
                <a:cubicBezTo>
                  <a:pt x="4275" y="8044"/>
                  <a:pt x="4244" y="8678"/>
                  <a:pt x="4592" y="9058"/>
                </a:cubicBezTo>
                <a:lnTo>
                  <a:pt x="6302" y="11084"/>
                </a:lnTo>
                <a:cubicBezTo>
                  <a:pt x="6587" y="11433"/>
                  <a:pt x="6619" y="11908"/>
                  <a:pt x="6397" y="12288"/>
                </a:cubicBezTo>
                <a:cubicBezTo>
                  <a:pt x="5510" y="13745"/>
                  <a:pt x="4845" y="15360"/>
                  <a:pt x="4434" y="17038"/>
                </a:cubicBezTo>
                <a:cubicBezTo>
                  <a:pt x="4339" y="17450"/>
                  <a:pt x="3990" y="17798"/>
                  <a:pt x="3547" y="17830"/>
                </a:cubicBezTo>
                <a:lnTo>
                  <a:pt x="950" y="18020"/>
                </a:lnTo>
                <a:cubicBezTo>
                  <a:pt x="412" y="18052"/>
                  <a:pt x="0" y="18495"/>
                  <a:pt x="0" y="19033"/>
                </a:cubicBezTo>
                <a:lnTo>
                  <a:pt x="0" y="23467"/>
                </a:lnTo>
                <a:cubicBezTo>
                  <a:pt x="0" y="24005"/>
                  <a:pt x="412" y="24449"/>
                  <a:pt x="950" y="24480"/>
                </a:cubicBezTo>
                <a:lnTo>
                  <a:pt x="3579" y="24702"/>
                </a:lnTo>
                <a:cubicBezTo>
                  <a:pt x="4022" y="24734"/>
                  <a:pt x="4370" y="25019"/>
                  <a:pt x="4497" y="25462"/>
                </a:cubicBezTo>
                <a:cubicBezTo>
                  <a:pt x="4909" y="27109"/>
                  <a:pt x="5574" y="28661"/>
                  <a:pt x="6460" y="30117"/>
                </a:cubicBezTo>
                <a:cubicBezTo>
                  <a:pt x="6682" y="30497"/>
                  <a:pt x="6651" y="30972"/>
                  <a:pt x="6365" y="31321"/>
                </a:cubicBezTo>
                <a:lnTo>
                  <a:pt x="4719" y="33284"/>
                </a:lnTo>
                <a:cubicBezTo>
                  <a:pt x="4370" y="33696"/>
                  <a:pt x="4402" y="34298"/>
                  <a:pt x="4782" y="34678"/>
                </a:cubicBezTo>
                <a:lnTo>
                  <a:pt x="5859" y="35723"/>
                </a:lnTo>
                <a:lnTo>
                  <a:pt x="6872" y="36768"/>
                </a:lnTo>
                <a:lnTo>
                  <a:pt x="7981" y="37813"/>
                </a:lnTo>
                <a:cubicBezTo>
                  <a:pt x="8179" y="38011"/>
                  <a:pt x="8437" y="38114"/>
                  <a:pt x="8697" y="38114"/>
                </a:cubicBezTo>
                <a:cubicBezTo>
                  <a:pt x="8936" y="38114"/>
                  <a:pt x="9177" y="38027"/>
                  <a:pt x="9374" y="37845"/>
                </a:cubicBezTo>
                <a:lnTo>
                  <a:pt x="11338" y="36134"/>
                </a:lnTo>
                <a:cubicBezTo>
                  <a:pt x="11537" y="35953"/>
                  <a:pt x="11779" y="35865"/>
                  <a:pt x="12020" y="35865"/>
                </a:cubicBezTo>
                <a:cubicBezTo>
                  <a:pt x="12200" y="35865"/>
                  <a:pt x="12379" y="35913"/>
                  <a:pt x="12541" y="36008"/>
                </a:cubicBezTo>
                <a:cubicBezTo>
                  <a:pt x="14029" y="36863"/>
                  <a:pt x="15645" y="37496"/>
                  <a:pt x="17323" y="37876"/>
                </a:cubicBezTo>
                <a:cubicBezTo>
                  <a:pt x="17766" y="37971"/>
                  <a:pt x="18083" y="38351"/>
                  <a:pt x="18115" y="38795"/>
                </a:cubicBezTo>
                <a:lnTo>
                  <a:pt x="18368" y="41392"/>
                </a:lnTo>
                <a:cubicBezTo>
                  <a:pt x="18431" y="41898"/>
                  <a:pt x="18875" y="42278"/>
                  <a:pt x="19413" y="42278"/>
                </a:cubicBezTo>
                <a:lnTo>
                  <a:pt x="20902" y="42247"/>
                </a:lnTo>
                <a:lnTo>
                  <a:pt x="22358" y="42215"/>
                </a:lnTo>
                <a:lnTo>
                  <a:pt x="23847" y="42183"/>
                </a:lnTo>
                <a:cubicBezTo>
                  <a:pt x="24385" y="42183"/>
                  <a:pt x="24797" y="41772"/>
                  <a:pt x="24829" y="41233"/>
                </a:cubicBezTo>
                <a:lnTo>
                  <a:pt x="24987" y="38605"/>
                </a:lnTo>
                <a:cubicBezTo>
                  <a:pt x="25019" y="38161"/>
                  <a:pt x="25304" y="37781"/>
                  <a:pt x="25747" y="37655"/>
                </a:cubicBezTo>
                <a:cubicBezTo>
                  <a:pt x="27235" y="37243"/>
                  <a:pt x="28692" y="36610"/>
                  <a:pt x="30022" y="35818"/>
                </a:cubicBezTo>
                <a:cubicBezTo>
                  <a:pt x="30189" y="35721"/>
                  <a:pt x="30373" y="35672"/>
                  <a:pt x="30557" y="35672"/>
                </a:cubicBezTo>
                <a:cubicBezTo>
                  <a:pt x="30794" y="35672"/>
                  <a:pt x="31030" y="35752"/>
                  <a:pt x="31226" y="35913"/>
                </a:cubicBezTo>
                <a:lnTo>
                  <a:pt x="33189" y="37591"/>
                </a:lnTo>
                <a:cubicBezTo>
                  <a:pt x="33386" y="37742"/>
                  <a:pt x="33625" y="37821"/>
                  <a:pt x="33864" y="37821"/>
                </a:cubicBezTo>
                <a:cubicBezTo>
                  <a:pt x="34125" y="37821"/>
                  <a:pt x="34384" y="37727"/>
                  <a:pt x="34583" y="37528"/>
                </a:cubicBezTo>
                <a:lnTo>
                  <a:pt x="35659" y="36451"/>
                </a:lnTo>
                <a:lnTo>
                  <a:pt x="36704" y="35438"/>
                </a:lnTo>
                <a:lnTo>
                  <a:pt x="37750" y="34393"/>
                </a:lnTo>
                <a:cubicBezTo>
                  <a:pt x="38130" y="34013"/>
                  <a:pt x="38130" y="33379"/>
                  <a:pt x="37781" y="32999"/>
                </a:cubicBezTo>
                <a:lnTo>
                  <a:pt x="36071" y="31004"/>
                </a:lnTo>
                <a:cubicBezTo>
                  <a:pt x="35786" y="30687"/>
                  <a:pt x="35723" y="30181"/>
                  <a:pt x="35944" y="29832"/>
                </a:cubicBezTo>
                <a:cubicBezTo>
                  <a:pt x="36799" y="28407"/>
                  <a:pt x="37401" y="26855"/>
                  <a:pt x="37813" y="25272"/>
                </a:cubicBezTo>
                <a:cubicBezTo>
                  <a:pt x="37908" y="24829"/>
                  <a:pt x="38256" y="24512"/>
                  <a:pt x="38731" y="24480"/>
                </a:cubicBezTo>
                <a:lnTo>
                  <a:pt x="41296" y="24259"/>
                </a:lnTo>
                <a:cubicBezTo>
                  <a:pt x="41835" y="24227"/>
                  <a:pt x="42247" y="23784"/>
                  <a:pt x="42247" y="23245"/>
                </a:cubicBezTo>
                <a:lnTo>
                  <a:pt x="42247" y="18812"/>
                </a:lnTo>
                <a:cubicBezTo>
                  <a:pt x="42247" y="18273"/>
                  <a:pt x="41835" y="17830"/>
                  <a:pt x="41296" y="17798"/>
                </a:cubicBezTo>
                <a:lnTo>
                  <a:pt x="38668" y="17577"/>
                </a:lnTo>
                <a:cubicBezTo>
                  <a:pt x="38225" y="17545"/>
                  <a:pt x="37876" y="17260"/>
                  <a:pt x="37750" y="16848"/>
                </a:cubicBezTo>
                <a:cubicBezTo>
                  <a:pt x="37338" y="15296"/>
                  <a:pt x="36736" y="13808"/>
                  <a:pt x="35944" y="12446"/>
                </a:cubicBezTo>
                <a:cubicBezTo>
                  <a:pt x="35691" y="12066"/>
                  <a:pt x="35754" y="11559"/>
                  <a:pt x="36039" y="11243"/>
                </a:cubicBezTo>
                <a:lnTo>
                  <a:pt x="37750" y="9279"/>
                </a:lnTo>
                <a:cubicBezTo>
                  <a:pt x="38098" y="8899"/>
                  <a:pt x="38066" y="8266"/>
                  <a:pt x="37718" y="7886"/>
                </a:cubicBezTo>
                <a:lnTo>
                  <a:pt x="36673" y="6841"/>
                </a:lnTo>
                <a:lnTo>
                  <a:pt x="35628" y="5764"/>
                </a:lnTo>
                <a:lnTo>
                  <a:pt x="34583" y="4719"/>
                </a:lnTo>
                <a:cubicBezTo>
                  <a:pt x="34377" y="4496"/>
                  <a:pt x="34106" y="4384"/>
                  <a:pt x="33835" y="4384"/>
                </a:cubicBezTo>
                <a:cubicBezTo>
                  <a:pt x="33606" y="4384"/>
                  <a:pt x="33378" y="4464"/>
                  <a:pt x="33189" y="4624"/>
                </a:cubicBezTo>
                <a:lnTo>
                  <a:pt x="31162" y="6334"/>
                </a:lnTo>
                <a:cubicBezTo>
                  <a:pt x="30984" y="6494"/>
                  <a:pt x="30756" y="6575"/>
                  <a:pt x="30523" y="6575"/>
                </a:cubicBezTo>
                <a:cubicBezTo>
                  <a:pt x="30341" y="6575"/>
                  <a:pt x="30157" y="6526"/>
                  <a:pt x="29991" y="6429"/>
                </a:cubicBezTo>
                <a:cubicBezTo>
                  <a:pt x="28502" y="5511"/>
                  <a:pt x="26919" y="4846"/>
                  <a:pt x="25240" y="4434"/>
                </a:cubicBezTo>
                <a:cubicBezTo>
                  <a:pt x="24797" y="4339"/>
                  <a:pt x="24480" y="3959"/>
                  <a:pt x="24449" y="3516"/>
                </a:cubicBezTo>
                <a:lnTo>
                  <a:pt x="24259" y="950"/>
                </a:lnTo>
                <a:cubicBezTo>
                  <a:pt x="24195" y="412"/>
                  <a:pt x="23752" y="0"/>
                  <a:pt x="23213" y="0"/>
                </a:cubicBezTo>
                <a:close/>
              </a:path>
            </a:pathLst>
          </a:custGeom>
          <a:solidFill>
            <a:srgbClr val="E7B4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3" name="Google Shape;577;p23">
            <a:extLst>
              <a:ext uri="{FF2B5EF4-FFF2-40B4-BE49-F238E27FC236}">
                <a16:creationId xmlns:a16="http://schemas.microsoft.com/office/drawing/2014/main" id="{19CB255E-5FEF-4E4A-8F49-4B17AC9450C4}"/>
              </a:ext>
            </a:extLst>
          </p:cNvPr>
          <p:cNvGrpSpPr/>
          <p:nvPr/>
        </p:nvGrpSpPr>
        <p:grpSpPr>
          <a:xfrm>
            <a:off x="4609815" y="2282115"/>
            <a:ext cx="304796" cy="317359"/>
            <a:chOff x="3357325" y="2093500"/>
            <a:chExt cx="311525" cy="322825"/>
          </a:xfrm>
        </p:grpSpPr>
        <p:sp>
          <p:nvSpPr>
            <p:cNvPr id="14" name="Google Shape;578;p23">
              <a:extLst>
                <a:ext uri="{FF2B5EF4-FFF2-40B4-BE49-F238E27FC236}">
                  <a16:creationId xmlns:a16="http://schemas.microsoft.com/office/drawing/2014/main" id="{7ACDC005-8EAA-4F7F-9CE1-ED0DDEEFC759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Google Shape;579;p23">
              <a:extLst>
                <a:ext uri="{FF2B5EF4-FFF2-40B4-BE49-F238E27FC236}">
                  <a16:creationId xmlns:a16="http://schemas.microsoft.com/office/drawing/2014/main" id="{E2B43CD5-F48F-4D43-9950-8B0527873E91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Google Shape;580;p23">
              <a:extLst>
                <a:ext uri="{FF2B5EF4-FFF2-40B4-BE49-F238E27FC236}">
                  <a16:creationId xmlns:a16="http://schemas.microsoft.com/office/drawing/2014/main" id="{4D820C0D-8B20-458D-BAF6-7C53DA97CD2B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Google Shape;582;p23">
            <a:extLst>
              <a:ext uri="{FF2B5EF4-FFF2-40B4-BE49-F238E27FC236}">
                <a16:creationId xmlns:a16="http://schemas.microsoft.com/office/drawing/2014/main" id="{ABA45695-7D97-4A87-8419-184B67100646}"/>
              </a:ext>
            </a:extLst>
          </p:cNvPr>
          <p:cNvSpPr/>
          <p:nvPr/>
        </p:nvSpPr>
        <p:spPr>
          <a:xfrm>
            <a:off x="9022800" y="2439369"/>
            <a:ext cx="2149200" cy="2756000"/>
          </a:xfrm>
          <a:prstGeom prst="rect">
            <a:avLst/>
          </a:pr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Google Shape;583;p23">
            <a:extLst>
              <a:ext uri="{FF2B5EF4-FFF2-40B4-BE49-F238E27FC236}">
                <a16:creationId xmlns:a16="http://schemas.microsoft.com/office/drawing/2014/main" id="{3A41A031-0FB3-480B-BA63-CB2C9E55D2C5}"/>
              </a:ext>
            </a:extLst>
          </p:cNvPr>
          <p:cNvSpPr/>
          <p:nvPr/>
        </p:nvSpPr>
        <p:spPr>
          <a:xfrm>
            <a:off x="9406700" y="1749534"/>
            <a:ext cx="1381336" cy="1382523"/>
          </a:xfrm>
          <a:custGeom>
            <a:avLst/>
            <a:gdLst/>
            <a:ahLst/>
            <a:cxnLst/>
            <a:rect l="l" t="t" r="r" b="b"/>
            <a:pathLst>
              <a:path w="42247" h="42279" extrusionOk="0">
                <a:moveTo>
                  <a:pt x="18811" y="0"/>
                </a:moveTo>
                <a:cubicBezTo>
                  <a:pt x="18273" y="0"/>
                  <a:pt x="17830" y="412"/>
                  <a:pt x="17798" y="950"/>
                </a:cubicBezTo>
                <a:lnTo>
                  <a:pt x="17608" y="3579"/>
                </a:lnTo>
                <a:cubicBezTo>
                  <a:pt x="17545" y="3991"/>
                  <a:pt x="17260" y="4371"/>
                  <a:pt x="16816" y="4497"/>
                </a:cubicBezTo>
                <a:cubicBezTo>
                  <a:pt x="15264" y="4877"/>
                  <a:pt x="13776" y="5511"/>
                  <a:pt x="12383" y="6334"/>
                </a:cubicBezTo>
                <a:cubicBezTo>
                  <a:pt x="12216" y="6431"/>
                  <a:pt x="12032" y="6480"/>
                  <a:pt x="11848" y="6480"/>
                </a:cubicBezTo>
                <a:cubicBezTo>
                  <a:pt x="11611" y="6480"/>
                  <a:pt x="11375" y="6399"/>
                  <a:pt x="11179" y="6239"/>
                </a:cubicBezTo>
                <a:lnTo>
                  <a:pt x="9216" y="4529"/>
                </a:lnTo>
                <a:cubicBezTo>
                  <a:pt x="9030" y="4359"/>
                  <a:pt x="8783" y="4271"/>
                  <a:pt x="8536" y="4271"/>
                </a:cubicBezTo>
                <a:cubicBezTo>
                  <a:pt x="8277" y="4271"/>
                  <a:pt x="8016" y="4366"/>
                  <a:pt x="7822" y="4561"/>
                </a:cubicBezTo>
                <a:lnTo>
                  <a:pt x="6777" y="5606"/>
                </a:lnTo>
                <a:lnTo>
                  <a:pt x="5732" y="6619"/>
                </a:lnTo>
                <a:lnTo>
                  <a:pt x="4655" y="7664"/>
                </a:lnTo>
                <a:cubicBezTo>
                  <a:pt x="4275" y="8044"/>
                  <a:pt x="4244" y="8678"/>
                  <a:pt x="4592" y="9058"/>
                </a:cubicBezTo>
                <a:lnTo>
                  <a:pt x="6302" y="11084"/>
                </a:lnTo>
                <a:cubicBezTo>
                  <a:pt x="6587" y="11433"/>
                  <a:pt x="6619" y="11908"/>
                  <a:pt x="6397" y="12288"/>
                </a:cubicBezTo>
                <a:cubicBezTo>
                  <a:pt x="5510" y="13745"/>
                  <a:pt x="4845" y="15360"/>
                  <a:pt x="4434" y="17038"/>
                </a:cubicBezTo>
                <a:cubicBezTo>
                  <a:pt x="4339" y="17450"/>
                  <a:pt x="3990" y="17798"/>
                  <a:pt x="3547" y="17830"/>
                </a:cubicBezTo>
                <a:lnTo>
                  <a:pt x="950" y="18020"/>
                </a:lnTo>
                <a:cubicBezTo>
                  <a:pt x="412" y="18052"/>
                  <a:pt x="0" y="18495"/>
                  <a:pt x="0" y="19033"/>
                </a:cubicBezTo>
                <a:lnTo>
                  <a:pt x="0" y="23467"/>
                </a:lnTo>
                <a:cubicBezTo>
                  <a:pt x="0" y="24005"/>
                  <a:pt x="412" y="24449"/>
                  <a:pt x="950" y="24480"/>
                </a:cubicBezTo>
                <a:lnTo>
                  <a:pt x="3579" y="24702"/>
                </a:lnTo>
                <a:cubicBezTo>
                  <a:pt x="4022" y="24734"/>
                  <a:pt x="4370" y="25019"/>
                  <a:pt x="4497" y="25462"/>
                </a:cubicBezTo>
                <a:cubicBezTo>
                  <a:pt x="4909" y="27109"/>
                  <a:pt x="5574" y="28661"/>
                  <a:pt x="6460" y="30117"/>
                </a:cubicBezTo>
                <a:cubicBezTo>
                  <a:pt x="6682" y="30497"/>
                  <a:pt x="6651" y="30972"/>
                  <a:pt x="6365" y="31321"/>
                </a:cubicBezTo>
                <a:lnTo>
                  <a:pt x="4719" y="33284"/>
                </a:lnTo>
                <a:cubicBezTo>
                  <a:pt x="4370" y="33696"/>
                  <a:pt x="4402" y="34298"/>
                  <a:pt x="4782" y="34678"/>
                </a:cubicBezTo>
                <a:lnTo>
                  <a:pt x="5859" y="35723"/>
                </a:lnTo>
                <a:lnTo>
                  <a:pt x="6872" y="36768"/>
                </a:lnTo>
                <a:lnTo>
                  <a:pt x="7981" y="37813"/>
                </a:lnTo>
                <a:cubicBezTo>
                  <a:pt x="8179" y="38011"/>
                  <a:pt x="8437" y="38114"/>
                  <a:pt x="8697" y="38114"/>
                </a:cubicBezTo>
                <a:cubicBezTo>
                  <a:pt x="8936" y="38114"/>
                  <a:pt x="9177" y="38027"/>
                  <a:pt x="9374" y="37845"/>
                </a:cubicBezTo>
                <a:lnTo>
                  <a:pt x="11338" y="36134"/>
                </a:lnTo>
                <a:cubicBezTo>
                  <a:pt x="11537" y="35953"/>
                  <a:pt x="11779" y="35865"/>
                  <a:pt x="12020" y="35865"/>
                </a:cubicBezTo>
                <a:cubicBezTo>
                  <a:pt x="12200" y="35865"/>
                  <a:pt x="12379" y="35913"/>
                  <a:pt x="12541" y="36008"/>
                </a:cubicBezTo>
                <a:cubicBezTo>
                  <a:pt x="14029" y="36863"/>
                  <a:pt x="15645" y="37496"/>
                  <a:pt x="17323" y="37876"/>
                </a:cubicBezTo>
                <a:cubicBezTo>
                  <a:pt x="17766" y="37971"/>
                  <a:pt x="18083" y="38351"/>
                  <a:pt x="18115" y="38795"/>
                </a:cubicBezTo>
                <a:lnTo>
                  <a:pt x="18368" y="41392"/>
                </a:lnTo>
                <a:cubicBezTo>
                  <a:pt x="18431" y="41898"/>
                  <a:pt x="18875" y="42278"/>
                  <a:pt x="19413" y="42278"/>
                </a:cubicBezTo>
                <a:lnTo>
                  <a:pt x="20902" y="42247"/>
                </a:lnTo>
                <a:lnTo>
                  <a:pt x="22358" y="42215"/>
                </a:lnTo>
                <a:lnTo>
                  <a:pt x="23847" y="42183"/>
                </a:lnTo>
                <a:cubicBezTo>
                  <a:pt x="24385" y="42183"/>
                  <a:pt x="24797" y="41772"/>
                  <a:pt x="24829" y="41233"/>
                </a:cubicBezTo>
                <a:lnTo>
                  <a:pt x="24987" y="38605"/>
                </a:lnTo>
                <a:cubicBezTo>
                  <a:pt x="25019" y="38161"/>
                  <a:pt x="25304" y="37781"/>
                  <a:pt x="25747" y="37655"/>
                </a:cubicBezTo>
                <a:cubicBezTo>
                  <a:pt x="27235" y="37243"/>
                  <a:pt x="28692" y="36610"/>
                  <a:pt x="30022" y="35818"/>
                </a:cubicBezTo>
                <a:cubicBezTo>
                  <a:pt x="30189" y="35721"/>
                  <a:pt x="30373" y="35672"/>
                  <a:pt x="30557" y="35672"/>
                </a:cubicBezTo>
                <a:cubicBezTo>
                  <a:pt x="30794" y="35672"/>
                  <a:pt x="31030" y="35752"/>
                  <a:pt x="31226" y="35913"/>
                </a:cubicBezTo>
                <a:lnTo>
                  <a:pt x="33189" y="37591"/>
                </a:lnTo>
                <a:cubicBezTo>
                  <a:pt x="33386" y="37742"/>
                  <a:pt x="33625" y="37821"/>
                  <a:pt x="33864" y="37821"/>
                </a:cubicBezTo>
                <a:cubicBezTo>
                  <a:pt x="34125" y="37821"/>
                  <a:pt x="34384" y="37727"/>
                  <a:pt x="34583" y="37528"/>
                </a:cubicBezTo>
                <a:lnTo>
                  <a:pt x="35659" y="36451"/>
                </a:lnTo>
                <a:lnTo>
                  <a:pt x="36704" y="35438"/>
                </a:lnTo>
                <a:lnTo>
                  <a:pt x="37750" y="34393"/>
                </a:lnTo>
                <a:cubicBezTo>
                  <a:pt x="38130" y="34013"/>
                  <a:pt x="38130" y="33379"/>
                  <a:pt x="37781" y="32999"/>
                </a:cubicBezTo>
                <a:lnTo>
                  <a:pt x="36071" y="31004"/>
                </a:lnTo>
                <a:cubicBezTo>
                  <a:pt x="35786" y="30687"/>
                  <a:pt x="35723" y="30181"/>
                  <a:pt x="35944" y="29832"/>
                </a:cubicBezTo>
                <a:cubicBezTo>
                  <a:pt x="36799" y="28407"/>
                  <a:pt x="37401" y="26855"/>
                  <a:pt x="37813" y="25272"/>
                </a:cubicBezTo>
                <a:cubicBezTo>
                  <a:pt x="37908" y="24829"/>
                  <a:pt x="38256" y="24512"/>
                  <a:pt x="38731" y="24480"/>
                </a:cubicBezTo>
                <a:lnTo>
                  <a:pt x="41296" y="24259"/>
                </a:lnTo>
                <a:cubicBezTo>
                  <a:pt x="41835" y="24227"/>
                  <a:pt x="42247" y="23784"/>
                  <a:pt x="42247" y="23245"/>
                </a:cubicBezTo>
                <a:lnTo>
                  <a:pt x="42247" y="18812"/>
                </a:lnTo>
                <a:cubicBezTo>
                  <a:pt x="42247" y="18273"/>
                  <a:pt x="41835" y="17830"/>
                  <a:pt x="41296" y="17798"/>
                </a:cubicBezTo>
                <a:lnTo>
                  <a:pt x="38668" y="17577"/>
                </a:lnTo>
                <a:cubicBezTo>
                  <a:pt x="38225" y="17545"/>
                  <a:pt x="37876" y="17260"/>
                  <a:pt x="37750" y="16848"/>
                </a:cubicBezTo>
                <a:cubicBezTo>
                  <a:pt x="37338" y="15296"/>
                  <a:pt x="36736" y="13808"/>
                  <a:pt x="35944" y="12446"/>
                </a:cubicBezTo>
                <a:cubicBezTo>
                  <a:pt x="35691" y="12066"/>
                  <a:pt x="35754" y="11559"/>
                  <a:pt x="36039" y="11243"/>
                </a:cubicBezTo>
                <a:lnTo>
                  <a:pt x="37750" y="9279"/>
                </a:lnTo>
                <a:cubicBezTo>
                  <a:pt x="38098" y="8899"/>
                  <a:pt x="38066" y="8266"/>
                  <a:pt x="37718" y="7886"/>
                </a:cubicBezTo>
                <a:lnTo>
                  <a:pt x="36673" y="6841"/>
                </a:lnTo>
                <a:lnTo>
                  <a:pt x="35628" y="5764"/>
                </a:lnTo>
                <a:lnTo>
                  <a:pt x="34583" y="4719"/>
                </a:lnTo>
                <a:cubicBezTo>
                  <a:pt x="34377" y="4496"/>
                  <a:pt x="34106" y="4384"/>
                  <a:pt x="33835" y="4384"/>
                </a:cubicBezTo>
                <a:cubicBezTo>
                  <a:pt x="33606" y="4384"/>
                  <a:pt x="33378" y="4464"/>
                  <a:pt x="33189" y="4624"/>
                </a:cubicBezTo>
                <a:lnTo>
                  <a:pt x="31162" y="6334"/>
                </a:lnTo>
                <a:cubicBezTo>
                  <a:pt x="30984" y="6494"/>
                  <a:pt x="30756" y="6575"/>
                  <a:pt x="30523" y="6575"/>
                </a:cubicBezTo>
                <a:cubicBezTo>
                  <a:pt x="30341" y="6575"/>
                  <a:pt x="30157" y="6526"/>
                  <a:pt x="29991" y="6429"/>
                </a:cubicBezTo>
                <a:cubicBezTo>
                  <a:pt x="28502" y="5511"/>
                  <a:pt x="26919" y="4846"/>
                  <a:pt x="25240" y="4434"/>
                </a:cubicBezTo>
                <a:cubicBezTo>
                  <a:pt x="24797" y="4339"/>
                  <a:pt x="24480" y="3959"/>
                  <a:pt x="24449" y="3516"/>
                </a:cubicBezTo>
                <a:lnTo>
                  <a:pt x="24259" y="950"/>
                </a:lnTo>
                <a:cubicBezTo>
                  <a:pt x="24195" y="412"/>
                  <a:pt x="23752" y="0"/>
                  <a:pt x="23213" y="0"/>
                </a:cubicBezTo>
                <a:close/>
              </a:path>
            </a:pathLst>
          </a:custGeom>
          <a:solidFill>
            <a:srgbClr val="E7B4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9" name="Google Shape;587;p23">
            <a:extLst>
              <a:ext uri="{FF2B5EF4-FFF2-40B4-BE49-F238E27FC236}">
                <a16:creationId xmlns:a16="http://schemas.microsoft.com/office/drawing/2014/main" id="{50F15348-8430-4D28-B376-8E1D399164DF}"/>
              </a:ext>
            </a:extLst>
          </p:cNvPr>
          <p:cNvGrpSpPr/>
          <p:nvPr/>
        </p:nvGrpSpPr>
        <p:grpSpPr>
          <a:xfrm>
            <a:off x="9871288" y="2214591"/>
            <a:ext cx="452267" cy="452361"/>
            <a:chOff x="5049725" y="2027900"/>
            <a:chExt cx="481750" cy="481850"/>
          </a:xfrm>
        </p:grpSpPr>
        <p:sp>
          <p:nvSpPr>
            <p:cNvPr id="20" name="Google Shape;588;p23">
              <a:extLst>
                <a:ext uri="{FF2B5EF4-FFF2-40B4-BE49-F238E27FC236}">
                  <a16:creationId xmlns:a16="http://schemas.microsoft.com/office/drawing/2014/main" id="{A3DDB4D9-8760-4152-B0DC-BD9A1E0971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Google Shape;589;p23">
              <a:extLst>
                <a:ext uri="{FF2B5EF4-FFF2-40B4-BE49-F238E27FC236}">
                  <a16:creationId xmlns:a16="http://schemas.microsoft.com/office/drawing/2014/main" id="{9715D833-8581-4428-B96A-282F7C58BE3E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590;p23">
              <a:extLst>
                <a:ext uri="{FF2B5EF4-FFF2-40B4-BE49-F238E27FC236}">
                  <a16:creationId xmlns:a16="http://schemas.microsoft.com/office/drawing/2014/main" id="{D2E826C1-5A7C-4C31-A0CE-E3BE33BBB655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Google Shape;591;p23">
              <a:extLst>
                <a:ext uri="{FF2B5EF4-FFF2-40B4-BE49-F238E27FC236}">
                  <a16:creationId xmlns:a16="http://schemas.microsoft.com/office/drawing/2014/main" id="{EE6DE34E-1D11-4260-A85E-D551CB99623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592;p23">
              <a:extLst>
                <a:ext uri="{FF2B5EF4-FFF2-40B4-BE49-F238E27FC236}">
                  <a16:creationId xmlns:a16="http://schemas.microsoft.com/office/drawing/2014/main" id="{32EAD2E4-133B-4304-B8B9-5FEB0977777A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Google Shape;593;p23">
              <a:extLst>
                <a:ext uri="{FF2B5EF4-FFF2-40B4-BE49-F238E27FC236}">
                  <a16:creationId xmlns:a16="http://schemas.microsoft.com/office/drawing/2014/main" id="{83BEF168-826D-4DC7-AA9A-6B36AAA9D6E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Google Shape;594;p23">
              <a:extLst>
                <a:ext uri="{FF2B5EF4-FFF2-40B4-BE49-F238E27FC236}">
                  <a16:creationId xmlns:a16="http://schemas.microsoft.com/office/drawing/2014/main" id="{4C13BD0B-CC5B-422F-80E3-0E9BAEFDF33E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595;p23">
              <a:extLst>
                <a:ext uri="{FF2B5EF4-FFF2-40B4-BE49-F238E27FC236}">
                  <a16:creationId xmlns:a16="http://schemas.microsoft.com/office/drawing/2014/main" id="{2E558273-8F40-4BDB-9288-DBD69B2E027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Google Shape;597;p23">
            <a:extLst>
              <a:ext uri="{FF2B5EF4-FFF2-40B4-BE49-F238E27FC236}">
                <a16:creationId xmlns:a16="http://schemas.microsoft.com/office/drawing/2014/main" id="{A66F58F8-5BCB-4072-B03A-3E5C6EAB581A}"/>
              </a:ext>
            </a:extLst>
          </p:cNvPr>
          <p:cNvSpPr/>
          <p:nvPr/>
        </p:nvSpPr>
        <p:spPr>
          <a:xfrm>
            <a:off x="6355200" y="2439369"/>
            <a:ext cx="2149200" cy="2756000"/>
          </a:xfrm>
          <a:prstGeom prst="rect">
            <a:avLst/>
          </a:pr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Google Shape;598;p23">
            <a:extLst>
              <a:ext uri="{FF2B5EF4-FFF2-40B4-BE49-F238E27FC236}">
                <a16:creationId xmlns:a16="http://schemas.microsoft.com/office/drawing/2014/main" id="{A2870EED-4124-448B-9CA2-6097F95D2968}"/>
              </a:ext>
            </a:extLst>
          </p:cNvPr>
          <p:cNvSpPr/>
          <p:nvPr/>
        </p:nvSpPr>
        <p:spPr>
          <a:xfrm>
            <a:off x="6739133" y="1749570"/>
            <a:ext cx="1381336" cy="1382383"/>
          </a:xfrm>
          <a:custGeom>
            <a:avLst/>
            <a:gdLst/>
            <a:ahLst/>
            <a:cxnLst/>
            <a:rect l="l" t="t" r="r" b="b"/>
            <a:pathLst>
              <a:path w="42247" h="42279" extrusionOk="0">
                <a:moveTo>
                  <a:pt x="18811" y="0"/>
                </a:moveTo>
                <a:cubicBezTo>
                  <a:pt x="18273" y="0"/>
                  <a:pt x="17830" y="412"/>
                  <a:pt x="17798" y="950"/>
                </a:cubicBezTo>
                <a:lnTo>
                  <a:pt x="17608" y="3579"/>
                </a:lnTo>
                <a:cubicBezTo>
                  <a:pt x="17545" y="3991"/>
                  <a:pt x="17260" y="4371"/>
                  <a:pt x="16816" y="4497"/>
                </a:cubicBezTo>
                <a:cubicBezTo>
                  <a:pt x="15264" y="4877"/>
                  <a:pt x="13776" y="5511"/>
                  <a:pt x="12383" y="6334"/>
                </a:cubicBezTo>
                <a:cubicBezTo>
                  <a:pt x="12216" y="6431"/>
                  <a:pt x="12032" y="6480"/>
                  <a:pt x="11848" y="6480"/>
                </a:cubicBezTo>
                <a:cubicBezTo>
                  <a:pt x="11611" y="6480"/>
                  <a:pt x="11375" y="6399"/>
                  <a:pt x="11179" y="6239"/>
                </a:cubicBezTo>
                <a:lnTo>
                  <a:pt x="9216" y="4529"/>
                </a:lnTo>
                <a:cubicBezTo>
                  <a:pt x="9030" y="4359"/>
                  <a:pt x="8783" y="4271"/>
                  <a:pt x="8536" y="4271"/>
                </a:cubicBezTo>
                <a:cubicBezTo>
                  <a:pt x="8277" y="4271"/>
                  <a:pt x="8016" y="4366"/>
                  <a:pt x="7822" y="4561"/>
                </a:cubicBezTo>
                <a:lnTo>
                  <a:pt x="6777" y="5606"/>
                </a:lnTo>
                <a:lnTo>
                  <a:pt x="5732" y="6619"/>
                </a:lnTo>
                <a:lnTo>
                  <a:pt x="4655" y="7664"/>
                </a:lnTo>
                <a:cubicBezTo>
                  <a:pt x="4275" y="8044"/>
                  <a:pt x="4244" y="8678"/>
                  <a:pt x="4592" y="9058"/>
                </a:cubicBezTo>
                <a:lnTo>
                  <a:pt x="6302" y="11084"/>
                </a:lnTo>
                <a:cubicBezTo>
                  <a:pt x="6587" y="11433"/>
                  <a:pt x="6619" y="11908"/>
                  <a:pt x="6397" y="12288"/>
                </a:cubicBezTo>
                <a:cubicBezTo>
                  <a:pt x="5510" y="13745"/>
                  <a:pt x="4845" y="15360"/>
                  <a:pt x="4434" y="17038"/>
                </a:cubicBezTo>
                <a:cubicBezTo>
                  <a:pt x="4339" y="17450"/>
                  <a:pt x="3990" y="17798"/>
                  <a:pt x="3547" y="17830"/>
                </a:cubicBezTo>
                <a:lnTo>
                  <a:pt x="950" y="18020"/>
                </a:lnTo>
                <a:cubicBezTo>
                  <a:pt x="412" y="18052"/>
                  <a:pt x="0" y="18495"/>
                  <a:pt x="0" y="19033"/>
                </a:cubicBezTo>
                <a:lnTo>
                  <a:pt x="0" y="23467"/>
                </a:lnTo>
                <a:cubicBezTo>
                  <a:pt x="0" y="24005"/>
                  <a:pt x="412" y="24449"/>
                  <a:pt x="950" y="24480"/>
                </a:cubicBezTo>
                <a:lnTo>
                  <a:pt x="3579" y="24702"/>
                </a:lnTo>
                <a:cubicBezTo>
                  <a:pt x="4022" y="24734"/>
                  <a:pt x="4370" y="25019"/>
                  <a:pt x="4497" y="25462"/>
                </a:cubicBezTo>
                <a:cubicBezTo>
                  <a:pt x="4909" y="27109"/>
                  <a:pt x="5574" y="28661"/>
                  <a:pt x="6460" y="30117"/>
                </a:cubicBezTo>
                <a:cubicBezTo>
                  <a:pt x="6682" y="30497"/>
                  <a:pt x="6651" y="30972"/>
                  <a:pt x="6365" y="31321"/>
                </a:cubicBezTo>
                <a:lnTo>
                  <a:pt x="4719" y="33284"/>
                </a:lnTo>
                <a:cubicBezTo>
                  <a:pt x="4370" y="33696"/>
                  <a:pt x="4402" y="34298"/>
                  <a:pt x="4782" y="34678"/>
                </a:cubicBezTo>
                <a:lnTo>
                  <a:pt x="5859" y="35723"/>
                </a:lnTo>
                <a:lnTo>
                  <a:pt x="6872" y="36768"/>
                </a:lnTo>
                <a:lnTo>
                  <a:pt x="7981" y="37813"/>
                </a:lnTo>
                <a:cubicBezTo>
                  <a:pt x="8179" y="38011"/>
                  <a:pt x="8437" y="38114"/>
                  <a:pt x="8697" y="38114"/>
                </a:cubicBezTo>
                <a:cubicBezTo>
                  <a:pt x="8936" y="38114"/>
                  <a:pt x="9177" y="38027"/>
                  <a:pt x="9374" y="37845"/>
                </a:cubicBezTo>
                <a:lnTo>
                  <a:pt x="11338" y="36134"/>
                </a:lnTo>
                <a:cubicBezTo>
                  <a:pt x="11537" y="35953"/>
                  <a:pt x="11779" y="35865"/>
                  <a:pt x="12020" y="35865"/>
                </a:cubicBezTo>
                <a:cubicBezTo>
                  <a:pt x="12200" y="35865"/>
                  <a:pt x="12379" y="35913"/>
                  <a:pt x="12541" y="36008"/>
                </a:cubicBezTo>
                <a:cubicBezTo>
                  <a:pt x="14029" y="36863"/>
                  <a:pt x="15645" y="37496"/>
                  <a:pt x="17323" y="37876"/>
                </a:cubicBezTo>
                <a:cubicBezTo>
                  <a:pt x="17766" y="37971"/>
                  <a:pt x="18083" y="38351"/>
                  <a:pt x="18115" y="38795"/>
                </a:cubicBezTo>
                <a:lnTo>
                  <a:pt x="18368" y="41392"/>
                </a:lnTo>
                <a:cubicBezTo>
                  <a:pt x="18431" y="41898"/>
                  <a:pt x="18875" y="42278"/>
                  <a:pt x="19413" y="42278"/>
                </a:cubicBezTo>
                <a:lnTo>
                  <a:pt x="20902" y="42247"/>
                </a:lnTo>
                <a:lnTo>
                  <a:pt x="22358" y="42215"/>
                </a:lnTo>
                <a:lnTo>
                  <a:pt x="23847" y="42183"/>
                </a:lnTo>
                <a:cubicBezTo>
                  <a:pt x="24385" y="42183"/>
                  <a:pt x="24797" y="41772"/>
                  <a:pt x="24829" y="41233"/>
                </a:cubicBezTo>
                <a:lnTo>
                  <a:pt x="24987" y="38605"/>
                </a:lnTo>
                <a:cubicBezTo>
                  <a:pt x="25019" y="38161"/>
                  <a:pt x="25304" y="37781"/>
                  <a:pt x="25747" y="37655"/>
                </a:cubicBezTo>
                <a:cubicBezTo>
                  <a:pt x="27235" y="37243"/>
                  <a:pt x="28692" y="36610"/>
                  <a:pt x="30022" y="35818"/>
                </a:cubicBezTo>
                <a:cubicBezTo>
                  <a:pt x="30189" y="35721"/>
                  <a:pt x="30373" y="35672"/>
                  <a:pt x="30557" y="35672"/>
                </a:cubicBezTo>
                <a:cubicBezTo>
                  <a:pt x="30794" y="35672"/>
                  <a:pt x="31030" y="35752"/>
                  <a:pt x="31226" y="35913"/>
                </a:cubicBezTo>
                <a:lnTo>
                  <a:pt x="33189" y="37591"/>
                </a:lnTo>
                <a:cubicBezTo>
                  <a:pt x="33386" y="37742"/>
                  <a:pt x="33625" y="37821"/>
                  <a:pt x="33864" y="37821"/>
                </a:cubicBezTo>
                <a:cubicBezTo>
                  <a:pt x="34125" y="37821"/>
                  <a:pt x="34384" y="37727"/>
                  <a:pt x="34583" y="37528"/>
                </a:cubicBezTo>
                <a:lnTo>
                  <a:pt x="35659" y="36451"/>
                </a:lnTo>
                <a:lnTo>
                  <a:pt x="36704" y="35438"/>
                </a:lnTo>
                <a:lnTo>
                  <a:pt x="37750" y="34393"/>
                </a:lnTo>
                <a:cubicBezTo>
                  <a:pt x="38130" y="34013"/>
                  <a:pt x="38130" y="33379"/>
                  <a:pt x="37781" y="32999"/>
                </a:cubicBezTo>
                <a:lnTo>
                  <a:pt x="36071" y="31004"/>
                </a:lnTo>
                <a:cubicBezTo>
                  <a:pt x="35786" y="30687"/>
                  <a:pt x="35723" y="30181"/>
                  <a:pt x="35944" y="29832"/>
                </a:cubicBezTo>
                <a:cubicBezTo>
                  <a:pt x="36799" y="28407"/>
                  <a:pt x="37401" y="26855"/>
                  <a:pt x="37813" y="25272"/>
                </a:cubicBezTo>
                <a:cubicBezTo>
                  <a:pt x="37908" y="24829"/>
                  <a:pt x="38256" y="24512"/>
                  <a:pt x="38731" y="24480"/>
                </a:cubicBezTo>
                <a:lnTo>
                  <a:pt x="41296" y="24259"/>
                </a:lnTo>
                <a:cubicBezTo>
                  <a:pt x="41835" y="24227"/>
                  <a:pt x="42247" y="23784"/>
                  <a:pt x="42247" y="23245"/>
                </a:cubicBezTo>
                <a:lnTo>
                  <a:pt x="42247" y="18812"/>
                </a:lnTo>
                <a:cubicBezTo>
                  <a:pt x="42247" y="18273"/>
                  <a:pt x="41835" y="17830"/>
                  <a:pt x="41296" y="17798"/>
                </a:cubicBezTo>
                <a:lnTo>
                  <a:pt x="38668" y="17577"/>
                </a:lnTo>
                <a:cubicBezTo>
                  <a:pt x="38225" y="17545"/>
                  <a:pt x="37876" y="17260"/>
                  <a:pt x="37750" y="16848"/>
                </a:cubicBezTo>
                <a:cubicBezTo>
                  <a:pt x="37338" y="15296"/>
                  <a:pt x="36736" y="13808"/>
                  <a:pt x="35944" y="12446"/>
                </a:cubicBezTo>
                <a:cubicBezTo>
                  <a:pt x="35691" y="12066"/>
                  <a:pt x="35754" y="11559"/>
                  <a:pt x="36039" y="11243"/>
                </a:cubicBezTo>
                <a:lnTo>
                  <a:pt x="37750" y="9279"/>
                </a:lnTo>
                <a:cubicBezTo>
                  <a:pt x="38098" y="8899"/>
                  <a:pt x="38066" y="8266"/>
                  <a:pt x="37718" y="7886"/>
                </a:cubicBezTo>
                <a:lnTo>
                  <a:pt x="36673" y="6841"/>
                </a:lnTo>
                <a:lnTo>
                  <a:pt x="35628" y="5764"/>
                </a:lnTo>
                <a:lnTo>
                  <a:pt x="34583" y="4719"/>
                </a:lnTo>
                <a:cubicBezTo>
                  <a:pt x="34377" y="4496"/>
                  <a:pt x="34106" y="4384"/>
                  <a:pt x="33835" y="4384"/>
                </a:cubicBezTo>
                <a:cubicBezTo>
                  <a:pt x="33606" y="4384"/>
                  <a:pt x="33378" y="4464"/>
                  <a:pt x="33189" y="4624"/>
                </a:cubicBezTo>
                <a:lnTo>
                  <a:pt x="31162" y="6334"/>
                </a:lnTo>
                <a:cubicBezTo>
                  <a:pt x="30984" y="6494"/>
                  <a:pt x="30756" y="6575"/>
                  <a:pt x="30523" y="6575"/>
                </a:cubicBezTo>
                <a:cubicBezTo>
                  <a:pt x="30341" y="6575"/>
                  <a:pt x="30157" y="6526"/>
                  <a:pt x="29991" y="6429"/>
                </a:cubicBezTo>
                <a:cubicBezTo>
                  <a:pt x="28502" y="5511"/>
                  <a:pt x="26919" y="4846"/>
                  <a:pt x="25240" y="4434"/>
                </a:cubicBezTo>
                <a:cubicBezTo>
                  <a:pt x="24797" y="4339"/>
                  <a:pt x="24480" y="3959"/>
                  <a:pt x="24449" y="3516"/>
                </a:cubicBezTo>
                <a:lnTo>
                  <a:pt x="24259" y="950"/>
                </a:lnTo>
                <a:cubicBezTo>
                  <a:pt x="24195" y="412"/>
                  <a:pt x="23752" y="0"/>
                  <a:pt x="23213" y="0"/>
                </a:cubicBezTo>
                <a:close/>
              </a:path>
            </a:pathLst>
          </a:custGeom>
          <a:solidFill>
            <a:srgbClr val="E7B4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0" name="Google Shape;602;p23">
            <a:extLst>
              <a:ext uri="{FF2B5EF4-FFF2-40B4-BE49-F238E27FC236}">
                <a16:creationId xmlns:a16="http://schemas.microsoft.com/office/drawing/2014/main" id="{65600191-EA70-48EB-816C-B726298B86EE}"/>
              </a:ext>
            </a:extLst>
          </p:cNvPr>
          <p:cNvGrpSpPr/>
          <p:nvPr/>
        </p:nvGrpSpPr>
        <p:grpSpPr>
          <a:xfrm>
            <a:off x="7204241" y="2217575"/>
            <a:ext cx="451117" cy="446400"/>
            <a:chOff x="-5971525" y="3273750"/>
            <a:chExt cx="292250" cy="290650"/>
          </a:xfrm>
        </p:grpSpPr>
        <p:sp>
          <p:nvSpPr>
            <p:cNvPr id="31" name="Google Shape;603;p23">
              <a:extLst>
                <a:ext uri="{FF2B5EF4-FFF2-40B4-BE49-F238E27FC236}">
                  <a16:creationId xmlns:a16="http://schemas.microsoft.com/office/drawing/2014/main" id="{BD7711BD-703B-49B5-8F18-6C19D9B443A9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Google Shape;604;p23">
              <a:extLst>
                <a:ext uri="{FF2B5EF4-FFF2-40B4-BE49-F238E27FC236}">
                  <a16:creationId xmlns:a16="http://schemas.microsoft.com/office/drawing/2014/main" id="{6A0B7F24-21FB-44AB-9B83-952048BD902F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3A1616-DAFD-4FC3-A4B9-C23E26DE5C33}"/>
              </a:ext>
            </a:extLst>
          </p:cNvPr>
          <p:cNvSpPr txBox="1"/>
          <p:nvPr/>
        </p:nvSpPr>
        <p:spPr>
          <a:xfrm>
            <a:off x="1288629" y="3356759"/>
            <a:ext cx="1509840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0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82EA81-38EB-4719-B788-69CE27F83C30}"/>
              </a:ext>
            </a:extLst>
          </p:cNvPr>
          <p:cNvSpPr txBox="1"/>
          <p:nvPr/>
        </p:nvSpPr>
        <p:spPr>
          <a:xfrm>
            <a:off x="4007280" y="3356759"/>
            <a:ext cx="1509840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0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3DB315-BC46-41D4-ADC9-D9909B60AAFF}"/>
              </a:ext>
            </a:extLst>
          </p:cNvPr>
          <p:cNvSpPr txBox="1"/>
          <p:nvPr/>
        </p:nvSpPr>
        <p:spPr>
          <a:xfrm>
            <a:off x="6687376" y="3396160"/>
            <a:ext cx="1509840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0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5C9E9C-999B-4BA8-9D4F-461FF9693CEC}"/>
              </a:ext>
            </a:extLst>
          </p:cNvPr>
          <p:cNvSpPr txBox="1"/>
          <p:nvPr/>
        </p:nvSpPr>
        <p:spPr>
          <a:xfrm>
            <a:off x="9406027" y="3396160"/>
            <a:ext cx="1509840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0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Rounded Rectangle 23">
            <a:extLst>
              <a:ext uri="{FF2B5EF4-FFF2-40B4-BE49-F238E27FC236}">
                <a16:creationId xmlns:a16="http://schemas.microsoft.com/office/drawing/2014/main" id="{AC97B9AF-A24C-4288-8472-B3B85CE58745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9593B6E-552C-4F76-9154-70EAEA48DBED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3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98005" y="648675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4FA8EEF-7A5B-42E2-AA63-B94949F8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</p:pic>
      <p:grpSp>
        <p:nvGrpSpPr>
          <p:cNvPr id="3" name="Google Shape;3997;p31">
            <a:extLst>
              <a:ext uri="{FF2B5EF4-FFF2-40B4-BE49-F238E27FC236}">
                <a16:creationId xmlns:a16="http://schemas.microsoft.com/office/drawing/2014/main" id="{85AF58AB-4822-45E5-9CA8-C95F4973DD01}"/>
              </a:ext>
            </a:extLst>
          </p:cNvPr>
          <p:cNvGrpSpPr/>
          <p:nvPr/>
        </p:nvGrpSpPr>
        <p:grpSpPr>
          <a:xfrm>
            <a:off x="1896182" y="2353817"/>
            <a:ext cx="4168532" cy="957337"/>
            <a:chOff x="457097" y="1974575"/>
            <a:chExt cx="3126399" cy="718003"/>
          </a:xfrm>
        </p:grpSpPr>
        <p:sp>
          <p:nvSpPr>
            <p:cNvPr id="4" name="Google Shape;3998;p31">
              <a:extLst>
                <a:ext uri="{FF2B5EF4-FFF2-40B4-BE49-F238E27FC236}">
                  <a16:creationId xmlns:a16="http://schemas.microsoft.com/office/drawing/2014/main" id="{7BC5DE32-D89E-4B4E-96E7-A344FEBDA0AB}"/>
                </a:ext>
              </a:extLst>
            </p:cNvPr>
            <p:cNvSpPr/>
            <p:nvPr/>
          </p:nvSpPr>
          <p:spPr>
            <a:xfrm flipH="1">
              <a:off x="3333748" y="2208702"/>
              <a:ext cx="249748" cy="250103"/>
            </a:xfrm>
            <a:custGeom>
              <a:avLst/>
              <a:gdLst/>
              <a:ahLst/>
              <a:cxnLst/>
              <a:rect l="l" t="t" r="r" b="b"/>
              <a:pathLst>
                <a:path w="1438" h="1440" extrusionOk="0">
                  <a:moveTo>
                    <a:pt x="719" y="1"/>
                  </a:moveTo>
                  <a:lnTo>
                    <a:pt x="0" y="720"/>
                  </a:lnTo>
                  <a:lnTo>
                    <a:pt x="719" y="1439"/>
                  </a:lnTo>
                  <a:lnTo>
                    <a:pt x="1438" y="720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0361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/>
              <a:endParaRPr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Google Shape;3999;p31">
              <a:extLst>
                <a:ext uri="{FF2B5EF4-FFF2-40B4-BE49-F238E27FC236}">
                  <a16:creationId xmlns:a16="http://schemas.microsoft.com/office/drawing/2014/main" id="{AEEEF6FC-0E61-4B11-96FE-2AFDF96D4A59}"/>
                </a:ext>
              </a:extLst>
            </p:cNvPr>
            <p:cNvSpPr/>
            <p:nvPr/>
          </p:nvSpPr>
          <p:spPr>
            <a:xfrm flipH="1">
              <a:off x="457097" y="1974575"/>
              <a:ext cx="3013228" cy="718003"/>
            </a:xfrm>
            <a:custGeom>
              <a:avLst/>
              <a:gdLst/>
              <a:ahLst/>
              <a:cxnLst/>
              <a:rect l="l" t="t" r="r" b="b"/>
              <a:pathLst>
                <a:path w="8870" h="4134" extrusionOk="0">
                  <a:moveTo>
                    <a:pt x="0" y="0"/>
                  </a:moveTo>
                  <a:lnTo>
                    <a:pt x="0" y="4134"/>
                  </a:lnTo>
                  <a:lnTo>
                    <a:pt x="8869" y="4134"/>
                  </a:lnTo>
                  <a:lnTo>
                    <a:pt x="8869" y="0"/>
                  </a:lnTo>
                  <a:close/>
                </a:path>
              </a:pathLst>
            </a:custGeom>
            <a:solidFill>
              <a:srgbClr val="0361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/>
              <a:endParaRPr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Google Shape;4001;p31">
            <a:extLst>
              <a:ext uri="{FF2B5EF4-FFF2-40B4-BE49-F238E27FC236}">
                <a16:creationId xmlns:a16="http://schemas.microsoft.com/office/drawing/2014/main" id="{B7FCF47C-6C85-48E3-B5DB-E3BF241A0724}"/>
              </a:ext>
            </a:extLst>
          </p:cNvPr>
          <p:cNvSpPr/>
          <p:nvPr/>
        </p:nvSpPr>
        <p:spPr>
          <a:xfrm>
            <a:off x="6489434" y="2635969"/>
            <a:ext cx="332997" cy="333471"/>
          </a:xfrm>
          <a:custGeom>
            <a:avLst/>
            <a:gdLst/>
            <a:ahLst/>
            <a:cxnLst/>
            <a:rect l="l" t="t" r="r" b="b"/>
            <a:pathLst>
              <a:path w="1438" h="1440" extrusionOk="0">
                <a:moveTo>
                  <a:pt x="719" y="1"/>
                </a:moveTo>
                <a:lnTo>
                  <a:pt x="0" y="720"/>
                </a:lnTo>
                <a:lnTo>
                  <a:pt x="719" y="1439"/>
                </a:lnTo>
                <a:lnTo>
                  <a:pt x="1438" y="720"/>
                </a:lnTo>
                <a:lnTo>
                  <a:pt x="719" y="1"/>
                </a:ln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Google Shape;4002;p31">
            <a:extLst>
              <a:ext uri="{FF2B5EF4-FFF2-40B4-BE49-F238E27FC236}">
                <a16:creationId xmlns:a16="http://schemas.microsoft.com/office/drawing/2014/main" id="{8610D3D3-C2E1-4D4C-8704-8B51BB9B491B}"/>
              </a:ext>
            </a:extLst>
          </p:cNvPr>
          <p:cNvSpPr/>
          <p:nvPr/>
        </p:nvSpPr>
        <p:spPr>
          <a:xfrm>
            <a:off x="6640320" y="2323800"/>
            <a:ext cx="3924324" cy="957337"/>
          </a:xfrm>
          <a:custGeom>
            <a:avLst/>
            <a:gdLst/>
            <a:ahLst/>
            <a:cxnLst/>
            <a:rect l="l" t="t" r="r" b="b"/>
            <a:pathLst>
              <a:path w="8870" h="4134" extrusionOk="0">
                <a:moveTo>
                  <a:pt x="0" y="0"/>
                </a:moveTo>
                <a:lnTo>
                  <a:pt x="0" y="4134"/>
                </a:lnTo>
                <a:lnTo>
                  <a:pt x="8869" y="4134"/>
                </a:lnTo>
                <a:lnTo>
                  <a:pt x="8869" y="0"/>
                </a:ln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Google Shape;4003;p31">
            <a:extLst>
              <a:ext uri="{FF2B5EF4-FFF2-40B4-BE49-F238E27FC236}">
                <a16:creationId xmlns:a16="http://schemas.microsoft.com/office/drawing/2014/main" id="{E7E9C0D7-6255-4DE2-AA34-FC5D9D54348F}"/>
              </a:ext>
            </a:extLst>
          </p:cNvPr>
          <p:cNvSpPr/>
          <p:nvPr/>
        </p:nvSpPr>
        <p:spPr>
          <a:xfrm>
            <a:off x="6732591" y="2453022"/>
            <a:ext cx="731761" cy="731783"/>
          </a:xfrm>
          <a:custGeom>
            <a:avLst/>
            <a:gdLst/>
            <a:ahLst/>
            <a:cxnLst/>
            <a:rect l="l" t="t" r="r" b="b"/>
            <a:pathLst>
              <a:path w="3160" h="3160" fill="none" extrusionOk="0">
                <a:moveTo>
                  <a:pt x="3160" y="1580"/>
                </a:moveTo>
                <a:cubicBezTo>
                  <a:pt x="3160" y="2452"/>
                  <a:pt x="2452" y="3159"/>
                  <a:pt x="1580" y="3159"/>
                </a:cubicBezTo>
                <a:cubicBezTo>
                  <a:pt x="708" y="3159"/>
                  <a:pt x="1" y="2452"/>
                  <a:pt x="1" y="1580"/>
                </a:cubicBezTo>
                <a:cubicBezTo>
                  <a:pt x="1" y="708"/>
                  <a:pt x="708" y="1"/>
                  <a:pt x="1580" y="1"/>
                </a:cubicBezTo>
                <a:cubicBezTo>
                  <a:pt x="2452" y="1"/>
                  <a:pt x="3160" y="708"/>
                  <a:pt x="3160" y="1580"/>
                </a:cubicBezTo>
                <a:close/>
              </a:path>
            </a:pathLst>
          </a:custGeom>
          <a:noFill/>
          <a:ln w="25" cap="flat" cmpd="sng">
            <a:solidFill>
              <a:srgbClr val="FFFFFF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9" name="Google Shape;4004;p31">
            <a:extLst>
              <a:ext uri="{FF2B5EF4-FFF2-40B4-BE49-F238E27FC236}">
                <a16:creationId xmlns:a16="http://schemas.microsoft.com/office/drawing/2014/main" id="{03F7F414-E790-49F0-8E6B-9DB2AD3874E4}"/>
              </a:ext>
            </a:extLst>
          </p:cNvPr>
          <p:cNvGrpSpPr/>
          <p:nvPr/>
        </p:nvGrpSpPr>
        <p:grpSpPr>
          <a:xfrm>
            <a:off x="6871537" y="2604937"/>
            <a:ext cx="450181" cy="428185"/>
            <a:chOff x="5904664" y="2185428"/>
            <a:chExt cx="337636" cy="321139"/>
          </a:xfrm>
        </p:grpSpPr>
        <p:sp>
          <p:nvSpPr>
            <p:cNvPr id="10" name="Google Shape;4005;p31">
              <a:extLst>
                <a:ext uri="{FF2B5EF4-FFF2-40B4-BE49-F238E27FC236}">
                  <a16:creationId xmlns:a16="http://schemas.microsoft.com/office/drawing/2014/main" id="{3F394791-AD20-40EB-BB08-39A8C431BBF6}"/>
                </a:ext>
              </a:extLst>
            </p:cNvPr>
            <p:cNvSpPr/>
            <p:nvPr/>
          </p:nvSpPr>
          <p:spPr>
            <a:xfrm>
              <a:off x="5918558" y="2185428"/>
              <a:ext cx="313314" cy="141725"/>
            </a:xfrm>
            <a:custGeom>
              <a:avLst/>
              <a:gdLst/>
              <a:ahLst/>
              <a:cxnLst/>
              <a:rect l="l" t="t" r="r" b="b"/>
              <a:pathLst>
                <a:path w="1804" h="816" extrusionOk="0">
                  <a:moveTo>
                    <a:pt x="902" y="1"/>
                  </a:moveTo>
                  <a:cubicBezTo>
                    <a:pt x="499" y="1"/>
                    <a:pt x="145" y="259"/>
                    <a:pt x="22" y="642"/>
                  </a:cubicBezTo>
                  <a:cubicBezTo>
                    <a:pt x="0" y="712"/>
                    <a:pt x="38" y="787"/>
                    <a:pt x="108" y="809"/>
                  </a:cubicBezTo>
                  <a:cubicBezTo>
                    <a:pt x="121" y="813"/>
                    <a:pt x="134" y="815"/>
                    <a:pt x="147" y="815"/>
                  </a:cubicBezTo>
                  <a:cubicBezTo>
                    <a:pt x="203" y="815"/>
                    <a:pt x="256" y="779"/>
                    <a:pt x="274" y="723"/>
                  </a:cubicBezTo>
                  <a:cubicBezTo>
                    <a:pt x="360" y="448"/>
                    <a:pt x="614" y="264"/>
                    <a:pt x="902" y="264"/>
                  </a:cubicBezTo>
                  <a:cubicBezTo>
                    <a:pt x="1189" y="264"/>
                    <a:pt x="1441" y="449"/>
                    <a:pt x="1530" y="723"/>
                  </a:cubicBezTo>
                  <a:cubicBezTo>
                    <a:pt x="1547" y="779"/>
                    <a:pt x="1599" y="815"/>
                    <a:pt x="1655" y="815"/>
                  </a:cubicBezTo>
                  <a:cubicBezTo>
                    <a:pt x="1668" y="815"/>
                    <a:pt x="1681" y="813"/>
                    <a:pt x="1696" y="809"/>
                  </a:cubicBezTo>
                  <a:cubicBezTo>
                    <a:pt x="1765" y="786"/>
                    <a:pt x="1803" y="712"/>
                    <a:pt x="1782" y="642"/>
                  </a:cubicBezTo>
                  <a:cubicBezTo>
                    <a:pt x="1659" y="259"/>
                    <a:pt x="1305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Google Shape;4006;p31">
              <a:extLst>
                <a:ext uri="{FF2B5EF4-FFF2-40B4-BE49-F238E27FC236}">
                  <a16:creationId xmlns:a16="http://schemas.microsoft.com/office/drawing/2014/main" id="{3F6E0390-D910-486F-8BFA-08BCC5877C71}"/>
                </a:ext>
              </a:extLst>
            </p:cNvPr>
            <p:cNvSpPr/>
            <p:nvPr/>
          </p:nvSpPr>
          <p:spPr>
            <a:xfrm>
              <a:off x="5917169" y="2361195"/>
              <a:ext cx="315225" cy="145372"/>
            </a:xfrm>
            <a:custGeom>
              <a:avLst/>
              <a:gdLst/>
              <a:ahLst/>
              <a:cxnLst/>
              <a:rect l="l" t="t" r="r" b="b"/>
              <a:pathLst>
                <a:path w="1815" h="837" extrusionOk="0">
                  <a:moveTo>
                    <a:pt x="1666" y="0"/>
                  </a:moveTo>
                  <a:cubicBezTo>
                    <a:pt x="1609" y="0"/>
                    <a:pt x="1557" y="37"/>
                    <a:pt x="1540" y="95"/>
                  </a:cubicBezTo>
                  <a:cubicBezTo>
                    <a:pt x="1459" y="376"/>
                    <a:pt x="1198" y="572"/>
                    <a:pt x="907" y="572"/>
                  </a:cubicBezTo>
                  <a:cubicBezTo>
                    <a:pt x="615" y="572"/>
                    <a:pt x="354" y="375"/>
                    <a:pt x="274" y="95"/>
                  </a:cubicBezTo>
                  <a:cubicBezTo>
                    <a:pt x="257" y="38"/>
                    <a:pt x="204" y="1"/>
                    <a:pt x="147" y="1"/>
                  </a:cubicBezTo>
                  <a:cubicBezTo>
                    <a:pt x="135" y="1"/>
                    <a:pt x="123" y="2"/>
                    <a:pt x="111" y="6"/>
                  </a:cubicBezTo>
                  <a:cubicBezTo>
                    <a:pt x="41" y="25"/>
                    <a:pt x="0" y="99"/>
                    <a:pt x="21" y="170"/>
                  </a:cubicBezTo>
                  <a:cubicBezTo>
                    <a:pt x="134" y="563"/>
                    <a:pt x="499" y="837"/>
                    <a:pt x="909" y="837"/>
                  </a:cubicBezTo>
                  <a:cubicBezTo>
                    <a:pt x="1318" y="837"/>
                    <a:pt x="1682" y="562"/>
                    <a:pt x="1794" y="170"/>
                  </a:cubicBezTo>
                  <a:cubicBezTo>
                    <a:pt x="1814" y="99"/>
                    <a:pt x="1774" y="26"/>
                    <a:pt x="1704" y="6"/>
                  </a:cubicBezTo>
                  <a:cubicBezTo>
                    <a:pt x="1691" y="2"/>
                    <a:pt x="1678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Google Shape;4007;p31">
              <a:extLst>
                <a:ext uri="{FF2B5EF4-FFF2-40B4-BE49-F238E27FC236}">
                  <a16:creationId xmlns:a16="http://schemas.microsoft.com/office/drawing/2014/main" id="{BB531F2A-F5D8-4948-B220-7AA76B722581}"/>
                </a:ext>
              </a:extLst>
            </p:cNvPr>
            <p:cNvSpPr/>
            <p:nvPr/>
          </p:nvSpPr>
          <p:spPr>
            <a:xfrm>
              <a:off x="6152335" y="2267059"/>
              <a:ext cx="89965" cy="74162"/>
            </a:xfrm>
            <a:custGeom>
              <a:avLst/>
              <a:gdLst/>
              <a:ahLst/>
              <a:cxnLst/>
              <a:rect l="l" t="t" r="r" b="b"/>
              <a:pathLst>
                <a:path w="518" h="427" extrusionOk="0">
                  <a:moveTo>
                    <a:pt x="517" y="0"/>
                  </a:moveTo>
                  <a:lnTo>
                    <a:pt x="1" y="169"/>
                  </a:lnTo>
                  <a:lnTo>
                    <a:pt x="1" y="170"/>
                  </a:lnTo>
                  <a:lnTo>
                    <a:pt x="370" y="426"/>
                  </a:lnTo>
                  <a:lnTo>
                    <a:pt x="518" y="1"/>
                  </a:lnTo>
                  <a:cubicBezTo>
                    <a:pt x="518" y="0"/>
                    <a:pt x="517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Google Shape;4008;p31">
              <a:extLst>
                <a:ext uri="{FF2B5EF4-FFF2-40B4-BE49-F238E27FC236}">
                  <a16:creationId xmlns:a16="http://schemas.microsoft.com/office/drawing/2014/main" id="{9AB6FD02-266E-4C16-A314-854A03732000}"/>
                </a:ext>
              </a:extLst>
            </p:cNvPr>
            <p:cNvSpPr/>
            <p:nvPr/>
          </p:nvSpPr>
          <p:spPr>
            <a:xfrm>
              <a:off x="5904664" y="2346432"/>
              <a:ext cx="83365" cy="77462"/>
            </a:xfrm>
            <a:custGeom>
              <a:avLst/>
              <a:gdLst/>
              <a:ahLst/>
              <a:cxnLst/>
              <a:rect l="l" t="t" r="r" b="b"/>
              <a:pathLst>
                <a:path w="480" h="446" extrusionOk="0">
                  <a:moveTo>
                    <a:pt x="70" y="0"/>
                  </a:moveTo>
                  <a:cubicBezTo>
                    <a:pt x="70" y="0"/>
                    <a:pt x="70" y="0"/>
                    <a:pt x="70" y="1"/>
                  </a:cubicBezTo>
                  <a:cubicBezTo>
                    <a:pt x="71" y="0"/>
                    <a:pt x="71" y="0"/>
                    <a:pt x="70" y="0"/>
                  </a:cubicBezTo>
                  <a:close/>
                  <a:moveTo>
                    <a:pt x="70" y="1"/>
                  </a:moveTo>
                  <a:lnTo>
                    <a:pt x="1" y="445"/>
                  </a:lnTo>
                  <a:cubicBezTo>
                    <a:pt x="1" y="445"/>
                    <a:pt x="1" y="445"/>
                    <a:pt x="1" y="445"/>
                  </a:cubicBezTo>
                  <a:cubicBezTo>
                    <a:pt x="1" y="445"/>
                    <a:pt x="1" y="445"/>
                    <a:pt x="2" y="445"/>
                  </a:cubicBezTo>
                  <a:lnTo>
                    <a:pt x="479" y="188"/>
                  </a:lnTo>
                  <a:lnTo>
                    <a:pt x="479" y="18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oogle Shape;4009;p31">
            <a:extLst>
              <a:ext uri="{FF2B5EF4-FFF2-40B4-BE49-F238E27FC236}">
                <a16:creationId xmlns:a16="http://schemas.microsoft.com/office/drawing/2014/main" id="{5AF345C2-5FBC-4863-9C4F-A320D0FA271D}"/>
              </a:ext>
            </a:extLst>
          </p:cNvPr>
          <p:cNvGrpSpPr/>
          <p:nvPr/>
        </p:nvGrpSpPr>
        <p:grpSpPr>
          <a:xfrm>
            <a:off x="6489435" y="4730596"/>
            <a:ext cx="4075209" cy="957569"/>
            <a:chOff x="5618087" y="3779672"/>
            <a:chExt cx="3056407" cy="718177"/>
          </a:xfrm>
        </p:grpSpPr>
        <p:sp>
          <p:nvSpPr>
            <p:cNvPr id="15" name="Google Shape;4010;p31">
              <a:extLst>
                <a:ext uri="{FF2B5EF4-FFF2-40B4-BE49-F238E27FC236}">
                  <a16:creationId xmlns:a16="http://schemas.microsoft.com/office/drawing/2014/main" id="{D4AC3379-63BD-42D8-B53C-40BA30E2A669}"/>
                </a:ext>
              </a:extLst>
            </p:cNvPr>
            <p:cNvSpPr/>
            <p:nvPr/>
          </p:nvSpPr>
          <p:spPr>
            <a:xfrm>
              <a:off x="5618087" y="4013961"/>
              <a:ext cx="249748" cy="249755"/>
            </a:xfrm>
            <a:custGeom>
              <a:avLst/>
              <a:gdLst/>
              <a:ahLst/>
              <a:cxnLst/>
              <a:rect l="l" t="t" r="r" b="b"/>
              <a:pathLst>
                <a:path w="1438" h="1438" extrusionOk="0">
                  <a:moveTo>
                    <a:pt x="719" y="0"/>
                  </a:moveTo>
                  <a:lnTo>
                    <a:pt x="0" y="719"/>
                  </a:lnTo>
                  <a:lnTo>
                    <a:pt x="719" y="1438"/>
                  </a:lnTo>
                  <a:lnTo>
                    <a:pt x="1438" y="719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361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/>
              <a:endParaRPr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Google Shape;4011;p31">
              <a:extLst>
                <a:ext uri="{FF2B5EF4-FFF2-40B4-BE49-F238E27FC236}">
                  <a16:creationId xmlns:a16="http://schemas.microsoft.com/office/drawing/2014/main" id="{DD7883CB-7EB6-431D-839E-46CFF2E46345}"/>
                </a:ext>
              </a:extLst>
            </p:cNvPr>
            <p:cNvSpPr/>
            <p:nvPr/>
          </p:nvSpPr>
          <p:spPr>
            <a:xfrm>
              <a:off x="5731251" y="3779672"/>
              <a:ext cx="2943243" cy="718177"/>
            </a:xfrm>
            <a:custGeom>
              <a:avLst/>
              <a:gdLst/>
              <a:ahLst/>
              <a:cxnLst/>
              <a:rect l="l" t="t" r="r" b="b"/>
              <a:pathLst>
                <a:path w="8870" h="4135" extrusionOk="0">
                  <a:moveTo>
                    <a:pt x="0" y="1"/>
                  </a:moveTo>
                  <a:lnTo>
                    <a:pt x="0" y="4134"/>
                  </a:lnTo>
                  <a:lnTo>
                    <a:pt x="8869" y="4134"/>
                  </a:lnTo>
                  <a:lnTo>
                    <a:pt x="8869" y="1"/>
                  </a:lnTo>
                  <a:close/>
                </a:path>
              </a:pathLst>
            </a:custGeom>
            <a:solidFill>
              <a:srgbClr val="0361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/>
              <a:endParaRPr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Google Shape;4012;p31">
            <a:extLst>
              <a:ext uri="{FF2B5EF4-FFF2-40B4-BE49-F238E27FC236}">
                <a16:creationId xmlns:a16="http://schemas.microsoft.com/office/drawing/2014/main" id="{630D3263-2C40-4A5C-9509-A0110DC24777}"/>
              </a:ext>
            </a:extLst>
          </p:cNvPr>
          <p:cNvSpPr/>
          <p:nvPr/>
        </p:nvSpPr>
        <p:spPr>
          <a:xfrm>
            <a:off x="6684422" y="4813487"/>
            <a:ext cx="827400" cy="827424"/>
          </a:xfrm>
          <a:custGeom>
            <a:avLst/>
            <a:gdLst/>
            <a:ahLst/>
            <a:cxnLst/>
            <a:rect l="l" t="t" r="r" b="b"/>
            <a:pathLst>
              <a:path w="3573" h="3573" fill="none" extrusionOk="0">
                <a:moveTo>
                  <a:pt x="2937" y="636"/>
                </a:moveTo>
                <a:cubicBezTo>
                  <a:pt x="3572" y="1272"/>
                  <a:pt x="3572" y="2302"/>
                  <a:pt x="2937" y="2937"/>
                </a:cubicBezTo>
                <a:cubicBezTo>
                  <a:pt x="2301" y="3573"/>
                  <a:pt x="1271" y="3573"/>
                  <a:pt x="636" y="2937"/>
                </a:cubicBezTo>
                <a:cubicBezTo>
                  <a:pt x="0" y="2302"/>
                  <a:pt x="0" y="1272"/>
                  <a:pt x="636" y="636"/>
                </a:cubicBezTo>
                <a:cubicBezTo>
                  <a:pt x="1271" y="1"/>
                  <a:pt x="2301" y="1"/>
                  <a:pt x="2937" y="636"/>
                </a:cubicBezTo>
                <a:close/>
              </a:path>
            </a:pathLst>
          </a:custGeom>
          <a:noFill/>
          <a:ln w="25" cap="flat" cmpd="sng">
            <a:solidFill>
              <a:srgbClr val="FFFFFF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4013;p31">
            <a:extLst>
              <a:ext uri="{FF2B5EF4-FFF2-40B4-BE49-F238E27FC236}">
                <a16:creationId xmlns:a16="http://schemas.microsoft.com/office/drawing/2014/main" id="{3AB83CDE-E45B-4BA0-BC24-8731A435C29D}"/>
              </a:ext>
            </a:extLst>
          </p:cNvPr>
          <p:cNvSpPr/>
          <p:nvPr/>
        </p:nvSpPr>
        <p:spPr>
          <a:xfrm>
            <a:off x="6922484" y="5012181"/>
            <a:ext cx="351292" cy="320039"/>
          </a:xfrm>
          <a:custGeom>
            <a:avLst/>
            <a:gdLst/>
            <a:ahLst/>
            <a:cxnLst/>
            <a:rect l="l" t="t" r="r" b="b"/>
            <a:pathLst>
              <a:path w="1517" h="1382" extrusionOk="0">
                <a:moveTo>
                  <a:pt x="758" y="0"/>
                </a:moveTo>
                <a:cubicBezTo>
                  <a:pt x="581" y="0"/>
                  <a:pt x="405" y="68"/>
                  <a:pt x="270" y="203"/>
                </a:cubicBezTo>
                <a:cubicBezTo>
                  <a:pt x="0" y="472"/>
                  <a:pt x="0" y="910"/>
                  <a:pt x="270" y="1179"/>
                </a:cubicBezTo>
                <a:cubicBezTo>
                  <a:pt x="405" y="1314"/>
                  <a:pt x="581" y="1382"/>
                  <a:pt x="758" y="1382"/>
                </a:cubicBezTo>
                <a:cubicBezTo>
                  <a:pt x="935" y="1382"/>
                  <a:pt x="1112" y="1314"/>
                  <a:pt x="1247" y="1179"/>
                </a:cubicBezTo>
                <a:cubicBezTo>
                  <a:pt x="1517" y="910"/>
                  <a:pt x="1517" y="472"/>
                  <a:pt x="1247" y="203"/>
                </a:cubicBezTo>
                <a:cubicBezTo>
                  <a:pt x="1112" y="68"/>
                  <a:pt x="935" y="0"/>
                  <a:pt x="7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4014;p31">
            <a:extLst>
              <a:ext uri="{FF2B5EF4-FFF2-40B4-BE49-F238E27FC236}">
                <a16:creationId xmlns:a16="http://schemas.microsoft.com/office/drawing/2014/main" id="{B4EA5796-8FA9-43D3-AD54-E316E056AB30}"/>
              </a:ext>
            </a:extLst>
          </p:cNvPr>
          <p:cNvSpPr/>
          <p:nvPr/>
        </p:nvSpPr>
        <p:spPr>
          <a:xfrm>
            <a:off x="7034798" y="5317168"/>
            <a:ext cx="127364" cy="145893"/>
          </a:xfrm>
          <a:custGeom>
            <a:avLst/>
            <a:gdLst/>
            <a:ahLst/>
            <a:cxnLst/>
            <a:rect l="l" t="t" r="r" b="b"/>
            <a:pathLst>
              <a:path w="550" h="630" extrusionOk="0">
                <a:moveTo>
                  <a:pt x="0" y="0"/>
                </a:moveTo>
                <a:lnTo>
                  <a:pt x="0" y="354"/>
                </a:lnTo>
                <a:cubicBezTo>
                  <a:pt x="0" y="507"/>
                  <a:pt x="123" y="629"/>
                  <a:pt x="276" y="629"/>
                </a:cubicBezTo>
                <a:cubicBezTo>
                  <a:pt x="427" y="629"/>
                  <a:pt x="550" y="507"/>
                  <a:pt x="550" y="354"/>
                </a:cubicBezTo>
                <a:lnTo>
                  <a:pt x="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4015;p31">
            <a:extLst>
              <a:ext uri="{FF2B5EF4-FFF2-40B4-BE49-F238E27FC236}">
                <a16:creationId xmlns:a16="http://schemas.microsoft.com/office/drawing/2014/main" id="{93EE7D91-20A8-4C7A-A63F-715147A4EADB}"/>
              </a:ext>
            </a:extLst>
          </p:cNvPr>
          <p:cNvSpPr/>
          <p:nvPr/>
        </p:nvSpPr>
        <p:spPr>
          <a:xfrm>
            <a:off x="7024377" y="5340557"/>
            <a:ext cx="148436" cy="21536"/>
          </a:xfrm>
          <a:custGeom>
            <a:avLst/>
            <a:gdLst/>
            <a:ahLst/>
            <a:cxnLst/>
            <a:rect l="l" t="t" r="r" b="b"/>
            <a:pathLst>
              <a:path w="641" h="93" extrusionOk="0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2"/>
                  <a:pt x="21" y="93"/>
                  <a:pt x="47" y="93"/>
                </a:cubicBezTo>
                <a:lnTo>
                  <a:pt x="595" y="93"/>
                </a:lnTo>
                <a:cubicBezTo>
                  <a:pt x="619" y="93"/>
                  <a:pt x="641" y="72"/>
                  <a:pt x="641" y="47"/>
                </a:cubicBezTo>
                <a:cubicBezTo>
                  <a:pt x="641" y="21"/>
                  <a:pt x="621" y="0"/>
                  <a:pt x="5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4016;p31">
            <a:extLst>
              <a:ext uri="{FF2B5EF4-FFF2-40B4-BE49-F238E27FC236}">
                <a16:creationId xmlns:a16="http://schemas.microsoft.com/office/drawing/2014/main" id="{1C9AAB2A-67AA-4728-B350-CD225ABE5F32}"/>
              </a:ext>
            </a:extLst>
          </p:cNvPr>
          <p:cNvSpPr/>
          <p:nvPr/>
        </p:nvSpPr>
        <p:spPr>
          <a:xfrm>
            <a:off x="7024377" y="5384325"/>
            <a:ext cx="148436" cy="21536"/>
          </a:xfrm>
          <a:custGeom>
            <a:avLst/>
            <a:gdLst/>
            <a:ahLst/>
            <a:cxnLst/>
            <a:rect l="l" t="t" r="r" b="b"/>
            <a:pathLst>
              <a:path w="641" h="93" extrusionOk="0">
                <a:moveTo>
                  <a:pt x="47" y="1"/>
                </a:moveTo>
                <a:cubicBezTo>
                  <a:pt x="21" y="1"/>
                  <a:pt x="0" y="21"/>
                  <a:pt x="0" y="47"/>
                </a:cubicBezTo>
                <a:cubicBezTo>
                  <a:pt x="0" y="72"/>
                  <a:pt x="21" y="93"/>
                  <a:pt x="47" y="93"/>
                </a:cubicBezTo>
                <a:lnTo>
                  <a:pt x="595" y="93"/>
                </a:lnTo>
                <a:cubicBezTo>
                  <a:pt x="619" y="93"/>
                  <a:pt x="641" y="72"/>
                  <a:pt x="641" y="47"/>
                </a:cubicBezTo>
                <a:cubicBezTo>
                  <a:pt x="641" y="21"/>
                  <a:pt x="621" y="1"/>
                  <a:pt x="5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4017;p31">
            <a:extLst>
              <a:ext uri="{FF2B5EF4-FFF2-40B4-BE49-F238E27FC236}">
                <a16:creationId xmlns:a16="http://schemas.microsoft.com/office/drawing/2014/main" id="{611AB558-D452-477E-AEDD-A14EFC7B7DF4}"/>
              </a:ext>
            </a:extLst>
          </p:cNvPr>
          <p:cNvSpPr/>
          <p:nvPr/>
        </p:nvSpPr>
        <p:spPr>
          <a:xfrm>
            <a:off x="6489434" y="3839474"/>
            <a:ext cx="332997" cy="333239"/>
          </a:xfrm>
          <a:custGeom>
            <a:avLst/>
            <a:gdLst/>
            <a:ahLst/>
            <a:cxnLst/>
            <a:rect l="l" t="t" r="r" b="b"/>
            <a:pathLst>
              <a:path w="1438" h="1439" extrusionOk="0">
                <a:moveTo>
                  <a:pt x="719" y="1"/>
                </a:moveTo>
                <a:lnTo>
                  <a:pt x="0" y="720"/>
                </a:lnTo>
                <a:lnTo>
                  <a:pt x="719" y="1438"/>
                </a:lnTo>
                <a:lnTo>
                  <a:pt x="1438" y="720"/>
                </a:lnTo>
                <a:lnTo>
                  <a:pt x="719" y="1"/>
                </a:ln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4018;p31">
            <a:extLst>
              <a:ext uri="{FF2B5EF4-FFF2-40B4-BE49-F238E27FC236}">
                <a16:creationId xmlns:a16="http://schemas.microsoft.com/office/drawing/2014/main" id="{C833D1C8-BBDF-4E2A-8E49-B2192035D1B0}"/>
              </a:ext>
            </a:extLst>
          </p:cNvPr>
          <p:cNvSpPr/>
          <p:nvPr/>
        </p:nvSpPr>
        <p:spPr>
          <a:xfrm>
            <a:off x="6640320" y="3527314"/>
            <a:ext cx="3924324" cy="957337"/>
          </a:xfrm>
          <a:custGeom>
            <a:avLst/>
            <a:gdLst/>
            <a:ahLst/>
            <a:cxnLst/>
            <a:rect l="l" t="t" r="r" b="b"/>
            <a:pathLst>
              <a:path w="8870" h="4134" extrusionOk="0">
                <a:moveTo>
                  <a:pt x="0" y="0"/>
                </a:moveTo>
                <a:lnTo>
                  <a:pt x="0" y="4134"/>
                </a:lnTo>
                <a:lnTo>
                  <a:pt x="8869" y="4134"/>
                </a:lnTo>
                <a:lnTo>
                  <a:pt x="8869" y="0"/>
                </a:ln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Google Shape;4019;p31">
            <a:extLst>
              <a:ext uri="{FF2B5EF4-FFF2-40B4-BE49-F238E27FC236}">
                <a16:creationId xmlns:a16="http://schemas.microsoft.com/office/drawing/2014/main" id="{BB668E05-1960-4D43-A0F5-1209A4E8E68D}"/>
              </a:ext>
            </a:extLst>
          </p:cNvPr>
          <p:cNvSpPr/>
          <p:nvPr/>
        </p:nvSpPr>
        <p:spPr>
          <a:xfrm>
            <a:off x="6729117" y="3644950"/>
            <a:ext cx="751908" cy="751929"/>
          </a:xfrm>
          <a:custGeom>
            <a:avLst/>
            <a:gdLst/>
            <a:ahLst/>
            <a:cxnLst/>
            <a:rect l="l" t="t" r="r" b="b"/>
            <a:pathLst>
              <a:path w="3247" h="3247" fill="none" extrusionOk="0">
                <a:moveTo>
                  <a:pt x="3246" y="1623"/>
                </a:moveTo>
                <a:cubicBezTo>
                  <a:pt x="3246" y="2520"/>
                  <a:pt x="2520" y="3246"/>
                  <a:pt x="1623" y="3246"/>
                </a:cubicBezTo>
                <a:cubicBezTo>
                  <a:pt x="727" y="3246"/>
                  <a:pt x="1" y="2520"/>
                  <a:pt x="1" y="1623"/>
                </a:cubicBezTo>
                <a:cubicBezTo>
                  <a:pt x="1" y="727"/>
                  <a:pt x="727" y="1"/>
                  <a:pt x="1623" y="1"/>
                </a:cubicBezTo>
                <a:cubicBezTo>
                  <a:pt x="2520" y="1"/>
                  <a:pt x="3246" y="727"/>
                  <a:pt x="3246" y="1623"/>
                </a:cubicBezTo>
                <a:close/>
              </a:path>
            </a:pathLst>
          </a:custGeom>
          <a:noFill/>
          <a:ln w="25" cap="flat" cmpd="sng">
            <a:solidFill>
              <a:srgbClr val="FFFFFF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Google Shape;4020;p31">
            <a:extLst>
              <a:ext uri="{FF2B5EF4-FFF2-40B4-BE49-F238E27FC236}">
                <a16:creationId xmlns:a16="http://schemas.microsoft.com/office/drawing/2014/main" id="{634A47D1-3E82-4ECA-B6E8-F76A52003872}"/>
              </a:ext>
            </a:extLst>
          </p:cNvPr>
          <p:cNvSpPr/>
          <p:nvPr/>
        </p:nvSpPr>
        <p:spPr>
          <a:xfrm>
            <a:off x="6929894" y="3798253"/>
            <a:ext cx="233655" cy="350376"/>
          </a:xfrm>
          <a:custGeom>
            <a:avLst/>
            <a:gdLst/>
            <a:ahLst/>
            <a:cxnLst/>
            <a:rect l="l" t="t" r="r" b="b"/>
            <a:pathLst>
              <a:path w="1009" h="1513" extrusionOk="0">
                <a:moveTo>
                  <a:pt x="505" y="1"/>
                </a:moveTo>
                <a:cubicBezTo>
                  <a:pt x="505" y="1"/>
                  <a:pt x="0" y="735"/>
                  <a:pt x="0" y="1013"/>
                </a:cubicBezTo>
                <a:cubicBezTo>
                  <a:pt x="0" y="1269"/>
                  <a:pt x="193" y="1480"/>
                  <a:pt x="439" y="1513"/>
                </a:cubicBezTo>
                <a:cubicBezTo>
                  <a:pt x="437" y="1446"/>
                  <a:pt x="435" y="1376"/>
                  <a:pt x="435" y="1301"/>
                </a:cubicBezTo>
                <a:cubicBezTo>
                  <a:pt x="435" y="956"/>
                  <a:pt x="505" y="676"/>
                  <a:pt x="505" y="676"/>
                </a:cubicBezTo>
                <a:cubicBezTo>
                  <a:pt x="505" y="676"/>
                  <a:pt x="573" y="956"/>
                  <a:pt x="573" y="1301"/>
                </a:cubicBezTo>
                <a:cubicBezTo>
                  <a:pt x="573" y="1376"/>
                  <a:pt x="572" y="1447"/>
                  <a:pt x="570" y="1513"/>
                </a:cubicBezTo>
                <a:cubicBezTo>
                  <a:pt x="817" y="1480"/>
                  <a:pt x="1008" y="1269"/>
                  <a:pt x="1008" y="1013"/>
                </a:cubicBezTo>
                <a:cubicBezTo>
                  <a:pt x="1007" y="735"/>
                  <a:pt x="505" y="1"/>
                  <a:pt x="5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4021;p31">
            <a:extLst>
              <a:ext uri="{FF2B5EF4-FFF2-40B4-BE49-F238E27FC236}">
                <a16:creationId xmlns:a16="http://schemas.microsoft.com/office/drawing/2014/main" id="{8C2D32AC-8453-4783-84DC-AFD830E7831F}"/>
              </a:ext>
            </a:extLst>
          </p:cNvPr>
          <p:cNvSpPr/>
          <p:nvPr/>
        </p:nvSpPr>
        <p:spPr>
          <a:xfrm>
            <a:off x="7036187" y="3961285"/>
            <a:ext cx="244075" cy="234356"/>
          </a:xfrm>
          <a:custGeom>
            <a:avLst/>
            <a:gdLst/>
            <a:ahLst/>
            <a:cxnLst/>
            <a:rect l="l" t="t" r="r" b="b"/>
            <a:pathLst>
              <a:path w="1054" h="1012" extrusionOk="0">
                <a:moveTo>
                  <a:pt x="1053" y="0"/>
                </a:moveTo>
                <a:cubicBezTo>
                  <a:pt x="1045" y="3"/>
                  <a:pt x="326" y="139"/>
                  <a:pt x="164" y="299"/>
                </a:cubicBezTo>
                <a:cubicBezTo>
                  <a:pt x="16" y="447"/>
                  <a:pt x="1" y="683"/>
                  <a:pt x="130" y="850"/>
                </a:cubicBezTo>
                <a:cubicBezTo>
                  <a:pt x="168" y="807"/>
                  <a:pt x="209" y="765"/>
                  <a:pt x="251" y="723"/>
                </a:cubicBezTo>
                <a:cubicBezTo>
                  <a:pt x="451" y="524"/>
                  <a:pt x="654" y="399"/>
                  <a:pt x="658" y="395"/>
                </a:cubicBezTo>
                <a:lnTo>
                  <a:pt x="658" y="395"/>
                </a:lnTo>
                <a:cubicBezTo>
                  <a:pt x="655" y="399"/>
                  <a:pt x="530" y="604"/>
                  <a:pt x="332" y="802"/>
                </a:cubicBezTo>
                <a:cubicBezTo>
                  <a:pt x="290" y="845"/>
                  <a:pt x="247" y="886"/>
                  <a:pt x="205" y="924"/>
                </a:cubicBezTo>
                <a:cubicBezTo>
                  <a:pt x="278" y="981"/>
                  <a:pt x="369" y="1011"/>
                  <a:pt x="461" y="1011"/>
                </a:cubicBezTo>
                <a:cubicBezTo>
                  <a:pt x="573" y="1011"/>
                  <a:pt x="677" y="968"/>
                  <a:pt x="756" y="891"/>
                </a:cubicBezTo>
                <a:cubicBezTo>
                  <a:pt x="916" y="729"/>
                  <a:pt x="1053" y="8"/>
                  <a:pt x="10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4022;p31">
            <a:extLst>
              <a:ext uri="{FF2B5EF4-FFF2-40B4-BE49-F238E27FC236}">
                <a16:creationId xmlns:a16="http://schemas.microsoft.com/office/drawing/2014/main" id="{02E154DD-C134-4867-905C-DA033F9496A8}"/>
              </a:ext>
            </a:extLst>
          </p:cNvPr>
          <p:cNvSpPr/>
          <p:nvPr/>
        </p:nvSpPr>
        <p:spPr>
          <a:xfrm>
            <a:off x="7036188" y="3960821"/>
            <a:ext cx="244537" cy="235281"/>
          </a:xfrm>
          <a:custGeom>
            <a:avLst/>
            <a:gdLst/>
            <a:ahLst/>
            <a:cxnLst/>
            <a:rect l="l" t="t" r="r" b="b"/>
            <a:pathLst>
              <a:path w="1056" h="1016" extrusionOk="0">
                <a:moveTo>
                  <a:pt x="649" y="405"/>
                </a:moveTo>
                <a:cubicBezTo>
                  <a:pt x="633" y="416"/>
                  <a:pt x="598" y="439"/>
                  <a:pt x="552" y="472"/>
                </a:cubicBezTo>
                <a:lnTo>
                  <a:pt x="552" y="472"/>
                </a:lnTo>
                <a:cubicBezTo>
                  <a:pt x="598" y="439"/>
                  <a:pt x="633" y="416"/>
                  <a:pt x="649" y="405"/>
                </a:cubicBezTo>
                <a:close/>
                <a:moveTo>
                  <a:pt x="1055" y="0"/>
                </a:moveTo>
                <a:cubicBezTo>
                  <a:pt x="1053" y="0"/>
                  <a:pt x="870" y="35"/>
                  <a:pt x="671" y="89"/>
                </a:cubicBezTo>
                <a:cubicBezTo>
                  <a:pt x="487" y="139"/>
                  <a:pt x="249" y="215"/>
                  <a:pt x="164" y="300"/>
                </a:cubicBezTo>
                <a:cubicBezTo>
                  <a:pt x="16" y="449"/>
                  <a:pt x="1" y="685"/>
                  <a:pt x="129" y="852"/>
                </a:cubicBezTo>
                <a:lnTo>
                  <a:pt x="130" y="853"/>
                </a:lnTo>
                <a:lnTo>
                  <a:pt x="132" y="852"/>
                </a:lnTo>
                <a:cubicBezTo>
                  <a:pt x="132" y="852"/>
                  <a:pt x="132" y="851"/>
                  <a:pt x="132" y="851"/>
                </a:cubicBezTo>
                <a:lnTo>
                  <a:pt x="132" y="851"/>
                </a:lnTo>
                <a:cubicBezTo>
                  <a:pt x="132" y="851"/>
                  <a:pt x="132" y="852"/>
                  <a:pt x="133" y="852"/>
                </a:cubicBezTo>
                <a:cubicBezTo>
                  <a:pt x="169" y="811"/>
                  <a:pt x="210" y="768"/>
                  <a:pt x="254" y="725"/>
                </a:cubicBezTo>
                <a:cubicBezTo>
                  <a:pt x="364" y="615"/>
                  <a:pt x="474" y="528"/>
                  <a:pt x="552" y="472"/>
                </a:cubicBezTo>
                <a:lnTo>
                  <a:pt x="552" y="472"/>
                </a:lnTo>
                <a:cubicBezTo>
                  <a:pt x="474" y="528"/>
                  <a:pt x="362" y="615"/>
                  <a:pt x="252" y="725"/>
                </a:cubicBezTo>
                <a:cubicBezTo>
                  <a:pt x="211" y="767"/>
                  <a:pt x="170" y="808"/>
                  <a:pt x="132" y="851"/>
                </a:cubicBezTo>
                <a:lnTo>
                  <a:pt x="132" y="851"/>
                </a:lnTo>
                <a:cubicBezTo>
                  <a:pt x="6" y="687"/>
                  <a:pt x="17" y="453"/>
                  <a:pt x="168" y="301"/>
                </a:cubicBezTo>
                <a:cubicBezTo>
                  <a:pt x="328" y="139"/>
                  <a:pt x="1054" y="4"/>
                  <a:pt x="1055" y="4"/>
                </a:cubicBezTo>
                <a:lnTo>
                  <a:pt x="1055" y="4"/>
                </a:lnTo>
                <a:cubicBezTo>
                  <a:pt x="1055" y="4"/>
                  <a:pt x="994" y="327"/>
                  <a:pt x="906" y="590"/>
                </a:cubicBezTo>
                <a:lnTo>
                  <a:pt x="906" y="590"/>
                </a:lnTo>
                <a:cubicBezTo>
                  <a:pt x="929" y="522"/>
                  <a:pt x="950" y="451"/>
                  <a:pt x="968" y="386"/>
                </a:cubicBezTo>
                <a:cubicBezTo>
                  <a:pt x="1022" y="187"/>
                  <a:pt x="1056" y="5"/>
                  <a:pt x="1056" y="2"/>
                </a:cubicBezTo>
                <a:lnTo>
                  <a:pt x="1056" y="0"/>
                </a:lnTo>
                <a:close/>
                <a:moveTo>
                  <a:pt x="906" y="590"/>
                </a:moveTo>
                <a:cubicBezTo>
                  <a:pt x="863" y="718"/>
                  <a:pt x="811" y="837"/>
                  <a:pt x="757" y="893"/>
                </a:cubicBezTo>
                <a:cubicBezTo>
                  <a:pt x="811" y="838"/>
                  <a:pt x="862" y="722"/>
                  <a:pt x="906" y="590"/>
                </a:cubicBezTo>
                <a:close/>
                <a:moveTo>
                  <a:pt x="757" y="893"/>
                </a:moveTo>
                <a:cubicBezTo>
                  <a:pt x="735" y="914"/>
                  <a:pt x="712" y="932"/>
                  <a:pt x="688" y="948"/>
                </a:cubicBezTo>
                <a:lnTo>
                  <a:pt x="688" y="948"/>
                </a:lnTo>
                <a:cubicBezTo>
                  <a:pt x="712" y="933"/>
                  <a:pt x="735" y="914"/>
                  <a:pt x="757" y="893"/>
                </a:cubicBezTo>
                <a:close/>
                <a:moveTo>
                  <a:pt x="661" y="398"/>
                </a:moveTo>
                <a:cubicBezTo>
                  <a:pt x="661" y="398"/>
                  <a:pt x="659" y="400"/>
                  <a:pt x="655" y="402"/>
                </a:cubicBezTo>
                <a:lnTo>
                  <a:pt x="655" y="402"/>
                </a:lnTo>
                <a:cubicBezTo>
                  <a:pt x="655" y="402"/>
                  <a:pt x="655" y="402"/>
                  <a:pt x="655" y="402"/>
                </a:cubicBezTo>
                <a:lnTo>
                  <a:pt x="655" y="402"/>
                </a:lnTo>
                <a:cubicBezTo>
                  <a:pt x="654" y="403"/>
                  <a:pt x="652" y="404"/>
                  <a:pt x="649" y="405"/>
                </a:cubicBezTo>
                <a:lnTo>
                  <a:pt x="649" y="405"/>
                </a:lnTo>
                <a:cubicBezTo>
                  <a:pt x="652" y="404"/>
                  <a:pt x="654" y="403"/>
                  <a:pt x="655" y="402"/>
                </a:cubicBezTo>
                <a:lnTo>
                  <a:pt x="655" y="402"/>
                </a:lnTo>
                <a:cubicBezTo>
                  <a:pt x="636" y="434"/>
                  <a:pt x="516" y="620"/>
                  <a:pt x="332" y="804"/>
                </a:cubicBezTo>
                <a:cubicBezTo>
                  <a:pt x="290" y="847"/>
                  <a:pt x="247" y="888"/>
                  <a:pt x="205" y="925"/>
                </a:cubicBezTo>
                <a:lnTo>
                  <a:pt x="204" y="926"/>
                </a:lnTo>
                <a:lnTo>
                  <a:pt x="205" y="928"/>
                </a:lnTo>
                <a:cubicBezTo>
                  <a:pt x="278" y="985"/>
                  <a:pt x="369" y="1015"/>
                  <a:pt x="461" y="1015"/>
                </a:cubicBezTo>
                <a:cubicBezTo>
                  <a:pt x="543" y="1015"/>
                  <a:pt x="620" y="992"/>
                  <a:pt x="688" y="948"/>
                </a:cubicBezTo>
                <a:lnTo>
                  <a:pt x="688" y="948"/>
                </a:lnTo>
                <a:cubicBezTo>
                  <a:pt x="619" y="992"/>
                  <a:pt x="541" y="1013"/>
                  <a:pt x="462" y="1013"/>
                </a:cubicBezTo>
                <a:cubicBezTo>
                  <a:pt x="373" y="1013"/>
                  <a:pt x="282" y="985"/>
                  <a:pt x="208" y="926"/>
                </a:cubicBezTo>
                <a:cubicBezTo>
                  <a:pt x="249" y="890"/>
                  <a:pt x="291" y="849"/>
                  <a:pt x="334" y="806"/>
                </a:cubicBezTo>
                <a:cubicBezTo>
                  <a:pt x="537" y="603"/>
                  <a:pt x="661" y="399"/>
                  <a:pt x="661" y="3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8" name="Google Shape;4023;p31">
            <a:extLst>
              <a:ext uri="{FF2B5EF4-FFF2-40B4-BE49-F238E27FC236}">
                <a16:creationId xmlns:a16="http://schemas.microsoft.com/office/drawing/2014/main" id="{A295733F-E737-4939-A2F6-D4948B894A97}"/>
              </a:ext>
            </a:extLst>
          </p:cNvPr>
          <p:cNvGrpSpPr/>
          <p:nvPr/>
        </p:nvGrpSpPr>
        <p:grpSpPr>
          <a:xfrm>
            <a:off x="5258750" y="2690187"/>
            <a:ext cx="371175" cy="338071"/>
            <a:chOff x="8882129" y="2220978"/>
            <a:chExt cx="222260" cy="202438"/>
          </a:xfrm>
        </p:grpSpPr>
        <p:sp>
          <p:nvSpPr>
            <p:cNvPr id="29" name="Google Shape;4024;p31">
              <a:extLst>
                <a:ext uri="{FF2B5EF4-FFF2-40B4-BE49-F238E27FC236}">
                  <a16:creationId xmlns:a16="http://schemas.microsoft.com/office/drawing/2014/main" id="{8392CE97-13FE-4BAB-AB71-087ED525F27D}"/>
                </a:ext>
              </a:extLst>
            </p:cNvPr>
            <p:cNvSpPr/>
            <p:nvPr/>
          </p:nvSpPr>
          <p:spPr>
            <a:xfrm>
              <a:off x="8956165" y="2348760"/>
              <a:ext cx="74655" cy="74656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241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4"/>
                    <a:pt x="108" y="482"/>
                    <a:pt x="241" y="482"/>
                  </a:cubicBezTo>
                  <a:cubicBezTo>
                    <a:pt x="374" y="482"/>
                    <a:pt x="481" y="374"/>
                    <a:pt x="481" y="241"/>
                  </a:cubicBezTo>
                  <a:cubicBezTo>
                    <a:pt x="481" y="108"/>
                    <a:pt x="374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Google Shape;4025;p31">
              <a:extLst>
                <a:ext uri="{FF2B5EF4-FFF2-40B4-BE49-F238E27FC236}">
                  <a16:creationId xmlns:a16="http://schemas.microsoft.com/office/drawing/2014/main" id="{FA573637-6565-4740-B98F-EE1E867DFC68}"/>
                </a:ext>
              </a:extLst>
            </p:cNvPr>
            <p:cNvSpPr/>
            <p:nvPr/>
          </p:nvSpPr>
          <p:spPr>
            <a:xfrm>
              <a:off x="8922400" y="2280454"/>
              <a:ext cx="142030" cy="48015"/>
            </a:xfrm>
            <a:custGeom>
              <a:avLst/>
              <a:gdLst/>
              <a:ahLst/>
              <a:cxnLst/>
              <a:rect l="l" t="t" r="r" b="b"/>
              <a:pathLst>
                <a:path w="917" h="310" extrusionOk="0">
                  <a:moveTo>
                    <a:pt x="458" y="1"/>
                  </a:moveTo>
                  <a:cubicBezTo>
                    <a:pt x="303" y="1"/>
                    <a:pt x="160" y="53"/>
                    <a:pt x="44" y="141"/>
                  </a:cubicBezTo>
                  <a:cubicBezTo>
                    <a:pt x="1" y="175"/>
                    <a:pt x="0" y="242"/>
                    <a:pt x="39" y="282"/>
                  </a:cubicBezTo>
                  <a:cubicBezTo>
                    <a:pt x="57" y="301"/>
                    <a:pt x="81" y="310"/>
                    <a:pt x="105" y="310"/>
                  </a:cubicBezTo>
                  <a:cubicBezTo>
                    <a:pt x="127" y="310"/>
                    <a:pt x="149" y="303"/>
                    <a:pt x="167" y="289"/>
                  </a:cubicBezTo>
                  <a:cubicBezTo>
                    <a:pt x="249" y="227"/>
                    <a:pt x="350" y="191"/>
                    <a:pt x="459" y="191"/>
                  </a:cubicBezTo>
                  <a:cubicBezTo>
                    <a:pt x="569" y="191"/>
                    <a:pt x="669" y="227"/>
                    <a:pt x="750" y="289"/>
                  </a:cubicBezTo>
                  <a:cubicBezTo>
                    <a:pt x="769" y="303"/>
                    <a:pt x="791" y="310"/>
                    <a:pt x="812" y="310"/>
                  </a:cubicBezTo>
                  <a:cubicBezTo>
                    <a:pt x="836" y="310"/>
                    <a:pt x="859" y="301"/>
                    <a:pt x="877" y="282"/>
                  </a:cubicBezTo>
                  <a:cubicBezTo>
                    <a:pt x="917" y="242"/>
                    <a:pt x="915" y="176"/>
                    <a:pt x="871" y="141"/>
                  </a:cubicBezTo>
                  <a:cubicBezTo>
                    <a:pt x="755" y="53"/>
                    <a:pt x="613" y="1"/>
                    <a:pt x="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4026;p31">
              <a:extLst>
                <a:ext uri="{FF2B5EF4-FFF2-40B4-BE49-F238E27FC236}">
                  <a16:creationId xmlns:a16="http://schemas.microsoft.com/office/drawing/2014/main" id="{F8F06080-10BF-4172-8875-66732F23F684}"/>
                </a:ext>
              </a:extLst>
            </p:cNvPr>
            <p:cNvSpPr/>
            <p:nvPr/>
          </p:nvSpPr>
          <p:spPr>
            <a:xfrm>
              <a:off x="8882129" y="2220978"/>
              <a:ext cx="222260" cy="67376"/>
            </a:xfrm>
            <a:custGeom>
              <a:avLst/>
              <a:gdLst/>
              <a:ahLst/>
              <a:cxnLst/>
              <a:rect l="l" t="t" r="r" b="b"/>
              <a:pathLst>
                <a:path w="1435" h="435" extrusionOk="0">
                  <a:moveTo>
                    <a:pt x="719" y="0"/>
                  </a:moveTo>
                  <a:cubicBezTo>
                    <a:pt x="457" y="0"/>
                    <a:pt x="217" y="103"/>
                    <a:pt x="40" y="270"/>
                  </a:cubicBezTo>
                  <a:cubicBezTo>
                    <a:pt x="1" y="307"/>
                    <a:pt x="0" y="369"/>
                    <a:pt x="38" y="406"/>
                  </a:cubicBezTo>
                  <a:cubicBezTo>
                    <a:pt x="57" y="425"/>
                    <a:pt x="81" y="434"/>
                    <a:pt x="106" y="434"/>
                  </a:cubicBezTo>
                  <a:cubicBezTo>
                    <a:pt x="129" y="434"/>
                    <a:pt x="152" y="426"/>
                    <a:pt x="170" y="409"/>
                  </a:cubicBezTo>
                  <a:cubicBezTo>
                    <a:pt x="313" y="273"/>
                    <a:pt x="507" y="192"/>
                    <a:pt x="718" y="192"/>
                  </a:cubicBezTo>
                  <a:cubicBezTo>
                    <a:pt x="928" y="192"/>
                    <a:pt x="1122" y="273"/>
                    <a:pt x="1265" y="409"/>
                  </a:cubicBezTo>
                  <a:cubicBezTo>
                    <a:pt x="1283" y="425"/>
                    <a:pt x="1307" y="434"/>
                    <a:pt x="1330" y="434"/>
                  </a:cubicBezTo>
                  <a:cubicBezTo>
                    <a:pt x="1355" y="434"/>
                    <a:pt x="1379" y="425"/>
                    <a:pt x="1397" y="406"/>
                  </a:cubicBezTo>
                  <a:cubicBezTo>
                    <a:pt x="1435" y="369"/>
                    <a:pt x="1434" y="307"/>
                    <a:pt x="1395" y="270"/>
                  </a:cubicBezTo>
                  <a:cubicBezTo>
                    <a:pt x="1220" y="103"/>
                    <a:pt x="982" y="0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Google Shape;4087;p31">
            <a:extLst>
              <a:ext uri="{FF2B5EF4-FFF2-40B4-BE49-F238E27FC236}">
                <a16:creationId xmlns:a16="http://schemas.microsoft.com/office/drawing/2014/main" id="{22D85ABA-FAC3-4A3F-A334-E5299CC09C3F}"/>
              </a:ext>
            </a:extLst>
          </p:cNvPr>
          <p:cNvSpPr/>
          <p:nvPr/>
        </p:nvSpPr>
        <p:spPr>
          <a:xfrm flipH="1">
            <a:off x="5731717" y="5072998"/>
            <a:ext cx="332997" cy="333007"/>
          </a:xfrm>
          <a:custGeom>
            <a:avLst/>
            <a:gdLst/>
            <a:ahLst/>
            <a:cxnLst/>
            <a:rect l="l" t="t" r="r" b="b"/>
            <a:pathLst>
              <a:path w="1438" h="1438" extrusionOk="0">
                <a:moveTo>
                  <a:pt x="719" y="0"/>
                </a:moveTo>
                <a:lnTo>
                  <a:pt x="0" y="719"/>
                </a:lnTo>
                <a:lnTo>
                  <a:pt x="719" y="1438"/>
                </a:lnTo>
                <a:lnTo>
                  <a:pt x="1438" y="719"/>
                </a:lnTo>
                <a:lnTo>
                  <a:pt x="719" y="0"/>
                </a:lnTo>
                <a:close/>
              </a:path>
            </a:pathLst>
          </a:custGeom>
          <a:solidFill>
            <a:srgbClr val="0361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Google Shape;4088;p31">
            <a:extLst>
              <a:ext uri="{FF2B5EF4-FFF2-40B4-BE49-F238E27FC236}">
                <a16:creationId xmlns:a16="http://schemas.microsoft.com/office/drawing/2014/main" id="{DC571778-8FEC-4606-9A44-2A6279DD296A}"/>
              </a:ext>
            </a:extLst>
          </p:cNvPr>
          <p:cNvSpPr/>
          <p:nvPr/>
        </p:nvSpPr>
        <p:spPr>
          <a:xfrm flipH="1">
            <a:off x="1896182" y="4760613"/>
            <a:ext cx="4017637" cy="957569"/>
          </a:xfrm>
          <a:custGeom>
            <a:avLst/>
            <a:gdLst/>
            <a:ahLst/>
            <a:cxnLst/>
            <a:rect l="l" t="t" r="r" b="b"/>
            <a:pathLst>
              <a:path w="8870" h="4135" extrusionOk="0">
                <a:moveTo>
                  <a:pt x="0" y="1"/>
                </a:moveTo>
                <a:lnTo>
                  <a:pt x="0" y="4134"/>
                </a:lnTo>
                <a:lnTo>
                  <a:pt x="8869" y="4134"/>
                </a:lnTo>
                <a:lnTo>
                  <a:pt x="8869" y="1"/>
                </a:lnTo>
                <a:close/>
              </a:path>
            </a:pathLst>
          </a:custGeom>
          <a:solidFill>
            <a:srgbClr val="0361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Google Shape;4089;p31">
            <a:extLst>
              <a:ext uri="{FF2B5EF4-FFF2-40B4-BE49-F238E27FC236}">
                <a16:creationId xmlns:a16="http://schemas.microsoft.com/office/drawing/2014/main" id="{82F936EE-0312-4009-BF76-83B3B4BD2AAA}"/>
              </a:ext>
            </a:extLst>
          </p:cNvPr>
          <p:cNvSpPr/>
          <p:nvPr/>
        </p:nvSpPr>
        <p:spPr>
          <a:xfrm flipH="1">
            <a:off x="5455440" y="5086430"/>
            <a:ext cx="115785" cy="115788"/>
          </a:xfrm>
          <a:custGeom>
            <a:avLst/>
            <a:gdLst/>
            <a:ahLst/>
            <a:cxnLst/>
            <a:rect l="l" t="t" r="r" b="b"/>
            <a:pathLst>
              <a:path w="500" h="500" fill="none" extrusionOk="0">
                <a:moveTo>
                  <a:pt x="0" y="500"/>
                </a:moveTo>
                <a:cubicBezTo>
                  <a:pt x="0" y="223"/>
                  <a:pt x="224" y="1"/>
                  <a:pt x="500" y="1"/>
                </a:cubicBezTo>
              </a:path>
            </a:pathLst>
          </a:custGeom>
          <a:noFill/>
          <a:ln w="50" cap="rnd" cmpd="sng">
            <a:solidFill>
              <a:srgbClr val="FFFFFF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5" name="Google Shape;4090;p31">
            <a:extLst>
              <a:ext uri="{FF2B5EF4-FFF2-40B4-BE49-F238E27FC236}">
                <a16:creationId xmlns:a16="http://schemas.microsoft.com/office/drawing/2014/main" id="{E6312BBB-E8A4-4C43-9060-8FF9900BCBD5}"/>
              </a:ext>
            </a:extLst>
          </p:cNvPr>
          <p:cNvGrpSpPr/>
          <p:nvPr/>
        </p:nvGrpSpPr>
        <p:grpSpPr>
          <a:xfrm>
            <a:off x="1896182" y="3557331"/>
            <a:ext cx="4168532" cy="957337"/>
            <a:chOff x="457097" y="2877211"/>
            <a:chExt cx="3126399" cy="718003"/>
          </a:xfrm>
        </p:grpSpPr>
        <p:sp>
          <p:nvSpPr>
            <p:cNvPr id="36" name="Google Shape;4091;p31">
              <a:extLst>
                <a:ext uri="{FF2B5EF4-FFF2-40B4-BE49-F238E27FC236}">
                  <a16:creationId xmlns:a16="http://schemas.microsoft.com/office/drawing/2014/main" id="{52101BC5-5EB0-40D4-BEC5-DBB02BAD1E57}"/>
                </a:ext>
              </a:extLst>
            </p:cNvPr>
            <p:cNvSpPr/>
            <p:nvPr/>
          </p:nvSpPr>
          <p:spPr>
            <a:xfrm flipH="1">
              <a:off x="3333748" y="3111331"/>
              <a:ext cx="249748" cy="249929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719" y="1"/>
                  </a:moveTo>
                  <a:lnTo>
                    <a:pt x="0" y="720"/>
                  </a:lnTo>
                  <a:lnTo>
                    <a:pt x="719" y="1438"/>
                  </a:lnTo>
                  <a:lnTo>
                    <a:pt x="1438" y="720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0361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/>
              <a:endParaRPr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Google Shape;4092;p31">
              <a:extLst>
                <a:ext uri="{FF2B5EF4-FFF2-40B4-BE49-F238E27FC236}">
                  <a16:creationId xmlns:a16="http://schemas.microsoft.com/office/drawing/2014/main" id="{199B1407-70F2-40DE-AFB3-01B9ADB2EBA5}"/>
                </a:ext>
              </a:extLst>
            </p:cNvPr>
            <p:cNvSpPr/>
            <p:nvPr/>
          </p:nvSpPr>
          <p:spPr>
            <a:xfrm flipH="1">
              <a:off x="457097" y="2877211"/>
              <a:ext cx="3013228" cy="718003"/>
            </a:xfrm>
            <a:custGeom>
              <a:avLst/>
              <a:gdLst/>
              <a:ahLst/>
              <a:cxnLst/>
              <a:rect l="l" t="t" r="r" b="b"/>
              <a:pathLst>
                <a:path w="8870" h="4134" extrusionOk="0">
                  <a:moveTo>
                    <a:pt x="0" y="0"/>
                  </a:moveTo>
                  <a:lnTo>
                    <a:pt x="0" y="4134"/>
                  </a:lnTo>
                  <a:lnTo>
                    <a:pt x="8869" y="4134"/>
                  </a:lnTo>
                  <a:lnTo>
                    <a:pt x="8869" y="0"/>
                  </a:lnTo>
                  <a:close/>
                </a:path>
              </a:pathLst>
            </a:custGeom>
            <a:solidFill>
              <a:srgbClr val="0361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/>
              <a:endParaRPr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Google Shape;4093;p31">
            <a:extLst>
              <a:ext uri="{FF2B5EF4-FFF2-40B4-BE49-F238E27FC236}">
                <a16:creationId xmlns:a16="http://schemas.microsoft.com/office/drawing/2014/main" id="{6F654173-DCB4-419C-ABF5-035CAE07D3B4}"/>
              </a:ext>
            </a:extLst>
          </p:cNvPr>
          <p:cNvSpPr/>
          <p:nvPr/>
        </p:nvSpPr>
        <p:spPr>
          <a:xfrm>
            <a:off x="5313991" y="5020787"/>
            <a:ext cx="276632" cy="401935"/>
          </a:xfrm>
          <a:custGeom>
            <a:avLst/>
            <a:gdLst/>
            <a:ahLst/>
            <a:cxnLst/>
            <a:rect l="l" t="t" r="r" b="b"/>
            <a:pathLst>
              <a:path w="828" h="1203" extrusionOk="0">
                <a:moveTo>
                  <a:pt x="414" y="0"/>
                </a:moveTo>
                <a:cubicBezTo>
                  <a:pt x="414" y="0"/>
                  <a:pt x="1" y="562"/>
                  <a:pt x="1" y="789"/>
                </a:cubicBezTo>
                <a:cubicBezTo>
                  <a:pt x="1" y="1017"/>
                  <a:pt x="186" y="1202"/>
                  <a:pt x="414" y="1202"/>
                </a:cubicBezTo>
                <a:cubicBezTo>
                  <a:pt x="641" y="1202"/>
                  <a:pt x="827" y="1017"/>
                  <a:pt x="827" y="789"/>
                </a:cubicBezTo>
                <a:cubicBezTo>
                  <a:pt x="827" y="561"/>
                  <a:pt x="414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9" name="Google Shape;4094;p31">
            <a:extLst>
              <a:ext uri="{FF2B5EF4-FFF2-40B4-BE49-F238E27FC236}">
                <a16:creationId xmlns:a16="http://schemas.microsoft.com/office/drawing/2014/main" id="{6174247B-9332-4C3D-BB72-47967B0C3DAA}"/>
              </a:ext>
            </a:extLst>
          </p:cNvPr>
          <p:cNvGrpSpPr/>
          <p:nvPr/>
        </p:nvGrpSpPr>
        <p:grpSpPr>
          <a:xfrm>
            <a:off x="5303501" y="3880349"/>
            <a:ext cx="305137" cy="394000"/>
            <a:chOff x="10057014" y="2996950"/>
            <a:chExt cx="153181" cy="197791"/>
          </a:xfrm>
        </p:grpSpPr>
        <p:sp>
          <p:nvSpPr>
            <p:cNvPr id="40" name="Google Shape;4095;p31">
              <a:extLst>
                <a:ext uri="{FF2B5EF4-FFF2-40B4-BE49-F238E27FC236}">
                  <a16:creationId xmlns:a16="http://schemas.microsoft.com/office/drawing/2014/main" id="{F7726666-A65B-4CA5-AF84-6EE589869A24}"/>
                </a:ext>
              </a:extLst>
            </p:cNvPr>
            <p:cNvSpPr/>
            <p:nvPr/>
          </p:nvSpPr>
          <p:spPr>
            <a:xfrm>
              <a:off x="10057014" y="2996950"/>
              <a:ext cx="153181" cy="197791"/>
            </a:xfrm>
            <a:custGeom>
              <a:avLst/>
              <a:gdLst/>
              <a:ahLst/>
              <a:cxnLst/>
              <a:rect l="l" t="t" r="r" b="b"/>
              <a:pathLst>
                <a:path w="989" h="1277" extrusionOk="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lnTo>
                    <a:pt x="0" y="1274"/>
                  </a:lnTo>
                  <a:cubicBezTo>
                    <a:pt x="0" y="1275"/>
                    <a:pt x="2" y="1276"/>
                    <a:pt x="3" y="1276"/>
                  </a:cubicBezTo>
                  <a:lnTo>
                    <a:pt x="984" y="1276"/>
                  </a:lnTo>
                  <a:cubicBezTo>
                    <a:pt x="986" y="1276"/>
                    <a:pt x="989" y="1275"/>
                    <a:pt x="986" y="1274"/>
                  </a:cubicBezTo>
                  <a:lnTo>
                    <a:pt x="986" y="2"/>
                  </a:lnTo>
                  <a:cubicBezTo>
                    <a:pt x="986" y="1"/>
                    <a:pt x="985" y="0"/>
                    <a:pt x="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4096;p31">
              <a:extLst>
                <a:ext uri="{FF2B5EF4-FFF2-40B4-BE49-F238E27FC236}">
                  <a16:creationId xmlns:a16="http://schemas.microsoft.com/office/drawing/2014/main" id="{E16ED245-5009-4B25-98A4-19B9F879B358}"/>
                </a:ext>
              </a:extLst>
            </p:cNvPr>
            <p:cNvSpPr/>
            <p:nvPr/>
          </p:nvSpPr>
          <p:spPr>
            <a:xfrm>
              <a:off x="10104875" y="3027927"/>
              <a:ext cx="58237" cy="50803"/>
            </a:xfrm>
            <a:custGeom>
              <a:avLst/>
              <a:gdLst/>
              <a:ahLst/>
              <a:cxnLst/>
              <a:rect l="l" t="t" r="r" b="b"/>
              <a:pathLst>
                <a:path w="376" h="328" extrusionOk="0">
                  <a:moveTo>
                    <a:pt x="188" y="1"/>
                  </a:moveTo>
                  <a:cubicBezTo>
                    <a:pt x="188" y="1"/>
                    <a:pt x="187" y="1"/>
                    <a:pt x="186" y="2"/>
                  </a:cubicBezTo>
                  <a:lnTo>
                    <a:pt x="0" y="326"/>
                  </a:lnTo>
                  <a:cubicBezTo>
                    <a:pt x="0" y="326"/>
                    <a:pt x="0" y="327"/>
                    <a:pt x="1" y="327"/>
                  </a:cubicBezTo>
                  <a:lnTo>
                    <a:pt x="375" y="327"/>
                  </a:lnTo>
                  <a:cubicBezTo>
                    <a:pt x="376" y="327"/>
                    <a:pt x="376" y="326"/>
                    <a:pt x="376" y="326"/>
                  </a:cubicBezTo>
                  <a:lnTo>
                    <a:pt x="189" y="2"/>
                  </a:lnTo>
                  <a:cubicBezTo>
                    <a:pt x="189" y="1"/>
                    <a:pt x="189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4097;p31">
              <a:extLst>
                <a:ext uri="{FF2B5EF4-FFF2-40B4-BE49-F238E27FC236}">
                  <a16:creationId xmlns:a16="http://schemas.microsoft.com/office/drawing/2014/main" id="{70AEF51C-388D-49A7-8A0B-510E1349A82A}"/>
                </a:ext>
              </a:extLst>
            </p:cNvPr>
            <p:cNvSpPr/>
            <p:nvPr/>
          </p:nvSpPr>
          <p:spPr>
            <a:xfrm>
              <a:off x="10104875" y="3120705"/>
              <a:ext cx="58237" cy="50648"/>
            </a:xfrm>
            <a:custGeom>
              <a:avLst/>
              <a:gdLst/>
              <a:ahLst/>
              <a:cxnLst/>
              <a:rect l="l" t="t" r="r" b="b"/>
              <a:pathLst>
                <a:path w="376" h="327" extrusionOk="0">
                  <a:moveTo>
                    <a:pt x="1" y="0"/>
                  </a:moveTo>
                  <a:cubicBezTo>
                    <a:pt x="0" y="0"/>
                    <a:pt x="0" y="2"/>
                    <a:pt x="0" y="2"/>
                  </a:cubicBezTo>
                  <a:lnTo>
                    <a:pt x="186" y="326"/>
                  </a:lnTo>
                  <a:cubicBezTo>
                    <a:pt x="187" y="326"/>
                    <a:pt x="188" y="326"/>
                    <a:pt x="188" y="326"/>
                  </a:cubicBezTo>
                  <a:cubicBezTo>
                    <a:pt x="189" y="326"/>
                    <a:pt x="189" y="326"/>
                    <a:pt x="189" y="326"/>
                  </a:cubicBezTo>
                  <a:lnTo>
                    <a:pt x="376" y="2"/>
                  </a:lnTo>
                  <a:cubicBezTo>
                    <a:pt x="376" y="2"/>
                    <a:pt x="37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3291DE-AC02-4448-9BAB-038D8F7EA809}"/>
              </a:ext>
            </a:extLst>
          </p:cNvPr>
          <p:cNvSpPr txBox="1"/>
          <p:nvPr/>
        </p:nvSpPr>
        <p:spPr>
          <a:xfrm>
            <a:off x="2451850" y="2475365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92BC336-45BE-4745-9F4E-0A53B3087671}"/>
              </a:ext>
            </a:extLst>
          </p:cNvPr>
          <p:cNvSpPr txBox="1"/>
          <p:nvPr/>
        </p:nvSpPr>
        <p:spPr>
          <a:xfrm>
            <a:off x="2471797" y="3710036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A059C96-68AD-422A-A3E0-8080344ED860}"/>
              </a:ext>
            </a:extLst>
          </p:cNvPr>
          <p:cNvSpPr txBox="1"/>
          <p:nvPr/>
        </p:nvSpPr>
        <p:spPr>
          <a:xfrm>
            <a:off x="2497434" y="4834904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299E38D-5B4D-41A7-8605-601DACE061F8}"/>
              </a:ext>
            </a:extLst>
          </p:cNvPr>
          <p:cNvSpPr txBox="1"/>
          <p:nvPr/>
        </p:nvSpPr>
        <p:spPr>
          <a:xfrm>
            <a:off x="7743407" y="2445349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DE9C5DD-B690-4552-8AAF-1769A48341B9}"/>
              </a:ext>
            </a:extLst>
          </p:cNvPr>
          <p:cNvSpPr txBox="1"/>
          <p:nvPr/>
        </p:nvSpPr>
        <p:spPr>
          <a:xfrm>
            <a:off x="7763354" y="3680020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DC8D529-5E3F-4AB2-A4D0-11FD3D1D4A18}"/>
              </a:ext>
            </a:extLst>
          </p:cNvPr>
          <p:cNvSpPr txBox="1"/>
          <p:nvPr/>
        </p:nvSpPr>
        <p:spPr>
          <a:xfrm>
            <a:off x="7788991" y="4804888"/>
            <a:ext cx="244550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Rounded Rectangle 23">
            <a:extLst>
              <a:ext uri="{FF2B5EF4-FFF2-40B4-BE49-F238E27FC236}">
                <a16:creationId xmlns:a16="http://schemas.microsoft.com/office/drawing/2014/main" id="{FD22F14F-A7CE-4C06-BABE-5925AADC3C36}"/>
              </a:ext>
            </a:extLst>
          </p:cNvPr>
          <p:cNvSpPr/>
          <p:nvPr/>
        </p:nvSpPr>
        <p:spPr>
          <a:xfrm>
            <a:off x="4278605" y="691653"/>
            <a:ext cx="3909110" cy="643894"/>
          </a:xfrm>
          <a:prstGeom prst="roundRect">
            <a:avLst>
              <a:gd name="adj" fmla="val 50000"/>
            </a:avLst>
          </a:prstGeom>
          <a:solidFill>
            <a:srgbClr val="03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1C8E69A-E465-42D8-922E-DBCD747FBF85}"/>
              </a:ext>
            </a:extLst>
          </p:cNvPr>
          <p:cNvSpPr txBox="1"/>
          <p:nvPr/>
        </p:nvSpPr>
        <p:spPr>
          <a:xfrm>
            <a:off x="4681576" y="813545"/>
            <a:ext cx="310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/Add title text/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68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1oxglcb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1750</Words>
  <Application>Microsoft Office PowerPoint</Application>
  <PresentationFormat>宽屏</PresentationFormat>
  <Paragraphs>126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Oswald Regular</vt:lpstr>
      <vt:lpstr>Roboto Bold</vt:lpstr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342</cp:revision>
  <dcterms:created xsi:type="dcterms:W3CDTF">2019-03-29T12:25:33Z</dcterms:created>
  <dcterms:modified xsi:type="dcterms:W3CDTF">2022-03-29T07:28:15Z</dcterms:modified>
</cp:coreProperties>
</file>