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5" r:id="rId11"/>
    <p:sldId id="263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4C9BA3-61BE-4492-ADDE-FD2FB79F0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DC1388-FE6E-42C7-ABE1-EB384AF18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E31D56-9A69-44BF-AF31-AC606960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F355-3679-4E60-AA90-7CB6270082D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CB5D36-C87E-4617-A9C3-3CC911A8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826849-E8DB-4498-AAA9-2D63AE8B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BAFA-04BA-4599-B89B-B0FC51073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9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FD21B9-60A7-4C24-9C6D-BBB2017B1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78DE-3DAF-4DFC-A39A-5FB13A078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795E84-B528-4067-82AC-C25818F68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3B4348-CE63-4472-8D10-EDFCBD1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F355-3679-4E60-AA90-7CB6270082D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4E97FC-E57B-46DF-A362-016B915C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F4E6F3-DB08-418A-96DE-4B34A127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BAFA-04BA-4599-B89B-B0FC51073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5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322B1-A96B-4726-8A36-8EE2731E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A928BE5-916B-4451-96E6-5E1F091FD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2252D9-9569-44D2-8E60-9E8A2976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F355-3679-4E60-AA90-7CB6270082D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44FE15-728A-4B13-A6DA-5CD4961A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F109BE-5C61-46BC-9766-BE07DA83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BAFA-04BA-4599-B89B-B0FC51073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8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61F1974-3FC4-4F13-A3B6-8DB8E20C9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257434-903E-493A-BF1E-CFF4FA37D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B8D8A9-5F6A-47D5-9BC4-23FA0325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F355-3679-4E60-AA90-7CB6270082D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60C077-2CC6-4D11-8A1E-0BB702E8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902113-C699-4CE4-B6F8-D7702FEA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BAFA-04BA-4599-B89B-B0FC51073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12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85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1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00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AB2EE9-8E8B-48A5-8FC7-1AC7D31D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4535FB-5A2D-43FA-81CC-E4781DE0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03FA90-48C1-4060-BC15-282F4AF3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F355-3679-4E60-AA90-7CB6270082D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4AA9A2-4520-4C8D-872C-8EA1CB8F4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44D7A8-869E-4FFF-8369-E5FA20DD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BAFA-04BA-4599-B89B-B0FC51073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95CB2E-8D96-47D0-AFC9-D13E736F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E58E45-ED53-4720-822A-EF06168C8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928D3E-DFB0-4A36-B299-A42FC6EEA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F355-3679-4E60-AA90-7CB6270082D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929851-9DB5-4D90-AC24-3543F128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B2B00B-7C17-4FFC-8CC3-F28A64C3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BAFA-04BA-4599-B89B-B0FC51073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6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424431-A599-4D94-AB2D-AB1E16DF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7AD31-B8B1-4468-BE89-D01AECC41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9F9CED-4A70-4320-9B03-6093AFA9C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035322-3393-496B-8814-A19A0777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F355-3679-4E60-AA90-7CB6270082D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D325B6-F6CB-4A1E-BF82-486A8ECB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F3C32C-7C70-45AA-9300-5163ECBE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BAFA-04BA-4599-B89B-B0FC51073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4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1B2C0-066F-4910-BFFC-73154ED4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0FA6BC-D4E5-4784-AE80-EF56EEB41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A6D3B8-669E-4E32-83F7-07C8AB011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68BBE-CC1E-4730-982B-5D05191D8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FB32710-C2A4-4D5D-9C84-9D287CE22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B60634F-F642-41F9-8B23-E6D99B9E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F355-3679-4E60-AA90-7CB6270082D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FDE25C-7305-4169-9B3F-B6E1B6FA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411DADD-1621-43C1-B002-65A37142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BAFA-04BA-4599-B89B-B0FC51073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2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1B2C0-066F-4910-BFFC-73154ED4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0FA6BC-D4E5-4784-AE80-EF56EEB41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A6D3B8-669E-4E32-83F7-07C8AB011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68BBE-CC1E-4730-982B-5D05191D8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FB32710-C2A4-4D5D-9C84-9D287CE22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B60634F-F642-41F9-8B23-E6D99B9E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F355-3679-4E60-AA90-7CB6270082D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FDE25C-7305-4169-9B3F-B6E1B6FA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411DADD-1621-43C1-B002-65A37142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BAFA-04BA-4599-B89B-B0FC510734F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23392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7325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1C45E-8E88-4426-8DDA-8CC94ED4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02FA96-01F6-498C-AC24-457B6D78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F355-3679-4E60-AA90-7CB6270082D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CF00DB-C31D-4829-B872-618F510C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E06C40-A97A-41F8-ADA8-79AE642C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BAFA-04BA-4599-B89B-B0FC51073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F22E9D-67AF-45EC-8BB3-5F8074054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F355-3679-4E60-AA90-7CB6270082D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8E31D6A-43DA-4DFA-9977-A4B81F99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86E88B-27D2-4207-A3AC-095539E0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BAFA-04BA-4599-B89B-B0FC51073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8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56B0AC-90F7-4281-AAAC-9EC254BC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F3CF6E-6748-45AE-86B9-FADA47B41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4B3793D-4E2A-4519-B461-2BEEA84AF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7481E6-A773-4105-8FF5-0E545DED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F355-3679-4E60-AA90-7CB6270082D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3124FF-142E-42C8-96DB-02976F55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1AA93D-3576-4ED3-B48A-7ABEE717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BAFA-04BA-4599-B89B-B0FC51073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60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06EB7D-FC74-45F6-A836-10338A41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693E91-75BB-43AF-901E-3EF30B628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25F1BA-FA88-42DE-B420-AC9DBABEB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F355-3679-4E60-AA90-7CB6270082D5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B3F0E1-0CE7-4DC5-8514-BAEE9B384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16F0B-05FC-4626-B886-3B649A50E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BAFA-04BA-4599-B89B-B0FC51073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81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08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A2E74C9-73F5-41D8-B708-6326E24AD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74"/>
          <a:stretch/>
        </p:blipFill>
        <p:spPr>
          <a:xfrm flipH="1">
            <a:off x="0" y="-3153"/>
            <a:ext cx="12192000" cy="695739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C83DE4B-3A99-4FBC-82D8-0B0790AF78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63952" y="1488964"/>
            <a:ext cx="6744057" cy="538671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CD086659-9EF7-485A-AD06-D7F9B760A0F7}"/>
              </a:ext>
            </a:extLst>
          </p:cNvPr>
          <p:cNvSpPr/>
          <p:nvPr/>
        </p:nvSpPr>
        <p:spPr>
          <a:xfrm rot="21427085" flipH="1">
            <a:off x="-1112630" y="-1041024"/>
            <a:ext cx="8486739" cy="9577064"/>
          </a:xfrm>
          <a:custGeom>
            <a:avLst/>
            <a:gdLst>
              <a:gd name="connsiteX0" fmla="*/ 963698 w 8042265"/>
              <a:gd name="connsiteY0" fmla="*/ 781862 h 9223237"/>
              <a:gd name="connsiteX1" fmla="*/ 97425 w 8042265"/>
              <a:gd name="connsiteY1" fmla="*/ 3197803 h 9223237"/>
              <a:gd name="connsiteX2" fmla="*/ 1695218 w 8042265"/>
              <a:gd name="connsiteY2" fmla="*/ 5392363 h 9223237"/>
              <a:gd name="connsiteX3" fmla="*/ 1772220 w 8042265"/>
              <a:gd name="connsiteY3" fmla="*/ 7606173 h 9223237"/>
              <a:gd name="connsiteX4" fmla="*/ 1781846 w 8042265"/>
              <a:gd name="connsiteY4" fmla="*/ 9049963 h 9223237"/>
              <a:gd name="connsiteX5" fmla="*/ 4736801 w 8042265"/>
              <a:gd name="connsiteY5" fmla="*/ 9078838 h 9223237"/>
              <a:gd name="connsiteX6" fmla="*/ 7614755 w 8042265"/>
              <a:gd name="connsiteY6" fmla="*/ 7981558 h 9223237"/>
              <a:gd name="connsiteX7" fmla="*/ 7316372 w 8042265"/>
              <a:gd name="connsiteY7" fmla="*/ 579731 h 9223237"/>
              <a:gd name="connsiteX8" fmla="*/ 963698 w 8042265"/>
              <a:gd name="connsiteY8" fmla="*/ 781862 h 922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2265" h="9223237">
                <a:moveTo>
                  <a:pt x="963698" y="781862"/>
                </a:moveTo>
                <a:cubicBezTo>
                  <a:pt x="-239460" y="1218207"/>
                  <a:pt x="-24495" y="2429386"/>
                  <a:pt x="97425" y="3197803"/>
                </a:cubicBezTo>
                <a:cubicBezTo>
                  <a:pt x="219345" y="3966220"/>
                  <a:pt x="1416085" y="4657635"/>
                  <a:pt x="1695218" y="5392363"/>
                </a:cubicBezTo>
                <a:cubicBezTo>
                  <a:pt x="1974351" y="6127091"/>
                  <a:pt x="1757782" y="6996573"/>
                  <a:pt x="1772220" y="7606173"/>
                </a:cubicBezTo>
                <a:cubicBezTo>
                  <a:pt x="1786658" y="8215773"/>
                  <a:pt x="1287749" y="8804519"/>
                  <a:pt x="1781846" y="9049963"/>
                </a:cubicBezTo>
                <a:cubicBezTo>
                  <a:pt x="2275943" y="9295407"/>
                  <a:pt x="3764650" y="9256905"/>
                  <a:pt x="4736801" y="9078838"/>
                </a:cubicBezTo>
                <a:cubicBezTo>
                  <a:pt x="5708952" y="8900771"/>
                  <a:pt x="7184827" y="9398076"/>
                  <a:pt x="7614755" y="7981558"/>
                </a:cubicBezTo>
                <a:cubicBezTo>
                  <a:pt x="8044684" y="6565040"/>
                  <a:pt x="8423277" y="1779680"/>
                  <a:pt x="7316372" y="579731"/>
                </a:cubicBezTo>
                <a:cubicBezTo>
                  <a:pt x="6209467" y="-620218"/>
                  <a:pt x="2166856" y="345517"/>
                  <a:pt x="963698" y="781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620C7A4-1C20-4A38-836C-291336605937}"/>
              </a:ext>
            </a:extLst>
          </p:cNvPr>
          <p:cNvSpPr txBox="1"/>
          <p:nvPr/>
        </p:nvSpPr>
        <p:spPr>
          <a:xfrm>
            <a:off x="544838" y="2937848"/>
            <a:ext cx="482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033180"/>
                </a:solidFill>
                <a:cs typeface="+mn-ea"/>
                <a:sym typeface="+mn-lt"/>
              </a:rPr>
              <a:t>PPT templates</a:t>
            </a:r>
            <a:endParaRPr lang="zh-CN" altLang="en-US" sz="4400" b="1" dirty="0">
              <a:solidFill>
                <a:srgbClr val="033180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0C63694-3FED-4A0D-9F4D-23C92B4B743E}"/>
              </a:ext>
            </a:extLst>
          </p:cNvPr>
          <p:cNvSpPr txBox="1"/>
          <p:nvPr/>
        </p:nvSpPr>
        <p:spPr>
          <a:xfrm>
            <a:off x="583358" y="3747509"/>
            <a:ext cx="478304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033180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BAD0671-CC49-4183-943A-F91C483A66A0}"/>
              </a:ext>
            </a:extLst>
          </p:cNvPr>
          <p:cNvSpPr txBox="1"/>
          <p:nvPr/>
        </p:nvSpPr>
        <p:spPr>
          <a:xfrm>
            <a:off x="580530" y="4993431"/>
            <a:ext cx="1627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33180"/>
                </a:solidFill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rgbClr val="033180"/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rgbClr val="033180"/>
                </a:solidFill>
                <a:cs typeface="+mn-ea"/>
                <a:sym typeface="+mn-lt"/>
              </a:rPr>
              <a:t>XXX</a:t>
            </a:r>
            <a:endParaRPr lang="zh-CN" altLang="en-US" sz="1400" dirty="0">
              <a:solidFill>
                <a:srgbClr val="033180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827756B-2EB9-4D09-848E-465DA5CE2C05}"/>
              </a:ext>
            </a:extLst>
          </p:cNvPr>
          <p:cNvSpPr txBox="1"/>
          <p:nvPr/>
        </p:nvSpPr>
        <p:spPr>
          <a:xfrm>
            <a:off x="2096568" y="4990989"/>
            <a:ext cx="219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33180"/>
                </a:solidFill>
                <a:cs typeface="+mn-ea"/>
                <a:sym typeface="+mn-lt"/>
              </a:rPr>
              <a:t>Time</a:t>
            </a:r>
            <a:r>
              <a:rPr lang="zh-CN" altLang="en-US" sz="1400" dirty="0">
                <a:solidFill>
                  <a:srgbClr val="033180"/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rgbClr val="033180"/>
                </a:solidFill>
                <a:cs typeface="+mn-ea"/>
                <a:sym typeface="+mn-lt"/>
              </a:rPr>
              <a:t>20XX.XX.XX</a:t>
            </a:r>
            <a:endParaRPr lang="zh-CN" altLang="en-US" sz="1400" dirty="0">
              <a:solidFill>
                <a:srgbClr val="033180"/>
              </a:solidFill>
              <a:cs typeface="+mn-ea"/>
              <a:sym typeface="+mn-lt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1D058051-3CB1-448D-A1BC-2B2050F85483}"/>
              </a:ext>
            </a:extLst>
          </p:cNvPr>
          <p:cNvGrpSpPr/>
          <p:nvPr/>
        </p:nvGrpSpPr>
        <p:grpSpPr>
          <a:xfrm>
            <a:off x="335360" y="287070"/>
            <a:ext cx="4968552" cy="261610"/>
            <a:chOff x="335360" y="287070"/>
            <a:chExt cx="4968552" cy="26161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4392F32C-A930-49AE-B12A-6A0ACD52092A}"/>
                </a:ext>
              </a:extLst>
            </p:cNvPr>
            <p:cNvGrpSpPr/>
            <p:nvPr/>
          </p:nvGrpSpPr>
          <p:grpSpPr>
            <a:xfrm>
              <a:off x="335360" y="309863"/>
              <a:ext cx="395760" cy="216024"/>
              <a:chOff x="-888776" y="404664"/>
              <a:chExt cx="395760" cy="216024"/>
            </a:xfrm>
            <a:solidFill>
              <a:srgbClr val="4BBAB5"/>
            </a:solidFill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FCB14D6F-17A1-445C-9825-9D6065E92BDA}"/>
                  </a:ext>
                </a:extLst>
              </p:cNvPr>
              <p:cNvSpPr/>
              <p:nvPr/>
            </p:nvSpPr>
            <p:spPr>
              <a:xfrm>
                <a:off x="-888776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30044C48-767D-42A6-998F-37501EAB7737}"/>
                  </a:ext>
                </a:extLst>
              </p:cNvPr>
              <p:cNvSpPr/>
              <p:nvPr/>
            </p:nvSpPr>
            <p:spPr>
              <a:xfrm>
                <a:off x="-781048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3296D804-40BF-4538-9599-944E2FDA113A}"/>
                  </a:ext>
                </a:extLst>
              </p:cNvPr>
              <p:cNvSpPr/>
              <p:nvPr/>
            </p:nvSpPr>
            <p:spPr>
              <a:xfrm>
                <a:off x="-672752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12510F69-C2A2-4F43-B679-F7C6E0FA7B3D}"/>
                  </a:ext>
                </a:extLst>
              </p:cNvPr>
              <p:cNvSpPr/>
              <p:nvPr/>
            </p:nvSpPr>
            <p:spPr>
              <a:xfrm>
                <a:off x="-565024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7F525AD9-E4D8-4C3B-ADC1-756B2B656E73}"/>
                  </a:ext>
                </a:extLst>
              </p:cNvPr>
              <p:cNvSpPr/>
              <p:nvPr/>
            </p:nvSpPr>
            <p:spPr>
              <a:xfrm>
                <a:off x="-888776" y="548680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BCFC385F-BA70-409B-A86C-DBACF067E02D}"/>
                  </a:ext>
                </a:extLst>
              </p:cNvPr>
              <p:cNvSpPr/>
              <p:nvPr/>
            </p:nvSpPr>
            <p:spPr>
              <a:xfrm>
                <a:off x="-781483" y="548680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A684FBFE-5EE6-4770-9E85-B31F1CB0687C}"/>
                  </a:ext>
                </a:extLst>
              </p:cNvPr>
              <p:cNvSpPr/>
              <p:nvPr/>
            </p:nvSpPr>
            <p:spPr>
              <a:xfrm>
                <a:off x="-674190" y="548680"/>
                <a:ext cx="72008" cy="7200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FC6BF37-A8AC-4DEE-A1DD-AF1403C04B94}"/>
                  </a:ext>
                </a:extLst>
              </p:cNvPr>
              <p:cNvSpPr/>
              <p:nvPr/>
            </p:nvSpPr>
            <p:spPr>
              <a:xfrm>
                <a:off x="-566896" y="548680"/>
                <a:ext cx="72008" cy="7200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CE9E24D-D6D5-40A1-8F40-75FF05A89F0F}"/>
                </a:ext>
              </a:extLst>
            </p:cNvPr>
            <p:cNvSpPr txBox="1"/>
            <p:nvPr/>
          </p:nvSpPr>
          <p:spPr>
            <a:xfrm>
              <a:off x="983432" y="287070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Work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81765DDD-9E27-46ED-88A2-9496933C04A2}"/>
                </a:ext>
              </a:extLst>
            </p:cNvPr>
            <p:cNvSpPr txBox="1"/>
            <p:nvPr/>
          </p:nvSpPr>
          <p:spPr>
            <a:xfrm>
              <a:off x="1983754" y="287070"/>
              <a:ext cx="87188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Business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C3DD286-EE92-4FD3-AE9E-85947E64F5E1}"/>
                </a:ext>
              </a:extLst>
            </p:cNvPr>
            <p:cNvSpPr txBox="1"/>
            <p:nvPr/>
          </p:nvSpPr>
          <p:spPr>
            <a:xfrm>
              <a:off x="3222552" y="287070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Project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2F50217-364D-4CD3-B82D-B65C8E8139F5}"/>
                </a:ext>
              </a:extLst>
            </p:cNvPr>
            <p:cNvSpPr txBox="1"/>
            <p:nvPr/>
          </p:nvSpPr>
          <p:spPr>
            <a:xfrm>
              <a:off x="4342112" y="290917"/>
              <a:ext cx="9618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Completion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274E67AD-DA4B-42DF-86E8-349DD03D3C63}"/>
              </a:ext>
            </a:extLst>
          </p:cNvPr>
          <p:cNvGrpSpPr/>
          <p:nvPr/>
        </p:nvGrpSpPr>
        <p:grpSpPr>
          <a:xfrm>
            <a:off x="544838" y="1886963"/>
            <a:ext cx="4435038" cy="923330"/>
            <a:chOff x="544838" y="1886963"/>
            <a:chExt cx="4435038" cy="923330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17BEF58-0A49-47D9-A024-565AA04FB2A5}"/>
                </a:ext>
              </a:extLst>
            </p:cNvPr>
            <p:cNvSpPr txBox="1"/>
            <p:nvPr/>
          </p:nvSpPr>
          <p:spPr>
            <a:xfrm>
              <a:off x="544838" y="1886963"/>
              <a:ext cx="37509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400" b="1" dirty="0">
                  <a:solidFill>
                    <a:srgbClr val="0331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The best</a:t>
              </a:r>
              <a:endParaRPr lang="zh-CN" altLang="en-US" sz="5400" b="1" dirty="0">
                <a:solidFill>
                  <a:srgbClr val="0331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C1F1B2D9-AC28-4F70-BB85-5DC2413E904A}"/>
                </a:ext>
              </a:extLst>
            </p:cNvPr>
            <p:cNvGrpSpPr/>
            <p:nvPr/>
          </p:nvGrpSpPr>
          <p:grpSpPr>
            <a:xfrm>
              <a:off x="4518010" y="2151097"/>
              <a:ext cx="461866" cy="440547"/>
              <a:chOff x="3596742" y="1988840"/>
              <a:chExt cx="586466" cy="559396"/>
            </a:xfrm>
            <a:solidFill>
              <a:srgbClr val="033180"/>
            </a:solidFill>
          </p:grpSpPr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430541E3-4E8D-4F2C-AE35-25007F6CF42C}"/>
                  </a:ext>
                </a:extLst>
              </p:cNvPr>
              <p:cNvGrpSpPr/>
              <p:nvPr/>
            </p:nvGrpSpPr>
            <p:grpSpPr>
              <a:xfrm>
                <a:off x="3596742" y="1988840"/>
                <a:ext cx="144016" cy="559396"/>
                <a:chOff x="3596742" y="1988840"/>
                <a:chExt cx="144016" cy="559396"/>
              </a:xfrm>
              <a:grpFill/>
            </p:grpSpPr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3C15EB46-5645-4C0C-BD45-A931D3818AA8}"/>
                    </a:ext>
                  </a:extLst>
                </p:cNvPr>
                <p:cNvSpPr/>
                <p:nvPr/>
              </p:nvSpPr>
              <p:spPr>
                <a:xfrm>
                  <a:off x="3596742" y="1988840"/>
                  <a:ext cx="144016" cy="14401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C7DE2DBD-0C2E-4212-B7A6-0B28756D136D}"/>
                    </a:ext>
                  </a:extLst>
                </p:cNvPr>
                <p:cNvSpPr/>
                <p:nvPr/>
              </p:nvSpPr>
              <p:spPr>
                <a:xfrm>
                  <a:off x="3613744" y="2199981"/>
                  <a:ext cx="110013" cy="11001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24A0110E-CDD1-4908-8373-12D8A93105CB}"/>
                    </a:ext>
                  </a:extLst>
                </p:cNvPr>
                <p:cNvSpPr/>
                <p:nvPr/>
              </p:nvSpPr>
              <p:spPr>
                <a:xfrm>
                  <a:off x="3639614" y="2377119"/>
                  <a:ext cx="58273" cy="5827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F3645E2D-D8F7-4BCE-A207-0B47D47CA293}"/>
                    </a:ext>
                  </a:extLst>
                </p:cNvPr>
                <p:cNvSpPr/>
                <p:nvPr/>
              </p:nvSpPr>
              <p:spPr>
                <a:xfrm>
                  <a:off x="3645891" y="2502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820266E5-E4B8-44B6-9887-7129014AF5ED}"/>
                  </a:ext>
                </a:extLst>
              </p:cNvPr>
              <p:cNvGrpSpPr/>
              <p:nvPr/>
            </p:nvGrpSpPr>
            <p:grpSpPr>
              <a:xfrm rot="10800000">
                <a:off x="3817967" y="1988840"/>
                <a:ext cx="144016" cy="559396"/>
                <a:chOff x="3596742" y="1988840"/>
                <a:chExt cx="144016" cy="559396"/>
              </a:xfrm>
              <a:grpFill/>
            </p:grpSpPr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5E3DE55C-0B98-4354-9EF1-C6A63E63A3C0}"/>
                    </a:ext>
                  </a:extLst>
                </p:cNvPr>
                <p:cNvSpPr/>
                <p:nvPr/>
              </p:nvSpPr>
              <p:spPr>
                <a:xfrm>
                  <a:off x="3596742" y="1988840"/>
                  <a:ext cx="144016" cy="14401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40C0D25A-4C93-4BEA-8DF5-F371B918DED9}"/>
                    </a:ext>
                  </a:extLst>
                </p:cNvPr>
                <p:cNvSpPr/>
                <p:nvPr/>
              </p:nvSpPr>
              <p:spPr>
                <a:xfrm>
                  <a:off x="3613744" y="2199981"/>
                  <a:ext cx="110013" cy="11001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5E9AD1DC-10DB-4F23-9099-CF0FE000EEA1}"/>
                    </a:ext>
                  </a:extLst>
                </p:cNvPr>
                <p:cNvSpPr/>
                <p:nvPr/>
              </p:nvSpPr>
              <p:spPr>
                <a:xfrm>
                  <a:off x="3639614" y="2377119"/>
                  <a:ext cx="58273" cy="5827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BB532E99-1344-4C57-B979-261C23CD094F}"/>
                    </a:ext>
                  </a:extLst>
                </p:cNvPr>
                <p:cNvSpPr/>
                <p:nvPr/>
              </p:nvSpPr>
              <p:spPr>
                <a:xfrm>
                  <a:off x="3645891" y="2502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9DF69493-9FD8-4609-8200-3617054F9198}"/>
                  </a:ext>
                </a:extLst>
              </p:cNvPr>
              <p:cNvGrpSpPr/>
              <p:nvPr/>
            </p:nvGrpSpPr>
            <p:grpSpPr>
              <a:xfrm>
                <a:off x="4039192" y="1988840"/>
                <a:ext cx="144016" cy="559396"/>
                <a:chOff x="3596742" y="1988840"/>
                <a:chExt cx="144016" cy="559396"/>
              </a:xfrm>
              <a:grpFill/>
            </p:grpSpPr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5F925207-066B-4881-8A27-FC60B0A2FD51}"/>
                    </a:ext>
                  </a:extLst>
                </p:cNvPr>
                <p:cNvSpPr/>
                <p:nvPr/>
              </p:nvSpPr>
              <p:spPr>
                <a:xfrm>
                  <a:off x="3596742" y="1988840"/>
                  <a:ext cx="144016" cy="14401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71A1B47C-AABF-4259-B6A4-D2ACB52C6091}"/>
                    </a:ext>
                  </a:extLst>
                </p:cNvPr>
                <p:cNvSpPr/>
                <p:nvPr/>
              </p:nvSpPr>
              <p:spPr>
                <a:xfrm>
                  <a:off x="3613744" y="2199981"/>
                  <a:ext cx="110013" cy="11001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55DCDE45-C9A1-49C4-BF3D-DC30F2129E63}"/>
                    </a:ext>
                  </a:extLst>
                </p:cNvPr>
                <p:cNvSpPr/>
                <p:nvPr/>
              </p:nvSpPr>
              <p:spPr>
                <a:xfrm>
                  <a:off x="3639614" y="2377119"/>
                  <a:ext cx="58273" cy="5827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B8BA3BAB-0B8A-44EB-8E88-A5E13DC46A2D}"/>
                    </a:ext>
                  </a:extLst>
                </p:cNvPr>
                <p:cNvSpPr/>
                <p:nvPr/>
              </p:nvSpPr>
              <p:spPr>
                <a:xfrm>
                  <a:off x="3645891" y="2502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A66D8DC8-1939-451D-A0FF-6A17067C0665}"/>
              </a:ext>
            </a:extLst>
          </p:cNvPr>
          <p:cNvGrpSpPr/>
          <p:nvPr/>
        </p:nvGrpSpPr>
        <p:grpSpPr>
          <a:xfrm>
            <a:off x="625364" y="5589210"/>
            <a:ext cx="1115746" cy="369332"/>
            <a:chOff x="625364" y="5589210"/>
            <a:chExt cx="1115746" cy="369332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E27FC334-B5EB-4D87-AD59-E94FADDCFE8D}"/>
                </a:ext>
              </a:extLst>
            </p:cNvPr>
            <p:cNvSpPr/>
            <p:nvPr/>
          </p:nvSpPr>
          <p:spPr>
            <a:xfrm>
              <a:off x="625364" y="5591240"/>
              <a:ext cx="1115746" cy="365272"/>
            </a:xfrm>
            <a:prstGeom prst="roundRect">
              <a:avLst>
                <a:gd name="adj" fmla="val 50000"/>
              </a:avLst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12874724-E768-47E7-8775-5B0E3BA2A8FC}"/>
                </a:ext>
              </a:extLst>
            </p:cNvPr>
            <p:cNvSpPr txBox="1"/>
            <p:nvPr/>
          </p:nvSpPr>
          <p:spPr>
            <a:xfrm>
              <a:off x="666781" y="5589210"/>
              <a:ext cx="1032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START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021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93">
        <p:random/>
      </p:transition>
    </mc:Choice>
    <mc:Fallback xmlns="">
      <p:transition spd="slow" advTm="269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</p:bldLst>
  </p:timing>
  <p:extLst>
    <p:ext uri="{E180D4A7-C9FB-4DFB-919C-405C955672EB}">
      <p14:showEvtLst xmlns:p14="http://schemas.microsoft.com/office/powerpoint/2010/main">
        <p14:playEvt time="16" objId="6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9B2107F-4C8A-4DCC-8B08-0EFD9DFC1CE9}"/>
              </a:ext>
            </a:extLst>
          </p:cNvPr>
          <p:cNvGrpSpPr/>
          <p:nvPr/>
        </p:nvGrpSpPr>
        <p:grpSpPr>
          <a:xfrm>
            <a:off x="4479592" y="2138585"/>
            <a:ext cx="3232817" cy="3234631"/>
            <a:chOff x="4208992" y="1880336"/>
            <a:chExt cx="3774018" cy="3776136"/>
          </a:xfrm>
        </p:grpSpPr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A181613E-48D5-4E44-B5EE-DA37D7CCD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993" y="3389521"/>
              <a:ext cx="1892300" cy="2266951"/>
            </a:xfrm>
            <a:custGeom>
              <a:avLst/>
              <a:gdLst/>
              <a:ahLst/>
              <a:cxnLst>
                <a:cxn ang="0">
                  <a:pos x="390" y="260"/>
                </a:cxn>
                <a:cxn ang="0">
                  <a:pos x="390" y="467"/>
                </a:cxn>
                <a:cxn ang="0">
                  <a:pos x="389" y="467"/>
                </a:cxn>
                <a:cxn ang="0">
                  <a:pos x="113" y="353"/>
                </a:cxn>
                <a:cxn ang="0">
                  <a:pos x="0" y="78"/>
                </a:cxn>
                <a:cxn ang="0">
                  <a:pos x="0" y="77"/>
                </a:cxn>
                <a:cxn ang="0">
                  <a:pos x="204" y="77"/>
                </a:cxn>
                <a:cxn ang="0">
                  <a:pos x="208" y="77"/>
                </a:cxn>
                <a:cxn ang="0">
                  <a:pos x="204" y="73"/>
                </a:cxn>
                <a:cxn ang="0">
                  <a:pos x="191" y="43"/>
                </a:cxn>
                <a:cxn ang="0">
                  <a:pos x="204" y="13"/>
                </a:cxn>
                <a:cxn ang="0">
                  <a:pos x="234" y="0"/>
                </a:cxn>
                <a:cxn ang="0">
                  <a:pos x="265" y="13"/>
                </a:cxn>
                <a:cxn ang="0">
                  <a:pos x="277" y="43"/>
                </a:cxn>
                <a:cxn ang="0">
                  <a:pos x="265" y="73"/>
                </a:cxn>
                <a:cxn ang="0">
                  <a:pos x="261" y="77"/>
                </a:cxn>
                <a:cxn ang="0">
                  <a:pos x="390" y="77"/>
                </a:cxn>
                <a:cxn ang="0">
                  <a:pos x="390" y="200"/>
                </a:cxn>
                <a:cxn ang="0">
                  <a:pos x="389" y="199"/>
                </a:cxn>
                <a:cxn ang="0">
                  <a:pos x="359" y="186"/>
                </a:cxn>
                <a:cxn ang="0">
                  <a:pos x="328" y="199"/>
                </a:cxn>
                <a:cxn ang="0">
                  <a:pos x="316" y="229"/>
                </a:cxn>
                <a:cxn ang="0">
                  <a:pos x="328" y="260"/>
                </a:cxn>
                <a:cxn ang="0">
                  <a:pos x="359" y="272"/>
                </a:cxn>
                <a:cxn ang="0">
                  <a:pos x="389" y="260"/>
                </a:cxn>
                <a:cxn ang="0">
                  <a:pos x="390" y="260"/>
                </a:cxn>
              </a:cxnLst>
              <a:rect l="0" t="0" r="r" b="b"/>
              <a:pathLst>
                <a:path w="390" h="467">
                  <a:moveTo>
                    <a:pt x="390" y="260"/>
                  </a:moveTo>
                  <a:cubicBezTo>
                    <a:pt x="390" y="467"/>
                    <a:pt x="390" y="467"/>
                    <a:pt x="390" y="467"/>
                  </a:cubicBezTo>
                  <a:cubicBezTo>
                    <a:pt x="390" y="467"/>
                    <a:pt x="389" y="467"/>
                    <a:pt x="389" y="467"/>
                  </a:cubicBezTo>
                  <a:cubicBezTo>
                    <a:pt x="281" y="467"/>
                    <a:pt x="190" y="429"/>
                    <a:pt x="113" y="353"/>
                  </a:cubicBezTo>
                  <a:cubicBezTo>
                    <a:pt x="38" y="277"/>
                    <a:pt x="0" y="186"/>
                    <a:pt x="0" y="78"/>
                  </a:cubicBezTo>
                  <a:cubicBezTo>
                    <a:pt x="0" y="78"/>
                    <a:pt x="0" y="77"/>
                    <a:pt x="0" y="77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7" y="76"/>
                    <a:pt x="205" y="75"/>
                    <a:pt x="204" y="73"/>
                  </a:cubicBezTo>
                  <a:cubicBezTo>
                    <a:pt x="196" y="65"/>
                    <a:pt x="191" y="55"/>
                    <a:pt x="191" y="43"/>
                  </a:cubicBezTo>
                  <a:cubicBezTo>
                    <a:pt x="191" y="31"/>
                    <a:pt x="196" y="21"/>
                    <a:pt x="204" y="13"/>
                  </a:cubicBezTo>
                  <a:cubicBezTo>
                    <a:pt x="212" y="4"/>
                    <a:pt x="223" y="0"/>
                    <a:pt x="234" y="0"/>
                  </a:cubicBezTo>
                  <a:cubicBezTo>
                    <a:pt x="246" y="0"/>
                    <a:pt x="256" y="4"/>
                    <a:pt x="265" y="13"/>
                  </a:cubicBezTo>
                  <a:cubicBezTo>
                    <a:pt x="273" y="21"/>
                    <a:pt x="277" y="31"/>
                    <a:pt x="277" y="43"/>
                  </a:cubicBezTo>
                  <a:cubicBezTo>
                    <a:pt x="277" y="55"/>
                    <a:pt x="273" y="65"/>
                    <a:pt x="265" y="73"/>
                  </a:cubicBezTo>
                  <a:cubicBezTo>
                    <a:pt x="263" y="75"/>
                    <a:pt x="262" y="76"/>
                    <a:pt x="261" y="77"/>
                  </a:cubicBezTo>
                  <a:cubicBezTo>
                    <a:pt x="390" y="77"/>
                    <a:pt x="390" y="77"/>
                    <a:pt x="390" y="77"/>
                  </a:cubicBezTo>
                  <a:cubicBezTo>
                    <a:pt x="390" y="200"/>
                    <a:pt x="390" y="200"/>
                    <a:pt x="390" y="200"/>
                  </a:cubicBezTo>
                  <a:cubicBezTo>
                    <a:pt x="390" y="200"/>
                    <a:pt x="389" y="199"/>
                    <a:pt x="389" y="199"/>
                  </a:cubicBezTo>
                  <a:cubicBezTo>
                    <a:pt x="381" y="191"/>
                    <a:pt x="370" y="186"/>
                    <a:pt x="359" y="186"/>
                  </a:cubicBezTo>
                  <a:cubicBezTo>
                    <a:pt x="347" y="186"/>
                    <a:pt x="337" y="191"/>
                    <a:pt x="328" y="199"/>
                  </a:cubicBezTo>
                  <a:cubicBezTo>
                    <a:pt x="320" y="207"/>
                    <a:pt x="316" y="218"/>
                    <a:pt x="316" y="229"/>
                  </a:cubicBezTo>
                  <a:cubicBezTo>
                    <a:pt x="316" y="241"/>
                    <a:pt x="320" y="251"/>
                    <a:pt x="328" y="260"/>
                  </a:cubicBezTo>
                  <a:cubicBezTo>
                    <a:pt x="337" y="268"/>
                    <a:pt x="347" y="272"/>
                    <a:pt x="359" y="272"/>
                  </a:cubicBezTo>
                  <a:cubicBezTo>
                    <a:pt x="370" y="272"/>
                    <a:pt x="381" y="268"/>
                    <a:pt x="389" y="260"/>
                  </a:cubicBezTo>
                  <a:lnTo>
                    <a:pt x="390" y="26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431A536B-54D4-4431-A0BC-1D11952FA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992" y="1880337"/>
              <a:ext cx="2245784" cy="1883833"/>
            </a:xfrm>
            <a:custGeom>
              <a:avLst/>
              <a:gdLst/>
              <a:ahLst/>
              <a:cxnLst>
                <a:cxn ang="0">
                  <a:pos x="204" y="388"/>
                </a:cxn>
                <a:cxn ang="0">
                  <a:pos x="0" y="388"/>
                </a:cxn>
                <a:cxn ang="0">
                  <a:pos x="113" y="114"/>
                </a:cxn>
                <a:cxn ang="0">
                  <a:pos x="389" y="0"/>
                </a:cxn>
                <a:cxn ang="0">
                  <a:pos x="390" y="0"/>
                </a:cxn>
                <a:cxn ang="0">
                  <a:pos x="390" y="203"/>
                </a:cxn>
                <a:cxn ang="0">
                  <a:pos x="420" y="191"/>
                </a:cxn>
                <a:cxn ang="0">
                  <a:pos x="450" y="203"/>
                </a:cxn>
                <a:cxn ang="0">
                  <a:pos x="463" y="234"/>
                </a:cxn>
                <a:cxn ang="0">
                  <a:pos x="450" y="264"/>
                </a:cxn>
                <a:cxn ang="0">
                  <a:pos x="420" y="277"/>
                </a:cxn>
                <a:cxn ang="0">
                  <a:pos x="390" y="265"/>
                </a:cxn>
                <a:cxn ang="0">
                  <a:pos x="390" y="388"/>
                </a:cxn>
                <a:cxn ang="0">
                  <a:pos x="261" y="388"/>
                </a:cxn>
                <a:cxn ang="0">
                  <a:pos x="265" y="384"/>
                </a:cxn>
                <a:cxn ang="0">
                  <a:pos x="277" y="354"/>
                </a:cxn>
                <a:cxn ang="0">
                  <a:pos x="265" y="324"/>
                </a:cxn>
                <a:cxn ang="0">
                  <a:pos x="234" y="311"/>
                </a:cxn>
                <a:cxn ang="0">
                  <a:pos x="204" y="324"/>
                </a:cxn>
                <a:cxn ang="0">
                  <a:pos x="191" y="354"/>
                </a:cxn>
                <a:cxn ang="0">
                  <a:pos x="204" y="384"/>
                </a:cxn>
                <a:cxn ang="0">
                  <a:pos x="204" y="388"/>
                </a:cxn>
              </a:cxnLst>
              <a:rect l="0" t="0" r="r" b="b"/>
              <a:pathLst>
                <a:path w="463" h="388">
                  <a:moveTo>
                    <a:pt x="204" y="388"/>
                  </a:moveTo>
                  <a:cubicBezTo>
                    <a:pt x="0" y="388"/>
                    <a:pt x="0" y="388"/>
                    <a:pt x="0" y="388"/>
                  </a:cubicBezTo>
                  <a:cubicBezTo>
                    <a:pt x="0" y="281"/>
                    <a:pt x="38" y="189"/>
                    <a:pt x="113" y="114"/>
                  </a:cubicBezTo>
                  <a:cubicBezTo>
                    <a:pt x="190" y="38"/>
                    <a:pt x="281" y="0"/>
                    <a:pt x="389" y="0"/>
                  </a:cubicBezTo>
                  <a:cubicBezTo>
                    <a:pt x="389" y="0"/>
                    <a:pt x="390" y="0"/>
                    <a:pt x="390" y="0"/>
                  </a:cubicBezTo>
                  <a:cubicBezTo>
                    <a:pt x="390" y="203"/>
                    <a:pt x="390" y="203"/>
                    <a:pt x="390" y="203"/>
                  </a:cubicBezTo>
                  <a:cubicBezTo>
                    <a:pt x="398" y="195"/>
                    <a:pt x="408" y="191"/>
                    <a:pt x="420" y="191"/>
                  </a:cubicBezTo>
                  <a:cubicBezTo>
                    <a:pt x="431" y="191"/>
                    <a:pt x="442" y="195"/>
                    <a:pt x="450" y="203"/>
                  </a:cubicBezTo>
                  <a:cubicBezTo>
                    <a:pt x="458" y="212"/>
                    <a:pt x="463" y="222"/>
                    <a:pt x="463" y="234"/>
                  </a:cubicBezTo>
                  <a:cubicBezTo>
                    <a:pt x="463" y="246"/>
                    <a:pt x="458" y="256"/>
                    <a:pt x="450" y="264"/>
                  </a:cubicBezTo>
                  <a:cubicBezTo>
                    <a:pt x="442" y="273"/>
                    <a:pt x="431" y="277"/>
                    <a:pt x="420" y="277"/>
                  </a:cubicBezTo>
                  <a:cubicBezTo>
                    <a:pt x="408" y="277"/>
                    <a:pt x="398" y="273"/>
                    <a:pt x="390" y="265"/>
                  </a:cubicBezTo>
                  <a:cubicBezTo>
                    <a:pt x="390" y="388"/>
                    <a:pt x="390" y="388"/>
                    <a:pt x="390" y="388"/>
                  </a:cubicBezTo>
                  <a:cubicBezTo>
                    <a:pt x="261" y="388"/>
                    <a:pt x="261" y="388"/>
                    <a:pt x="261" y="388"/>
                  </a:cubicBezTo>
                  <a:cubicBezTo>
                    <a:pt x="262" y="387"/>
                    <a:pt x="263" y="386"/>
                    <a:pt x="265" y="384"/>
                  </a:cubicBezTo>
                  <a:cubicBezTo>
                    <a:pt x="273" y="376"/>
                    <a:pt x="277" y="366"/>
                    <a:pt x="277" y="354"/>
                  </a:cubicBezTo>
                  <a:cubicBezTo>
                    <a:pt x="277" y="342"/>
                    <a:pt x="273" y="332"/>
                    <a:pt x="265" y="324"/>
                  </a:cubicBezTo>
                  <a:cubicBezTo>
                    <a:pt x="256" y="315"/>
                    <a:pt x="246" y="311"/>
                    <a:pt x="234" y="311"/>
                  </a:cubicBezTo>
                  <a:cubicBezTo>
                    <a:pt x="223" y="311"/>
                    <a:pt x="212" y="315"/>
                    <a:pt x="204" y="324"/>
                  </a:cubicBezTo>
                  <a:cubicBezTo>
                    <a:pt x="196" y="332"/>
                    <a:pt x="191" y="342"/>
                    <a:pt x="191" y="354"/>
                  </a:cubicBezTo>
                  <a:cubicBezTo>
                    <a:pt x="191" y="366"/>
                    <a:pt x="196" y="376"/>
                    <a:pt x="204" y="384"/>
                  </a:cubicBezTo>
                  <a:lnTo>
                    <a:pt x="204" y="388"/>
                  </a:lnTo>
                  <a:close/>
                </a:path>
              </a:pathLst>
            </a:custGeom>
            <a:solidFill>
              <a:srgbClr val="033180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D86E626A-42EB-4516-ADA3-2DF37F621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292" y="1880336"/>
              <a:ext cx="1881717" cy="2252133"/>
            </a:xfrm>
            <a:custGeom>
              <a:avLst/>
              <a:gdLst/>
              <a:ahLst/>
              <a:cxnLst>
                <a:cxn ang="0">
                  <a:pos x="388" y="388"/>
                </a:cxn>
                <a:cxn ang="0">
                  <a:pos x="182" y="388"/>
                </a:cxn>
                <a:cxn ang="0">
                  <a:pos x="179" y="388"/>
                </a:cxn>
                <a:cxn ang="0">
                  <a:pos x="182" y="391"/>
                </a:cxn>
                <a:cxn ang="0">
                  <a:pos x="195" y="421"/>
                </a:cxn>
                <a:cxn ang="0">
                  <a:pos x="182" y="452"/>
                </a:cxn>
                <a:cxn ang="0">
                  <a:pos x="152" y="464"/>
                </a:cxn>
                <a:cxn ang="0">
                  <a:pos x="122" y="452"/>
                </a:cxn>
                <a:cxn ang="0">
                  <a:pos x="109" y="421"/>
                </a:cxn>
                <a:cxn ang="0">
                  <a:pos x="122" y="391"/>
                </a:cxn>
                <a:cxn ang="0">
                  <a:pos x="125" y="388"/>
                </a:cxn>
                <a:cxn ang="0">
                  <a:pos x="0" y="388"/>
                </a:cxn>
                <a:cxn ang="0">
                  <a:pos x="0" y="265"/>
                </a:cxn>
                <a:cxn ang="0">
                  <a:pos x="30" y="277"/>
                </a:cxn>
                <a:cxn ang="0">
                  <a:pos x="60" y="264"/>
                </a:cxn>
                <a:cxn ang="0">
                  <a:pos x="73" y="234"/>
                </a:cxn>
                <a:cxn ang="0">
                  <a:pos x="60" y="203"/>
                </a:cxn>
                <a:cxn ang="0">
                  <a:pos x="30" y="191"/>
                </a:cxn>
                <a:cxn ang="0">
                  <a:pos x="0" y="203"/>
                </a:cxn>
                <a:cxn ang="0">
                  <a:pos x="0" y="0"/>
                </a:cxn>
                <a:cxn ang="0">
                  <a:pos x="274" y="114"/>
                </a:cxn>
                <a:cxn ang="0">
                  <a:pos x="388" y="388"/>
                </a:cxn>
              </a:cxnLst>
              <a:rect l="0" t="0" r="r" b="b"/>
              <a:pathLst>
                <a:path w="388" h="464">
                  <a:moveTo>
                    <a:pt x="388" y="388"/>
                  </a:moveTo>
                  <a:cubicBezTo>
                    <a:pt x="182" y="388"/>
                    <a:pt x="182" y="388"/>
                    <a:pt x="182" y="388"/>
                  </a:cubicBezTo>
                  <a:cubicBezTo>
                    <a:pt x="179" y="388"/>
                    <a:pt x="179" y="388"/>
                    <a:pt x="179" y="388"/>
                  </a:cubicBezTo>
                  <a:cubicBezTo>
                    <a:pt x="180" y="389"/>
                    <a:pt x="181" y="390"/>
                    <a:pt x="182" y="391"/>
                  </a:cubicBezTo>
                  <a:cubicBezTo>
                    <a:pt x="191" y="399"/>
                    <a:pt x="195" y="409"/>
                    <a:pt x="195" y="421"/>
                  </a:cubicBezTo>
                  <a:cubicBezTo>
                    <a:pt x="195" y="433"/>
                    <a:pt x="191" y="443"/>
                    <a:pt x="182" y="452"/>
                  </a:cubicBezTo>
                  <a:cubicBezTo>
                    <a:pt x="174" y="460"/>
                    <a:pt x="164" y="464"/>
                    <a:pt x="152" y="464"/>
                  </a:cubicBezTo>
                  <a:cubicBezTo>
                    <a:pt x="140" y="464"/>
                    <a:pt x="130" y="460"/>
                    <a:pt x="122" y="452"/>
                  </a:cubicBezTo>
                  <a:cubicBezTo>
                    <a:pt x="113" y="443"/>
                    <a:pt x="109" y="433"/>
                    <a:pt x="109" y="421"/>
                  </a:cubicBezTo>
                  <a:cubicBezTo>
                    <a:pt x="109" y="409"/>
                    <a:pt x="113" y="399"/>
                    <a:pt x="122" y="391"/>
                  </a:cubicBezTo>
                  <a:cubicBezTo>
                    <a:pt x="123" y="390"/>
                    <a:pt x="124" y="389"/>
                    <a:pt x="125" y="388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8" y="273"/>
                    <a:pt x="18" y="277"/>
                    <a:pt x="30" y="277"/>
                  </a:cubicBezTo>
                  <a:cubicBezTo>
                    <a:pt x="41" y="277"/>
                    <a:pt x="52" y="273"/>
                    <a:pt x="60" y="264"/>
                  </a:cubicBezTo>
                  <a:cubicBezTo>
                    <a:pt x="68" y="256"/>
                    <a:pt x="73" y="246"/>
                    <a:pt x="73" y="234"/>
                  </a:cubicBezTo>
                  <a:cubicBezTo>
                    <a:pt x="73" y="222"/>
                    <a:pt x="68" y="212"/>
                    <a:pt x="60" y="203"/>
                  </a:cubicBezTo>
                  <a:cubicBezTo>
                    <a:pt x="52" y="195"/>
                    <a:pt x="41" y="191"/>
                    <a:pt x="30" y="191"/>
                  </a:cubicBezTo>
                  <a:cubicBezTo>
                    <a:pt x="18" y="191"/>
                    <a:pt x="8" y="195"/>
                    <a:pt x="0" y="2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7" y="0"/>
                    <a:pt x="198" y="38"/>
                    <a:pt x="274" y="114"/>
                  </a:cubicBezTo>
                  <a:cubicBezTo>
                    <a:pt x="350" y="189"/>
                    <a:pt x="388" y="281"/>
                    <a:pt x="388" y="38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B02AB155-1043-4632-8CCD-7CBFCF3D9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459" y="3764170"/>
              <a:ext cx="2241551" cy="1892300"/>
            </a:xfrm>
            <a:custGeom>
              <a:avLst/>
              <a:gdLst/>
              <a:ahLst/>
              <a:cxnLst>
                <a:cxn ang="0">
                  <a:pos x="256" y="3"/>
                </a:cxn>
                <a:cxn ang="0">
                  <a:pos x="256" y="0"/>
                </a:cxn>
                <a:cxn ang="0">
                  <a:pos x="462" y="0"/>
                </a:cxn>
                <a:cxn ang="0">
                  <a:pos x="462" y="1"/>
                </a:cxn>
                <a:cxn ang="0">
                  <a:pos x="348" y="276"/>
                </a:cxn>
                <a:cxn ang="0">
                  <a:pos x="74" y="390"/>
                </a:cxn>
                <a:cxn ang="0">
                  <a:pos x="74" y="183"/>
                </a:cxn>
                <a:cxn ang="0">
                  <a:pos x="74" y="182"/>
                </a:cxn>
                <a:cxn ang="0">
                  <a:pos x="73" y="183"/>
                </a:cxn>
                <a:cxn ang="0">
                  <a:pos x="43" y="195"/>
                </a:cxn>
                <a:cxn ang="0">
                  <a:pos x="12" y="183"/>
                </a:cxn>
                <a:cxn ang="0">
                  <a:pos x="0" y="152"/>
                </a:cxn>
                <a:cxn ang="0">
                  <a:pos x="12" y="122"/>
                </a:cxn>
                <a:cxn ang="0">
                  <a:pos x="43" y="109"/>
                </a:cxn>
                <a:cxn ang="0">
                  <a:pos x="73" y="122"/>
                </a:cxn>
                <a:cxn ang="0">
                  <a:pos x="74" y="123"/>
                </a:cxn>
                <a:cxn ang="0">
                  <a:pos x="74" y="0"/>
                </a:cxn>
                <a:cxn ang="0">
                  <a:pos x="199" y="0"/>
                </a:cxn>
                <a:cxn ang="0">
                  <a:pos x="196" y="3"/>
                </a:cxn>
                <a:cxn ang="0">
                  <a:pos x="183" y="33"/>
                </a:cxn>
                <a:cxn ang="0">
                  <a:pos x="196" y="64"/>
                </a:cxn>
                <a:cxn ang="0">
                  <a:pos x="226" y="76"/>
                </a:cxn>
                <a:cxn ang="0">
                  <a:pos x="256" y="64"/>
                </a:cxn>
                <a:cxn ang="0">
                  <a:pos x="269" y="33"/>
                </a:cxn>
                <a:cxn ang="0">
                  <a:pos x="256" y="3"/>
                </a:cxn>
              </a:cxnLst>
              <a:rect l="0" t="0" r="r" b="b"/>
              <a:pathLst>
                <a:path w="462" h="390">
                  <a:moveTo>
                    <a:pt x="256" y="3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62" y="0"/>
                    <a:pt x="462" y="1"/>
                    <a:pt x="462" y="1"/>
                  </a:cubicBezTo>
                  <a:cubicBezTo>
                    <a:pt x="462" y="109"/>
                    <a:pt x="424" y="200"/>
                    <a:pt x="348" y="276"/>
                  </a:cubicBezTo>
                  <a:cubicBezTo>
                    <a:pt x="272" y="352"/>
                    <a:pt x="181" y="390"/>
                    <a:pt x="74" y="39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4" y="182"/>
                    <a:pt x="73" y="183"/>
                    <a:pt x="73" y="183"/>
                  </a:cubicBezTo>
                  <a:cubicBezTo>
                    <a:pt x="65" y="191"/>
                    <a:pt x="54" y="195"/>
                    <a:pt x="43" y="195"/>
                  </a:cubicBezTo>
                  <a:cubicBezTo>
                    <a:pt x="31" y="195"/>
                    <a:pt x="21" y="191"/>
                    <a:pt x="12" y="183"/>
                  </a:cubicBezTo>
                  <a:cubicBezTo>
                    <a:pt x="4" y="174"/>
                    <a:pt x="0" y="164"/>
                    <a:pt x="0" y="152"/>
                  </a:cubicBezTo>
                  <a:cubicBezTo>
                    <a:pt x="0" y="141"/>
                    <a:pt x="4" y="130"/>
                    <a:pt x="12" y="122"/>
                  </a:cubicBezTo>
                  <a:cubicBezTo>
                    <a:pt x="21" y="114"/>
                    <a:pt x="31" y="109"/>
                    <a:pt x="43" y="109"/>
                  </a:cubicBezTo>
                  <a:cubicBezTo>
                    <a:pt x="54" y="109"/>
                    <a:pt x="65" y="114"/>
                    <a:pt x="73" y="122"/>
                  </a:cubicBezTo>
                  <a:cubicBezTo>
                    <a:pt x="73" y="122"/>
                    <a:pt x="74" y="123"/>
                    <a:pt x="74" y="12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7" y="2"/>
                    <a:pt x="196" y="3"/>
                  </a:cubicBezTo>
                  <a:cubicBezTo>
                    <a:pt x="187" y="11"/>
                    <a:pt x="183" y="21"/>
                    <a:pt x="183" y="33"/>
                  </a:cubicBezTo>
                  <a:cubicBezTo>
                    <a:pt x="183" y="45"/>
                    <a:pt x="187" y="55"/>
                    <a:pt x="196" y="64"/>
                  </a:cubicBezTo>
                  <a:cubicBezTo>
                    <a:pt x="204" y="72"/>
                    <a:pt x="214" y="76"/>
                    <a:pt x="226" y="76"/>
                  </a:cubicBezTo>
                  <a:cubicBezTo>
                    <a:pt x="238" y="76"/>
                    <a:pt x="248" y="72"/>
                    <a:pt x="256" y="64"/>
                  </a:cubicBezTo>
                  <a:cubicBezTo>
                    <a:pt x="265" y="55"/>
                    <a:pt x="269" y="45"/>
                    <a:pt x="269" y="33"/>
                  </a:cubicBezTo>
                  <a:cubicBezTo>
                    <a:pt x="269" y="21"/>
                    <a:pt x="265" y="11"/>
                    <a:pt x="256" y="3"/>
                  </a:cubicBezTo>
                  <a:close/>
                </a:path>
              </a:pathLst>
            </a:custGeom>
            <a:solidFill>
              <a:srgbClr val="033180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14" name="Shape 13761">
            <a:extLst>
              <a:ext uri="{FF2B5EF4-FFF2-40B4-BE49-F238E27FC236}">
                <a16:creationId xmlns:a16="http://schemas.microsoft.com/office/drawing/2014/main" id="{34D58F97-5A85-4C02-88AA-85FEC887C79A}"/>
              </a:ext>
            </a:extLst>
          </p:cNvPr>
          <p:cNvSpPr/>
          <p:nvPr/>
        </p:nvSpPr>
        <p:spPr>
          <a:xfrm>
            <a:off x="8179232" y="2323940"/>
            <a:ext cx="3162535" cy="112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000">
                <a:latin typeface="+mn-lt"/>
                <a:ea typeface="+mn-ea"/>
                <a:cs typeface="+mn-cs"/>
                <a:sym typeface="Montserrat Semi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Shape 13763">
            <a:extLst>
              <a:ext uri="{FF2B5EF4-FFF2-40B4-BE49-F238E27FC236}">
                <a16:creationId xmlns:a16="http://schemas.microsoft.com/office/drawing/2014/main" id="{AA4FF988-44BA-4FE8-93EC-1B64B433B06C}"/>
              </a:ext>
            </a:extLst>
          </p:cNvPr>
          <p:cNvSpPr/>
          <p:nvPr/>
        </p:nvSpPr>
        <p:spPr>
          <a:xfrm>
            <a:off x="866274" y="2323939"/>
            <a:ext cx="3142581" cy="112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r">
              <a:defRPr sz="3000">
                <a:latin typeface="+mn-lt"/>
                <a:ea typeface="+mn-ea"/>
                <a:cs typeface="+mn-cs"/>
                <a:sym typeface="Montserrat Semi Bold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hape 13765">
            <a:extLst>
              <a:ext uri="{FF2B5EF4-FFF2-40B4-BE49-F238E27FC236}">
                <a16:creationId xmlns:a16="http://schemas.microsoft.com/office/drawing/2014/main" id="{DA897224-2A1A-4C6B-B095-82D5E8D321A4}"/>
              </a:ext>
            </a:extLst>
          </p:cNvPr>
          <p:cNvSpPr/>
          <p:nvPr/>
        </p:nvSpPr>
        <p:spPr>
          <a:xfrm>
            <a:off x="8179232" y="4089868"/>
            <a:ext cx="3162535" cy="112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000">
                <a:latin typeface="+mn-lt"/>
                <a:ea typeface="+mn-ea"/>
                <a:cs typeface="+mn-cs"/>
                <a:sym typeface="Montserrat Semi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Shape 13767">
            <a:extLst>
              <a:ext uri="{FF2B5EF4-FFF2-40B4-BE49-F238E27FC236}">
                <a16:creationId xmlns:a16="http://schemas.microsoft.com/office/drawing/2014/main" id="{84D333F3-4964-4491-BDB4-E279861F37D7}"/>
              </a:ext>
            </a:extLst>
          </p:cNvPr>
          <p:cNvSpPr/>
          <p:nvPr/>
        </p:nvSpPr>
        <p:spPr>
          <a:xfrm>
            <a:off x="866274" y="4112952"/>
            <a:ext cx="3142581" cy="1075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r">
              <a:defRPr sz="3000">
                <a:latin typeface="+mn-lt"/>
                <a:ea typeface="+mn-ea"/>
                <a:cs typeface="+mn-cs"/>
                <a:sym typeface="Montserrat Semi Bold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D799939-1D6C-49C0-A4BF-057CB244A8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895" y="2818309"/>
            <a:ext cx="349398" cy="3699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69762E7-AE4C-4BA9-A9B9-DD60E58C4D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452" y="2817467"/>
            <a:ext cx="379948" cy="40229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870267-55B0-4447-BB36-2026C931C8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894" y="4276010"/>
            <a:ext cx="364469" cy="41002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64D32B-3858-4D38-A7CB-DB6541F049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717" y="4276009"/>
            <a:ext cx="421417" cy="410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554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">
        <p:random/>
      </p:transition>
    </mc:Choice>
    <mc:Fallback xmlns="">
      <p:transition spd="slow" advTm="7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 descr="游戏机里面的人物手上拿着玩具枪&#10;&#10;中度可信度描述已自动生成">
            <a:extLst>
              <a:ext uri="{FF2B5EF4-FFF2-40B4-BE49-F238E27FC236}">
                <a16:creationId xmlns:a16="http://schemas.microsoft.com/office/drawing/2014/main" id="{02FEA35C-970A-499D-AD87-257322B182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8689"/>
            <a:ext cx="6526039" cy="4705643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4481B3A2-37B5-4F6D-B159-FCFBCAD23D82}"/>
              </a:ext>
            </a:extLst>
          </p:cNvPr>
          <p:cNvGrpSpPr/>
          <p:nvPr/>
        </p:nvGrpSpPr>
        <p:grpSpPr>
          <a:xfrm>
            <a:off x="6240016" y="1556792"/>
            <a:ext cx="5413419" cy="1041052"/>
            <a:chOff x="5928557" y="2088173"/>
            <a:chExt cx="5413419" cy="1041052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F1E95DF-AD8E-48A9-988D-C2319B8DAE6C}"/>
                </a:ext>
              </a:extLst>
            </p:cNvPr>
            <p:cNvSpPr txBox="1"/>
            <p:nvPr/>
          </p:nvSpPr>
          <p:spPr>
            <a:xfrm>
              <a:off x="5928557" y="2522905"/>
              <a:ext cx="5413419" cy="60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100"/>
                </a:lnSpc>
                <a:defRPr sz="1400" b="0" i="0" spc="400">
                  <a:solidFill>
                    <a:schemeClr val="bg1">
                      <a:alpha val="93000"/>
                    </a:schemeClr>
                  </a:solidFill>
                  <a:effectLst/>
                  <a:latin typeface="汉标粗黑体" panose="02010601030101010101" pitchFamily="2" charset="-122"/>
                  <a:ea typeface="汉标粗黑体" panose="02010601030101010101" pitchFamily="2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A24AD5F-6D01-4402-B4FF-9E9DE2C8FB56}"/>
                </a:ext>
              </a:extLst>
            </p:cNvPr>
            <p:cNvSpPr txBox="1"/>
            <p:nvPr/>
          </p:nvSpPr>
          <p:spPr>
            <a:xfrm>
              <a:off x="5928557" y="2088173"/>
              <a:ext cx="2068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D669F02-B92E-43A9-89CC-2997CF970BE2}"/>
              </a:ext>
            </a:extLst>
          </p:cNvPr>
          <p:cNvGrpSpPr/>
          <p:nvPr/>
        </p:nvGrpSpPr>
        <p:grpSpPr>
          <a:xfrm>
            <a:off x="6240015" y="3156891"/>
            <a:ext cx="5413420" cy="1067987"/>
            <a:chOff x="5928556" y="3688272"/>
            <a:chExt cx="5413420" cy="1067987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44A3E5F-2BFE-44A5-9103-246C4B85BED7}"/>
                </a:ext>
              </a:extLst>
            </p:cNvPr>
            <p:cNvSpPr txBox="1"/>
            <p:nvPr/>
          </p:nvSpPr>
          <p:spPr>
            <a:xfrm>
              <a:off x="5928557" y="4149939"/>
              <a:ext cx="5413419" cy="60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100"/>
                </a:lnSpc>
                <a:defRPr sz="1400" b="0" i="0" spc="400">
                  <a:solidFill>
                    <a:schemeClr val="bg1">
                      <a:alpha val="93000"/>
                    </a:schemeClr>
                  </a:solidFill>
                  <a:effectLst/>
                  <a:latin typeface="汉标粗黑体" panose="02010601030101010101" pitchFamily="2" charset="-122"/>
                  <a:ea typeface="汉标粗黑体" panose="02010601030101010101" pitchFamily="2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1B3C501-E392-4AC2-8DCB-B2880F990176}"/>
                </a:ext>
              </a:extLst>
            </p:cNvPr>
            <p:cNvSpPr txBox="1"/>
            <p:nvPr/>
          </p:nvSpPr>
          <p:spPr>
            <a:xfrm>
              <a:off x="5928556" y="3688272"/>
              <a:ext cx="2068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4A23502-726B-46A2-936C-D63439B20368}"/>
              </a:ext>
            </a:extLst>
          </p:cNvPr>
          <p:cNvGrpSpPr/>
          <p:nvPr/>
        </p:nvGrpSpPr>
        <p:grpSpPr>
          <a:xfrm>
            <a:off x="6240014" y="4783925"/>
            <a:ext cx="5413421" cy="1067985"/>
            <a:chOff x="5928555" y="5315306"/>
            <a:chExt cx="5413421" cy="106798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988E37D-0B44-4908-B5CD-B3A8AF47F614}"/>
                </a:ext>
              </a:extLst>
            </p:cNvPr>
            <p:cNvSpPr txBox="1"/>
            <p:nvPr/>
          </p:nvSpPr>
          <p:spPr>
            <a:xfrm>
              <a:off x="5928557" y="5776971"/>
              <a:ext cx="5413419" cy="60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100"/>
                </a:lnSpc>
                <a:defRPr sz="1400" b="0" i="0" spc="400">
                  <a:solidFill>
                    <a:schemeClr val="bg1">
                      <a:alpha val="93000"/>
                    </a:schemeClr>
                  </a:solidFill>
                  <a:effectLst/>
                  <a:latin typeface="汉标粗黑体" panose="02010601030101010101" pitchFamily="2" charset="-122"/>
                  <a:ea typeface="汉标粗黑体" panose="02010601030101010101" pitchFamily="2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3FD2DB7-4116-41C2-ACBB-A49494D0F892}"/>
                </a:ext>
              </a:extLst>
            </p:cNvPr>
            <p:cNvSpPr txBox="1"/>
            <p:nvPr/>
          </p:nvSpPr>
          <p:spPr>
            <a:xfrm>
              <a:off x="5928555" y="5315306"/>
              <a:ext cx="2068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93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96">
        <p:random/>
      </p:transition>
    </mc:Choice>
    <mc:Fallback xmlns="">
      <p:transition spd="slow" advTm="14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B5F1939-ABAE-40B5-AF79-21B00E14ED3E}"/>
              </a:ext>
            </a:extLst>
          </p:cNvPr>
          <p:cNvGrpSpPr/>
          <p:nvPr/>
        </p:nvGrpSpPr>
        <p:grpSpPr>
          <a:xfrm>
            <a:off x="1166164" y="1467747"/>
            <a:ext cx="9859673" cy="4526417"/>
            <a:chOff x="1432441" y="1337261"/>
            <a:chExt cx="9859673" cy="4526417"/>
          </a:xfrm>
        </p:grpSpPr>
        <p:sp>
          <p:nvSpPr>
            <p:cNvPr id="10" name="Shape 40">
              <a:extLst>
                <a:ext uri="{FF2B5EF4-FFF2-40B4-BE49-F238E27FC236}">
                  <a16:creationId xmlns:a16="http://schemas.microsoft.com/office/drawing/2014/main" id="{A2D77C51-E54E-45EC-B7AD-1C714DA1E0E5}"/>
                </a:ext>
              </a:extLst>
            </p:cNvPr>
            <p:cNvSpPr/>
            <p:nvPr/>
          </p:nvSpPr>
          <p:spPr>
            <a:xfrm>
              <a:off x="2184990" y="3249771"/>
              <a:ext cx="1770328" cy="1609389"/>
            </a:xfrm>
            <a:prstGeom prst="leftCircularArrow">
              <a:avLst>
                <a:gd name="adj1" fmla="val 2550"/>
                <a:gd name="adj2" fmla="val 309429"/>
                <a:gd name="adj3" fmla="val 2084940"/>
                <a:gd name="adj4" fmla="val 9024489"/>
                <a:gd name="adj5" fmla="val 2975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Circular Arrow 43">
              <a:extLst>
                <a:ext uri="{FF2B5EF4-FFF2-40B4-BE49-F238E27FC236}">
                  <a16:creationId xmlns:a16="http://schemas.microsoft.com/office/drawing/2014/main" id="{0B0909ED-C319-414F-8C37-42F70F34BD7C}"/>
                </a:ext>
              </a:extLst>
            </p:cNvPr>
            <p:cNvSpPr/>
            <p:nvPr/>
          </p:nvSpPr>
          <p:spPr>
            <a:xfrm>
              <a:off x="4803677" y="2322213"/>
              <a:ext cx="1987928" cy="1807207"/>
            </a:xfrm>
            <a:prstGeom prst="circularArrow">
              <a:avLst>
                <a:gd name="adj1" fmla="val 2271"/>
                <a:gd name="adj2" fmla="val 273786"/>
                <a:gd name="adj3" fmla="val 19550703"/>
                <a:gd name="adj4" fmla="val 12575511"/>
                <a:gd name="adj5" fmla="val 265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 51">
              <a:extLst>
                <a:ext uri="{FF2B5EF4-FFF2-40B4-BE49-F238E27FC236}">
                  <a16:creationId xmlns:a16="http://schemas.microsoft.com/office/drawing/2014/main" id="{C5D7F364-924A-4784-97CC-F9F594C0A270}"/>
                </a:ext>
              </a:extLst>
            </p:cNvPr>
            <p:cNvSpPr/>
            <p:nvPr/>
          </p:nvSpPr>
          <p:spPr>
            <a:xfrm>
              <a:off x="7444732" y="3249771"/>
              <a:ext cx="1770328" cy="1609389"/>
            </a:xfrm>
            <a:prstGeom prst="leftCircularArrow">
              <a:avLst>
                <a:gd name="adj1" fmla="val 2550"/>
                <a:gd name="adj2" fmla="val 309429"/>
                <a:gd name="adj3" fmla="val 2084940"/>
                <a:gd name="adj4" fmla="val 9024489"/>
                <a:gd name="adj5" fmla="val 2975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11713171-AF4F-4140-9540-014595FE8677}"/>
                </a:ext>
              </a:extLst>
            </p:cNvPr>
            <p:cNvGrpSpPr/>
            <p:nvPr/>
          </p:nvGrpSpPr>
          <p:grpSpPr>
            <a:xfrm>
              <a:off x="1432441" y="3056541"/>
              <a:ext cx="1563774" cy="1409552"/>
              <a:chOff x="1432441" y="2725341"/>
              <a:chExt cx="1563774" cy="1409552"/>
            </a:xfrm>
          </p:grpSpPr>
          <p:sp>
            <p:nvSpPr>
              <p:cNvPr id="35" name="Freeform 39">
                <a:extLst>
                  <a:ext uri="{FF2B5EF4-FFF2-40B4-BE49-F238E27FC236}">
                    <a16:creationId xmlns:a16="http://schemas.microsoft.com/office/drawing/2014/main" id="{FB567A59-058D-4893-BF0A-E80722A4298D}"/>
                  </a:ext>
                </a:extLst>
              </p:cNvPr>
              <p:cNvSpPr/>
              <p:nvPr/>
            </p:nvSpPr>
            <p:spPr>
              <a:xfrm>
                <a:off x="1432441" y="2725341"/>
                <a:ext cx="1407396" cy="1160808"/>
              </a:xfrm>
              <a:custGeom>
                <a:avLst/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rgbClr val="03318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121127" rIns="121127" bIns="521733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41">
                <a:extLst>
                  <a:ext uri="{FF2B5EF4-FFF2-40B4-BE49-F238E27FC236}">
                    <a16:creationId xmlns:a16="http://schemas.microsoft.com/office/drawing/2014/main" id="{C3642454-3F70-4F31-B823-C98C6D19FB9C}"/>
                  </a:ext>
                </a:extLst>
              </p:cNvPr>
              <p:cNvSpPr/>
              <p:nvPr/>
            </p:nvSpPr>
            <p:spPr>
              <a:xfrm>
                <a:off x="1745196" y="3637404"/>
                <a:ext cx="1251019" cy="497489"/>
              </a:xfrm>
              <a:custGeom>
                <a:avLst/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solidFill>
                <a:srgbClr val="03318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TextBox 99">
                <a:extLst>
                  <a:ext uri="{FF2B5EF4-FFF2-40B4-BE49-F238E27FC236}">
                    <a16:creationId xmlns:a16="http://schemas.microsoft.com/office/drawing/2014/main" id="{D0C3A82C-B9A7-4412-927F-00A96A4C6D7C}"/>
                  </a:ext>
                </a:extLst>
              </p:cNvPr>
              <p:cNvSpPr txBox="1"/>
              <p:nvPr/>
            </p:nvSpPr>
            <p:spPr>
              <a:xfrm>
                <a:off x="2037922" y="3709874"/>
                <a:ext cx="6655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2018</a:t>
                </a:r>
              </a:p>
            </p:txBody>
          </p:sp>
        </p:grpSp>
        <p:grpSp>
          <p:nvGrpSpPr>
            <p:cNvPr id="14" name="Group 7">
              <a:extLst>
                <a:ext uri="{FF2B5EF4-FFF2-40B4-BE49-F238E27FC236}">
                  <a16:creationId xmlns:a16="http://schemas.microsoft.com/office/drawing/2014/main" id="{15B7E768-2314-45E6-B1B4-A3F3771A5837}"/>
                </a:ext>
              </a:extLst>
            </p:cNvPr>
            <p:cNvGrpSpPr/>
            <p:nvPr/>
          </p:nvGrpSpPr>
          <p:grpSpPr>
            <a:xfrm>
              <a:off x="3978532" y="2807796"/>
              <a:ext cx="1563775" cy="1409553"/>
              <a:chOff x="3978532" y="2476596"/>
              <a:chExt cx="1563775" cy="1409553"/>
            </a:xfrm>
          </p:grpSpPr>
          <p:sp>
            <p:nvSpPr>
              <p:cNvPr id="32" name="Freeform 42">
                <a:extLst>
                  <a:ext uri="{FF2B5EF4-FFF2-40B4-BE49-F238E27FC236}">
                    <a16:creationId xmlns:a16="http://schemas.microsoft.com/office/drawing/2014/main" id="{01E1D60D-9A44-4145-93D3-83D42572F539}"/>
                  </a:ext>
                </a:extLst>
              </p:cNvPr>
              <p:cNvSpPr/>
              <p:nvPr/>
            </p:nvSpPr>
            <p:spPr>
              <a:xfrm>
                <a:off x="3978532" y="2725341"/>
                <a:ext cx="1407397" cy="1160808"/>
              </a:xfrm>
              <a:custGeom>
                <a:avLst/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rgbClr val="03318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521733" rIns="121127" bIns="121127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44">
                <a:extLst>
                  <a:ext uri="{FF2B5EF4-FFF2-40B4-BE49-F238E27FC236}">
                    <a16:creationId xmlns:a16="http://schemas.microsoft.com/office/drawing/2014/main" id="{8383CDBD-427A-45E7-96D0-5731B9C0FA65}"/>
                  </a:ext>
                </a:extLst>
              </p:cNvPr>
              <p:cNvSpPr/>
              <p:nvPr/>
            </p:nvSpPr>
            <p:spPr>
              <a:xfrm>
                <a:off x="4291288" y="2476596"/>
                <a:ext cx="1251019" cy="497489"/>
              </a:xfrm>
              <a:custGeom>
                <a:avLst/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solidFill>
                <a:srgbClr val="03318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100">
                <a:extLst>
                  <a:ext uri="{FF2B5EF4-FFF2-40B4-BE49-F238E27FC236}">
                    <a16:creationId xmlns:a16="http://schemas.microsoft.com/office/drawing/2014/main" id="{829D19D3-335A-4F0E-94EE-F7C6402901A3}"/>
                  </a:ext>
                </a:extLst>
              </p:cNvPr>
              <p:cNvSpPr txBox="1"/>
              <p:nvPr/>
            </p:nvSpPr>
            <p:spPr>
              <a:xfrm>
                <a:off x="4603712" y="2568359"/>
                <a:ext cx="6655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2019</a:t>
                </a:r>
              </a:p>
            </p:txBody>
          </p:sp>
        </p:grp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05F66FCC-2914-4141-B043-C6374BEA6672}"/>
                </a:ext>
              </a:extLst>
            </p:cNvPr>
            <p:cNvGrpSpPr/>
            <p:nvPr/>
          </p:nvGrpSpPr>
          <p:grpSpPr>
            <a:xfrm>
              <a:off x="6692183" y="3056541"/>
              <a:ext cx="1563774" cy="1409552"/>
              <a:chOff x="6692183" y="2725341"/>
              <a:chExt cx="1563774" cy="1409552"/>
            </a:xfrm>
          </p:grpSpPr>
          <p:sp>
            <p:nvSpPr>
              <p:cNvPr id="29" name="Freeform 50">
                <a:extLst>
                  <a:ext uri="{FF2B5EF4-FFF2-40B4-BE49-F238E27FC236}">
                    <a16:creationId xmlns:a16="http://schemas.microsoft.com/office/drawing/2014/main" id="{CC84C48E-DB29-419F-9365-5AEB962DACE8}"/>
                  </a:ext>
                </a:extLst>
              </p:cNvPr>
              <p:cNvSpPr/>
              <p:nvPr/>
            </p:nvSpPr>
            <p:spPr>
              <a:xfrm>
                <a:off x="6692183" y="2725341"/>
                <a:ext cx="1407396" cy="1160808"/>
              </a:xfrm>
              <a:custGeom>
                <a:avLst/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rgbClr val="03318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121127" rIns="121127" bIns="521733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52">
                <a:extLst>
                  <a:ext uri="{FF2B5EF4-FFF2-40B4-BE49-F238E27FC236}">
                    <a16:creationId xmlns:a16="http://schemas.microsoft.com/office/drawing/2014/main" id="{D47E84BE-D319-4BFC-96FD-99655346D4FE}"/>
                  </a:ext>
                </a:extLst>
              </p:cNvPr>
              <p:cNvSpPr/>
              <p:nvPr/>
            </p:nvSpPr>
            <p:spPr>
              <a:xfrm>
                <a:off x="7004938" y="3637404"/>
                <a:ext cx="1251019" cy="497489"/>
              </a:xfrm>
              <a:custGeom>
                <a:avLst/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solidFill>
                <a:srgbClr val="03318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Box 101">
                <a:extLst>
                  <a:ext uri="{FF2B5EF4-FFF2-40B4-BE49-F238E27FC236}">
                    <a16:creationId xmlns:a16="http://schemas.microsoft.com/office/drawing/2014/main" id="{498A5D0B-9608-4DAE-A7DF-1EF1CD247BAE}"/>
                  </a:ext>
                </a:extLst>
              </p:cNvPr>
              <p:cNvSpPr txBox="1"/>
              <p:nvPr/>
            </p:nvSpPr>
            <p:spPr>
              <a:xfrm>
                <a:off x="7323406" y="3722655"/>
                <a:ext cx="6655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2020</a:t>
                </a:r>
              </a:p>
            </p:txBody>
          </p:sp>
        </p:grpSp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02AAF34D-0BBB-4073-8266-33592CC9ADB0}"/>
                </a:ext>
              </a:extLst>
            </p:cNvPr>
            <p:cNvGrpSpPr/>
            <p:nvPr/>
          </p:nvGrpSpPr>
          <p:grpSpPr>
            <a:xfrm>
              <a:off x="9185721" y="2807796"/>
              <a:ext cx="1563775" cy="1409553"/>
              <a:chOff x="9195783" y="2476596"/>
              <a:chExt cx="1563775" cy="1409553"/>
            </a:xfrm>
          </p:grpSpPr>
          <p:sp>
            <p:nvSpPr>
              <p:cNvPr id="26" name="Freeform 53">
                <a:extLst>
                  <a:ext uri="{FF2B5EF4-FFF2-40B4-BE49-F238E27FC236}">
                    <a16:creationId xmlns:a16="http://schemas.microsoft.com/office/drawing/2014/main" id="{9363954A-1640-4F45-8C0F-9D9484F700A2}"/>
                  </a:ext>
                </a:extLst>
              </p:cNvPr>
              <p:cNvSpPr/>
              <p:nvPr/>
            </p:nvSpPr>
            <p:spPr>
              <a:xfrm>
                <a:off x="9195783" y="2725341"/>
                <a:ext cx="1407397" cy="1160808"/>
              </a:xfrm>
              <a:custGeom>
                <a:avLst/>
                <a:gdLst>
                  <a:gd name="connsiteX0" fmla="*/ 0 w 2266626"/>
                  <a:gd name="connsiteY0" fmla="*/ 186949 h 1869493"/>
                  <a:gd name="connsiteX1" fmla="*/ 186949 w 2266626"/>
                  <a:gd name="connsiteY1" fmla="*/ 0 h 1869493"/>
                  <a:gd name="connsiteX2" fmla="*/ 2079677 w 2266626"/>
                  <a:gd name="connsiteY2" fmla="*/ 0 h 1869493"/>
                  <a:gd name="connsiteX3" fmla="*/ 2266626 w 2266626"/>
                  <a:gd name="connsiteY3" fmla="*/ 186949 h 1869493"/>
                  <a:gd name="connsiteX4" fmla="*/ 2266626 w 2266626"/>
                  <a:gd name="connsiteY4" fmla="*/ 1682544 h 1869493"/>
                  <a:gd name="connsiteX5" fmla="*/ 2079677 w 2266626"/>
                  <a:gd name="connsiteY5" fmla="*/ 1869493 h 1869493"/>
                  <a:gd name="connsiteX6" fmla="*/ 186949 w 2266626"/>
                  <a:gd name="connsiteY6" fmla="*/ 1869493 h 1869493"/>
                  <a:gd name="connsiteX7" fmla="*/ 0 w 2266626"/>
                  <a:gd name="connsiteY7" fmla="*/ 1682544 h 1869493"/>
                  <a:gd name="connsiteX8" fmla="*/ 0 w 2266626"/>
                  <a:gd name="connsiteY8" fmla="*/ 186949 h 186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6626" h="1869493">
                    <a:moveTo>
                      <a:pt x="0" y="186949"/>
                    </a:moveTo>
                    <a:cubicBezTo>
                      <a:pt x="0" y="83700"/>
                      <a:pt x="83700" y="0"/>
                      <a:pt x="186949" y="0"/>
                    </a:cubicBezTo>
                    <a:lnTo>
                      <a:pt x="2079677" y="0"/>
                    </a:lnTo>
                    <a:cubicBezTo>
                      <a:pt x="2182926" y="0"/>
                      <a:pt x="2266626" y="83700"/>
                      <a:pt x="2266626" y="186949"/>
                    </a:cubicBezTo>
                    <a:lnTo>
                      <a:pt x="2266626" y="1682544"/>
                    </a:lnTo>
                    <a:cubicBezTo>
                      <a:pt x="2266626" y="1785793"/>
                      <a:pt x="2182926" y="1869493"/>
                      <a:pt x="2079677" y="1869493"/>
                    </a:cubicBezTo>
                    <a:lnTo>
                      <a:pt x="186949" y="1869493"/>
                    </a:lnTo>
                    <a:cubicBezTo>
                      <a:pt x="83700" y="1869493"/>
                      <a:pt x="0" y="1785793"/>
                      <a:pt x="0" y="1682544"/>
                    </a:cubicBezTo>
                    <a:lnTo>
                      <a:pt x="0" y="186949"/>
                    </a:lnTo>
                    <a:close/>
                  </a:path>
                </a:pathLst>
              </a:custGeom>
              <a:ln>
                <a:solidFill>
                  <a:srgbClr val="03318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127" tIns="521733" rIns="121127" bIns="121127" numCol="1" spcCol="1270" anchor="t" anchorCtr="0">
                <a:noAutofit/>
              </a:bodyPr>
              <a:lstStyle/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marL="285750" lvl="1" indent="-285750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endParaRPr lang="en-US" sz="4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54">
                <a:extLst>
                  <a:ext uri="{FF2B5EF4-FFF2-40B4-BE49-F238E27FC236}">
                    <a16:creationId xmlns:a16="http://schemas.microsoft.com/office/drawing/2014/main" id="{C37AADF7-C518-4076-9D2E-D6476E089869}"/>
                  </a:ext>
                </a:extLst>
              </p:cNvPr>
              <p:cNvSpPr/>
              <p:nvPr/>
            </p:nvSpPr>
            <p:spPr>
              <a:xfrm>
                <a:off x="9508539" y="2476596"/>
                <a:ext cx="1251019" cy="497489"/>
              </a:xfrm>
              <a:custGeom>
                <a:avLst/>
                <a:gdLst>
                  <a:gd name="connsiteX0" fmla="*/ 0 w 2014779"/>
                  <a:gd name="connsiteY0" fmla="*/ 80121 h 801211"/>
                  <a:gd name="connsiteX1" fmla="*/ 80121 w 2014779"/>
                  <a:gd name="connsiteY1" fmla="*/ 0 h 801211"/>
                  <a:gd name="connsiteX2" fmla="*/ 1934658 w 2014779"/>
                  <a:gd name="connsiteY2" fmla="*/ 0 h 801211"/>
                  <a:gd name="connsiteX3" fmla="*/ 2014779 w 2014779"/>
                  <a:gd name="connsiteY3" fmla="*/ 80121 h 801211"/>
                  <a:gd name="connsiteX4" fmla="*/ 2014779 w 2014779"/>
                  <a:gd name="connsiteY4" fmla="*/ 721090 h 801211"/>
                  <a:gd name="connsiteX5" fmla="*/ 1934658 w 2014779"/>
                  <a:gd name="connsiteY5" fmla="*/ 801211 h 801211"/>
                  <a:gd name="connsiteX6" fmla="*/ 80121 w 2014779"/>
                  <a:gd name="connsiteY6" fmla="*/ 801211 h 801211"/>
                  <a:gd name="connsiteX7" fmla="*/ 0 w 2014779"/>
                  <a:gd name="connsiteY7" fmla="*/ 721090 h 801211"/>
                  <a:gd name="connsiteX8" fmla="*/ 0 w 2014779"/>
                  <a:gd name="connsiteY8" fmla="*/ 80121 h 801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4779" h="801211">
                    <a:moveTo>
                      <a:pt x="0" y="80121"/>
                    </a:moveTo>
                    <a:cubicBezTo>
                      <a:pt x="0" y="35871"/>
                      <a:pt x="35871" y="0"/>
                      <a:pt x="80121" y="0"/>
                    </a:cubicBezTo>
                    <a:lnTo>
                      <a:pt x="1934658" y="0"/>
                    </a:lnTo>
                    <a:cubicBezTo>
                      <a:pt x="1978908" y="0"/>
                      <a:pt x="2014779" y="35871"/>
                      <a:pt x="2014779" y="80121"/>
                    </a:cubicBezTo>
                    <a:lnTo>
                      <a:pt x="2014779" y="721090"/>
                    </a:lnTo>
                    <a:cubicBezTo>
                      <a:pt x="2014779" y="765340"/>
                      <a:pt x="1978908" y="801211"/>
                      <a:pt x="1934658" y="801211"/>
                    </a:cubicBezTo>
                    <a:lnTo>
                      <a:pt x="80121" y="801211"/>
                    </a:lnTo>
                    <a:cubicBezTo>
                      <a:pt x="35871" y="801211"/>
                      <a:pt x="0" y="765340"/>
                      <a:pt x="0" y="721090"/>
                    </a:cubicBezTo>
                    <a:lnTo>
                      <a:pt x="0" y="80121"/>
                    </a:lnTo>
                    <a:close/>
                  </a:path>
                </a:pathLst>
              </a:custGeom>
              <a:solidFill>
                <a:srgbClr val="03318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1097" tIns="81887" rIns="111097" bIns="81887" numCol="1" spcCol="1270" anchor="ctr" anchorCtr="0">
                <a:noAutofit/>
              </a:bodyPr>
              <a:lstStyle/>
              <a:p>
                <a:pPr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TextBox 102">
                <a:extLst>
                  <a:ext uri="{FF2B5EF4-FFF2-40B4-BE49-F238E27FC236}">
                    <a16:creationId xmlns:a16="http://schemas.microsoft.com/office/drawing/2014/main" id="{A889484B-2B71-43F5-90B3-D9841F9F0E2B}"/>
                  </a:ext>
                </a:extLst>
              </p:cNvPr>
              <p:cNvSpPr txBox="1"/>
              <p:nvPr/>
            </p:nvSpPr>
            <p:spPr>
              <a:xfrm>
                <a:off x="9788441" y="2556063"/>
                <a:ext cx="6912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20XX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669B08A0-2401-4F91-9840-F7C90253EFDB}"/>
                </a:ext>
              </a:extLst>
            </p:cNvPr>
            <p:cNvGrpSpPr/>
            <p:nvPr/>
          </p:nvGrpSpPr>
          <p:grpSpPr>
            <a:xfrm>
              <a:off x="1526345" y="1337261"/>
              <a:ext cx="9765769" cy="4526417"/>
              <a:chOff x="1526345" y="1337261"/>
              <a:chExt cx="9765769" cy="4526417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A9206C1-18AD-48F2-8E0C-4AA0A8B7AB72}"/>
                  </a:ext>
                </a:extLst>
              </p:cNvPr>
              <p:cNvSpPr/>
              <p:nvPr/>
            </p:nvSpPr>
            <p:spPr>
              <a:xfrm>
                <a:off x="2693546" y="1337261"/>
                <a:ext cx="363468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  <a:defRPr/>
                </a:pPr>
                <a:r>
                  <a:rPr lang="en-US" altLang="zh-CN" sz="20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F3A0497-DB5D-4835-8FA9-D1CA4C04BB7A}"/>
                  </a:ext>
                </a:extLst>
              </p:cNvPr>
              <p:cNvSpPr/>
              <p:nvPr/>
            </p:nvSpPr>
            <p:spPr>
              <a:xfrm>
                <a:off x="6155232" y="4663349"/>
                <a:ext cx="345300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en-US" altLang="zh-CN" sz="20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DE61FD4-9A5F-43C9-8132-887E9D90E2DD}"/>
                  </a:ext>
                </a:extLst>
              </p:cNvPr>
              <p:cNvSpPr/>
              <p:nvPr/>
            </p:nvSpPr>
            <p:spPr>
              <a:xfrm>
                <a:off x="7733060" y="1337261"/>
                <a:ext cx="355905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  <a:defRPr/>
                </a:pPr>
                <a:r>
                  <a:rPr lang="en-US" altLang="zh-CN" sz="20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Add title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575BDA1-58E5-4A28-B945-153E491B1821}"/>
                  </a:ext>
                </a:extLst>
              </p:cNvPr>
              <p:cNvSpPr txBox="1"/>
              <p:nvPr/>
            </p:nvSpPr>
            <p:spPr>
              <a:xfrm>
                <a:off x="1526345" y="4663349"/>
                <a:ext cx="345361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E03A2A9-1A72-4143-9B9C-3A6EEAAF2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3097" y="3355524"/>
              <a:ext cx="383822" cy="40640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528F737-31FF-4214-8634-E232A48CC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9542" y="3358603"/>
              <a:ext cx="383822" cy="40640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DBC2EEF-4891-46CC-942B-9CB85046A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5601" y="3369866"/>
              <a:ext cx="335749" cy="37771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7F05B539-F79C-4BE5-B840-480375EB6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781" y="3373622"/>
              <a:ext cx="370205" cy="3702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288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2">
        <p:random/>
      </p:transition>
    </mc:Choice>
    <mc:Fallback xmlns="">
      <p:transition spd="slow" advTm="64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747A98C-12AE-4910-A10A-8CD1DFC35A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4927" y="3260346"/>
            <a:ext cx="5982146" cy="35976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A0E4DD5-09D0-47EB-9B36-E1F446231B5D}"/>
              </a:ext>
            </a:extLst>
          </p:cNvPr>
          <p:cNvGrpSpPr/>
          <p:nvPr/>
        </p:nvGrpSpPr>
        <p:grpSpPr>
          <a:xfrm>
            <a:off x="1544474" y="1052736"/>
            <a:ext cx="9103051" cy="1036482"/>
            <a:chOff x="1544474" y="1201107"/>
            <a:chExt cx="9103051" cy="1036482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38D010D-9324-4655-954F-D65EC00F9352}"/>
                </a:ext>
              </a:extLst>
            </p:cNvPr>
            <p:cNvSpPr txBox="1"/>
            <p:nvPr/>
          </p:nvSpPr>
          <p:spPr>
            <a:xfrm>
              <a:off x="1544474" y="1714369"/>
              <a:ext cx="91030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E29F88D-9CEB-46EC-B444-45BCB451133B}"/>
                </a:ext>
              </a:extLst>
            </p:cNvPr>
            <p:cNvSpPr txBox="1"/>
            <p:nvPr/>
          </p:nvSpPr>
          <p:spPr>
            <a:xfrm>
              <a:off x="5061573" y="1201107"/>
              <a:ext cx="2068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F05065A-06D5-4AE4-93D7-E0299A6DF6AE}"/>
              </a:ext>
            </a:extLst>
          </p:cNvPr>
          <p:cNvGrpSpPr/>
          <p:nvPr/>
        </p:nvGrpSpPr>
        <p:grpSpPr>
          <a:xfrm>
            <a:off x="1544474" y="2270395"/>
            <a:ext cx="9103051" cy="1036482"/>
            <a:chOff x="1544474" y="1201107"/>
            <a:chExt cx="9103051" cy="1036482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F402228-7223-4EAE-8DBE-C27CC45D6EEA}"/>
                </a:ext>
              </a:extLst>
            </p:cNvPr>
            <p:cNvSpPr txBox="1"/>
            <p:nvPr/>
          </p:nvSpPr>
          <p:spPr>
            <a:xfrm>
              <a:off x="1544474" y="1714369"/>
              <a:ext cx="91030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spc="300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DC53C91-8BF0-4CC8-8071-9BB393FDBB8F}"/>
                </a:ext>
              </a:extLst>
            </p:cNvPr>
            <p:cNvSpPr txBox="1"/>
            <p:nvPr/>
          </p:nvSpPr>
          <p:spPr>
            <a:xfrm>
              <a:off x="5061573" y="1201107"/>
              <a:ext cx="2068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spc="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02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38">
        <p:random/>
      </p:transition>
    </mc:Choice>
    <mc:Fallback xmlns="">
      <p:transition spd="slow" advTm="133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C8173F3-AA14-43C0-A37E-9F4C0E9CA320}"/>
              </a:ext>
            </a:extLst>
          </p:cNvPr>
          <p:cNvGrpSpPr/>
          <p:nvPr/>
        </p:nvGrpSpPr>
        <p:grpSpPr>
          <a:xfrm>
            <a:off x="4766091" y="1728559"/>
            <a:ext cx="2659818" cy="4336890"/>
            <a:chOff x="4589845" y="1249328"/>
            <a:chExt cx="3012309" cy="4911635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CA1CF89-CFAF-4F79-A5B1-FDB3C10FD33D}"/>
                </a:ext>
              </a:extLst>
            </p:cNvPr>
            <p:cNvGrpSpPr/>
            <p:nvPr/>
          </p:nvGrpSpPr>
          <p:grpSpPr>
            <a:xfrm flipH="1">
              <a:off x="4589845" y="1249328"/>
              <a:ext cx="3012309" cy="4911635"/>
              <a:chOff x="4642963" y="1340768"/>
              <a:chExt cx="3012309" cy="4911635"/>
            </a:xfrm>
            <a:solidFill>
              <a:schemeClr val="accent1"/>
            </a:solidFill>
          </p:grpSpPr>
          <p:sp>
            <p:nvSpPr>
              <p:cNvPr id="15" name="不规则形状1">
                <a:extLst>
                  <a:ext uri="{FF2B5EF4-FFF2-40B4-BE49-F238E27FC236}">
                    <a16:creationId xmlns:a16="http://schemas.microsoft.com/office/drawing/2014/main" id="{CB9B4C33-D795-4FAE-BBC6-E88AA8206E67}"/>
                  </a:ext>
                </a:extLst>
              </p:cNvPr>
              <p:cNvSpPr/>
              <p:nvPr/>
            </p:nvSpPr>
            <p:spPr bwMode="auto">
              <a:xfrm>
                <a:off x="6193208" y="3225220"/>
                <a:ext cx="1460706" cy="1468851"/>
              </a:xfrm>
              <a:custGeom>
                <a:avLst/>
                <a:gdLst>
                  <a:gd name="T0" fmla="*/ 129 w 454"/>
                  <a:gd name="T1" fmla="*/ 456 h 457"/>
                  <a:gd name="T2" fmla="*/ 120 w 454"/>
                  <a:gd name="T3" fmla="*/ 457 h 457"/>
                  <a:gd name="T4" fmla="*/ 0 w 454"/>
                  <a:gd name="T5" fmla="*/ 347 h 457"/>
                  <a:gd name="T6" fmla="*/ 0 w 454"/>
                  <a:gd name="T7" fmla="*/ 345 h 457"/>
                  <a:gd name="T8" fmla="*/ 0 w 454"/>
                  <a:gd name="T9" fmla="*/ 0 h 457"/>
                  <a:gd name="T10" fmla="*/ 121 w 454"/>
                  <a:gd name="T11" fmla="*/ 0 h 457"/>
                  <a:gd name="T12" fmla="*/ 454 w 454"/>
                  <a:gd name="T13" fmla="*/ 333 h 457"/>
                  <a:gd name="T14" fmla="*/ 454 w 454"/>
                  <a:gd name="T15" fmla="*/ 455 h 457"/>
                  <a:gd name="T16" fmla="*/ 378 w 454"/>
                  <a:gd name="T17" fmla="*/ 456 h 457"/>
                  <a:gd name="T18" fmla="*/ 129 w 454"/>
                  <a:gd name="T19" fmla="*/ 45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4" h="457">
                    <a:moveTo>
                      <a:pt x="129" y="456"/>
                    </a:moveTo>
                    <a:cubicBezTo>
                      <a:pt x="126" y="456"/>
                      <a:pt x="123" y="457"/>
                      <a:pt x="120" y="457"/>
                    </a:cubicBezTo>
                    <a:cubicBezTo>
                      <a:pt x="44" y="452"/>
                      <a:pt x="0" y="390"/>
                      <a:pt x="0" y="347"/>
                    </a:cubicBezTo>
                    <a:cubicBezTo>
                      <a:pt x="0" y="346"/>
                      <a:pt x="0" y="345"/>
                      <a:pt x="0" y="345"/>
                    </a:cubicBezTo>
                    <a:cubicBezTo>
                      <a:pt x="0" y="256"/>
                      <a:pt x="0" y="0"/>
                      <a:pt x="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305" y="0"/>
                      <a:pt x="454" y="149"/>
                      <a:pt x="454" y="333"/>
                    </a:cubicBezTo>
                    <a:cubicBezTo>
                      <a:pt x="454" y="455"/>
                      <a:pt x="454" y="455"/>
                      <a:pt x="454" y="455"/>
                    </a:cubicBezTo>
                    <a:cubicBezTo>
                      <a:pt x="454" y="455"/>
                      <a:pt x="423" y="455"/>
                      <a:pt x="378" y="456"/>
                    </a:cubicBezTo>
                    <a:cubicBezTo>
                      <a:pt x="303" y="456"/>
                      <a:pt x="191" y="456"/>
                      <a:pt x="129" y="456"/>
                    </a:cubicBezTo>
                    <a:close/>
                  </a:path>
                </a:pathLst>
              </a:cu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不规则形状1">
                <a:extLst>
                  <a:ext uri="{FF2B5EF4-FFF2-40B4-BE49-F238E27FC236}">
                    <a16:creationId xmlns:a16="http://schemas.microsoft.com/office/drawing/2014/main" id="{726702BB-B7D3-4E17-80F0-B6DAC95099BA}"/>
                  </a:ext>
                </a:extLst>
              </p:cNvPr>
              <p:cNvSpPr/>
              <p:nvPr/>
            </p:nvSpPr>
            <p:spPr bwMode="auto">
              <a:xfrm>
                <a:off x="4642963" y="1340768"/>
                <a:ext cx="1463421" cy="1468851"/>
              </a:xfrm>
              <a:custGeom>
                <a:avLst/>
                <a:gdLst>
                  <a:gd name="T0" fmla="*/ 455 w 455"/>
                  <a:gd name="T1" fmla="*/ 0 h 457"/>
                  <a:gd name="T2" fmla="*/ 333 w 455"/>
                  <a:gd name="T3" fmla="*/ 0 h 457"/>
                  <a:gd name="T4" fmla="*/ 0 w 455"/>
                  <a:gd name="T5" fmla="*/ 333 h 457"/>
                  <a:gd name="T6" fmla="*/ 0 w 455"/>
                  <a:gd name="T7" fmla="*/ 455 h 457"/>
                  <a:gd name="T8" fmla="*/ 77 w 455"/>
                  <a:gd name="T9" fmla="*/ 456 h 457"/>
                  <a:gd name="T10" fmla="*/ 326 w 455"/>
                  <a:gd name="T11" fmla="*/ 457 h 457"/>
                  <a:gd name="T12" fmla="*/ 335 w 455"/>
                  <a:gd name="T13" fmla="*/ 457 h 457"/>
                  <a:gd name="T14" fmla="*/ 455 w 455"/>
                  <a:gd name="T15" fmla="*/ 347 h 457"/>
                  <a:gd name="T16" fmla="*/ 455 w 455"/>
                  <a:gd name="T17" fmla="*/ 345 h 457"/>
                  <a:gd name="T18" fmla="*/ 455 w 455"/>
                  <a:gd name="T1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457">
                    <a:moveTo>
                      <a:pt x="455" y="0"/>
                    </a:moveTo>
                    <a:cubicBezTo>
                      <a:pt x="333" y="0"/>
                      <a:pt x="333" y="0"/>
                      <a:pt x="333" y="0"/>
                    </a:cubicBezTo>
                    <a:cubicBezTo>
                      <a:pt x="149" y="0"/>
                      <a:pt x="0" y="149"/>
                      <a:pt x="0" y="333"/>
                    </a:cubicBezTo>
                    <a:cubicBezTo>
                      <a:pt x="0" y="455"/>
                      <a:pt x="0" y="455"/>
                      <a:pt x="0" y="455"/>
                    </a:cubicBezTo>
                    <a:cubicBezTo>
                      <a:pt x="0" y="455"/>
                      <a:pt x="32" y="456"/>
                      <a:pt x="77" y="456"/>
                    </a:cubicBezTo>
                    <a:cubicBezTo>
                      <a:pt x="152" y="456"/>
                      <a:pt x="263" y="456"/>
                      <a:pt x="326" y="457"/>
                    </a:cubicBezTo>
                    <a:cubicBezTo>
                      <a:pt x="329" y="457"/>
                      <a:pt x="332" y="457"/>
                      <a:pt x="335" y="457"/>
                    </a:cubicBezTo>
                    <a:cubicBezTo>
                      <a:pt x="410" y="452"/>
                      <a:pt x="455" y="390"/>
                      <a:pt x="455" y="347"/>
                    </a:cubicBezTo>
                    <a:cubicBezTo>
                      <a:pt x="455" y="347"/>
                      <a:pt x="455" y="346"/>
                      <a:pt x="455" y="345"/>
                    </a:cubicBezTo>
                    <a:cubicBezTo>
                      <a:pt x="455" y="257"/>
                      <a:pt x="455" y="0"/>
                      <a:pt x="455" y="0"/>
                    </a:cubicBezTo>
                  </a:path>
                </a:pathLst>
              </a:cu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不规则形状1">
                <a:extLst>
                  <a:ext uri="{FF2B5EF4-FFF2-40B4-BE49-F238E27FC236}">
                    <a16:creationId xmlns:a16="http://schemas.microsoft.com/office/drawing/2014/main" id="{8E61419B-5236-4B3F-8C1D-2344AD8EC0EC}"/>
                  </a:ext>
                </a:extLst>
              </p:cNvPr>
              <p:cNvSpPr/>
              <p:nvPr/>
            </p:nvSpPr>
            <p:spPr bwMode="auto">
              <a:xfrm>
                <a:off x="6191851" y="4783552"/>
                <a:ext cx="1463421" cy="1468851"/>
              </a:xfrm>
              <a:custGeom>
                <a:avLst/>
                <a:gdLst>
                  <a:gd name="T0" fmla="*/ 120 w 455"/>
                  <a:gd name="T1" fmla="*/ 0 h 457"/>
                  <a:gd name="T2" fmla="*/ 0 w 455"/>
                  <a:gd name="T3" fmla="*/ 110 h 457"/>
                  <a:gd name="T4" fmla="*/ 0 w 455"/>
                  <a:gd name="T5" fmla="*/ 112 h 457"/>
                  <a:gd name="T6" fmla="*/ 0 w 455"/>
                  <a:gd name="T7" fmla="*/ 457 h 457"/>
                  <a:gd name="T8" fmla="*/ 122 w 455"/>
                  <a:gd name="T9" fmla="*/ 457 h 457"/>
                  <a:gd name="T10" fmla="*/ 122 w 455"/>
                  <a:gd name="T11" fmla="*/ 457 h 457"/>
                  <a:gd name="T12" fmla="*/ 455 w 455"/>
                  <a:gd name="T13" fmla="*/ 124 h 457"/>
                  <a:gd name="T14" fmla="*/ 455 w 455"/>
                  <a:gd name="T15" fmla="*/ 3 h 457"/>
                  <a:gd name="T16" fmla="*/ 378 w 455"/>
                  <a:gd name="T17" fmla="*/ 2 h 457"/>
                  <a:gd name="T18" fmla="*/ 129 w 455"/>
                  <a:gd name="T19" fmla="*/ 1 h 457"/>
                  <a:gd name="T20" fmla="*/ 120 w 455"/>
                  <a:gd name="T21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5" h="457">
                    <a:moveTo>
                      <a:pt x="120" y="0"/>
                    </a:moveTo>
                    <a:cubicBezTo>
                      <a:pt x="45" y="5"/>
                      <a:pt x="0" y="67"/>
                      <a:pt x="0" y="110"/>
                    </a:cubicBezTo>
                    <a:cubicBezTo>
                      <a:pt x="0" y="111"/>
                      <a:pt x="0" y="112"/>
                      <a:pt x="0" y="112"/>
                    </a:cubicBezTo>
                    <a:cubicBezTo>
                      <a:pt x="0" y="201"/>
                      <a:pt x="0" y="457"/>
                      <a:pt x="0" y="457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306" y="457"/>
                      <a:pt x="455" y="308"/>
                      <a:pt x="455" y="124"/>
                    </a:cubicBezTo>
                    <a:cubicBezTo>
                      <a:pt x="455" y="3"/>
                      <a:pt x="455" y="3"/>
                      <a:pt x="455" y="3"/>
                    </a:cubicBezTo>
                    <a:cubicBezTo>
                      <a:pt x="455" y="3"/>
                      <a:pt x="423" y="2"/>
                      <a:pt x="378" y="2"/>
                    </a:cubicBezTo>
                    <a:cubicBezTo>
                      <a:pt x="303" y="1"/>
                      <a:pt x="192" y="1"/>
                      <a:pt x="129" y="1"/>
                    </a:cubicBezTo>
                    <a:cubicBezTo>
                      <a:pt x="126" y="1"/>
                      <a:pt x="123" y="1"/>
                      <a:pt x="120" y="0"/>
                    </a:cubicBezTo>
                  </a:path>
                </a:pathLst>
              </a:cu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不规则形状1">
                <a:extLst>
                  <a:ext uri="{FF2B5EF4-FFF2-40B4-BE49-F238E27FC236}">
                    <a16:creationId xmlns:a16="http://schemas.microsoft.com/office/drawing/2014/main" id="{4C49A337-86D1-41E3-9E0D-AB58E7F78A03}"/>
                  </a:ext>
                </a:extLst>
              </p:cNvPr>
              <p:cNvSpPr/>
              <p:nvPr/>
            </p:nvSpPr>
            <p:spPr bwMode="auto">
              <a:xfrm>
                <a:off x="4642963" y="2906199"/>
                <a:ext cx="1463421" cy="1466136"/>
              </a:xfrm>
              <a:custGeom>
                <a:avLst/>
                <a:gdLst>
                  <a:gd name="T0" fmla="*/ 326 w 455"/>
                  <a:gd name="T1" fmla="*/ 0 h 456"/>
                  <a:gd name="T2" fmla="*/ 335 w 455"/>
                  <a:gd name="T3" fmla="*/ 0 h 456"/>
                  <a:gd name="T4" fmla="*/ 455 w 455"/>
                  <a:gd name="T5" fmla="*/ 110 h 456"/>
                  <a:gd name="T6" fmla="*/ 455 w 455"/>
                  <a:gd name="T7" fmla="*/ 112 h 456"/>
                  <a:gd name="T8" fmla="*/ 455 w 455"/>
                  <a:gd name="T9" fmla="*/ 456 h 456"/>
                  <a:gd name="T10" fmla="*/ 333 w 455"/>
                  <a:gd name="T11" fmla="*/ 456 h 456"/>
                  <a:gd name="T12" fmla="*/ 0 w 455"/>
                  <a:gd name="T13" fmla="*/ 123 h 456"/>
                  <a:gd name="T14" fmla="*/ 0 w 455"/>
                  <a:gd name="T15" fmla="*/ 1 h 456"/>
                  <a:gd name="T16" fmla="*/ 77 w 455"/>
                  <a:gd name="T17" fmla="*/ 1 h 456"/>
                  <a:gd name="T18" fmla="*/ 326 w 455"/>
                  <a:gd name="T1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456">
                    <a:moveTo>
                      <a:pt x="326" y="0"/>
                    </a:moveTo>
                    <a:cubicBezTo>
                      <a:pt x="329" y="0"/>
                      <a:pt x="332" y="0"/>
                      <a:pt x="335" y="0"/>
                    </a:cubicBezTo>
                    <a:cubicBezTo>
                      <a:pt x="410" y="5"/>
                      <a:pt x="455" y="67"/>
                      <a:pt x="455" y="110"/>
                    </a:cubicBezTo>
                    <a:cubicBezTo>
                      <a:pt x="455" y="110"/>
                      <a:pt x="455" y="111"/>
                      <a:pt x="455" y="112"/>
                    </a:cubicBezTo>
                    <a:cubicBezTo>
                      <a:pt x="455" y="200"/>
                      <a:pt x="455" y="456"/>
                      <a:pt x="455" y="456"/>
                    </a:cubicBezTo>
                    <a:cubicBezTo>
                      <a:pt x="333" y="456"/>
                      <a:pt x="333" y="456"/>
                      <a:pt x="333" y="456"/>
                    </a:cubicBezTo>
                    <a:cubicBezTo>
                      <a:pt x="149" y="456"/>
                      <a:pt x="0" y="307"/>
                      <a:pt x="0" y="1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2" y="1"/>
                      <a:pt x="77" y="1"/>
                    </a:cubicBezTo>
                    <a:cubicBezTo>
                      <a:pt x="152" y="0"/>
                      <a:pt x="263" y="0"/>
                      <a:pt x="326" y="0"/>
                    </a:cubicBezTo>
                    <a:close/>
                  </a:path>
                </a:pathLst>
              </a:cu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41F050C-527A-4450-AC62-C372B3AFC3D4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6638033" y="1726073"/>
              <a:ext cx="464820" cy="464820"/>
            </a:xfrm>
            <a:custGeom>
              <a:avLst/>
              <a:gdLst/>
              <a:ahLst/>
              <a:cxnLst>
                <a:cxn ang="0">
                  <a:pos x="224474" y="148714"/>
                </a:cxn>
                <a:cxn ang="0">
                  <a:pos x="224474" y="224473"/>
                </a:cxn>
                <a:cxn ang="0">
                  <a:pos x="207639" y="238503"/>
                </a:cxn>
                <a:cxn ang="0">
                  <a:pos x="28059" y="238503"/>
                </a:cxn>
                <a:cxn ang="0">
                  <a:pos x="14030" y="224473"/>
                </a:cxn>
                <a:cxn ang="0">
                  <a:pos x="14030" y="148714"/>
                </a:cxn>
                <a:cxn ang="0">
                  <a:pos x="47701" y="157131"/>
                </a:cxn>
                <a:cxn ang="0">
                  <a:pos x="47701" y="171161"/>
                </a:cxn>
                <a:cxn ang="0">
                  <a:pos x="58925" y="171161"/>
                </a:cxn>
                <a:cxn ang="0">
                  <a:pos x="58925" y="190802"/>
                </a:cxn>
                <a:cxn ang="0">
                  <a:pos x="75760" y="190802"/>
                </a:cxn>
                <a:cxn ang="0">
                  <a:pos x="75760" y="171161"/>
                </a:cxn>
                <a:cxn ang="0">
                  <a:pos x="84178" y="171161"/>
                </a:cxn>
                <a:cxn ang="0">
                  <a:pos x="84178" y="159937"/>
                </a:cxn>
                <a:cxn ang="0">
                  <a:pos x="151520" y="159937"/>
                </a:cxn>
                <a:cxn ang="0">
                  <a:pos x="151520" y="171161"/>
                </a:cxn>
                <a:cxn ang="0">
                  <a:pos x="159938" y="171161"/>
                </a:cxn>
                <a:cxn ang="0">
                  <a:pos x="159938" y="190802"/>
                </a:cxn>
                <a:cxn ang="0">
                  <a:pos x="176774" y="190802"/>
                </a:cxn>
                <a:cxn ang="0">
                  <a:pos x="176774" y="171161"/>
                </a:cxn>
                <a:cxn ang="0">
                  <a:pos x="185191" y="171161"/>
                </a:cxn>
                <a:cxn ang="0">
                  <a:pos x="185191" y="157131"/>
                </a:cxn>
                <a:cxn ang="0">
                  <a:pos x="224474" y="148714"/>
                </a:cxn>
                <a:cxn ang="0">
                  <a:pos x="86984" y="0"/>
                </a:cxn>
                <a:cxn ang="0">
                  <a:pos x="151520" y="0"/>
                </a:cxn>
                <a:cxn ang="0">
                  <a:pos x="171162" y="19641"/>
                </a:cxn>
                <a:cxn ang="0">
                  <a:pos x="171162" y="44895"/>
                </a:cxn>
                <a:cxn ang="0">
                  <a:pos x="148714" y="44895"/>
                </a:cxn>
                <a:cxn ang="0">
                  <a:pos x="148714" y="22447"/>
                </a:cxn>
                <a:cxn ang="0">
                  <a:pos x="89790" y="22447"/>
                </a:cxn>
                <a:cxn ang="0">
                  <a:pos x="89790" y="44895"/>
                </a:cxn>
                <a:cxn ang="0">
                  <a:pos x="67342" y="44895"/>
                </a:cxn>
                <a:cxn ang="0">
                  <a:pos x="67342" y="19641"/>
                </a:cxn>
                <a:cxn ang="0">
                  <a:pos x="86984" y="0"/>
                </a:cxn>
                <a:cxn ang="0">
                  <a:pos x="0" y="56118"/>
                </a:cxn>
                <a:cxn ang="0">
                  <a:pos x="0" y="134684"/>
                </a:cxn>
                <a:cxn ang="0">
                  <a:pos x="238504" y="134684"/>
                </a:cxn>
                <a:cxn ang="0">
                  <a:pos x="238504" y="56118"/>
                </a:cxn>
                <a:cxn ang="0">
                  <a:pos x="0" y="56118"/>
                </a:cxn>
              </a:cxnLst>
              <a:rect l="0" t="0" r="0" b="0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03">
              <a:extLst>
                <a:ext uri="{FF2B5EF4-FFF2-40B4-BE49-F238E27FC236}">
                  <a16:creationId xmlns:a16="http://schemas.microsoft.com/office/drawing/2014/main" id="{C0F793F6-7720-463D-991B-C575AD5A1A3A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5021517" y="3552690"/>
              <a:ext cx="600075" cy="669925"/>
            </a:xfrm>
            <a:custGeom>
              <a:avLst/>
              <a:gdLst/>
              <a:ahLst/>
              <a:cxnLst>
                <a:cxn ang="0">
                  <a:pos x="126413" y="291332"/>
                </a:cxn>
                <a:cxn ang="0">
                  <a:pos x="90758" y="210406"/>
                </a:cxn>
                <a:cxn ang="0">
                  <a:pos x="149102" y="168325"/>
                </a:cxn>
                <a:cxn ang="0">
                  <a:pos x="204205" y="207169"/>
                </a:cxn>
                <a:cxn ang="0">
                  <a:pos x="175033" y="288095"/>
                </a:cxn>
                <a:cxn ang="0">
                  <a:pos x="178274" y="87399"/>
                </a:cxn>
                <a:cxn ang="0">
                  <a:pos x="149102" y="116533"/>
                </a:cxn>
                <a:cxn ang="0">
                  <a:pos x="106965" y="90636"/>
                </a:cxn>
                <a:cxn ang="0">
                  <a:pos x="81034" y="139192"/>
                </a:cxn>
                <a:cxn ang="0">
                  <a:pos x="16207" y="158614"/>
                </a:cxn>
                <a:cxn ang="0">
                  <a:pos x="35655" y="216880"/>
                </a:cxn>
                <a:cxn ang="0">
                  <a:pos x="3241" y="271909"/>
                </a:cxn>
                <a:cxn ang="0">
                  <a:pos x="58344" y="301043"/>
                </a:cxn>
                <a:cxn ang="0">
                  <a:pos x="74551" y="362546"/>
                </a:cxn>
                <a:cxn ang="0">
                  <a:pos x="129654" y="343124"/>
                </a:cxn>
                <a:cxn ang="0">
                  <a:pos x="171792" y="343124"/>
                </a:cxn>
                <a:cxn ang="0">
                  <a:pos x="230136" y="359309"/>
                </a:cxn>
                <a:cxn ang="0">
                  <a:pos x="243102" y="294569"/>
                </a:cxn>
                <a:cxn ang="0">
                  <a:pos x="294963" y="262198"/>
                </a:cxn>
                <a:cxn ang="0">
                  <a:pos x="259308" y="207169"/>
                </a:cxn>
                <a:cxn ang="0">
                  <a:pos x="272274" y="152140"/>
                </a:cxn>
                <a:cxn ang="0">
                  <a:pos x="210688" y="135955"/>
                </a:cxn>
                <a:cxn ang="0">
                  <a:pos x="178274" y="87399"/>
                </a:cxn>
                <a:cxn ang="0">
                  <a:pos x="301446" y="103585"/>
                </a:cxn>
                <a:cxn ang="0">
                  <a:pos x="272274" y="71214"/>
                </a:cxn>
                <a:cxn ang="0">
                  <a:pos x="304687" y="42081"/>
                </a:cxn>
                <a:cxn ang="0">
                  <a:pos x="324135" y="48555"/>
                </a:cxn>
                <a:cxn ang="0">
                  <a:pos x="324135" y="93873"/>
                </a:cxn>
                <a:cxn ang="0">
                  <a:pos x="291722" y="0"/>
                </a:cxn>
                <a:cxn ang="0">
                  <a:pos x="272274" y="25896"/>
                </a:cxn>
                <a:cxn ang="0">
                  <a:pos x="243102" y="25896"/>
                </a:cxn>
                <a:cxn ang="0">
                  <a:pos x="249584" y="58266"/>
                </a:cxn>
                <a:cxn ang="0">
                  <a:pos x="230136" y="80925"/>
                </a:cxn>
                <a:cxn ang="0">
                  <a:pos x="256067" y="100348"/>
                </a:cxn>
                <a:cxn ang="0">
                  <a:pos x="259308" y="129481"/>
                </a:cxn>
                <a:cxn ang="0">
                  <a:pos x="291722" y="126244"/>
                </a:cxn>
                <a:cxn ang="0">
                  <a:pos x="314411" y="145666"/>
                </a:cxn>
                <a:cxn ang="0">
                  <a:pos x="333859" y="119770"/>
                </a:cxn>
                <a:cxn ang="0">
                  <a:pos x="359790" y="116533"/>
                </a:cxn>
                <a:cxn ang="0">
                  <a:pos x="356549" y="84162"/>
                </a:cxn>
                <a:cxn ang="0">
                  <a:pos x="375997" y="61503"/>
                </a:cxn>
                <a:cxn ang="0">
                  <a:pos x="350066" y="42081"/>
                </a:cxn>
                <a:cxn ang="0">
                  <a:pos x="346825" y="12948"/>
                </a:cxn>
                <a:cxn ang="0">
                  <a:pos x="314411" y="16185"/>
                </a:cxn>
                <a:cxn ang="0">
                  <a:pos x="291722" y="0"/>
                </a:cxn>
              </a:cxnLst>
              <a:rect l="0" t="0" r="0" b="0"/>
              <a:pathLst>
                <a:path w="116" h="117">
                  <a:moveTo>
                    <a:pt x="46" y="91"/>
                  </a:moveTo>
                  <a:cubicBezTo>
                    <a:pt x="44" y="91"/>
                    <a:pt x="41" y="91"/>
                    <a:pt x="39" y="90"/>
                  </a:cubicBezTo>
                  <a:cubicBezTo>
                    <a:pt x="34" y="88"/>
                    <a:pt x="30" y="84"/>
                    <a:pt x="28" y="80"/>
                  </a:cubicBezTo>
                  <a:cubicBezTo>
                    <a:pt x="26" y="75"/>
                    <a:pt x="26" y="70"/>
                    <a:pt x="28" y="65"/>
                  </a:cubicBezTo>
                  <a:cubicBezTo>
                    <a:pt x="29" y="60"/>
                    <a:pt x="33" y="56"/>
                    <a:pt x="38" y="54"/>
                  </a:cubicBezTo>
                  <a:cubicBezTo>
                    <a:pt x="40" y="53"/>
                    <a:pt x="43" y="52"/>
                    <a:pt x="46" y="52"/>
                  </a:cubicBezTo>
                  <a:cubicBezTo>
                    <a:pt x="48" y="52"/>
                    <a:pt x="50" y="53"/>
                    <a:pt x="53" y="53"/>
                  </a:cubicBezTo>
                  <a:cubicBezTo>
                    <a:pt x="58" y="55"/>
                    <a:pt x="61" y="59"/>
                    <a:pt x="63" y="64"/>
                  </a:cubicBezTo>
                  <a:cubicBezTo>
                    <a:pt x="66" y="68"/>
                    <a:pt x="66" y="73"/>
                    <a:pt x="64" y="78"/>
                  </a:cubicBezTo>
                  <a:cubicBezTo>
                    <a:pt x="62" y="83"/>
                    <a:pt x="58" y="87"/>
                    <a:pt x="54" y="89"/>
                  </a:cubicBezTo>
                  <a:cubicBezTo>
                    <a:pt x="51" y="90"/>
                    <a:pt x="49" y="91"/>
                    <a:pt x="46" y="91"/>
                  </a:cubicBezTo>
                  <a:moveTo>
                    <a:pt x="55" y="27"/>
                  </a:moveTo>
                  <a:cubicBezTo>
                    <a:pt x="51" y="37"/>
                    <a:pt x="51" y="37"/>
                    <a:pt x="51" y="37"/>
                  </a:cubicBezTo>
                  <a:cubicBezTo>
                    <a:pt x="49" y="37"/>
                    <a:pt x="48" y="36"/>
                    <a:pt x="46" y="36"/>
                  </a:cubicBezTo>
                  <a:cubicBezTo>
                    <a:pt x="43" y="36"/>
                    <a:pt x="40" y="37"/>
                    <a:pt x="38" y="3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1" y="46"/>
                    <a:pt x="18" y="49"/>
                    <a:pt x="16" y="53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71"/>
                    <a:pt x="10" y="76"/>
                    <a:pt x="11" y="80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6"/>
                    <a:pt x="23" y="99"/>
                    <a:pt x="27" y="101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7"/>
                    <a:pt x="44" y="107"/>
                    <a:pt x="46" y="107"/>
                  </a:cubicBezTo>
                  <a:cubicBezTo>
                    <a:pt x="48" y="107"/>
                    <a:pt x="51" y="107"/>
                    <a:pt x="53" y="10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70" y="98"/>
                    <a:pt x="73" y="95"/>
                    <a:pt x="75" y="91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3"/>
                    <a:pt x="81" y="68"/>
                    <a:pt x="80" y="64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47"/>
                    <a:pt x="68" y="44"/>
                    <a:pt x="65" y="4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55" y="27"/>
                    <a:pt x="55" y="27"/>
                    <a:pt x="55" y="27"/>
                  </a:cubicBezTo>
                  <a:moveTo>
                    <a:pt x="94" y="32"/>
                  </a:moveTo>
                  <a:cubicBezTo>
                    <a:pt x="94" y="32"/>
                    <a:pt x="93" y="32"/>
                    <a:pt x="93" y="32"/>
                  </a:cubicBezTo>
                  <a:cubicBezTo>
                    <a:pt x="91" y="32"/>
                    <a:pt x="88" y="31"/>
                    <a:pt x="87" y="29"/>
                  </a:cubicBezTo>
                  <a:cubicBezTo>
                    <a:pt x="85" y="27"/>
                    <a:pt x="84" y="25"/>
                    <a:pt x="84" y="22"/>
                  </a:cubicBezTo>
                  <a:cubicBezTo>
                    <a:pt x="84" y="19"/>
                    <a:pt x="85" y="17"/>
                    <a:pt x="87" y="15"/>
                  </a:cubicBezTo>
                  <a:cubicBezTo>
                    <a:pt x="89" y="14"/>
                    <a:pt x="91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3"/>
                    <a:pt x="99" y="14"/>
                    <a:pt x="100" y="15"/>
                  </a:cubicBezTo>
                  <a:cubicBezTo>
                    <a:pt x="102" y="17"/>
                    <a:pt x="103" y="20"/>
                    <a:pt x="103" y="22"/>
                  </a:cubicBezTo>
                  <a:cubicBezTo>
                    <a:pt x="103" y="25"/>
                    <a:pt x="102" y="27"/>
                    <a:pt x="100" y="29"/>
                  </a:cubicBezTo>
                  <a:cubicBezTo>
                    <a:pt x="98" y="31"/>
                    <a:pt x="96" y="32"/>
                    <a:pt x="94" y="32"/>
                  </a:cubicBezTo>
                  <a:moveTo>
                    <a:pt x="90" y="0"/>
                  </a:moveTo>
                  <a:cubicBezTo>
                    <a:pt x="90" y="5"/>
                    <a:pt x="90" y="5"/>
                    <a:pt x="90" y="5"/>
                  </a:cubicBezTo>
                  <a:cubicBezTo>
                    <a:pt x="88" y="6"/>
                    <a:pt x="86" y="6"/>
                    <a:pt x="84" y="8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4"/>
                    <a:pt x="77" y="16"/>
                    <a:pt x="77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8"/>
                    <a:pt x="78" y="30"/>
                    <a:pt x="79" y="31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5" y="38"/>
                    <a:pt x="87" y="38"/>
                    <a:pt x="90" y="39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9" y="39"/>
                    <a:pt x="101" y="38"/>
                    <a:pt x="103" y="3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9" y="30"/>
                    <a:pt x="110" y="28"/>
                    <a:pt x="110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0" y="17"/>
                    <a:pt x="109" y="15"/>
                    <a:pt x="108" y="1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1" y="6"/>
                    <a:pt x="99" y="6"/>
                    <a:pt x="97" y="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放大镜">
              <a:extLst>
                <a:ext uri="{FF2B5EF4-FFF2-40B4-BE49-F238E27FC236}">
                  <a16:creationId xmlns:a16="http://schemas.microsoft.com/office/drawing/2014/main" id="{3947BD96-527D-4E15-89F3-84273A824CAE}"/>
                </a:ext>
              </a:extLst>
            </p:cNvPr>
            <p:cNvSpPr/>
            <p:nvPr/>
          </p:nvSpPr>
          <p:spPr>
            <a:xfrm>
              <a:off x="6596587" y="3194924"/>
              <a:ext cx="539750" cy="61087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D0E42E8-8379-470C-9463-F0578F17BB47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5108895" y="5320690"/>
              <a:ext cx="652284" cy="433074"/>
            </a:xfrm>
            <a:custGeom>
              <a:avLst/>
              <a:gdLst/>
              <a:ahLst/>
              <a:cxnLst>
                <a:cxn ang="0">
                  <a:pos x="27962" y="0"/>
                </a:cxn>
                <a:cxn ang="0">
                  <a:pos x="39147" y="118034"/>
                </a:cxn>
                <a:cxn ang="0">
                  <a:pos x="67109" y="120844"/>
                </a:cxn>
                <a:cxn ang="0">
                  <a:pos x="150996" y="67448"/>
                </a:cxn>
                <a:cxn ang="0">
                  <a:pos x="198531" y="78689"/>
                </a:cxn>
                <a:cxn ang="0">
                  <a:pos x="117441" y="33724"/>
                </a:cxn>
                <a:cxn ang="0">
                  <a:pos x="72702" y="36534"/>
                </a:cxn>
                <a:cxn ang="0">
                  <a:pos x="55924" y="61827"/>
                </a:cxn>
                <a:cxn ang="0">
                  <a:pos x="69905" y="14052"/>
                </a:cxn>
                <a:cxn ang="0">
                  <a:pos x="321565" y="89931"/>
                </a:cxn>
                <a:cxn ang="0">
                  <a:pos x="279622" y="106793"/>
                </a:cxn>
                <a:cxn ang="0">
                  <a:pos x="234882" y="129275"/>
                </a:cxn>
                <a:cxn ang="0">
                  <a:pos x="206920" y="193913"/>
                </a:cxn>
                <a:cxn ang="0">
                  <a:pos x="187347" y="213585"/>
                </a:cxn>
                <a:cxn ang="0">
                  <a:pos x="178958" y="179861"/>
                </a:cxn>
                <a:cxn ang="0">
                  <a:pos x="148200" y="205154"/>
                </a:cxn>
                <a:cxn ang="0">
                  <a:pos x="148200" y="165809"/>
                </a:cxn>
                <a:cxn ang="0">
                  <a:pos x="111849" y="191102"/>
                </a:cxn>
                <a:cxn ang="0">
                  <a:pos x="134218" y="134896"/>
                </a:cxn>
                <a:cxn ang="0">
                  <a:pos x="86683" y="165809"/>
                </a:cxn>
                <a:cxn ang="0">
                  <a:pos x="139811" y="84310"/>
                </a:cxn>
                <a:cxn ang="0">
                  <a:pos x="192939" y="103982"/>
                </a:cxn>
                <a:cxn ang="0">
                  <a:pos x="192939" y="53396"/>
                </a:cxn>
                <a:cxn ang="0">
                  <a:pos x="248863" y="75879"/>
                </a:cxn>
                <a:cxn ang="0">
                  <a:pos x="226494" y="39345"/>
                </a:cxn>
                <a:cxn ang="0">
                  <a:pos x="220901" y="33724"/>
                </a:cxn>
                <a:cxn ang="0">
                  <a:pos x="271233" y="146137"/>
                </a:cxn>
                <a:cxn ang="0">
                  <a:pos x="237678" y="148947"/>
                </a:cxn>
                <a:cxn ang="0">
                  <a:pos x="271233" y="146137"/>
                </a:cxn>
                <a:cxn ang="0">
                  <a:pos x="240475" y="188292"/>
                </a:cxn>
                <a:cxn ang="0">
                  <a:pos x="212513" y="177051"/>
                </a:cxn>
                <a:cxn ang="0">
                  <a:pos x="243271" y="182671"/>
                </a:cxn>
                <a:cxn ang="0">
                  <a:pos x="226494" y="151758"/>
                </a:cxn>
                <a:cxn ang="0">
                  <a:pos x="243271" y="182671"/>
                </a:cxn>
              </a:cxnLst>
              <a:rect l="0" t="0" r="0" b="0"/>
              <a:pathLst>
                <a:path w="115" h="76">
                  <a:moveTo>
                    <a:pt x="25" y="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91" y="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78" y="49"/>
                    <a:pt x="71" y="55"/>
                    <a:pt x="70" y="62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1" y="73"/>
                    <a:pt x="69" y="74"/>
                    <a:pt x="67" y="76"/>
                  </a:cubicBezTo>
                  <a:cubicBezTo>
                    <a:pt x="65" y="75"/>
                    <a:pt x="63" y="73"/>
                    <a:pt x="61" y="72"/>
                  </a:cubicBezTo>
                  <a:cubicBezTo>
                    <a:pt x="61" y="69"/>
                    <a:pt x="64" y="65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6"/>
                    <a:pt x="55" y="71"/>
                    <a:pt x="53" y="73"/>
                  </a:cubicBezTo>
                  <a:cubicBezTo>
                    <a:pt x="51" y="72"/>
                    <a:pt x="49" y="71"/>
                    <a:pt x="46" y="69"/>
                  </a:cubicBezTo>
                  <a:cubicBezTo>
                    <a:pt x="47" y="67"/>
                    <a:pt x="52" y="61"/>
                    <a:pt x="53" y="59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8" y="63"/>
                    <a:pt x="43" y="67"/>
                    <a:pt x="40" y="6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7" y="57"/>
                    <a:pt x="43" y="52"/>
                    <a:pt x="48" y="48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3" y="49"/>
                    <a:pt x="35" y="56"/>
                    <a:pt x="31" y="59"/>
                  </a:cubicBezTo>
                  <a:cubicBezTo>
                    <a:pt x="27" y="58"/>
                    <a:pt x="25" y="56"/>
                    <a:pt x="24" y="52"/>
                  </a:cubicBezTo>
                  <a:cubicBezTo>
                    <a:pt x="32" y="45"/>
                    <a:pt x="41" y="37"/>
                    <a:pt x="50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2" y="17"/>
                    <a:pt x="74" y="16"/>
                    <a:pt x="76" y="15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1" y="2"/>
                    <a:pt x="91" y="2"/>
                    <a:pt x="91" y="2"/>
                  </a:cubicBezTo>
                  <a:close/>
                  <a:moveTo>
                    <a:pt x="97" y="52"/>
                  </a:moveTo>
                  <a:cubicBezTo>
                    <a:pt x="87" y="50"/>
                    <a:pt x="87" y="50"/>
                    <a:pt x="87" y="50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56"/>
                    <a:pt x="95" y="54"/>
                    <a:pt x="97" y="52"/>
                  </a:cubicBezTo>
                  <a:close/>
                  <a:moveTo>
                    <a:pt x="80" y="71"/>
                  </a:moveTo>
                  <a:cubicBezTo>
                    <a:pt x="82" y="70"/>
                    <a:pt x="84" y="68"/>
                    <a:pt x="86" y="67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80" y="71"/>
                    <a:pt x="80" y="71"/>
                    <a:pt x="80" y="71"/>
                  </a:cubicBezTo>
                  <a:close/>
                  <a:moveTo>
                    <a:pt x="87" y="65"/>
                  </a:moveTo>
                  <a:cubicBezTo>
                    <a:pt x="89" y="64"/>
                    <a:pt x="90" y="62"/>
                    <a:pt x="91" y="60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87" y="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7F568CF-2483-4708-BCF5-3397C8BA8F63}"/>
              </a:ext>
            </a:extLst>
          </p:cNvPr>
          <p:cNvGrpSpPr/>
          <p:nvPr/>
        </p:nvGrpSpPr>
        <p:grpSpPr>
          <a:xfrm>
            <a:off x="1378859" y="1620167"/>
            <a:ext cx="4283722" cy="1287147"/>
            <a:chOff x="2581313" y="1512514"/>
            <a:chExt cx="4283722" cy="128714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4334A54-35BA-4B41-9787-768D555C7A8F}"/>
                </a:ext>
              </a:extLst>
            </p:cNvPr>
            <p:cNvSpPr/>
            <p:nvPr/>
          </p:nvSpPr>
          <p:spPr>
            <a:xfrm>
              <a:off x="2581313" y="2012138"/>
              <a:ext cx="428372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8BF4DED-96F7-42FD-A6F5-05CE7FE52190}"/>
                </a:ext>
              </a:extLst>
            </p:cNvPr>
            <p:cNvSpPr/>
            <p:nvPr/>
          </p:nvSpPr>
          <p:spPr>
            <a:xfrm>
              <a:off x="4537478" y="1512514"/>
              <a:ext cx="2327556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B097BDD-C991-4CAF-B0C6-E44CCAD0B24B}"/>
              </a:ext>
            </a:extLst>
          </p:cNvPr>
          <p:cNvGrpSpPr/>
          <p:nvPr/>
        </p:nvGrpSpPr>
        <p:grpSpPr>
          <a:xfrm>
            <a:off x="7503886" y="2686934"/>
            <a:ext cx="4283722" cy="1287147"/>
            <a:chOff x="2581313" y="1512514"/>
            <a:chExt cx="4283722" cy="1287147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A0E751C-6B28-4576-96CE-E0B807CA94D7}"/>
                </a:ext>
              </a:extLst>
            </p:cNvPr>
            <p:cNvSpPr/>
            <p:nvPr/>
          </p:nvSpPr>
          <p:spPr>
            <a:xfrm>
              <a:off x="2581313" y="2012138"/>
              <a:ext cx="428372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BA6B7CB-96E7-49AD-BD57-4824E9B2F38F}"/>
                </a:ext>
              </a:extLst>
            </p:cNvPr>
            <p:cNvSpPr/>
            <p:nvPr/>
          </p:nvSpPr>
          <p:spPr>
            <a:xfrm>
              <a:off x="2581313" y="1512514"/>
              <a:ext cx="2327556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2343788-0881-4A56-A8C3-3B085D2A69E8}"/>
              </a:ext>
            </a:extLst>
          </p:cNvPr>
          <p:cNvGrpSpPr/>
          <p:nvPr/>
        </p:nvGrpSpPr>
        <p:grpSpPr>
          <a:xfrm>
            <a:off x="348344" y="3620858"/>
            <a:ext cx="4283722" cy="1287147"/>
            <a:chOff x="2581313" y="1512514"/>
            <a:chExt cx="4283722" cy="1287147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01ACB73-65AB-491F-BF73-18D2FE7F214D}"/>
                </a:ext>
              </a:extLst>
            </p:cNvPr>
            <p:cNvSpPr/>
            <p:nvPr/>
          </p:nvSpPr>
          <p:spPr>
            <a:xfrm>
              <a:off x="2581313" y="2012138"/>
              <a:ext cx="428372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5031FF0-4392-4B61-8A75-09537FF1C00A}"/>
                </a:ext>
              </a:extLst>
            </p:cNvPr>
            <p:cNvSpPr/>
            <p:nvPr/>
          </p:nvSpPr>
          <p:spPr>
            <a:xfrm>
              <a:off x="4537478" y="1512514"/>
              <a:ext cx="2327556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7E1F54E-E4FB-44DB-A4D8-1CE38304BF86}"/>
              </a:ext>
            </a:extLst>
          </p:cNvPr>
          <p:cNvGrpSpPr/>
          <p:nvPr/>
        </p:nvGrpSpPr>
        <p:grpSpPr>
          <a:xfrm>
            <a:off x="6371772" y="4806020"/>
            <a:ext cx="4283722" cy="1287147"/>
            <a:chOff x="2581313" y="1512514"/>
            <a:chExt cx="4283722" cy="1287147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F1B7D2F-31BC-43D3-A3C5-25323CF69259}"/>
                </a:ext>
              </a:extLst>
            </p:cNvPr>
            <p:cNvSpPr/>
            <p:nvPr/>
          </p:nvSpPr>
          <p:spPr>
            <a:xfrm>
              <a:off x="2581313" y="2012138"/>
              <a:ext cx="4283722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BD149A5-117C-4A94-8BD1-C8082868C902}"/>
                </a:ext>
              </a:extLst>
            </p:cNvPr>
            <p:cNvSpPr/>
            <p:nvPr/>
          </p:nvSpPr>
          <p:spPr>
            <a:xfrm>
              <a:off x="2581313" y="1512514"/>
              <a:ext cx="2327556" cy="4996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30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54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78">
        <p:random/>
      </p:transition>
    </mc:Choice>
    <mc:Fallback xmlns="">
      <p:transition spd="slow" advTm="67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FE639C5-4BD9-4B11-A32F-397D3058D4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74"/>
          <a:stretch/>
        </p:blipFill>
        <p:spPr>
          <a:xfrm flipH="1">
            <a:off x="0" y="-3153"/>
            <a:ext cx="12192000" cy="69573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8F15AA-8E91-4BA1-BE51-A242685812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63952" y="1488964"/>
            <a:ext cx="6744057" cy="538671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90AD9506-3BFD-4C15-9161-4190482441C5}"/>
              </a:ext>
            </a:extLst>
          </p:cNvPr>
          <p:cNvSpPr/>
          <p:nvPr/>
        </p:nvSpPr>
        <p:spPr>
          <a:xfrm rot="21427085" flipH="1">
            <a:off x="-1112630" y="-1041024"/>
            <a:ext cx="8486739" cy="9577064"/>
          </a:xfrm>
          <a:custGeom>
            <a:avLst/>
            <a:gdLst>
              <a:gd name="connsiteX0" fmla="*/ 963698 w 8042265"/>
              <a:gd name="connsiteY0" fmla="*/ 781862 h 9223237"/>
              <a:gd name="connsiteX1" fmla="*/ 97425 w 8042265"/>
              <a:gd name="connsiteY1" fmla="*/ 3197803 h 9223237"/>
              <a:gd name="connsiteX2" fmla="*/ 1695218 w 8042265"/>
              <a:gd name="connsiteY2" fmla="*/ 5392363 h 9223237"/>
              <a:gd name="connsiteX3" fmla="*/ 1772220 w 8042265"/>
              <a:gd name="connsiteY3" fmla="*/ 7606173 h 9223237"/>
              <a:gd name="connsiteX4" fmla="*/ 1781846 w 8042265"/>
              <a:gd name="connsiteY4" fmla="*/ 9049963 h 9223237"/>
              <a:gd name="connsiteX5" fmla="*/ 4736801 w 8042265"/>
              <a:gd name="connsiteY5" fmla="*/ 9078838 h 9223237"/>
              <a:gd name="connsiteX6" fmla="*/ 7614755 w 8042265"/>
              <a:gd name="connsiteY6" fmla="*/ 7981558 h 9223237"/>
              <a:gd name="connsiteX7" fmla="*/ 7316372 w 8042265"/>
              <a:gd name="connsiteY7" fmla="*/ 579731 h 9223237"/>
              <a:gd name="connsiteX8" fmla="*/ 963698 w 8042265"/>
              <a:gd name="connsiteY8" fmla="*/ 781862 h 922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2265" h="9223237">
                <a:moveTo>
                  <a:pt x="963698" y="781862"/>
                </a:moveTo>
                <a:cubicBezTo>
                  <a:pt x="-239460" y="1218207"/>
                  <a:pt x="-24495" y="2429386"/>
                  <a:pt x="97425" y="3197803"/>
                </a:cubicBezTo>
                <a:cubicBezTo>
                  <a:pt x="219345" y="3966220"/>
                  <a:pt x="1416085" y="4657635"/>
                  <a:pt x="1695218" y="5392363"/>
                </a:cubicBezTo>
                <a:cubicBezTo>
                  <a:pt x="1974351" y="6127091"/>
                  <a:pt x="1757782" y="6996573"/>
                  <a:pt x="1772220" y="7606173"/>
                </a:cubicBezTo>
                <a:cubicBezTo>
                  <a:pt x="1786658" y="8215773"/>
                  <a:pt x="1287749" y="8804519"/>
                  <a:pt x="1781846" y="9049963"/>
                </a:cubicBezTo>
                <a:cubicBezTo>
                  <a:pt x="2275943" y="9295407"/>
                  <a:pt x="3764650" y="9256905"/>
                  <a:pt x="4736801" y="9078838"/>
                </a:cubicBezTo>
                <a:cubicBezTo>
                  <a:pt x="5708952" y="8900771"/>
                  <a:pt x="7184827" y="9398076"/>
                  <a:pt x="7614755" y="7981558"/>
                </a:cubicBezTo>
                <a:cubicBezTo>
                  <a:pt x="8044684" y="6565040"/>
                  <a:pt x="8423277" y="1779680"/>
                  <a:pt x="7316372" y="579731"/>
                </a:cubicBezTo>
                <a:cubicBezTo>
                  <a:pt x="6209467" y="-620218"/>
                  <a:pt x="2166856" y="345517"/>
                  <a:pt x="963698" y="781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5CAB61F-C746-4CEF-BB05-B0C9AF92BB31}"/>
              </a:ext>
            </a:extLst>
          </p:cNvPr>
          <p:cNvGrpSpPr/>
          <p:nvPr/>
        </p:nvGrpSpPr>
        <p:grpSpPr>
          <a:xfrm>
            <a:off x="335360" y="287070"/>
            <a:ext cx="4968552" cy="261610"/>
            <a:chOff x="335360" y="287070"/>
            <a:chExt cx="4968552" cy="2616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40D8664-7906-40F8-A1B9-BFE9BF6D5985}"/>
                </a:ext>
              </a:extLst>
            </p:cNvPr>
            <p:cNvGrpSpPr/>
            <p:nvPr/>
          </p:nvGrpSpPr>
          <p:grpSpPr>
            <a:xfrm>
              <a:off x="335360" y="309863"/>
              <a:ext cx="395760" cy="216024"/>
              <a:chOff x="-888776" y="404664"/>
              <a:chExt cx="395760" cy="216024"/>
            </a:xfrm>
            <a:solidFill>
              <a:srgbClr val="4BBAB5"/>
            </a:solidFill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212CD143-F48E-4A26-9E86-A0BC1F10E189}"/>
                  </a:ext>
                </a:extLst>
              </p:cNvPr>
              <p:cNvSpPr/>
              <p:nvPr/>
            </p:nvSpPr>
            <p:spPr>
              <a:xfrm>
                <a:off x="-888776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D321F355-C139-48E2-B078-01A2F6683AA3}"/>
                  </a:ext>
                </a:extLst>
              </p:cNvPr>
              <p:cNvSpPr/>
              <p:nvPr/>
            </p:nvSpPr>
            <p:spPr>
              <a:xfrm>
                <a:off x="-781048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E64C7EF5-1BE0-4C17-925A-555D2227488C}"/>
                  </a:ext>
                </a:extLst>
              </p:cNvPr>
              <p:cNvSpPr/>
              <p:nvPr/>
            </p:nvSpPr>
            <p:spPr>
              <a:xfrm>
                <a:off x="-672752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82AC2DF6-9625-4875-A056-F9E22A4E9939}"/>
                  </a:ext>
                </a:extLst>
              </p:cNvPr>
              <p:cNvSpPr/>
              <p:nvPr/>
            </p:nvSpPr>
            <p:spPr>
              <a:xfrm>
                <a:off x="-565024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25FBF074-2943-4C08-B721-275FD41F161F}"/>
                  </a:ext>
                </a:extLst>
              </p:cNvPr>
              <p:cNvSpPr/>
              <p:nvPr/>
            </p:nvSpPr>
            <p:spPr>
              <a:xfrm>
                <a:off x="-888776" y="548680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51EB84CF-3299-432F-AB99-B41F55A3424B}"/>
                  </a:ext>
                </a:extLst>
              </p:cNvPr>
              <p:cNvSpPr/>
              <p:nvPr/>
            </p:nvSpPr>
            <p:spPr>
              <a:xfrm>
                <a:off x="-781483" y="548680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622299B5-7608-43B3-A3FA-3F64F720558D}"/>
                  </a:ext>
                </a:extLst>
              </p:cNvPr>
              <p:cNvSpPr/>
              <p:nvPr/>
            </p:nvSpPr>
            <p:spPr>
              <a:xfrm>
                <a:off x="-674190" y="548680"/>
                <a:ext cx="72008" cy="7200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2262A3EE-1187-4A14-82C5-490E91599BF4}"/>
                  </a:ext>
                </a:extLst>
              </p:cNvPr>
              <p:cNvSpPr/>
              <p:nvPr/>
            </p:nvSpPr>
            <p:spPr>
              <a:xfrm>
                <a:off x="-566896" y="548680"/>
                <a:ext cx="72008" cy="7200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4F017C6-60BF-4E08-922B-EF879F7E9100}"/>
                </a:ext>
              </a:extLst>
            </p:cNvPr>
            <p:cNvSpPr txBox="1"/>
            <p:nvPr/>
          </p:nvSpPr>
          <p:spPr>
            <a:xfrm>
              <a:off x="983432" y="287070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Work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09F41DD-0F94-4C47-92E0-2E7B50E35B9E}"/>
                </a:ext>
              </a:extLst>
            </p:cNvPr>
            <p:cNvSpPr txBox="1"/>
            <p:nvPr/>
          </p:nvSpPr>
          <p:spPr>
            <a:xfrm>
              <a:off x="2102992" y="287070"/>
              <a:ext cx="7370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Business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6F851A8-22DC-4907-A726-D177C5401F57}"/>
                </a:ext>
              </a:extLst>
            </p:cNvPr>
            <p:cNvSpPr txBox="1"/>
            <p:nvPr/>
          </p:nvSpPr>
          <p:spPr>
            <a:xfrm>
              <a:off x="3222552" y="287070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Project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A7D85DA-59A4-4F24-8B7B-B4DD04F98C2A}"/>
                </a:ext>
              </a:extLst>
            </p:cNvPr>
            <p:cNvSpPr txBox="1"/>
            <p:nvPr/>
          </p:nvSpPr>
          <p:spPr>
            <a:xfrm>
              <a:off x="4342112" y="290917"/>
              <a:ext cx="9618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Completion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5E29409-10E8-45E2-A308-BEC107606A45}"/>
              </a:ext>
            </a:extLst>
          </p:cNvPr>
          <p:cNvGrpSpPr/>
          <p:nvPr/>
        </p:nvGrpSpPr>
        <p:grpSpPr>
          <a:xfrm>
            <a:off x="625364" y="5589210"/>
            <a:ext cx="1115746" cy="369332"/>
            <a:chOff x="625364" y="5589210"/>
            <a:chExt cx="1115746" cy="369332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CA22D301-C15C-48DA-B088-853DCB5E895D}"/>
                </a:ext>
              </a:extLst>
            </p:cNvPr>
            <p:cNvSpPr/>
            <p:nvPr/>
          </p:nvSpPr>
          <p:spPr>
            <a:xfrm>
              <a:off x="625364" y="5591240"/>
              <a:ext cx="1115746" cy="365272"/>
            </a:xfrm>
            <a:prstGeom prst="roundRect">
              <a:avLst>
                <a:gd name="adj" fmla="val 50000"/>
              </a:avLst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A7703E7-032C-4E01-8DA6-235F2D86185B}"/>
                </a:ext>
              </a:extLst>
            </p:cNvPr>
            <p:cNvSpPr txBox="1"/>
            <p:nvPr/>
          </p:nvSpPr>
          <p:spPr>
            <a:xfrm>
              <a:off x="666781" y="5589210"/>
              <a:ext cx="1032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START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57F2394-8CAB-4A22-B8BD-CE7DEFDCF7ED}"/>
              </a:ext>
            </a:extLst>
          </p:cNvPr>
          <p:cNvGrpSpPr/>
          <p:nvPr/>
        </p:nvGrpSpPr>
        <p:grpSpPr>
          <a:xfrm>
            <a:off x="280736" y="2192116"/>
            <a:ext cx="5023176" cy="1854224"/>
            <a:chOff x="6542347" y="2053963"/>
            <a:chExt cx="5023176" cy="185422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C80957A-6063-4815-AC7F-60352CCC1E26}"/>
                </a:ext>
              </a:extLst>
            </p:cNvPr>
            <p:cNvSpPr txBox="1"/>
            <p:nvPr/>
          </p:nvSpPr>
          <p:spPr>
            <a:xfrm>
              <a:off x="6542347" y="2053963"/>
              <a:ext cx="41044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033180"/>
                  </a:solidFill>
                  <a:cs typeface="+mn-ea"/>
                  <a:sym typeface="+mn-lt"/>
                </a:rPr>
                <a:t>PART 03</a:t>
              </a:r>
              <a:endParaRPr lang="zh-CN" altLang="en-US" sz="6600" dirty="0">
                <a:solidFill>
                  <a:srgbClr val="033180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C188D62-B4E9-4E89-82C1-7D7CFBC69FB9}"/>
                </a:ext>
              </a:extLst>
            </p:cNvPr>
            <p:cNvSpPr txBox="1"/>
            <p:nvPr/>
          </p:nvSpPr>
          <p:spPr>
            <a:xfrm>
              <a:off x="6565687" y="3075057"/>
              <a:ext cx="4457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5D726FA-C956-4F82-8374-B9C462B32699}"/>
                </a:ext>
              </a:extLst>
            </p:cNvPr>
            <p:cNvSpPr txBox="1"/>
            <p:nvPr/>
          </p:nvSpPr>
          <p:spPr>
            <a:xfrm>
              <a:off x="6637872" y="3661966"/>
              <a:ext cx="49276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OVERVIEW OF THE COMPANY'S ANNUAL PROJECT SITUATION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45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44">
        <p:random/>
      </p:transition>
    </mc:Choice>
    <mc:Fallback xmlns="">
      <p:transition spd="slow" advTm="124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ADB6C29-F98B-404C-841C-5FA55D686783}"/>
              </a:ext>
            </a:extLst>
          </p:cNvPr>
          <p:cNvGrpSpPr/>
          <p:nvPr/>
        </p:nvGrpSpPr>
        <p:grpSpPr>
          <a:xfrm>
            <a:off x="1148562" y="1751973"/>
            <a:ext cx="4700098" cy="3988152"/>
            <a:chOff x="1517822" y="1097278"/>
            <a:chExt cx="4929026" cy="418240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F1391C0-B856-43C7-9841-CD49EF1D3CF3}"/>
                </a:ext>
              </a:extLst>
            </p:cNvPr>
            <p:cNvGrpSpPr/>
            <p:nvPr/>
          </p:nvGrpSpPr>
          <p:grpSpPr>
            <a:xfrm>
              <a:off x="5240411" y="1097278"/>
              <a:ext cx="1206437" cy="4182403"/>
              <a:chOff x="7378700" y="922338"/>
              <a:chExt cx="1455738" cy="5046662"/>
            </a:xfrm>
          </p:grpSpPr>
          <p:sp>
            <p:nvSpPr>
              <p:cNvPr id="18" name="Oval 33">
                <a:extLst>
                  <a:ext uri="{FF2B5EF4-FFF2-40B4-BE49-F238E27FC236}">
                    <a16:creationId xmlns:a16="http://schemas.microsoft.com/office/drawing/2014/main" id="{DCEB2C12-5626-418F-9F5D-582D117C6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2263" y="3027363"/>
                <a:ext cx="892175" cy="893762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1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9" name="Oval 34">
                <a:extLst>
                  <a:ext uri="{FF2B5EF4-FFF2-40B4-BE49-F238E27FC236}">
                    <a16:creationId xmlns:a16="http://schemas.microsoft.com/office/drawing/2014/main" id="{A8DC08C2-3E82-4BAB-A600-7CCF4CCEB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8700" y="5078413"/>
                <a:ext cx="889000" cy="890587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1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0" name="Oval 35">
                <a:extLst>
                  <a:ext uri="{FF2B5EF4-FFF2-40B4-BE49-F238E27FC236}">
                    <a16:creationId xmlns:a16="http://schemas.microsoft.com/office/drawing/2014/main" id="{27F03399-5E9A-48A7-AA3A-E183B80B6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8700" y="922338"/>
                <a:ext cx="889000" cy="893762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100" b="1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1" name="Rectangle 36">
                <a:extLst>
                  <a:ext uri="{FF2B5EF4-FFF2-40B4-BE49-F238E27FC236}">
                    <a16:creationId xmlns:a16="http://schemas.microsoft.com/office/drawing/2014/main" id="{B88126E5-ADCF-44C5-A4AD-EFCFD9601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4289" y="1107844"/>
                <a:ext cx="531458" cy="54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01</a:t>
                </a:r>
                <a:endParaRPr lang="en-US" altLang="en-US" sz="1100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2" name="Rectangle 37">
                <a:extLst>
                  <a:ext uri="{FF2B5EF4-FFF2-40B4-BE49-F238E27FC236}">
                    <a16:creationId xmlns:a16="http://schemas.microsoft.com/office/drawing/2014/main" id="{4C1F215B-FF70-4605-B585-7687D1E9C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7419" y="3213206"/>
                <a:ext cx="531458" cy="54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02</a:t>
                </a:r>
                <a:endParaRPr lang="en-US" altLang="en-US" sz="1100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3" name="Rectangle 38">
                <a:extLst>
                  <a:ext uri="{FF2B5EF4-FFF2-40B4-BE49-F238E27FC236}">
                    <a16:creationId xmlns:a16="http://schemas.microsoft.com/office/drawing/2014/main" id="{94A34399-0CC4-4296-8F54-CABF2640A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1427" y="5280132"/>
                <a:ext cx="531458" cy="54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rPr>
                  <a:t>03</a:t>
                </a:r>
                <a:endParaRPr lang="en-US" altLang="en-US" sz="1100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3222F054-AD35-4949-861A-B92F33F3B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0213" y="1857375"/>
                <a:ext cx="320675" cy="1062038"/>
              </a:xfrm>
              <a:custGeom>
                <a:avLst/>
                <a:gdLst>
                  <a:gd name="T0" fmla="*/ 2147483646 w 84"/>
                  <a:gd name="T1" fmla="*/ 2147483646 h 277"/>
                  <a:gd name="T2" fmla="*/ 2147483646 w 84"/>
                  <a:gd name="T3" fmla="*/ 2147483646 h 277"/>
                  <a:gd name="T4" fmla="*/ 2147483646 w 84"/>
                  <a:gd name="T5" fmla="*/ 2147483646 h 277"/>
                  <a:gd name="T6" fmla="*/ 2147483646 w 84"/>
                  <a:gd name="T7" fmla="*/ 2147483646 h 277"/>
                  <a:gd name="T8" fmla="*/ 2147483646 w 84"/>
                  <a:gd name="T9" fmla="*/ 2147483646 h 277"/>
                  <a:gd name="T10" fmla="*/ 2147483646 w 84"/>
                  <a:gd name="T11" fmla="*/ 2147483646 h 277"/>
                  <a:gd name="T12" fmla="*/ 2147483646 w 84"/>
                  <a:gd name="T13" fmla="*/ 2147483646 h 277"/>
                  <a:gd name="T14" fmla="*/ 2147483646 w 84"/>
                  <a:gd name="T15" fmla="*/ 2147483646 h 2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4" h="277">
                    <a:moveTo>
                      <a:pt x="78" y="277"/>
                    </a:moveTo>
                    <a:cubicBezTo>
                      <a:pt x="75" y="277"/>
                      <a:pt x="73" y="275"/>
                      <a:pt x="72" y="272"/>
                    </a:cubicBezTo>
                    <a:cubicBezTo>
                      <a:pt x="60" y="182"/>
                      <a:pt x="36" y="93"/>
                      <a:pt x="2" y="9"/>
                    </a:cubicBezTo>
                    <a:cubicBezTo>
                      <a:pt x="0" y="6"/>
                      <a:pt x="2" y="3"/>
                      <a:pt x="5" y="2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7" y="90"/>
                      <a:pt x="72" y="179"/>
                      <a:pt x="84" y="271"/>
                    </a:cubicBezTo>
                    <a:cubicBezTo>
                      <a:pt x="84" y="274"/>
                      <a:pt x="82" y="277"/>
                      <a:pt x="79" y="277"/>
                    </a:cubicBezTo>
                    <a:cubicBezTo>
                      <a:pt x="79" y="277"/>
                      <a:pt x="78" y="277"/>
                      <a:pt x="78" y="277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b="1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6FF5FBFE-D807-4DD6-B1C3-2F166A651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0213" y="4002088"/>
                <a:ext cx="320675" cy="1062037"/>
              </a:xfrm>
              <a:custGeom>
                <a:avLst/>
                <a:gdLst>
                  <a:gd name="T0" fmla="*/ 2147483646 w 84"/>
                  <a:gd name="T1" fmla="*/ 2147483646 h 277"/>
                  <a:gd name="T2" fmla="*/ 2147483646 w 84"/>
                  <a:gd name="T3" fmla="*/ 2147483646 h 277"/>
                  <a:gd name="T4" fmla="*/ 2147483646 w 84"/>
                  <a:gd name="T5" fmla="*/ 2147483646 h 277"/>
                  <a:gd name="T6" fmla="*/ 2147483646 w 84"/>
                  <a:gd name="T7" fmla="*/ 2147483646 h 277"/>
                  <a:gd name="T8" fmla="*/ 2147483646 w 84"/>
                  <a:gd name="T9" fmla="*/ 2147483646 h 277"/>
                  <a:gd name="T10" fmla="*/ 2147483646 w 84"/>
                  <a:gd name="T11" fmla="*/ 2147483646 h 277"/>
                  <a:gd name="T12" fmla="*/ 2147483646 w 84"/>
                  <a:gd name="T13" fmla="*/ 2147483646 h 277"/>
                  <a:gd name="T14" fmla="*/ 2147483646 w 84"/>
                  <a:gd name="T15" fmla="*/ 2147483646 h 2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4" h="277">
                    <a:moveTo>
                      <a:pt x="7" y="277"/>
                    </a:moveTo>
                    <a:cubicBezTo>
                      <a:pt x="6" y="277"/>
                      <a:pt x="5" y="277"/>
                      <a:pt x="5" y="276"/>
                    </a:cubicBezTo>
                    <a:cubicBezTo>
                      <a:pt x="2" y="275"/>
                      <a:pt x="0" y="272"/>
                      <a:pt x="2" y="269"/>
                    </a:cubicBezTo>
                    <a:cubicBezTo>
                      <a:pt x="36" y="185"/>
                      <a:pt x="60" y="96"/>
                      <a:pt x="72" y="6"/>
                    </a:cubicBezTo>
                    <a:cubicBezTo>
                      <a:pt x="73" y="3"/>
                      <a:pt x="76" y="0"/>
                      <a:pt x="79" y="1"/>
                    </a:cubicBezTo>
                    <a:cubicBezTo>
                      <a:pt x="82" y="1"/>
                      <a:pt x="84" y="4"/>
                      <a:pt x="84" y="7"/>
                    </a:cubicBezTo>
                    <a:cubicBezTo>
                      <a:pt x="72" y="99"/>
                      <a:pt x="47" y="188"/>
                      <a:pt x="12" y="273"/>
                    </a:cubicBezTo>
                    <a:cubicBezTo>
                      <a:pt x="11" y="275"/>
                      <a:pt x="9" y="277"/>
                      <a:pt x="7" y="277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6F6F8B5-D651-4D74-8736-26C07203AE2F}"/>
                </a:ext>
              </a:extLst>
            </p:cNvPr>
            <p:cNvGrpSpPr/>
            <p:nvPr/>
          </p:nvGrpSpPr>
          <p:grpSpPr>
            <a:xfrm>
              <a:off x="1517822" y="1307719"/>
              <a:ext cx="3759142" cy="3761521"/>
              <a:chOff x="1630363" y="922338"/>
              <a:chExt cx="5016500" cy="5019675"/>
            </a:xfrm>
          </p:grpSpPr>
          <p:sp>
            <p:nvSpPr>
              <p:cNvPr id="12" name="Freeform 27">
                <a:extLst>
                  <a:ext uri="{FF2B5EF4-FFF2-40B4-BE49-F238E27FC236}">
                    <a16:creationId xmlns:a16="http://schemas.microsoft.com/office/drawing/2014/main" id="{7D752C80-EEBD-4628-AD31-6088F8B4D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888" y="922338"/>
                <a:ext cx="3609975" cy="3294062"/>
              </a:xfrm>
              <a:custGeom>
                <a:avLst/>
                <a:gdLst>
                  <a:gd name="T0" fmla="*/ 2147483646 w 942"/>
                  <a:gd name="T1" fmla="*/ 2147483646 h 859"/>
                  <a:gd name="T2" fmla="*/ 2147483646 w 942"/>
                  <a:gd name="T3" fmla="*/ 0 h 859"/>
                  <a:gd name="T4" fmla="*/ 0 w 942"/>
                  <a:gd name="T5" fmla="*/ 2147483646 h 859"/>
                  <a:gd name="T6" fmla="*/ 2147483646 w 942"/>
                  <a:gd name="T7" fmla="*/ 2147483646 h 859"/>
                  <a:gd name="T8" fmla="*/ 2147483646 w 942"/>
                  <a:gd name="T9" fmla="*/ 2147483646 h 859"/>
                  <a:gd name="T10" fmla="*/ 2147483646 w 942"/>
                  <a:gd name="T11" fmla="*/ 2147483646 h 859"/>
                  <a:gd name="T12" fmla="*/ 2147483646 w 942"/>
                  <a:gd name="T13" fmla="*/ 2147483646 h 859"/>
                  <a:gd name="T14" fmla="*/ 2147483646 w 942"/>
                  <a:gd name="T15" fmla="*/ 2147483646 h 859"/>
                  <a:gd name="T16" fmla="*/ 2147483646 w 942"/>
                  <a:gd name="T17" fmla="*/ 2147483646 h 8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2" h="859">
                    <a:moveTo>
                      <a:pt x="935" y="562"/>
                    </a:moveTo>
                    <a:cubicBezTo>
                      <a:pt x="889" y="242"/>
                      <a:pt x="611" y="0"/>
                      <a:pt x="287" y="0"/>
                    </a:cubicBezTo>
                    <a:cubicBezTo>
                      <a:pt x="186" y="0"/>
                      <a:pt x="88" y="23"/>
                      <a:pt x="0" y="66"/>
                    </a:cubicBezTo>
                    <a:cubicBezTo>
                      <a:pt x="16" y="64"/>
                      <a:pt x="34" y="62"/>
                      <a:pt x="52" y="62"/>
                    </a:cubicBezTo>
                    <a:cubicBezTo>
                      <a:pt x="74" y="62"/>
                      <a:pt x="96" y="65"/>
                      <a:pt x="117" y="69"/>
                    </a:cubicBezTo>
                    <a:cubicBezTo>
                      <a:pt x="234" y="95"/>
                      <a:pt x="295" y="204"/>
                      <a:pt x="299" y="211"/>
                    </a:cubicBezTo>
                    <a:cubicBezTo>
                      <a:pt x="673" y="859"/>
                      <a:pt x="673" y="859"/>
                      <a:pt x="673" y="859"/>
                    </a:cubicBezTo>
                    <a:cubicBezTo>
                      <a:pt x="702" y="858"/>
                      <a:pt x="796" y="850"/>
                      <a:pt x="858" y="781"/>
                    </a:cubicBezTo>
                    <a:cubicBezTo>
                      <a:pt x="942" y="688"/>
                      <a:pt x="935" y="568"/>
                      <a:pt x="935" y="56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</p:spPr>
            <p:txBody>
              <a:bodyPr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28">
                <a:extLst>
                  <a:ext uri="{FF2B5EF4-FFF2-40B4-BE49-F238E27FC236}">
                    <a16:creationId xmlns:a16="http://schemas.microsoft.com/office/drawing/2014/main" id="{C73282B5-4543-4B36-B068-3693AD289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363" y="1271588"/>
                <a:ext cx="2444750" cy="4240212"/>
              </a:xfrm>
              <a:custGeom>
                <a:avLst/>
                <a:gdLst>
                  <a:gd name="T0" fmla="*/ 2147483646 w 638"/>
                  <a:gd name="T1" fmla="*/ 2147483646 h 1106"/>
                  <a:gd name="T2" fmla="*/ 2147483646 w 638"/>
                  <a:gd name="T3" fmla="*/ 0 h 1106"/>
                  <a:gd name="T4" fmla="*/ 2147483646 w 638"/>
                  <a:gd name="T5" fmla="*/ 2147483646 h 1106"/>
                  <a:gd name="T6" fmla="*/ 0 w 638"/>
                  <a:gd name="T7" fmla="*/ 2147483646 h 1106"/>
                  <a:gd name="T8" fmla="*/ 2147483646 w 638"/>
                  <a:gd name="T9" fmla="*/ 2147483646 h 1106"/>
                  <a:gd name="T10" fmla="*/ 2147483646 w 638"/>
                  <a:gd name="T11" fmla="*/ 2147483646 h 1106"/>
                  <a:gd name="T12" fmla="*/ 2147483646 w 638"/>
                  <a:gd name="T13" fmla="*/ 2147483646 h 1106"/>
                  <a:gd name="T14" fmla="*/ 2147483646 w 638"/>
                  <a:gd name="T15" fmla="*/ 2147483646 h 1106"/>
                  <a:gd name="T16" fmla="*/ 2147483646 w 638"/>
                  <a:gd name="T17" fmla="*/ 2147483646 h 1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8" h="1106">
                    <a:moveTo>
                      <a:pt x="478" y="6"/>
                    </a:moveTo>
                    <a:cubicBezTo>
                      <a:pt x="459" y="2"/>
                      <a:pt x="439" y="0"/>
                      <a:pt x="419" y="0"/>
                    </a:cubicBezTo>
                    <a:cubicBezTo>
                      <a:pt x="326" y="0"/>
                      <a:pt x="255" y="46"/>
                      <a:pt x="250" y="49"/>
                    </a:cubicBezTo>
                    <a:cubicBezTo>
                      <a:pt x="91" y="174"/>
                      <a:pt x="0" y="362"/>
                      <a:pt x="0" y="564"/>
                    </a:cubicBezTo>
                    <a:cubicBezTo>
                      <a:pt x="0" y="785"/>
                      <a:pt x="109" y="986"/>
                      <a:pt x="288" y="1106"/>
                    </a:cubicBezTo>
                    <a:cubicBezTo>
                      <a:pt x="266" y="1079"/>
                      <a:pt x="245" y="1045"/>
                      <a:pt x="232" y="1003"/>
                    </a:cubicBezTo>
                    <a:cubicBezTo>
                      <a:pt x="195" y="889"/>
                      <a:pt x="260" y="781"/>
                      <a:pt x="264" y="774"/>
                    </a:cubicBezTo>
                    <a:cubicBezTo>
                      <a:pt x="638" y="127"/>
                      <a:pt x="638" y="127"/>
                      <a:pt x="638" y="127"/>
                    </a:cubicBezTo>
                    <a:cubicBezTo>
                      <a:pt x="623" y="104"/>
                      <a:pt x="568" y="25"/>
                      <a:pt x="478" y="6"/>
                    </a:cubicBezTo>
                    <a:close/>
                  </a:path>
                </a:pathLst>
              </a:custGeom>
              <a:solidFill>
                <a:srgbClr val="033180"/>
              </a:solidFill>
              <a:ln>
                <a:noFill/>
              </a:ln>
            </p:spPr>
            <p:txBody>
              <a:bodyPr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29">
                <a:extLst>
                  <a:ext uri="{FF2B5EF4-FFF2-40B4-BE49-F238E27FC236}">
                    <a16:creationId xmlns:a16="http://schemas.microsoft.com/office/drawing/2014/main" id="{D3ED9FE0-B5EC-4FB6-9A1B-FA68F3926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188" y="3609975"/>
                <a:ext cx="4122737" cy="2332038"/>
              </a:xfrm>
              <a:custGeom>
                <a:avLst/>
                <a:gdLst>
                  <a:gd name="T0" fmla="*/ 2147483646 w 1076"/>
                  <a:gd name="T1" fmla="*/ 2147483646 h 608"/>
                  <a:gd name="T2" fmla="*/ 2147483646 w 1076"/>
                  <a:gd name="T3" fmla="*/ 2147483646 h 608"/>
                  <a:gd name="T4" fmla="*/ 2147483646 w 1076"/>
                  <a:gd name="T5" fmla="*/ 2147483646 h 608"/>
                  <a:gd name="T6" fmla="*/ 2147483646 w 1076"/>
                  <a:gd name="T7" fmla="*/ 2147483646 h 608"/>
                  <a:gd name="T8" fmla="*/ 2147483646 w 1076"/>
                  <a:gd name="T9" fmla="*/ 2147483646 h 608"/>
                  <a:gd name="T10" fmla="*/ 2147483646 w 1076"/>
                  <a:gd name="T11" fmla="*/ 2147483646 h 608"/>
                  <a:gd name="T12" fmla="*/ 2147483646 w 1076"/>
                  <a:gd name="T13" fmla="*/ 2147483646 h 608"/>
                  <a:gd name="T14" fmla="*/ 2147483646 w 1076"/>
                  <a:gd name="T15" fmla="*/ 2147483646 h 608"/>
                  <a:gd name="T16" fmla="*/ 2147483646 w 1076"/>
                  <a:gd name="T17" fmla="*/ 0 h 608"/>
                  <a:gd name="T18" fmla="*/ 2147483646 w 1076"/>
                  <a:gd name="T19" fmla="*/ 2147483646 h 6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6" h="608">
                    <a:moveTo>
                      <a:pt x="1015" y="99"/>
                    </a:moveTo>
                    <a:cubicBezTo>
                      <a:pt x="940" y="182"/>
                      <a:pt x="826" y="186"/>
                      <a:pt x="804" y="186"/>
                    </a:cubicBezTo>
                    <a:cubicBezTo>
                      <a:pt x="802" y="186"/>
                      <a:pt x="801" y="186"/>
                      <a:pt x="800" y="186"/>
                    </a:cubicBezTo>
                    <a:cubicBezTo>
                      <a:pt x="53" y="186"/>
                      <a:pt x="53" y="186"/>
                      <a:pt x="53" y="186"/>
                    </a:cubicBezTo>
                    <a:cubicBezTo>
                      <a:pt x="40" y="210"/>
                      <a:pt x="0" y="297"/>
                      <a:pt x="28" y="385"/>
                    </a:cubicBezTo>
                    <a:cubicBezTo>
                      <a:pt x="67" y="506"/>
                      <a:pt x="179" y="561"/>
                      <a:pt x="180" y="561"/>
                    </a:cubicBezTo>
                    <a:cubicBezTo>
                      <a:pt x="181" y="562"/>
                      <a:pt x="181" y="562"/>
                      <a:pt x="181" y="562"/>
                    </a:cubicBezTo>
                    <a:cubicBezTo>
                      <a:pt x="258" y="592"/>
                      <a:pt x="339" y="608"/>
                      <a:pt x="423" y="608"/>
                    </a:cubicBezTo>
                    <a:cubicBezTo>
                      <a:pt x="768" y="608"/>
                      <a:pt x="1052" y="339"/>
                      <a:pt x="1076" y="0"/>
                    </a:cubicBezTo>
                    <a:cubicBezTo>
                      <a:pt x="1063" y="33"/>
                      <a:pt x="1044" y="67"/>
                      <a:pt x="1015" y="99"/>
                    </a:cubicBezTo>
                    <a:close/>
                  </a:path>
                </a:pathLst>
              </a:custGeom>
              <a:solidFill>
                <a:srgbClr val="033180"/>
              </a:solidFill>
              <a:ln>
                <a:noFill/>
              </a:ln>
            </p:spPr>
            <p:txBody>
              <a:bodyPr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41">
                <a:extLst>
                  <a:ext uri="{FF2B5EF4-FFF2-40B4-BE49-F238E27FC236}">
                    <a16:creationId xmlns:a16="http://schemas.microsoft.com/office/drawing/2014/main" id="{CF36493B-9117-47B3-824F-EC2D3E023A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43300" y="4652963"/>
                <a:ext cx="1444625" cy="752475"/>
              </a:xfrm>
              <a:custGeom>
                <a:avLst/>
                <a:gdLst>
                  <a:gd name="T0" fmla="*/ 2147483646 w 377"/>
                  <a:gd name="T1" fmla="*/ 2147483646 h 196"/>
                  <a:gd name="T2" fmla="*/ 2147483646 w 377"/>
                  <a:gd name="T3" fmla="*/ 2147483646 h 196"/>
                  <a:gd name="T4" fmla="*/ 2147483646 w 377"/>
                  <a:gd name="T5" fmla="*/ 2147483646 h 196"/>
                  <a:gd name="T6" fmla="*/ 2147483646 w 377"/>
                  <a:gd name="T7" fmla="*/ 2147483646 h 196"/>
                  <a:gd name="T8" fmla="*/ 2147483646 w 377"/>
                  <a:gd name="T9" fmla="*/ 2147483646 h 196"/>
                  <a:gd name="T10" fmla="*/ 2147483646 w 377"/>
                  <a:gd name="T11" fmla="*/ 2147483646 h 196"/>
                  <a:gd name="T12" fmla="*/ 2147483646 w 377"/>
                  <a:gd name="T13" fmla="*/ 2147483646 h 196"/>
                  <a:gd name="T14" fmla="*/ 2147483646 w 377"/>
                  <a:gd name="T15" fmla="*/ 2147483646 h 196"/>
                  <a:gd name="T16" fmla="*/ 2147483646 w 377"/>
                  <a:gd name="T17" fmla="*/ 2147483646 h 196"/>
                  <a:gd name="T18" fmla="*/ 2147483646 w 377"/>
                  <a:gd name="T19" fmla="*/ 2147483646 h 196"/>
                  <a:gd name="T20" fmla="*/ 2147483646 w 377"/>
                  <a:gd name="T21" fmla="*/ 2147483646 h 196"/>
                  <a:gd name="T22" fmla="*/ 2147483646 w 377"/>
                  <a:gd name="T23" fmla="*/ 0 h 196"/>
                  <a:gd name="T24" fmla="*/ 2147483646 w 377"/>
                  <a:gd name="T25" fmla="*/ 2147483646 h 196"/>
                  <a:gd name="T26" fmla="*/ 2147483646 w 377"/>
                  <a:gd name="T27" fmla="*/ 2147483646 h 196"/>
                  <a:gd name="T28" fmla="*/ 2147483646 w 377"/>
                  <a:gd name="T29" fmla="*/ 2147483646 h 196"/>
                  <a:gd name="T30" fmla="*/ 2147483646 w 377"/>
                  <a:gd name="T31" fmla="*/ 2147483646 h 196"/>
                  <a:gd name="T32" fmla="*/ 2147483646 w 377"/>
                  <a:gd name="T33" fmla="*/ 2147483646 h 196"/>
                  <a:gd name="T34" fmla="*/ 2147483646 w 377"/>
                  <a:gd name="T35" fmla="*/ 2147483646 h 196"/>
                  <a:gd name="T36" fmla="*/ 2147483646 w 377"/>
                  <a:gd name="T37" fmla="*/ 2147483646 h 196"/>
                  <a:gd name="T38" fmla="*/ 2147483646 w 377"/>
                  <a:gd name="T39" fmla="*/ 2147483646 h 196"/>
                  <a:gd name="T40" fmla="*/ 2147483646 w 377"/>
                  <a:gd name="T41" fmla="*/ 2147483646 h 196"/>
                  <a:gd name="T42" fmla="*/ 2147483646 w 377"/>
                  <a:gd name="T43" fmla="*/ 2147483646 h 196"/>
                  <a:gd name="T44" fmla="*/ 2147483646 w 377"/>
                  <a:gd name="T45" fmla="*/ 2147483646 h 196"/>
                  <a:gd name="T46" fmla="*/ 2147483646 w 377"/>
                  <a:gd name="T47" fmla="*/ 2147483646 h 196"/>
                  <a:gd name="T48" fmla="*/ 2147483646 w 377"/>
                  <a:gd name="T49" fmla="*/ 2147483646 h 196"/>
                  <a:gd name="T50" fmla="*/ 2147483646 w 377"/>
                  <a:gd name="T51" fmla="*/ 2147483646 h 196"/>
                  <a:gd name="T52" fmla="*/ 2147483646 w 377"/>
                  <a:gd name="T53" fmla="*/ 2147483646 h 196"/>
                  <a:gd name="T54" fmla="*/ 2147483646 w 377"/>
                  <a:gd name="T55" fmla="*/ 2147483646 h 196"/>
                  <a:gd name="T56" fmla="*/ 2147483646 w 377"/>
                  <a:gd name="T57" fmla="*/ 2147483646 h 196"/>
                  <a:gd name="T58" fmla="*/ 2147483646 w 377"/>
                  <a:gd name="T59" fmla="*/ 2147483646 h 196"/>
                  <a:gd name="T60" fmla="*/ 2147483646 w 377"/>
                  <a:gd name="T61" fmla="*/ 2147483646 h 196"/>
                  <a:gd name="T62" fmla="*/ 2147483646 w 377"/>
                  <a:gd name="T63" fmla="*/ 2147483646 h 196"/>
                  <a:gd name="T64" fmla="*/ 2147483646 w 377"/>
                  <a:gd name="T65" fmla="*/ 2147483646 h 196"/>
                  <a:gd name="T66" fmla="*/ 2147483646 w 377"/>
                  <a:gd name="T67" fmla="*/ 2147483646 h 196"/>
                  <a:gd name="T68" fmla="*/ 2147483646 w 377"/>
                  <a:gd name="T69" fmla="*/ 2147483646 h 196"/>
                  <a:gd name="T70" fmla="*/ 2147483646 w 377"/>
                  <a:gd name="T71" fmla="*/ 2147483646 h 196"/>
                  <a:gd name="T72" fmla="*/ 2147483646 w 377"/>
                  <a:gd name="T73" fmla="*/ 2147483646 h 196"/>
                  <a:gd name="T74" fmla="*/ 2147483646 w 377"/>
                  <a:gd name="T75" fmla="*/ 2147483646 h 196"/>
                  <a:gd name="T76" fmla="*/ 2147483646 w 377"/>
                  <a:gd name="T77" fmla="*/ 2147483646 h 196"/>
                  <a:gd name="T78" fmla="*/ 2147483646 w 377"/>
                  <a:gd name="T79" fmla="*/ 2147483646 h 196"/>
                  <a:gd name="T80" fmla="*/ 2147483646 w 377"/>
                  <a:gd name="T81" fmla="*/ 2147483646 h 196"/>
                  <a:gd name="T82" fmla="*/ 2147483646 w 377"/>
                  <a:gd name="T83" fmla="*/ 2147483646 h 196"/>
                  <a:gd name="T84" fmla="*/ 2147483646 w 377"/>
                  <a:gd name="T85" fmla="*/ 2147483646 h 196"/>
                  <a:gd name="T86" fmla="*/ 2147483646 w 377"/>
                  <a:gd name="T87" fmla="*/ 2147483646 h 196"/>
                  <a:gd name="T88" fmla="*/ 2147483646 w 377"/>
                  <a:gd name="T89" fmla="*/ 2147483646 h 196"/>
                  <a:gd name="T90" fmla="*/ 2147483646 w 377"/>
                  <a:gd name="T91" fmla="*/ 2147483646 h 196"/>
                  <a:gd name="T92" fmla="*/ 2147483646 w 377"/>
                  <a:gd name="T93" fmla="*/ 2147483646 h 196"/>
                  <a:gd name="T94" fmla="*/ 2147483646 w 377"/>
                  <a:gd name="T95" fmla="*/ 2147483646 h 196"/>
                  <a:gd name="T96" fmla="*/ 2147483646 w 377"/>
                  <a:gd name="T97" fmla="*/ 2147483646 h 196"/>
                  <a:gd name="T98" fmla="*/ 2147483646 w 377"/>
                  <a:gd name="T99" fmla="*/ 2147483646 h 196"/>
                  <a:gd name="T100" fmla="*/ 2147483646 w 377"/>
                  <a:gd name="T101" fmla="*/ 2147483646 h 196"/>
                  <a:gd name="T102" fmla="*/ 2147483646 w 377"/>
                  <a:gd name="T103" fmla="*/ 2147483646 h 196"/>
                  <a:gd name="T104" fmla="*/ 2147483646 w 377"/>
                  <a:gd name="T105" fmla="*/ 2147483646 h 196"/>
                  <a:gd name="T106" fmla="*/ 2147483646 w 377"/>
                  <a:gd name="T107" fmla="*/ 2147483646 h 196"/>
                  <a:gd name="T108" fmla="*/ 2147483646 w 377"/>
                  <a:gd name="T109" fmla="*/ 2147483646 h 196"/>
                  <a:gd name="T110" fmla="*/ 2147483646 w 377"/>
                  <a:gd name="T111" fmla="*/ 2147483646 h 196"/>
                  <a:gd name="T112" fmla="*/ 2147483646 w 377"/>
                  <a:gd name="T113" fmla="*/ 2147483646 h 196"/>
                  <a:gd name="T114" fmla="*/ 2147483646 w 377"/>
                  <a:gd name="T115" fmla="*/ 2147483646 h 196"/>
                  <a:gd name="T116" fmla="*/ 2147483646 w 377"/>
                  <a:gd name="T117" fmla="*/ 2147483646 h 1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77" h="196">
                    <a:moveTo>
                      <a:pt x="272" y="184"/>
                    </a:moveTo>
                    <a:cubicBezTo>
                      <a:pt x="266" y="187"/>
                      <a:pt x="261" y="189"/>
                      <a:pt x="255" y="190"/>
                    </a:cubicBezTo>
                    <a:cubicBezTo>
                      <a:pt x="236" y="194"/>
                      <a:pt x="217" y="195"/>
                      <a:pt x="193" y="196"/>
                    </a:cubicBezTo>
                    <a:cubicBezTo>
                      <a:pt x="169" y="195"/>
                      <a:pt x="150" y="194"/>
                      <a:pt x="131" y="190"/>
                    </a:cubicBezTo>
                    <a:cubicBezTo>
                      <a:pt x="125" y="189"/>
                      <a:pt x="119" y="187"/>
                      <a:pt x="114" y="184"/>
                    </a:cubicBezTo>
                    <a:cubicBezTo>
                      <a:pt x="98" y="177"/>
                      <a:pt x="98" y="163"/>
                      <a:pt x="107" y="154"/>
                    </a:cubicBezTo>
                    <a:cubicBezTo>
                      <a:pt x="117" y="144"/>
                      <a:pt x="129" y="137"/>
                      <a:pt x="142" y="131"/>
                    </a:cubicBezTo>
                    <a:cubicBezTo>
                      <a:pt x="147" y="129"/>
                      <a:pt x="153" y="127"/>
                      <a:pt x="159" y="124"/>
                    </a:cubicBezTo>
                    <a:cubicBezTo>
                      <a:pt x="170" y="120"/>
                      <a:pt x="173" y="109"/>
                      <a:pt x="165" y="101"/>
                    </a:cubicBezTo>
                    <a:cubicBezTo>
                      <a:pt x="149" y="84"/>
                      <a:pt x="142" y="64"/>
                      <a:pt x="143" y="42"/>
                    </a:cubicBezTo>
                    <a:cubicBezTo>
                      <a:pt x="144" y="19"/>
                      <a:pt x="158" y="7"/>
                      <a:pt x="179" y="1"/>
                    </a:cubicBezTo>
                    <a:cubicBezTo>
                      <a:pt x="184" y="0"/>
                      <a:pt x="188" y="0"/>
                      <a:pt x="193" y="0"/>
                    </a:cubicBezTo>
                    <a:cubicBezTo>
                      <a:pt x="197" y="0"/>
                      <a:pt x="202" y="0"/>
                      <a:pt x="206" y="1"/>
                    </a:cubicBezTo>
                    <a:cubicBezTo>
                      <a:pt x="228" y="7"/>
                      <a:pt x="242" y="19"/>
                      <a:pt x="242" y="42"/>
                    </a:cubicBezTo>
                    <a:cubicBezTo>
                      <a:pt x="243" y="64"/>
                      <a:pt x="237" y="85"/>
                      <a:pt x="221" y="101"/>
                    </a:cubicBezTo>
                    <a:cubicBezTo>
                      <a:pt x="213" y="109"/>
                      <a:pt x="216" y="120"/>
                      <a:pt x="227" y="124"/>
                    </a:cubicBezTo>
                    <a:cubicBezTo>
                      <a:pt x="232" y="127"/>
                      <a:pt x="238" y="129"/>
                      <a:pt x="244" y="131"/>
                    </a:cubicBezTo>
                    <a:cubicBezTo>
                      <a:pt x="257" y="137"/>
                      <a:pt x="269" y="144"/>
                      <a:pt x="279" y="154"/>
                    </a:cubicBezTo>
                    <a:cubicBezTo>
                      <a:pt x="285" y="160"/>
                      <a:pt x="288" y="177"/>
                      <a:pt x="272" y="184"/>
                    </a:cubicBezTo>
                    <a:close/>
                    <a:moveTo>
                      <a:pt x="370" y="167"/>
                    </a:moveTo>
                    <a:cubicBezTo>
                      <a:pt x="363" y="160"/>
                      <a:pt x="355" y="155"/>
                      <a:pt x="346" y="151"/>
                    </a:cubicBezTo>
                    <a:cubicBezTo>
                      <a:pt x="342" y="149"/>
                      <a:pt x="338" y="148"/>
                      <a:pt x="334" y="146"/>
                    </a:cubicBezTo>
                    <a:cubicBezTo>
                      <a:pt x="326" y="143"/>
                      <a:pt x="324" y="135"/>
                      <a:pt x="330" y="130"/>
                    </a:cubicBezTo>
                    <a:cubicBezTo>
                      <a:pt x="341" y="118"/>
                      <a:pt x="346" y="104"/>
                      <a:pt x="345" y="89"/>
                    </a:cubicBezTo>
                    <a:cubicBezTo>
                      <a:pt x="344" y="73"/>
                      <a:pt x="335" y="64"/>
                      <a:pt x="320" y="60"/>
                    </a:cubicBezTo>
                    <a:cubicBezTo>
                      <a:pt x="317" y="60"/>
                      <a:pt x="314" y="59"/>
                      <a:pt x="310" y="59"/>
                    </a:cubicBezTo>
                    <a:cubicBezTo>
                      <a:pt x="307" y="59"/>
                      <a:pt x="304" y="60"/>
                      <a:pt x="301" y="60"/>
                    </a:cubicBezTo>
                    <a:cubicBezTo>
                      <a:pt x="286" y="64"/>
                      <a:pt x="277" y="73"/>
                      <a:pt x="276" y="89"/>
                    </a:cubicBezTo>
                    <a:cubicBezTo>
                      <a:pt x="275" y="104"/>
                      <a:pt x="280" y="118"/>
                      <a:pt x="291" y="130"/>
                    </a:cubicBezTo>
                    <a:cubicBezTo>
                      <a:pt x="297" y="135"/>
                      <a:pt x="295" y="143"/>
                      <a:pt x="287" y="146"/>
                    </a:cubicBezTo>
                    <a:cubicBezTo>
                      <a:pt x="287" y="146"/>
                      <a:pt x="286" y="146"/>
                      <a:pt x="286" y="146"/>
                    </a:cubicBezTo>
                    <a:cubicBezTo>
                      <a:pt x="287" y="147"/>
                      <a:pt x="288" y="148"/>
                      <a:pt x="290" y="150"/>
                    </a:cubicBezTo>
                    <a:cubicBezTo>
                      <a:pt x="295" y="155"/>
                      <a:pt x="297" y="163"/>
                      <a:pt x="296" y="171"/>
                    </a:cubicBezTo>
                    <a:cubicBezTo>
                      <a:pt x="294" y="179"/>
                      <a:pt x="289" y="186"/>
                      <a:pt x="280" y="190"/>
                    </a:cubicBezTo>
                    <a:cubicBezTo>
                      <a:pt x="278" y="191"/>
                      <a:pt x="276" y="192"/>
                      <a:pt x="274" y="193"/>
                    </a:cubicBezTo>
                    <a:cubicBezTo>
                      <a:pt x="285" y="195"/>
                      <a:pt x="296" y="195"/>
                      <a:pt x="310" y="196"/>
                    </a:cubicBezTo>
                    <a:cubicBezTo>
                      <a:pt x="327" y="195"/>
                      <a:pt x="341" y="195"/>
                      <a:pt x="354" y="192"/>
                    </a:cubicBezTo>
                    <a:cubicBezTo>
                      <a:pt x="358" y="191"/>
                      <a:pt x="362" y="189"/>
                      <a:pt x="365" y="188"/>
                    </a:cubicBezTo>
                    <a:cubicBezTo>
                      <a:pt x="377" y="182"/>
                      <a:pt x="375" y="171"/>
                      <a:pt x="370" y="167"/>
                    </a:cubicBezTo>
                    <a:close/>
                    <a:moveTo>
                      <a:pt x="88" y="171"/>
                    </a:moveTo>
                    <a:cubicBezTo>
                      <a:pt x="87" y="164"/>
                      <a:pt x="90" y="156"/>
                      <a:pt x="96" y="150"/>
                    </a:cubicBezTo>
                    <a:cubicBezTo>
                      <a:pt x="99" y="147"/>
                      <a:pt x="101" y="145"/>
                      <a:pt x="104" y="143"/>
                    </a:cubicBezTo>
                    <a:cubicBezTo>
                      <a:pt x="102" y="142"/>
                      <a:pt x="101" y="141"/>
                      <a:pt x="99" y="141"/>
                    </a:cubicBezTo>
                    <a:cubicBezTo>
                      <a:pt x="91" y="137"/>
                      <a:pt x="88" y="129"/>
                      <a:pt x="95" y="123"/>
                    </a:cubicBezTo>
                    <a:cubicBezTo>
                      <a:pt x="107" y="110"/>
                      <a:pt x="112" y="95"/>
                      <a:pt x="111" y="78"/>
                    </a:cubicBezTo>
                    <a:cubicBezTo>
                      <a:pt x="111" y="60"/>
                      <a:pt x="100" y="50"/>
                      <a:pt x="84" y="46"/>
                    </a:cubicBezTo>
                    <a:cubicBezTo>
                      <a:pt x="80" y="45"/>
                      <a:pt x="76" y="45"/>
                      <a:pt x="73" y="45"/>
                    </a:cubicBezTo>
                    <a:cubicBezTo>
                      <a:pt x="70" y="45"/>
                      <a:pt x="66" y="45"/>
                      <a:pt x="63" y="46"/>
                    </a:cubicBezTo>
                    <a:cubicBezTo>
                      <a:pt x="46" y="50"/>
                      <a:pt x="36" y="60"/>
                      <a:pt x="35" y="78"/>
                    </a:cubicBezTo>
                    <a:cubicBezTo>
                      <a:pt x="34" y="95"/>
                      <a:pt x="39" y="110"/>
                      <a:pt x="52" y="123"/>
                    </a:cubicBezTo>
                    <a:cubicBezTo>
                      <a:pt x="58" y="129"/>
                      <a:pt x="55" y="137"/>
                      <a:pt x="47" y="141"/>
                    </a:cubicBezTo>
                    <a:cubicBezTo>
                      <a:pt x="43" y="142"/>
                      <a:pt x="38" y="144"/>
                      <a:pt x="34" y="146"/>
                    </a:cubicBezTo>
                    <a:cubicBezTo>
                      <a:pt x="24" y="151"/>
                      <a:pt x="14" y="156"/>
                      <a:pt x="7" y="164"/>
                    </a:cubicBezTo>
                    <a:cubicBezTo>
                      <a:pt x="0" y="171"/>
                      <a:pt x="0" y="181"/>
                      <a:pt x="12" y="187"/>
                    </a:cubicBezTo>
                    <a:cubicBezTo>
                      <a:pt x="16" y="189"/>
                      <a:pt x="21" y="190"/>
                      <a:pt x="25" y="191"/>
                    </a:cubicBezTo>
                    <a:cubicBezTo>
                      <a:pt x="40" y="195"/>
                      <a:pt x="55" y="195"/>
                      <a:pt x="73" y="196"/>
                    </a:cubicBezTo>
                    <a:cubicBezTo>
                      <a:pt x="88" y="195"/>
                      <a:pt x="100" y="195"/>
                      <a:pt x="112" y="193"/>
                    </a:cubicBezTo>
                    <a:cubicBezTo>
                      <a:pt x="110" y="192"/>
                      <a:pt x="107" y="191"/>
                      <a:pt x="105" y="190"/>
                    </a:cubicBezTo>
                    <a:cubicBezTo>
                      <a:pt x="96" y="186"/>
                      <a:pt x="90" y="179"/>
                      <a:pt x="88" y="1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16" name="Freeform 42">
                <a:extLst>
                  <a:ext uri="{FF2B5EF4-FFF2-40B4-BE49-F238E27FC236}">
                    <a16:creationId xmlns:a16="http://schemas.microsoft.com/office/drawing/2014/main" id="{1F45EA17-1AE3-4C18-95B9-99F0EB0F68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3763" y="2333625"/>
                <a:ext cx="842962" cy="755650"/>
              </a:xfrm>
              <a:custGeom>
                <a:avLst/>
                <a:gdLst>
                  <a:gd name="T0" fmla="*/ 2147483646 w 220"/>
                  <a:gd name="T1" fmla="*/ 2147483646 h 197"/>
                  <a:gd name="T2" fmla="*/ 2147483646 w 220"/>
                  <a:gd name="T3" fmla="*/ 2147483646 h 197"/>
                  <a:gd name="T4" fmla="*/ 2147483646 w 220"/>
                  <a:gd name="T5" fmla="*/ 2147483646 h 197"/>
                  <a:gd name="T6" fmla="*/ 2147483646 w 220"/>
                  <a:gd name="T7" fmla="*/ 0 h 197"/>
                  <a:gd name="T8" fmla="*/ 2147483646 w 220"/>
                  <a:gd name="T9" fmla="*/ 2147483646 h 197"/>
                  <a:gd name="T10" fmla="*/ 2147483646 w 220"/>
                  <a:gd name="T11" fmla="*/ 2147483646 h 197"/>
                  <a:gd name="T12" fmla="*/ 2147483646 w 220"/>
                  <a:gd name="T13" fmla="*/ 2147483646 h 197"/>
                  <a:gd name="T14" fmla="*/ 2147483646 w 220"/>
                  <a:gd name="T15" fmla="*/ 2147483646 h 197"/>
                  <a:gd name="T16" fmla="*/ 2147483646 w 220"/>
                  <a:gd name="T17" fmla="*/ 2147483646 h 197"/>
                  <a:gd name="T18" fmla="*/ 2147483646 w 220"/>
                  <a:gd name="T19" fmla="*/ 2147483646 h 197"/>
                  <a:gd name="T20" fmla="*/ 2147483646 w 220"/>
                  <a:gd name="T21" fmla="*/ 2147483646 h 197"/>
                  <a:gd name="T22" fmla="*/ 2147483646 w 220"/>
                  <a:gd name="T23" fmla="*/ 2147483646 h 197"/>
                  <a:gd name="T24" fmla="*/ 2147483646 w 220"/>
                  <a:gd name="T25" fmla="*/ 2147483646 h 197"/>
                  <a:gd name="T26" fmla="*/ 2147483646 w 220"/>
                  <a:gd name="T27" fmla="*/ 2147483646 h 197"/>
                  <a:gd name="T28" fmla="*/ 2147483646 w 220"/>
                  <a:gd name="T29" fmla="*/ 2147483646 h 197"/>
                  <a:gd name="T30" fmla="*/ 2147483646 w 220"/>
                  <a:gd name="T31" fmla="*/ 2147483646 h 197"/>
                  <a:gd name="T32" fmla="*/ 0 w 220"/>
                  <a:gd name="T33" fmla="*/ 2147483646 h 197"/>
                  <a:gd name="T34" fmla="*/ 2147483646 w 220"/>
                  <a:gd name="T35" fmla="*/ 2147483646 h 197"/>
                  <a:gd name="T36" fmla="*/ 2147483646 w 220"/>
                  <a:gd name="T37" fmla="*/ 2147483646 h 197"/>
                  <a:gd name="T38" fmla="*/ 2147483646 w 220"/>
                  <a:gd name="T39" fmla="*/ 2147483646 h 197"/>
                  <a:gd name="T40" fmla="*/ 2147483646 w 220"/>
                  <a:gd name="T41" fmla="*/ 2147483646 h 197"/>
                  <a:gd name="T42" fmla="*/ 0 w 220"/>
                  <a:gd name="T43" fmla="*/ 2147483646 h 197"/>
                  <a:gd name="T44" fmla="*/ 2147483646 w 220"/>
                  <a:gd name="T45" fmla="*/ 2147483646 h 197"/>
                  <a:gd name="T46" fmla="*/ 2147483646 w 220"/>
                  <a:gd name="T47" fmla="*/ 2147483646 h 197"/>
                  <a:gd name="T48" fmla="*/ 2147483646 w 220"/>
                  <a:gd name="T49" fmla="*/ 2147483646 h 197"/>
                  <a:gd name="T50" fmla="*/ 2147483646 w 220"/>
                  <a:gd name="T51" fmla="*/ 2147483646 h 197"/>
                  <a:gd name="T52" fmla="*/ 2147483646 w 220"/>
                  <a:gd name="T53" fmla="*/ 2147483646 h 197"/>
                  <a:gd name="T54" fmla="*/ 2147483646 w 220"/>
                  <a:gd name="T55" fmla="*/ 2147483646 h 197"/>
                  <a:gd name="T56" fmla="*/ 2147483646 w 220"/>
                  <a:gd name="T57" fmla="*/ 2147483646 h 197"/>
                  <a:gd name="T58" fmla="*/ 2147483646 w 220"/>
                  <a:gd name="T59" fmla="*/ 2147483646 h 197"/>
                  <a:gd name="T60" fmla="*/ 2147483646 w 220"/>
                  <a:gd name="T61" fmla="*/ 2147483646 h 197"/>
                  <a:gd name="T62" fmla="*/ 2147483646 w 220"/>
                  <a:gd name="T63" fmla="*/ 2147483646 h 197"/>
                  <a:gd name="T64" fmla="*/ 2147483646 w 220"/>
                  <a:gd name="T65" fmla="*/ 2147483646 h 197"/>
                  <a:gd name="T66" fmla="*/ 2147483646 w 220"/>
                  <a:gd name="T67" fmla="*/ 2147483646 h 197"/>
                  <a:gd name="T68" fmla="*/ 2147483646 w 220"/>
                  <a:gd name="T69" fmla="*/ 2147483646 h 197"/>
                  <a:gd name="T70" fmla="*/ 2147483646 w 220"/>
                  <a:gd name="T71" fmla="*/ 2147483646 h 1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0" h="197">
                    <a:moveTo>
                      <a:pt x="149" y="26"/>
                    </a:moveTo>
                    <a:cubicBezTo>
                      <a:pt x="136" y="26"/>
                      <a:pt x="136" y="26"/>
                      <a:pt x="136" y="26"/>
                    </a:cubicBezTo>
                    <a:cubicBezTo>
                      <a:pt x="135" y="18"/>
                      <a:pt x="129" y="12"/>
                      <a:pt x="122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2"/>
                      <a:pt x="84" y="18"/>
                      <a:pt x="83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1" y="11"/>
                      <a:pt x="81" y="0"/>
                      <a:pt x="94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38" y="0"/>
                      <a:pt x="149" y="11"/>
                      <a:pt x="149" y="26"/>
                    </a:cubicBezTo>
                    <a:close/>
                    <a:moveTo>
                      <a:pt x="33" y="110"/>
                    </a:moveTo>
                    <a:cubicBezTo>
                      <a:pt x="89" y="110"/>
                      <a:pt x="89" y="110"/>
                      <a:pt x="89" y="110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89" y="96"/>
                      <a:pt x="93" y="91"/>
                      <a:pt x="99" y="91"/>
                    </a:cubicBezTo>
                    <a:cubicBezTo>
                      <a:pt x="120" y="91"/>
                      <a:pt x="120" y="91"/>
                      <a:pt x="120" y="91"/>
                    </a:cubicBezTo>
                    <a:cubicBezTo>
                      <a:pt x="126" y="91"/>
                      <a:pt x="131" y="96"/>
                      <a:pt x="131" y="102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86" y="110"/>
                      <a:pt x="186" y="110"/>
                      <a:pt x="186" y="110"/>
                    </a:cubicBezTo>
                    <a:cubicBezTo>
                      <a:pt x="203" y="110"/>
                      <a:pt x="217" y="96"/>
                      <a:pt x="220" y="78"/>
                    </a:cubicBezTo>
                    <a:cubicBezTo>
                      <a:pt x="220" y="61"/>
                      <a:pt x="220" y="61"/>
                      <a:pt x="220" y="61"/>
                    </a:cubicBezTo>
                    <a:cubicBezTo>
                      <a:pt x="220" y="45"/>
                      <a:pt x="208" y="32"/>
                      <a:pt x="194" y="32"/>
                    </a:cubicBezTo>
                    <a:cubicBezTo>
                      <a:pt x="182" y="32"/>
                      <a:pt x="182" y="32"/>
                      <a:pt x="182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57" y="32"/>
                      <a:pt x="157" y="32"/>
                      <a:pt x="157" y="32"/>
                    </a:cubicBezTo>
                    <a:cubicBezTo>
                      <a:pt x="150" y="32"/>
                      <a:pt x="150" y="32"/>
                      <a:pt x="150" y="32"/>
                    </a:cubicBezTo>
                    <a:cubicBezTo>
                      <a:pt x="135" y="32"/>
                      <a:pt x="135" y="32"/>
                      <a:pt x="135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11" y="32"/>
                      <a:pt x="0" y="45"/>
                      <a:pt x="0" y="61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3" y="96"/>
                      <a:pt x="16" y="110"/>
                      <a:pt x="33" y="110"/>
                    </a:cubicBezTo>
                    <a:close/>
                    <a:moveTo>
                      <a:pt x="186" y="119"/>
                    </a:move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1" y="127"/>
                      <a:pt x="131" y="127"/>
                      <a:pt x="131" y="127"/>
                    </a:cubicBezTo>
                    <a:cubicBezTo>
                      <a:pt x="131" y="133"/>
                      <a:pt x="126" y="137"/>
                      <a:pt x="120" y="137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3" y="137"/>
                      <a:pt x="89" y="133"/>
                      <a:pt x="89" y="127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19" y="119"/>
                      <a:pt x="7" y="111"/>
                      <a:pt x="0" y="10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4"/>
                      <a:pt x="11" y="197"/>
                      <a:pt x="25" y="197"/>
                    </a:cubicBezTo>
                    <a:cubicBezTo>
                      <a:pt x="34" y="197"/>
                      <a:pt x="34" y="197"/>
                      <a:pt x="34" y="197"/>
                    </a:cubicBezTo>
                    <a:cubicBezTo>
                      <a:pt x="42" y="197"/>
                      <a:pt x="42" y="197"/>
                      <a:pt x="42" y="197"/>
                    </a:cubicBezTo>
                    <a:cubicBezTo>
                      <a:pt x="51" y="197"/>
                      <a:pt x="51" y="197"/>
                      <a:pt x="51" y="197"/>
                    </a:cubicBezTo>
                    <a:cubicBezTo>
                      <a:pt x="167" y="197"/>
                      <a:pt x="167" y="197"/>
                      <a:pt x="167" y="197"/>
                    </a:cubicBezTo>
                    <a:cubicBezTo>
                      <a:pt x="176" y="197"/>
                      <a:pt x="176" y="197"/>
                      <a:pt x="176" y="197"/>
                    </a:cubicBezTo>
                    <a:cubicBezTo>
                      <a:pt x="182" y="197"/>
                      <a:pt x="182" y="197"/>
                      <a:pt x="182" y="197"/>
                    </a:cubicBezTo>
                    <a:cubicBezTo>
                      <a:pt x="194" y="197"/>
                      <a:pt x="194" y="197"/>
                      <a:pt x="194" y="197"/>
                    </a:cubicBezTo>
                    <a:cubicBezTo>
                      <a:pt x="208" y="197"/>
                      <a:pt x="220" y="184"/>
                      <a:pt x="220" y="168"/>
                    </a:cubicBezTo>
                    <a:cubicBezTo>
                      <a:pt x="220" y="100"/>
                      <a:pt x="220" y="100"/>
                      <a:pt x="220" y="100"/>
                    </a:cubicBezTo>
                    <a:cubicBezTo>
                      <a:pt x="212" y="111"/>
                      <a:pt x="200" y="119"/>
                      <a:pt x="186" y="119"/>
                    </a:cubicBezTo>
                    <a:close/>
                    <a:moveTo>
                      <a:pt x="120" y="99"/>
                    </a:moveTo>
                    <a:cubicBezTo>
                      <a:pt x="99" y="99"/>
                      <a:pt x="99" y="99"/>
                      <a:pt x="99" y="99"/>
                    </a:cubicBezTo>
                    <a:cubicBezTo>
                      <a:pt x="97" y="99"/>
                      <a:pt x="96" y="101"/>
                      <a:pt x="96" y="103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6" y="111"/>
                      <a:pt x="96" y="111"/>
                      <a:pt x="96" y="111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6"/>
                      <a:pt x="96" y="126"/>
                      <a:pt x="96" y="126"/>
                    </a:cubicBezTo>
                    <a:cubicBezTo>
                      <a:pt x="96" y="128"/>
                      <a:pt x="97" y="130"/>
                      <a:pt x="99" y="130"/>
                    </a:cubicBezTo>
                    <a:cubicBezTo>
                      <a:pt x="120" y="130"/>
                      <a:pt x="120" y="130"/>
                      <a:pt x="120" y="130"/>
                    </a:cubicBezTo>
                    <a:cubicBezTo>
                      <a:pt x="122" y="130"/>
                      <a:pt x="124" y="128"/>
                      <a:pt x="124" y="126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18"/>
                      <a:pt x="124" y="118"/>
                      <a:pt x="124" y="118"/>
                    </a:cubicBezTo>
                    <a:cubicBezTo>
                      <a:pt x="124" y="111"/>
                      <a:pt x="124" y="111"/>
                      <a:pt x="124" y="111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24" y="103"/>
                      <a:pt x="124" y="103"/>
                      <a:pt x="124" y="103"/>
                    </a:cubicBezTo>
                    <a:cubicBezTo>
                      <a:pt x="124" y="101"/>
                      <a:pt x="122" y="99"/>
                      <a:pt x="120" y="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17" name="Freeform 43">
                <a:extLst>
                  <a:ext uri="{FF2B5EF4-FFF2-40B4-BE49-F238E27FC236}">
                    <a16:creationId xmlns:a16="http://schemas.microsoft.com/office/drawing/2014/main" id="{7F6E5B02-9BEE-4A67-9FF6-40EE5933CF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0000" y="1965325"/>
                <a:ext cx="827088" cy="828675"/>
              </a:xfrm>
              <a:custGeom>
                <a:avLst/>
                <a:gdLst>
                  <a:gd name="T0" fmla="*/ 2147483646 w 216"/>
                  <a:gd name="T1" fmla="*/ 2147483646 h 216"/>
                  <a:gd name="T2" fmla="*/ 2147483646 w 216"/>
                  <a:gd name="T3" fmla="*/ 2147483646 h 216"/>
                  <a:gd name="T4" fmla="*/ 2147483646 w 216"/>
                  <a:gd name="T5" fmla="*/ 2147483646 h 216"/>
                  <a:gd name="T6" fmla="*/ 0 w 216"/>
                  <a:gd name="T7" fmla="*/ 2147483646 h 216"/>
                  <a:gd name="T8" fmla="*/ 2147483646 w 216"/>
                  <a:gd name="T9" fmla="*/ 2147483646 h 216"/>
                  <a:gd name="T10" fmla="*/ 2147483646 w 216"/>
                  <a:gd name="T11" fmla="*/ 2147483646 h 216"/>
                  <a:gd name="T12" fmla="*/ 2147483646 w 216"/>
                  <a:gd name="T13" fmla="*/ 0 h 216"/>
                  <a:gd name="T14" fmla="*/ 2147483646 w 216"/>
                  <a:gd name="T15" fmla="*/ 2147483646 h 216"/>
                  <a:gd name="T16" fmla="*/ 2147483646 w 216"/>
                  <a:gd name="T17" fmla="*/ 2147483646 h 216"/>
                  <a:gd name="T18" fmla="*/ 2147483646 w 216"/>
                  <a:gd name="T19" fmla="*/ 0 h 2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1" y="114"/>
                    </a:move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3" y="170"/>
                      <a:pt x="158" y="216"/>
                      <a:pt x="101" y="216"/>
                    </a:cubicBezTo>
                    <a:cubicBezTo>
                      <a:pt x="45" y="216"/>
                      <a:pt x="0" y="170"/>
                      <a:pt x="0" y="114"/>
                    </a:cubicBezTo>
                    <a:cubicBezTo>
                      <a:pt x="0" y="58"/>
                      <a:pt x="45" y="12"/>
                      <a:pt x="101" y="12"/>
                    </a:cubicBezTo>
                    <a:lnTo>
                      <a:pt x="101" y="114"/>
                    </a:lnTo>
                    <a:close/>
                    <a:moveTo>
                      <a:pt x="114" y="0"/>
                    </a:moveTo>
                    <a:cubicBezTo>
                      <a:pt x="114" y="101"/>
                      <a:pt x="114" y="101"/>
                      <a:pt x="114" y="101"/>
                    </a:cubicBezTo>
                    <a:cubicBezTo>
                      <a:pt x="216" y="101"/>
                      <a:pt x="216" y="101"/>
                      <a:pt x="216" y="101"/>
                    </a:cubicBezTo>
                    <a:cubicBezTo>
                      <a:pt x="216" y="45"/>
                      <a:pt x="170" y="0"/>
                      <a:pt x="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6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TextBox 81">
            <a:extLst>
              <a:ext uri="{FF2B5EF4-FFF2-40B4-BE49-F238E27FC236}">
                <a16:creationId xmlns:a16="http://schemas.microsoft.com/office/drawing/2014/main" id="{E8D46562-8A36-428C-8C9B-67A73C1ABFAD}"/>
              </a:ext>
            </a:extLst>
          </p:cNvPr>
          <p:cNvSpPr txBox="1"/>
          <p:nvPr/>
        </p:nvSpPr>
        <p:spPr>
          <a:xfrm>
            <a:off x="5519936" y="1484784"/>
            <a:ext cx="5027331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TextBox 81">
            <a:extLst>
              <a:ext uri="{FF2B5EF4-FFF2-40B4-BE49-F238E27FC236}">
                <a16:creationId xmlns:a16="http://schemas.microsoft.com/office/drawing/2014/main" id="{4761F6A1-A4F3-44B8-B098-09E063034CAE}"/>
              </a:ext>
            </a:extLst>
          </p:cNvPr>
          <p:cNvSpPr txBox="1"/>
          <p:nvPr/>
        </p:nvSpPr>
        <p:spPr>
          <a:xfrm>
            <a:off x="6026373" y="3215111"/>
            <a:ext cx="5027331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8" name="TextBox 81">
            <a:extLst>
              <a:ext uri="{FF2B5EF4-FFF2-40B4-BE49-F238E27FC236}">
                <a16:creationId xmlns:a16="http://schemas.microsoft.com/office/drawing/2014/main" id="{F27B57E6-05BF-428E-B769-03D96A6865F0}"/>
              </a:ext>
            </a:extLst>
          </p:cNvPr>
          <p:cNvSpPr txBox="1"/>
          <p:nvPr/>
        </p:nvSpPr>
        <p:spPr>
          <a:xfrm>
            <a:off x="5519936" y="4818828"/>
            <a:ext cx="5027331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56">
        <p:random/>
      </p:transition>
    </mc:Choice>
    <mc:Fallback xmlns="">
      <p:transition spd="slow" advTm="95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FFF62E9A-A086-483D-97B2-202398DD1238}"/>
              </a:ext>
            </a:extLst>
          </p:cNvPr>
          <p:cNvSpPr/>
          <p:nvPr/>
        </p:nvSpPr>
        <p:spPr>
          <a:xfrm>
            <a:off x="857964" y="4059025"/>
            <a:ext cx="10396024" cy="2029266"/>
          </a:xfrm>
          <a:prstGeom prst="rect">
            <a:avLst/>
          </a:prstGeom>
          <a:solidFill>
            <a:srgbClr val="033180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cs typeface="+mn-ea"/>
              <a:sym typeface="+mn-lt"/>
            </a:endParaRPr>
          </a:p>
        </p:txBody>
      </p:sp>
      <p:pic>
        <p:nvPicPr>
          <p:cNvPr id="10" name="图片 9" descr="游戏机里面的人物&#10;&#10;低可信度描述已自动生成">
            <a:extLst>
              <a:ext uri="{FF2B5EF4-FFF2-40B4-BE49-F238E27FC236}">
                <a16:creationId xmlns:a16="http://schemas.microsoft.com/office/drawing/2014/main" id="{C7F36D8D-21DE-459C-8964-640B4EFCFC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38" y="1686888"/>
            <a:ext cx="4468836" cy="4401403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8DDBA48A-D6DD-45F4-AB69-F6FD388E4935}"/>
              </a:ext>
            </a:extLst>
          </p:cNvPr>
          <p:cNvGrpSpPr/>
          <p:nvPr/>
        </p:nvGrpSpPr>
        <p:grpSpPr>
          <a:xfrm>
            <a:off x="5269413" y="1988840"/>
            <a:ext cx="2678667" cy="2397258"/>
            <a:chOff x="5902625" y="1132114"/>
            <a:chExt cx="5031464" cy="2397258"/>
          </a:xfrm>
        </p:grpSpPr>
        <p:sp>
          <p:nvSpPr>
            <p:cNvPr id="12" name="Rectangle: Rounded Corners 7">
              <a:extLst>
                <a:ext uri="{FF2B5EF4-FFF2-40B4-BE49-F238E27FC236}">
                  <a16:creationId xmlns:a16="http://schemas.microsoft.com/office/drawing/2014/main" id="{8540F4D4-7A80-4B9E-9E32-F4F723B7E288}"/>
                </a:ext>
              </a:extLst>
            </p:cNvPr>
            <p:cNvSpPr/>
            <p:nvPr/>
          </p:nvSpPr>
          <p:spPr>
            <a:xfrm>
              <a:off x="5902625" y="1132114"/>
              <a:ext cx="5031464" cy="2397258"/>
            </a:xfrm>
            <a:prstGeom prst="roundRect">
              <a:avLst>
                <a:gd name="adj" fmla="val 188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095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826C92E-605E-4EF3-B640-5DCF8CC8FBF8}"/>
                </a:ext>
              </a:extLst>
            </p:cNvPr>
            <p:cNvSpPr/>
            <p:nvPr/>
          </p:nvSpPr>
          <p:spPr>
            <a:xfrm>
              <a:off x="6406163" y="1674041"/>
              <a:ext cx="4156504" cy="14646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lvl="0" algn="ctr" defTabSz="914400">
                <a:lnSpc>
                  <a:spcPct val="150000"/>
                </a:lnSpc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E2340AF-B665-4405-A590-9BEF77F4679B}"/>
              </a:ext>
            </a:extLst>
          </p:cNvPr>
          <p:cNvGrpSpPr/>
          <p:nvPr/>
        </p:nvGrpSpPr>
        <p:grpSpPr>
          <a:xfrm>
            <a:off x="8026679" y="1988840"/>
            <a:ext cx="2678667" cy="2397258"/>
            <a:chOff x="5902625" y="1132114"/>
            <a:chExt cx="5031464" cy="2397258"/>
          </a:xfrm>
        </p:grpSpPr>
        <p:sp>
          <p:nvSpPr>
            <p:cNvPr id="15" name="Rectangle: Rounded Corners 7">
              <a:extLst>
                <a:ext uri="{FF2B5EF4-FFF2-40B4-BE49-F238E27FC236}">
                  <a16:creationId xmlns:a16="http://schemas.microsoft.com/office/drawing/2014/main" id="{D0472886-C97C-4823-9DF1-6410053802FD}"/>
                </a:ext>
              </a:extLst>
            </p:cNvPr>
            <p:cNvSpPr/>
            <p:nvPr/>
          </p:nvSpPr>
          <p:spPr>
            <a:xfrm>
              <a:off x="5902625" y="1132114"/>
              <a:ext cx="5031464" cy="2397258"/>
            </a:xfrm>
            <a:prstGeom prst="roundRect">
              <a:avLst>
                <a:gd name="adj" fmla="val 188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095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36B0D89-AC74-49AB-B149-66DF149DC0DC}"/>
                </a:ext>
              </a:extLst>
            </p:cNvPr>
            <p:cNvSpPr/>
            <p:nvPr/>
          </p:nvSpPr>
          <p:spPr>
            <a:xfrm>
              <a:off x="6406163" y="1674041"/>
              <a:ext cx="4156504" cy="14646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zh-CN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</a:t>
              </a:r>
            </a:p>
            <a:p>
              <a:pPr lvl="0" algn="ctr" defTabSz="914400">
                <a:lnSpc>
                  <a:spcPct val="150000"/>
                </a:lnSpc>
                <a:defRPr/>
              </a:pPr>
              <a:r>
                <a:rPr lang="en-US" altLang="zh-CN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1BB687B-CFCA-456D-A4AB-048006A80D62}"/>
              </a:ext>
            </a:extLst>
          </p:cNvPr>
          <p:cNvSpPr/>
          <p:nvPr/>
        </p:nvSpPr>
        <p:spPr>
          <a:xfrm>
            <a:off x="5275067" y="4892836"/>
            <a:ext cx="5776629" cy="72596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6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27">
        <p:random/>
      </p:transition>
    </mc:Choice>
    <mc:Fallback xmlns="">
      <p:transition spd="slow" advTm="12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Freeform 55">
            <a:extLst>
              <a:ext uri="{FF2B5EF4-FFF2-40B4-BE49-F238E27FC236}">
                <a16:creationId xmlns:a16="http://schemas.microsoft.com/office/drawing/2014/main" id="{5553E6AB-ACCA-4F59-8FF2-A6791C414AB0}"/>
              </a:ext>
            </a:extLst>
          </p:cNvPr>
          <p:cNvSpPr/>
          <p:nvPr/>
        </p:nvSpPr>
        <p:spPr>
          <a:xfrm rot="16200000">
            <a:off x="9193775" y="2308796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0" name="Freeform 52">
            <a:extLst>
              <a:ext uri="{FF2B5EF4-FFF2-40B4-BE49-F238E27FC236}">
                <a16:creationId xmlns:a16="http://schemas.microsoft.com/office/drawing/2014/main" id="{1918BAA6-00BA-465C-959D-1790CAE0721B}"/>
              </a:ext>
            </a:extLst>
          </p:cNvPr>
          <p:cNvSpPr/>
          <p:nvPr/>
        </p:nvSpPr>
        <p:spPr>
          <a:xfrm rot="16200000">
            <a:off x="6645543" y="2302445"/>
            <a:ext cx="1600296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1" name="Freeform 51">
            <a:extLst>
              <a:ext uri="{FF2B5EF4-FFF2-40B4-BE49-F238E27FC236}">
                <a16:creationId xmlns:a16="http://schemas.microsoft.com/office/drawing/2014/main" id="{2D87A99E-F7CA-4E8A-9461-9A62EA964A10}"/>
              </a:ext>
            </a:extLst>
          </p:cNvPr>
          <p:cNvSpPr/>
          <p:nvPr/>
        </p:nvSpPr>
        <p:spPr>
          <a:xfrm rot="16200000">
            <a:off x="4078883" y="2296099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2" name="Freeform 50">
            <a:extLst>
              <a:ext uri="{FF2B5EF4-FFF2-40B4-BE49-F238E27FC236}">
                <a16:creationId xmlns:a16="http://schemas.microsoft.com/office/drawing/2014/main" id="{4220ABBD-B85E-422A-97C7-6D9F7F83AB15}"/>
              </a:ext>
            </a:extLst>
          </p:cNvPr>
          <p:cNvSpPr/>
          <p:nvPr/>
        </p:nvSpPr>
        <p:spPr>
          <a:xfrm rot="16200000">
            <a:off x="1519139" y="2292717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cxnSp>
        <p:nvCxnSpPr>
          <p:cNvPr id="13" name="Straight Connector 29">
            <a:extLst>
              <a:ext uri="{FF2B5EF4-FFF2-40B4-BE49-F238E27FC236}">
                <a16:creationId xmlns:a16="http://schemas.microsoft.com/office/drawing/2014/main" id="{B9695FA4-F293-439A-9F44-177A09B3B9F4}"/>
              </a:ext>
            </a:extLst>
          </p:cNvPr>
          <p:cNvCxnSpPr/>
          <p:nvPr/>
        </p:nvCxnSpPr>
        <p:spPr>
          <a:xfrm flipH="1">
            <a:off x="1277330" y="2875627"/>
            <a:ext cx="963734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30">
            <a:extLst>
              <a:ext uri="{FF2B5EF4-FFF2-40B4-BE49-F238E27FC236}">
                <a16:creationId xmlns:a16="http://schemas.microsoft.com/office/drawing/2014/main" id="{21A4969A-545E-4BB1-BD8E-F0F666064EA2}"/>
              </a:ext>
            </a:extLst>
          </p:cNvPr>
          <p:cNvSpPr/>
          <p:nvPr/>
        </p:nvSpPr>
        <p:spPr>
          <a:xfrm rot="19051047">
            <a:off x="2724056" y="1598436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5" name="Arc 31">
            <a:extLst>
              <a:ext uri="{FF2B5EF4-FFF2-40B4-BE49-F238E27FC236}">
                <a16:creationId xmlns:a16="http://schemas.microsoft.com/office/drawing/2014/main" id="{887FF210-BA86-4B8C-BFBA-9FEFB6DF9456}"/>
              </a:ext>
            </a:extLst>
          </p:cNvPr>
          <p:cNvSpPr/>
          <p:nvPr/>
        </p:nvSpPr>
        <p:spPr>
          <a:xfrm rot="19051047">
            <a:off x="5188672" y="1598438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16" name="Arc 32">
            <a:extLst>
              <a:ext uri="{FF2B5EF4-FFF2-40B4-BE49-F238E27FC236}">
                <a16:creationId xmlns:a16="http://schemas.microsoft.com/office/drawing/2014/main" id="{ACA0EC1A-90BD-424B-A2D4-4A2E79E6A444}"/>
              </a:ext>
            </a:extLst>
          </p:cNvPr>
          <p:cNvSpPr/>
          <p:nvPr/>
        </p:nvSpPr>
        <p:spPr>
          <a:xfrm rot="19051047">
            <a:off x="7653288" y="1598438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2E6AF1B-1FDC-46F2-A764-A3F179955F96}"/>
              </a:ext>
            </a:extLst>
          </p:cNvPr>
          <p:cNvGrpSpPr/>
          <p:nvPr/>
        </p:nvGrpSpPr>
        <p:grpSpPr>
          <a:xfrm>
            <a:off x="1322792" y="3981625"/>
            <a:ext cx="9719850" cy="1526187"/>
            <a:chOff x="1322792" y="3779727"/>
            <a:chExt cx="9719850" cy="1526187"/>
          </a:xfrm>
        </p:grpSpPr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F2884EB7-3869-4C56-8291-DC5B9E99DA41}"/>
                </a:ext>
              </a:extLst>
            </p:cNvPr>
            <p:cNvSpPr txBox="1">
              <a:spLocks/>
            </p:cNvSpPr>
            <p:nvPr/>
          </p:nvSpPr>
          <p:spPr>
            <a:xfrm>
              <a:off x="1322792" y="3779727"/>
              <a:ext cx="2039383" cy="152618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32EA28B9-B7D2-4000-9900-E5FF22D943F7}"/>
                </a:ext>
              </a:extLst>
            </p:cNvPr>
            <p:cNvSpPr txBox="1">
              <a:spLocks/>
            </p:cNvSpPr>
            <p:nvPr/>
          </p:nvSpPr>
          <p:spPr>
            <a:xfrm>
              <a:off x="3835894" y="3779727"/>
              <a:ext cx="2094600" cy="152618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 Placeholder 3">
              <a:extLst>
                <a:ext uri="{FF2B5EF4-FFF2-40B4-BE49-F238E27FC236}">
                  <a16:creationId xmlns:a16="http://schemas.microsoft.com/office/drawing/2014/main" id="{BF917E95-0FB5-451C-8149-511BBAB8EA4C}"/>
                </a:ext>
              </a:extLst>
            </p:cNvPr>
            <p:cNvSpPr txBox="1">
              <a:spLocks/>
            </p:cNvSpPr>
            <p:nvPr/>
          </p:nvSpPr>
          <p:spPr>
            <a:xfrm>
              <a:off x="6404213" y="3779727"/>
              <a:ext cx="2053883" cy="152618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FD45E949-0328-434F-A06D-E531E69025CB}"/>
                </a:ext>
              </a:extLst>
            </p:cNvPr>
            <p:cNvSpPr txBox="1">
              <a:spLocks/>
            </p:cNvSpPr>
            <p:nvPr/>
          </p:nvSpPr>
          <p:spPr>
            <a:xfrm>
              <a:off x="8931815" y="3779727"/>
              <a:ext cx="2110827" cy="152618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61E4316-409A-40FA-886E-457EC47DC0F7}"/>
              </a:ext>
            </a:extLst>
          </p:cNvPr>
          <p:cNvGrpSpPr/>
          <p:nvPr/>
        </p:nvGrpSpPr>
        <p:grpSpPr>
          <a:xfrm>
            <a:off x="4155692" y="2130390"/>
            <a:ext cx="1459377" cy="1612995"/>
            <a:chOff x="4155692" y="1928492"/>
            <a:chExt cx="1459377" cy="1612995"/>
          </a:xfrm>
        </p:grpSpPr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6101594C-0A20-415E-952E-BD4590AF98E3}"/>
                </a:ext>
              </a:extLst>
            </p:cNvPr>
            <p:cNvSpPr/>
            <p:nvPr/>
          </p:nvSpPr>
          <p:spPr>
            <a:xfrm rot="16200000">
              <a:off x="4078883" y="2005301"/>
              <a:ext cx="1612995" cy="145937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08B2ED1-A09D-4E41-ADC4-DB766DB1A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9660" y="2220871"/>
              <a:ext cx="531440" cy="571700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C6459A9-85F4-47B1-B56C-342B14D983AA}"/>
              </a:ext>
            </a:extLst>
          </p:cNvPr>
          <p:cNvGrpSpPr/>
          <p:nvPr/>
        </p:nvGrpSpPr>
        <p:grpSpPr>
          <a:xfrm>
            <a:off x="1595381" y="2130390"/>
            <a:ext cx="1459377" cy="1612995"/>
            <a:chOff x="1595381" y="1928492"/>
            <a:chExt cx="1459377" cy="1612995"/>
          </a:xfrm>
        </p:grpSpPr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85E98C9B-4EA1-4A95-944E-9CB70A321C97}"/>
                </a:ext>
              </a:extLst>
            </p:cNvPr>
            <p:cNvSpPr/>
            <p:nvPr/>
          </p:nvSpPr>
          <p:spPr>
            <a:xfrm rot="16200000">
              <a:off x="1518572" y="2005301"/>
              <a:ext cx="1612995" cy="145937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CFC7E87F-47DC-452F-846A-E6D03214D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3718" y="2205140"/>
              <a:ext cx="442702" cy="587431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FADE95C-382A-4AC3-BAEE-47BEA2391CB8}"/>
              </a:ext>
            </a:extLst>
          </p:cNvPr>
          <p:cNvGrpSpPr/>
          <p:nvPr/>
        </p:nvGrpSpPr>
        <p:grpSpPr>
          <a:xfrm>
            <a:off x="6716002" y="2130388"/>
            <a:ext cx="1459377" cy="1612995"/>
            <a:chOff x="6716002" y="1928490"/>
            <a:chExt cx="1459377" cy="1612995"/>
          </a:xfrm>
        </p:grpSpPr>
        <p:sp>
          <p:nvSpPr>
            <p:cNvPr id="29" name="Freeform 68">
              <a:extLst>
                <a:ext uri="{FF2B5EF4-FFF2-40B4-BE49-F238E27FC236}">
                  <a16:creationId xmlns:a16="http://schemas.microsoft.com/office/drawing/2014/main" id="{0E5B0DA5-EECF-4134-B3CA-B5C4122A4267}"/>
                </a:ext>
              </a:extLst>
            </p:cNvPr>
            <p:cNvSpPr/>
            <p:nvPr/>
          </p:nvSpPr>
          <p:spPr>
            <a:xfrm rot="16200000">
              <a:off x="6639193" y="2005299"/>
              <a:ext cx="1612995" cy="145937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A55D426B-21A0-4C2F-A306-8FC456829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7848" y="2220871"/>
              <a:ext cx="555685" cy="512385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F2F77D1-1DB0-4671-BFB8-CF647B157D11}"/>
              </a:ext>
            </a:extLst>
          </p:cNvPr>
          <p:cNvGrpSpPr/>
          <p:nvPr/>
        </p:nvGrpSpPr>
        <p:grpSpPr>
          <a:xfrm>
            <a:off x="9276314" y="2130387"/>
            <a:ext cx="1459377" cy="1612995"/>
            <a:chOff x="9276314" y="1928489"/>
            <a:chExt cx="1459377" cy="1612995"/>
          </a:xfrm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91413039-9853-4CED-B821-D60BEAFC65F2}"/>
                </a:ext>
              </a:extLst>
            </p:cNvPr>
            <p:cNvSpPr/>
            <p:nvPr/>
          </p:nvSpPr>
          <p:spPr>
            <a:xfrm rot="16200000">
              <a:off x="9199505" y="2005298"/>
              <a:ext cx="1612995" cy="145937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9CEE7D0-2A25-4C46-8484-067675029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76677" y="2133035"/>
              <a:ext cx="617145" cy="59106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64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4">
        <p:random/>
      </p:transition>
    </mc:Choice>
    <mc:Fallback xmlns="">
      <p:transition spd="slow" advTm="9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775AE66-C0A4-4DF3-8DF0-0478AEC1C927}"/>
              </a:ext>
            </a:extLst>
          </p:cNvPr>
          <p:cNvGrpSpPr/>
          <p:nvPr/>
        </p:nvGrpSpPr>
        <p:grpSpPr>
          <a:xfrm>
            <a:off x="984294" y="2449232"/>
            <a:ext cx="1367796" cy="1367796"/>
            <a:chOff x="1206942" y="1668375"/>
            <a:chExt cx="1367796" cy="1367796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A10D58F-FA08-4F17-9BA3-2C996EACAAB2}"/>
                </a:ext>
              </a:extLst>
            </p:cNvPr>
            <p:cNvSpPr/>
            <p:nvPr/>
          </p:nvSpPr>
          <p:spPr>
            <a:xfrm>
              <a:off x="1206942" y="1668375"/>
              <a:ext cx="1367796" cy="1367796"/>
            </a:xfrm>
            <a:prstGeom prst="ellipse">
              <a:avLst/>
            </a:prstGeom>
            <a:noFill/>
            <a:ln w="190500" cap="flat" cmpd="sng" algn="ctr">
              <a:solidFill>
                <a:sysClr val="window" lastClr="FFFFFF">
                  <a:lumMod val="75000"/>
                  <a:alpha val="50196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799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1" name="弧形 10">
              <a:extLst>
                <a:ext uri="{FF2B5EF4-FFF2-40B4-BE49-F238E27FC236}">
                  <a16:creationId xmlns:a16="http://schemas.microsoft.com/office/drawing/2014/main" id="{FACB8B40-4B9B-4882-BE0E-642FE6C78091}"/>
                </a:ext>
              </a:extLst>
            </p:cNvPr>
            <p:cNvSpPr/>
            <p:nvPr/>
          </p:nvSpPr>
          <p:spPr>
            <a:xfrm>
              <a:off x="1206942" y="1668375"/>
              <a:ext cx="1367796" cy="1367796"/>
            </a:xfrm>
            <a:prstGeom prst="arc">
              <a:avLst>
                <a:gd name="adj1" fmla="val 12287900"/>
                <a:gd name="adj2" fmla="val 1569112"/>
              </a:avLst>
            </a:prstGeom>
            <a:noFill/>
            <a:ln w="190500" cap="flat" cmpd="sng" algn="ctr">
              <a:solidFill>
                <a:srgbClr val="03318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799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9">
              <a:extLst>
                <a:ext uri="{FF2B5EF4-FFF2-40B4-BE49-F238E27FC236}">
                  <a16:creationId xmlns:a16="http://schemas.microsoft.com/office/drawing/2014/main" id="{A245C549-EFFF-436B-8DC3-72D44D0BD1DB}"/>
                </a:ext>
              </a:extLst>
            </p:cNvPr>
            <p:cNvSpPr txBox="1"/>
            <p:nvPr/>
          </p:nvSpPr>
          <p:spPr>
            <a:xfrm>
              <a:off x="1374768" y="2180121"/>
              <a:ext cx="1007850" cy="376928"/>
            </a:xfrm>
            <a:prstGeom prst="rect">
              <a:avLst/>
            </a:prstGeom>
            <a:noFill/>
          </p:spPr>
          <p:txBody>
            <a:bodyPr wrap="square" lIns="68562" tIns="34281" rIns="68562" bIns="34281" rtlCol="0">
              <a:spAutoFit/>
            </a:bodyPr>
            <a:lstStyle/>
            <a:p>
              <a:pPr marL="0" lvl="1" algn="ctr"/>
              <a:r>
                <a:rPr lang="en-US" altLang="zh-CN" sz="1999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50%</a:t>
              </a:r>
              <a:endParaRPr lang="zh-CN" altLang="en-US" sz="1999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9BA4C45-125F-4203-B905-76C845872A0F}"/>
              </a:ext>
            </a:extLst>
          </p:cNvPr>
          <p:cNvGrpSpPr/>
          <p:nvPr/>
        </p:nvGrpSpPr>
        <p:grpSpPr>
          <a:xfrm>
            <a:off x="3698465" y="2449232"/>
            <a:ext cx="1367796" cy="1367796"/>
            <a:chOff x="1206942" y="1668375"/>
            <a:chExt cx="1367796" cy="136779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3EDCB03C-5204-4219-BFE2-BFD4883ECA91}"/>
                </a:ext>
              </a:extLst>
            </p:cNvPr>
            <p:cNvSpPr/>
            <p:nvPr/>
          </p:nvSpPr>
          <p:spPr>
            <a:xfrm>
              <a:off x="1206942" y="1668375"/>
              <a:ext cx="1367796" cy="1367796"/>
            </a:xfrm>
            <a:prstGeom prst="ellipse">
              <a:avLst/>
            </a:prstGeom>
            <a:noFill/>
            <a:ln w="190500" cap="flat" cmpd="sng" algn="ctr">
              <a:solidFill>
                <a:sysClr val="window" lastClr="FFFFFF">
                  <a:lumMod val="75000"/>
                  <a:alpha val="50196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799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7BBA80E9-9FB7-4D93-A042-E443A79EBF59}"/>
                </a:ext>
              </a:extLst>
            </p:cNvPr>
            <p:cNvSpPr/>
            <p:nvPr/>
          </p:nvSpPr>
          <p:spPr>
            <a:xfrm>
              <a:off x="1206942" y="1668375"/>
              <a:ext cx="1367796" cy="1367796"/>
            </a:xfrm>
            <a:prstGeom prst="arc">
              <a:avLst>
                <a:gd name="adj1" fmla="val 12287900"/>
                <a:gd name="adj2" fmla="val 2888409"/>
              </a:avLst>
            </a:prstGeom>
            <a:noFill/>
            <a:ln w="190500" cap="flat" cmpd="sng" algn="ctr">
              <a:solidFill>
                <a:srgbClr val="03318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799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9">
              <a:extLst>
                <a:ext uri="{FF2B5EF4-FFF2-40B4-BE49-F238E27FC236}">
                  <a16:creationId xmlns:a16="http://schemas.microsoft.com/office/drawing/2014/main" id="{06C92D9D-B82B-4012-BB42-3B00BDD444CD}"/>
                </a:ext>
              </a:extLst>
            </p:cNvPr>
            <p:cNvSpPr txBox="1"/>
            <p:nvPr/>
          </p:nvSpPr>
          <p:spPr>
            <a:xfrm>
              <a:off x="1374768" y="2180121"/>
              <a:ext cx="1007850" cy="376928"/>
            </a:xfrm>
            <a:prstGeom prst="rect">
              <a:avLst/>
            </a:prstGeom>
            <a:noFill/>
          </p:spPr>
          <p:txBody>
            <a:bodyPr wrap="square" lIns="68562" tIns="34281" rIns="68562" bIns="34281" rtlCol="0">
              <a:spAutoFit/>
            </a:bodyPr>
            <a:lstStyle/>
            <a:p>
              <a:pPr marL="0" lvl="1" algn="ctr"/>
              <a:r>
                <a:rPr lang="en-US" altLang="zh-CN" sz="1999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60%</a:t>
              </a:r>
              <a:endParaRPr lang="zh-CN" altLang="en-US" sz="1999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FBF840F-08F3-410F-80EB-DB11E798B55C}"/>
              </a:ext>
            </a:extLst>
          </p:cNvPr>
          <p:cNvGrpSpPr/>
          <p:nvPr/>
        </p:nvGrpSpPr>
        <p:grpSpPr>
          <a:xfrm>
            <a:off x="571596" y="3967447"/>
            <a:ext cx="2323200" cy="1506931"/>
            <a:chOff x="2751107" y="1709036"/>
            <a:chExt cx="2323200" cy="150693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5700FEB-BD08-4D93-9E29-7BF33D1351DD}"/>
                </a:ext>
              </a:extLst>
            </p:cNvPr>
            <p:cNvSpPr/>
            <p:nvPr/>
          </p:nvSpPr>
          <p:spPr>
            <a:xfrm>
              <a:off x="3294623" y="1709036"/>
              <a:ext cx="1236169" cy="400077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en-US" altLang="zh-CN" sz="2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47">
              <a:extLst>
                <a:ext uri="{FF2B5EF4-FFF2-40B4-BE49-F238E27FC236}">
                  <a16:creationId xmlns:a16="http://schemas.microsoft.com/office/drawing/2014/main" id="{3BDE88C6-3CFC-4C33-8C97-620E1BC13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107" y="2059144"/>
              <a:ext cx="2323200" cy="115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4" rIns="91407" bIns="45704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lvl="0" algn="ctr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CFFC525-3764-4B3E-8202-F1C39B7C70A8}"/>
              </a:ext>
            </a:extLst>
          </p:cNvPr>
          <p:cNvGrpSpPr/>
          <p:nvPr/>
        </p:nvGrpSpPr>
        <p:grpSpPr>
          <a:xfrm>
            <a:off x="3285767" y="3967447"/>
            <a:ext cx="2323200" cy="1506931"/>
            <a:chOff x="2751107" y="1709036"/>
            <a:chExt cx="2323200" cy="1506931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4361B73-8C20-4864-A4EC-55232AC9CA63}"/>
                </a:ext>
              </a:extLst>
            </p:cNvPr>
            <p:cNvSpPr/>
            <p:nvPr/>
          </p:nvSpPr>
          <p:spPr>
            <a:xfrm>
              <a:off x="3294623" y="1709036"/>
              <a:ext cx="1236169" cy="400077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en-US" altLang="zh-CN" sz="20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47">
              <a:extLst>
                <a:ext uri="{FF2B5EF4-FFF2-40B4-BE49-F238E27FC236}">
                  <a16:creationId xmlns:a16="http://schemas.microsoft.com/office/drawing/2014/main" id="{D91F0405-57A8-4C09-9906-E2265A615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107" y="2059144"/>
              <a:ext cx="2323200" cy="115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4" rIns="91407" bIns="45704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lvl="0" algn="ctr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3" name="图片 22" descr="图形用户界面, 应用程序, Teams&#10;&#10;描述已自动生成">
            <a:extLst>
              <a:ext uri="{FF2B5EF4-FFF2-40B4-BE49-F238E27FC236}">
                <a16:creationId xmlns:a16="http://schemas.microsoft.com/office/drawing/2014/main" id="{0D8D2EAD-8E14-43CA-8B83-A46F69519A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474" y="1589558"/>
            <a:ext cx="5932723" cy="4454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67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1">
        <p:random/>
      </p:transition>
    </mc:Choice>
    <mc:Fallback xmlns="">
      <p:transition spd="slow" advTm="83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C5A0D563-A9B8-46D8-94FD-F839433F0964}"/>
              </a:ext>
            </a:extLst>
          </p:cNvPr>
          <p:cNvSpPr/>
          <p:nvPr/>
        </p:nvSpPr>
        <p:spPr>
          <a:xfrm>
            <a:off x="-1523491" y="2406800"/>
            <a:ext cx="7416824" cy="7200800"/>
          </a:xfrm>
          <a:prstGeom prst="ellipse">
            <a:avLst/>
          </a:prstGeom>
          <a:solidFill>
            <a:srgbClr val="033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D392161-004D-45E0-A448-4D6E624B9C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704" y="1844676"/>
            <a:ext cx="6232548" cy="5013324"/>
          </a:xfrm>
          <a:prstGeom prst="rect">
            <a:avLst/>
          </a:prstGeom>
          <a:effectLst/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C6A08942-1252-4DFA-B5A0-4EF36ED49AF2}"/>
              </a:ext>
            </a:extLst>
          </p:cNvPr>
          <p:cNvGrpSpPr/>
          <p:nvPr/>
        </p:nvGrpSpPr>
        <p:grpSpPr>
          <a:xfrm>
            <a:off x="433064" y="351602"/>
            <a:ext cx="395760" cy="216024"/>
            <a:chOff x="-888776" y="404664"/>
            <a:chExt cx="395760" cy="216024"/>
          </a:xfrm>
          <a:solidFill>
            <a:srgbClr val="4BBAB5"/>
          </a:solidFill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BE6427C-43CB-4EA2-B308-3DE62B5FBB85}"/>
                </a:ext>
              </a:extLst>
            </p:cNvPr>
            <p:cNvSpPr/>
            <p:nvPr/>
          </p:nvSpPr>
          <p:spPr>
            <a:xfrm>
              <a:off x="-888776" y="404664"/>
              <a:ext cx="72008" cy="72008"/>
            </a:xfrm>
            <a:prstGeom prst="ellipse">
              <a:avLst/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8609053-D1BD-43F3-8811-BBE57B973BC6}"/>
                </a:ext>
              </a:extLst>
            </p:cNvPr>
            <p:cNvSpPr/>
            <p:nvPr/>
          </p:nvSpPr>
          <p:spPr>
            <a:xfrm>
              <a:off x="-781048" y="404664"/>
              <a:ext cx="72008" cy="72008"/>
            </a:xfrm>
            <a:prstGeom prst="ellipse">
              <a:avLst/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FEAF524-E181-43FC-8C67-D9D340AF826D}"/>
                </a:ext>
              </a:extLst>
            </p:cNvPr>
            <p:cNvSpPr/>
            <p:nvPr/>
          </p:nvSpPr>
          <p:spPr>
            <a:xfrm>
              <a:off x="-672752" y="404664"/>
              <a:ext cx="72008" cy="72008"/>
            </a:xfrm>
            <a:prstGeom prst="ellipse">
              <a:avLst/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004F12F-0F05-4D49-B9D9-D024BF317A1C}"/>
                </a:ext>
              </a:extLst>
            </p:cNvPr>
            <p:cNvSpPr/>
            <p:nvPr/>
          </p:nvSpPr>
          <p:spPr>
            <a:xfrm>
              <a:off x="-565024" y="404664"/>
              <a:ext cx="72008" cy="72008"/>
            </a:xfrm>
            <a:prstGeom prst="ellipse">
              <a:avLst/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0A5DF2D-558D-4B83-80F6-AAD122FE535F}"/>
                </a:ext>
              </a:extLst>
            </p:cNvPr>
            <p:cNvSpPr/>
            <p:nvPr/>
          </p:nvSpPr>
          <p:spPr>
            <a:xfrm>
              <a:off x="-888776" y="548680"/>
              <a:ext cx="72008" cy="72008"/>
            </a:xfrm>
            <a:prstGeom prst="ellipse">
              <a:avLst/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EA14954-EF19-4190-9361-57C8133E68FE}"/>
                </a:ext>
              </a:extLst>
            </p:cNvPr>
            <p:cNvSpPr/>
            <p:nvPr/>
          </p:nvSpPr>
          <p:spPr>
            <a:xfrm>
              <a:off x="-781483" y="548680"/>
              <a:ext cx="72008" cy="72008"/>
            </a:xfrm>
            <a:prstGeom prst="ellipse">
              <a:avLst/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F77696E-6E74-490A-A6F0-335315A44168}"/>
                </a:ext>
              </a:extLst>
            </p:cNvPr>
            <p:cNvSpPr/>
            <p:nvPr/>
          </p:nvSpPr>
          <p:spPr>
            <a:xfrm>
              <a:off x="-674190" y="548680"/>
              <a:ext cx="72008" cy="720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F1178AD-C870-47C2-830C-820F994AF260}"/>
                </a:ext>
              </a:extLst>
            </p:cNvPr>
            <p:cNvSpPr/>
            <p:nvPr/>
          </p:nvSpPr>
          <p:spPr>
            <a:xfrm>
              <a:off x="-566896" y="548680"/>
              <a:ext cx="72008" cy="720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3282236D-DA8D-4C5A-82C0-E7CF69FB0D74}"/>
              </a:ext>
            </a:extLst>
          </p:cNvPr>
          <p:cNvSpPr txBox="1"/>
          <p:nvPr/>
        </p:nvSpPr>
        <p:spPr>
          <a:xfrm>
            <a:off x="1081136" y="328809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19516FD-0180-46C0-A18F-A8AA9045AD4F}"/>
              </a:ext>
            </a:extLst>
          </p:cNvPr>
          <p:cNvSpPr txBox="1"/>
          <p:nvPr/>
        </p:nvSpPr>
        <p:spPr>
          <a:xfrm>
            <a:off x="2200696" y="328809"/>
            <a:ext cx="8709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Business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A9DCEC-26A1-4D94-8EA8-5E4D5975906B}"/>
              </a:ext>
            </a:extLst>
          </p:cNvPr>
          <p:cNvSpPr txBox="1"/>
          <p:nvPr/>
        </p:nvSpPr>
        <p:spPr>
          <a:xfrm>
            <a:off x="3320256" y="328809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Project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20F0AC6-CA63-41D2-A5BF-299723F2591F}"/>
              </a:ext>
            </a:extLst>
          </p:cNvPr>
          <p:cNvSpPr txBox="1"/>
          <p:nvPr/>
        </p:nvSpPr>
        <p:spPr>
          <a:xfrm>
            <a:off x="4439816" y="332656"/>
            <a:ext cx="96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Completion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BF9330E-94B1-4649-9AE6-B64C346FA242}"/>
              </a:ext>
            </a:extLst>
          </p:cNvPr>
          <p:cNvSpPr txBox="1"/>
          <p:nvPr/>
        </p:nvSpPr>
        <p:spPr>
          <a:xfrm>
            <a:off x="950515" y="978332"/>
            <a:ext cx="5329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331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5400" dirty="0">
              <a:solidFill>
                <a:srgbClr val="0331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D0775853-5598-455B-9CB0-F825AF5B0C85}"/>
              </a:ext>
            </a:extLst>
          </p:cNvPr>
          <p:cNvGrpSpPr/>
          <p:nvPr/>
        </p:nvGrpSpPr>
        <p:grpSpPr>
          <a:xfrm>
            <a:off x="6745700" y="1605613"/>
            <a:ext cx="3744416" cy="707886"/>
            <a:chOff x="5543147" y="1044179"/>
            <a:chExt cx="3744416" cy="707886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7B009649-78E9-43FA-B206-2458F929F4D4}"/>
                </a:ext>
              </a:extLst>
            </p:cNvPr>
            <p:cNvSpPr txBox="1"/>
            <p:nvPr/>
          </p:nvSpPr>
          <p:spPr>
            <a:xfrm>
              <a:off x="5543147" y="1044179"/>
              <a:ext cx="11057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33180"/>
                  </a:solidFill>
                  <a:cs typeface="+mn-ea"/>
                  <a:sym typeface="+mn-lt"/>
                </a:rPr>
                <a:t>01</a:t>
              </a:r>
              <a:r>
                <a:rPr lang="en-US" altLang="zh-CN" sz="3600" dirty="0">
                  <a:solidFill>
                    <a:srgbClr val="033180"/>
                  </a:solidFill>
                  <a:cs typeface="+mn-ea"/>
                  <a:sym typeface="+mn-lt"/>
                </a:rPr>
                <a:t>.</a:t>
              </a:r>
              <a:endParaRPr lang="zh-CN" altLang="en-US" sz="3600" dirty="0">
                <a:solidFill>
                  <a:srgbClr val="033180"/>
                </a:solidFill>
                <a:cs typeface="+mn-ea"/>
                <a:sym typeface="+mn-lt"/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0391E81E-BE0A-4282-85C6-3D688467542C}"/>
                </a:ext>
              </a:extLst>
            </p:cNvPr>
            <p:cNvGrpSpPr/>
            <p:nvPr/>
          </p:nvGrpSpPr>
          <p:grpSpPr>
            <a:xfrm>
              <a:off x="6467932" y="1140173"/>
              <a:ext cx="2819631" cy="515898"/>
              <a:chOff x="6556832" y="1120379"/>
              <a:chExt cx="2819631" cy="515898"/>
            </a:xfrm>
          </p:grpSpPr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CD16B4F2-71FF-46E0-B019-23ED3DAD0180}"/>
                  </a:ext>
                </a:extLst>
              </p:cNvPr>
              <p:cNvSpPr txBox="1"/>
              <p:nvPr/>
            </p:nvSpPr>
            <p:spPr>
              <a:xfrm>
                <a:off x="6556832" y="1120379"/>
                <a:ext cx="2243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8BCDCAF-A61D-48BE-B370-C965FDB80A1D}"/>
                  </a:ext>
                </a:extLst>
              </p:cNvPr>
              <p:cNvSpPr txBox="1"/>
              <p:nvPr/>
            </p:nvSpPr>
            <p:spPr>
              <a:xfrm>
                <a:off x="6556832" y="1420833"/>
                <a:ext cx="281963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OVERVIEW OF THE COMPANY'S ANNUAL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BD7B7A4C-7809-4EFF-B79E-73328054CE1F}"/>
              </a:ext>
            </a:extLst>
          </p:cNvPr>
          <p:cNvGrpSpPr/>
          <p:nvPr/>
        </p:nvGrpSpPr>
        <p:grpSpPr>
          <a:xfrm>
            <a:off x="6745700" y="2828125"/>
            <a:ext cx="3744416" cy="707886"/>
            <a:chOff x="5543147" y="1044179"/>
            <a:chExt cx="3744416" cy="707886"/>
          </a:xfrm>
        </p:grpSpPr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8EB0BF86-ABFA-4BE0-9EEA-9577EC2AEA65}"/>
                </a:ext>
              </a:extLst>
            </p:cNvPr>
            <p:cNvSpPr txBox="1"/>
            <p:nvPr/>
          </p:nvSpPr>
          <p:spPr>
            <a:xfrm>
              <a:off x="5543147" y="1044179"/>
              <a:ext cx="11057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33180"/>
                  </a:solidFill>
                  <a:cs typeface="+mn-ea"/>
                  <a:sym typeface="+mn-lt"/>
                </a:rPr>
                <a:t>02</a:t>
              </a:r>
              <a:r>
                <a:rPr lang="en-US" altLang="zh-CN" sz="3600" dirty="0">
                  <a:solidFill>
                    <a:srgbClr val="033180"/>
                  </a:solidFill>
                  <a:cs typeface="+mn-ea"/>
                  <a:sym typeface="+mn-lt"/>
                </a:rPr>
                <a:t>.</a:t>
              </a:r>
              <a:endParaRPr lang="zh-CN" altLang="en-US" sz="3600" dirty="0">
                <a:solidFill>
                  <a:srgbClr val="033180"/>
                </a:solidFill>
                <a:cs typeface="+mn-ea"/>
                <a:sym typeface="+mn-lt"/>
              </a:endParaRP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4F499500-5031-4C5C-89F7-30AE74BF72DC}"/>
                </a:ext>
              </a:extLst>
            </p:cNvPr>
            <p:cNvGrpSpPr/>
            <p:nvPr/>
          </p:nvGrpSpPr>
          <p:grpSpPr>
            <a:xfrm>
              <a:off x="6467932" y="1140173"/>
              <a:ext cx="2819631" cy="515898"/>
              <a:chOff x="6556832" y="1120379"/>
              <a:chExt cx="2819631" cy="515898"/>
            </a:xfrm>
          </p:grpSpPr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A50382C0-A02A-4320-8D84-5509EC9EA5AD}"/>
                  </a:ext>
                </a:extLst>
              </p:cNvPr>
              <p:cNvSpPr txBox="1"/>
              <p:nvPr/>
            </p:nvSpPr>
            <p:spPr>
              <a:xfrm>
                <a:off x="6556832" y="1120379"/>
                <a:ext cx="21715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E114ECD5-4244-4162-87B3-A9C284F08B86}"/>
                  </a:ext>
                </a:extLst>
              </p:cNvPr>
              <p:cNvSpPr txBox="1"/>
              <p:nvPr/>
            </p:nvSpPr>
            <p:spPr>
              <a:xfrm>
                <a:off x="6556832" y="1420833"/>
                <a:ext cx="281963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OVERVIEW OF THE COMPANY'S ANNUAL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0A036546-37B3-4495-9401-FCE889551FC9}"/>
              </a:ext>
            </a:extLst>
          </p:cNvPr>
          <p:cNvGrpSpPr/>
          <p:nvPr/>
        </p:nvGrpSpPr>
        <p:grpSpPr>
          <a:xfrm>
            <a:off x="6745700" y="4050637"/>
            <a:ext cx="3744416" cy="707886"/>
            <a:chOff x="5543147" y="1044179"/>
            <a:chExt cx="3744416" cy="707886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3C55016B-C195-4956-A855-9C706BCB0A89}"/>
                </a:ext>
              </a:extLst>
            </p:cNvPr>
            <p:cNvSpPr txBox="1"/>
            <p:nvPr/>
          </p:nvSpPr>
          <p:spPr>
            <a:xfrm>
              <a:off x="5543147" y="1044179"/>
              <a:ext cx="11057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33180"/>
                  </a:solidFill>
                  <a:cs typeface="+mn-ea"/>
                  <a:sym typeface="+mn-lt"/>
                </a:rPr>
                <a:t>03</a:t>
              </a:r>
              <a:r>
                <a:rPr lang="en-US" altLang="zh-CN" sz="3600" dirty="0">
                  <a:solidFill>
                    <a:srgbClr val="033180"/>
                  </a:solidFill>
                  <a:cs typeface="+mn-ea"/>
                  <a:sym typeface="+mn-lt"/>
                </a:rPr>
                <a:t>.</a:t>
              </a:r>
              <a:endParaRPr lang="zh-CN" altLang="en-US" sz="3600" dirty="0">
                <a:solidFill>
                  <a:srgbClr val="033180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A8737132-9A89-40BA-B7DD-048301790B07}"/>
                </a:ext>
              </a:extLst>
            </p:cNvPr>
            <p:cNvGrpSpPr/>
            <p:nvPr/>
          </p:nvGrpSpPr>
          <p:grpSpPr>
            <a:xfrm>
              <a:off x="6467932" y="1140173"/>
              <a:ext cx="2819631" cy="611892"/>
              <a:chOff x="6556832" y="1120379"/>
              <a:chExt cx="2819631" cy="611892"/>
            </a:xfrm>
          </p:grpSpPr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9BE310CA-0513-48CA-BDAC-2A4B3A86C8CE}"/>
                  </a:ext>
                </a:extLst>
              </p:cNvPr>
              <p:cNvSpPr txBox="1"/>
              <p:nvPr/>
            </p:nvSpPr>
            <p:spPr>
              <a:xfrm>
                <a:off x="6556832" y="1120379"/>
                <a:ext cx="23875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651E7C59-6195-4343-9E78-198DF112A784}"/>
                  </a:ext>
                </a:extLst>
              </p:cNvPr>
              <p:cNvSpPr txBox="1"/>
              <p:nvPr/>
            </p:nvSpPr>
            <p:spPr>
              <a:xfrm>
                <a:off x="6556832" y="1516827"/>
                <a:ext cx="281963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OVERVIEW OF THE COMPANY'S ANNUAL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4062D7A5-FBAE-4A23-9757-63D57777E1A6}"/>
              </a:ext>
            </a:extLst>
          </p:cNvPr>
          <p:cNvGrpSpPr/>
          <p:nvPr/>
        </p:nvGrpSpPr>
        <p:grpSpPr>
          <a:xfrm>
            <a:off x="6745700" y="5273150"/>
            <a:ext cx="3744416" cy="707886"/>
            <a:chOff x="5543147" y="1044179"/>
            <a:chExt cx="3744416" cy="707886"/>
          </a:xfrm>
        </p:grpSpPr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2BB786DA-30B9-43F5-AF63-E0FD9C207B41}"/>
                </a:ext>
              </a:extLst>
            </p:cNvPr>
            <p:cNvSpPr txBox="1"/>
            <p:nvPr/>
          </p:nvSpPr>
          <p:spPr>
            <a:xfrm>
              <a:off x="5543147" y="1044179"/>
              <a:ext cx="11057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33180"/>
                  </a:solidFill>
                  <a:cs typeface="+mn-ea"/>
                  <a:sym typeface="+mn-lt"/>
                </a:rPr>
                <a:t>04</a:t>
              </a:r>
              <a:r>
                <a:rPr lang="en-US" altLang="zh-CN" sz="3600" dirty="0">
                  <a:solidFill>
                    <a:srgbClr val="033180"/>
                  </a:solidFill>
                  <a:cs typeface="+mn-ea"/>
                  <a:sym typeface="+mn-lt"/>
                </a:rPr>
                <a:t>.</a:t>
              </a:r>
              <a:endParaRPr lang="zh-CN" altLang="en-US" sz="3600" dirty="0">
                <a:solidFill>
                  <a:srgbClr val="033180"/>
                </a:solidFill>
                <a:cs typeface="+mn-ea"/>
                <a:sym typeface="+mn-lt"/>
              </a:endParaRPr>
            </a:p>
          </p:txBody>
        </p: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169356B2-3B6A-4312-9395-4F8B14905E7D}"/>
                </a:ext>
              </a:extLst>
            </p:cNvPr>
            <p:cNvGrpSpPr/>
            <p:nvPr/>
          </p:nvGrpSpPr>
          <p:grpSpPr>
            <a:xfrm>
              <a:off x="6467932" y="1140173"/>
              <a:ext cx="2819631" cy="496103"/>
              <a:chOff x="6556832" y="1120379"/>
              <a:chExt cx="2819631" cy="496103"/>
            </a:xfrm>
          </p:grpSpPr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A4AA1C01-D985-428F-8DF9-3571E691FAFA}"/>
                  </a:ext>
                </a:extLst>
              </p:cNvPr>
              <p:cNvSpPr txBox="1"/>
              <p:nvPr/>
            </p:nvSpPr>
            <p:spPr>
              <a:xfrm>
                <a:off x="6556832" y="1120379"/>
                <a:ext cx="23155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E927DE86-C1D8-4F1C-80B9-AB8E0892AB88}"/>
                  </a:ext>
                </a:extLst>
              </p:cNvPr>
              <p:cNvSpPr txBox="1"/>
              <p:nvPr/>
            </p:nvSpPr>
            <p:spPr>
              <a:xfrm>
                <a:off x="6556832" y="1401038"/>
                <a:ext cx="281963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OVERVIEW OF THE COMPANY'S ANNUAL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46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58">
        <p:random/>
      </p:transition>
    </mc:Choice>
    <mc:Fallback xmlns="">
      <p:transition spd="slow" advTm="20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FE639C5-4BD9-4B11-A32F-397D3058D4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74"/>
          <a:stretch/>
        </p:blipFill>
        <p:spPr>
          <a:xfrm flipH="1">
            <a:off x="0" y="-3153"/>
            <a:ext cx="12192000" cy="69573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8F15AA-8E91-4BA1-BE51-A242685812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63952" y="1488964"/>
            <a:ext cx="6744057" cy="538671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90AD9506-3BFD-4C15-9161-4190482441C5}"/>
              </a:ext>
            </a:extLst>
          </p:cNvPr>
          <p:cNvSpPr/>
          <p:nvPr/>
        </p:nvSpPr>
        <p:spPr>
          <a:xfrm rot="21427085" flipH="1">
            <a:off x="-1112630" y="-1041024"/>
            <a:ext cx="8486739" cy="9577064"/>
          </a:xfrm>
          <a:custGeom>
            <a:avLst/>
            <a:gdLst>
              <a:gd name="connsiteX0" fmla="*/ 963698 w 8042265"/>
              <a:gd name="connsiteY0" fmla="*/ 781862 h 9223237"/>
              <a:gd name="connsiteX1" fmla="*/ 97425 w 8042265"/>
              <a:gd name="connsiteY1" fmla="*/ 3197803 h 9223237"/>
              <a:gd name="connsiteX2" fmla="*/ 1695218 w 8042265"/>
              <a:gd name="connsiteY2" fmla="*/ 5392363 h 9223237"/>
              <a:gd name="connsiteX3" fmla="*/ 1772220 w 8042265"/>
              <a:gd name="connsiteY3" fmla="*/ 7606173 h 9223237"/>
              <a:gd name="connsiteX4" fmla="*/ 1781846 w 8042265"/>
              <a:gd name="connsiteY4" fmla="*/ 9049963 h 9223237"/>
              <a:gd name="connsiteX5" fmla="*/ 4736801 w 8042265"/>
              <a:gd name="connsiteY5" fmla="*/ 9078838 h 9223237"/>
              <a:gd name="connsiteX6" fmla="*/ 7614755 w 8042265"/>
              <a:gd name="connsiteY6" fmla="*/ 7981558 h 9223237"/>
              <a:gd name="connsiteX7" fmla="*/ 7316372 w 8042265"/>
              <a:gd name="connsiteY7" fmla="*/ 579731 h 9223237"/>
              <a:gd name="connsiteX8" fmla="*/ 963698 w 8042265"/>
              <a:gd name="connsiteY8" fmla="*/ 781862 h 922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2265" h="9223237">
                <a:moveTo>
                  <a:pt x="963698" y="781862"/>
                </a:moveTo>
                <a:cubicBezTo>
                  <a:pt x="-239460" y="1218207"/>
                  <a:pt x="-24495" y="2429386"/>
                  <a:pt x="97425" y="3197803"/>
                </a:cubicBezTo>
                <a:cubicBezTo>
                  <a:pt x="219345" y="3966220"/>
                  <a:pt x="1416085" y="4657635"/>
                  <a:pt x="1695218" y="5392363"/>
                </a:cubicBezTo>
                <a:cubicBezTo>
                  <a:pt x="1974351" y="6127091"/>
                  <a:pt x="1757782" y="6996573"/>
                  <a:pt x="1772220" y="7606173"/>
                </a:cubicBezTo>
                <a:cubicBezTo>
                  <a:pt x="1786658" y="8215773"/>
                  <a:pt x="1287749" y="8804519"/>
                  <a:pt x="1781846" y="9049963"/>
                </a:cubicBezTo>
                <a:cubicBezTo>
                  <a:pt x="2275943" y="9295407"/>
                  <a:pt x="3764650" y="9256905"/>
                  <a:pt x="4736801" y="9078838"/>
                </a:cubicBezTo>
                <a:cubicBezTo>
                  <a:pt x="5708952" y="8900771"/>
                  <a:pt x="7184827" y="9398076"/>
                  <a:pt x="7614755" y="7981558"/>
                </a:cubicBezTo>
                <a:cubicBezTo>
                  <a:pt x="8044684" y="6565040"/>
                  <a:pt x="8423277" y="1779680"/>
                  <a:pt x="7316372" y="579731"/>
                </a:cubicBezTo>
                <a:cubicBezTo>
                  <a:pt x="6209467" y="-620218"/>
                  <a:pt x="2166856" y="345517"/>
                  <a:pt x="963698" y="781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5CAB61F-C746-4CEF-BB05-B0C9AF92BB31}"/>
              </a:ext>
            </a:extLst>
          </p:cNvPr>
          <p:cNvGrpSpPr/>
          <p:nvPr/>
        </p:nvGrpSpPr>
        <p:grpSpPr>
          <a:xfrm>
            <a:off x="335360" y="287070"/>
            <a:ext cx="4968552" cy="261610"/>
            <a:chOff x="335360" y="287070"/>
            <a:chExt cx="4968552" cy="2616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40D8664-7906-40F8-A1B9-BFE9BF6D5985}"/>
                </a:ext>
              </a:extLst>
            </p:cNvPr>
            <p:cNvGrpSpPr/>
            <p:nvPr/>
          </p:nvGrpSpPr>
          <p:grpSpPr>
            <a:xfrm>
              <a:off x="335360" y="309863"/>
              <a:ext cx="395760" cy="216024"/>
              <a:chOff x="-888776" y="404664"/>
              <a:chExt cx="395760" cy="216024"/>
            </a:xfrm>
            <a:solidFill>
              <a:srgbClr val="4BBAB5"/>
            </a:solidFill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212CD143-F48E-4A26-9E86-A0BC1F10E189}"/>
                  </a:ext>
                </a:extLst>
              </p:cNvPr>
              <p:cNvSpPr/>
              <p:nvPr/>
            </p:nvSpPr>
            <p:spPr>
              <a:xfrm>
                <a:off x="-888776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D321F355-C139-48E2-B078-01A2F6683AA3}"/>
                  </a:ext>
                </a:extLst>
              </p:cNvPr>
              <p:cNvSpPr/>
              <p:nvPr/>
            </p:nvSpPr>
            <p:spPr>
              <a:xfrm>
                <a:off x="-781048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E64C7EF5-1BE0-4C17-925A-555D2227488C}"/>
                  </a:ext>
                </a:extLst>
              </p:cNvPr>
              <p:cNvSpPr/>
              <p:nvPr/>
            </p:nvSpPr>
            <p:spPr>
              <a:xfrm>
                <a:off x="-672752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82AC2DF6-9625-4875-A056-F9E22A4E9939}"/>
                  </a:ext>
                </a:extLst>
              </p:cNvPr>
              <p:cNvSpPr/>
              <p:nvPr/>
            </p:nvSpPr>
            <p:spPr>
              <a:xfrm>
                <a:off x="-565024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25FBF074-2943-4C08-B721-275FD41F161F}"/>
                  </a:ext>
                </a:extLst>
              </p:cNvPr>
              <p:cNvSpPr/>
              <p:nvPr/>
            </p:nvSpPr>
            <p:spPr>
              <a:xfrm>
                <a:off x="-888776" y="548680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51EB84CF-3299-432F-AB99-B41F55A3424B}"/>
                  </a:ext>
                </a:extLst>
              </p:cNvPr>
              <p:cNvSpPr/>
              <p:nvPr/>
            </p:nvSpPr>
            <p:spPr>
              <a:xfrm>
                <a:off x="-781483" y="548680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622299B5-7608-43B3-A3FA-3F64F720558D}"/>
                  </a:ext>
                </a:extLst>
              </p:cNvPr>
              <p:cNvSpPr/>
              <p:nvPr/>
            </p:nvSpPr>
            <p:spPr>
              <a:xfrm>
                <a:off x="-674190" y="548680"/>
                <a:ext cx="72008" cy="7200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2262A3EE-1187-4A14-82C5-490E91599BF4}"/>
                  </a:ext>
                </a:extLst>
              </p:cNvPr>
              <p:cNvSpPr/>
              <p:nvPr/>
            </p:nvSpPr>
            <p:spPr>
              <a:xfrm>
                <a:off x="-566896" y="548680"/>
                <a:ext cx="72008" cy="7200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4F017C6-60BF-4E08-922B-EF879F7E9100}"/>
                </a:ext>
              </a:extLst>
            </p:cNvPr>
            <p:cNvSpPr txBox="1"/>
            <p:nvPr/>
          </p:nvSpPr>
          <p:spPr>
            <a:xfrm>
              <a:off x="983432" y="287070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Work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09F41DD-0F94-4C47-92E0-2E7B50E35B9E}"/>
                </a:ext>
              </a:extLst>
            </p:cNvPr>
            <p:cNvSpPr txBox="1"/>
            <p:nvPr/>
          </p:nvSpPr>
          <p:spPr>
            <a:xfrm>
              <a:off x="2102992" y="287070"/>
              <a:ext cx="8966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Business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6F851A8-22DC-4907-A726-D177C5401F57}"/>
                </a:ext>
              </a:extLst>
            </p:cNvPr>
            <p:cNvSpPr txBox="1"/>
            <p:nvPr/>
          </p:nvSpPr>
          <p:spPr>
            <a:xfrm>
              <a:off x="3222552" y="287070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Project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A7D85DA-59A4-4F24-8B7B-B4DD04F98C2A}"/>
                </a:ext>
              </a:extLst>
            </p:cNvPr>
            <p:cNvSpPr txBox="1"/>
            <p:nvPr/>
          </p:nvSpPr>
          <p:spPr>
            <a:xfrm>
              <a:off x="4342112" y="290917"/>
              <a:ext cx="9618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Completion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5E29409-10E8-45E2-A308-BEC107606A45}"/>
              </a:ext>
            </a:extLst>
          </p:cNvPr>
          <p:cNvGrpSpPr/>
          <p:nvPr/>
        </p:nvGrpSpPr>
        <p:grpSpPr>
          <a:xfrm>
            <a:off x="625364" y="5589210"/>
            <a:ext cx="1115746" cy="369332"/>
            <a:chOff x="625364" y="5589210"/>
            <a:chExt cx="1115746" cy="369332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CA22D301-C15C-48DA-B088-853DCB5E895D}"/>
                </a:ext>
              </a:extLst>
            </p:cNvPr>
            <p:cNvSpPr/>
            <p:nvPr/>
          </p:nvSpPr>
          <p:spPr>
            <a:xfrm>
              <a:off x="625364" y="5591240"/>
              <a:ext cx="1115746" cy="365272"/>
            </a:xfrm>
            <a:prstGeom prst="roundRect">
              <a:avLst>
                <a:gd name="adj" fmla="val 50000"/>
              </a:avLst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A7703E7-032C-4E01-8DA6-235F2D86185B}"/>
                </a:ext>
              </a:extLst>
            </p:cNvPr>
            <p:cNvSpPr txBox="1"/>
            <p:nvPr/>
          </p:nvSpPr>
          <p:spPr>
            <a:xfrm>
              <a:off x="666781" y="5589210"/>
              <a:ext cx="1032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START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57F2394-8CAB-4A22-B8BD-CE7DEFDCF7ED}"/>
              </a:ext>
            </a:extLst>
          </p:cNvPr>
          <p:cNvGrpSpPr/>
          <p:nvPr/>
        </p:nvGrpSpPr>
        <p:grpSpPr>
          <a:xfrm>
            <a:off x="280736" y="2192116"/>
            <a:ext cx="5023176" cy="1854224"/>
            <a:chOff x="6542347" y="2053963"/>
            <a:chExt cx="5023176" cy="185422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C80957A-6063-4815-AC7F-60352CCC1E26}"/>
                </a:ext>
              </a:extLst>
            </p:cNvPr>
            <p:cNvSpPr txBox="1"/>
            <p:nvPr/>
          </p:nvSpPr>
          <p:spPr>
            <a:xfrm>
              <a:off x="6542347" y="2053963"/>
              <a:ext cx="41044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033180"/>
                  </a:solidFill>
                  <a:cs typeface="+mn-ea"/>
                  <a:sym typeface="+mn-lt"/>
                </a:rPr>
                <a:t>PART 04</a:t>
              </a:r>
              <a:endParaRPr lang="zh-CN" altLang="en-US" sz="6600" dirty="0">
                <a:solidFill>
                  <a:srgbClr val="033180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C188D62-B4E9-4E89-82C1-7D7CFBC69FB9}"/>
                </a:ext>
              </a:extLst>
            </p:cNvPr>
            <p:cNvSpPr txBox="1"/>
            <p:nvPr/>
          </p:nvSpPr>
          <p:spPr>
            <a:xfrm>
              <a:off x="6565687" y="3075057"/>
              <a:ext cx="4457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5D726FA-C956-4F82-8374-B9C462B32699}"/>
                </a:ext>
              </a:extLst>
            </p:cNvPr>
            <p:cNvSpPr txBox="1"/>
            <p:nvPr/>
          </p:nvSpPr>
          <p:spPr>
            <a:xfrm>
              <a:off x="6637872" y="3661966"/>
              <a:ext cx="49276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OVERVIEW OF THE COMPANY'S ANNUAL PROJECT SITUATION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983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21">
        <p:random/>
      </p:transition>
    </mc:Choice>
    <mc:Fallback xmlns="">
      <p:transition spd="slow" advTm="162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7D0CA82-F8D2-4BC1-B5D0-13435C08DA07}"/>
              </a:ext>
            </a:extLst>
          </p:cNvPr>
          <p:cNvGrpSpPr/>
          <p:nvPr/>
        </p:nvGrpSpPr>
        <p:grpSpPr>
          <a:xfrm>
            <a:off x="4505499" y="2173514"/>
            <a:ext cx="3161560" cy="3161560"/>
            <a:chOff x="4601029" y="2619088"/>
            <a:chExt cx="3161560" cy="3161560"/>
          </a:xfrm>
        </p:grpSpPr>
        <p:sp>
          <p:nvSpPr>
            <p:cNvPr id="10" name="圆: 空心 9">
              <a:extLst>
                <a:ext uri="{FF2B5EF4-FFF2-40B4-BE49-F238E27FC236}">
                  <a16:creationId xmlns:a16="http://schemas.microsoft.com/office/drawing/2014/main" id="{39DD01E4-05B0-4C1A-B481-AEDC9CE8CCAA}"/>
                </a:ext>
              </a:extLst>
            </p:cNvPr>
            <p:cNvSpPr/>
            <p:nvPr/>
          </p:nvSpPr>
          <p:spPr>
            <a:xfrm>
              <a:off x="4601029" y="2619088"/>
              <a:ext cx="3161560" cy="3161560"/>
            </a:xfrm>
            <a:prstGeom prst="donut">
              <a:avLst>
                <a:gd name="adj" fmla="val 10307"/>
              </a:avLst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F979254-1921-44B7-B530-0A7D9545B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23997" y="3633131"/>
              <a:ext cx="1115625" cy="1133475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81CF063-98BB-4725-9C84-97ADFCE71415}"/>
              </a:ext>
            </a:extLst>
          </p:cNvPr>
          <p:cNvGrpSpPr/>
          <p:nvPr/>
        </p:nvGrpSpPr>
        <p:grpSpPr>
          <a:xfrm>
            <a:off x="3827494" y="1723552"/>
            <a:ext cx="2258785" cy="866642"/>
            <a:chOff x="3837215" y="2307752"/>
            <a:chExt cx="2258785" cy="866642"/>
          </a:xfrm>
        </p:grpSpPr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2E24BE93-F37D-4C99-B192-8897D4A45E1F}"/>
                </a:ext>
              </a:extLst>
            </p:cNvPr>
            <p:cNvSpPr/>
            <p:nvPr/>
          </p:nvSpPr>
          <p:spPr>
            <a:xfrm>
              <a:off x="3837215" y="2307752"/>
              <a:ext cx="2258785" cy="866642"/>
            </a:xfrm>
            <a:prstGeom prst="rightArrow">
              <a:avLst>
                <a:gd name="adj1" fmla="val 51425"/>
                <a:gd name="adj2" fmla="val 72185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13F3EAE-4667-4348-9322-014E7C0FA4EC}"/>
                </a:ext>
              </a:extLst>
            </p:cNvPr>
            <p:cNvSpPr txBox="1"/>
            <p:nvPr/>
          </p:nvSpPr>
          <p:spPr>
            <a:xfrm>
              <a:off x="4099197" y="2510241"/>
              <a:ext cx="1734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SPORT 01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212E5C2-0D2C-4ACF-BE2A-DA4EDF65629B}"/>
              </a:ext>
            </a:extLst>
          </p:cNvPr>
          <p:cNvGrpSpPr/>
          <p:nvPr/>
        </p:nvGrpSpPr>
        <p:grpSpPr>
          <a:xfrm>
            <a:off x="6071495" y="4857936"/>
            <a:ext cx="2258785" cy="866642"/>
            <a:chOff x="6081216" y="5442136"/>
            <a:chExt cx="2258785" cy="866642"/>
          </a:xfrm>
        </p:grpSpPr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6D294A75-8B8B-4D4B-92C4-84BC20C7CB43}"/>
                </a:ext>
              </a:extLst>
            </p:cNvPr>
            <p:cNvSpPr/>
            <p:nvPr/>
          </p:nvSpPr>
          <p:spPr>
            <a:xfrm rot="10800000">
              <a:off x="6081216" y="5442136"/>
              <a:ext cx="2258785" cy="866642"/>
            </a:xfrm>
            <a:prstGeom prst="rightArrow">
              <a:avLst>
                <a:gd name="adj1" fmla="val 51425"/>
                <a:gd name="adj2" fmla="val 72185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D5B6BFA-120A-46AD-AEAB-519BAB58239B}"/>
                </a:ext>
              </a:extLst>
            </p:cNvPr>
            <p:cNvSpPr txBox="1"/>
            <p:nvPr/>
          </p:nvSpPr>
          <p:spPr>
            <a:xfrm>
              <a:off x="6343198" y="5644625"/>
              <a:ext cx="1734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SPORT 02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0549F9A-A967-4A49-B0D5-79F145F32CD3}"/>
              </a:ext>
            </a:extLst>
          </p:cNvPr>
          <p:cNvGrpSpPr/>
          <p:nvPr/>
        </p:nvGrpSpPr>
        <p:grpSpPr>
          <a:xfrm>
            <a:off x="863600" y="2144852"/>
            <a:ext cx="2624891" cy="1011505"/>
            <a:chOff x="764066" y="3154354"/>
            <a:chExt cx="2624891" cy="101150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5C8624D-5F78-4163-9044-CD3A3309D8A9}"/>
                </a:ext>
              </a:extLst>
            </p:cNvPr>
            <p:cNvSpPr txBox="1"/>
            <p:nvPr/>
          </p:nvSpPr>
          <p:spPr>
            <a:xfrm>
              <a:off x="1250877" y="3154354"/>
              <a:ext cx="1562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2D63521-4A1D-4DAB-BA50-F94748F2E520}"/>
                </a:ext>
              </a:extLst>
            </p:cNvPr>
            <p:cNvSpPr txBox="1"/>
            <p:nvPr/>
          </p:nvSpPr>
          <p:spPr>
            <a:xfrm>
              <a:off x="764066" y="3642639"/>
              <a:ext cx="26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DF51F05-1CB3-4D54-9EB0-536D34B14948}"/>
              </a:ext>
            </a:extLst>
          </p:cNvPr>
          <p:cNvGrpSpPr/>
          <p:nvPr/>
        </p:nvGrpSpPr>
        <p:grpSpPr>
          <a:xfrm>
            <a:off x="863600" y="4054615"/>
            <a:ext cx="2624891" cy="984886"/>
            <a:chOff x="764066" y="3180973"/>
            <a:chExt cx="2624891" cy="984886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81A697C-812B-47D4-A344-B25AF338421D}"/>
                </a:ext>
              </a:extLst>
            </p:cNvPr>
            <p:cNvSpPr txBox="1"/>
            <p:nvPr/>
          </p:nvSpPr>
          <p:spPr>
            <a:xfrm>
              <a:off x="1287959" y="3180973"/>
              <a:ext cx="1525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65D7B23-6A13-41AF-9810-F32734DF87F3}"/>
                </a:ext>
              </a:extLst>
            </p:cNvPr>
            <p:cNvSpPr txBox="1"/>
            <p:nvPr/>
          </p:nvSpPr>
          <p:spPr>
            <a:xfrm>
              <a:off x="764066" y="3642639"/>
              <a:ext cx="26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F325EAD-2EDE-43FE-83EA-D2837BE62BFC}"/>
              </a:ext>
            </a:extLst>
          </p:cNvPr>
          <p:cNvGrpSpPr/>
          <p:nvPr/>
        </p:nvGrpSpPr>
        <p:grpSpPr>
          <a:xfrm>
            <a:off x="8689781" y="2171472"/>
            <a:ext cx="2624891" cy="984885"/>
            <a:chOff x="764066" y="3180974"/>
            <a:chExt cx="2624891" cy="984885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F0C3D34-AAA0-4182-875D-593060533CC4}"/>
                </a:ext>
              </a:extLst>
            </p:cNvPr>
            <p:cNvSpPr txBox="1"/>
            <p:nvPr/>
          </p:nvSpPr>
          <p:spPr>
            <a:xfrm>
              <a:off x="1285740" y="3180974"/>
              <a:ext cx="158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8315310-642B-4222-8ADD-9F1B1D9984BA}"/>
                </a:ext>
              </a:extLst>
            </p:cNvPr>
            <p:cNvSpPr txBox="1"/>
            <p:nvPr/>
          </p:nvSpPr>
          <p:spPr>
            <a:xfrm>
              <a:off x="764066" y="3642639"/>
              <a:ext cx="26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EB109E2-13A5-4EFF-BD57-A98A3AF6FB1E}"/>
              </a:ext>
            </a:extLst>
          </p:cNvPr>
          <p:cNvGrpSpPr/>
          <p:nvPr/>
        </p:nvGrpSpPr>
        <p:grpSpPr>
          <a:xfrm>
            <a:off x="8689781" y="4054616"/>
            <a:ext cx="2624891" cy="984885"/>
            <a:chOff x="764066" y="3180974"/>
            <a:chExt cx="2624891" cy="984885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5EFD3E1-9F85-4F6D-AFD3-58523145FAC0}"/>
                </a:ext>
              </a:extLst>
            </p:cNvPr>
            <p:cNvSpPr txBox="1"/>
            <p:nvPr/>
          </p:nvSpPr>
          <p:spPr>
            <a:xfrm>
              <a:off x="1334332" y="3180974"/>
              <a:ext cx="1563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07805B2-088E-4439-AA3E-1D17E21398B8}"/>
                </a:ext>
              </a:extLst>
            </p:cNvPr>
            <p:cNvSpPr txBox="1"/>
            <p:nvPr/>
          </p:nvSpPr>
          <p:spPr>
            <a:xfrm>
              <a:off x="764066" y="3642639"/>
              <a:ext cx="26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59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87">
        <p:random/>
      </p:transition>
    </mc:Choice>
    <mc:Fallback xmlns="">
      <p:transition spd="slow" advTm="20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111B5D2-3180-4492-B105-1E77C3423068}"/>
              </a:ext>
            </a:extLst>
          </p:cNvPr>
          <p:cNvGrpSpPr/>
          <p:nvPr/>
        </p:nvGrpSpPr>
        <p:grpSpPr>
          <a:xfrm>
            <a:off x="767408" y="2385075"/>
            <a:ext cx="2706131" cy="1242964"/>
            <a:chOff x="962526" y="1828800"/>
            <a:chExt cx="2706131" cy="124296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83CD03C-CAE7-4E8C-8B38-F4DE2A5518E9}"/>
                </a:ext>
              </a:extLst>
            </p:cNvPr>
            <p:cNvSpPr/>
            <p:nvPr/>
          </p:nvSpPr>
          <p:spPr>
            <a:xfrm>
              <a:off x="962526" y="2284241"/>
              <a:ext cx="2706131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ECA403F1-09B6-4111-AC68-39373A8BFBE4}"/>
                </a:ext>
              </a:extLst>
            </p:cNvPr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Add title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DC83B38-2A8D-4E9A-B06C-1D680150AF86}"/>
              </a:ext>
            </a:extLst>
          </p:cNvPr>
          <p:cNvGrpSpPr/>
          <p:nvPr/>
        </p:nvGrpSpPr>
        <p:grpSpPr>
          <a:xfrm>
            <a:off x="767408" y="4085541"/>
            <a:ext cx="2706131" cy="1242964"/>
            <a:chOff x="962526" y="1828800"/>
            <a:chExt cx="2706131" cy="124296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5BFB574-8649-4550-810E-C356EDCC36AD}"/>
                </a:ext>
              </a:extLst>
            </p:cNvPr>
            <p:cNvSpPr/>
            <p:nvPr/>
          </p:nvSpPr>
          <p:spPr>
            <a:xfrm>
              <a:off x="962526" y="2284241"/>
              <a:ext cx="2706131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3B9D1EBC-E9BF-44C1-A2BE-FDA33A529CA8}"/>
                </a:ext>
              </a:extLst>
            </p:cNvPr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Add title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7B5E874-A610-4957-92D3-3C82FA720B7C}"/>
              </a:ext>
            </a:extLst>
          </p:cNvPr>
          <p:cNvGrpSpPr/>
          <p:nvPr/>
        </p:nvGrpSpPr>
        <p:grpSpPr>
          <a:xfrm>
            <a:off x="4200419" y="2385075"/>
            <a:ext cx="2706131" cy="1242964"/>
            <a:chOff x="962526" y="1828800"/>
            <a:chExt cx="2706131" cy="1242964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F8EA2CB-9C7B-4B86-8951-5B245CD55476}"/>
                </a:ext>
              </a:extLst>
            </p:cNvPr>
            <p:cNvSpPr/>
            <p:nvPr/>
          </p:nvSpPr>
          <p:spPr>
            <a:xfrm>
              <a:off x="962526" y="2284241"/>
              <a:ext cx="2706131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BB67B38F-277F-46E6-9315-9131746B2352}"/>
                </a:ext>
              </a:extLst>
            </p:cNvPr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Add title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BF516FF-DDDA-439A-9D50-85E252A44AD2}"/>
              </a:ext>
            </a:extLst>
          </p:cNvPr>
          <p:cNvGrpSpPr/>
          <p:nvPr/>
        </p:nvGrpSpPr>
        <p:grpSpPr>
          <a:xfrm>
            <a:off x="4200419" y="4085541"/>
            <a:ext cx="2706131" cy="1242964"/>
            <a:chOff x="962526" y="1828800"/>
            <a:chExt cx="2706131" cy="124296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55228D-2827-4C79-A599-AD4EF17D412C}"/>
                </a:ext>
              </a:extLst>
            </p:cNvPr>
            <p:cNvSpPr/>
            <p:nvPr/>
          </p:nvSpPr>
          <p:spPr>
            <a:xfrm>
              <a:off x="962526" y="2284241"/>
              <a:ext cx="2706131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DBBBB3AC-D5D5-482C-9D48-A46413B34D43}"/>
                </a:ext>
              </a:extLst>
            </p:cNvPr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Add title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C3052A9-248F-45E1-9403-06226D72D645}"/>
              </a:ext>
            </a:extLst>
          </p:cNvPr>
          <p:cNvGrpSpPr/>
          <p:nvPr/>
        </p:nvGrpSpPr>
        <p:grpSpPr>
          <a:xfrm>
            <a:off x="7540284" y="1810425"/>
            <a:ext cx="4066849" cy="4066847"/>
            <a:chOff x="7769237" y="1803251"/>
            <a:chExt cx="3448776" cy="3448774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DA73E24-3144-4893-868B-33F7D1405C6A}"/>
                </a:ext>
              </a:extLst>
            </p:cNvPr>
            <p:cNvGrpSpPr/>
            <p:nvPr/>
          </p:nvGrpSpPr>
          <p:grpSpPr>
            <a:xfrm>
              <a:off x="7769237" y="1803251"/>
              <a:ext cx="3448776" cy="3448774"/>
              <a:chOff x="1111169" y="1643606"/>
              <a:chExt cx="3900669" cy="3900667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4D64542A-BE25-4681-895C-BFB26B294BEB}"/>
                  </a:ext>
                </a:extLst>
              </p:cNvPr>
              <p:cNvSpPr/>
              <p:nvPr/>
            </p:nvSpPr>
            <p:spPr>
              <a:xfrm>
                <a:off x="1111169" y="1643606"/>
                <a:ext cx="3900669" cy="3900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sx="98000" sy="98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66AF2FC5-F0BE-4D7E-9506-897D8915323B}"/>
                  </a:ext>
                </a:extLst>
              </p:cNvPr>
              <p:cNvSpPr/>
              <p:nvPr/>
            </p:nvSpPr>
            <p:spPr>
              <a:xfrm>
                <a:off x="4653024" y="5058138"/>
                <a:ext cx="243068" cy="2430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98000" sy="98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B32C0B71-EE20-40B4-AFE8-379A4E897039}"/>
                  </a:ext>
                </a:extLst>
              </p:cNvPr>
              <p:cNvSpPr/>
              <p:nvPr/>
            </p:nvSpPr>
            <p:spPr>
              <a:xfrm>
                <a:off x="4664599" y="1898249"/>
                <a:ext cx="115746" cy="1157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98000" sy="98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 descr="图片包含 图形用户界面&#10;&#10;描述已自动生成">
              <a:extLst>
                <a:ext uri="{FF2B5EF4-FFF2-40B4-BE49-F238E27FC236}">
                  <a16:creationId xmlns:a16="http://schemas.microsoft.com/office/drawing/2014/main" id="{4DD69FDA-809B-4291-88C9-F61A8994E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3668" y="2334235"/>
              <a:ext cx="2736252" cy="226255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647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14">
        <p:random/>
      </p:transition>
    </mc:Choice>
    <mc:Fallback xmlns="">
      <p:transition spd="slow" advTm="71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174A497-A185-4CA7-A065-89C7B5807EAD}"/>
              </a:ext>
            </a:extLst>
          </p:cNvPr>
          <p:cNvSpPr txBox="1"/>
          <p:nvPr/>
        </p:nvSpPr>
        <p:spPr>
          <a:xfrm>
            <a:off x="812800" y="1854685"/>
            <a:ext cx="163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32531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rgbClr val="23253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DBEBF1-9AC6-450F-9C5B-D9E97F7E110E}"/>
              </a:ext>
            </a:extLst>
          </p:cNvPr>
          <p:cNvSpPr txBox="1"/>
          <p:nvPr/>
        </p:nvSpPr>
        <p:spPr>
          <a:xfrm>
            <a:off x="812800" y="2285573"/>
            <a:ext cx="45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400" dirty="0">
                <a:solidFill>
                  <a:srgbClr val="23253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400" dirty="0">
              <a:solidFill>
                <a:srgbClr val="232531"/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2958FEE-C88D-4DD6-8992-0F2C517843EE}"/>
              </a:ext>
            </a:extLst>
          </p:cNvPr>
          <p:cNvGrpSpPr/>
          <p:nvPr/>
        </p:nvGrpSpPr>
        <p:grpSpPr>
          <a:xfrm>
            <a:off x="810196" y="3396034"/>
            <a:ext cx="977900" cy="867410"/>
            <a:chOff x="657796" y="3141714"/>
            <a:chExt cx="977900" cy="86741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08D75692-86BB-4929-950A-D78085073862}"/>
                </a:ext>
              </a:extLst>
            </p:cNvPr>
            <p:cNvSpPr/>
            <p:nvPr/>
          </p:nvSpPr>
          <p:spPr>
            <a:xfrm>
              <a:off x="730250" y="3170924"/>
              <a:ext cx="838200" cy="838200"/>
            </a:xfrm>
            <a:prstGeom prst="roundRect">
              <a:avLst>
                <a:gd name="adj" fmla="val 8130"/>
              </a:avLst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73C2B8B-5F11-46F6-8F46-EA44A32D561B}"/>
                </a:ext>
              </a:extLst>
            </p:cNvPr>
            <p:cNvSpPr txBox="1"/>
            <p:nvPr/>
          </p:nvSpPr>
          <p:spPr>
            <a:xfrm>
              <a:off x="657796" y="3141714"/>
              <a:ext cx="977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AA11A71-442B-42A2-A914-09E37B944DCD}"/>
              </a:ext>
            </a:extLst>
          </p:cNvPr>
          <p:cNvGrpSpPr/>
          <p:nvPr/>
        </p:nvGrpSpPr>
        <p:grpSpPr>
          <a:xfrm>
            <a:off x="825500" y="4955794"/>
            <a:ext cx="977900" cy="869340"/>
            <a:chOff x="673100" y="4753534"/>
            <a:chExt cx="977900" cy="869340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B52654C3-8D4D-4BBA-BA03-C70BD3CECE59}"/>
                </a:ext>
              </a:extLst>
            </p:cNvPr>
            <p:cNvSpPr/>
            <p:nvPr/>
          </p:nvSpPr>
          <p:spPr>
            <a:xfrm>
              <a:off x="742950" y="4784674"/>
              <a:ext cx="838200" cy="838200"/>
            </a:xfrm>
            <a:prstGeom prst="roundRect">
              <a:avLst>
                <a:gd name="adj" fmla="val 813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851F609-59E1-4D75-9C49-F5070730DEC3}"/>
                </a:ext>
              </a:extLst>
            </p:cNvPr>
            <p:cNvSpPr txBox="1"/>
            <p:nvPr/>
          </p:nvSpPr>
          <p:spPr>
            <a:xfrm>
              <a:off x="673100" y="4753534"/>
              <a:ext cx="977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5254EBC-7660-43CB-B2FE-2D62EB81CF51}"/>
              </a:ext>
            </a:extLst>
          </p:cNvPr>
          <p:cNvGrpSpPr/>
          <p:nvPr/>
        </p:nvGrpSpPr>
        <p:grpSpPr>
          <a:xfrm>
            <a:off x="1860550" y="3373184"/>
            <a:ext cx="4585950" cy="942320"/>
            <a:chOff x="1708150" y="3170924"/>
            <a:chExt cx="4585950" cy="94232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633A040-4060-450E-B0E2-1F3148C01497}"/>
                </a:ext>
              </a:extLst>
            </p:cNvPr>
            <p:cNvSpPr txBox="1"/>
            <p:nvPr/>
          </p:nvSpPr>
          <p:spPr>
            <a:xfrm>
              <a:off x="1708150" y="3170924"/>
              <a:ext cx="163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232531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23253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954F3AE-8EEA-4DA2-8EE2-82DD1A36BF53}"/>
                </a:ext>
              </a:extLst>
            </p:cNvPr>
            <p:cNvSpPr txBox="1"/>
            <p:nvPr/>
          </p:nvSpPr>
          <p:spPr>
            <a:xfrm>
              <a:off x="1708150" y="3590024"/>
              <a:ext cx="45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400" dirty="0">
                  <a:solidFill>
                    <a:srgbClr val="23253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400" dirty="0">
                <a:solidFill>
                  <a:srgbClr val="2325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8981D1A-1AC3-4BFF-A930-F018A02B1B3C}"/>
              </a:ext>
            </a:extLst>
          </p:cNvPr>
          <p:cNvGrpSpPr/>
          <p:nvPr/>
        </p:nvGrpSpPr>
        <p:grpSpPr>
          <a:xfrm>
            <a:off x="1860550" y="4934874"/>
            <a:ext cx="4585950" cy="942320"/>
            <a:chOff x="1708150" y="3170924"/>
            <a:chExt cx="4585950" cy="94232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4C2D834-AF8E-4E1D-89DE-40CCD2E9658D}"/>
                </a:ext>
              </a:extLst>
            </p:cNvPr>
            <p:cNvSpPr txBox="1"/>
            <p:nvPr/>
          </p:nvSpPr>
          <p:spPr>
            <a:xfrm>
              <a:off x="1708150" y="3170924"/>
              <a:ext cx="1637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232531"/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rgbClr val="2325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D11FB88-D753-4B71-BED9-1A0E26341760}"/>
                </a:ext>
              </a:extLst>
            </p:cNvPr>
            <p:cNvSpPr txBox="1"/>
            <p:nvPr/>
          </p:nvSpPr>
          <p:spPr>
            <a:xfrm>
              <a:off x="1708150" y="3590024"/>
              <a:ext cx="45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400" dirty="0">
                  <a:solidFill>
                    <a:srgbClr val="23253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400" dirty="0">
                <a:solidFill>
                  <a:srgbClr val="2325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2E72EBF6-10A3-4D66-8F9D-7759F5DC4935}"/>
              </a:ext>
            </a:extLst>
          </p:cNvPr>
          <p:cNvSpPr/>
          <p:nvPr/>
        </p:nvSpPr>
        <p:spPr>
          <a:xfrm>
            <a:off x="7098052" y="3110560"/>
            <a:ext cx="863600" cy="2766634"/>
          </a:xfrm>
          <a:prstGeom prst="rect">
            <a:avLst/>
          </a:prstGeom>
          <a:solidFill>
            <a:srgbClr val="033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7DE2661-795D-41CA-B059-C81B6ABD7A2E}"/>
              </a:ext>
            </a:extLst>
          </p:cNvPr>
          <p:cNvSpPr/>
          <p:nvPr/>
        </p:nvSpPr>
        <p:spPr>
          <a:xfrm>
            <a:off x="8190252" y="2539060"/>
            <a:ext cx="863600" cy="33381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3DBAB67-5C64-401C-8636-D60C6B4054BD}"/>
              </a:ext>
            </a:extLst>
          </p:cNvPr>
          <p:cNvSpPr/>
          <p:nvPr/>
        </p:nvSpPr>
        <p:spPr>
          <a:xfrm>
            <a:off x="9282452" y="3417121"/>
            <a:ext cx="863600" cy="2460073"/>
          </a:xfrm>
          <a:prstGeom prst="rect">
            <a:avLst/>
          </a:prstGeom>
          <a:solidFill>
            <a:srgbClr val="033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ED9A822-6BE7-43ED-962D-D4773B5F6755}"/>
              </a:ext>
            </a:extLst>
          </p:cNvPr>
          <p:cNvSpPr/>
          <p:nvPr/>
        </p:nvSpPr>
        <p:spPr>
          <a:xfrm>
            <a:off x="10374652" y="2124538"/>
            <a:ext cx="863600" cy="3752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D2E4894-A9D5-4271-81D1-8EA677039B73}"/>
              </a:ext>
            </a:extLst>
          </p:cNvPr>
          <p:cNvSpPr txBox="1"/>
          <p:nvPr/>
        </p:nvSpPr>
        <p:spPr>
          <a:xfrm>
            <a:off x="7199652" y="5877194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Q1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B764112-E4FB-4F42-B14D-4B6B7EAC14E1}"/>
              </a:ext>
            </a:extLst>
          </p:cNvPr>
          <p:cNvSpPr txBox="1"/>
          <p:nvPr/>
        </p:nvSpPr>
        <p:spPr>
          <a:xfrm>
            <a:off x="8291852" y="5877194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Q2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5214D60-B3AD-44DB-BDE4-9EEA345A813C}"/>
              </a:ext>
            </a:extLst>
          </p:cNvPr>
          <p:cNvSpPr txBox="1"/>
          <p:nvPr/>
        </p:nvSpPr>
        <p:spPr>
          <a:xfrm>
            <a:off x="9389196" y="5877194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Q3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89B5CE6-FD20-43AD-97B1-23DB635B8727}"/>
              </a:ext>
            </a:extLst>
          </p:cNvPr>
          <p:cNvSpPr txBox="1"/>
          <p:nvPr/>
        </p:nvSpPr>
        <p:spPr>
          <a:xfrm>
            <a:off x="10476252" y="5877194"/>
            <a:ext cx="66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Q4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3EBC4AF-FD2D-4B46-A209-00CAE7FEA6AA}"/>
              </a:ext>
            </a:extLst>
          </p:cNvPr>
          <p:cNvSpPr txBox="1"/>
          <p:nvPr/>
        </p:nvSpPr>
        <p:spPr>
          <a:xfrm>
            <a:off x="7119653" y="2741228"/>
            <a:ext cx="82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58%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46B9F38-4D4A-4A25-B049-756FB1E0F255}"/>
              </a:ext>
            </a:extLst>
          </p:cNvPr>
          <p:cNvSpPr txBox="1"/>
          <p:nvPr/>
        </p:nvSpPr>
        <p:spPr>
          <a:xfrm>
            <a:off x="8211853" y="2177851"/>
            <a:ext cx="82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60%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8A0DFC5-1415-4DBB-A64E-0372F542D296}"/>
              </a:ext>
            </a:extLst>
          </p:cNvPr>
          <p:cNvSpPr txBox="1"/>
          <p:nvPr/>
        </p:nvSpPr>
        <p:spPr>
          <a:xfrm>
            <a:off x="9304053" y="3019582"/>
            <a:ext cx="82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51%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116647A-A1D4-4D5A-AA86-900BC9C1B20A}"/>
              </a:ext>
            </a:extLst>
          </p:cNvPr>
          <p:cNvSpPr txBox="1"/>
          <p:nvPr/>
        </p:nvSpPr>
        <p:spPr>
          <a:xfrm>
            <a:off x="10396253" y="1755206"/>
            <a:ext cx="82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73%</a:t>
            </a:r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0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91">
        <p:random/>
      </p:transition>
    </mc:Choice>
    <mc:Fallback xmlns="">
      <p:transition spd="slow" advTm="499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FD903C9B-C4E9-45AF-A8C6-AA3D52CF71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392" y="1316026"/>
            <a:ext cx="5135082" cy="5205564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25EFC194-FA11-4D52-8C65-71DE1EE10EA7}"/>
              </a:ext>
            </a:extLst>
          </p:cNvPr>
          <p:cNvSpPr/>
          <p:nvPr/>
        </p:nvSpPr>
        <p:spPr>
          <a:xfrm>
            <a:off x="6202593" y="2024344"/>
            <a:ext cx="667657" cy="667657"/>
          </a:xfrm>
          <a:prstGeom prst="ellipse">
            <a:avLst/>
          </a:prstGeom>
          <a:solidFill>
            <a:srgbClr val="033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01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0DB39D8-B135-47BD-95A0-57005D2D0D77}"/>
              </a:ext>
            </a:extLst>
          </p:cNvPr>
          <p:cNvSpPr/>
          <p:nvPr/>
        </p:nvSpPr>
        <p:spPr>
          <a:xfrm>
            <a:off x="6202593" y="3443821"/>
            <a:ext cx="667657" cy="667657"/>
          </a:xfrm>
          <a:prstGeom prst="ellipse">
            <a:avLst/>
          </a:prstGeom>
          <a:solidFill>
            <a:srgbClr val="033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02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4CFA31F-5844-460E-9185-7A9840EEDD64}"/>
              </a:ext>
            </a:extLst>
          </p:cNvPr>
          <p:cNvSpPr/>
          <p:nvPr/>
        </p:nvSpPr>
        <p:spPr>
          <a:xfrm>
            <a:off x="6202593" y="4863299"/>
            <a:ext cx="667657" cy="667657"/>
          </a:xfrm>
          <a:prstGeom prst="ellipse">
            <a:avLst/>
          </a:prstGeom>
          <a:solidFill>
            <a:srgbClr val="033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03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3AF19A-B6E6-4636-8740-69D68F70F39B}"/>
              </a:ext>
            </a:extLst>
          </p:cNvPr>
          <p:cNvSpPr txBox="1"/>
          <p:nvPr/>
        </p:nvSpPr>
        <p:spPr>
          <a:xfrm>
            <a:off x="7032104" y="1988840"/>
            <a:ext cx="429003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spc="3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F62D223-8269-449A-974E-A52E7F9552C4}"/>
              </a:ext>
            </a:extLst>
          </p:cNvPr>
          <p:cNvSpPr txBox="1"/>
          <p:nvPr/>
        </p:nvSpPr>
        <p:spPr>
          <a:xfrm>
            <a:off x="7032104" y="3403741"/>
            <a:ext cx="429003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spc="3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87ED5B-59D9-441C-BFAE-C90391540ECA}"/>
              </a:ext>
            </a:extLst>
          </p:cNvPr>
          <p:cNvSpPr txBox="1"/>
          <p:nvPr/>
        </p:nvSpPr>
        <p:spPr>
          <a:xfrm>
            <a:off x="7032104" y="4818642"/>
            <a:ext cx="429003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spc="3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7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69">
        <p:random/>
      </p:transition>
    </mc:Choice>
    <mc:Fallback xmlns="">
      <p:transition spd="slow" advTm="216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A2E74C9-73F5-41D8-B708-6326E24AD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74"/>
          <a:stretch/>
        </p:blipFill>
        <p:spPr>
          <a:xfrm flipH="1">
            <a:off x="0" y="-3153"/>
            <a:ext cx="12192000" cy="695739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C83DE4B-3A99-4FBC-82D8-0B0790AF78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63952" y="1488964"/>
            <a:ext cx="6744057" cy="538671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CD086659-9EF7-485A-AD06-D7F9B760A0F7}"/>
              </a:ext>
            </a:extLst>
          </p:cNvPr>
          <p:cNvSpPr/>
          <p:nvPr/>
        </p:nvSpPr>
        <p:spPr>
          <a:xfrm rot="21427085" flipH="1">
            <a:off x="-1112630" y="-1041024"/>
            <a:ext cx="8486739" cy="9577064"/>
          </a:xfrm>
          <a:custGeom>
            <a:avLst/>
            <a:gdLst>
              <a:gd name="connsiteX0" fmla="*/ 963698 w 8042265"/>
              <a:gd name="connsiteY0" fmla="*/ 781862 h 9223237"/>
              <a:gd name="connsiteX1" fmla="*/ 97425 w 8042265"/>
              <a:gd name="connsiteY1" fmla="*/ 3197803 h 9223237"/>
              <a:gd name="connsiteX2" fmla="*/ 1695218 w 8042265"/>
              <a:gd name="connsiteY2" fmla="*/ 5392363 h 9223237"/>
              <a:gd name="connsiteX3" fmla="*/ 1772220 w 8042265"/>
              <a:gd name="connsiteY3" fmla="*/ 7606173 h 9223237"/>
              <a:gd name="connsiteX4" fmla="*/ 1781846 w 8042265"/>
              <a:gd name="connsiteY4" fmla="*/ 9049963 h 9223237"/>
              <a:gd name="connsiteX5" fmla="*/ 4736801 w 8042265"/>
              <a:gd name="connsiteY5" fmla="*/ 9078838 h 9223237"/>
              <a:gd name="connsiteX6" fmla="*/ 7614755 w 8042265"/>
              <a:gd name="connsiteY6" fmla="*/ 7981558 h 9223237"/>
              <a:gd name="connsiteX7" fmla="*/ 7316372 w 8042265"/>
              <a:gd name="connsiteY7" fmla="*/ 579731 h 9223237"/>
              <a:gd name="connsiteX8" fmla="*/ 963698 w 8042265"/>
              <a:gd name="connsiteY8" fmla="*/ 781862 h 922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2265" h="9223237">
                <a:moveTo>
                  <a:pt x="963698" y="781862"/>
                </a:moveTo>
                <a:cubicBezTo>
                  <a:pt x="-239460" y="1218207"/>
                  <a:pt x="-24495" y="2429386"/>
                  <a:pt x="97425" y="3197803"/>
                </a:cubicBezTo>
                <a:cubicBezTo>
                  <a:pt x="219345" y="3966220"/>
                  <a:pt x="1416085" y="4657635"/>
                  <a:pt x="1695218" y="5392363"/>
                </a:cubicBezTo>
                <a:cubicBezTo>
                  <a:pt x="1974351" y="6127091"/>
                  <a:pt x="1757782" y="6996573"/>
                  <a:pt x="1772220" y="7606173"/>
                </a:cubicBezTo>
                <a:cubicBezTo>
                  <a:pt x="1786658" y="8215773"/>
                  <a:pt x="1287749" y="8804519"/>
                  <a:pt x="1781846" y="9049963"/>
                </a:cubicBezTo>
                <a:cubicBezTo>
                  <a:pt x="2275943" y="9295407"/>
                  <a:pt x="3764650" y="9256905"/>
                  <a:pt x="4736801" y="9078838"/>
                </a:cubicBezTo>
                <a:cubicBezTo>
                  <a:pt x="5708952" y="8900771"/>
                  <a:pt x="7184827" y="9398076"/>
                  <a:pt x="7614755" y="7981558"/>
                </a:cubicBezTo>
                <a:cubicBezTo>
                  <a:pt x="8044684" y="6565040"/>
                  <a:pt x="8423277" y="1779680"/>
                  <a:pt x="7316372" y="579731"/>
                </a:cubicBezTo>
                <a:cubicBezTo>
                  <a:pt x="6209467" y="-620218"/>
                  <a:pt x="2166856" y="345517"/>
                  <a:pt x="963698" y="781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0C63694-3FED-4A0D-9F4D-23C92B4B743E}"/>
              </a:ext>
            </a:extLst>
          </p:cNvPr>
          <p:cNvSpPr txBox="1"/>
          <p:nvPr/>
        </p:nvSpPr>
        <p:spPr>
          <a:xfrm>
            <a:off x="583358" y="3747509"/>
            <a:ext cx="478304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033180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BAD0671-CC49-4183-943A-F91C483A66A0}"/>
              </a:ext>
            </a:extLst>
          </p:cNvPr>
          <p:cNvSpPr txBox="1"/>
          <p:nvPr/>
        </p:nvSpPr>
        <p:spPr>
          <a:xfrm>
            <a:off x="580530" y="4993431"/>
            <a:ext cx="1627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33180"/>
                </a:solidFill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rgbClr val="033180"/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rgbClr val="033180"/>
                </a:solidFill>
                <a:cs typeface="+mn-ea"/>
                <a:sym typeface="+mn-lt"/>
              </a:rPr>
              <a:t>XXX</a:t>
            </a:r>
            <a:endParaRPr lang="zh-CN" altLang="en-US" sz="1400" dirty="0">
              <a:solidFill>
                <a:srgbClr val="033180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827756B-2EB9-4D09-848E-465DA5CE2C05}"/>
              </a:ext>
            </a:extLst>
          </p:cNvPr>
          <p:cNvSpPr txBox="1"/>
          <p:nvPr/>
        </p:nvSpPr>
        <p:spPr>
          <a:xfrm>
            <a:off x="2096568" y="4990989"/>
            <a:ext cx="219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33180"/>
                </a:solidFill>
                <a:cs typeface="+mn-ea"/>
                <a:sym typeface="+mn-lt"/>
              </a:rPr>
              <a:t>Time</a:t>
            </a:r>
            <a:r>
              <a:rPr lang="zh-CN" altLang="en-US" sz="1400" dirty="0">
                <a:solidFill>
                  <a:srgbClr val="033180"/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rgbClr val="033180"/>
                </a:solidFill>
                <a:cs typeface="+mn-ea"/>
                <a:sym typeface="+mn-lt"/>
              </a:rPr>
              <a:t>20XX.XX.XX</a:t>
            </a:r>
            <a:endParaRPr lang="zh-CN" altLang="en-US" sz="1400" dirty="0">
              <a:solidFill>
                <a:srgbClr val="033180"/>
              </a:solidFill>
              <a:cs typeface="+mn-ea"/>
              <a:sym typeface="+mn-lt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1D058051-3CB1-448D-A1BC-2B2050F85483}"/>
              </a:ext>
            </a:extLst>
          </p:cNvPr>
          <p:cNvGrpSpPr/>
          <p:nvPr/>
        </p:nvGrpSpPr>
        <p:grpSpPr>
          <a:xfrm>
            <a:off x="335360" y="287070"/>
            <a:ext cx="4968552" cy="261610"/>
            <a:chOff x="335360" y="287070"/>
            <a:chExt cx="4968552" cy="26161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4392F32C-A930-49AE-B12A-6A0ACD52092A}"/>
                </a:ext>
              </a:extLst>
            </p:cNvPr>
            <p:cNvGrpSpPr/>
            <p:nvPr/>
          </p:nvGrpSpPr>
          <p:grpSpPr>
            <a:xfrm>
              <a:off x="335360" y="309863"/>
              <a:ext cx="395760" cy="216024"/>
              <a:chOff x="-888776" y="404664"/>
              <a:chExt cx="395760" cy="216024"/>
            </a:xfrm>
            <a:solidFill>
              <a:srgbClr val="4BBAB5"/>
            </a:solidFill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FCB14D6F-17A1-445C-9825-9D6065E92BDA}"/>
                  </a:ext>
                </a:extLst>
              </p:cNvPr>
              <p:cNvSpPr/>
              <p:nvPr/>
            </p:nvSpPr>
            <p:spPr>
              <a:xfrm>
                <a:off x="-888776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30044C48-767D-42A6-998F-37501EAB7737}"/>
                  </a:ext>
                </a:extLst>
              </p:cNvPr>
              <p:cNvSpPr/>
              <p:nvPr/>
            </p:nvSpPr>
            <p:spPr>
              <a:xfrm>
                <a:off x="-781048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3296D804-40BF-4538-9599-944E2FDA113A}"/>
                  </a:ext>
                </a:extLst>
              </p:cNvPr>
              <p:cNvSpPr/>
              <p:nvPr/>
            </p:nvSpPr>
            <p:spPr>
              <a:xfrm>
                <a:off x="-672752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12510F69-C2A2-4F43-B679-F7C6E0FA7B3D}"/>
                  </a:ext>
                </a:extLst>
              </p:cNvPr>
              <p:cNvSpPr/>
              <p:nvPr/>
            </p:nvSpPr>
            <p:spPr>
              <a:xfrm>
                <a:off x="-565024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7F525AD9-E4D8-4C3B-ADC1-756B2B656E73}"/>
                  </a:ext>
                </a:extLst>
              </p:cNvPr>
              <p:cNvSpPr/>
              <p:nvPr/>
            </p:nvSpPr>
            <p:spPr>
              <a:xfrm>
                <a:off x="-888776" y="548680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BCFC385F-BA70-409B-A86C-DBACF067E02D}"/>
                  </a:ext>
                </a:extLst>
              </p:cNvPr>
              <p:cNvSpPr/>
              <p:nvPr/>
            </p:nvSpPr>
            <p:spPr>
              <a:xfrm>
                <a:off x="-781483" y="548680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A684FBFE-5EE6-4770-9E85-B31F1CB0687C}"/>
                  </a:ext>
                </a:extLst>
              </p:cNvPr>
              <p:cNvSpPr/>
              <p:nvPr/>
            </p:nvSpPr>
            <p:spPr>
              <a:xfrm>
                <a:off x="-674190" y="548680"/>
                <a:ext cx="72008" cy="7200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FC6BF37-A8AC-4DEE-A1DD-AF1403C04B94}"/>
                  </a:ext>
                </a:extLst>
              </p:cNvPr>
              <p:cNvSpPr/>
              <p:nvPr/>
            </p:nvSpPr>
            <p:spPr>
              <a:xfrm>
                <a:off x="-566896" y="548680"/>
                <a:ext cx="72008" cy="7200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CE9E24D-D6D5-40A1-8F40-75FF05A89F0F}"/>
                </a:ext>
              </a:extLst>
            </p:cNvPr>
            <p:cNvSpPr txBox="1"/>
            <p:nvPr/>
          </p:nvSpPr>
          <p:spPr>
            <a:xfrm>
              <a:off x="983432" y="287070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Work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81765DDD-9E27-46ED-88A2-9496933C04A2}"/>
                </a:ext>
              </a:extLst>
            </p:cNvPr>
            <p:cNvSpPr txBox="1"/>
            <p:nvPr/>
          </p:nvSpPr>
          <p:spPr>
            <a:xfrm>
              <a:off x="1983754" y="287070"/>
              <a:ext cx="87188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Business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C3DD286-EE92-4FD3-AE9E-85947E64F5E1}"/>
                </a:ext>
              </a:extLst>
            </p:cNvPr>
            <p:cNvSpPr txBox="1"/>
            <p:nvPr/>
          </p:nvSpPr>
          <p:spPr>
            <a:xfrm>
              <a:off x="3222552" y="287070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Project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2F50217-364D-4CD3-B82D-B65C8E8139F5}"/>
                </a:ext>
              </a:extLst>
            </p:cNvPr>
            <p:cNvSpPr txBox="1"/>
            <p:nvPr/>
          </p:nvSpPr>
          <p:spPr>
            <a:xfrm>
              <a:off x="4342112" y="290917"/>
              <a:ext cx="9618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Completion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274E67AD-DA4B-42DF-86E8-349DD03D3C63}"/>
              </a:ext>
            </a:extLst>
          </p:cNvPr>
          <p:cNvGrpSpPr/>
          <p:nvPr/>
        </p:nvGrpSpPr>
        <p:grpSpPr>
          <a:xfrm>
            <a:off x="196837" y="2151228"/>
            <a:ext cx="4877341" cy="1558365"/>
            <a:chOff x="257325" y="2151097"/>
            <a:chExt cx="4722551" cy="1558365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17BEF58-0A49-47D9-A024-565AA04FB2A5}"/>
                </a:ext>
              </a:extLst>
            </p:cNvPr>
            <p:cNvSpPr txBox="1"/>
            <p:nvPr/>
          </p:nvSpPr>
          <p:spPr>
            <a:xfrm>
              <a:off x="257325" y="2262912"/>
              <a:ext cx="463124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0331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Thanks</a:t>
              </a: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C1F1B2D9-AC28-4F70-BB85-5DC2413E904A}"/>
                </a:ext>
              </a:extLst>
            </p:cNvPr>
            <p:cNvGrpSpPr/>
            <p:nvPr/>
          </p:nvGrpSpPr>
          <p:grpSpPr>
            <a:xfrm>
              <a:off x="4518010" y="2151097"/>
              <a:ext cx="461866" cy="440547"/>
              <a:chOff x="3596742" y="1988840"/>
              <a:chExt cx="586466" cy="559396"/>
            </a:xfrm>
            <a:solidFill>
              <a:srgbClr val="033180"/>
            </a:solidFill>
          </p:grpSpPr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430541E3-4E8D-4F2C-AE35-25007F6CF42C}"/>
                  </a:ext>
                </a:extLst>
              </p:cNvPr>
              <p:cNvGrpSpPr/>
              <p:nvPr/>
            </p:nvGrpSpPr>
            <p:grpSpPr>
              <a:xfrm>
                <a:off x="3596742" y="1988840"/>
                <a:ext cx="144016" cy="559396"/>
                <a:chOff x="3596742" y="1988840"/>
                <a:chExt cx="144016" cy="559396"/>
              </a:xfrm>
              <a:grpFill/>
            </p:grpSpPr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3C15EB46-5645-4C0C-BD45-A931D3818AA8}"/>
                    </a:ext>
                  </a:extLst>
                </p:cNvPr>
                <p:cNvSpPr/>
                <p:nvPr/>
              </p:nvSpPr>
              <p:spPr>
                <a:xfrm>
                  <a:off x="3596742" y="1988840"/>
                  <a:ext cx="144016" cy="14401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C7DE2DBD-0C2E-4212-B7A6-0B28756D136D}"/>
                    </a:ext>
                  </a:extLst>
                </p:cNvPr>
                <p:cNvSpPr/>
                <p:nvPr/>
              </p:nvSpPr>
              <p:spPr>
                <a:xfrm>
                  <a:off x="3613744" y="2199981"/>
                  <a:ext cx="110013" cy="11001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24A0110E-CDD1-4908-8373-12D8A93105CB}"/>
                    </a:ext>
                  </a:extLst>
                </p:cNvPr>
                <p:cNvSpPr/>
                <p:nvPr/>
              </p:nvSpPr>
              <p:spPr>
                <a:xfrm>
                  <a:off x="3639614" y="2377119"/>
                  <a:ext cx="58273" cy="5827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F3645E2D-D8F7-4BCE-A207-0B47D47CA293}"/>
                    </a:ext>
                  </a:extLst>
                </p:cNvPr>
                <p:cNvSpPr/>
                <p:nvPr/>
              </p:nvSpPr>
              <p:spPr>
                <a:xfrm>
                  <a:off x="3645891" y="2502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820266E5-E4B8-44B6-9887-7129014AF5ED}"/>
                  </a:ext>
                </a:extLst>
              </p:cNvPr>
              <p:cNvGrpSpPr/>
              <p:nvPr/>
            </p:nvGrpSpPr>
            <p:grpSpPr>
              <a:xfrm rot="10800000">
                <a:off x="3817967" y="1988840"/>
                <a:ext cx="144016" cy="559396"/>
                <a:chOff x="3596742" y="1988840"/>
                <a:chExt cx="144016" cy="559396"/>
              </a:xfrm>
              <a:grpFill/>
            </p:grpSpPr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5E3DE55C-0B98-4354-9EF1-C6A63E63A3C0}"/>
                    </a:ext>
                  </a:extLst>
                </p:cNvPr>
                <p:cNvSpPr/>
                <p:nvPr/>
              </p:nvSpPr>
              <p:spPr>
                <a:xfrm>
                  <a:off x="3596742" y="1988840"/>
                  <a:ext cx="144016" cy="14401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40C0D25A-4C93-4BEA-8DF5-F371B918DED9}"/>
                    </a:ext>
                  </a:extLst>
                </p:cNvPr>
                <p:cNvSpPr/>
                <p:nvPr/>
              </p:nvSpPr>
              <p:spPr>
                <a:xfrm>
                  <a:off x="3613744" y="2199981"/>
                  <a:ext cx="110013" cy="11001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5E9AD1DC-10DB-4F23-9099-CF0FE000EEA1}"/>
                    </a:ext>
                  </a:extLst>
                </p:cNvPr>
                <p:cNvSpPr/>
                <p:nvPr/>
              </p:nvSpPr>
              <p:spPr>
                <a:xfrm>
                  <a:off x="3639614" y="2377119"/>
                  <a:ext cx="58273" cy="5827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BB532E99-1344-4C57-B979-261C23CD094F}"/>
                    </a:ext>
                  </a:extLst>
                </p:cNvPr>
                <p:cNvSpPr/>
                <p:nvPr/>
              </p:nvSpPr>
              <p:spPr>
                <a:xfrm>
                  <a:off x="3645891" y="2502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9DF69493-9FD8-4609-8200-3617054F9198}"/>
                  </a:ext>
                </a:extLst>
              </p:cNvPr>
              <p:cNvGrpSpPr/>
              <p:nvPr/>
            </p:nvGrpSpPr>
            <p:grpSpPr>
              <a:xfrm>
                <a:off x="4039192" y="1988840"/>
                <a:ext cx="144016" cy="559396"/>
                <a:chOff x="3596742" y="1988840"/>
                <a:chExt cx="144016" cy="559396"/>
              </a:xfrm>
              <a:grpFill/>
            </p:grpSpPr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5F925207-066B-4881-8A27-FC60B0A2FD51}"/>
                    </a:ext>
                  </a:extLst>
                </p:cNvPr>
                <p:cNvSpPr/>
                <p:nvPr/>
              </p:nvSpPr>
              <p:spPr>
                <a:xfrm>
                  <a:off x="3596742" y="1988840"/>
                  <a:ext cx="144016" cy="14401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71A1B47C-AABF-4259-B6A4-D2ACB52C6091}"/>
                    </a:ext>
                  </a:extLst>
                </p:cNvPr>
                <p:cNvSpPr/>
                <p:nvPr/>
              </p:nvSpPr>
              <p:spPr>
                <a:xfrm>
                  <a:off x="3613744" y="2199981"/>
                  <a:ext cx="110013" cy="11001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55DCDE45-C9A1-49C4-BF3D-DC30F2129E63}"/>
                    </a:ext>
                  </a:extLst>
                </p:cNvPr>
                <p:cNvSpPr/>
                <p:nvPr/>
              </p:nvSpPr>
              <p:spPr>
                <a:xfrm>
                  <a:off x="3639614" y="2377119"/>
                  <a:ext cx="58273" cy="5827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B8BA3BAB-0B8A-44EB-8E88-A5E13DC46A2D}"/>
                    </a:ext>
                  </a:extLst>
                </p:cNvPr>
                <p:cNvSpPr/>
                <p:nvPr/>
              </p:nvSpPr>
              <p:spPr>
                <a:xfrm>
                  <a:off x="3645891" y="2502517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A66D8DC8-1939-451D-A0FF-6A17067C0665}"/>
              </a:ext>
            </a:extLst>
          </p:cNvPr>
          <p:cNvGrpSpPr/>
          <p:nvPr/>
        </p:nvGrpSpPr>
        <p:grpSpPr>
          <a:xfrm>
            <a:off x="625364" y="5589210"/>
            <a:ext cx="1115746" cy="369332"/>
            <a:chOff x="625364" y="5589210"/>
            <a:chExt cx="1115746" cy="369332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E27FC334-B5EB-4D87-AD59-E94FADDCFE8D}"/>
                </a:ext>
              </a:extLst>
            </p:cNvPr>
            <p:cNvSpPr/>
            <p:nvPr/>
          </p:nvSpPr>
          <p:spPr>
            <a:xfrm>
              <a:off x="625364" y="5591240"/>
              <a:ext cx="1115746" cy="365272"/>
            </a:xfrm>
            <a:prstGeom prst="roundRect">
              <a:avLst>
                <a:gd name="adj" fmla="val 50000"/>
              </a:avLst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12874724-E768-47E7-8775-5B0E3BA2A8FC}"/>
                </a:ext>
              </a:extLst>
            </p:cNvPr>
            <p:cNvSpPr txBox="1"/>
            <p:nvPr/>
          </p:nvSpPr>
          <p:spPr>
            <a:xfrm>
              <a:off x="666781" y="5589210"/>
              <a:ext cx="1032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START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34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93">
        <p:random/>
      </p:transition>
    </mc:Choice>
    <mc:Fallback xmlns="">
      <p:transition spd="slow" advTm="269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  <p:extLst>
    <p:ext uri="{E180D4A7-C9FB-4DFB-919C-405C955672EB}">
      <p14:showEvtLst xmlns:p14="http://schemas.microsoft.com/office/powerpoint/2010/main">
        <p14:playEvt time="16" objId="6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FE639C5-4BD9-4B11-A32F-397D3058D4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74"/>
          <a:stretch/>
        </p:blipFill>
        <p:spPr>
          <a:xfrm flipH="1">
            <a:off x="0" y="-3153"/>
            <a:ext cx="12192000" cy="69573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8F15AA-8E91-4BA1-BE51-A242685812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63952" y="1488964"/>
            <a:ext cx="6744057" cy="538671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90AD9506-3BFD-4C15-9161-4190482441C5}"/>
              </a:ext>
            </a:extLst>
          </p:cNvPr>
          <p:cNvSpPr/>
          <p:nvPr/>
        </p:nvSpPr>
        <p:spPr>
          <a:xfrm rot="21427085" flipH="1">
            <a:off x="-1112630" y="-1041024"/>
            <a:ext cx="8486739" cy="9577064"/>
          </a:xfrm>
          <a:custGeom>
            <a:avLst/>
            <a:gdLst>
              <a:gd name="connsiteX0" fmla="*/ 963698 w 8042265"/>
              <a:gd name="connsiteY0" fmla="*/ 781862 h 9223237"/>
              <a:gd name="connsiteX1" fmla="*/ 97425 w 8042265"/>
              <a:gd name="connsiteY1" fmla="*/ 3197803 h 9223237"/>
              <a:gd name="connsiteX2" fmla="*/ 1695218 w 8042265"/>
              <a:gd name="connsiteY2" fmla="*/ 5392363 h 9223237"/>
              <a:gd name="connsiteX3" fmla="*/ 1772220 w 8042265"/>
              <a:gd name="connsiteY3" fmla="*/ 7606173 h 9223237"/>
              <a:gd name="connsiteX4" fmla="*/ 1781846 w 8042265"/>
              <a:gd name="connsiteY4" fmla="*/ 9049963 h 9223237"/>
              <a:gd name="connsiteX5" fmla="*/ 4736801 w 8042265"/>
              <a:gd name="connsiteY5" fmla="*/ 9078838 h 9223237"/>
              <a:gd name="connsiteX6" fmla="*/ 7614755 w 8042265"/>
              <a:gd name="connsiteY6" fmla="*/ 7981558 h 9223237"/>
              <a:gd name="connsiteX7" fmla="*/ 7316372 w 8042265"/>
              <a:gd name="connsiteY7" fmla="*/ 579731 h 9223237"/>
              <a:gd name="connsiteX8" fmla="*/ 963698 w 8042265"/>
              <a:gd name="connsiteY8" fmla="*/ 781862 h 922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2265" h="9223237">
                <a:moveTo>
                  <a:pt x="963698" y="781862"/>
                </a:moveTo>
                <a:cubicBezTo>
                  <a:pt x="-239460" y="1218207"/>
                  <a:pt x="-24495" y="2429386"/>
                  <a:pt x="97425" y="3197803"/>
                </a:cubicBezTo>
                <a:cubicBezTo>
                  <a:pt x="219345" y="3966220"/>
                  <a:pt x="1416085" y="4657635"/>
                  <a:pt x="1695218" y="5392363"/>
                </a:cubicBezTo>
                <a:cubicBezTo>
                  <a:pt x="1974351" y="6127091"/>
                  <a:pt x="1757782" y="6996573"/>
                  <a:pt x="1772220" y="7606173"/>
                </a:cubicBezTo>
                <a:cubicBezTo>
                  <a:pt x="1786658" y="8215773"/>
                  <a:pt x="1287749" y="8804519"/>
                  <a:pt x="1781846" y="9049963"/>
                </a:cubicBezTo>
                <a:cubicBezTo>
                  <a:pt x="2275943" y="9295407"/>
                  <a:pt x="3764650" y="9256905"/>
                  <a:pt x="4736801" y="9078838"/>
                </a:cubicBezTo>
                <a:cubicBezTo>
                  <a:pt x="5708952" y="8900771"/>
                  <a:pt x="7184827" y="9398076"/>
                  <a:pt x="7614755" y="7981558"/>
                </a:cubicBezTo>
                <a:cubicBezTo>
                  <a:pt x="8044684" y="6565040"/>
                  <a:pt x="8423277" y="1779680"/>
                  <a:pt x="7316372" y="579731"/>
                </a:cubicBezTo>
                <a:cubicBezTo>
                  <a:pt x="6209467" y="-620218"/>
                  <a:pt x="2166856" y="345517"/>
                  <a:pt x="963698" y="781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5CAB61F-C746-4CEF-BB05-B0C9AF92BB31}"/>
              </a:ext>
            </a:extLst>
          </p:cNvPr>
          <p:cNvGrpSpPr/>
          <p:nvPr/>
        </p:nvGrpSpPr>
        <p:grpSpPr>
          <a:xfrm>
            <a:off x="335360" y="287070"/>
            <a:ext cx="4968552" cy="261610"/>
            <a:chOff x="335360" y="287070"/>
            <a:chExt cx="4968552" cy="2616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40D8664-7906-40F8-A1B9-BFE9BF6D5985}"/>
                </a:ext>
              </a:extLst>
            </p:cNvPr>
            <p:cNvGrpSpPr/>
            <p:nvPr/>
          </p:nvGrpSpPr>
          <p:grpSpPr>
            <a:xfrm>
              <a:off x="335360" y="309863"/>
              <a:ext cx="395760" cy="216024"/>
              <a:chOff x="-888776" y="404664"/>
              <a:chExt cx="395760" cy="216024"/>
            </a:xfrm>
            <a:solidFill>
              <a:srgbClr val="4BBAB5"/>
            </a:solidFill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212CD143-F48E-4A26-9E86-A0BC1F10E189}"/>
                  </a:ext>
                </a:extLst>
              </p:cNvPr>
              <p:cNvSpPr/>
              <p:nvPr/>
            </p:nvSpPr>
            <p:spPr>
              <a:xfrm>
                <a:off x="-888776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D321F355-C139-48E2-B078-01A2F6683AA3}"/>
                  </a:ext>
                </a:extLst>
              </p:cNvPr>
              <p:cNvSpPr/>
              <p:nvPr/>
            </p:nvSpPr>
            <p:spPr>
              <a:xfrm>
                <a:off x="-781048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E64C7EF5-1BE0-4C17-925A-555D2227488C}"/>
                  </a:ext>
                </a:extLst>
              </p:cNvPr>
              <p:cNvSpPr/>
              <p:nvPr/>
            </p:nvSpPr>
            <p:spPr>
              <a:xfrm>
                <a:off x="-672752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82AC2DF6-9625-4875-A056-F9E22A4E9939}"/>
                  </a:ext>
                </a:extLst>
              </p:cNvPr>
              <p:cNvSpPr/>
              <p:nvPr/>
            </p:nvSpPr>
            <p:spPr>
              <a:xfrm>
                <a:off x="-565024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25FBF074-2943-4C08-B721-275FD41F161F}"/>
                  </a:ext>
                </a:extLst>
              </p:cNvPr>
              <p:cNvSpPr/>
              <p:nvPr/>
            </p:nvSpPr>
            <p:spPr>
              <a:xfrm>
                <a:off x="-888776" y="548680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51EB84CF-3299-432F-AB99-B41F55A3424B}"/>
                  </a:ext>
                </a:extLst>
              </p:cNvPr>
              <p:cNvSpPr/>
              <p:nvPr/>
            </p:nvSpPr>
            <p:spPr>
              <a:xfrm>
                <a:off x="-781483" y="548680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622299B5-7608-43B3-A3FA-3F64F720558D}"/>
                  </a:ext>
                </a:extLst>
              </p:cNvPr>
              <p:cNvSpPr/>
              <p:nvPr/>
            </p:nvSpPr>
            <p:spPr>
              <a:xfrm>
                <a:off x="-674190" y="548680"/>
                <a:ext cx="72008" cy="7200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2262A3EE-1187-4A14-82C5-490E91599BF4}"/>
                  </a:ext>
                </a:extLst>
              </p:cNvPr>
              <p:cNvSpPr/>
              <p:nvPr/>
            </p:nvSpPr>
            <p:spPr>
              <a:xfrm>
                <a:off x="-566896" y="548680"/>
                <a:ext cx="72008" cy="7200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4F017C6-60BF-4E08-922B-EF879F7E9100}"/>
                </a:ext>
              </a:extLst>
            </p:cNvPr>
            <p:cNvSpPr txBox="1"/>
            <p:nvPr/>
          </p:nvSpPr>
          <p:spPr>
            <a:xfrm>
              <a:off x="983432" y="287070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Work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09F41DD-0F94-4C47-92E0-2E7B50E35B9E}"/>
                </a:ext>
              </a:extLst>
            </p:cNvPr>
            <p:cNvSpPr txBox="1"/>
            <p:nvPr/>
          </p:nvSpPr>
          <p:spPr>
            <a:xfrm>
              <a:off x="2102992" y="287070"/>
              <a:ext cx="82465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Business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6F851A8-22DC-4907-A726-D177C5401F57}"/>
                </a:ext>
              </a:extLst>
            </p:cNvPr>
            <p:cNvSpPr txBox="1"/>
            <p:nvPr/>
          </p:nvSpPr>
          <p:spPr>
            <a:xfrm>
              <a:off x="3222552" y="287070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Project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A7D85DA-59A4-4F24-8B7B-B4DD04F98C2A}"/>
                </a:ext>
              </a:extLst>
            </p:cNvPr>
            <p:cNvSpPr txBox="1"/>
            <p:nvPr/>
          </p:nvSpPr>
          <p:spPr>
            <a:xfrm>
              <a:off x="4342112" y="290917"/>
              <a:ext cx="9618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Completion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5E29409-10E8-45E2-A308-BEC107606A45}"/>
              </a:ext>
            </a:extLst>
          </p:cNvPr>
          <p:cNvGrpSpPr/>
          <p:nvPr/>
        </p:nvGrpSpPr>
        <p:grpSpPr>
          <a:xfrm>
            <a:off x="625364" y="5589210"/>
            <a:ext cx="1115746" cy="369332"/>
            <a:chOff x="625364" y="5589210"/>
            <a:chExt cx="1115746" cy="369332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CA22D301-C15C-48DA-B088-853DCB5E895D}"/>
                </a:ext>
              </a:extLst>
            </p:cNvPr>
            <p:cNvSpPr/>
            <p:nvPr/>
          </p:nvSpPr>
          <p:spPr>
            <a:xfrm>
              <a:off x="625364" y="5591240"/>
              <a:ext cx="1115746" cy="365272"/>
            </a:xfrm>
            <a:prstGeom prst="roundRect">
              <a:avLst>
                <a:gd name="adj" fmla="val 50000"/>
              </a:avLst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A7703E7-032C-4E01-8DA6-235F2D86185B}"/>
                </a:ext>
              </a:extLst>
            </p:cNvPr>
            <p:cNvSpPr txBox="1"/>
            <p:nvPr/>
          </p:nvSpPr>
          <p:spPr>
            <a:xfrm>
              <a:off x="666781" y="5589210"/>
              <a:ext cx="1032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START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57F2394-8CAB-4A22-B8BD-CE7DEFDCF7ED}"/>
              </a:ext>
            </a:extLst>
          </p:cNvPr>
          <p:cNvGrpSpPr/>
          <p:nvPr/>
        </p:nvGrpSpPr>
        <p:grpSpPr>
          <a:xfrm>
            <a:off x="280736" y="2192116"/>
            <a:ext cx="5023176" cy="1854224"/>
            <a:chOff x="6542347" y="2053963"/>
            <a:chExt cx="5023176" cy="185422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C80957A-6063-4815-AC7F-60352CCC1E26}"/>
                </a:ext>
              </a:extLst>
            </p:cNvPr>
            <p:cNvSpPr txBox="1"/>
            <p:nvPr/>
          </p:nvSpPr>
          <p:spPr>
            <a:xfrm>
              <a:off x="6542347" y="2053963"/>
              <a:ext cx="41044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033180"/>
                  </a:solidFill>
                  <a:cs typeface="+mn-ea"/>
                  <a:sym typeface="+mn-lt"/>
                </a:rPr>
                <a:t>PART 01</a:t>
              </a:r>
              <a:endParaRPr lang="zh-CN" altLang="en-US" sz="6600" dirty="0">
                <a:solidFill>
                  <a:srgbClr val="033180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C188D62-B4E9-4E89-82C1-7D7CFBC69FB9}"/>
                </a:ext>
              </a:extLst>
            </p:cNvPr>
            <p:cNvSpPr txBox="1"/>
            <p:nvPr/>
          </p:nvSpPr>
          <p:spPr>
            <a:xfrm>
              <a:off x="6565687" y="3075057"/>
              <a:ext cx="4457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5D726FA-C956-4F82-8374-B9C462B32699}"/>
                </a:ext>
              </a:extLst>
            </p:cNvPr>
            <p:cNvSpPr txBox="1"/>
            <p:nvPr/>
          </p:nvSpPr>
          <p:spPr>
            <a:xfrm>
              <a:off x="6637872" y="3661966"/>
              <a:ext cx="49276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OVERVIEW OF THE COMPANY'S ANNUAL PROJECT SITUATION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048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7">
        <p:random/>
      </p:transition>
    </mc:Choice>
    <mc:Fallback xmlns="">
      <p:transition spd="slow" advTm="160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PA-组合 1">
            <a:extLst>
              <a:ext uri="{FF2B5EF4-FFF2-40B4-BE49-F238E27FC236}">
                <a16:creationId xmlns:a16="http://schemas.microsoft.com/office/drawing/2014/main" id="{96676298-61EA-4525-9653-AF253C873FC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97432" y="2209715"/>
            <a:ext cx="2438220" cy="1275237"/>
            <a:chOff x="897432" y="2386177"/>
            <a:chExt cx="2438220" cy="1275237"/>
          </a:xfrm>
        </p:grpSpPr>
        <p:sp>
          <p:nvSpPr>
            <p:cNvPr id="10" name="PA-AutoShape 5">
              <a:extLst>
                <a:ext uri="{FF2B5EF4-FFF2-40B4-BE49-F238E27FC236}">
                  <a16:creationId xmlns:a16="http://schemas.microsoft.com/office/drawing/2014/main" id="{205BE1EC-8EBE-43E5-A690-36FE742DC800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1352813" y="2386177"/>
              <a:ext cx="1982839" cy="12752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22"/>
                  </a:moveTo>
                  <a:lnTo>
                    <a:pt x="12190" y="0"/>
                  </a:lnTo>
                  <a:lnTo>
                    <a:pt x="12190" y="3144"/>
                  </a:lnTo>
                  <a:lnTo>
                    <a:pt x="0" y="3144"/>
                  </a:lnTo>
                  <a:lnTo>
                    <a:pt x="0" y="18455"/>
                  </a:lnTo>
                  <a:lnTo>
                    <a:pt x="12190" y="18455"/>
                  </a:lnTo>
                  <a:lnTo>
                    <a:pt x="12190" y="21599"/>
                  </a:lnTo>
                  <a:lnTo>
                    <a:pt x="21600" y="10822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66700" dist="254000" dir="1920000" sx="96000" sy="96000" algn="tl" rotWithShape="0">
                <a:prstClr val="black">
                  <a:alpha val="1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AutoShape 6">
              <a:extLst>
                <a:ext uri="{FF2B5EF4-FFF2-40B4-BE49-F238E27FC236}">
                  <a16:creationId xmlns:a16="http://schemas.microsoft.com/office/drawing/2014/main" id="{9ED1EF5A-B079-4166-B4FF-C3D0380DF929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897432" y="2553684"/>
              <a:ext cx="903187" cy="92591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331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AutoShape 15">
              <a:extLst>
                <a:ext uri="{FF2B5EF4-FFF2-40B4-BE49-F238E27FC236}">
                  <a16:creationId xmlns:a16="http://schemas.microsoft.com/office/drawing/2014/main" id="{79AFB282-19A3-453E-993A-C8EAA2BD64F4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166789" y="2838192"/>
              <a:ext cx="359423" cy="3594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600" y="3743"/>
                    <a:pt x="21600" y="4175"/>
                  </a:cubicBezTo>
                  <a:lnTo>
                    <a:pt x="21600" y="19987"/>
                  </a:lnTo>
                  <a:cubicBezTo>
                    <a:pt x="21600" y="20419"/>
                    <a:pt x="21438" y="20796"/>
                    <a:pt x="21116" y="21116"/>
                  </a:cubicBezTo>
                  <a:cubicBezTo>
                    <a:pt x="20793" y="21438"/>
                    <a:pt x="20419" y="21599"/>
                    <a:pt x="19987" y="21599"/>
                  </a:cubicBezTo>
                  <a:lnTo>
                    <a:pt x="1612" y="21599"/>
                  </a:lnTo>
                  <a:cubicBezTo>
                    <a:pt x="1180" y="21599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6477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-矩形 3">
              <a:extLst>
                <a:ext uri="{FF2B5EF4-FFF2-40B4-BE49-F238E27FC236}">
                  <a16:creationId xmlns:a16="http://schemas.microsoft.com/office/drawing/2014/main" id="{59D2A791-B0F0-4280-A419-F75CE3B3FF12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>
            <a:xfrm>
              <a:off x="1825561" y="2687694"/>
              <a:ext cx="1483022" cy="65620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27013" indent="-227013" algn="l" defTabSz="914400" rtl="0" eaLnBrk="1" latinLnBrk="0" hangingPunct="1">
                <a:spcBef>
                  <a:spcPts val="120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SzPct val="80000"/>
                <a:buFont typeface="BentonSansF Book" pitchFamily="50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15900" algn="l" defTabSz="914400" rtl="0" eaLnBrk="1" latinLnBrk="0" hangingPunct="1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BentonSansF Book" pitchFamily="50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3000" indent="-230188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indent="-228600" algn="l" defTabSz="914400" rtl="0" eaLnBrk="1" latinLnBrk="0" hangingPunct="1">
                <a:spcBef>
                  <a:spcPts val="96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8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5B2D"/>
                </a:buClr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14" name="PA-组合 2">
            <a:extLst>
              <a:ext uri="{FF2B5EF4-FFF2-40B4-BE49-F238E27FC236}">
                <a16:creationId xmlns:a16="http://schemas.microsoft.com/office/drawing/2014/main" id="{90B548BD-2A48-4CCC-A09F-0437D4D41DE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650015" y="2209715"/>
            <a:ext cx="2508477" cy="1275237"/>
            <a:chOff x="3650015" y="2386177"/>
            <a:chExt cx="2508477" cy="1275237"/>
          </a:xfrm>
        </p:grpSpPr>
        <p:sp>
          <p:nvSpPr>
            <p:cNvPr id="15" name="PA-AutoShape 7">
              <a:extLst>
                <a:ext uri="{FF2B5EF4-FFF2-40B4-BE49-F238E27FC236}">
                  <a16:creationId xmlns:a16="http://schemas.microsoft.com/office/drawing/2014/main" id="{D3DCA366-2133-41F5-AD2B-1155FE0A12AE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03713" y="2386177"/>
              <a:ext cx="1984596" cy="12752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22"/>
                  </a:moveTo>
                  <a:lnTo>
                    <a:pt x="12198" y="0"/>
                  </a:lnTo>
                  <a:lnTo>
                    <a:pt x="12198" y="3144"/>
                  </a:lnTo>
                  <a:lnTo>
                    <a:pt x="0" y="3144"/>
                  </a:lnTo>
                  <a:lnTo>
                    <a:pt x="0" y="18455"/>
                  </a:lnTo>
                  <a:lnTo>
                    <a:pt x="12198" y="18455"/>
                  </a:lnTo>
                  <a:lnTo>
                    <a:pt x="12198" y="21599"/>
                  </a:lnTo>
                  <a:lnTo>
                    <a:pt x="21599" y="10822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66700" dist="254000" dir="1920000" sx="96000" sy="96000" algn="tl" rotWithShape="0">
                <a:prstClr val="black">
                  <a:alpha val="1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PA-AutoShape 8">
              <a:extLst>
                <a:ext uri="{FF2B5EF4-FFF2-40B4-BE49-F238E27FC236}">
                  <a16:creationId xmlns:a16="http://schemas.microsoft.com/office/drawing/2014/main" id="{149653B2-08C0-412F-8EFD-9668BEBF962B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650015" y="2553684"/>
              <a:ext cx="901504" cy="92591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331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PA-AutoShape 14">
              <a:extLst>
                <a:ext uri="{FF2B5EF4-FFF2-40B4-BE49-F238E27FC236}">
                  <a16:creationId xmlns:a16="http://schemas.microsoft.com/office/drawing/2014/main" id="{55EB6E59-7450-4083-A6D9-A73B4E22C8AE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898329" y="2865128"/>
              <a:ext cx="441913" cy="30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573" y="9487"/>
                  </a:moveTo>
                  <a:cubicBezTo>
                    <a:pt x="18710" y="8882"/>
                    <a:pt x="18848" y="8074"/>
                    <a:pt x="18848" y="7469"/>
                  </a:cubicBezTo>
                  <a:cubicBezTo>
                    <a:pt x="18848" y="3431"/>
                    <a:pt x="16509" y="0"/>
                    <a:pt x="13757" y="0"/>
                  </a:cubicBezTo>
                  <a:cubicBezTo>
                    <a:pt x="10456" y="0"/>
                    <a:pt x="10043" y="3633"/>
                    <a:pt x="10043" y="3633"/>
                  </a:cubicBezTo>
                  <a:cubicBezTo>
                    <a:pt x="10043" y="3633"/>
                    <a:pt x="8667" y="1211"/>
                    <a:pt x="6328" y="1614"/>
                  </a:cubicBezTo>
                  <a:cubicBezTo>
                    <a:pt x="4127" y="2220"/>
                    <a:pt x="2751" y="5046"/>
                    <a:pt x="2751" y="8074"/>
                  </a:cubicBezTo>
                  <a:cubicBezTo>
                    <a:pt x="2751" y="8478"/>
                    <a:pt x="2751" y="9084"/>
                    <a:pt x="2889" y="9487"/>
                  </a:cubicBezTo>
                  <a:cubicBezTo>
                    <a:pt x="1238" y="10295"/>
                    <a:pt x="0" y="12717"/>
                    <a:pt x="0" y="15342"/>
                  </a:cubicBezTo>
                  <a:cubicBezTo>
                    <a:pt x="0" y="18773"/>
                    <a:pt x="1926" y="21600"/>
                    <a:pt x="4264" y="21600"/>
                  </a:cubicBezTo>
                  <a:cubicBezTo>
                    <a:pt x="17335" y="21600"/>
                    <a:pt x="17335" y="21600"/>
                    <a:pt x="17335" y="21600"/>
                  </a:cubicBezTo>
                  <a:cubicBezTo>
                    <a:pt x="19673" y="21600"/>
                    <a:pt x="21600" y="18773"/>
                    <a:pt x="21600" y="15342"/>
                  </a:cubicBezTo>
                  <a:cubicBezTo>
                    <a:pt x="21600" y="12515"/>
                    <a:pt x="20361" y="10295"/>
                    <a:pt x="18573" y="9487"/>
                  </a:cubicBezTo>
                  <a:close/>
                  <a:moveTo>
                    <a:pt x="16509" y="20388"/>
                  </a:moveTo>
                  <a:cubicBezTo>
                    <a:pt x="10868" y="20388"/>
                    <a:pt x="10868" y="20388"/>
                    <a:pt x="10868" y="20388"/>
                  </a:cubicBezTo>
                  <a:cubicBezTo>
                    <a:pt x="11281" y="19581"/>
                    <a:pt x="14308" y="15342"/>
                    <a:pt x="14308" y="15342"/>
                  </a:cubicBezTo>
                  <a:cubicBezTo>
                    <a:pt x="14308" y="15342"/>
                    <a:pt x="14721" y="14736"/>
                    <a:pt x="14170" y="14736"/>
                  </a:cubicBezTo>
                  <a:cubicBezTo>
                    <a:pt x="13620" y="14736"/>
                    <a:pt x="12657" y="14736"/>
                    <a:pt x="12657" y="14736"/>
                  </a:cubicBezTo>
                  <a:cubicBezTo>
                    <a:pt x="12657" y="14736"/>
                    <a:pt x="12657" y="14332"/>
                    <a:pt x="12657" y="13727"/>
                  </a:cubicBezTo>
                  <a:cubicBezTo>
                    <a:pt x="12657" y="12112"/>
                    <a:pt x="12657" y="8882"/>
                    <a:pt x="12657" y="7469"/>
                  </a:cubicBezTo>
                  <a:cubicBezTo>
                    <a:pt x="12657" y="7469"/>
                    <a:pt x="12657" y="7267"/>
                    <a:pt x="12382" y="7267"/>
                  </a:cubicBezTo>
                  <a:cubicBezTo>
                    <a:pt x="12107" y="7267"/>
                    <a:pt x="9217" y="7267"/>
                    <a:pt x="8805" y="7267"/>
                  </a:cubicBezTo>
                  <a:cubicBezTo>
                    <a:pt x="8529" y="7267"/>
                    <a:pt x="8529" y="7671"/>
                    <a:pt x="8529" y="7671"/>
                  </a:cubicBezTo>
                  <a:cubicBezTo>
                    <a:pt x="8529" y="8882"/>
                    <a:pt x="8529" y="12112"/>
                    <a:pt x="8529" y="13727"/>
                  </a:cubicBezTo>
                  <a:cubicBezTo>
                    <a:pt x="8529" y="14332"/>
                    <a:pt x="8529" y="14736"/>
                    <a:pt x="8529" y="14736"/>
                  </a:cubicBezTo>
                  <a:cubicBezTo>
                    <a:pt x="8529" y="14736"/>
                    <a:pt x="7429" y="14736"/>
                    <a:pt x="7016" y="14736"/>
                  </a:cubicBezTo>
                  <a:cubicBezTo>
                    <a:pt x="6603" y="14736"/>
                    <a:pt x="7016" y="15342"/>
                    <a:pt x="7016" y="15342"/>
                  </a:cubicBezTo>
                  <a:cubicBezTo>
                    <a:pt x="10456" y="20388"/>
                    <a:pt x="10456" y="20388"/>
                    <a:pt x="10456" y="20388"/>
                  </a:cubicBezTo>
                  <a:cubicBezTo>
                    <a:pt x="5228" y="20388"/>
                    <a:pt x="5228" y="20388"/>
                    <a:pt x="5228" y="20388"/>
                  </a:cubicBezTo>
                  <a:cubicBezTo>
                    <a:pt x="3164" y="20388"/>
                    <a:pt x="1513" y="17966"/>
                    <a:pt x="1513" y="15140"/>
                  </a:cubicBezTo>
                  <a:cubicBezTo>
                    <a:pt x="1513" y="12717"/>
                    <a:pt x="2614" y="10900"/>
                    <a:pt x="3989" y="10093"/>
                  </a:cubicBezTo>
                  <a:cubicBezTo>
                    <a:pt x="3852" y="9689"/>
                    <a:pt x="3852" y="9285"/>
                    <a:pt x="3852" y="8882"/>
                  </a:cubicBezTo>
                  <a:cubicBezTo>
                    <a:pt x="3852" y="6459"/>
                    <a:pt x="5090" y="4037"/>
                    <a:pt x="7016" y="3431"/>
                  </a:cubicBezTo>
                  <a:cubicBezTo>
                    <a:pt x="9080" y="3229"/>
                    <a:pt x="10318" y="6056"/>
                    <a:pt x="10318" y="6056"/>
                  </a:cubicBezTo>
                  <a:cubicBezTo>
                    <a:pt x="10318" y="6056"/>
                    <a:pt x="10593" y="2220"/>
                    <a:pt x="13482" y="2220"/>
                  </a:cubicBezTo>
                  <a:cubicBezTo>
                    <a:pt x="15821" y="2220"/>
                    <a:pt x="17610" y="5046"/>
                    <a:pt x="17610" y="8478"/>
                  </a:cubicBezTo>
                  <a:cubicBezTo>
                    <a:pt x="17610" y="9084"/>
                    <a:pt x="17610" y="9689"/>
                    <a:pt x="17472" y="10093"/>
                  </a:cubicBezTo>
                  <a:cubicBezTo>
                    <a:pt x="18985" y="10699"/>
                    <a:pt x="20224" y="12717"/>
                    <a:pt x="20224" y="15140"/>
                  </a:cubicBezTo>
                  <a:cubicBezTo>
                    <a:pt x="20224" y="17966"/>
                    <a:pt x="18573" y="20388"/>
                    <a:pt x="16509" y="203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PA-矩形 3">
              <a:extLst>
                <a:ext uri="{FF2B5EF4-FFF2-40B4-BE49-F238E27FC236}">
                  <a16:creationId xmlns:a16="http://schemas.microsoft.com/office/drawing/2014/main" id="{5DF67622-108E-4DA6-A622-915F5390169E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>
            <a:xfrm>
              <a:off x="4675470" y="2665809"/>
              <a:ext cx="1483022" cy="65620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27013" indent="-227013" algn="l" defTabSz="914400" rtl="0" eaLnBrk="1" latinLnBrk="0" hangingPunct="1">
                <a:spcBef>
                  <a:spcPts val="120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SzPct val="80000"/>
                <a:buFont typeface="BentonSansF Book" pitchFamily="50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15900" algn="l" defTabSz="914400" rtl="0" eaLnBrk="1" latinLnBrk="0" hangingPunct="1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BentonSansF Book" pitchFamily="50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3000" indent="-230188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indent="-228600" algn="l" defTabSz="914400" rtl="0" eaLnBrk="1" latinLnBrk="0" hangingPunct="1">
                <a:spcBef>
                  <a:spcPts val="96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8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5B2D"/>
                </a:buClr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19" name="PA-组合 3">
            <a:extLst>
              <a:ext uri="{FF2B5EF4-FFF2-40B4-BE49-F238E27FC236}">
                <a16:creationId xmlns:a16="http://schemas.microsoft.com/office/drawing/2014/main" id="{B4E2650D-3032-40AA-83F3-91A509E6A5C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402597" y="2209715"/>
            <a:ext cx="2443075" cy="1275237"/>
            <a:chOff x="6402597" y="2386177"/>
            <a:chExt cx="2443075" cy="1275237"/>
          </a:xfrm>
        </p:grpSpPr>
        <p:sp>
          <p:nvSpPr>
            <p:cNvPr id="20" name="PA-AutoShape 11">
              <a:extLst>
                <a:ext uri="{FF2B5EF4-FFF2-40B4-BE49-F238E27FC236}">
                  <a16:creationId xmlns:a16="http://schemas.microsoft.com/office/drawing/2014/main" id="{AD325C5E-CBEF-4699-8640-EAA48C5E3666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861345" y="2386177"/>
              <a:ext cx="1981081" cy="12752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22"/>
                  </a:moveTo>
                  <a:lnTo>
                    <a:pt x="12201" y="0"/>
                  </a:lnTo>
                  <a:lnTo>
                    <a:pt x="12201" y="3144"/>
                  </a:lnTo>
                  <a:lnTo>
                    <a:pt x="0" y="3144"/>
                  </a:lnTo>
                  <a:lnTo>
                    <a:pt x="0" y="18455"/>
                  </a:lnTo>
                  <a:lnTo>
                    <a:pt x="12201" y="18455"/>
                  </a:lnTo>
                  <a:lnTo>
                    <a:pt x="12201" y="21599"/>
                  </a:lnTo>
                  <a:lnTo>
                    <a:pt x="21600" y="10822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66700" dist="254000" dir="1920000" sx="96000" sy="96000" algn="tl" rotWithShape="0">
                <a:prstClr val="black">
                  <a:alpha val="1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PA-AutoShape 12">
              <a:extLst>
                <a:ext uri="{FF2B5EF4-FFF2-40B4-BE49-F238E27FC236}">
                  <a16:creationId xmlns:a16="http://schemas.microsoft.com/office/drawing/2014/main" id="{F91C1AAE-9F91-4251-8AB5-981E3CC4AB84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402597" y="2553684"/>
              <a:ext cx="903188" cy="92591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331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PA-AutoShape 13">
              <a:extLst>
                <a:ext uri="{FF2B5EF4-FFF2-40B4-BE49-F238E27FC236}">
                  <a16:creationId xmlns:a16="http://schemas.microsoft.com/office/drawing/2014/main" id="{3C857DEB-8ADC-4312-8D6B-95C4F61BE45D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664378" y="2828092"/>
              <a:ext cx="383834" cy="379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59" y="0"/>
                    <a:pt x="0" y="4859"/>
                    <a:pt x="0" y="10800"/>
                  </a:cubicBezTo>
                  <a:cubicBezTo>
                    <a:pt x="0" y="16739"/>
                    <a:pt x="4859" y="21600"/>
                    <a:pt x="10800" y="21600"/>
                  </a:cubicBezTo>
                  <a:cubicBezTo>
                    <a:pt x="16739" y="21600"/>
                    <a:pt x="21600" y="16739"/>
                    <a:pt x="21600" y="10800"/>
                  </a:cubicBezTo>
                  <a:cubicBezTo>
                    <a:pt x="21600" y="4859"/>
                    <a:pt x="16739" y="0"/>
                    <a:pt x="10800" y="0"/>
                  </a:cubicBezTo>
                  <a:close/>
                  <a:moveTo>
                    <a:pt x="14939" y="4319"/>
                  </a:moveTo>
                  <a:cubicBezTo>
                    <a:pt x="15659" y="3779"/>
                    <a:pt x="15659" y="3779"/>
                    <a:pt x="15659" y="3779"/>
                  </a:cubicBezTo>
                  <a:cubicBezTo>
                    <a:pt x="15659" y="3779"/>
                    <a:pt x="15299" y="3059"/>
                    <a:pt x="15479" y="2519"/>
                  </a:cubicBezTo>
                  <a:cubicBezTo>
                    <a:pt x="15659" y="2519"/>
                    <a:pt x="16379" y="2879"/>
                    <a:pt x="16919" y="3599"/>
                  </a:cubicBezTo>
                  <a:cubicBezTo>
                    <a:pt x="16559" y="5219"/>
                    <a:pt x="15479" y="5039"/>
                    <a:pt x="15479" y="5039"/>
                  </a:cubicBezTo>
                  <a:cubicBezTo>
                    <a:pt x="15479" y="5039"/>
                    <a:pt x="14759" y="5039"/>
                    <a:pt x="14939" y="4319"/>
                  </a:cubicBezTo>
                  <a:close/>
                  <a:moveTo>
                    <a:pt x="8459" y="13859"/>
                  </a:moveTo>
                  <a:cubicBezTo>
                    <a:pt x="8279" y="14039"/>
                    <a:pt x="8099" y="14579"/>
                    <a:pt x="7919" y="15119"/>
                  </a:cubicBezTo>
                  <a:cubicBezTo>
                    <a:pt x="7739" y="15479"/>
                    <a:pt x="7559" y="15660"/>
                    <a:pt x="7379" y="15839"/>
                  </a:cubicBezTo>
                  <a:cubicBezTo>
                    <a:pt x="7019" y="16019"/>
                    <a:pt x="7019" y="16379"/>
                    <a:pt x="7019" y="16379"/>
                  </a:cubicBezTo>
                  <a:cubicBezTo>
                    <a:pt x="6839" y="17099"/>
                    <a:pt x="6839" y="17099"/>
                    <a:pt x="6839" y="17099"/>
                  </a:cubicBezTo>
                  <a:cubicBezTo>
                    <a:pt x="6839" y="17099"/>
                    <a:pt x="7019" y="17819"/>
                    <a:pt x="7200" y="17999"/>
                  </a:cubicBezTo>
                  <a:cubicBezTo>
                    <a:pt x="7200" y="18360"/>
                    <a:pt x="6659" y="19799"/>
                    <a:pt x="6659" y="19799"/>
                  </a:cubicBezTo>
                  <a:cubicBezTo>
                    <a:pt x="6120" y="19620"/>
                    <a:pt x="5940" y="19079"/>
                    <a:pt x="5760" y="18719"/>
                  </a:cubicBezTo>
                  <a:cubicBezTo>
                    <a:pt x="5760" y="18360"/>
                    <a:pt x="5399" y="18179"/>
                    <a:pt x="5579" y="17819"/>
                  </a:cubicBezTo>
                  <a:cubicBezTo>
                    <a:pt x="5579" y="17279"/>
                    <a:pt x="5219" y="17099"/>
                    <a:pt x="5039" y="16919"/>
                  </a:cubicBezTo>
                  <a:cubicBezTo>
                    <a:pt x="4859" y="16559"/>
                    <a:pt x="4679" y="16199"/>
                    <a:pt x="4679" y="16019"/>
                  </a:cubicBezTo>
                  <a:cubicBezTo>
                    <a:pt x="4679" y="15839"/>
                    <a:pt x="4139" y="15479"/>
                    <a:pt x="4139" y="15479"/>
                  </a:cubicBezTo>
                  <a:cubicBezTo>
                    <a:pt x="4139" y="15479"/>
                    <a:pt x="3239" y="14940"/>
                    <a:pt x="3060" y="14759"/>
                  </a:cubicBezTo>
                  <a:cubicBezTo>
                    <a:pt x="2880" y="14579"/>
                    <a:pt x="2699" y="13859"/>
                    <a:pt x="2699" y="13499"/>
                  </a:cubicBezTo>
                  <a:cubicBezTo>
                    <a:pt x="2699" y="13139"/>
                    <a:pt x="2880" y="12239"/>
                    <a:pt x="2880" y="12239"/>
                  </a:cubicBezTo>
                  <a:cubicBezTo>
                    <a:pt x="2880" y="12239"/>
                    <a:pt x="3239" y="11879"/>
                    <a:pt x="3060" y="11699"/>
                  </a:cubicBezTo>
                  <a:cubicBezTo>
                    <a:pt x="2699" y="11519"/>
                    <a:pt x="2699" y="10800"/>
                    <a:pt x="2699" y="10800"/>
                  </a:cubicBezTo>
                  <a:cubicBezTo>
                    <a:pt x="2339" y="10439"/>
                    <a:pt x="2339" y="10439"/>
                    <a:pt x="2339" y="10439"/>
                  </a:cubicBezTo>
                  <a:cubicBezTo>
                    <a:pt x="2339" y="10439"/>
                    <a:pt x="1979" y="9899"/>
                    <a:pt x="1800" y="9719"/>
                  </a:cubicBezTo>
                  <a:cubicBezTo>
                    <a:pt x="1800" y="9359"/>
                    <a:pt x="1800" y="9180"/>
                    <a:pt x="1979" y="8999"/>
                  </a:cubicBezTo>
                  <a:cubicBezTo>
                    <a:pt x="1979" y="8819"/>
                    <a:pt x="1800" y="8279"/>
                    <a:pt x="1800" y="8099"/>
                  </a:cubicBezTo>
                  <a:cubicBezTo>
                    <a:pt x="3600" y="3599"/>
                    <a:pt x="6659" y="2699"/>
                    <a:pt x="6659" y="2699"/>
                  </a:cubicBezTo>
                  <a:cubicBezTo>
                    <a:pt x="6839" y="3599"/>
                    <a:pt x="6839" y="3599"/>
                    <a:pt x="6839" y="3599"/>
                  </a:cubicBezTo>
                  <a:cubicBezTo>
                    <a:pt x="6839" y="3599"/>
                    <a:pt x="6299" y="3779"/>
                    <a:pt x="6120" y="3779"/>
                  </a:cubicBezTo>
                  <a:cubicBezTo>
                    <a:pt x="5760" y="3599"/>
                    <a:pt x="5579" y="3599"/>
                    <a:pt x="5579" y="3599"/>
                  </a:cubicBezTo>
                  <a:cubicBezTo>
                    <a:pt x="5219" y="4139"/>
                    <a:pt x="5219" y="4139"/>
                    <a:pt x="5219" y="4139"/>
                  </a:cubicBezTo>
                  <a:cubicBezTo>
                    <a:pt x="5219" y="4139"/>
                    <a:pt x="5039" y="4499"/>
                    <a:pt x="5039" y="4679"/>
                  </a:cubicBezTo>
                  <a:cubicBezTo>
                    <a:pt x="5039" y="4859"/>
                    <a:pt x="5219" y="5219"/>
                    <a:pt x="5219" y="5219"/>
                  </a:cubicBezTo>
                  <a:cubicBezTo>
                    <a:pt x="5219" y="5219"/>
                    <a:pt x="5760" y="5219"/>
                    <a:pt x="5760" y="5039"/>
                  </a:cubicBezTo>
                  <a:cubicBezTo>
                    <a:pt x="5760" y="4859"/>
                    <a:pt x="5760" y="4679"/>
                    <a:pt x="5760" y="4679"/>
                  </a:cubicBezTo>
                  <a:cubicBezTo>
                    <a:pt x="5579" y="4319"/>
                    <a:pt x="5579" y="4319"/>
                    <a:pt x="5579" y="4319"/>
                  </a:cubicBezTo>
                  <a:cubicBezTo>
                    <a:pt x="5579" y="4319"/>
                    <a:pt x="6120" y="4139"/>
                    <a:pt x="7200" y="4319"/>
                  </a:cubicBezTo>
                  <a:cubicBezTo>
                    <a:pt x="8459" y="4319"/>
                    <a:pt x="7919" y="5219"/>
                    <a:pt x="8459" y="5399"/>
                  </a:cubicBezTo>
                  <a:cubicBezTo>
                    <a:pt x="8999" y="5580"/>
                    <a:pt x="8099" y="6299"/>
                    <a:pt x="7919" y="6659"/>
                  </a:cubicBezTo>
                  <a:cubicBezTo>
                    <a:pt x="7739" y="7019"/>
                    <a:pt x="7379" y="6119"/>
                    <a:pt x="7379" y="6119"/>
                  </a:cubicBezTo>
                  <a:cubicBezTo>
                    <a:pt x="7379" y="6119"/>
                    <a:pt x="7739" y="5759"/>
                    <a:pt x="7200" y="5759"/>
                  </a:cubicBezTo>
                  <a:cubicBezTo>
                    <a:pt x="6659" y="5580"/>
                    <a:pt x="6299" y="6479"/>
                    <a:pt x="6659" y="6479"/>
                  </a:cubicBezTo>
                  <a:cubicBezTo>
                    <a:pt x="6839" y="6479"/>
                    <a:pt x="7200" y="6839"/>
                    <a:pt x="7019" y="7019"/>
                  </a:cubicBezTo>
                  <a:cubicBezTo>
                    <a:pt x="7019" y="7199"/>
                    <a:pt x="7019" y="7199"/>
                    <a:pt x="6839" y="7739"/>
                  </a:cubicBezTo>
                  <a:cubicBezTo>
                    <a:pt x="6479" y="8279"/>
                    <a:pt x="6120" y="8639"/>
                    <a:pt x="6120" y="8639"/>
                  </a:cubicBezTo>
                  <a:cubicBezTo>
                    <a:pt x="6120" y="8639"/>
                    <a:pt x="5760" y="8459"/>
                    <a:pt x="5940" y="8819"/>
                  </a:cubicBezTo>
                  <a:cubicBezTo>
                    <a:pt x="6120" y="9180"/>
                    <a:pt x="5940" y="9719"/>
                    <a:pt x="5940" y="9899"/>
                  </a:cubicBezTo>
                  <a:cubicBezTo>
                    <a:pt x="5940" y="10259"/>
                    <a:pt x="5219" y="9719"/>
                    <a:pt x="5219" y="9180"/>
                  </a:cubicBezTo>
                  <a:cubicBezTo>
                    <a:pt x="5039" y="8639"/>
                    <a:pt x="4499" y="9180"/>
                    <a:pt x="4319" y="9180"/>
                  </a:cubicBezTo>
                  <a:cubicBezTo>
                    <a:pt x="4139" y="9180"/>
                    <a:pt x="3779" y="8999"/>
                    <a:pt x="3779" y="8819"/>
                  </a:cubicBezTo>
                  <a:cubicBezTo>
                    <a:pt x="3600" y="8639"/>
                    <a:pt x="2699" y="9359"/>
                    <a:pt x="2519" y="9359"/>
                  </a:cubicBezTo>
                  <a:cubicBezTo>
                    <a:pt x="2339" y="9539"/>
                    <a:pt x="2339" y="9899"/>
                    <a:pt x="2699" y="9719"/>
                  </a:cubicBezTo>
                  <a:cubicBezTo>
                    <a:pt x="3060" y="9539"/>
                    <a:pt x="3419" y="9719"/>
                    <a:pt x="3419" y="10079"/>
                  </a:cubicBezTo>
                  <a:cubicBezTo>
                    <a:pt x="3239" y="10439"/>
                    <a:pt x="2880" y="10259"/>
                    <a:pt x="2880" y="10439"/>
                  </a:cubicBezTo>
                  <a:cubicBezTo>
                    <a:pt x="3060" y="10800"/>
                    <a:pt x="3419" y="10979"/>
                    <a:pt x="3419" y="11339"/>
                  </a:cubicBezTo>
                  <a:cubicBezTo>
                    <a:pt x="3600" y="11699"/>
                    <a:pt x="4499" y="11339"/>
                    <a:pt x="4859" y="11160"/>
                  </a:cubicBezTo>
                  <a:cubicBezTo>
                    <a:pt x="5039" y="11160"/>
                    <a:pt x="5940" y="10979"/>
                    <a:pt x="5940" y="11339"/>
                  </a:cubicBezTo>
                  <a:cubicBezTo>
                    <a:pt x="6120" y="11699"/>
                    <a:pt x="7019" y="11879"/>
                    <a:pt x="7379" y="11879"/>
                  </a:cubicBezTo>
                  <a:cubicBezTo>
                    <a:pt x="7739" y="12059"/>
                    <a:pt x="8279" y="12059"/>
                    <a:pt x="8819" y="12419"/>
                  </a:cubicBezTo>
                  <a:cubicBezTo>
                    <a:pt x="9179" y="12959"/>
                    <a:pt x="8459" y="13679"/>
                    <a:pt x="8459" y="13859"/>
                  </a:cubicBezTo>
                  <a:close/>
                  <a:moveTo>
                    <a:pt x="10619" y="2519"/>
                  </a:moveTo>
                  <a:cubicBezTo>
                    <a:pt x="10439" y="3059"/>
                    <a:pt x="9719" y="3599"/>
                    <a:pt x="9899" y="3779"/>
                  </a:cubicBezTo>
                  <a:cubicBezTo>
                    <a:pt x="9899" y="3959"/>
                    <a:pt x="9899" y="4859"/>
                    <a:pt x="9179" y="4139"/>
                  </a:cubicBezTo>
                  <a:cubicBezTo>
                    <a:pt x="8459" y="3419"/>
                    <a:pt x="7739" y="3239"/>
                    <a:pt x="7919" y="2699"/>
                  </a:cubicBezTo>
                  <a:cubicBezTo>
                    <a:pt x="7919" y="2519"/>
                    <a:pt x="8639" y="2519"/>
                    <a:pt x="8639" y="2339"/>
                  </a:cubicBezTo>
                  <a:cubicBezTo>
                    <a:pt x="9540" y="1259"/>
                    <a:pt x="11159" y="1439"/>
                    <a:pt x="11339" y="1799"/>
                  </a:cubicBezTo>
                  <a:cubicBezTo>
                    <a:pt x="10980" y="2159"/>
                    <a:pt x="10619" y="1979"/>
                    <a:pt x="10619" y="2519"/>
                  </a:cubicBezTo>
                  <a:close/>
                  <a:moveTo>
                    <a:pt x="19259" y="11160"/>
                  </a:moveTo>
                  <a:cubicBezTo>
                    <a:pt x="19259" y="11160"/>
                    <a:pt x="19619" y="11699"/>
                    <a:pt x="20159" y="11699"/>
                  </a:cubicBezTo>
                  <a:cubicBezTo>
                    <a:pt x="19799" y="15660"/>
                    <a:pt x="16559" y="18360"/>
                    <a:pt x="16559" y="18360"/>
                  </a:cubicBezTo>
                  <a:cubicBezTo>
                    <a:pt x="16019" y="17819"/>
                    <a:pt x="16199" y="17279"/>
                    <a:pt x="16199" y="17279"/>
                  </a:cubicBezTo>
                  <a:cubicBezTo>
                    <a:pt x="16379" y="16559"/>
                    <a:pt x="16379" y="16559"/>
                    <a:pt x="16379" y="16559"/>
                  </a:cubicBezTo>
                  <a:cubicBezTo>
                    <a:pt x="16379" y="15299"/>
                    <a:pt x="16379" y="15299"/>
                    <a:pt x="16379" y="15299"/>
                  </a:cubicBezTo>
                  <a:cubicBezTo>
                    <a:pt x="16379" y="15299"/>
                    <a:pt x="16379" y="13859"/>
                    <a:pt x="15119" y="14579"/>
                  </a:cubicBezTo>
                  <a:cubicBezTo>
                    <a:pt x="13859" y="14940"/>
                    <a:pt x="14400" y="14940"/>
                    <a:pt x="12959" y="14940"/>
                  </a:cubicBezTo>
                  <a:cubicBezTo>
                    <a:pt x="11520" y="15119"/>
                    <a:pt x="11880" y="12059"/>
                    <a:pt x="11880" y="12059"/>
                  </a:cubicBezTo>
                  <a:cubicBezTo>
                    <a:pt x="11880" y="7739"/>
                    <a:pt x="15119" y="10979"/>
                    <a:pt x="15119" y="10979"/>
                  </a:cubicBezTo>
                  <a:cubicBezTo>
                    <a:pt x="17099" y="12419"/>
                    <a:pt x="17459" y="10079"/>
                    <a:pt x="17459" y="10079"/>
                  </a:cubicBezTo>
                  <a:cubicBezTo>
                    <a:pt x="18719" y="9539"/>
                    <a:pt x="18719" y="9539"/>
                    <a:pt x="18719" y="9539"/>
                  </a:cubicBezTo>
                  <a:cubicBezTo>
                    <a:pt x="18899" y="8819"/>
                    <a:pt x="18899" y="8819"/>
                    <a:pt x="18899" y="8819"/>
                  </a:cubicBezTo>
                  <a:cubicBezTo>
                    <a:pt x="18719" y="7919"/>
                    <a:pt x="18719" y="7919"/>
                    <a:pt x="18719" y="7919"/>
                  </a:cubicBezTo>
                  <a:cubicBezTo>
                    <a:pt x="16739" y="7019"/>
                    <a:pt x="16739" y="7019"/>
                    <a:pt x="16739" y="7019"/>
                  </a:cubicBezTo>
                  <a:cubicBezTo>
                    <a:pt x="16739" y="7019"/>
                    <a:pt x="16379" y="7739"/>
                    <a:pt x="16919" y="8639"/>
                  </a:cubicBezTo>
                  <a:cubicBezTo>
                    <a:pt x="16919" y="8639"/>
                    <a:pt x="16739" y="9539"/>
                    <a:pt x="16379" y="9359"/>
                  </a:cubicBezTo>
                  <a:cubicBezTo>
                    <a:pt x="15119" y="8639"/>
                    <a:pt x="15119" y="8639"/>
                    <a:pt x="15119" y="8639"/>
                  </a:cubicBezTo>
                  <a:cubicBezTo>
                    <a:pt x="15119" y="8639"/>
                    <a:pt x="14759" y="8459"/>
                    <a:pt x="14220" y="8819"/>
                  </a:cubicBezTo>
                  <a:cubicBezTo>
                    <a:pt x="13500" y="9359"/>
                    <a:pt x="12419" y="8819"/>
                    <a:pt x="12419" y="8819"/>
                  </a:cubicBezTo>
                  <a:cubicBezTo>
                    <a:pt x="12419" y="8819"/>
                    <a:pt x="12419" y="8279"/>
                    <a:pt x="13139" y="7919"/>
                  </a:cubicBezTo>
                  <a:cubicBezTo>
                    <a:pt x="13679" y="7559"/>
                    <a:pt x="13679" y="7559"/>
                    <a:pt x="13679" y="7559"/>
                  </a:cubicBezTo>
                  <a:cubicBezTo>
                    <a:pt x="13679" y="7559"/>
                    <a:pt x="13500" y="6839"/>
                    <a:pt x="13679" y="6299"/>
                  </a:cubicBezTo>
                  <a:cubicBezTo>
                    <a:pt x="13859" y="5759"/>
                    <a:pt x="14039" y="6299"/>
                    <a:pt x="14579" y="5939"/>
                  </a:cubicBezTo>
                  <a:cubicBezTo>
                    <a:pt x="15119" y="5580"/>
                    <a:pt x="15479" y="6659"/>
                    <a:pt x="16199" y="6479"/>
                  </a:cubicBezTo>
                  <a:cubicBezTo>
                    <a:pt x="16919" y="6479"/>
                    <a:pt x="16559" y="6299"/>
                    <a:pt x="17099" y="5939"/>
                  </a:cubicBezTo>
                  <a:cubicBezTo>
                    <a:pt x="17639" y="5759"/>
                    <a:pt x="17999" y="6479"/>
                    <a:pt x="17999" y="6479"/>
                  </a:cubicBezTo>
                  <a:cubicBezTo>
                    <a:pt x="19080" y="6659"/>
                    <a:pt x="19080" y="6659"/>
                    <a:pt x="19080" y="6659"/>
                  </a:cubicBezTo>
                  <a:cubicBezTo>
                    <a:pt x="19080" y="6659"/>
                    <a:pt x="18899" y="5399"/>
                    <a:pt x="18899" y="5759"/>
                  </a:cubicBezTo>
                  <a:cubicBezTo>
                    <a:pt x="19619" y="6839"/>
                    <a:pt x="20520" y="9899"/>
                    <a:pt x="20159" y="10439"/>
                  </a:cubicBezTo>
                  <a:cubicBezTo>
                    <a:pt x="19979" y="10259"/>
                    <a:pt x="19799" y="10259"/>
                    <a:pt x="19799" y="10259"/>
                  </a:cubicBezTo>
                  <a:cubicBezTo>
                    <a:pt x="18539" y="10259"/>
                    <a:pt x="18539" y="10259"/>
                    <a:pt x="18539" y="10259"/>
                  </a:cubicBezTo>
                  <a:lnTo>
                    <a:pt x="19259" y="11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PA-矩形 3">
              <a:extLst>
                <a:ext uri="{FF2B5EF4-FFF2-40B4-BE49-F238E27FC236}">
                  <a16:creationId xmlns:a16="http://schemas.microsoft.com/office/drawing/2014/main" id="{FAA11A65-D922-43EB-96DC-3D9EF5CA10AA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>
            <a:xfrm>
              <a:off x="7362650" y="2665808"/>
              <a:ext cx="1483022" cy="65620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27013" indent="-227013" algn="l" defTabSz="914400" rtl="0" eaLnBrk="1" latinLnBrk="0" hangingPunct="1">
                <a:spcBef>
                  <a:spcPts val="120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SzPct val="80000"/>
                <a:buFont typeface="BentonSansF Book" pitchFamily="50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15900" algn="l" defTabSz="914400" rtl="0" eaLnBrk="1" latinLnBrk="0" hangingPunct="1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BentonSansF Book" pitchFamily="50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3000" indent="-230188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indent="-228600" algn="l" defTabSz="914400" rtl="0" eaLnBrk="1" latinLnBrk="0" hangingPunct="1">
                <a:spcBef>
                  <a:spcPts val="96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8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5B2D"/>
                </a:buClr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24" name="PA-组合 4">
            <a:extLst>
              <a:ext uri="{FF2B5EF4-FFF2-40B4-BE49-F238E27FC236}">
                <a16:creationId xmlns:a16="http://schemas.microsoft.com/office/drawing/2014/main" id="{AF6DF366-D9CF-4410-9CDF-C2E8001FCB9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156864" y="2209715"/>
            <a:ext cx="2435695" cy="1275237"/>
            <a:chOff x="9156864" y="2386177"/>
            <a:chExt cx="2435695" cy="1275237"/>
          </a:xfrm>
        </p:grpSpPr>
        <p:sp>
          <p:nvSpPr>
            <p:cNvPr id="25" name="PA-AutoShape 9">
              <a:extLst>
                <a:ext uri="{FF2B5EF4-FFF2-40B4-BE49-F238E27FC236}">
                  <a16:creationId xmlns:a16="http://schemas.microsoft.com/office/drawing/2014/main" id="{917F8261-1DE0-4741-97E0-42D1AC498D6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9609720" y="2386177"/>
              <a:ext cx="1982839" cy="12752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22"/>
                  </a:moveTo>
                  <a:lnTo>
                    <a:pt x="12209" y="0"/>
                  </a:lnTo>
                  <a:lnTo>
                    <a:pt x="12209" y="3144"/>
                  </a:lnTo>
                  <a:lnTo>
                    <a:pt x="0" y="3144"/>
                  </a:lnTo>
                  <a:lnTo>
                    <a:pt x="0" y="18455"/>
                  </a:lnTo>
                  <a:lnTo>
                    <a:pt x="12209" y="18455"/>
                  </a:lnTo>
                  <a:lnTo>
                    <a:pt x="12209" y="21599"/>
                  </a:lnTo>
                  <a:lnTo>
                    <a:pt x="21600" y="10822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66700" dist="254000" dir="1920000" sx="96000" sy="96000" algn="tl" rotWithShape="0">
                <a:prstClr val="black">
                  <a:alpha val="1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PA-AutoShape 10">
              <a:extLst>
                <a:ext uri="{FF2B5EF4-FFF2-40B4-BE49-F238E27FC236}">
                  <a16:creationId xmlns:a16="http://schemas.microsoft.com/office/drawing/2014/main" id="{4EFBAEED-C62C-4FE6-8BD4-ADE1370C07DA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9156864" y="2553684"/>
              <a:ext cx="899821" cy="92591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331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PA-AutoShape 16">
              <a:extLst>
                <a:ext uri="{FF2B5EF4-FFF2-40B4-BE49-F238E27FC236}">
                  <a16:creationId xmlns:a16="http://schemas.microsoft.com/office/drawing/2014/main" id="{8182C4B2-1E29-4623-AC57-6411EB6F8097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9453157" y="2844084"/>
              <a:ext cx="359423" cy="2996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600"/>
                    <a:pt x="20708" y="21600"/>
                  </a:cubicBezTo>
                  <a:lnTo>
                    <a:pt x="16197" y="21600"/>
                  </a:lnTo>
                  <a:cubicBezTo>
                    <a:pt x="15940" y="21600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600"/>
                    <a:pt x="5402" y="21600"/>
                  </a:cubicBezTo>
                  <a:lnTo>
                    <a:pt x="913" y="21600"/>
                  </a:lnTo>
                  <a:cubicBezTo>
                    <a:pt x="658" y="21600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6477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PA-矩形 3">
              <a:extLst>
                <a:ext uri="{FF2B5EF4-FFF2-40B4-BE49-F238E27FC236}">
                  <a16:creationId xmlns:a16="http://schemas.microsoft.com/office/drawing/2014/main" id="{3F12ED67-EB19-46C0-B712-48FA60497CEE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>
            <a:xfrm>
              <a:off x="10109537" y="2687693"/>
              <a:ext cx="1483022" cy="65620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27013" indent="-227013" algn="l" defTabSz="914400" rtl="0" eaLnBrk="1" latinLnBrk="0" hangingPunct="1">
                <a:spcBef>
                  <a:spcPts val="120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SzPct val="80000"/>
                <a:buFont typeface="BentonSansF Book" pitchFamily="50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15900" algn="l" defTabSz="914400" rtl="0" eaLnBrk="1" latinLnBrk="0" hangingPunct="1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BentonSansF Book" pitchFamily="50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3000" indent="-230188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indent="-228600" algn="l" defTabSz="914400" rtl="0" eaLnBrk="1" latinLnBrk="0" hangingPunct="1">
                <a:spcBef>
                  <a:spcPts val="96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8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5B2D"/>
                </a:buClr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</p:grpSp>
      <p:sp>
        <p:nvSpPr>
          <p:cNvPr id="29" name="Rectangle 24">
            <a:extLst>
              <a:ext uri="{FF2B5EF4-FFF2-40B4-BE49-F238E27FC236}">
                <a16:creationId xmlns:a16="http://schemas.microsoft.com/office/drawing/2014/main" id="{B06DD49B-FC7D-4640-88B1-A4E35291B2F0}"/>
              </a:ext>
            </a:extLst>
          </p:cNvPr>
          <p:cNvSpPr/>
          <p:nvPr/>
        </p:nvSpPr>
        <p:spPr>
          <a:xfrm>
            <a:off x="655824" y="3764236"/>
            <a:ext cx="2263627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0DDC693F-4BC5-42A6-89FD-BCA20626741A}"/>
              </a:ext>
            </a:extLst>
          </p:cNvPr>
          <p:cNvSpPr/>
          <p:nvPr/>
        </p:nvSpPr>
        <p:spPr>
          <a:xfrm>
            <a:off x="3529814" y="3764236"/>
            <a:ext cx="2263627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31267570-02F4-4045-BB2A-158BE656B6BE}"/>
              </a:ext>
            </a:extLst>
          </p:cNvPr>
          <p:cNvSpPr/>
          <p:nvPr/>
        </p:nvSpPr>
        <p:spPr>
          <a:xfrm>
            <a:off x="6403804" y="3764236"/>
            <a:ext cx="2263627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629C2FDD-3088-4634-9FB5-16C2300535D4}"/>
              </a:ext>
            </a:extLst>
          </p:cNvPr>
          <p:cNvSpPr/>
          <p:nvPr/>
        </p:nvSpPr>
        <p:spPr>
          <a:xfrm>
            <a:off x="9277795" y="3764236"/>
            <a:ext cx="2263627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1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4">
        <p:random/>
      </p:transition>
    </mc:Choice>
    <mc:Fallback xmlns="">
      <p:transition spd="slow" advTm="74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9DCA8B0-6527-4FD5-BC22-014A4F850A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60784" y="1936356"/>
            <a:ext cx="6515350" cy="37211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346FCB1-FD29-4580-AA2B-25833536DCE8}"/>
              </a:ext>
            </a:extLst>
          </p:cNvPr>
          <p:cNvGrpSpPr/>
          <p:nvPr/>
        </p:nvGrpSpPr>
        <p:grpSpPr>
          <a:xfrm>
            <a:off x="6145490" y="1720611"/>
            <a:ext cx="4271935" cy="751512"/>
            <a:chOff x="4042562" y="900868"/>
            <a:chExt cx="4271935" cy="75151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B6610EA-26A2-43B4-B184-522FE44B7905}"/>
                </a:ext>
              </a:extLst>
            </p:cNvPr>
            <p:cNvSpPr txBox="1"/>
            <p:nvPr/>
          </p:nvSpPr>
          <p:spPr>
            <a:xfrm>
              <a:off x="4042562" y="900868"/>
              <a:ext cx="42719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spc="800" dirty="0">
                  <a:solidFill>
                    <a:srgbClr val="233A4C"/>
                  </a:solidFill>
                  <a:cs typeface="+mn-ea"/>
                  <a:sym typeface="+mn-lt"/>
                </a:rPr>
                <a:t>Add title</a:t>
              </a:r>
              <a:endParaRPr lang="zh-CN" altLang="en-US" sz="2400" spc="800" dirty="0">
                <a:solidFill>
                  <a:srgbClr val="233A4C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3793EE3-049D-489A-8EE1-B0E8E6961AB5}"/>
                </a:ext>
              </a:extLst>
            </p:cNvPr>
            <p:cNvSpPr txBox="1"/>
            <p:nvPr/>
          </p:nvSpPr>
          <p:spPr>
            <a:xfrm>
              <a:off x="4058293" y="1344603"/>
              <a:ext cx="4075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PROJECT DEVELOPMENT OVERVIEW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0E292445-1773-4F30-93D0-7E3BF434F636}"/>
              </a:ext>
            </a:extLst>
          </p:cNvPr>
          <p:cNvSpPr txBox="1"/>
          <p:nvPr/>
        </p:nvSpPr>
        <p:spPr>
          <a:xfrm>
            <a:off x="6145490" y="2564904"/>
            <a:ext cx="5638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ABA9A88-696D-4BFD-B12E-AF8BBC4EDC59}"/>
              </a:ext>
            </a:extLst>
          </p:cNvPr>
          <p:cNvSpPr txBox="1"/>
          <p:nvPr/>
        </p:nvSpPr>
        <p:spPr>
          <a:xfrm>
            <a:off x="6145490" y="3273686"/>
            <a:ext cx="5638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A21BB4A-BB54-47FA-9EED-415C8F501F6D}"/>
              </a:ext>
            </a:extLst>
          </p:cNvPr>
          <p:cNvSpPr txBox="1"/>
          <p:nvPr/>
        </p:nvSpPr>
        <p:spPr>
          <a:xfrm>
            <a:off x="6145490" y="3982468"/>
            <a:ext cx="5638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79FA48-B1F6-4883-A929-D8E88B9A2D37}"/>
              </a:ext>
            </a:extLst>
          </p:cNvPr>
          <p:cNvSpPr txBox="1"/>
          <p:nvPr/>
        </p:nvSpPr>
        <p:spPr>
          <a:xfrm>
            <a:off x="6145490" y="4691250"/>
            <a:ext cx="5638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2B9D482-3874-4DE4-8D55-98329CCD01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520" y="5501800"/>
            <a:ext cx="404767" cy="3400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4C79F78-6EB8-4F72-8038-67323265EF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813" y="5501800"/>
            <a:ext cx="313232" cy="34000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3B4BA7-0B5D-4D79-8834-F6ACD3307F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71" y="5503553"/>
            <a:ext cx="381565" cy="33649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2273218-6828-437A-A488-36C02027A0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662" y="5503553"/>
            <a:ext cx="353184" cy="336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93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28">
        <p:random/>
      </p:transition>
    </mc:Choice>
    <mc:Fallback xmlns="">
      <p:transition spd="slow" advTm="32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Line 6">
            <a:extLst>
              <a:ext uri="{FF2B5EF4-FFF2-40B4-BE49-F238E27FC236}">
                <a16:creationId xmlns:a16="http://schemas.microsoft.com/office/drawing/2014/main" id="{83C315AB-EF15-4ABD-845E-C6D1CD96C197}"/>
              </a:ext>
            </a:extLst>
          </p:cNvPr>
          <p:cNvSpPr>
            <a:spLocks noChangeShapeType="1"/>
          </p:cNvSpPr>
          <p:nvPr/>
        </p:nvSpPr>
        <p:spPr bwMode="auto">
          <a:xfrm rot="18900000">
            <a:off x="7678842" y="3624845"/>
            <a:ext cx="204796" cy="208588"/>
          </a:xfrm>
          <a:prstGeom prst="line">
            <a:avLst/>
          </a:prstGeom>
          <a:noFill/>
          <a:ln w="34925" cap="rnd">
            <a:solidFill>
              <a:srgbClr val="03318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1269DD1C-5545-4E5B-841A-E30136D5AC40}"/>
              </a:ext>
            </a:extLst>
          </p:cNvPr>
          <p:cNvSpPr>
            <a:spLocks noChangeShapeType="1"/>
          </p:cNvSpPr>
          <p:nvPr/>
        </p:nvSpPr>
        <p:spPr bwMode="auto">
          <a:xfrm rot="18900000">
            <a:off x="5978981" y="3620776"/>
            <a:ext cx="216173" cy="218070"/>
          </a:xfrm>
          <a:prstGeom prst="line">
            <a:avLst/>
          </a:prstGeom>
          <a:noFill/>
          <a:ln w="34925" cap="rnd">
            <a:solidFill>
              <a:srgbClr val="03318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3ADA212-DED2-42D9-AF5A-EE70C4AF3AB7}"/>
              </a:ext>
            </a:extLst>
          </p:cNvPr>
          <p:cNvSpPr>
            <a:spLocks noChangeShapeType="1"/>
          </p:cNvSpPr>
          <p:nvPr/>
        </p:nvSpPr>
        <p:spPr bwMode="auto">
          <a:xfrm rot="18900000">
            <a:off x="4297204" y="3624845"/>
            <a:ext cx="204796" cy="208588"/>
          </a:xfrm>
          <a:prstGeom prst="line">
            <a:avLst/>
          </a:prstGeom>
          <a:noFill/>
          <a:ln w="34925" cap="rnd">
            <a:solidFill>
              <a:srgbClr val="03318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2B53F804-206F-4653-B74C-20D5BB9F27F5}"/>
              </a:ext>
            </a:extLst>
          </p:cNvPr>
          <p:cNvSpPr>
            <a:spLocks noChangeShapeType="1"/>
          </p:cNvSpPr>
          <p:nvPr/>
        </p:nvSpPr>
        <p:spPr bwMode="auto">
          <a:xfrm rot="18900000">
            <a:off x="2565326" y="3622278"/>
            <a:ext cx="210485" cy="212381"/>
          </a:xfrm>
          <a:prstGeom prst="line">
            <a:avLst/>
          </a:prstGeom>
          <a:noFill/>
          <a:ln w="34925" cap="rnd">
            <a:solidFill>
              <a:srgbClr val="03318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43ED6F62-27C4-4D07-B3AF-1E63AAB2BD70}"/>
              </a:ext>
            </a:extLst>
          </p:cNvPr>
          <p:cNvSpPr/>
          <p:nvPr/>
        </p:nvSpPr>
        <p:spPr bwMode="auto">
          <a:xfrm rot="18900000">
            <a:off x="822337" y="2436226"/>
            <a:ext cx="2027099" cy="1746452"/>
          </a:xfrm>
          <a:custGeom>
            <a:avLst/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rgbClr val="03318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4" name="Group 54">
            <a:extLst>
              <a:ext uri="{FF2B5EF4-FFF2-40B4-BE49-F238E27FC236}">
                <a16:creationId xmlns:a16="http://schemas.microsoft.com/office/drawing/2014/main" id="{0697D5B5-1851-400A-AB27-9DBD7E66C4C6}"/>
              </a:ext>
            </a:extLst>
          </p:cNvPr>
          <p:cNvGrpSpPr/>
          <p:nvPr/>
        </p:nvGrpSpPr>
        <p:grpSpPr>
          <a:xfrm>
            <a:off x="1421223" y="3213358"/>
            <a:ext cx="1027771" cy="1031563"/>
            <a:chOff x="2239027" y="3573124"/>
            <a:chExt cx="1027771" cy="1031563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38C843D-644B-41DE-A842-98138985427C}"/>
                </a:ext>
              </a:extLst>
            </p:cNvPr>
            <p:cNvSpPr/>
            <p:nvPr/>
          </p:nvSpPr>
          <p:spPr bwMode="auto">
            <a:xfrm rot="18900000">
              <a:off x="2239027" y="3573124"/>
              <a:ext cx="1027771" cy="1031563"/>
            </a:xfrm>
            <a:custGeom>
              <a:avLst/>
              <a:gdLst>
                <a:gd name="T0" fmla="*/ 396 w 396"/>
                <a:gd name="T1" fmla="*/ 198 h 396"/>
                <a:gd name="T2" fmla="*/ 198 w 396"/>
                <a:gd name="T3" fmla="*/ 396 h 396"/>
                <a:gd name="T4" fmla="*/ 0 w 396"/>
                <a:gd name="T5" fmla="*/ 198 h 396"/>
                <a:gd name="T6" fmla="*/ 198 w 396"/>
                <a:gd name="T7" fmla="*/ 0 h 396"/>
                <a:gd name="T8" fmla="*/ 396 w 396"/>
                <a:gd name="T9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396">
                  <a:moveTo>
                    <a:pt x="396" y="198"/>
                  </a:moveTo>
                  <a:cubicBezTo>
                    <a:pt x="396" y="307"/>
                    <a:pt x="307" y="396"/>
                    <a:pt x="198" y="396"/>
                  </a:cubicBezTo>
                  <a:cubicBezTo>
                    <a:pt x="89" y="396"/>
                    <a:pt x="0" y="307"/>
                    <a:pt x="0" y="198"/>
                  </a:cubicBezTo>
                  <a:cubicBezTo>
                    <a:pt x="0" y="88"/>
                    <a:pt x="89" y="0"/>
                    <a:pt x="198" y="0"/>
                  </a:cubicBezTo>
                  <a:cubicBezTo>
                    <a:pt x="308" y="0"/>
                    <a:pt x="396" y="89"/>
                    <a:pt x="396" y="198"/>
                  </a:cubicBezTo>
                  <a:close/>
                </a:path>
              </a:pathLst>
            </a:custGeom>
            <a:solidFill>
              <a:srgbClr val="0331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96A9C6D9-E1FF-4863-9E3A-618371A73B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2338580" y="3673232"/>
              <a:ext cx="828665" cy="8286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3318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Group 55">
            <a:extLst>
              <a:ext uri="{FF2B5EF4-FFF2-40B4-BE49-F238E27FC236}">
                <a16:creationId xmlns:a16="http://schemas.microsoft.com/office/drawing/2014/main" id="{2041888A-CC1E-4B93-AE41-AAB73F727D24}"/>
              </a:ext>
            </a:extLst>
          </p:cNvPr>
          <p:cNvGrpSpPr/>
          <p:nvPr/>
        </p:nvGrpSpPr>
        <p:grpSpPr>
          <a:xfrm>
            <a:off x="3127462" y="3214977"/>
            <a:ext cx="1027771" cy="1029667"/>
            <a:chOff x="3945266" y="3574743"/>
            <a:chExt cx="1027771" cy="1029667"/>
          </a:xfrm>
        </p:grpSpPr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DAC839FC-677B-40E9-8ECE-3FDDC6CBD5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3945266" y="3574743"/>
              <a:ext cx="1027771" cy="1029667"/>
            </a:xfrm>
            <a:prstGeom prst="ellipse">
              <a:avLst/>
            </a:prstGeom>
            <a:solidFill>
              <a:srgbClr val="0331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3450A161-0231-48AD-918A-C986ABC2011E}"/>
                </a:ext>
              </a:extLst>
            </p:cNvPr>
            <p:cNvSpPr/>
            <p:nvPr/>
          </p:nvSpPr>
          <p:spPr bwMode="auto">
            <a:xfrm rot="18900000">
              <a:off x="4042808" y="3674574"/>
              <a:ext cx="828665" cy="828664"/>
            </a:xfrm>
            <a:custGeom>
              <a:avLst/>
              <a:gdLst>
                <a:gd name="T0" fmla="*/ 319 w 319"/>
                <a:gd name="T1" fmla="*/ 160 h 319"/>
                <a:gd name="T2" fmla="*/ 160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6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60"/>
                  </a:moveTo>
                  <a:cubicBezTo>
                    <a:pt x="319" y="248"/>
                    <a:pt x="248" y="319"/>
                    <a:pt x="160" y="319"/>
                  </a:cubicBezTo>
                  <a:cubicBezTo>
                    <a:pt x="72" y="319"/>
                    <a:pt x="0" y="248"/>
                    <a:pt x="0" y="159"/>
                  </a:cubicBezTo>
                  <a:cubicBezTo>
                    <a:pt x="0" y="71"/>
                    <a:pt x="72" y="0"/>
                    <a:pt x="160" y="0"/>
                  </a:cubicBezTo>
                  <a:cubicBezTo>
                    <a:pt x="248" y="0"/>
                    <a:pt x="319" y="71"/>
                    <a:pt x="31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0" name="Group 56">
            <a:extLst>
              <a:ext uri="{FF2B5EF4-FFF2-40B4-BE49-F238E27FC236}">
                <a16:creationId xmlns:a16="http://schemas.microsoft.com/office/drawing/2014/main" id="{DE2D8AF7-8B5A-4CF1-AA13-55FC29004AE4}"/>
              </a:ext>
            </a:extLst>
          </p:cNvPr>
          <p:cNvGrpSpPr/>
          <p:nvPr/>
        </p:nvGrpSpPr>
        <p:grpSpPr>
          <a:xfrm>
            <a:off x="4828731" y="3215647"/>
            <a:ext cx="1029668" cy="1029667"/>
            <a:chOff x="5646535" y="3575413"/>
            <a:chExt cx="1029668" cy="1029667"/>
          </a:xfrm>
        </p:grpSpPr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5BA79FCD-DEFC-4C45-B0FB-FB7F3BCF10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5646535" y="3575413"/>
              <a:ext cx="1029668" cy="1029667"/>
            </a:xfrm>
            <a:prstGeom prst="ellipse">
              <a:avLst/>
            </a:prstGeom>
            <a:solidFill>
              <a:srgbClr val="0331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6243856-EFEA-48C9-9B3B-C634EC495150}"/>
                </a:ext>
              </a:extLst>
            </p:cNvPr>
            <p:cNvSpPr/>
            <p:nvPr/>
          </p:nvSpPr>
          <p:spPr bwMode="auto">
            <a:xfrm rot="18900000">
              <a:off x="5749047" y="3674295"/>
              <a:ext cx="828665" cy="830560"/>
            </a:xfrm>
            <a:custGeom>
              <a:avLst/>
              <a:gdLst>
                <a:gd name="T0" fmla="*/ 319 w 319"/>
                <a:gd name="T1" fmla="*/ 159 h 319"/>
                <a:gd name="T2" fmla="*/ 159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59"/>
                  </a:moveTo>
                  <a:cubicBezTo>
                    <a:pt x="319" y="247"/>
                    <a:pt x="248" y="319"/>
                    <a:pt x="159" y="319"/>
                  </a:cubicBezTo>
                  <a:cubicBezTo>
                    <a:pt x="71" y="319"/>
                    <a:pt x="0" y="247"/>
                    <a:pt x="0" y="159"/>
                  </a:cubicBezTo>
                  <a:cubicBezTo>
                    <a:pt x="0" y="71"/>
                    <a:pt x="71" y="0"/>
                    <a:pt x="160" y="0"/>
                  </a:cubicBezTo>
                  <a:cubicBezTo>
                    <a:pt x="248" y="0"/>
                    <a:pt x="319" y="71"/>
                    <a:pt x="319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3" name="Group 57">
            <a:extLst>
              <a:ext uri="{FF2B5EF4-FFF2-40B4-BE49-F238E27FC236}">
                <a16:creationId xmlns:a16="http://schemas.microsoft.com/office/drawing/2014/main" id="{6F54B5FB-E3A1-458F-B711-B07924895B7C}"/>
              </a:ext>
            </a:extLst>
          </p:cNvPr>
          <p:cNvGrpSpPr/>
          <p:nvPr/>
        </p:nvGrpSpPr>
        <p:grpSpPr>
          <a:xfrm>
            <a:off x="6534299" y="3215647"/>
            <a:ext cx="1029668" cy="1029667"/>
            <a:chOff x="7352103" y="3575413"/>
            <a:chExt cx="1029668" cy="1029667"/>
          </a:xfrm>
        </p:grpSpPr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1E1DE977-20D3-4947-B4B9-B50E835067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7352103" y="3575413"/>
              <a:ext cx="1029668" cy="1029667"/>
            </a:xfrm>
            <a:prstGeom prst="ellipse">
              <a:avLst/>
            </a:prstGeom>
            <a:solidFill>
              <a:srgbClr val="0331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4ABAF7AA-9815-4E78-974E-4C972B0B4C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7452604" y="3673232"/>
              <a:ext cx="828665" cy="8286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6" name="Group 58">
            <a:extLst>
              <a:ext uri="{FF2B5EF4-FFF2-40B4-BE49-F238E27FC236}">
                <a16:creationId xmlns:a16="http://schemas.microsoft.com/office/drawing/2014/main" id="{DC8FF0B9-5D7B-4078-913B-235B45EE30A9}"/>
              </a:ext>
            </a:extLst>
          </p:cNvPr>
          <p:cNvGrpSpPr/>
          <p:nvPr/>
        </p:nvGrpSpPr>
        <p:grpSpPr>
          <a:xfrm>
            <a:off x="8238527" y="3216989"/>
            <a:ext cx="1029668" cy="1029667"/>
            <a:chOff x="9056331" y="3576755"/>
            <a:chExt cx="1029668" cy="1029667"/>
          </a:xfrm>
        </p:grpSpPr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7E991C65-3DFD-4AB4-ACC8-54B819FE36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9056331" y="3576755"/>
              <a:ext cx="1029668" cy="1029667"/>
            </a:xfrm>
            <a:prstGeom prst="ellipse">
              <a:avLst/>
            </a:prstGeom>
            <a:solidFill>
              <a:srgbClr val="0331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54DD101C-98AC-4FDD-81FC-A7459B0C5915}"/>
                </a:ext>
              </a:extLst>
            </p:cNvPr>
            <p:cNvSpPr/>
            <p:nvPr/>
          </p:nvSpPr>
          <p:spPr bwMode="auto">
            <a:xfrm rot="18900000">
              <a:off x="9155885" y="3674967"/>
              <a:ext cx="830560" cy="830560"/>
            </a:xfrm>
            <a:custGeom>
              <a:avLst/>
              <a:gdLst>
                <a:gd name="T0" fmla="*/ 319 w 319"/>
                <a:gd name="T1" fmla="*/ 160 h 319"/>
                <a:gd name="T2" fmla="*/ 160 w 319"/>
                <a:gd name="T3" fmla="*/ 319 h 319"/>
                <a:gd name="T4" fmla="*/ 0 w 319"/>
                <a:gd name="T5" fmla="*/ 159 h 319"/>
                <a:gd name="T6" fmla="*/ 160 w 319"/>
                <a:gd name="T7" fmla="*/ 0 h 319"/>
                <a:gd name="T8" fmla="*/ 319 w 319"/>
                <a:gd name="T9" fmla="*/ 16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19">
                  <a:moveTo>
                    <a:pt x="319" y="160"/>
                  </a:moveTo>
                  <a:cubicBezTo>
                    <a:pt x="319" y="248"/>
                    <a:pt x="248" y="319"/>
                    <a:pt x="160" y="319"/>
                  </a:cubicBezTo>
                  <a:cubicBezTo>
                    <a:pt x="72" y="319"/>
                    <a:pt x="0" y="248"/>
                    <a:pt x="0" y="159"/>
                  </a:cubicBezTo>
                  <a:cubicBezTo>
                    <a:pt x="0" y="71"/>
                    <a:pt x="72" y="0"/>
                    <a:pt x="160" y="0"/>
                  </a:cubicBezTo>
                  <a:cubicBezTo>
                    <a:pt x="248" y="0"/>
                    <a:pt x="319" y="71"/>
                    <a:pt x="31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29" name="Freeform 15">
            <a:extLst>
              <a:ext uri="{FF2B5EF4-FFF2-40B4-BE49-F238E27FC236}">
                <a16:creationId xmlns:a16="http://schemas.microsoft.com/office/drawing/2014/main" id="{A6688BD8-C226-48BC-979D-FDF23F47649B}"/>
              </a:ext>
            </a:extLst>
          </p:cNvPr>
          <p:cNvSpPr/>
          <p:nvPr/>
        </p:nvSpPr>
        <p:spPr bwMode="auto">
          <a:xfrm rot="2700000" flipV="1">
            <a:off x="2464217" y="3295049"/>
            <a:ext cx="2159837" cy="1879190"/>
          </a:xfrm>
          <a:custGeom>
            <a:avLst/>
            <a:gdLst>
              <a:gd name="T0" fmla="*/ 108 w 831"/>
              <a:gd name="T1" fmla="*/ 723 h 723"/>
              <a:gd name="T2" fmla="*/ 108 w 831"/>
              <a:gd name="T3" fmla="*/ 333 h 723"/>
              <a:gd name="T4" fmla="*/ 498 w 831"/>
              <a:gd name="T5" fmla="*/ 333 h 723"/>
              <a:gd name="T6" fmla="*/ 831 w 831"/>
              <a:gd name="T7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1" h="723">
                <a:moveTo>
                  <a:pt x="108" y="723"/>
                </a:moveTo>
                <a:cubicBezTo>
                  <a:pt x="0" y="615"/>
                  <a:pt x="0" y="441"/>
                  <a:pt x="108" y="333"/>
                </a:cubicBezTo>
                <a:cubicBezTo>
                  <a:pt x="216" y="225"/>
                  <a:pt x="391" y="225"/>
                  <a:pt x="498" y="333"/>
                </a:cubicBezTo>
                <a:cubicBezTo>
                  <a:pt x="831" y="0"/>
                  <a:pt x="831" y="0"/>
                  <a:pt x="831" y="0"/>
                </a:cubicBezTo>
              </a:path>
            </a:pathLst>
          </a:custGeom>
          <a:noFill/>
          <a:ln w="34925" cap="rnd">
            <a:solidFill>
              <a:srgbClr val="03318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B135CDF1-13E0-47BD-8041-C8F201D4D70C}"/>
              </a:ext>
            </a:extLst>
          </p:cNvPr>
          <p:cNvSpPr/>
          <p:nvPr/>
        </p:nvSpPr>
        <p:spPr bwMode="auto">
          <a:xfrm rot="2700000" flipV="1">
            <a:off x="5876695" y="3295049"/>
            <a:ext cx="2159837" cy="1879190"/>
          </a:xfrm>
          <a:custGeom>
            <a:avLst/>
            <a:gdLst>
              <a:gd name="T0" fmla="*/ 108 w 831"/>
              <a:gd name="T1" fmla="*/ 723 h 723"/>
              <a:gd name="T2" fmla="*/ 108 w 831"/>
              <a:gd name="T3" fmla="*/ 333 h 723"/>
              <a:gd name="T4" fmla="*/ 498 w 831"/>
              <a:gd name="T5" fmla="*/ 333 h 723"/>
              <a:gd name="T6" fmla="*/ 831 w 831"/>
              <a:gd name="T7" fmla="*/ 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1" h="723">
                <a:moveTo>
                  <a:pt x="108" y="723"/>
                </a:moveTo>
                <a:cubicBezTo>
                  <a:pt x="0" y="615"/>
                  <a:pt x="0" y="441"/>
                  <a:pt x="108" y="333"/>
                </a:cubicBezTo>
                <a:cubicBezTo>
                  <a:pt x="216" y="225"/>
                  <a:pt x="391" y="225"/>
                  <a:pt x="498" y="333"/>
                </a:cubicBezTo>
                <a:cubicBezTo>
                  <a:pt x="831" y="0"/>
                  <a:pt x="831" y="0"/>
                  <a:pt x="831" y="0"/>
                </a:cubicBezTo>
              </a:path>
            </a:pathLst>
          </a:custGeom>
          <a:noFill/>
          <a:ln w="34925" cap="rnd">
            <a:solidFill>
              <a:srgbClr val="033180">
                <a:alpha val="99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F84886E5-AA32-4D4B-9E59-840408CA65BE}"/>
              </a:ext>
            </a:extLst>
          </p:cNvPr>
          <p:cNvSpPr/>
          <p:nvPr/>
        </p:nvSpPr>
        <p:spPr bwMode="auto">
          <a:xfrm rot="18900000">
            <a:off x="4251294" y="2436226"/>
            <a:ext cx="2027099" cy="1746452"/>
          </a:xfrm>
          <a:custGeom>
            <a:avLst/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rgbClr val="03318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53005F26-5B03-4B32-90FD-4D73EC70E16D}"/>
              </a:ext>
            </a:extLst>
          </p:cNvPr>
          <p:cNvSpPr/>
          <p:nvPr/>
        </p:nvSpPr>
        <p:spPr bwMode="auto">
          <a:xfrm rot="18900000">
            <a:off x="7645873" y="2436227"/>
            <a:ext cx="2027099" cy="1746452"/>
          </a:xfrm>
          <a:custGeom>
            <a:avLst/>
            <a:gdLst>
              <a:gd name="T0" fmla="*/ 108 w 780"/>
              <a:gd name="T1" fmla="*/ 672 h 672"/>
              <a:gd name="T2" fmla="*/ 108 w 780"/>
              <a:gd name="T3" fmla="*/ 282 h 672"/>
              <a:gd name="T4" fmla="*/ 498 w 780"/>
              <a:gd name="T5" fmla="*/ 282 h 672"/>
              <a:gd name="T6" fmla="*/ 780 w 780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672">
                <a:moveTo>
                  <a:pt x="108" y="672"/>
                </a:moveTo>
                <a:cubicBezTo>
                  <a:pt x="0" y="564"/>
                  <a:pt x="0" y="389"/>
                  <a:pt x="108" y="282"/>
                </a:cubicBezTo>
                <a:cubicBezTo>
                  <a:pt x="216" y="174"/>
                  <a:pt x="391" y="174"/>
                  <a:pt x="498" y="282"/>
                </a:cubicBezTo>
                <a:cubicBezTo>
                  <a:pt x="780" y="0"/>
                  <a:pt x="780" y="0"/>
                  <a:pt x="780" y="0"/>
                </a:cubicBezTo>
              </a:path>
            </a:pathLst>
          </a:custGeom>
          <a:noFill/>
          <a:ln w="34925" cap="rnd">
            <a:solidFill>
              <a:srgbClr val="033180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4043CB73-3C5D-4F9C-AB38-CEC71FA1BCBB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8589663" y="3403615"/>
            <a:ext cx="379413" cy="588963"/>
          </a:xfrm>
          <a:custGeom>
            <a:avLst/>
            <a:gdLst>
              <a:gd name="T0" fmla="*/ 622 w 2155"/>
              <a:gd name="T1" fmla="*/ 1203 h 3337"/>
              <a:gd name="T2" fmla="*/ 541 w 2155"/>
              <a:gd name="T3" fmla="*/ 1706 h 3337"/>
              <a:gd name="T4" fmla="*/ 536 w 2155"/>
              <a:gd name="T5" fmla="*/ 2225 h 3337"/>
              <a:gd name="T6" fmla="*/ 612 w 2155"/>
              <a:gd name="T7" fmla="*/ 2724 h 3337"/>
              <a:gd name="T8" fmla="*/ 1005 w 2155"/>
              <a:gd name="T9" fmla="*/ 2534 h 3337"/>
              <a:gd name="T10" fmla="*/ 1517 w 2155"/>
              <a:gd name="T11" fmla="*/ 2845 h 3337"/>
              <a:gd name="T12" fmla="*/ 1616 w 2155"/>
              <a:gd name="T13" fmla="*/ 2355 h 3337"/>
              <a:gd name="T14" fmla="*/ 1635 w 2155"/>
              <a:gd name="T15" fmla="*/ 1838 h 3337"/>
              <a:gd name="T16" fmla="*/ 1573 w 2155"/>
              <a:gd name="T17" fmla="*/ 1328 h 3337"/>
              <a:gd name="T18" fmla="*/ 1436 w 2155"/>
              <a:gd name="T19" fmla="*/ 852 h 3337"/>
              <a:gd name="T20" fmla="*/ 976 w 2155"/>
              <a:gd name="T21" fmla="*/ 372 h 3337"/>
              <a:gd name="T22" fmla="*/ 791 w 2155"/>
              <a:gd name="T23" fmla="*/ 709 h 3337"/>
              <a:gd name="T24" fmla="*/ 1242 w 2155"/>
              <a:gd name="T25" fmla="*/ 454 h 3337"/>
              <a:gd name="T26" fmla="*/ 1077 w 2155"/>
              <a:gd name="T27" fmla="*/ 0 h 3337"/>
              <a:gd name="T28" fmla="*/ 1104 w 2155"/>
              <a:gd name="T29" fmla="*/ 32 h 3337"/>
              <a:gd name="T30" fmla="*/ 1176 w 2155"/>
              <a:gd name="T31" fmla="*/ 125 h 3337"/>
              <a:gd name="T32" fmla="*/ 1278 w 2155"/>
              <a:gd name="T33" fmla="*/ 276 h 3337"/>
              <a:gd name="T34" fmla="*/ 1398 w 2155"/>
              <a:gd name="T35" fmla="*/ 481 h 3337"/>
              <a:gd name="T36" fmla="*/ 1521 w 2155"/>
              <a:gd name="T37" fmla="*/ 736 h 3337"/>
              <a:gd name="T38" fmla="*/ 1634 w 2155"/>
              <a:gd name="T39" fmla="*/ 1037 h 3337"/>
              <a:gd name="T40" fmla="*/ 1722 w 2155"/>
              <a:gd name="T41" fmla="*/ 1381 h 3337"/>
              <a:gd name="T42" fmla="*/ 1773 w 2155"/>
              <a:gd name="T43" fmla="*/ 1764 h 3337"/>
              <a:gd name="T44" fmla="*/ 1770 w 2155"/>
              <a:gd name="T45" fmla="*/ 2232 h 3337"/>
              <a:gd name="T46" fmla="*/ 1853 w 2155"/>
              <a:gd name="T47" fmla="*/ 2592 h 3337"/>
              <a:gd name="T48" fmla="*/ 2029 w 2155"/>
              <a:gd name="T49" fmla="*/ 2832 h 3337"/>
              <a:gd name="T50" fmla="*/ 2130 w 2155"/>
              <a:gd name="T51" fmla="*/ 3110 h 3337"/>
              <a:gd name="T52" fmla="*/ 2011 w 2155"/>
              <a:gd name="T53" fmla="*/ 3337 h 3337"/>
              <a:gd name="T54" fmla="*/ 1973 w 2155"/>
              <a:gd name="T55" fmla="*/ 3088 h 3337"/>
              <a:gd name="T56" fmla="*/ 1895 w 2155"/>
              <a:gd name="T57" fmla="*/ 2892 h 3337"/>
              <a:gd name="T58" fmla="*/ 1805 w 2155"/>
              <a:gd name="T59" fmla="*/ 2749 h 3337"/>
              <a:gd name="T60" fmla="*/ 1727 w 2155"/>
              <a:gd name="T61" fmla="*/ 2660 h 3337"/>
              <a:gd name="T62" fmla="*/ 1692 w 2155"/>
              <a:gd name="T63" fmla="*/ 2729 h 3337"/>
              <a:gd name="T64" fmla="*/ 1653 w 2155"/>
              <a:gd name="T65" fmla="*/ 2862 h 3337"/>
              <a:gd name="T66" fmla="*/ 1612 w 2155"/>
              <a:gd name="T67" fmla="*/ 2991 h 3337"/>
              <a:gd name="T68" fmla="*/ 1581 w 2155"/>
              <a:gd name="T69" fmla="*/ 3082 h 3337"/>
              <a:gd name="T70" fmla="*/ 1150 w 2155"/>
              <a:gd name="T71" fmla="*/ 3107 h 3337"/>
              <a:gd name="T72" fmla="*/ 582 w 2155"/>
              <a:gd name="T73" fmla="*/ 3107 h 3337"/>
              <a:gd name="T74" fmla="*/ 569 w 2155"/>
              <a:gd name="T75" fmla="*/ 3064 h 3337"/>
              <a:gd name="T76" fmla="*/ 537 w 2155"/>
              <a:gd name="T77" fmla="*/ 2958 h 3337"/>
              <a:gd name="T78" fmla="*/ 499 w 2155"/>
              <a:gd name="T79" fmla="*/ 2824 h 3337"/>
              <a:gd name="T80" fmla="*/ 464 w 2155"/>
              <a:gd name="T81" fmla="*/ 2693 h 3337"/>
              <a:gd name="T82" fmla="*/ 423 w 2155"/>
              <a:gd name="T83" fmla="*/ 2665 h 3337"/>
              <a:gd name="T84" fmla="*/ 339 w 2155"/>
              <a:gd name="T85" fmla="*/ 2765 h 3337"/>
              <a:gd name="T86" fmla="*/ 245 w 2155"/>
              <a:gd name="T87" fmla="*/ 2922 h 3337"/>
              <a:gd name="T88" fmla="*/ 171 w 2155"/>
              <a:gd name="T89" fmla="*/ 3137 h 3337"/>
              <a:gd name="T90" fmla="*/ 0 w 2155"/>
              <a:gd name="T91" fmla="*/ 3337 h 3337"/>
              <a:gd name="T92" fmla="*/ 43 w 2155"/>
              <a:gd name="T93" fmla="*/ 3034 h 3337"/>
              <a:gd name="T94" fmla="*/ 167 w 2155"/>
              <a:gd name="T95" fmla="*/ 2762 h 3337"/>
              <a:gd name="T96" fmla="*/ 365 w 2155"/>
              <a:gd name="T97" fmla="*/ 2531 h 3337"/>
              <a:gd name="T98" fmla="*/ 390 w 2155"/>
              <a:gd name="T99" fmla="*/ 2099 h 3337"/>
              <a:gd name="T100" fmla="*/ 404 w 2155"/>
              <a:gd name="T101" fmla="*/ 1640 h 3337"/>
              <a:gd name="T102" fmla="*/ 468 w 2155"/>
              <a:gd name="T103" fmla="*/ 1243 h 3337"/>
              <a:gd name="T104" fmla="*/ 567 w 2155"/>
              <a:gd name="T105" fmla="*/ 899 h 3337"/>
              <a:gd name="T106" fmla="*/ 686 w 2155"/>
              <a:gd name="T107" fmla="*/ 607 h 3337"/>
              <a:gd name="T108" fmla="*/ 810 w 2155"/>
              <a:gd name="T109" fmla="*/ 370 h 3337"/>
              <a:gd name="T110" fmla="*/ 926 w 2155"/>
              <a:gd name="T111" fmla="*/ 191 h 3337"/>
              <a:gd name="T112" fmla="*/ 1017 w 2155"/>
              <a:gd name="T113" fmla="*/ 69 h 3337"/>
              <a:gd name="T114" fmla="*/ 1070 w 2155"/>
              <a:gd name="T115" fmla="*/ 8 h 3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55" h="3337">
                <a:moveTo>
                  <a:pt x="730" y="852"/>
                </a:moveTo>
                <a:lnTo>
                  <a:pt x="690" y="967"/>
                </a:lnTo>
                <a:lnTo>
                  <a:pt x="653" y="1084"/>
                </a:lnTo>
                <a:lnTo>
                  <a:pt x="622" y="1203"/>
                </a:lnTo>
                <a:lnTo>
                  <a:pt x="594" y="1326"/>
                </a:lnTo>
                <a:lnTo>
                  <a:pt x="572" y="1451"/>
                </a:lnTo>
                <a:lnTo>
                  <a:pt x="554" y="1578"/>
                </a:lnTo>
                <a:lnTo>
                  <a:pt x="541" y="1706"/>
                </a:lnTo>
                <a:lnTo>
                  <a:pt x="534" y="1837"/>
                </a:lnTo>
                <a:lnTo>
                  <a:pt x="531" y="1969"/>
                </a:lnTo>
                <a:lnTo>
                  <a:pt x="531" y="2097"/>
                </a:lnTo>
                <a:lnTo>
                  <a:pt x="536" y="2225"/>
                </a:lnTo>
                <a:lnTo>
                  <a:pt x="547" y="2352"/>
                </a:lnTo>
                <a:lnTo>
                  <a:pt x="564" y="2478"/>
                </a:lnTo>
                <a:lnTo>
                  <a:pt x="585" y="2601"/>
                </a:lnTo>
                <a:lnTo>
                  <a:pt x="612" y="2724"/>
                </a:lnTo>
                <a:lnTo>
                  <a:pt x="644" y="2845"/>
                </a:lnTo>
                <a:lnTo>
                  <a:pt x="682" y="2965"/>
                </a:lnTo>
                <a:lnTo>
                  <a:pt x="1005" y="2965"/>
                </a:lnTo>
                <a:lnTo>
                  <a:pt x="1005" y="2534"/>
                </a:lnTo>
                <a:lnTo>
                  <a:pt x="1149" y="2534"/>
                </a:lnTo>
                <a:lnTo>
                  <a:pt x="1149" y="2965"/>
                </a:lnTo>
                <a:lnTo>
                  <a:pt x="1479" y="2965"/>
                </a:lnTo>
                <a:lnTo>
                  <a:pt x="1517" y="2845"/>
                </a:lnTo>
                <a:lnTo>
                  <a:pt x="1550" y="2725"/>
                </a:lnTo>
                <a:lnTo>
                  <a:pt x="1577" y="2603"/>
                </a:lnTo>
                <a:lnTo>
                  <a:pt x="1598" y="2480"/>
                </a:lnTo>
                <a:lnTo>
                  <a:pt x="1616" y="2355"/>
                </a:lnTo>
                <a:lnTo>
                  <a:pt x="1628" y="2228"/>
                </a:lnTo>
                <a:lnTo>
                  <a:pt x="1635" y="2099"/>
                </a:lnTo>
                <a:lnTo>
                  <a:pt x="1637" y="1969"/>
                </a:lnTo>
                <a:lnTo>
                  <a:pt x="1635" y="1838"/>
                </a:lnTo>
                <a:lnTo>
                  <a:pt x="1627" y="1709"/>
                </a:lnTo>
                <a:lnTo>
                  <a:pt x="1614" y="1580"/>
                </a:lnTo>
                <a:lnTo>
                  <a:pt x="1596" y="1453"/>
                </a:lnTo>
                <a:lnTo>
                  <a:pt x="1573" y="1328"/>
                </a:lnTo>
                <a:lnTo>
                  <a:pt x="1545" y="1205"/>
                </a:lnTo>
                <a:lnTo>
                  <a:pt x="1514" y="1085"/>
                </a:lnTo>
                <a:lnTo>
                  <a:pt x="1476" y="967"/>
                </a:lnTo>
                <a:lnTo>
                  <a:pt x="1436" y="852"/>
                </a:lnTo>
                <a:lnTo>
                  <a:pt x="730" y="852"/>
                </a:lnTo>
                <a:close/>
                <a:moveTo>
                  <a:pt x="1085" y="222"/>
                </a:moveTo>
                <a:lnTo>
                  <a:pt x="1029" y="295"/>
                </a:lnTo>
                <a:lnTo>
                  <a:pt x="976" y="372"/>
                </a:lnTo>
                <a:lnTo>
                  <a:pt x="925" y="453"/>
                </a:lnTo>
                <a:lnTo>
                  <a:pt x="877" y="536"/>
                </a:lnTo>
                <a:lnTo>
                  <a:pt x="832" y="621"/>
                </a:lnTo>
                <a:lnTo>
                  <a:pt x="791" y="709"/>
                </a:lnTo>
                <a:lnTo>
                  <a:pt x="1376" y="709"/>
                </a:lnTo>
                <a:lnTo>
                  <a:pt x="1334" y="621"/>
                </a:lnTo>
                <a:lnTo>
                  <a:pt x="1289" y="536"/>
                </a:lnTo>
                <a:lnTo>
                  <a:pt x="1242" y="454"/>
                </a:lnTo>
                <a:lnTo>
                  <a:pt x="1192" y="373"/>
                </a:lnTo>
                <a:lnTo>
                  <a:pt x="1140" y="296"/>
                </a:lnTo>
                <a:lnTo>
                  <a:pt x="1085" y="222"/>
                </a:lnTo>
                <a:close/>
                <a:moveTo>
                  <a:pt x="1077" y="0"/>
                </a:moveTo>
                <a:lnTo>
                  <a:pt x="1079" y="2"/>
                </a:lnTo>
                <a:lnTo>
                  <a:pt x="1085" y="8"/>
                </a:lnTo>
                <a:lnTo>
                  <a:pt x="1093" y="18"/>
                </a:lnTo>
                <a:lnTo>
                  <a:pt x="1104" y="32"/>
                </a:lnTo>
                <a:lnTo>
                  <a:pt x="1118" y="50"/>
                </a:lnTo>
                <a:lnTo>
                  <a:pt x="1135" y="71"/>
                </a:lnTo>
                <a:lnTo>
                  <a:pt x="1155" y="96"/>
                </a:lnTo>
                <a:lnTo>
                  <a:pt x="1176" y="125"/>
                </a:lnTo>
                <a:lnTo>
                  <a:pt x="1200" y="157"/>
                </a:lnTo>
                <a:lnTo>
                  <a:pt x="1224" y="194"/>
                </a:lnTo>
                <a:lnTo>
                  <a:pt x="1250" y="233"/>
                </a:lnTo>
                <a:lnTo>
                  <a:pt x="1278" y="276"/>
                </a:lnTo>
                <a:lnTo>
                  <a:pt x="1307" y="323"/>
                </a:lnTo>
                <a:lnTo>
                  <a:pt x="1337" y="372"/>
                </a:lnTo>
                <a:lnTo>
                  <a:pt x="1367" y="425"/>
                </a:lnTo>
                <a:lnTo>
                  <a:pt x="1398" y="481"/>
                </a:lnTo>
                <a:lnTo>
                  <a:pt x="1429" y="540"/>
                </a:lnTo>
                <a:lnTo>
                  <a:pt x="1460" y="603"/>
                </a:lnTo>
                <a:lnTo>
                  <a:pt x="1491" y="668"/>
                </a:lnTo>
                <a:lnTo>
                  <a:pt x="1521" y="736"/>
                </a:lnTo>
                <a:lnTo>
                  <a:pt x="1551" y="807"/>
                </a:lnTo>
                <a:lnTo>
                  <a:pt x="1580" y="881"/>
                </a:lnTo>
                <a:lnTo>
                  <a:pt x="1608" y="958"/>
                </a:lnTo>
                <a:lnTo>
                  <a:pt x="1634" y="1037"/>
                </a:lnTo>
                <a:lnTo>
                  <a:pt x="1659" y="1119"/>
                </a:lnTo>
                <a:lnTo>
                  <a:pt x="1682" y="1204"/>
                </a:lnTo>
                <a:lnTo>
                  <a:pt x="1703" y="1292"/>
                </a:lnTo>
                <a:lnTo>
                  <a:pt x="1722" y="1381"/>
                </a:lnTo>
                <a:lnTo>
                  <a:pt x="1740" y="1473"/>
                </a:lnTo>
                <a:lnTo>
                  <a:pt x="1754" y="1568"/>
                </a:lnTo>
                <a:lnTo>
                  <a:pt x="1765" y="1665"/>
                </a:lnTo>
                <a:lnTo>
                  <a:pt x="1773" y="1764"/>
                </a:lnTo>
                <a:lnTo>
                  <a:pt x="1778" y="1866"/>
                </a:lnTo>
                <a:lnTo>
                  <a:pt x="1780" y="1969"/>
                </a:lnTo>
                <a:lnTo>
                  <a:pt x="1777" y="2101"/>
                </a:lnTo>
                <a:lnTo>
                  <a:pt x="1770" y="2232"/>
                </a:lnTo>
                <a:lnTo>
                  <a:pt x="1757" y="2362"/>
                </a:lnTo>
                <a:lnTo>
                  <a:pt x="1740" y="2491"/>
                </a:lnTo>
                <a:lnTo>
                  <a:pt x="1799" y="2539"/>
                </a:lnTo>
                <a:lnTo>
                  <a:pt x="1853" y="2592"/>
                </a:lnTo>
                <a:lnTo>
                  <a:pt x="1904" y="2648"/>
                </a:lnTo>
                <a:lnTo>
                  <a:pt x="1949" y="2707"/>
                </a:lnTo>
                <a:lnTo>
                  <a:pt x="1991" y="2769"/>
                </a:lnTo>
                <a:lnTo>
                  <a:pt x="2029" y="2832"/>
                </a:lnTo>
                <a:lnTo>
                  <a:pt x="2061" y="2899"/>
                </a:lnTo>
                <a:lnTo>
                  <a:pt x="2090" y="2967"/>
                </a:lnTo>
                <a:lnTo>
                  <a:pt x="2113" y="3038"/>
                </a:lnTo>
                <a:lnTo>
                  <a:pt x="2130" y="3110"/>
                </a:lnTo>
                <a:lnTo>
                  <a:pt x="2144" y="3184"/>
                </a:lnTo>
                <a:lnTo>
                  <a:pt x="2152" y="3260"/>
                </a:lnTo>
                <a:lnTo>
                  <a:pt x="2155" y="3337"/>
                </a:lnTo>
                <a:lnTo>
                  <a:pt x="2011" y="3337"/>
                </a:lnTo>
                <a:lnTo>
                  <a:pt x="2006" y="3270"/>
                </a:lnTo>
                <a:lnTo>
                  <a:pt x="1998" y="3206"/>
                </a:lnTo>
                <a:lnTo>
                  <a:pt x="1987" y="3145"/>
                </a:lnTo>
                <a:lnTo>
                  <a:pt x="1973" y="3088"/>
                </a:lnTo>
                <a:lnTo>
                  <a:pt x="1955" y="3035"/>
                </a:lnTo>
                <a:lnTo>
                  <a:pt x="1937" y="2984"/>
                </a:lnTo>
                <a:lnTo>
                  <a:pt x="1917" y="2936"/>
                </a:lnTo>
                <a:lnTo>
                  <a:pt x="1895" y="2892"/>
                </a:lnTo>
                <a:lnTo>
                  <a:pt x="1873" y="2852"/>
                </a:lnTo>
                <a:lnTo>
                  <a:pt x="1850" y="2814"/>
                </a:lnTo>
                <a:lnTo>
                  <a:pt x="1827" y="2780"/>
                </a:lnTo>
                <a:lnTo>
                  <a:pt x="1805" y="2749"/>
                </a:lnTo>
                <a:lnTo>
                  <a:pt x="1784" y="2722"/>
                </a:lnTo>
                <a:lnTo>
                  <a:pt x="1763" y="2699"/>
                </a:lnTo>
                <a:lnTo>
                  <a:pt x="1744" y="2677"/>
                </a:lnTo>
                <a:lnTo>
                  <a:pt x="1727" y="2660"/>
                </a:lnTo>
                <a:lnTo>
                  <a:pt x="1712" y="2647"/>
                </a:lnTo>
                <a:lnTo>
                  <a:pt x="1706" y="2671"/>
                </a:lnTo>
                <a:lnTo>
                  <a:pt x="1700" y="2700"/>
                </a:lnTo>
                <a:lnTo>
                  <a:pt x="1692" y="2729"/>
                </a:lnTo>
                <a:lnTo>
                  <a:pt x="1683" y="2762"/>
                </a:lnTo>
                <a:lnTo>
                  <a:pt x="1674" y="2794"/>
                </a:lnTo>
                <a:lnTo>
                  <a:pt x="1663" y="2829"/>
                </a:lnTo>
                <a:lnTo>
                  <a:pt x="1653" y="2862"/>
                </a:lnTo>
                <a:lnTo>
                  <a:pt x="1642" y="2897"/>
                </a:lnTo>
                <a:lnTo>
                  <a:pt x="1632" y="2929"/>
                </a:lnTo>
                <a:lnTo>
                  <a:pt x="1622" y="2961"/>
                </a:lnTo>
                <a:lnTo>
                  <a:pt x="1612" y="2991"/>
                </a:lnTo>
                <a:lnTo>
                  <a:pt x="1602" y="3018"/>
                </a:lnTo>
                <a:lnTo>
                  <a:pt x="1594" y="3044"/>
                </a:lnTo>
                <a:lnTo>
                  <a:pt x="1587" y="3065"/>
                </a:lnTo>
                <a:lnTo>
                  <a:pt x="1581" y="3082"/>
                </a:lnTo>
                <a:lnTo>
                  <a:pt x="1577" y="3095"/>
                </a:lnTo>
                <a:lnTo>
                  <a:pt x="1574" y="3105"/>
                </a:lnTo>
                <a:lnTo>
                  <a:pt x="1573" y="3107"/>
                </a:lnTo>
                <a:lnTo>
                  <a:pt x="1150" y="3107"/>
                </a:lnTo>
                <a:lnTo>
                  <a:pt x="1150" y="3337"/>
                </a:lnTo>
                <a:lnTo>
                  <a:pt x="1005" y="3337"/>
                </a:lnTo>
                <a:lnTo>
                  <a:pt x="1005" y="3107"/>
                </a:lnTo>
                <a:lnTo>
                  <a:pt x="582" y="3107"/>
                </a:lnTo>
                <a:lnTo>
                  <a:pt x="581" y="3105"/>
                </a:lnTo>
                <a:lnTo>
                  <a:pt x="579" y="3095"/>
                </a:lnTo>
                <a:lnTo>
                  <a:pt x="575" y="3082"/>
                </a:lnTo>
                <a:lnTo>
                  <a:pt x="569" y="3064"/>
                </a:lnTo>
                <a:lnTo>
                  <a:pt x="563" y="3043"/>
                </a:lnTo>
                <a:lnTo>
                  <a:pt x="554" y="3017"/>
                </a:lnTo>
                <a:lnTo>
                  <a:pt x="546" y="2989"/>
                </a:lnTo>
                <a:lnTo>
                  <a:pt x="537" y="2958"/>
                </a:lnTo>
                <a:lnTo>
                  <a:pt x="528" y="2926"/>
                </a:lnTo>
                <a:lnTo>
                  <a:pt x="518" y="2892"/>
                </a:lnTo>
                <a:lnTo>
                  <a:pt x="509" y="2858"/>
                </a:lnTo>
                <a:lnTo>
                  <a:pt x="499" y="2824"/>
                </a:lnTo>
                <a:lnTo>
                  <a:pt x="489" y="2789"/>
                </a:lnTo>
                <a:lnTo>
                  <a:pt x="480" y="2756"/>
                </a:lnTo>
                <a:lnTo>
                  <a:pt x="472" y="2723"/>
                </a:lnTo>
                <a:lnTo>
                  <a:pt x="464" y="2693"/>
                </a:lnTo>
                <a:lnTo>
                  <a:pt x="458" y="2664"/>
                </a:lnTo>
                <a:lnTo>
                  <a:pt x="453" y="2639"/>
                </a:lnTo>
                <a:lnTo>
                  <a:pt x="440" y="2650"/>
                </a:lnTo>
                <a:lnTo>
                  <a:pt x="423" y="2665"/>
                </a:lnTo>
                <a:lnTo>
                  <a:pt x="405" y="2685"/>
                </a:lnTo>
                <a:lnTo>
                  <a:pt x="385" y="2708"/>
                </a:lnTo>
                <a:lnTo>
                  <a:pt x="362" y="2734"/>
                </a:lnTo>
                <a:lnTo>
                  <a:pt x="339" y="2765"/>
                </a:lnTo>
                <a:lnTo>
                  <a:pt x="315" y="2798"/>
                </a:lnTo>
                <a:lnTo>
                  <a:pt x="292" y="2836"/>
                </a:lnTo>
                <a:lnTo>
                  <a:pt x="269" y="2877"/>
                </a:lnTo>
                <a:lnTo>
                  <a:pt x="245" y="2922"/>
                </a:lnTo>
                <a:lnTo>
                  <a:pt x="224" y="2971"/>
                </a:lnTo>
                <a:lnTo>
                  <a:pt x="203" y="3022"/>
                </a:lnTo>
                <a:lnTo>
                  <a:pt x="186" y="3078"/>
                </a:lnTo>
                <a:lnTo>
                  <a:pt x="171" y="3137"/>
                </a:lnTo>
                <a:lnTo>
                  <a:pt x="158" y="3200"/>
                </a:lnTo>
                <a:lnTo>
                  <a:pt x="150" y="3267"/>
                </a:lnTo>
                <a:lnTo>
                  <a:pt x="144" y="3337"/>
                </a:lnTo>
                <a:lnTo>
                  <a:pt x="0" y="3337"/>
                </a:lnTo>
                <a:lnTo>
                  <a:pt x="3" y="3259"/>
                </a:lnTo>
                <a:lnTo>
                  <a:pt x="11" y="3182"/>
                </a:lnTo>
                <a:lnTo>
                  <a:pt x="24" y="3107"/>
                </a:lnTo>
                <a:lnTo>
                  <a:pt x="43" y="3034"/>
                </a:lnTo>
                <a:lnTo>
                  <a:pt x="67" y="2963"/>
                </a:lnTo>
                <a:lnTo>
                  <a:pt x="96" y="2894"/>
                </a:lnTo>
                <a:lnTo>
                  <a:pt x="129" y="2827"/>
                </a:lnTo>
                <a:lnTo>
                  <a:pt x="167" y="2762"/>
                </a:lnTo>
                <a:lnTo>
                  <a:pt x="210" y="2700"/>
                </a:lnTo>
                <a:lnTo>
                  <a:pt x="257" y="2641"/>
                </a:lnTo>
                <a:lnTo>
                  <a:pt x="309" y="2584"/>
                </a:lnTo>
                <a:lnTo>
                  <a:pt x="365" y="2531"/>
                </a:lnTo>
                <a:lnTo>
                  <a:pt x="425" y="2482"/>
                </a:lnTo>
                <a:lnTo>
                  <a:pt x="409" y="2356"/>
                </a:lnTo>
                <a:lnTo>
                  <a:pt x="397" y="2228"/>
                </a:lnTo>
                <a:lnTo>
                  <a:pt x="390" y="2099"/>
                </a:lnTo>
                <a:lnTo>
                  <a:pt x="388" y="1969"/>
                </a:lnTo>
                <a:lnTo>
                  <a:pt x="390" y="1856"/>
                </a:lnTo>
                <a:lnTo>
                  <a:pt x="395" y="1746"/>
                </a:lnTo>
                <a:lnTo>
                  <a:pt x="404" y="1640"/>
                </a:lnTo>
                <a:lnTo>
                  <a:pt x="416" y="1535"/>
                </a:lnTo>
                <a:lnTo>
                  <a:pt x="430" y="1435"/>
                </a:lnTo>
                <a:lnTo>
                  <a:pt x="448" y="1337"/>
                </a:lnTo>
                <a:lnTo>
                  <a:pt x="468" y="1243"/>
                </a:lnTo>
                <a:lnTo>
                  <a:pt x="489" y="1152"/>
                </a:lnTo>
                <a:lnTo>
                  <a:pt x="514" y="1064"/>
                </a:lnTo>
                <a:lnTo>
                  <a:pt x="539" y="980"/>
                </a:lnTo>
                <a:lnTo>
                  <a:pt x="567" y="899"/>
                </a:lnTo>
                <a:lnTo>
                  <a:pt x="595" y="821"/>
                </a:lnTo>
                <a:lnTo>
                  <a:pt x="625" y="746"/>
                </a:lnTo>
                <a:lnTo>
                  <a:pt x="655" y="675"/>
                </a:lnTo>
                <a:lnTo>
                  <a:pt x="686" y="607"/>
                </a:lnTo>
                <a:lnTo>
                  <a:pt x="717" y="543"/>
                </a:lnTo>
                <a:lnTo>
                  <a:pt x="748" y="482"/>
                </a:lnTo>
                <a:lnTo>
                  <a:pt x="779" y="424"/>
                </a:lnTo>
                <a:lnTo>
                  <a:pt x="810" y="370"/>
                </a:lnTo>
                <a:lnTo>
                  <a:pt x="840" y="321"/>
                </a:lnTo>
                <a:lnTo>
                  <a:pt x="870" y="274"/>
                </a:lnTo>
                <a:lnTo>
                  <a:pt x="898" y="230"/>
                </a:lnTo>
                <a:lnTo>
                  <a:pt x="926" y="191"/>
                </a:lnTo>
                <a:lnTo>
                  <a:pt x="951" y="155"/>
                </a:lnTo>
                <a:lnTo>
                  <a:pt x="976" y="123"/>
                </a:lnTo>
                <a:lnTo>
                  <a:pt x="997" y="94"/>
                </a:lnTo>
                <a:lnTo>
                  <a:pt x="1017" y="69"/>
                </a:lnTo>
                <a:lnTo>
                  <a:pt x="1035" y="49"/>
                </a:lnTo>
                <a:lnTo>
                  <a:pt x="1049" y="31"/>
                </a:lnTo>
                <a:lnTo>
                  <a:pt x="1061" y="17"/>
                </a:lnTo>
                <a:lnTo>
                  <a:pt x="1070" y="8"/>
                </a:lnTo>
                <a:lnTo>
                  <a:pt x="1075" y="2"/>
                </a:lnTo>
                <a:lnTo>
                  <a:pt x="107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34" name="Group 75">
            <a:extLst>
              <a:ext uri="{FF2B5EF4-FFF2-40B4-BE49-F238E27FC236}">
                <a16:creationId xmlns:a16="http://schemas.microsoft.com/office/drawing/2014/main" id="{B276FF45-F07E-4B80-A824-C7D00351C20A}"/>
              </a:ext>
            </a:extLst>
          </p:cNvPr>
          <p:cNvGrpSpPr/>
          <p:nvPr/>
        </p:nvGrpSpPr>
        <p:grpSpPr>
          <a:xfrm>
            <a:off x="6825581" y="3430497"/>
            <a:ext cx="469597" cy="490585"/>
            <a:chOff x="5330825" y="4986338"/>
            <a:chExt cx="568325" cy="593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5" name="Freeform 125">
              <a:extLst>
                <a:ext uri="{FF2B5EF4-FFF2-40B4-BE49-F238E27FC236}">
                  <a16:creationId xmlns:a16="http://schemas.microsoft.com/office/drawing/2014/main" id="{71F5CEB3-76D2-43B9-AD87-9244D583A9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0825" y="4986338"/>
              <a:ext cx="568325" cy="593725"/>
            </a:xfrm>
            <a:custGeom>
              <a:avLst/>
              <a:gdLst>
                <a:gd name="T0" fmla="*/ 1168 w 3223"/>
                <a:gd name="T1" fmla="*/ 1285 h 3366"/>
                <a:gd name="T2" fmla="*/ 968 w 3223"/>
                <a:gd name="T3" fmla="*/ 1430 h 3366"/>
                <a:gd name="T4" fmla="*/ 789 w 3223"/>
                <a:gd name="T5" fmla="*/ 1623 h 3366"/>
                <a:gd name="T6" fmla="*/ 633 w 3223"/>
                <a:gd name="T7" fmla="*/ 1856 h 3366"/>
                <a:gd name="T8" fmla="*/ 503 w 3223"/>
                <a:gd name="T9" fmla="*/ 2128 h 3366"/>
                <a:gd name="T10" fmla="*/ 401 w 3223"/>
                <a:gd name="T11" fmla="*/ 2429 h 3366"/>
                <a:gd name="T12" fmla="*/ 330 w 3223"/>
                <a:gd name="T13" fmla="*/ 2756 h 3366"/>
                <a:gd name="T14" fmla="*/ 291 w 3223"/>
                <a:gd name="T15" fmla="*/ 3103 h 3366"/>
                <a:gd name="T16" fmla="*/ 2932 w 3223"/>
                <a:gd name="T17" fmla="*/ 3103 h 3366"/>
                <a:gd name="T18" fmla="*/ 2894 w 3223"/>
                <a:gd name="T19" fmla="*/ 2756 h 3366"/>
                <a:gd name="T20" fmla="*/ 2823 w 3223"/>
                <a:gd name="T21" fmla="*/ 2429 h 3366"/>
                <a:gd name="T22" fmla="*/ 2721 w 3223"/>
                <a:gd name="T23" fmla="*/ 2128 h 3366"/>
                <a:gd name="T24" fmla="*/ 2592 w 3223"/>
                <a:gd name="T25" fmla="*/ 1856 h 3366"/>
                <a:gd name="T26" fmla="*/ 2437 w 3223"/>
                <a:gd name="T27" fmla="*/ 1623 h 3366"/>
                <a:gd name="T28" fmla="*/ 2259 w 3223"/>
                <a:gd name="T29" fmla="*/ 1430 h 3366"/>
                <a:gd name="T30" fmla="*/ 2061 w 3223"/>
                <a:gd name="T31" fmla="*/ 1285 h 3366"/>
                <a:gd name="T32" fmla="*/ 1311 w 3223"/>
                <a:gd name="T33" fmla="*/ 1217 h 3366"/>
                <a:gd name="T34" fmla="*/ 1876 w 3223"/>
                <a:gd name="T35" fmla="*/ 1074 h 3366"/>
                <a:gd name="T36" fmla="*/ 1261 w 3223"/>
                <a:gd name="T37" fmla="*/ 144 h 3366"/>
                <a:gd name="T38" fmla="*/ 1970 w 3223"/>
                <a:gd name="T39" fmla="*/ 144 h 3366"/>
                <a:gd name="T40" fmla="*/ 2049 w 3223"/>
                <a:gd name="T41" fmla="*/ 0 h 3366"/>
                <a:gd name="T42" fmla="*/ 2094 w 3223"/>
                <a:gd name="T43" fmla="*/ 14 h 3366"/>
                <a:gd name="T44" fmla="*/ 2116 w 3223"/>
                <a:gd name="T45" fmla="*/ 47 h 3366"/>
                <a:gd name="T46" fmla="*/ 2122 w 3223"/>
                <a:gd name="T47" fmla="*/ 79 h 3366"/>
                <a:gd name="T48" fmla="*/ 2013 w 3223"/>
                <a:gd name="T49" fmla="*/ 1103 h 3366"/>
                <a:gd name="T50" fmla="*/ 2235 w 3223"/>
                <a:gd name="T51" fmla="*/ 1231 h 3366"/>
                <a:gd name="T52" fmla="*/ 2436 w 3223"/>
                <a:gd name="T53" fmla="*/ 1409 h 3366"/>
                <a:gd name="T54" fmla="*/ 2615 w 3223"/>
                <a:gd name="T55" fmla="*/ 1631 h 3366"/>
                <a:gd name="T56" fmla="*/ 2769 w 3223"/>
                <a:gd name="T57" fmla="*/ 1892 h 3366"/>
                <a:gd name="T58" fmla="*/ 2895 w 3223"/>
                <a:gd name="T59" fmla="*/ 2187 h 3366"/>
                <a:gd name="T60" fmla="*/ 2990 w 3223"/>
                <a:gd name="T61" fmla="*/ 2510 h 3366"/>
                <a:gd name="T62" fmla="*/ 3052 w 3223"/>
                <a:gd name="T63" fmla="*/ 2857 h 3366"/>
                <a:gd name="T64" fmla="*/ 3078 w 3223"/>
                <a:gd name="T65" fmla="*/ 3222 h 3366"/>
                <a:gd name="T66" fmla="*/ 0 w 3223"/>
                <a:gd name="T67" fmla="*/ 3366 h 3366"/>
                <a:gd name="T68" fmla="*/ 149 w 3223"/>
                <a:gd name="T69" fmla="*/ 3099 h 3366"/>
                <a:gd name="T70" fmla="*/ 187 w 3223"/>
                <a:gd name="T71" fmla="*/ 2739 h 3366"/>
                <a:gd name="T72" fmla="*/ 261 w 3223"/>
                <a:gd name="T73" fmla="*/ 2398 h 3366"/>
                <a:gd name="T74" fmla="*/ 366 w 3223"/>
                <a:gd name="T75" fmla="*/ 2083 h 3366"/>
                <a:gd name="T76" fmla="*/ 502 w 3223"/>
                <a:gd name="T77" fmla="*/ 1798 h 3366"/>
                <a:gd name="T78" fmla="*/ 665 w 3223"/>
                <a:gd name="T79" fmla="*/ 1549 h 3366"/>
                <a:gd name="T80" fmla="*/ 852 w 3223"/>
                <a:gd name="T81" fmla="*/ 1342 h 3366"/>
                <a:gd name="T82" fmla="*/ 1061 w 3223"/>
                <a:gd name="T83" fmla="*/ 1181 h 3366"/>
                <a:gd name="T84" fmla="*/ 1211 w 3223"/>
                <a:gd name="T85" fmla="*/ 745 h 3366"/>
                <a:gd name="T86" fmla="*/ 1101 w 3223"/>
                <a:gd name="T87" fmla="*/ 64 h 3366"/>
                <a:gd name="T88" fmla="*/ 1110 w 3223"/>
                <a:gd name="T89" fmla="*/ 31 h 3366"/>
                <a:gd name="T90" fmla="*/ 1139 w 3223"/>
                <a:gd name="T91" fmla="*/ 6 h 3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23" h="3366">
                  <a:moveTo>
                    <a:pt x="1311" y="1217"/>
                  </a:moveTo>
                  <a:lnTo>
                    <a:pt x="1239" y="1248"/>
                  </a:lnTo>
                  <a:lnTo>
                    <a:pt x="1168" y="1285"/>
                  </a:lnTo>
                  <a:lnTo>
                    <a:pt x="1099" y="1328"/>
                  </a:lnTo>
                  <a:lnTo>
                    <a:pt x="1033" y="1376"/>
                  </a:lnTo>
                  <a:lnTo>
                    <a:pt x="968" y="1430"/>
                  </a:lnTo>
                  <a:lnTo>
                    <a:pt x="906" y="1489"/>
                  </a:lnTo>
                  <a:lnTo>
                    <a:pt x="847" y="1553"/>
                  </a:lnTo>
                  <a:lnTo>
                    <a:pt x="789" y="1623"/>
                  </a:lnTo>
                  <a:lnTo>
                    <a:pt x="735" y="1696"/>
                  </a:lnTo>
                  <a:lnTo>
                    <a:pt x="682" y="1775"/>
                  </a:lnTo>
                  <a:lnTo>
                    <a:pt x="633" y="1856"/>
                  </a:lnTo>
                  <a:lnTo>
                    <a:pt x="586" y="1943"/>
                  </a:lnTo>
                  <a:lnTo>
                    <a:pt x="544" y="2034"/>
                  </a:lnTo>
                  <a:lnTo>
                    <a:pt x="503" y="2128"/>
                  </a:lnTo>
                  <a:lnTo>
                    <a:pt x="465" y="2225"/>
                  </a:lnTo>
                  <a:lnTo>
                    <a:pt x="432" y="2326"/>
                  </a:lnTo>
                  <a:lnTo>
                    <a:pt x="401" y="2429"/>
                  </a:lnTo>
                  <a:lnTo>
                    <a:pt x="374" y="2536"/>
                  </a:lnTo>
                  <a:lnTo>
                    <a:pt x="349" y="2645"/>
                  </a:lnTo>
                  <a:lnTo>
                    <a:pt x="330" y="2756"/>
                  </a:lnTo>
                  <a:lnTo>
                    <a:pt x="313" y="2870"/>
                  </a:lnTo>
                  <a:lnTo>
                    <a:pt x="300" y="2986"/>
                  </a:lnTo>
                  <a:lnTo>
                    <a:pt x="291" y="3103"/>
                  </a:lnTo>
                  <a:lnTo>
                    <a:pt x="287" y="3222"/>
                  </a:lnTo>
                  <a:lnTo>
                    <a:pt x="2937" y="3222"/>
                  </a:lnTo>
                  <a:lnTo>
                    <a:pt x="2932" y="3103"/>
                  </a:lnTo>
                  <a:lnTo>
                    <a:pt x="2924" y="2986"/>
                  </a:lnTo>
                  <a:lnTo>
                    <a:pt x="2910" y="2870"/>
                  </a:lnTo>
                  <a:lnTo>
                    <a:pt x="2894" y="2756"/>
                  </a:lnTo>
                  <a:lnTo>
                    <a:pt x="2874" y="2645"/>
                  </a:lnTo>
                  <a:lnTo>
                    <a:pt x="2850" y="2536"/>
                  </a:lnTo>
                  <a:lnTo>
                    <a:pt x="2823" y="2429"/>
                  </a:lnTo>
                  <a:lnTo>
                    <a:pt x="2792" y="2326"/>
                  </a:lnTo>
                  <a:lnTo>
                    <a:pt x="2759" y="2225"/>
                  </a:lnTo>
                  <a:lnTo>
                    <a:pt x="2721" y="2128"/>
                  </a:lnTo>
                  <a:lnTo>
                    <a:pt x="2681" y="2034"/>
                  </a:lnTo>
                  <a:lnTo>
                    <a:pt x="2638" y="1943"/>
                  </a:lnTo>
                  <a:lnTo>
                    <a:pt x="2592" y="1856"/>
                  </a:lnTo>
                  <a:lnTo>
                    <a:pt x="2543" y="1775"/>
                  </a:lnTo>
                  <a:lnTo>
                    <a:pt x="2491" y="1696"/>
                  </a:lnTo>
                  <a:lnTo>
                    <a:pt x="2437" y="1623"/>
                  </a:lnTo>
                  <a:lnTo>
                    <a:pt x="2380" y="1553"/>
                  </a:lnTo>
                  <a:lnTo>
                    <a:pt x="2321" y="1489"/>
                  </a:lnTo>
                  <a:lnTo>
                    <a:pt x="2259" y="1430"/>
                  </a:lnTo>
                  <a:lnTo>
                    <a:pt x="2195" y="1376"/>
                  </a:lnTo>
                  <a:lnTo>
                    <a:pt x="2130" y="1328"/>
                  </a:lnTo>
                  <a:lnTo>
                    <a:pt x="2061" y="1285"/>
                  </a:lnTo>
                  <a:lnTo>
                    <a:pt x="1991" y="1248"/>
                  </a:lnTo>
                  <a:lnTo>
                    <a:pt x="1920" y="1217"/>
                  </a:lnTo>
                  <a:lnTo>
                    <a:pt x="1311" y="1217"/>
                  </a:lnTo>
                  <a:close/>
                  <a:moveTo>
                    <a:pt x="1354" y="809"/>
                  </a:moveTo>
                  <a:lnTo>
                    <a:pt x="1354" y="1074"/>
                  </a:lnTo>
                  <a:lnTo>
                    <a:pt x="1876" y="1074"/>
                  </a:lnTo>
                  <a:lnTo>
                    <a:pt x="1876" y="809"/>
                  </a:lnTo>
                  <a:lnTo>
                    <a:pt x="1354" y="809"/>
                  </a:lnTo>
                  <a:close/>
                  <a:moveTo>
                    <a:pt x="1261" y="144"/>
                  </a:moveTo>
                  <a:lnTo>
                    <a:pt x="1345" y="666"/>
                  </a:lnTo>
                  <a:lnTo>
                    <a:pt x="1885" y="666"/>
                  </a:lnTo>
                  <a:lnTo>
                    <a:pt x="1970" y="144"/>
                  </a:lnTo>
                  <a:lnTo>
                    <a:pt x="1261" y="144"/>
                  </a:lnTo>
                  <a:close/>
                  <a:moveTo>
                    <a:pt x="1175" y="0"/>
                  </a:moveTo>
                  <a:lnTo>
                    <a:pt x="2049" y="0"/>
                  </a:lnTo>
                  <a:lnTo>
                    <a:pt x="2067" y="2"/>
                  </a:lnTo>
                  <a:lnTo>
                    <a:pt x="2082" y="7"/>
                  </a:lnTo>
                  <a:lnTo>
                    <a:pt x="2094" y="14"/>
                  </a:lnTo>
                  <a:lnTo>
                    <a:pt x="2103" y="24"/>
                  </a:lnTo>
                  <a:lnTo>
                    <a:pt x="2111" y="35"/>
                  </a:lnTo>
                  <a:lnTo>
                    <a:pt x="2116" y="47"/>
                  </a:lnTo>
                  <a:lnTo>
                    <a:pt x="2119" y="58"/>
                  </a:lnTo>
                  <a:lnTo>
                    <a:pt x="2122" y="68"/>
                  </a:lnTo>
                  <a:lnTo>
                    <a:pt x="2122" y="79"/>
                  </a:lnTo>
                  <a:lnTo>
                    <a:pt x="2120" y="86"/>
                  </a:lnTo>
                  <a:lnTo>
                    <a:pt x="2013" y="745"/>
                  </a:lnTo>
                  <a:lnTo>
                    <a:pt x="2013" y="1103"/>
                  </a:lnTo>
                  <a:lnTo>
                    <a:pt x="2089" y="1139"/>
                  </a:lnTo>
                  <a:lnTo>
                    <a:pt x="2162" y="1182"/>
                  </a:lnTo>
                  <a:lnTo>
                    <a:pt x="2235" y="1231"/>
                  </a:lnTo>
                  <a:lnTo>
                    <a:pt x="2304" y="1285"/>
                  </a:lnTo>
                  <a:lnTo>
                    <a:pt x="2371" y="1344"/>
                  </a:lnTo>
                  <a:lnTo>
                    <a:pt x="2436" y="1409"/>
                  </a:lnTo>
                  <a:lnTo>
                    <a:pt x="2498" y="1478"/>
                  </a:lnTo>
                  <a:lnTo>
                    <a:pt x="2558" y="1552"/>
                  </a:lnTo>
                  <a:lnTo>
                    <a:pt x="2615" y="1631"/>
                  </a:lnTo>
                  <a:lnTo>
                    <a:pt x="2669" y="1714"/>
                  </a:lnTo>
                  <a:lnTo>
                    <a:pt x="2721" y="1801"/>
                  </a:lnTo>
                  <a:lnTo>
                    <a:pt x="2769" y="1892"/>
                  </a:lnTo>
                  <a:lnTo>
                    <a:pt x="2814" y="1987"/>
                  </a:lnTo>
                  <a:lnTo>
                    <a:pt x="2857" y="2085"/>
                  </a:lnTo>
                  <a:lnTo>
                    <a:pt x="2895" y="2187"/>
                  </a:lnTo>
                  <a:lnTo>
                    <a:pt x="2930" y="2292"/>
                  </a:lnTo>
                  <a:lnTo>
                    <a:pt x="2962" y="2399"/>
                  </a:lnTo>
                  <a:lnTo>
                    <a:pt x="2990" y="2510"/>
                  </a:lnTo>
                  <a:lnTo>
                    <a:pt x="3014" y="2623"/>
                  </a:lnTo>
                  <a:lnTo>
                    <a:pt x="3036" y="2739"/>
                  </a:lnTo>
                  <a:lnTo>
                    <a:pt x="3052" y="2857"/>
                  </a:lnTo>
                  <a:lnTo>
                    <a:pt x="3065" y="2977"/>
                  </a:lnTo>
                  <a:lnTo>
                    <a:pt x="3074" y="3099"/>
                  </a:lnTo>
                  <a:lnTo>
                    <a:pt x="3078" y="3222"/>
                  </a:lnTo>
                  <a:lnTo>
                    <a:pt x="3223" y="3222"/>
                  </a:lnTo>
                  <a:lnTo>
                    <a:pt x="3223" y="3366"/>
                  </a:lnTo>
                  <a:lnTo>
                    <a:pt x="0" y="3366"/>
                  </a:lnTo>
                  <a:lnTo>
                    <a:pt x="0" y="3222"/>
                  </a:lnTo>
                  <a:lnTo>
                    <a:pt x="145" y="3222"/>
                  </a:lnTo>
                  <a:lnTo>
                    <a:pt x="149" y="3099"/>
                  </a:lnTo>
                  <a:lnTo>
                    <a:pt x="158" y="2977"/>
                  </a:lnTo>
                  <a:lnTo>
                    <a:pt x="171" y="2857"/>
                  </a:lnTo>
                  <a:lnTo>
                    <a:pt x="187" y="2739"/>
                  </a:lnTo>
                  <a:lnTo>
                    <a:pt x="209" y="2622"/>
                  </a:lnTo>
                  <a:lnTo>
                    <a:pt x="233" y="2509"/>
                  </a:lnTo>
                  <a:lnTo>
                    <a:pt x="261" y="2398"/>
                  </a:lnTo>
                  <a:lnTo>
                    <a:pt x="293" y="2290"/>
                  </a:lnTo>
                  <a:lnTo>
                    <a:pt x="328" y="2185"/>
                  </a:lnTo>
                  <a:lnTo>
                    <a:pt x="366" y="2083"/>
                  </a:lnTo>
                  <a:lnTo>
                    <a:pt x="409" y="1984"/>
                  </a:lnTo>
                  <a:lnTo>
                    <a:pt x="454" y="1889"/>
                  </a:lnTo>
                  <a:lnTo>
                    <a:pt x="502" y="1798"/>
                  </a:lnTo>
                  <a:lnTo>
                    <a:pt x="554" y="1711"/>
                  </a:lnTo>
                  <a:lnTo>
                    <a:pt x="608" y="1628"/>
                  </a:lnTo>
                  <a:lnTo>
                    <a:pt x="665" y="1549"/>
                  </a:lnTo>
                  <a:lnTo>
                    <a:pt x="725" y="1475"/>
                  </a:lnTo>
                  <a:lnTo>
                    <a:pt x="787" y="1407"/>
                  </a:lnTo>
                  <a:lnTo>
                    <a:pt x="852" y="1342"/>
                  </a:lnTo>
                  <a:lnTo>
                    <a:pt x="919" y="1283"/>
                  </a:lnTo>
                  <a:lnTo>
                    <a:pt x="989" y="1229"/>
                  </a:lnTo>
                  <a:lnTo>
                    <a:pt x="1061" y="1181"/>
                  </a:lnTo>
                  <a:lnTo>
                    <a:pt x="1135" y="1138"/>
                  </a:lnTo>
                  <a:lnTo>
                    <a:pt x="1211" y="1103"/>
                  </a:lnTo>
                  <a:lnTo>
                    <a:pt x="1211" y="745"/>
                  </a:lnTo>
                  <a:lnTo>
                    <a:pt x="1104" y="86"/>
                  </a:lnTo>
                  <a:lnTo>
                    <a:pt x="1102" y="75"/>
                  </a:lnTo>
                  <a:lnTo>
                    <a:pt x="1101" y="64"/>
                  </a:lnTo>
                  <a:lnTo>
                    <a:pt x="1102" y="52"/>
                  </a:lnTo>
                  <a:lnTo>
                    <a:pt x="1106" y="41"/>
                  </a:lnTo>
                  <a:lnTo>
                    <a:pt x="1110" y="31"/>
                  </a:lnTo>
                  <a:lnTo>
                    <a:pt x="1117" y="20"/>
                  </a:lnTo>
                  <a:lnTo>
                    <a:pt x="1127" y="12"/>
                  </a:lnTo>
                  <a:lnTo>
                    <a:pt x="1139" y="6"/>
                  </a:lnTo>
                  <a:lnTo>
                    <a:pt x="1155" y="1"/>
                  </a:lnTo>
                  <a:lnTo>
                    <a:pt x="1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Freeform 126">
              <a:extLst>
                <a:ext uri="{FF2B5EF4-FFF2-40B4-BE49-F238E27FC236}">
                  <a16:creationId xmlns:a16="http://schemas.microsoft.com/office/drawing/2014/main" id="{D19B5F65-8816-4343-9ACE-FDA47EFE7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2600" y="5262563"/>
              <a:ext cx="104775" cy="231775"/>
            </a:xfrm>
            <a:custGeom>
              <a:avLst/>
              <a:gdLst>
                <a:gd name="T0" fmla="*/ 357 w 588"/>
                <a:gd name="T1" fmla="*/ 1044 h 1312"/>
                <a:gd name="T2" fmla="*/ 404 w 588"/>
                <a:gd name="T3" fmla="*/ 1015 h 1312"/>
                <a:gd name="T4" fmla="*/ 440 w 588"/>
                <a:gd name="T5" fmla="*/ 971 h 1312"/>
                <a:gd name="T6" fmla="*/ 459 w 588"/>
                <a:gd name="T7" fmla="*/ 918 h 1312"/>
                <a:gd name="T8" fmla="*/ 459 w 588"/>
                <a:gd name="T9" fmla="*/ 859 h 1312"/>
                <a:gd name="T10" fmla="*/ 440 w 588"/>
                <a:gd name="T11" fmla="*/ 804 h 1312"/>
                <a:gd name="T12" fmla="*/ 404 w 588"/>
                <a:gd name="T13" fmla="*/ 761 h 1312"/>
                <a:gd name="T14" fmla="*/ 357 w 588"/>
                <a:gd name="T15" fmla="*/ 732 h 1312"/>
                <a:gd name="T16" fmla="*/ 205 w 588"/>
                <a:gd name="T17" fmla="*/ 281 h 1312"/>
                <a:gd name="T18" fmla="*/ 163 w 588"/>
                <a:gd name="T19" fmla="*/ 318 h 1312"/>
                <a:gd name="T20" fmla="*/ 135 w 588"/>
                <a:gd name="T21" fmla="*/ 367 h 1312"/>
                <a:gd name="T22" fmla="*/ 125 w 588"/>
                <a:gd name="T23" fmla="*/ 425 h 1312"/>
                <a:gd name="T24" fmla="*/ 135 w 588"/>
                <a:gd name="T25" fmla="*/ 482 h 1312"/>
                <a:gd name="T26" fmla="*/ 163 w 588"/>
                <a:gd name="T27" fmla="*/ 531 h 1312"/>
                <a:gd name="T28" fmla="*/ 205 w 588"/>
                <a:gd name="T29" fmla="*/ 569 h 1312"/>
                <a:gd name="T30" fmla="*/ 230 w 588"/>
                <a:gd name="T31" fmla="*/ 268 h 1312"/>
                <a:gd name="T32" fmla="*/ 357 w 588"/>
                <a:gd name="T33" fmla="*/ 0 h 1312"/>
                <a:gd name="T34" fmla="*/ 395 w 588"/>
                <a:gd name="T35" fmla="*/ 149 h 1312"/>
                <a:gd name="T36" fmla="*/ 465 w 588"/>
                <a:gd name="T37" fmla="*/ 185 h 1312"/>
                <a:gd name="T38" fmla="*/ 522 w 588"/>
                <a:gd name="T39" fmla="*/ 239 h 1312"/>
                <a:gd name="T40" fmla="*/ 562 w 588"/>
                <a:gd name="T41" fmla="*/ 306 h 1312"/>
                <a:gd name="T42" fmla="*/ 585 w 588"/>
                <a:gd name="T43" fmla="*/ 383 h 1312"/>
                <a:gd name="T44" fmla="*/ 462 w 588"/>
                <a:gd name="T45" fmla="*/ 425 h 1312"/>
                <a:gd name="T46" fmla="*/ 452 w 588"/>
                <a:gd name="T47" fmla="*/ 367 h 1312"/>
                <a:gd name="T48" fmla="*/ 424 w 588"/>
                <a:gd name="T49" fmla="*/ 318 h 1312"/>
                <a:gd name="T50" fmla="*/ 382 w 588"/>
                <a:gd name="T51" fmla="*/ 281 h 1312"/>
                <a:gd name="T52" fmla="*/ 357 w 588"/>
                <a:gd name="T53" fmla="*/ 599 h 1312"/>
                <a:gd name="T54" fmla="*/ 431 w 588"/>
                <a:gd name="T55" fmla="*/ 627 h 1312"/>
                <a:gd name="T56" fmla="*/ 495 w 588"/>
                <a:gd name="T57" fmla="*/ 673 h 1312"/>
                <a:gd name="T58" fmla="*/ 544 w 588"/>
                <a:gd name="T59" fmla="*/ 734 h 1312"/>
                <a:gd name="T60" fmla="*/ 576 w 588"/>
                <a:gd name="T61" fmla="*/ 806 h 1312"/>
                <a:gd name="T62" fmla="*/ 588 w 588"/>
                <a:gd name="T63" fmla="*/ 887 h 1312"/>
                <a:gd name="T64" fmla="*/ 576 w 588"/>
                <a:gd name="T65" fmla="*/ 968 h 1312"/>
                <a:gd name="T66" fmla="*/ 544 w 588"/>
                <a:gd name="T67" fmla="*/ 1040 h 1312"/>
                <a:gd name="T68" fmla="*/ 495 w 588"/>
                <a:gd name="T69" fmla="*/ 1101 h 1312"/>
                <a:gd name="T70" fmla="*/ 431 w 588"/>
                <a:gd name="T71" fmla="*/ 1146 h 1312"/>
                <a:gd name="T72" fmla="*/ 357 w 588"/>
                <a:gd name="T73" fmla="*/ 1174 h 1312"/>
                <a:gd name="T74" fmla="*/ 231 w 588"/>
                <a:gd name="T75" fmla="*/ 1312 h 1312"/>
                <a:gd name="T76" fmla="*/ 193 w 588"/>
                <a:gd name="T77" fmla="*/ 1162 h 1312"/>
                <a:gd name="T78" fmla="*/ 123 w 588"/>
                <a:gd name="T79" fmla="*/ 1126 h 1312"/>
                <a:gd name="T80" fmla="*/ 66 w 588"/>
                <a:gd name="T81" fmla="*/ 1073 h 1312"/>
                <a:gd name="T82" fmla="*/ 25 w 588"/>
                <a:gd name="T83" fmla="*/ 1005 h 1312"/>
                <a:gd name="T84" fmla="*/ 3 w 588"/>
                <a:gd name="T85" fmla="*/ 929 h 1312"/>
                <a:gd name="T86" fmla="*/ 126 w 588"/>
                <a:gd name="T87" fmla="*/ 887 h 1312"/>
                <a:gd name="T88" fmla="*/ 136 w 588"/>
                <a:gd name="T89" fmla="*/ 944 h 1312"/>
                <a:gd name="T90" fmla="*/ 163 w 588"/>
                <a:gd name="T91" fmla="*/ 994 h 1312"/>
                <a:gd name="T92" fmla="*/ 206 w 588"/>
                <a:gd name="T93" fmla="*/ 1031 h 1312"/>
                <a:gd name="T94" fmla="*/ 231 w 588"/>
                <a:gd name="T95" fmla="*/ 712 h 1312"/>
                <a:gd name="T96" fmla="*/ 156 w 588"/>
                <a:gd name="T97" fmla="*/ 684 h 1312"/>
                <a:gd name="T98" fmla="*/ 93 w 588"/>
                <a:gd name="T99" fmla="*/ 639 h 1312"/>
                <a:gd name="T100" fmla="*/ 43 w 588"/>
                <a:gd name="T101" fmla="*/ 578 h 1312"/>
                <a:gd name="T102" fmla="*/ 12 w 588"/>
                <a:gd name="T103" fmla="*/ 506 h 1312"/>
                <a:gd name="T104" fmla="*/ 0 w 588"/>
                <a:gd name="T105" fmla="*/ 425 h 1312"/>
                <a:gd name="T106" fmla="*/ 12 w 588"/>
                <a:gd name="T107" fmla="*/ 343 h 1312"/>
                <a:gd name="T108" fmla="*/ 43 w 588"/>
                <a:gd name="T109" fmla="*/ 271 h 1312"/>
                <a:gd name="T110" fmla="*/ 93 w 588"/>
                <a:gd name="T111" fmla="*/ 211 h 1312"/>
                <a:gd name="T112" fmla="*/ 156 w 588"/>
                <a:gd name="T113" fmla="*/ 165 h 1312"/>
                <a:gd name="T114" fmla="*/ 231 w 588"/>
                <a:gd name="T115" fmla="*/ 13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8" h="1312">
                  <a:moveTo>
                    <a:pt x="357" y="732"/>
                  </a:moveTo>
                  <a:lnTo>
                    <a:pt x="357" y="1044"/>
                  </a:lnTo>
                  <a:lnTo>
                    <a:pt x="382" y="1031"/>
                  </a:lnTo>
                  <a:lnTo>
                    <a:pt x="404" y="1015"/>
                  </a:lnTo>
                  <a:lnTo>
                    <a:pt x="424" y="994"/>
                  </a:lnTo>
                  <a:lnTo>
                    <a:pt x="440" y="971"/>
                  </a:lnTo>
                  <a:lnTo>
                    <a:pt x="452" y="945"/>
                  </a:lnTo>
                  <a:lnTo>
                    <a:pt x="459" y="918"/>
                  </a:lnTo>
                  <a:lnTo>
                    <a:pt x="462" y="888"/>
                  </a:lnTo>
                  <a:lnTo>
                    <a:pt x="459" y="859"/>
                  </a:lnTo>
                  <a:lnTo>
                    <a:pt x="452" y="830"/>
                  </a:lnTo>
                  <a:lnTo>
                    <a:pt x="440" y="804"/>
                  </a:lnTo>
                  <a:lnTo>
                    <a:pt x="424" y="781"/>
                  </a:lnTo>
                  <a:lnTo>
                    <a:pt x="404" y="761"/>
                  </a:lnTo>
                  <a:lnTo>
                    <a:pt x="382" y="744"/>
                  </a:lnTo>
                  <a:lnTo>
                    <a:pt x="357" y="732"/>
                  </a:lnTo>
                  <a:close/>
                  <a:moveTo>
                    <a:pt x="230" y="268"/>
                  </a:moveTo>
                  <a:lnTo>
                    <a:pt x="205" y="281"/>
                  </a:lnTo>
                  <a:lnTo>
                    <a:pt x="183" y="298"/>
                  </a:lnTo>
                  <a:lnTo>
                    <a:pt x="163" y="318"/>
                  </a:lnTo>
                  <a:lnTo>
                    <a:pt x="147" y="341"/>
                  </a:lnTo>
                  <a:lnTo>
                    <a:pt x="135" y="367"/>
                  </a:lnTo>
                  <a:lnTo>
                    <a:pt x="128" y="395"/>
                  </a:lnTo>
                  <a:lnTo>
                    <a:pt x="125" y="425"/>
                  </a:lnTo>
                  <a:lnTo>
                    <a:pt x="128" y="455"/>
                  </a:lnTo>
                  <a:lnTo>
                    <a:pt x="135" y="482"/>
                  </a:lnTo>
                  <a:lnTo>
                    <a:pt x="147" y="509"/>
                  </a:lnTo>
                  <a:lnTo>
                    <a:pt x="163" y="531"/>
                  </a:lnTo>
                  <a:lnTo>
                    <a:pt x="183" y="551"/>
                  </a:lnTo>
                  <a:lnTo>
                    <a:pt x="205" y="569"/>
                  </a:lnTo>
                  <a:lnTo>
                    <a:pt x="230" y="581"/>
                  </a:lnTo>
                  <a:lnTo>
                    <a:pt x="230" y="268"/>
                  </a:lnTo>
                  <a:close/>
                  <a:moveTo>
                    <a:pt x="231" y="0"/>
                  </a:moveTo>
                  <a:lnTo>
                    <a:pt x="357" y="0"/>
                  </a:lnTo>
                  <a:lnTo>
                    <a:pt x="357" y="137"/>
                  </a:lnTo>
                  <a:lnTo>
                    <a:pt x="395" y="149"/>
                  </a:lnTo>
                  <a:lnTo>
                    <a:pt x="431" y="165"/>
                  </a:lnTo>
                  <a:lnTo>
                    <a:pt x="465" y="185"/>
                  </a:lnTo>
                  <a:lnTo>
                    <a:pt x="495" y="211"/>
                  </a:lnTo>
                  <a:lnTo>
                    <a:pt x="522" y="239"/>
                  </a:lnTo>
                  <a:lnTo>
                    <a:pt x="544" y="271"/>
                  </a:lnTo>
                  <a:lnTo>
                    <a:pt x="562" y="306"/>
                  </a:lnTo>
                  <a:lnTo>
                    <a:pt x="576" y="343"/>
                  </a:lnTo>
                  <a:lnTo>
                    <a:pt x="585" y="383"/>
                  </a:lnTo>
                  <a:lnTo>
                    <a:pt x="588" y="425"/>
                  </a:lnTo>
                  <a:lnTo>
                    <a:pt x="462" y="425"/>
                  </a:lnTo>
                  <a:lnTo>
                    <a:pt x="459" y="395"/>
                  </a:lnTo>
                  <a:lnTo>
                    <a:pt x="452" y="367"/>
                  </a:lnTo>
                  <a:lnTo>
                    <a:pt x="440" y="341"/>
                  </a:lnTo>
                  <a:lnTo>
                    <a:pt x="424" y="318"/>
                  </a:lnTo>
                  <a:lnTo>
                    <a:pt x="404" y="298"/>
                  </a:lnTo>
                  <a:lnTo>
                    <a:pt x="382" y="281"/>
                  </a:lnTo>
                  <a:lnTo>
                    <a:pt x="357" y="268"/>
                  </a:lnTo>
                  <a:lnTo>
                    <a:pt x="357" y="599"/>
                  </a:lnTo>
                  <a:lnTo>
                    <a:pt x="395" y="611"/>
                  </a:lnTo>
                  <a:lnTo>
                    <a:pt x="431" y="627"/>
                  </a:lnTo>
                  <a:lnTo>
                    <a:pt x="465" y="648"/>
                  </a:lnTo>
                  <a:lnTo>
                    <a:pt x="495" y="673"/>
                  </a:lnTo>
                  <a:lnTo>
                    <a:pt x="522" y="701"/>
                  </a:lnTo>
                  <a:lnTo>
                    <a:pt x="544" y="734"/>
                  </a:lnTo>
                  <a:lnTo>
                    <a:pt x="562" y="769"/>
                  </a:lnTo>
                  <a:lnTo>
                    <a:pt x="576" y="806"/>
                  </a:lnTo>
                  <a:lnTo>
                    <a:pt x="585" y="845"/>
                  </a:lnTo>
                  <a:lnTo>
                    <a:pt x="588" y="887"/>
                  </a:lnTo>
                  <a:lnTo>
                    <a:pt x="585" y="928"/>
                  </a:lnTo>
                  <a:lnTo>
                    <a:pt x="576" y="968"/>
                  </a:lnTo>
                  <a:lnTo>
                    <a:pt x="562" y="1005"/>
                  </a:lnTo>
                  <a:lnTo>
                    <a:pt x="544" y="1040"/>
                  </a:lnTo>
                  <a:lnTo>
                    <a:pt x="522" y="1073"/>
                  </a:lnTo>
                  <a:lnTo>
                    <a:pt x="495" y="1101"/>
                  </a:lnTo>
                  <a:lnTo>
                    <a:pt x="465" y="1126"/>
                  </a:lnTo>
                  <a:lnTo>
                    <a:pt x="431" y="1146"/>
                  </a:lnTo>
                  <a:lnTo>
                    <a:pt x="395" y="1162"/>
                  </a:lnTo>
                  <a:lnTo>
                    <a:pt x="357" y="1174"/>
                  </a:lnTo>
                  <a:lnTo>
                    <a:pt x="357" y="1312"/>
                  </a:lnTo>
                  <a:lnTo>
                    <a:pt x="231" y="1312"/>
                  </a:lnTo>
                  <a:lnTo>
                    <a:pt x="231" y="1174"/>
                  </a:lnTo>
                  <a:lnTo>
                    <a:pt x="193" y="1162"/>
                  </a:lnTo>
                  <a:lnTo>
                    <a:pt x="156" y="1147"/>
                  </a:lnTo>
                  <a:lnTo>
                    <a:pt x="123" y="1126"/>
                  </a:lnTo>
                  <a:lnTo>
                    <a:pt x="93" y="1101"/>
                  </a:lnTo>
                  <a:lnTo>
                    <a:pt x="66" y="1073"/>
                  </a:lnTo>
                  <a:lnTo>
                    <a:pt x="43" y="1041"/>
                  </a:lnTo>
                  <a:lnTo>
                    <a:pt x="25" y="1005"/>
                  </a:lnTo>
                  <a:lnTo>
                    <a:pt x="12" y="969"/>
                  </a:lnTo>
                  <a:lnTo>
                    <a:pt x="3" y="929"/>
                  </a:lnTo>
                  <a:lnTo>
                    <a:pt x="0" y="887"/>
                  </a:lnTo>
                  <a:lnTo>
                    <a:pt x="126" y="887"/>
                  </a:lnTo>
                  <a:lnTo>
                    <a:pt x="129" y="917"/>
                  </a:lnTo>
                  <a:lnTo>
                    <a:pt x="136" y="944"/>
                  </a:lnTo>
                  <a:lnTo>
                    <a:pt x="148" y="971"/>
                  </a:lnTo>
                  <a:lnTo>
                    <a:pt x="163" y="994"/>
                  </a:lnTo>
                  <a:lnTo>
                    <a:pt x="184" y="1015"/>
                  </a:lnTo>
                  <a:lnTo>
                    <a:pt x="206" y="1031"/>
                  </a:lnTo>
                  <a:lnTo>
                    <a:pt x="231" y="1043"/>
                  </a:lnTo>
                  <a:lnTo>
                    <a:pt x="231" y="712"/>
                  </a:lnTo>
                  <a:lnTo>
                    <a:pt x="193" y="700"/>
                  </a:lnTo>
                  <a:lnTo>
                    <a:pt x="156" y="684"/>
                  </a:lnTo>
                  <a:lnTo>
                    <a:pt x="123" y="664"/>
                  </a:lnTo>
                  <a:lnTo>
                    <a:pt x="93" y="639"/>
                  </a:lnTo>
                  <a:lnTo>
                    <a:pt x="66" y="611"/>
                  </a:lnTo>
                  <a:lnTo>
                    <a:pt x="43" y="578"/>
                  </a:lnTo>
                  <a:lnTo>
                    <a:pt x="25" y="543"/>
                  </a:lnTo>
                  <a:lnTo>
                    <a:pt x="12" y="506"/>
                  </a:lnTo>
                  <a:lnTo>
                    <a:pt x="3" y="466"/>
                  </a:lnTo>
                  <a:lnTo>
                    <a:pt x="0" y="425"/>
                  </a:lnTo>
                  <a:lnTo>
                    <a:pt x="3" y="383"/>
                  </a:lnTo>
                  <a:lnTo>
                    <a:pt x="12" y="343"/>
                  </a:lnTo>
                  <a:lnTo>
                    <a:pt x="25" y="307"/>
                  </a:lnTo>
                  <a:lnTo>
                    <a:pt x="43" y="271"/>
                  </a:lnTo>
                  <a:lnTo>
                    <a:pt x="66" y="239"/>
                  </a:lnTo>
                  <a:lnTo>
                    <a:pt x="93" y="211"/>
                  </a:lnTo>
                  <a:lnTo>
                    <a:pt x="122" y="185"/>
                  </a:lnTo>
                  <a:lnTo>
                    <a:pt x="156" y="165"/>
                  </a:lnTo>
                  <a:lnTo>
                    <a:pt x="193" y="149"/>
                  </a:lnTo>
                  <a:lnTo>
                    <a:pt x="231" y="137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7" name="Freeform 269">
            <a:extLst>
              <a:ext uri="{FF2B5EF4-FFF2-40B4-BE49-F238E27FC236}">
                <a16:creationId xmlns:a16="http://schemas.microsoft.com/office/drawing/2014/main" id="{701B7DB4-1432-48FF-84A0-7A57E7F7C401}"/>
              </a:ext>
            </a:extLst>
          </p:cNvPr>
          <p:cNvSpPr>
            <a:spLocks noEditPoints="1"/>
          </p:cNvSpPr>
          <p:nvPr/>
        </p:nvSpPr>
        <p:spPr bwMode="auto">
          <a:xfrm>
            <a:off x="1692807" y="3494163"/>
            <a:ext cx="420569" cy="420569"/>
          </a:xfrm>
          <a:custGeom>
            <a:avLst/>
            <a:gdLst>
              <a:gd name="T0" fmla="*/ 2588 w 3368"/>
              <a:gd name="T1" fmla="*/ 2628 h 3370"/>
              <a:gd name="T2" fmla="*/ 2508 w 3368"/>
              <a:gd name="T3" fmla="*/ 2956 h 3370"/>
              <a:gd name="T4" fmla="*/ 2728 w 3368"/>
              <a:gd name="T5" fmla="*/ 3202 h 3370"/>
              <a:gd name="T6" fmla="*/ 3068 w 3368"/>
              <a:gd name="T7" fmla="*/ 3163 h 3370"/>
              <a:gd name="T8" fmla="*/ 3222 w 3368"/>
              <a:gd name="T9" fmla="*/ 2868 h 3370"/>
              <a:gd name="T10" fmla="*/ 3065 w 3368"/>
              <a:gd name="T11" fmla="*/ 2573 h 3370"/>
              <a:gd name="T12" fmla="*/ 417 w 3368"/>
              <a:gd name="T13" fmla="*/ 2520 h 3370"/>
              <a:gd name="T14" fmla="*/ 169 w 3368"/>
              <a:gd name="T15" fmla="*/ 2737 h 3370"/>
              <a:gd name="T16" fmla="*/ 209 w 3368"/>
              <a:gd name="T17" fmla="*/ 3073 h 3370"/>
              <a:gd name="T18" fmla="*/ 508 w 3368"/>
              <a:gd name="T19" fmla="*/ 3226 h 3370"/>
              <a:gd name="T20" fmla="*/ 805 w 3368"/>
              <a:gd name="T21" fmla="*/ 3073 h 3370"/>
              <a:gd name="T22" fmla="*/ 845 w 3368"/>
              <a:gd name="T23" fmla="*/ 2737 h 3370"/>
              <a:gd name="T24" fmla="*/ 595 w 3368"/>
              <a:gd name="T25" fmla="*/ 2520 h 3370"/>
              <a:gd name="T26" fmla="*/ 1407 w 3368"/>
              <a:gd name="T27" fmla="*/ 1111 h 3370"/>
              <a:gd name="T28" fmla="*/ 1094 w 3368"/>
              <a:gd name="T29" fmla="*/ 1454 h 3370"/>
              <a:gd name="T30" fmla="*/ 1094 w 3368"/>
              <a:gd name="T31" fmla="*/ 1935 h 3370"/>
              <a:gd name="T32" fmla="*/ 1407 w 3368"/>
              <a:gd name="T33" fmla="*/ 2278 h 3370"/>
              <a:gd name="T34" fmla="*/ 1886 w 3368"/>
              <a:gd name="T35" fmla="*/ 2321 h 3370"/>
              <a:gd name="T36" fmla="*/ 2256 w 3368"/>
              <a:gd name="T37" fmla="*/ 2041 h 3370"/>
              <a:gd name="T38" fmla="*/ 2344 w 3368"/>
              <a:gd name="T39" fmla="*/ 1571 h 3370"/>
              <a:gd name="T40" fmla="*/ 2097 w 3368"/>
              <a:gd name="T41" fmla="*/ 1174 h 3370"/>
              <a:gd name="T42" fmla="*/ 2860 w 3368"/>
              <a:gd name="T43" fmla="*/ 145 h 3370"/>
              <a:gd name="T44" fmla="*/ 2562 w 3368"/>
              <a:gd name="T45" fmla="*/ 298 h 3370"/>
              <a:gd name="T46" fmla="*/ 2522 w 3368"/>
              <a:gd name="T47" fmla="*/ 634 h 3370"/>
              <a:gd name="T48" fmla="*/ 2770 w 3368"/>
              <a:gd name="T49" fmla="*/ 851 h 3370"/>
              <a:gd name="T50" fmla="*/ 3102 w 3368"/>
              <a:gd name="T51" fmla="*/ 772 h 3370"/>
              <a:gd name="T52" fmla="*/ 3219 w 3368"/>
              <a:gd name="T53" fmla="*/ 458 h 3370"/>
              <a:gd name="T54" fmla="*/ 3028 w 3368"/>
              <a:gd name="T55" fmla="*/ 187 h 3370"/>
              <a:gd name="T56" fmla="*/ 3020 w 3368"/>
              <a:gd name="T57" fmla="*/ 26 h 3370"/>
              <a:gd name="T58" fmla="*/ 3322 w 3368"/>
              <a:gd name="T59" fmla="*/ 294 h 3370"/>
              <a:gd name="T60" fmla="*/ 3321 w 3368"/>
              <a:gd name="T61" fmla="*/ 710 h 3370"/>
              <a:gd name="T62" fmla="*/ 3018 w 3368"/>
              <a:gd name="T63" fmla="*/ 979 h 3370"/>
              <a:gd name="T64" fmla="*/ 2617 w 3368"/>
              <a:gd name="T65" fmla="*/ 944 h 3370"/>
              <a:gd name="T66" fmla="*/ 2486 w 3368"/>
              <a:gd name="T67" fmla="*/ 1550 h 3370"/>
              <a:gd name="T68" fmla="*/ 2396 w 3368"/>
              <a:gd name="T69" fmla="*/ 2087 h 3370"/>
              <a:gd name="T70" fmla="*/ 2808 w 3368"/>
              <a:gd name="T71" fmla="*/ 2369 h 3370"/>
              <a:gd name="T72" fmla="*/ 3201 w 3368"/>
              <a:gd name="T73" fmla="*/ 2495 h 3370"/>
              <a:gd name="T74" fmla="*/ 3368 w 3368"/>
              <a:gd name="T75" fmla="*/ 2868 h 3370"/>
              <a:gd name="T76" fmla="*/ 3199 w 3368"/>
              <a:gd name="T77" fmla="*/ 3242 h 3370"/>
              <a:gd name="T78" fmla="*/ 2805 w 3368"/>
              <a:gd name="T79" fmla="*/ 3367 h 3370"/>
              <a:gd name="T80" fmla="*/ 2451 w 3368"/>
              <a:gd name="T81" fmla="*/ 3165 h 3370"/>
              <a:gd name="T82" fmla="*/ 2364 w 3368"/>
              <a:gd name="T83" fmla="*/ 2766 h 3370"/>
              <a:gd name="T84" fmla="*/ 2123 w 3368"/>
              <a:gd name="T85" fmla="*/ 2373 h 3370"/>
              <a:gd name="T86" fmla="*/ 1638 w 3368"/>
              <a:gd name="T87" fmla="*/ 2489 h 3370"/>
              <a:gd name="T88" fmla="*/ 1183 w 3368"/>
              <a:gd name="T89" fmla="*/ 2299 h 3370"/>
              <a:gd name="T90" fmla="*/ 1011 w 3368"/>
              <a:gd name="T91" fmla="*/ 2923 h 3370"/>
              <a:gd name="T92" fmla="*/ 805 w 3368"/>
              <a:gd name="T93" fmla="*/ 3273 h 3370"/>
              <a:gd name="T94" fmla="*/ 398 w 3368"/>
              <a:gd name="T95" fmla="*/ 3358 h 3370"/>
              <a:gd name="T96" fmla="*/ 69 w 3368"/>
              <a:gd name="T97" fmla="*/ 3123 h 3370"/>
              <a:gd name="T98" fmla="*/ 11 w 3368"/>
              <a:gd name="T99" fmla="*/ 2759 h 3370"/>
              <a:gd name="T100" fmla="*/ 250 w 3368"/>
              <a:gd name="T101" fmla="*/ 2434 h 3370"/>
              <a:gd name="T102" fmla="*/ 671 w 3368"/>
              <a:gd name="T103" fmla="*/ 2392 h 3370"/>
              <a:gd name="T104" fmla="*/ 951 w 3368"/>
              <a:gd name="T105" fmla="*/ 1963 h 3370"/>
              <a:gd name="T106" fmla="*/ 954 w 3368"/>
              <a:gd name="T107" fmla="*/ 1415 h 3370"/>
              <a:gd name="T108" fmla="*/ 1298 w 3368"/>
              <a:gd name="T109" fmla="*/ 1004 h 3370"/>
              <a:gd name="T110" fmla="*/ 1842 w 3368"/>
              <a:gd name="T111" fmla="*/ 908 h 3370"/>
              <a:gd name="T112" fmla="*/ 2438 w 3368"/>
              <a:gd name="T113" fmla="*/ 783 h 3370"/>
              <a:gd name="T114" fmla="*/ 2364 w 3368"/>
              <a:gd name="T115" fmla="*/ 393 h 3370"/>
              <a:gd name="T116" fmla="*/ 2603 w 3368"/>
              <a:gd name="T117" fmla="*/ 68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8" h="3370">
                <a:moveTo>
                  <a:pt x="2860" y="2509"/>
                </a:moveTo>
                <a:lnTo>
                  <a:pt x="2814" y="2512"/>
                </a:lnTo>
                <a:lnTo>
                  <a:pt x="2770" y="2520"/>
                </a:lnTo>
                <a:lnTo>
                  <a:pt x="2728" y="2534"/>
                </a:lnTo>
                <a:lnTo>
                  <a:pt x="2689" y="2551"/>
                </a:lnTo>
                <a:lnTo>
                  <a:pt x="2652" y="2573"/>
                </a:lnTo>
                <a:lnTo>
                  <a:pt x="2618" y="2598"/>
                </a:lnTo>
                <a:lnTo>
                  <a:pt x="2588" y="2628"/>
                </a:lnTo>
                <a:lnTo>
                  <a:pt x="2562" y="2662"/>
                </a:lnTo>
                <a:lnTo>
                  <a:pt x="2540" y="2698"/>
                </a:lnTo>
                <a:lnTo>
                  <a:pt x="2522" y="2737"/>
                </a:lnTo>
                <a:lnTo>
                  <a:pt x="2508" y="2779"/>
                </a:lnTo>
                <a:lnTo>
                  <a:pt x="2501" y="2822"/>
                </a:lnTo>
                <a:lnTo>
                  <a:pt x="2498" y="2868"/>
                </a:lnTo>
                <a:lnTo>
                  <a:pt x="2501" y="2913"/>
                </a:lnTo>
                <a:lnTo>
                  <a:pt x="2508" y="2956"/>
                </a:lnTo>
                <a:lnTo>
                  <a:pt x="2522" y="2998"/>
                </a:lnTo>
                <a:lnTo>
                  <a:pt x="2540" y="3037"/>
                </a:lnTo>
                <a:lnTo>
                  <a:pt x="2562" y="3073"/>
                </a:lnTo>
                <a:lnTo>
                  <a:pt x="2588" y="3106"/>
                </a:lnTo>
                <a:lnTo>
                  <a:pt x="2618" y="3136"/>
                </a:lnTo>
                <a:lnTo>
                  <a:pt x="2652" y="3163"/>
                </a:lnTo>
                <a:lnTo>
                  <a:pt x="2689" y="3184"/>
                </a:lnTo>
                <a:lnTo>
                  <a:pt x="2728" y="3202"/>
                </a:lnTo>
                <a:lnTo>
                  <a:pt x="2770" y="3215"/>
                </a:lnTo>
                <a:lnTo>
                  <a:pt x="2814" y="3223"/>
                </a:lnTo>
                <a:lnTo>
                  <a:pt x="2860" y="3226"/>
                </a:lnTo>
                <a:lnTo>
                  <a:pt x="2906" y="3223"/>
                </a:lnTo>
                <a:lnTo>
                  <a:pt x="2950" y="3215"/>
                </a:lnTo>
                <a:lnTo>
                  <a:pt x="2992" y="3202"/>
                </a:lnTo>
                <a:lnTo>
                  <a:pt x="3031" y="3184"/>
                </a:lnTo>
                <a:lnTo>
                  <a:pt x="3068" y="3163"/>
                </a:lnTo>
                <a:lnTo>
                  <a:pt x="3102" y="3136"/>
                </a:lnTo>
                <a:lnTo>
                  <a:pt x="3132" y="3106"/>
                </a:lnTo>
                <a:lnTo>
                  <a:pt x="3159" y="3073"/>
                </a:lnTo>
                <a:lnTo>
                  <a:pt x="3180" y="3037"/>
                </a:lnTo>
                <a:lnTo>
                  <a:pt x="3199" y="2998"/>
                </a:lnTo>
                <a:lnTo>
                  <a:pt x="3211" y="2956"/>
                </a:lnTo>
                <a:lnTo>
                  <a:pt x="3219" y="2913"/>
                </a:lnTo>
                <a:lnTo>
                  <a:pt x="3222" y="2868"/>
                </a:lnTo>
                <a:lnTo>
                  <a:pt x="3219" y="2822"/>
                </a:lnTo>
                <a:lnTo>
                  <a:pt x="3211" y="2779"/>
                </a:lnTo>
                <a:lnTo>
                  <a:pt x="3198" y="2737"/>
                </a:lnTo>
                <a:lnTo>
                  <a:pt x="3179" y="2698"/>
                </a:lnTo>
                <a:lnTo>
                  <a:pt x="3157" y="2662"/>
                </a:lnTo>
                <a:lnTo>
                  <a:pt x="3130" y="2628"/>
                </a:lnTo>
                <a:lnTo>
                  <a:pt x="3099" y="2598"/>
                </a:lnTo>
                <a:lnTo>
                  <a:pt x="3065" y="2573"/>
                </a:lnTo>
                <a:lnTo>
                  <a:pt x="3028" y="2551"/>
                </a:lnTo>
                <a:lnTo>
                  <a:pt x="2989" y="2534"/>
                </a:lnTo>
                <a:lnTo>
                  <a:pt x="2948" y="2520"/>
                </a:lnTo>
                <a:lnTo>
                  <a:pt x="2904" y="2512"/>
                </a:lnTo>
                <a:lnTo>
                  <a:pt x="2860" y="2509"/>
                </a:lnTo>
                <a:close/>
                <a:moveTo>
                  <a:pt x="508" y="2509"/>
                </a:moveTo>
                <a:lnTo>
                  <a:pt x="461" y="2512"/>
                </a:lnTo>
                <a:lnTo>
                  <a:pt x="417" y="2520"/>
                </a:lnTo>
                <a:lnTo>
                  <a:pt x="375" y="2534"/>
                </a:lnTo>
                <a:lnTo>
                  <a:pt x="336" y="2551"/>
                </a:lnTo>
                <a:lnTo>
                  <a:pt x="299" y="2573"/>
                </a:lnTo>
                <a:lnTo>
                  <a:pt x="266" y="2598"/>
                </a:lnTo>
                <a:lnTo>
                  <a:pt x="236" y="2628"/>
                </a:lnTo>
                <a:lnTo>
                  <a:pt x="209" y="2662"/>
                </a:lnTo>
                <a:lnTo>
                  <a:pt x="187" y="2698"/>
                </a:lnTo>
                <a:lnTo>
                  <a:pt x="169" y="2737"/>
                </a:lnTo>
                <a:lnTo>
                  <a:pt x="156" y="2779"/>
                </a:lnTo>
                <a:lnTo>
                  <a:pt x="148" y="2822"/>
                </a:lnTo>
                <a:lnTo>
                  <a:pt x="146" y="2868"/>
                </a:lnTo>
                <a:lnTo>
                  <a:pt x="148" y="2913"/>
                </a:lnTo>
                <a:lnTo>
                  <a:pt x="156" y="2956"/>
                </a:lnTo>
                <a:lnTo>
                  <a:pt x="169" y="2998"/>
                </a:lnTo>
                <a:lnTo>
                  <a:pt x="187" y="3037"/>
                </a:lnTo>
                <a:lnTo>
                  <a:pt x="209" y="3073"/>
                </a:lnTo>
                <a:lnTo>
                  <a:pt x="236" y="3106"/>
                </a:lnTo>
                <a:lnTo>
                  <a:pt x="266" y="3136"/>
                </a:lnTo>
                <a:lnTo>
                  <a:pt x="299" y="3163"/>
                </a:lnTo>
                <a:lnTo>
                  <a:pt x="336" y="3184"/>
                </a:lnTo>
                <a:lnTo>
                  <a:pt x="375" y="3202"/>
                </a:lnTo>
                <a:lnTo>
                  <a:pt x="417" y="3215"/>
                </a:lnTo>
                <a:lnTo>
                  <a:pt x="461" y="3223"/>
                </a:lnTo>
                <a:lnTo>
                  <a:pt x="508" y="3226"/>
                </a:lnTo>
                <a:lnTo>
                  <a:pt x="553" y="3223"/>
                </a:lnTo>
                <a:lnTo>
                  <a:pt x="598" y="3215"/>
                </a:lnTo>
                <a:lnTo>
                  <a:pt x="639" y="3202"/>
                </a:lnTo>
                <a:lnTo>
                  <a:pt x="679" y="3184"/>
                </a:lnTo>
                <a:lnTo>
                  <a:pt x="716" y="3163"/>
                </a:lnTo>
                <a:lnTo>
                  <a:pt x="749" y="3136"/>
                </a:lnTo>
                <a:lnTo>
                  <a:pt x="779" y="3106"/>
                </a:lnTo>
                <a:lnTo>
                  <a:pt x="805" y="3073"/>
                </a:lnTo>
                <a:lnTo>
                  <a:pt x="828" y="3037"/>
                </a:lnTo>
                <a:lnTo>
                  <a:pt x="845" y="2998"/>
                </a:lnTo>
                <a:lnTo>
                  <a:pt x="858" y="2956"/>
                </a:lnTo>
                <a:lnTo>
                  <a:pt x="867" y="2913"/>
                </a:lnTo>
                <a:lnTo>
                  <a:pt x="870" y="2868"/>
                </a:lnTo>
                <a:lnTo>
                  <a:pt x="867" y="2822"/>
                </a:lnTo>
                <a:lnTo>
                  <a:pt x="858" y="2779"/>
                </a:lnTo>
                <a:lnTo>
                  <a:pt x="845" y="2737"/>
                </a:lnTo>
                <a:lnTo>
                  <a:pt x="827" y="2698"/>
                </a:lnTo>
                <a:lnTo>
                  <a:pt x="803" y="2662"/>
                </a:lnTo>
                <a:lnTo>
                  <a:pt x="776" y="2628"/>
                </a:lnTo>
                <a:lnTo>
                  <a:pt x="747" y="2598"/>
                </a:lnTo>
                <a:lnTo>
                  <a:pt x="713" y="2573"/>
                </a:lnTo>
                <a:lnTo>
                  <a:pt x="676" y="2551"/>
                </a:lnTo>
                <a:lnTo>
                  <a:pt x="637" y="2534"/>
                </a:lnTo>
                <a:lnTo>
                  <a:pt x="595" y="2520"/>
                </a:lnTo>
                <a:lnTo>
                  <a:pt x="552" y="2512"/>
                </a:lnTo>
                <a:lnTo>
                  <a:pt x="508" y="2509"/>
                </a:lnTo>
                <a:close/>
                <a:moveTo>
                  <a:pt x="1702" y="1041"/>
                </a:moveTo>
                <a:lnTo>
                  <a:pt x="1640" y="1043"/>
                </a:lnTo>
                <a:lnTo>
                  <a:pt x="1578" y="1053"/>
                </a:lnTo>
                <a:lnTo>
                  <a:pt x="1519" y="1067"/>
                </a:lnTo>
                <a:lnTo>
                  <a:pt x="1461" y="1086"/>
                </a:lnTo>
                <a:lnTo>
                  <a:pt x="1407" y="1111"/>
                </a:lnTo>
                <a:lnTo>
                  <a:pt x="1356" y="1141"/>
                </a:lnTo>
                <a:lnTo>
                  <a:pt x="1306" y="1174"/>
                </a:lnTo>
                <a:lnTo>
                  <a:pt x="1261" y="1212"/>
                </a:lnTo>
                <a:lnTo>
                  <a:pt x="1219" y="1254"/>
                </a:lnTo>
                <a:lnTo>
                  <a:pt x="1182" y="1299"/>
                </a:lnTo>
                <a:lnTo>
                  <a:pt x="1149" y="1348"/>
                </a:lnTo>
                <a:lnTo>
                  <a:pt x="1119" y="1399"/>
                </a:lnTo>
                <a:lnTo>
                  <a:pt x="1094" y="1454"/>
                </a:lnTo>
                <a:lnTo>
                  <a:pt x="1075" y="1511"/>
                </a:lnTo>
                <a:lnTo>
                  <a:pt x="1060" y="1571"/>
                </a:lnTo>
                <a:lnTo>
                  <a:pt x="1052" y="1631"/>
                </a:lnTo>
                <a:lnTo>
                  <a:pt x="1049" y="1695"/>
                </a:lnTo>
                <a:lnTo>
                  <a:pt x="1052" y="1757"/>
                </a:lnTo>
                <a:lnTo>
                  <a:pt x="1060" y="1819"/>
                </a:lnTo>
                <a:lnTo>
                  <a:pt x="1075" y="1878"/>
                </a:lnTo>
                <a:lnTo>
                  <a:pt x="1094" y="1935"/>
                </a:lnTo>
                <a:lnTo>
                  <a:pt x="1119" y="1990"/>
                </a:lnTo>
                <a:lnTo>
                  <a:pt x="1149" y="2041"/>
                </a:lnTo>
                <a:lnTo>
                  <a:pt x="1182" y="2091"/>
                </a:lnTo>
                <a:lnTo>
                  <a:pt x="1219" y="2136"/>
                </a:lnTo>
                <a:lnTo>
                  <a:pt x="1261" y="2177"/>
                </a:lnTo>
                <a:lnTo>
                  <a:pt x="1306" y="2215"/>
                </a:lnTo>
                <a:lnTo>
                  <a:pt x="1356" y="2249"/>
                </a:lnTo>
                <a:lnTo>
                  <a:pt x="1407" y="2278"/>
                </a:lnTo>
                <a:lnTo>
                  <a:pt x="1461" y="2302"/>
                </a:lnTo>
                <a:lnTo>
                  <a:pt x="1519" y="2323"/>
                </a:lnTo>
                <a:lnTo>
                  <a:pt x="1578" y="2336"/>
                </a:lnTo>
                <a:lnTo>
                  <a:pt x="1640" y="2345"/>
                </a:lnTo>
                <a:lnTo>
                  <a:pt x="1702" y="2348"/>
                </a:lnTo>
                <a:lnTo>
                  <a:pt x="1765" y="2345"/>
                </a:lnTo>
                <a:lnTo>
                  <a:pt x="1826" y="2336"/>
                </a:lnTo>
                <a:lnTo>
                  <a:pt x="1886" y="2321"/>
                </a:lnTo>
                <a:lnTo>
                  <a:pt x="1942" y="2302"/>
                </a:lnTo>
                <a:lnTo>
                  <a:pt x="1998" y="2277"/>
                </a:lnTo>
                <a:lnTo>
                  <a:pt x="2049" y="2249"/>
                </a:lnTo>
                <a:lnTo>
                  <a:pt x="2097" y="2215"/>
                </a:lnTo>
                <a:lnTo>
                  <a:pt x="2143" y="2177"/>
                </a:lnTo>
                <a:lnTo>
                  <a:pt x="2184" y="2135"/>
                </a:lnTo>
                <a:lnTo>
                  <a:pt x="2222" y="2090"/>
                </a:lnTo>
                <a:lnTo>
                  <a:pt x="2256" y="2041"/>
                </a:lnTo>
                <a:lnTo>
                  <a:pt x="2286" y="1989"/>
                </a:lnTo>
                <a:lnTo>
                  <a:pt x="2310" y="1935"/>
                </a:lnTo>
                <a:lnTo>
                  <a:pt x="2330" y="1878"/>
                </a:lnTo>
                <a:lnTo>
                  <a:pt x="2344" y="1819"/>
                </a:lnTo>
                <a:lnTo>
                  <a:pt x="2353" y="1757"/>
                </a:lnTo>
                <a:lnTo>
                  <a:pt x="2356" y="1695"/>
                </a:lnTo>
                <a:lnTo>
                  <a:pt x="2353" y="1631"/>
                </a:lnTo>
                <a:lnTo>
                  <a:pt x="2344" y="1571"/>
                </a:lnTo>
                <a:lnTo>
                  <a:pt x="2330" y="1511"/>
                </a:lnTo>
                <a:lnTo>
                  <a:pt x="2310" y="1454"/>
                </a:lnTo>
                <a:lnTo>
                  <a:pt x="2286" y="1399"/>
                </a:lnTo>
                <a:lnTo>
                  <a:pt x="2256" y="1348"/>
                </a:lnTo>
                <a:lnTo>
                  <a:pt x="2222" y="1299"/>
                </a:lnTo>
                <a:lnTo>
                  <a:pt x="2184" y="1254"/>
                </a:lnTo>
                <a:lnTo>
                  <a:pt x="2143" y="1212"/>
                </a:lnTo>
                <a:lnTo>
                  <a:pt x="2097" y="1174"/>
                </a:lnTo>
                <a:lnTo>
                  <a:pt x="2049" y="1141"/>
                </a:lnTo>
                <a:lnTo>
                  <a:pt x="1998" y="1111"/>
                </a:lnTo>
                <a:lnTo>
                  <a:pt x="1942" y="1086"/>
                </a:lnTo>
                <a:lnTo>
                  <a:pt x="1886" y="1067"/>
                </a:lnTo>
                <a:lnTo>
                  <a:pt x="1826" y="1053"/>
                </a:lnTo>
                <a:lnTo>
                  <a:pt x="1765" y="1043"/>
                </a:lnTo>
                <a:lnTo>
                  <a:pt x="1702" y="1041"/>
                </a:lnTo>
                <a:close/>
                <a:moveTo>
                  <a:pt x="2860" y="145"/>
                </a:moveTo>
                <a:lnTo>
                  <a:pt x="2814" y="148"/>
                </a:lnTo>
                <a:lnTo>
                  <a:pt x="2770" y="156"/>
                </a:lnTo>
                <a:lnTo>
                  <a:pt x="2728" y="169"/>
                </a:lnTo>
                <a:lnTo>
                  <a:pt x="2689" y="187"/>
                </a:lnTo>
                <a:lnTo>
                  <a:pt x="2652" y="208"/>
                </a:lnTo>
                <a:lnTo>
                  <a:pt x="2618" y="235"/>
                </a:lnTo>
                <a:lnTo>
                  <a:pt x="2588" y="265"/>
                </a:lnTo>
                <a:lnTo>
                  <a:pt x="2562" y="298"/>
                </a:lnTo>
                <a:lnTo>
                  <a:pt x="2540" y="334"/>
                </a:lnTo>
                <a:lnTo>
                  <a:pt x="2522" y="373"/>
                </a:lnTo>
                <a:lnTo>
                  <a:pt x="2508" y="415"/>
                </a:lnTo>
                <a:lnTo>
                  <a:pt x="2501" y="458"/>
                </a:lnTo>
                <a:lnTo>
                  <a:pt x="2498" y="504"/>
                </a:lnTo>
                <a:lnTo>
                  <a:pt x="2501" y="549"/>
                </a:lnTo>
                <a:lnTo>
                  <a:pt x="2508" y="592"/>
                </a:lnTo>
                <a:lnTo>
                  <a:pt x="2522" y="634"/>
                </a:lnTo>
                <a:lnTo>
                  <a:pt x="2540" y="673"/>
                </a:lnTo>
                <a:lnTo>
                  <a:pt x="2562" y="709"/>
                </a:lnTo>
                <a:lnTo>
                  <a:pt x="2588" y="743"/>
                </a:lnTo>
                <a:lnTo>
                  <a:pt x="2618" y="772"/>
                </a:lnTo>
                <a:lnTo>
                  <a:pt x="2652" y="798"/>
                </a:lnTo>
                <a:lnTo>
                  <a:pt x="2689" y="820"/>
                </a:lnTo>
                <a:lnTo>
                  <a:pt x="2728" y="837"/>
                </a:lnTo>
                <a:lnTo>
                  <a:pt x="2770" y="851"/>
                </a:lnTo>
                <a:lnTo>
                  <a:pt x="2814" y="859"/>
                </a:lnTo>
                <a:lnTo>
                  <a:pt x="2860" y="862"/>
                </a:lnTo>
                <a:lnTo>
                  <a:pt x="2906" y="859"/>
                </a:lnTo>
                <a:lnTo>
                  <a:pt x="2950" y="851"/>
                </a:lnTo>
                <a:lnTo>
                  <a:pt x="2992" y="837"/>
                </a:lnTo>
                <a:lnTo>
                  <a:pt x="3031" y="820"/>
                </a:lnTo>
                <a:lnTo>
                  <a:pt x="3068" y="798"/>
                </a:lnTo>
                <a:lnTo>
                  <a:pt x="3102" y="772"/>
                </a:lnTo>
                <a:lnTo>
                  <a:pt x="3132" y="743"/>
                </a:lnTo>
                <a:lnTo>
                  <a:pt x="3159" y="709"/>
                </a:lnTo>
                <a:lnTo>
                  <a:pt x="3180" y="673"/>
                </a:lnTo>
                <a:lnTo>
                  <a:pt x="3199" y="634"/>
                </a:lnTo>
                <a:lnTo>
                  <a:pt x="3211" y="592"/>
                </a:lnTo>
                <a:lnTo>
                  <a:pt x="3219" y="549"/>
                </a:lnTo>
                <a:lnTo>
                  <a:pt x="3222" y="504"/>
                </a:lnTo>
                <a:lnTo>
                  <a:pt x="3219" y="458"/>
                </a:lnTo>
                <a:lnTo>
                  <a:pt x="3211" y="415"/>
                </a:lnTo>
                <a:lnTo>
                  <a:pt x="3198" y="373"/>
                </a:lnTo>
                <a:lnTo>
                  <a:pt x="3179" y="334"/>
                </a:lnTo>
                <a:lnTo>
                  <a:pt x="3157" y="298"/>
                </a:lnTo>
                <a:lnTo>
                  <a:pt x="3130" y="265"/>
                </a:lnTo>
                <a:lnTo>
                  <a:pt x="3099" y="235"/>
                </a:lnTo>
                <a:lnTo>
                  <a:pt x="3065" y="208"/>
                </a:lnTo>
                <a:lnTo>
                  <a:pt x="3028" y="187"/>
                </a:lnTo>
                <a:lnTo>
                  <a:pt x="2989" y="169"/>
                </a:lnTo>
                <a:lnTo>
                  <a:pt x="2948" y="156"/>
                </a:lnTo>
                <a:lnTo>
                  <a:pt x="2904" y="148"/>
                </a:lnTo>
                <a:lnTo>
                  <a:pt x="2860" y="145"/>
                </a:lnTo>
                <a:close/>
                <a:moveTo>
                  <a:pt x="2859" y="0"/>
                </a:moveTo>
                <a:lnTo>
                  <a:pt x="2916" y="3"/>
                </a:lnTo>
                <a:lnTo>
                  <a:pt x="2969" y="11"/>
                </a:lnTo>
                <a:lnTo>
                  <a:pt x="3020" y="26"/>
                </a:lnTo>
                <a:lnTo>
                  <a:pt x="3069" y="44"/>
                </a:lnTo>
                <a:lnTo>
                  <a:pt x="3117" y="68"/>
                </a:lnTo>
                <a:lnTo>
                  <a:pt x="3160" y="97"/>
                </a:lnTo>
                <a:lnTo>
                  <a:pt x="3201" y="128"/>
                </a:lnTo>
                <a:lnTo>
                  <a:pt x="3237" y="164"/>
                </a:lnTo>
                <a:lnTo>
                  <a:pt x="3269" y="204"/>
                </a:lnTo>
                <a:lnTo>
                  <a:pt x="3298" y="247"/>
                </a:lnTo>
                <a:lnTo>
                  <a:pt x="3322" y="294"/>
                </a:lnTo>
                <a:lnTo>
                  <a:pt x="3341" y="343"/>
                </a:lnTo>
                <a:lnTo>
                  <a:pt x="3354" y="393"/>
                </a:lnTo>
                <a:lnTo>
                  <a:pt x="3364" y="446"/>
                </a:lnTo>
                <a:lnTo>
                  <a:pt x="3367" y="502"/>
                </a:lnTo>
                <a:lnTo>
                  <a:pt x="3364" y="557"/>
                </a:lnTo>
                <a:lnTo>
                  <a:pt x="3354" y="611"/>
                </a:lnTo>
                <a:lnTo>
                  <a:pt x="3340" y="662"/>
                </a:lnTo>
                <a:lnTo>
                  <a:pt x="3321" y="710"/>
                </a:lnTo>
                <a:lnTo>
                  <a:pt x="3296" y="756"/>
                </a:lnTo>
                <a:lnTo>
                  <a:pt x="3267" y="799"/>
                </a:lnTo>
                <a:lnTo>
                  <a:pt x="3234" y="839"/>
                </a:lnTo>
                <a:lnTo>
                  <a:pt x="3198" y="875"/>
                </a:lnTo>
                <a:lnTo>
                  <a:pt x="3157" y="908"/>
                </a:lnTo>
                <a:lnTo>
                  <a:pt x="3113" y="936"/>
                </a:lnTo>
                <a:lnTo>
                  <a:pt x="3066" y="959"/>
                </a:lnTo>
                <a:lnTo>
                  <a:pt x="3018" y="979"/>
                </a:lnTo>
                <a:lnTo>
                  <a:pt x="2967" y="992"/>
                </a:lnTo>
                <a:lnTo>
                  <a:pt x="2913" y="1000"/>
                </a:lnTo>
                <a:lnTo>
                  <a:pt x="2859" y="1003"/>
                </a:lnTo>
                <a:lnTo>
                  <a:pt x="2807" y="1001"/>
                </a:lnTo>
                <a:lnTo>
                  <a:pt x="2757" y="993"/>
                </a:lnTo>
                <a:lnTo>
                  <a:pt x="2708" y="981"/>
                </a:lnTo>
                <a:lnTo>
                  <a:pt x="2661" y="964"/>
                </a:lnTo>
                <a:lnTo>
                  <a:pt x="2617" y="944"/>
                </a:lnTo>
                <a:lnTo>
                  <a:pt x="2575" y="918"/>
                </a:lnTo>
                <a:lnTo>
                  <a:pt x="2312" y="1180"/>
                </a:lnTo>
                <a:lnTo>
                  <a:pt x="2353" y="1233"/>
                </a:lnTo>
                <a:lnTo>
                  <a:pt x="2389" y="1291"/>
                </a:lnTo>
                <a:lnTo>
                  <a:pt x="2422" y="1352"/>
                </a:lnTo>
                <a:lnTo>
                  <a:pt x="2449" y="1416"/>
                </a:lnTo>
                <a:lnTo>
                  <a:pt x="2470" y="1481"/>
                </a:lnTo>
                <a:lnTo>
                  <a:pt x="2486" y="1550"/>
                </a:lnTo>
                <a:lnTo>
                  <a:pt x="2495" y="1621"/>
                </a:lnTo>
                <a:lnTo>
                  <a:pt x="2498" y="1694"/>
                </a:lnTo>
                <a:lnTo>
                  <a:pt x="2495" y="1764"/>
                </a:lnTo>
                <a:lnTo>
                  <a:pt x="2487" y="1833"/>
                </a:lnTo>
                <a:lnTo>
                  <a:pt x="2471" y="1900"/>
                </a:lnTo>
                <a:lnTo>
                  <a:pt x="2451" y="1966"/>
                </a:lnTo>
                <a:lnTo>
                  <a:pt x="2426" y="2027"/>
                </a:lnTo>
                <a:lnTo>
                  <a:pt x="2396" y="2087"/>
                </a:lnTo>
                <a:lnTo>
                  <a:pt x="2361" y="2143"/>
                </a:lnTo>
                <a:lnTo>
                  <a:pt x="2321" y="2196"/>
                </a:lnTo>
                <a:lnTo>
                  <a:pt x="2577" y="2450"/>
                </a:lnTo>
                <a:lnTo>
                  <a:pt x="2618" y="2425"/>
                </a:lnTo>
                <a:lnTo>
                  <a:pt x="2663" y="2405"/>
                </a:lnTo>
                <a:lnTo>
                  <a:pt x="2709" y="2388"/>
                </a:lnTo>
                <a:lnTo>
                  <a:pt x="2758" y="2376"/>
                </a:lnTo>
                <a:lnTo>
                  <a:pt x="2808" y="2369"/>
                </a:lnTo>
                <a:lnTo>
                  <a:pt x="2860" y="2366"/>
                </a:lnTo>
                <a:lnTo>
                  <a:pt x="2916" y="2369"/>
                </a:lnTo>
                <a:lnTo>
                  <a:pt x="2970" y="2378"/>
                </a:lnTo>
                <a:lnTo>
                  <a:pt x="3021" y="2391"/>
                </a:lnTo>
                <a:lnTo>
                  <a:pt x="3070" y="2411"/>
                </a:lnTo>
                <a:lnTo>
                  <a:pt x="3118" y="2434"/>
                </a:lnTo>
                <a:lnTo>
                  <a:pt x="3161" y="2462"/>
                </a:lnTo>
                <a:lnTo>
                  <a:pt x="3201" y="2495"/>
                </a:lnTo>
                <a:lnTo>
                  <a:pt x="3238" y="2531"/>
                </a:lnTo>
                <a:lnTo>
                  <a:pt x="3270" y="2571"/>
                </a:lnTo>
                <a:lnTo>
                  <a:pt x="3299" y="2614"/>
                </a:lnTo>
                <a:lnTo>
                  <a:pt x="3323" y="2660"/>
                </a:lnTo>
                <a:lnTo>
                  <a:pt x="3342" y="2708"/>
                </a:lnTo>
                <a:lnTo>
                  <a:pt x="3357" y="2759"/>
                </a:lnTo>
                <a:lnTo>
                  <a:pt x="3365" y="2813"/>
                </a:lnTo>
                <a:lnTo>
                  <a:pt x="3368" y="2868"/>
                </a:lnTo>
                <a:lnTo>
                  <a:pt x="3365" y="2923"/>
                </a:lnTo>
                <a:lnTo>
                  <a:pt x="3355" y="2976"/>
                </a:lnTo>
                <a:lnTo>
                  <a:pt x="3341" y="3027"/>
                </a:lnTo>
                <a:lnTo>
                  <a:pt x="3322" y="3076"/>
                </a:lnTo>
                <a:lnTo>
                  <a:pt x="3297" y="3123"/>
                </a:lnTo>
                <a:lnTo>
                  <a:pt x="3268" y="3165"/>
                </a:lnTo>
                <a:lnTo>
                  <a:pt x="3236" y="3205"/>
                </a:lnTo>
                <a:lnTo>
                  <a:pt x="3199" y="3242"/>
                </a:lnTo>
                <a:lnTo>
                  <a:pt x="3158" y="3273"/>
                </a:lnTo>
                <a:lnTo>
                  <a:pt x="3114" y="3301"/>
                </a:lnTo>
                <a:lnTo>
                  <a:pt x="3068" y="3325"/>
                </a:lnTo>
                <a:lnTo>
                  <a:pt x="3019" y="3344"/>
                </a:lnTo>
                <a:lnTo>
                  <a:pt x="2968" y="3358"/>
                </a:lnTo>
                <a:lnTo>
                  <a:pt x="2916" y="3367"/>
                </a:lnTo>
                <a:lnTo>
                  <a:pt x="2861" y="3370"/>
                </a:lnTo>
                <a:lnTo>
                  <a:pt x="2805" y="3367"/>
                </a:lnTo>
                <a:lnTo>
                  <a:pt x="2751" y="3358"/>
                </a:lnTo>
                <a:lnTo>
                  <a:pt x="2699" y="3344"/>
                </a:lnTo>
                <a:lnTo>
                  <a:pt x="2650" y="3325"/>
                </a:lnTo>
                <a:lnTo>
                  <a:pt x="2604" y="3301"/>
                </a:lnTo>
                <a:lnTo>
                  <a:pt x="2561" y="3273"/>
                </a:lnTo>
                <a:lnTo>
                  <a:pt x="2520" y="3242"/>
                </a:lnTo>
                <a:lnTo>
                  <a:pt x="2484" y="3205"/>
                </a:lnTo>
                <a:lnTo>
                  <a:pt x="2451" y="3165"/>
                </a:lnTo>
                <a:lnTo>
                  <a:pt x="2422" y="3123"/>
                </a:lnTo>
                <a:lnTo>
                  <a:pt x="2399" y="3076"/>
                </a:lnTo>
                <a:lnTo>
                  <a:pt x="2379" y="3027"/>
                </a:lnTo>
                <a:lnTo>
                  <a:pt x="2365" y="2976"/>
                </a:lnTo>
                <a:lnTo>
                  <a:pt x="2357" y="2923"/>
                </a:lnTo>
                <a:lnTo>
                  <a:pt x="2354" y="2868"/>
                </a:lnTo>
                <a:lnTo>
                  <a:pt x="2357" y="2816"/>
                </a:lnTo>
                <a:lnTo>
                  <a:pt x="2364" y="2766"/>
                </a:lnTo>
                <a:lnTo>
                  <a:pt x="2376" y="2716"/>
                </a:lnTo>
                <a:lnTo>
                  <a:pt x="2394" y="2670"/>
                </a:lnTo>
                <a:lnTo>
                  <a:pt x="2415" y="2626"/>
                </a:lnTo>
                <a:lnTo>
                  <a:pt x="2441" y="2585"/>
                </a:lnTo>
                <a:lnTo>
                  <a:pt x="2469" y="2546"/>
                </a:lnTo>
                <a:lnTo>
                  <a:pt x="2221" y="2300"/>
                </a:lnTo>
                <a:lnTo>
                  <a:pt x="2173" y="2338"/>
                </a:lnTo>
                <a:lnTo>
                  <a:pt x="2123" y="2373"/>
                </a:lnTo>
                <a:lnTo>
                  <a:pt x="2069" y="2403"/>
                </a:lnTo>
                <a:lnTo>
                  <a:pt x="2013" y="2429"/>
                </a:lnTo>
                <a:lnTo>
                  <a:pt x="1955" y="2451"/>
                </a:lnTo>
                <a:lnTo>
                  <a:pt x="1894" y="2468"/>
                </a:lnTo>
                <a:lnTo>
                  <a:pt x="1833" y="2482"/>
                </a:lnTo>
                <a:lnTo>
                  <a:pt x="1768" y="2489"/>
                </a:lnTo>
                <a:lnTo>
                  <a:pt x="1703" y="2492"/>
                </a:lnTo>
                <a:lnTo>
                  <a:pt x="1638" y="2489"/>
                </a:lnTo>
                <a:lnTo>
                  <a:pt x="1573" y="2482"/>
                </a:lnTo>
                <a:lnTo>
                  <a:pt x="1511" y="2468"/>
                </a:lnTo>
                <a:lnTo>
                  <a:pt x="1450" y="2451"/>
                </a:lnTo>
                <a:lnTo>
                  <a:pt x="1392" y="2429"/>
                </a:lnTo>
                <a:lnTo>
                  <a:pt x="1336" y="2403"/>
                </a:lnTo>
                <a:lnTo>
                  <a:pt x="1282" y="2372"/>
                </a:lnTo>
                <a:lnTo>
                  <a:pt x="1232" y="2338"/>
                </a:lnTo>
                <a:lnTo>
                  <a:pt x="1183" y="2299"/>
                </a:lnTo>
                <a:lnTo>
                  <a:pt x="914" y="2566"/>
                </a:lnTo>
                <a:lnTo>
                  <a:pt x="943" y="2610"/>
                </a:lnTo>
                <a:lnTo>
                  <a:pt x="968" y="2656"/>
                </a:lnTo>
                <a:lnTo>
                  <a:pt x="988" y="2705"/>
                </a:lnTo>
                <a:lnTo>
                  <a:pt x="1003" y="2757"/>
                </a:lnTo>
                <a:lnTo>
                  <a:pt x="1011" y="2812"/>
                </a:lnTo>
                <a:lnTo>
                  <a:pt x="1014" y="2868"/>
                </a:lnTo>
                <a:lnTo>
                  <a:pt x="1011" y="2923"/>
                </a:lnTo>
                <a:lnTo>
                  <a:pt x="1003" y="2976"/>
                </a:lnTo>
                <a:lnTo>
                  <a:pt x="988" y="3027"/>
                </a:lnTo>
                <a:lnTo>
                  <a:pt x="968" y="3076"/>
                </a:lnTo>
                <a:lnTo>
                  <a:pt x="944" y="3123"/>
                </a:lnTo>
                <a:lnTo>
                  <a:pt x="915" y="3165"/>
                </a:lnTo>
                <a:lnTo>
                  <a:pt x="882" y="3205"/>
                </a:lnTo>
                <a:lnTo>
                  <a:pt x="845" y="3242"/>
                </a:lnTo>
                <a:lnTo>
                  <a:pt x="805" y="3273"/>
                </a:lnTo>
                <a:lnTo>
                  <a:pt x="761" y="3301"/>
                </a:lnTo>
                <a:lnTo>
                  <a:pt x="715" y="3325"/>
                </a:lnTo>
                <a:lnTo>
                  <a:pt x="666" y="3344"/>
                </a:lnTo>
                <a:lnTo>
                  <a:pt x="614" y="3358"/>
                </a:lnTo>
                <a:lnTo>
                  <a:pt x="562" y="3367"/>
                </a:lnTo>
                <a:lnTo>
                  <a:pt x="508" y="3370"/>
                </a:lnTo>
                <a:lnTo>
                  <a:pt x="451" y="3367"/>
                </a:lnTo>
                <a:lnTo>
                  <a:pt x="398" y="3358"/>
                </a:lnTo>
                <a:lnTo>
                  <a:pt x="347" y="3344"/>
                </a:lnTo>
                <a:lnTo>
                  <a:pt x="296" y="3325"/>
                </a:lnTo>
                <a:lnTo>
                  <a:pt x="250" y="3301"/>
                </a:lnTo>
                <a:lnTo>
                  <a:pt x="207" y="3273"/>
                </a:lnTo>
                <a:lnTo>
                  <a:pt x="166" y="3242"/>
                </a:lnTo>
                <a:lnTo>
                  <a:pt x="130" y="3205"/>
                </a:lnTo>
                <a:lnTo>
                  <a:pt x="97" y="3165"/>
                </a:lnTo>
                <a:lnTo>
                  <a:pt x="69" y="3123"/>
                </a:lnTo>
                <a:lnTo>
                  <a:pt x="45" y="3076"/>
                </a:lnTo>
                <a:lnTo>
                  <a:pt x="26" y="3027"/>
                </a:lnTo>
                <a:lnTo>
                  <a:pt x="11" y="2976"/>
                </a:lnTo>
                <a:lnTo>
                  <a:pt x="3" y="2923"/>
                </a:lnTo>
                <a:lnTo>
                  <a:pt x="0" y="2868"/>
                </a:lnTo>
                <a:lnTo>
                  <a:pt x="0" y="2868"/>
                </a:lnTo>
                <a:lnTo>
                  <a:pt x="3" y="2813"/>
                </a:lnTo>
                <a:lnTo>
                  <a:pt x="11" y="2759"/>
                </a:lnTo>
                <a:lnTo>
                  <a:pt x="26" y="2708"/>
                </a:lnTo>
                <a:lnTo>
                  <a:pt x="45" y="2660"/>
                </a:lnTo>
                <a:lnTo>
                  <a:pt x="69" y="2614"/>
                </a:lnTo>
                <a:lnTo>
                  <a:pt x="97" y="2571"/>
                </a:lnTo>
                <a:lnTo>
                  <a:pt x="130" y="2531"/>
                </a:lnTo>
                <a:lnTo>
                  <a:pt x="166" y="2495"/>
                </a:lnTo>
                <a:lnTo>
                  <a:pt x="207" y="2462"/>
                </a:lnTo>
                <a:lnTo>
                  <a:pt x="250" y="2434"/>
                </a:lnTo>
                <a:lnTo>
                  <a:pt x="296" y="2411"/>
                </a:lnTo>
                <a:lnTo>
                  <a:pt x="347" y="2391"/>
                </a:lnTo>
                <a:lnTo>
                  <a:pt x="398" y="2378"/>
                </a:lnTo>
                <a:lnTo>
                  <a:pt x="451" y="2369"/>
                </a:lnTo>
                <a:lnTo>
                  <a:pt x="508" y="2366"/>
                </a:lnTo>
                <a:lnTo>
                  <a:pt x="564" y="2369"/>
                </a:lnTo>
                <a:lnTo>
                  <a:pt x="618" y="2378"/>
                </a:lnTo>
                <a:lnTo>
                  <a:pt x="671" y="2392"/>
                </a:lnTo>
                <a:lnTo>
                  <a:pt x="720" y="2412"/>
                </a:lnTo>
                <a:lnTo>
                  <a:pt x="767" y="2436"/>
                </a:lnTo>
                <a:lnTo>
                  <a:pt x="811" y="2465"/>
                </a:lnTo>
                <a:lnTo>
                  <a:pt x="1081" y="2195"/>
                </a:lnTo>
                <a:lnTo>
                  <a:pt x="1042" y="2142"/>
                </a:lnTo>
                <a:lnTo>
                  <a:pt x="1007" y="2086"/>
                </a:lnTo>
                <a:lnTo>
                  <a:pt x="976" y="2026"/>
                </a:lnTo>
                <a:lnTo>
                  <a:pt x="951" y="1963"/>
                </a:lnTo>
                <a:lnTo>
                  <a:pt x="931" y="1899"/>
                </a:lnTo>
                <a:lnTo>
                  <a:pt x="916" y="1832"/>
                </a:lnTo>
                <a:lnTo>
                  <a:pt x="907" y="1763"/>
                </a:lnTo>
                <a:lnTo>
                  <a:pt x="903" y="1693"/>
                </a:lnTo>
                <a:lnTo>
                  <a:pt x="907" y="1621"/>
                </a:lnTo>
                <a:lnTo>
                  <a:pt x="917" y="1550"/>
                </a:lnTo>
                <a:lnTo>
                  <a:pt x="932" y="1481"/>
                </a:lnTo>
                <a:lnTo>
                  <a:pt x="954" y="1415"/>
                </a:lnTo>
                <a:lnTo>
                  <a:pt x="980" y="1351"/>
                </a:lnTo>
                <a:lnTo>
                  <a:pt x="1012" y="1291"/>
                </a:lnTo>
                <a:lnTo>
                  <a:pt x="1049" y="1233"/>
                </a:lnTo>
                <a:lnTo>
                  <a:pt x="1091" y="1179"/>
                </a:lnTo>
                <a:lnTo>
                  <a:pt x="1137" y="1130"/>
                </a:lnTo>
                <a:lnTo>
                  <a:pt x="1188" y="1083"/>
                </a:lnTo>
                <a:lnTo>
                  <a:pt x="1241" y="1041"/>
                </a:lnTo>
                <a:lnTo>
                  <a:pt x="1298" y="1004"/>
                </a:lnTo>
                <a:lnTo>
                  <a:pt x="1359" y="973"/>
                </a:lnTo>
                <a:lnTo>
                  <a:pt x="1422" y="946"/>
                </a:lnTo>
                <a:lnTo>
                  <a:pt x="1489" y="924"/>
                </a:lnTo>
                <a:lnTo>
                  <a:pt x="1558" y="909"/>
                </a:lnTo>
                <a:lnTo>
                  <a:pt x="1629" y="899"/>
                </a:lnTo>
                <a:lnTo>
                  <a:pt x="1701" y="896"/>
                </a:lnTo>
                <a:lnTo>
                  <a:pt x="1772" y="899"/>
                </a:lnTo>
                <a:lnTo>
                  <a:pt x="1842" y="908"/>
                </a:lnTo>
                <a:lnTo>
                  <a:pt x="1910" y="923"/>
                </a:lnTo>
                <a:lnTo>
                  <a:pt x="1975" y="944"/>
                </a:lnTo>
                <a:lnTo>
                  <a:pt x="2038" y="971"/>
                </a:lnTo>
                <a:lnTo>
                  <a:pt x="2098" y="1001"/>
                </a:lnTo>
                <a:lnTo>
                  <a:pt x="2155" y="1037"/>
                </a:lnTo>
                <a:lnTo>
                  <a:pt x="2208" y="1078"/>
                </a:lnTo>
                <a:lnTo>
                  <a:pt x="2467" y="822"/>
                </a:lnTo>
                <a:lnTo>
                  <a:pt x="2438" y="783"/>
                </a:lnTo>
                <a:lnTo>
                  <a:pt x="2413" y="742"/>
                </a:lnTo>
                <a:lnTo>
                  <a:pt x="2391" y="699"/>
                </a:lnTo>
                <a:lnTo>
                  <a:pt x="2375" y="653"/>
                </a:lnTo>
                <a:lnTo>
                  <a:pt x="2363" y="603"/>
                </a:lnTo>
                <a:lnTo>
                  <a:pt x="2355" y="554"/>
                </a:lnTo>
                <a:lnTo>
                  <a:pt x="2353" y="502"/>
                </a:lnTo>
                <a:lnTo>
                  <a:pt x="2356" y="446"/>
                </a:lnTo>
                <a:lnTo>
                  <a:pt x="2364" y="393"/>
                </a:lnTo>
                <a:lnTo>
                  <a:pt x="2378" y="343"/>
                </a:lnTo>
                <a:lnTo>
                  <a:pt x="2397" y="294"/>
                </a:lnTo>
                <a:lnTo>
                  <a:pt x="2421" y="247"/>
                </a:lnTo>
                <a:lnTo>
                  <a:pt x="2450" y="204"/>
                </a:lnTo>
                <a:lnTo>
                  <a:pt x="2482" y="164"/>
                </a:lnTo>
                <a:lnTo>
                  <a:pt x="2519" y="128"/>
                </a:lnTo>
                <a:lnTo>
                  <a:pt x="2559" y="97"/>
                </a:lnTo>
                <a:lnTo>
                  <a:pt x="2603" y="68"/>
                </a:lnTo>
                <a:lnTo>
                  <a:pt x="2649" y="44"/>
                </a:lnTo>
                <a:lnTo>
                  <a:pt x="2698" y="26"/>
                </a:lnTo>
                <a:lnTo>
                  <a:pt x="2749" y="11"/>
                </a:lnTo>
                <a:lnTo>
                  <a:pt x="2804" y="3"/>
                </a:lnTo>
                <a:lnTo>
                  <a:pt x="285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38" name="Group 79">
            <a:extLst>
              <a:ext uri="{FF2B5EF4-FFF2-40B4-BE49-F238E27FC236}">
                <a16:creationId xmlns:a16="http://schemas.microsoft.com/office/drawing/2014/main" id="{251BAA5E-AC66-481E-9A83-F5C55722AB0C}"/>
              </a:ext>
            </a:extLst>
          </p:cNvPr>
          <p:cNvGrpSpPr/>
          <p:nvPr/>
        </p:nvGrpSpPr>
        <p:grpSpPr>
          <a:xfrm>
            <a:off x="5067217" y="3540311"/>
            <a:ext cx="558297" cy="332889"/>
            <a:chOff x="7212013" y="3560763"/>
            <a:chExt cx="593725" cy="3540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9" name="Freeform 297">
              <a:extLst>
                <a:ext uri="{FF2B5EF4-FFF2-40B4-BE49-F238E27FC236}">
                  <a16:creationId xmlns:a16="http://schemas.microsoft.com/office/drawing/2014/main" id="{69828ADA-D913-45C2-85A0-AF2E897DF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560763"/>
              <a:ext cx="593725" cy="354013"/>
            </a:xfrm>
            <a:custGeom>
              <a:avLst/>
              <a:gdLst>
                <a:gd name="T0" fmla="*/ 1488 w 3365"/>
                <a:gd name="T1" fmla="*/ 155 h 2009"/>
                <a:gd name="T2" fmla="*/ 1205 w 3365"/>
                <a:gd name="T3" fmla="*/ 210 h 2009"/>
                <a:gd name="T4" fmla="*/ 936 w 3365"/>
                <a:gd name="T5" fmla="*/ 309 h 2009"/>
                <a:gd name="T6" fmla="*/ 687 w 3365"/>
                <a:gd name="T7" fmla="*/ 450 h 2009"/>
                <a:gd name="T8" fmla="*/ 464 w 3365"/>
                <a:gd name="T9" fmla="*/ 630 h 2009"/>
                <a:gd name="T10" fmla="*/ 270 w 3365"/>
                <a:gd name="T11" fmla="*/ 844 h 2009"/>
                <a:gd name="T12" fmla="*/ 213 w 3365"/>
                <a:gd name="T13" fmla="*/ 1086 h 2009"/>
                <a:gd name="T14" fmla="*/ 396 w 3365"/>
                <a:gd name="T15" fmla="*/ 1312 h 2009"/>
                <a:gd name="T16" fmla="*/ 610 w 3365"/>
                <a:gd name="T17" fmla="*/ 1503 h 2009"/>
                <a:gd name="T18" fmla="*/ 851 w 3365"/>
                <a:gd name="T19" fmla="*/ 1657 h 2009"/>
                <a:gd name="T20" fmla="*/ 1114 w 3365"/>
                <a:gd name="T21" fmla="*/ 1770 h 2009"/>
                <a:gd name="T22" fmla="*/ 1392 w 3365"/>
                <a:gd name="T23" fmla="*/ 1841 h 2009"/>
                <a:gd name="T24" fmla="*/ 1682 w 3365"/>
                <a:gd name="T25" fmla="*/ 1864 h 2009"/>
                <a:gd name="T26" fmla="*/ 1974 w 3365"/>
                <a:gd name="T27" fmla="*/ 1841 h 2009"/>
                <a:gd name="T28" fmla="*/ 2252 w 3365"/>
                <a:gd name="T29" fmla="*/ 1770 h 2009"/>
                <a:gd name="T30" fmla="*/ 2514 w 3365"/>
                <a:gd name="T31" fmla="*/ 1657 h 2009"/>
                <a:gd name="T32" fmla="*/ 2756 w 3365"/>
                <a:gd name="T33" fmla="*/ 1503 h 2009"/>
                <a:gd name="T34" fmla="*/ 2970 w 3365"/>
                <a:gd name="T35" fmla="*/ 1312 h 2009"/>
                <a:gd name="T36" fmla="*/ 3152 w 3365"/>
                <a:gd name="T37" fmla="*/ 1086 h 2009"/>
                <a:gd name="T38" fmla="*/ 3096 w 3365"/>
                <a:gd name="T39" fmla="*/ 844 h 2009"/>
                <a:gd name="T40" fmla="*/ 2902 w 3365"/>
                <a:gd name="T41" fmla="*/ 630 h 2009"/>
                <a:gd name="T42" fmla="*/ 2679 w 3365"/>
                <a:gd name="T43" fmla="*/ 450 h 2009"/>
                <a:gd name="T44" fmla="*/ 2430 w 3365"/>
                <a:gd name="T45" fmla="*/ 309 h 2009"/>
                <a:gd name="T46" fmla="*/ 2160 w 3365"/>
                <a:gd name="T47" fmla="*/ 210 h 2009"/>
                <a:gd name="T48" fmla="*/ 1878 w 3365"/>
                <a:gd name="T49" fmla="*/ 155 h 2009"/>
                <a:gd name="T50" fmla="*/ 1682 w 3365"/>
                <a:gd name="T51" fmla="*/ 0 h 2009"/>
                <a:gd name="T52" fmla="*/ 1987 w 3365"/>
                <a:gd name="T53" fmla="*/ 25 h 2009"/>
                <a:gd name="T54" fmla="*/ 2280 w 3365"/>
                <a:gd name="T55" fmla="*/ 97 h 2009"/>
                <a:gd name="T56" fmla="*/ 2557 w 3365"/>
                <a:gd name="T57" fmla="*/ 213 h 2009"/>
                <a:gd name="T58" fmla="*/ 2812 w 3365"/>
                <a:gd name="T59" fmla="*/ 371 h 2009"/>
                <a:gd name="T60" fmla="*/ 3043 w 3365"/>
                <a:gd name="T61" fmla="*/ 566 h 2009"/>
                <a:gd name="T62" fmla="*/ 3242 w 3365"/>
                <a:gd name="T63" fmla="*/ 797 h 2009"/>
                <a:gd name="T64" fmla="*/ 3362 w 3365"/>
                <a:gd name="T65" fmla="*/ 982 h 2009"/>
                <a:gd name="T66" fmla="*/ 3362 w 3365"/>
                <a:gd name="T67" fmla="*/ 1027 h 2009"/>
                <a:gd name="T68" fmla="*/ 3242 w 3365"/>
                <a:gd name="T69" fmla="*/ 1212 h 2009"/>
                <a:gd name="T70" fmla="*/ 3043 w 3365"/>
                <a:gd name="T71" fmla="*/ 1443 h 2009"/>
                <a:gd name="T72" fmla="*/ 2813 w 3365"/>
                <a:gd name="T73" fmla="*/ 1638 h 2009"/>
                <a:gd name="T74" fmla="*/ 2557 w 3365"/>
                <a:gd name="T75" fmla="*/ 1796 h 2009"/>
                <a:gd name="T76" fmla="*/ 2281 w 3365"/>
                <a:gd name="T77" fmla="*/ 1912 h 2009"/>
                <a:gd name="T78" fmla="*/ 1987 w 3365"/>
                <a:gd name="T79" fmla="*/ 1983 h 2009"/>
                <a:gd name="T80" fmla="*/ 1682 w 3365"/>
                <a:gd name="T81" fmla="*/ 2009 h 2009"/>
                <a:gd name="T82" fmla="*/ 1378 w 3365"/>
                <a:gd name="T83" fmla="*/ 1983 h 2009"/>
                <a:gd name="T84" fmla="*/ 1085 w 3365"/>
                <a:gd name="T85" fmla="*/ 1912 h 2009"/>
                <a:gd name="T86" fmla="*/ 809 w 3365"/>
                <a:gd name="T87" fmla="*/ 1796 h 2009"/>
                <a:gd name="T88" fmla="*/ 553 w 3365"/>
                <a:gd name="T89" fmla="*/ 1638 h 2009"/>
                <a:gd name="T90" fmla="*/ 323 w 3365"/>
                <a:gd name="T91" fmla="*/ 1443 h 2009"/>
                <a:gd name="T92" fmla="*/ 124 w 3365"/>
                <a:gd name="T93" fmla="*/ 1212 h 2009"/>
                <a:gd name="T94" fmla="*/ 4 w 3365"/>
                <a:gd name="T95" fmla="*/ 1027 h 2009"/>
                <a:gd name="T96" fmla="*/ 4 w 3365"/>
                <a:gd name="T97" fmla="*/ 982 h 2009"/>
                <a:gd name="T98" fmla="*/ 124 w 3365"/>
                <a:gd name="T99" fmla="*/ 797 h 2009"/>
                <a:gd name="T100" fmla="*/ 323 w 3365"/>
                <a:gd name="T101" fmla="*/ 566 h 2009"/>
                <a:gd name="T102" fmla="*/ 553 w 3365"/>
                <a:gd name="T103" fmla="*/ 371 h 2009"/>
                <a:gd name="T104" fmla="*/ 809 w 3365"/>
                <a:gd name="T105" fmla="*/ 213 h 2009"/>
                <a:gd name="T106" fmla="*/ 1085 w 3365"/>
                <a:gd name="T107" fmla="*/ 97 h 2009"/>
                <a:gd name="T108" fmla="*/ 1378 w 3365"/>
                <a:gd name="T109" fmla="*/ 25 h 2009"/>
                <a:gd name="T110" fmla="*/ 1682 w 3365"/>
                <a:gd name="T111" fmla="*/ 0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5" h="2009">
                  <a:moveTo>
                    <a:pt x="1682" y="143"/>
                  </a:moveTo>
                  <a:lnTo>
                    <a:pt x="1585" y="146"/>
                  </a:lnTo>
                  <a:lnTo>
                    <a:pt x="1488" y="155"/>
                  </a:lnTo>
                  <a:lnTo>
                    <a:pt x="1392" y="168"/>
                  </a:lnTo>
                  <a:lnTo>
                    <a:pt x="1297" y="186"/>
                  </a:lnTo>
                  <a:lnTo>
                    <a:pt x="1205" y="210"/>
                  </a:lnTo>
                  <a:lnTo>
                    <a:pt x="1114" y="239"/>
                  </a:lnTo>
                  <a:lnTo>
                    <a:pt x="1024" y="271"/>
                  </a:lnTo>
                  <a:lnTo>
                    <a:pt x="936" y="309"/>
                  </a:lnTo>
                  <a:lnTo>
                    <a:pt x="851" y="352"/>
                  </a:lnTo>
                  <a:lnTo>
                    <a:pt x="768" y="399"/>
                  </a:lnTo>
                  <a:lnTo>
                    <a:pt x="687" y="450"/>
                  </a:lnTo>
                  <a:lnTo>
                    <a:pt x="610" y="506"/>
                  </a:lnTo>
                  <a:lnTo>
                    <a:pt x="536" y="565"/>
                  </a:lnTo>
                  <a:lnTo>
                    <a:pt x="464" y="630"/>
                  </a:lnTo>
                  <a:lnTo>
                    <a:pt x="396" y="697"/>
                  </a:lnTo>
                  <a:lnTo>
                    <a:pt x="332" y="769"/>
                  </a:lnTo>
                  <a:lnTo>
                    <a:pt x="270" y="844"/>
                  </a:lnTo>
                  <a:lnTo>
                    <a:pt x="213" y="922"/>
                  </a:lnTo>
                  <a:lnTo>
                    <a:pt x="160" y="1004"/>
                  </a:lnTo>
                  <a:lnTo>
                    <a:pt x="213" y="1086"/>
                  </a:lnTo>
                  <a:lnTo>
                    <a:pt x="270" y="1165"/>
                  </a:lnTo>
                  <a:lnTo>
                    <a:pt x="332" y="1240"/>
                  </a:lnTo>
                  <a:lnTo>
                    <a:pt x="396" y="1312"/>
                  </a:lnTo>
                  <a:lnTo>
                    <a:pt x="464" y="1379"/>
                  </a:lnTo>
                  <a:lnTo>
                    <a:pt x="536" y="1443"/>
                  </a:lnTo>
                  <a:lnTo>
                    <a:pt x="610" y="1503"/>
                  </a:lnTo>
                  <a:lnTo>
                    <a:pt x="687" y="1558"/>
                  </a:lnTo>
                  <a:lnTo>
                    <a:pt x="768" y="1609"/>
                  </a:lnTo>
                  <a:lnTo>
                    <a:pt x="851" y="1657"/>
                  </a:lnTo>
                  <a:lnTo>
                    <a:pt x="936" y="1700"/>
                  </a:lnTo>
                  <a:lnTo>
                    <a:pt x="1024" y="1737"/>
                  </a:lnTo>
                  <a:lnTo>
                    <a:pt x="1114" y="1770"/>
                  </a:lnTo>
                  <a:lnTo>
                    <a:pt x="1205" y="1799"/>
                  </a:lnTo>
                  <a:lnTo>
                    <a:pt x="1297" y="1822"/>
                  </a:lnTo>
                  <a:lnTo>
                    <a:pt x="1392" y="1841"/>
                  </a:lnTo>
                  <a:lnTo>
                    <a:pt x="1488" y="1854"/>
                  </a:lnTo>
                  <a:lnTo>
                    <a:pt x="1585" y="1862"/>
                  </a:lnTo>
                  <a:lnTo>
                    <a:pt x="1682" y="1864"/>
                  </a:lnTo>
                  <a:lnTo>
                    <a:pt x="1781" y="1862"/>
                  </a:lnTo>
                  <a:lnTo>
                    <a:pt x="1878" y="1854"/>
                  </a:lnTo>
                  <a:lnTo>
                    <a:pt x="1974" y="1841"/>
                  </a:lnTo>
                  <a:lnTo>
                    <a:pt x="2068" y="1822"/>
                  </a:lnTo>
                  <a:lnTo>
                    <a:pt x="2160" y="1799"/>
                  </a:lnTo>
                  <a:lnTo>
                    <a:pt x="2252" y="1770"/>
                  </a:lnTo>
                  <a:lnTo>
                    <a:pt x="2342" y="1737"/>
                  </a:lnTo>
                  <a:lnTo>
                    <a:pt x="2430" y="1700"/>
                  </a:lnTo>
                  <a:lnTo>
                    <a:pt x="2514" y="1657"/>
                  </a:lnTo>
                  <a:lnTo>
                    <a:pt x="2598" y="1609"/>
                  </a:lnTo>
                  <a:lnTo>
                    <a:pt x="2679" y="1558"/>
                  </a:lnTo>
                  <a:lnTo>
                    <a:pt x="2756" y="1503"/>
                  </a:lnTo>
                  <a:lnTo>
                    <a:pt x="2831" y="1443"/>
                  </a:lnTo>
                  <a:lnTo>
                    <a:pt x="2902" y="1379"/>
                  </a:lnTo>
                  <a:lnTo>
                    <a:pt x="2970" y="1312"/>
                  </a:lnTo>
                  <a:lnTo>
                    <a:pt x="3035" y="1240"/>
                  </a:lnTo>
                  <a:lnTo>
                    <a:pt x="3096" y="1165"/>
                  </a:lnTo>
                  <a:lnTo>
                    <a:pt x="3152" y="1086"/>
                  </a:lnTo>
                  <a:lnTo>
                    <a:pt x="3205" y="1004"/>
                  </a:lnTo>
                  <a:lnTo>
                    <a:pt x="3152" y="922"/>
                  </a:lnTo>
                  <a:lnTo>
                    <a:pt x="3096" y="844"/>
                  </a:lnTo>
                  <a:lnTo>
                    <a:pt x="3035" y="769"/>
                  </a:lnTo>
                  <a:lnTo>
                    <a:pt x="2970" y="697"/>
                  </a:lnTo>
                  <a:lnTo>
                    <a:pt x="2902" y="630"/>
                  </a:lnTo>
                  <a:lnTo>
                    <a:pt x="2831" y="565"/>
                  </a:lnTo>
                  <a:lnTo>
                    <a:pt x="2756" y="506"/>
                  </a:lnTo>
                  <a:lnTo>
                    <a:pt x="2679" y="450"/>
                  </a:lnTo>
                  <a:lnTo>
                    <a:pt x="2598" y="399"/>
                  </a:lnTo>
                  <a:lnTo>
                    <a:pt x="2514" y="352"/>
                  </a:lnTo>
                  <a:lnTo>
                    <a:pt x="2430" y="309"/>
                  </a:lnTo>
                  <a:lnTo>
                    <a:pt x="2342" y="271"/>
                  </a:lnTo>
                  <a:lnTo>
                    <a:pt x="2252" y="239"/>
                  </a:lnTo>
                  <a:lnTo>
                    <a:pt x="2160" y="210"/>
                  </a:lnTo>
                  <a:lnTo>
                    <a:pt x="2068" y="186"/>
                  </a:lnTo>
                  <a:lnTo>
                    <a:pt x="1974" y="168"/>
                  </a:lnTo>
                  <a:lnTo>
                    <a:pt x="1878" y="155"/>
                  </a:lnTo>
                  <a:lnTo>
                    <a:pt x="1781" y="146"/>
                  </a:lnTo>
                  <a:lnTo>
                    <a:pt x="1682" y="143"/>
                  </a:lnTo>
                  <a:close/>
                  <a:moveTo>
                    <a:pt x="1682" y="0"/>
                  </a:moveTo>
                  <a:lnTo>
                    <a:pt x="1785" y="3"/>
                  </a:lnTo>
                  <a:lnTo>
                    <a:pt x="1887" y="11"/>
                  </a:lnTo>
                  <a:lnTo>
                    <a:pt x="1987" y="25"/>
                  </a:lnTo>
                  <a:lnTo>
                    <a:pt x="2086" y="44"/>
                  </a:lnTo>
                  <a:lnTo>
                    <a:pt x="2184" y="68"/>
                  </a:lnTo>
                  <a:lnTo>
                    <a:pt x="2280" y="97"/>
                  </a:lnTo>
                  <a:lnTo>
                    <a:pt x="2375" y="131"/>
                  </a:lnTo>
                  <a:lnTo>
                    <a:pt x="2466" y="170"/>
                  </a:lnTo>
                  <a:lnTo>
                    <a:pt x="2557" y="213"/>
                  </a:lnTo>
                  <a:lnTo>
                    <a:pt x="2645" y="261"/>
                  </a:lnTo>
                  <a:lnTo>
                    <a:pt x="2730" y="313"/>
                  </a:lnTo>
                  <a:lnTo>
                    <a:pt x="2812" y="371"/>
                  </a:lnTo>
                  <a:lnTo>
                    <a:pt x="2892" y="432"/>
                  </a:lnTo>
                  <a:lnTo>
                    <a:pt x="2969" y="497"/>
                  </a:lnTo>
                  <a:lnTo>
                    <a:pt x="3043" y="566"/>
                  </a:lnTo>
                  <a:lnTo>
                    <a:pt x="3112" y="639"/>
                  </a:lnTo>
                  <a:lnTo>
                    <a:pt x="3178" y="717"/>
                  </a:lnTo>
                  <a:lnTo>
                    <a:pt x="3242" y="797"/>
                  </a:lnTo>
                  <a:lnTo>
                    <a:pt x="3300" y="881"/>
                  </a:lnTo>
                  <a:lnTo>
                    <a:pt x="3355" y="969"/>
                  </a:lnTo>
                  <a:lnTo>
                    <a:pt x="3362" y="982"/>
                  </a:lnTo>
                  <a:lnTo>
                    <a:pt x="3365" y="997"/>
                  </a:lnTo>
                  <a:lnTo>
                    <a:pt x="3365" y="1012"/>
                  </a:lnTo>
                  <a:lnTo>
                    <a:pt x="3362" y="1027"/>
                  </a:lnTo>
                  <a:lnTo>
                    <a:pt x="3355" y="1040"/>
                  </a:lnTo>
                  <a:lnTo>
                    <a:pt x="3301" y="1128"/>
                  </a:lnTo>
                  <a:lnTo>
                    <a:pt x="3242" y="1212"/>
                  </a:lnTo>
                  <a:lnTo>
                    <a:pt x="3179" y="1292"/>
                  </a:lnTo>
                  <a:lnTo>
                    <a:pt x="3112" y="1370"/>
                  </a:lnTo>
                  <a:lnTo>
                    <a:pt x="3043" y="1443"/>
                  </a:lnTo>
                  <a:lnTo>
                    <a:pt x="2969" y="1512"/>
                  </a:lnTo>
                  <a:lnTo>
                    <a:pt x="2893" y="1577"/>
                  </a:lnTo>
                  <a:lnTo>
                    <a:pt x="2813" y="1638"/>
                  </a:lnTo>
                  <a:lnTo>
                    <a:pt x="2731" y="1694"/>
                  </a:lnTo>
                  <a:lnTo>
                    <a:pt x="2645" y="1748"/>
                  </a:lnTo>
                  <a:lnTo>
                    <a:pt x="2557" y="1796"/>
                  </a:lnTo>
                  <a:lnTo>
                    <a:pt x="2466" y="1839"/>
                  </a:lnTo>
                  <a:lnTo>
                    <a:pt x="2375" y="1878"/>
                  </a:lnTo>
                  <a:lnTo>
                    <a:pt x="2281" y="1912"/>
                  </a:lnTo>
                  <a:lnTo>
                    <a:pt x="2184" y="1941"/>
                  </a:lnTo>
                  <a:lnTo>
                    <a:pt x="2086" y="1965"/>
                  </a:lnTo>
                  <a:lnTo>
                    <a:pt x="1987" y="1983"/>
                  </a:lnTo>
                  <a:lnTo>
                    <a:pt x="1887" y="1998"/>
                  </a:lnTo>
                  <a:lnTo>
                    <a:pt x="1785" y="2006"/>
                  </a:lnTo>
                  <a:lnTo>
                    <a:pt x="1682" y="2009"/>
                  </a:lnTo>
                  <a:lnTo>
                    <a:pt x="1580" y="2006"/>
                  </a:lnTo>
                  <a:lnTo>
                    <a:pt x="1479" y="1998"/>
                  </a:lnTo>
                  <a:lnTo>
                    <a:pt x="1378" y="1983"/>
                  </a:lnTo>
                  <a:lnTo>
                    <a:pt x="1279" y="1965"/>
                  </a:lnTo>
                  <a:lnTo>
                    <a:pt x="1181" y="1941"/>
                  </a:lnTo>
                  <a:lnTo>
                    <a:pt x="1085" y="1912"/>
                  </a:lnTo>
                  <a:lnTo>
                    <a:pt x="991" y="1878"/>
                  </a:lnTo>
                  <a:lnTo>
                    <a:pt x="899" y="1839"/>
                  </a:lnTo>
                  <a:lnTo>
                    <a:pt x="809" y="1796"/>
                  </a:lnTo>
                  <a:lnTo>
                    <a:pt x="721" y="1748"/>
                  </a:lnTo>
                  <a:lnTo>
                    <a:pt x="635" y="1694"/>
                  </a:lnTo>
                  <a:lnTo>
                    <a:pt x="553" y="1638"/>
                  </a:lnTo>
                  <a:lnTo>
                    <a:pt x="473" y="1577"/>
                  </a:lnTo>
                  <a:lnTo>
                    <a:pt x="397" y="1512"/>
                  </a:lnTo>
                  <a:lnTo>
                    <a:pt x="323" y="1443"/>
                  </a:lnTo>
                  <a:lnTo>
                    <a:pt x="253" y="1370"/>
                  </a:lnTo>
                  <a:lnTo>
                    <a:pt x="187" y="1292"/>
                  </a:lnTo>
                  <a:lnTo>
                    <a:pt x="124" y="1212"/>
                  </a:lnTo>
                  <a:lnTo>
                    <a:pt x="65" y="1128"/>
                  </a:lnTo>
                  <a:lnTo>
                    <a:pt x="11" y="1040"/>
                  </a:lnTo>
                  <a:lnTo>
                    <a:pt x="4" y="1027"/>
                  </a:lnTo>
                  <a:lnTo>
                    <a:pt x="0" y="1012"/>
                  </a:lnTo>
                  <a:lnTo>
                    <a:pt x="0" y="997"/>
                  </a:lnTo>
                  <a:lnTo>
                    <a:pt x="4" y="982"/>
                  </a:lnTo>
                  <a:lnTo>
                    <a:pt x="11" y="969"/>
                  </a:lnTo>
                  <a:lnTo>
                    <a:pt x="65" y="881"/>
                  </a:lnTo>
                  <a:lnTo>
                    <a:pt x="124" y="797"/>
                  </a:lnTo>
                  <a:lnTo>
                    <a:pt x="187" y="717"/>
                  </a:lnTo>
                  <a:lnTo>
                    <a:pt x="253" y="639"/>
                  </a:lnTo>
                  <a:lnTo>
                    <a:pt x="323" y="566"/>
                  </a:lnTo>
                  <a:lnTo>
                    <a:pt x="397" y="497"/>
                  </a:lnTo>
                  <a:lnTo>
                    <a:pt x="473" y="432"/>
                  </a:lnTo>
                  <a:lnTo>
                    <a:pt x="553" y="371"/>
                  </a:lnTo>
                  <a:lnTo>
                    <a:pt x="635" y="313"/>
                  </a:lnTo>
                  <a:lnTo>
                    <a:pt x="721" y="261"/>
                  </a:lnTo>
                  <a:lnTo>
                    <a:pt x="809" y="213"/>
                  </a:lnTo>
                  <a:lnTo>
                    <a:pt x="899" y="170"/>
                  </a:lnTo>
                  <a:lnTo>
                    <a:pt x="991" y="131"/>
                  </a:lnTo>
                  <a:lnTo>
                    <a:pt x="1085" y="97"/>
                  </a:lnTo>
                  <a:lnTo>
                    <a:pt x="1181" y="68"/>
                  </a:lnTo>
                  <a:lnTo>
                    <a:pt x="1279" y="44"/>
                  </a:lnTo>
                  <a:lnTo>
                    <a:pt x="1378" y="25"/>
                  </a:lnTo>
                  <a:lnTo>
                    <a:pt x="1479" y="11"/>
                  </a:lnTo>
                  <a:lnTo>
                    <a:pt x="1580" y="3"/>
                  </a:lnTo>
                  <a:lnTo>
                    <a:pt x="1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" name="Freeform 298">
              <a:extLst>
                <a:ext uri="{FF2B5EF4-FFF2-40B4-BE49-F238E27FC236}">
                  <a16:creationId xmlns:a16="http://schemas.microsoft.com/office/drawing/2014/main" id="{F3033E03-BB66-45D7-AACA-E90CFA71A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4576" y="3624263"/>
              <a:ext cx="227013" cy="227013"/>
            </a:xfrm>
            <a:custGeom>
              <a:avLst/>
              <a:gdLst>
                <a:gd name="T0" fmla="*/ 536 w 1287"/>
                <a:gd name="T1" fmla="*/ 155 h 1290"/>
                <a:gd name="T2" fmla="*/ 390 w 1287"/>
                <a:gd name="T3" fmla="*/ 211 h 1290"/>
                <a:gd name="T4" fmla="*/ 272 w 1287"/>
                <a:gd name="T5" fmla="*/ 309 h 1290"/>
                <a:gd name="T6" fmla="*/ 188 w 1287"/>
                <a:gd name="T7" fmla="*/ 438 h 1290"/>
                <a:gd name="T8" fmla="*/ 146 w 1287"/>
                <a:gd name="T9" fmla="*/ 590 h 1290"/>
                <a:gd name="T10" fmla="*/ 155 w 1287"/>
                <a:gd name="T11" fmla="*/ 754 h 1290"/>
                <a:gd name="T12" fmla="*/ 212 w 1287"/>
                <a:gd name="T13" fmla="*/ 899 h 1290"/>
                <a:gd name="T14" fmla="*/ 307 w 1287"/>
                <a:gd name="T15" fmla="*/ 1019 h 1290"/>
                <a:gd name="T16" fmla="*/ 436 w 1287"/>
                <a:gd name="T17" fmla="*/ 1103 h 1290"/>
                <a:gd name="T18" fmla="*/ 589 w 1287"/>
                <a:gd name="T19" fmla="*/ 1144 h 1290"/>
                <a:gd name="T20" fmla="*/ 752 w 1287"/>
                <a:gd name="T21" fmla="*/ 1136 h 1290"/>
                <a:gd name="T22" fmla="*/ 897 w 1287"/>
                <a:gd name="T23" fmla="*/ 1080 h 1290"/>
                <a:gd name="T24" fmla="*/ 1016 w 1287"/>
                <a:gd name="T25" fmla="*/ 982 h 1290"/>
                <a:gd name="T26" fmla="*/ 1100 w 1287"/>
                <a:gd name="T27" fmla="*/ 853 h 1290"/>
                <a:gd name="T28" fmla="*/ 1141 w 1287"/>
                <a:gd name="T29" fmla="*/ 701 h 1290"/>
                <a:gd name="T30" fmla="*/ 1133 w 1287"/>
                <a:gd name="T31" fmla="*/ 537 h 1290"/>
                <a:gd name="T32" fmla="*/ 1076 w 1287"/>
                <a:gd name="T33" fmla="*/ 391 h 1290"/>
                <a:gd name="T34" fmla="*/ 980 w 1287"/>
                <a:gd name="T35" fmla="*/ 272 h 1290"/>
                <a:gd name="T36" fmla="*/ 851 w 1287"/>
                <a:gd name="T37" fmla="*/ 188 h 1290"/>
                <a:gd name="T38" fmla="*/ 699 w 1287"/>
                <a:gd name="T39" fmla="*/ 147 h 1290"/>
                <a:gd name="T40" fmla="*/ 706 w 1287"/>
                <a:gd name="T41" fmla="*/ 2 h 1290"/>
                <a:gd name="T42" fmla="*/ 882 w 1287"/>
                <a:gd name="T43" fmla="*/ 44 h 1290"/>
                <a:gd name="T44" fmla="*/ 1034 w 1287"/>
                <a:gd name="T45" fmla="*/ 130 h 1290"/>
                <a:gd name="T46" fmla="*/ 1156 w 1287"/>
                <a:gd name="T47" fmla="*/ 254 h 1290"/>
                <a:gd name="T48" fmla="*/ 1242 w 1287"/>
                <a:gd name="T49" fmla="*/ 407 h 1290"/>
                <a:gd name="T50" fmla="*/ 1284 w 1287"/>
                <a:gd name="T51" fmla="*/ 583 h 1290"/>
                <a:gd name="T52" fmla="*/ 1275 w 1287"/>
                <a:gd name="T53" fmla="*/ 768 h 1290"/>
                <a:gd name="T54" fmla="*/ 1218 w 1287"/>
                <a:gd name="T55" fmla="*/ 937 h 1290"/>
                <a:gd name="T56" fmla="*/ 1119 w 1287"/>
                <a:gd name="T57" fmla="*/ 1082 h 1290"/>
                <a:gd name="T58" fmla="*/ 986 w 1287"/>
                <a:gd name="T59" fmla="*/ 1193 h 1290"/>
                <a:gd name="T60" fmla="*/ 826 w 1287"/>
                <a:gd name="T61" fmla="*/ 1265 h 1290"/>
                <a:gd name="T62" fmla="*/ 643 w 1287"/>
                <a:gd name="T63" fmla="*/ 1290 h 1290"/>
                <a:gd name="T64" fmla="*/ 462 w 1287"/>
                <a:gd name="T65" fmla="*/ 1265 h 1290"/>
                <a:gd name="T66" fmla="*/ 301 w 1287"/>
                <a:gd name="T67" fmla="*/ 1193 h 1290"/>
                <a:gd name="T68" fmla="*/ 169 w 1287"/>
                <a:gd name="T69" fmla="*/ 1082 h 1290"/>
                <a:gd name="T70" fmla="*/ 70 w 1287"/>
                <a:gd name="T71" fmla="*/ 937 h 1290"/>
                <a:gd name="T72" fmla="*/ 13 w 1287"/>
                <a:gd name="T73" fmla="*/ 768 h 1290"/>
                <a:gd name="T74" fmla="*/ 3 w 1287"/>
                <a:gd name="T75" fmla="*/ 583 h 1290"/>
                <a:gd name="T76" fmla="*/ 45 w 1287"/>
                <a:gd name="T77" fmla="*/ 407 h 1290"/>
                <a:gd name="T78" fmla="*/ 131 w 1287"/>
                <a:gd name="T79" fmla="*/ 254 h 1290"/>
                <a:gd name="T80" fmla="*/ 254 w 1287"/>
                <a:gd name="T81" fmla="*/ 130 h 1290"/>
                <a:gd name="T82" fmla="*/ 406 w 1287"/>
                <a:gd name="T83" fmla="*/ 44 h 1290"/>
                <a:gd name="T84" fmla="*/ 582 w 1287"/>
                <a:gd name="T85" fmla="*/ 2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290">
                  <a:moveTo>
                    <a:pt x="643" y="144"/>
                  </a:moveTo>
                  <a:lnTo>
                    <a:pt x="589" y="147"/>
                  </a:lnTo>
                  <a:lnTo>
                    <a:pt x="536" y="155"/>
                  </a:lnTo>
                  <a:lnTo>
                    <a:pt x="485" y="168"/>
                  </a:lnTo>
                  <a:lnTo>
                    <a:pt x="436" y="188"/>
                  </a:lnTo>
                  <a:lnTo>
                    <a:pt x="390" y="211"/>
                  </a:lnTo>
                  <a:lnTo>
                    <a:pt x="347" y="240"/>
                  </a:lnTo>
                  <a:lnTo>
                    <a:pt x="308" y="272"/>
                  </a:lnTo>
                  <a:lnTo>
                    <a:pt x="272" y="309"/>
                  </a:lnTo>
                  <a:lnTo>
                    <a:pt x="240" y="348"/>
                  </a:lnTo>
                  <a:lnTo>
                    <a:pt x="212" y="391"/>
                  </a:lnTo>
                  <a:lnTo>
                    <a:pt x="188" y="438"/>
                  </a:lnTo>
                  <a:lnTo>
                    <a:pt x="169" y="486"/>
                  </a:lnTo>
                  <a:lnTo>
                    <a:pt x="155" y="537"/>
                  </a:lnTo>
                  <a:lnTo>
                    <a:pt x="146" y="590"/>
                  </a:lnTo>
                  <a:lnTo>
                    <a:pt x="144" y="645"/>
                  </a:lnTo>
                  <a:lnTo>
                    <a:pt x="146" y="701"/>
                  </a:lnTo>
                  <a:lnTo>
                    <a:pt x="155" y="754"/>
                  </a:lnTo>
                  <a:lnTo>
                    <a:pt x="169" y="805"/>
                  </a:lnTo>
                  <a:lnTo>
                    <a:pt x="188" y="853"/>
                  </a:lnTo>
                  <a:lnTo>
                    <a:pt x="212" y="899"/>
                  </a:lnTo>
                  <a:lnTo>
                    <a:pt x="239" y="942"/>
                  </a:lnTo>
                  <a:lnTo>
                    <a:pt x="272" y="982"/>
                  </a:lnTo>
                  <a:lnTo>
                    <a:pt x="307" y="1019"/>
                  </a:lnTo>
                  <a:lnTo>
                    <a:pt x="347" y="1051"/>
                  </a:lnTo>
                  <a:lnTo>
                    <a:pt x="390" y="1080"/>
                  </a:lnTo>
                  <a:lnTo>
                    <a:pt x="436" y="1103"/>
                  </a:lnTo>
                  <a:lnTo>
                    <a:pt x="485" y="1121"/>
                  </a:lnTo>
                  <a:lnTo>
                    <a:pt x="536" y="1136"/>
                  </a:lnTo>
                  <a:lnTo>
                    <a:pt x="589" y="1144"/>
                  </a:lnTo>
                  <a:lnTo>
                    <a:pt x="643" y="1147"/>
                  </a:lnTo>
                  <a:lnTo>
                    <a:pt x="699" y="1144"/>
                  </a:lnTo>
                  <a:lnTo>
                    <a:pt x="752" y="1136"/>
                  </a:lnTo>
                  <a:lnTo>
                    <a:pt x="803" y="1121"/>
                  </a:lnTo>
                  <a:lnTo>
                    <a:pt x="851" y="1103"/>
                  </a:lnTo>
                  <a:lnTo>
                    <a:pt x="897" y="1080"/>
                  </a:lnTo>
                  <a:lnTo>
                    <a:pt x="941" y="1051"/>
                  </a:lnTo>
                  <a:lnTo>
                    <a:pt x="980" y="1019"/>
                  </a:lnTo>
                  <a:lnTo>
                    <a:pt x="1016" y="982"/>
                  </a:lnTo>
                  <a:lnTo>
                    <a:pt x="1048" y="942"/>
                  </a:lnTo>
                  <a:lnTo>
                    <a:pt x="1076" y="899"/>
                  </a:lnTo>
                  <a:lnTo>
                    <a:pt x="1100" y="853"/>
                  </a:lnTo>
                  <a:lnTo>
                    <a:pt x="1118" y="805"/>
                  </a:lnTo>
                  <a:lnTo>
                    <a:pt x="1133" y="754"/>
                  </a:lnTo>
                  <a:lnTo>
                    <a:pt x="1141" y="701"/>
                  </a:lnTo>
                  <a:lnTo>
                    <a:pt x="1144" y="645"/>
                  </a:lnTo>
                  <a:lnTo>
                    <a:pt x="1141" y="590"/>
                  </a:lnTo>
                  <a:lnTo>
                    <a:pt x="1133" y="537"/>
                  </a:lnTo>
                  <a:lnTo>
                    <a:pt x="1118" y="486"/>
                  </a:lnTo>
                  <a:lnTo>
                    <a:pt x="1100" y="438"/>
                  </a:lnTo>
                  <a:lnTo>
                    <a:pt x="1076" y="391"/>
                  </a:lnTo>
                  <a:lnTo>
                    <a:pt x="1048" y="348"/>
                  </a:lnTo>
                  <a:lnTo>
                    <a:pt x="1015" y="309"/>
                  </a:lnTo>
                  <a:lnTo>
                    <a:pt x="980" y="272"/>
                  </a:lnTo>
                  <a:lnTo>
                    <a:pt x="940" y="240"/>
                  </a:lnTo>
                  <a:lnTo>
                    <a:pt x="897" y="211"/>
                  </a:lnTo>
                  <a:lnTo>
                    <a:pt x="851" y="188"/>
                  </a:lnTo>
                  <a:lnTo>
                    <a:pt x="803" y="168"/>
                  </a:lnTo>
                  <a:lnTo>
                    <a:pt x="752" y="155"/>
                  </a:lnTo>
                  <a:lnTo>
                    <a:pt x="699" y="147"/>
                  </a:lnTo>
                  <a:lnTo>
                    <a:pt x="643" y="144"/>
                  </a:lnTo>
                  <a:close/>
                  <a:moveTo>
                    <a:pt x="643" y="0"/>
                  </a:moveTo>
                  <a:lnTo>
                    <a:pt x="706" y="2"/>
                  </a:lnTo>
                  <a:lnTo>
                    <a:pt x="766" y="12"/>
                  </a:lnTo>
                  <a:lnTo>
                    <a:pt x="826" y="26"/>
                  </a:lnTo>
                  <a:lnTo>
                    <a:pt x="882" y="44"/>
                  </a:lnTo>
                  <a:lnTo>
                    <a:pt x="935" y="69"/>
                  </a:lnTo>
                  <a:lnTo>
                    <a:pt x="986" y="98"/>
                  </a:lnTo>
                  <a:lnTo>
                    <a:pt x="1034" y="130"/>
                  </a:lnTo>
                  <a:lnTo>
                    <a:pt x="1079" y="168"/>
                  </a:lnTo>
                  <a:lnTo>
                    <a:pt x="1119" y="209"/>
                  </a:lnTo>
                  <a:lnTo>
                    <a:pt x="1156" y="254"/>
                  </a:lnTo>
                  <a:lnTo>
                    <a:pt x="1190" y="302"/>
                  </a:lnTo>
                  <a:lnTo>
                    <a:pt x="1218" y="353"/>
                  </a:lnTo>
                  <a:lnTo>
                    <a:pt x="1242" y="407"/>
                  </a:lnTo>
                  <a:lnTo>
                    <a:pt x="1261" y="463"/>
                  </a:lnTo>
                  <a:lnTo>
                    <a:pt x="1275" y="523"/>
                  </a:lnTo>
                  <a:lnTo>
                    <a:pt x="1284" y="583"/>
                  </a:lnTo>
                  <a:lnTo>
                    <a:pt x="1287" y="645"/>
                  </a:lnTo>
                  <a:lnTo>
                    <a:pt x="1284" y="708"/>
                  </a:lnTo>
                  <a:lnTo>
                    <a:pt x="1275" y="768"/>
                  </a:lnTo>
                  <a:lnTo>
                    <a:pt x="1261" y="828"/>
                  </a:lnTo>
                  <a:lnTo>
                    <a:pt x="1242" y="884"/>
                  </a:lnTo>
                  <a:lnTo>
                    <a:pt x="1218" y="937"/>
                  </a:lnTo>
                  <a:lnTo>
                    <a:pt x="1190" y="988"/>
                  </a:lnTo>
                  <a:lnTo>
                    <a:pt x="1156" y="1037"/>
                  </a:lnTo>
                  <a:lnTo>
                    <a:pt x="1119" y="1082"/>
                  </a:lnTo>
                  <a:lnTo>
                    <a:pt x="1079" y="1123"/>
                  </a:lnTo>
                  <a:lnTo>
                    <a:pt x="1034" y="1159"/>
                  </a:lnTo>
                  <a:lnTo>
                    <a:pt x="986" y="1193"/>
                  </a:lnTo>
                  <a:lnTo>
                    <a:pt x="935" y="1222"/>
                  </a:lnTo>
                  <a:lnTo>
                    <a:pt x="882" y="1246"/>
                  </a:lnTo>
                  <a:lnTo>
                    <a:pt x="826" y="1265"/>
                  </a:lnTo>
                  <a:lnTo>
                    <a:pt x="766" y="1279"/>
                  </a:lnTo>
                  <a:lnTo>
                    <a:pt x="706" y="1287"/>
                  </a:lnTo>
                  <a:lnTo>
                    <a:pt x="643" y="1290"/>
                  </a:lnTo>
                  <a:lnTo>
                    <a:pt x="582" y="1287"/>
                  </a:lnTo>
                  <a:lnTo>
                    <a:pt x="521" y="1279"/>
                  </a:lnTo>
                  <a:lnTo>
                    <a:pt x="462" y="1265"/>
                  </a:lnTo>
                  <a:lnTo>
                    <a:pt x="406" y="1246"/>
                  </a:lnTo>
                  <a:lnTo>
                    <a:pt x="352" y="1222"/>
                  </a:lnTo>
                  <a:lnTo>
                    <a:pt x="301" y="1193"/>
                  </a:lnTo>
                  <a:lnTo>
                    <a:pt x="254" y="1159"/>
                  </a:lnTo>
                  <a:lnTo>
                    <a:pt x="209" y="1123"/>
                  </a:lnTo>
                  <a:lnTo>
                    <a:pt x="169" y="1082"/>
                  </a:lnTo>
                  <a:lnTo>
                    <a:pt x="131" y="1037"/>
                  </a:lnTo>
                  <a:lnTo>
                    <a:pt x="98" y="988"/>
                  </a:lnTo>
                  <a:lnTo>
                    <a:pt x="70" y="937"/>
                  </a:lnTo>
                  <a:lnTo>
                    <a:pt x="45" y="884"/>
                  </a:lnTo>
                  <a:lnTo>
                    <a:pt x="26" y="828"/>
                  </a:lnTo>
                  <a:lnTo>
                    <a:pt x="13" y="768"/>
                  </a:lnTo>
                  <a:lnTo>
                    <a:pt x="3" y="708"/>
                  </a:lnTo>
                  <a:lnTo>
                    <a:pt x="0" y="645"/>
                  </a:lnTo>
                  <a:lnTo>
                    <a:pt x="3" y="583"/>
                  </a:lnTo>
                  <a:lnTo>
                    <a:pt x="13" y="523"/>
                  </a:lnTo>
                  <a:lnTo>
                    <a:pt x="26" y="463"/>
                  </a:lnTo>
                  <a:lnTo>
                    <a:pt x="45" y="407"/>
                  </a:lnTo>
                  <a:lnTo>
                    <a:pt x="70" y="353"/>
                  </a:lnTo>
                  <a:lnTo>
                    <a:pt x="98" y="302"/>
                  </a:lnTo>
                  <a:lnTo>
                    <a:pt x="131" y="254"/>
                  </a:lnTo>
                  <a:lnTo>
                    <a:pt x="169" y="209"/>
                  </a:lnTo>
                  <a:lnTo>
                    <a:pt x="209" y="168"/>
                  </a:lnTo>
                  <a:lnTo>
                    <a:pt x="254" y="130"/>
                  </a:lnTo>
                  <a:lnTo>
                    <a:pt x="301" y="98"/>
                  </a:lnTo>
                  <a:lnTo>
                    <a:pt x="352" y="69"/>
                  </a:lnTo>
                  <a:lnTo>
                    <a:pt x="406" y="44"/>
                  </a:lnTo>
                  <a:lnTo>
                    <a:pt x="462" y="26"/>
                  </a:lnTo>
                  <a:lnTo>
                    <a:pt x="521" y="12"/>
                  </a:lnTo>
                  <a:lnTo>
                    <a:pt x="582" y="2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" name="Freeform 299">
              <a:extLst>
                <a:ext uri="{FF2B5EF4-FFF2-40B4-BE49-F238E27FC236}">
                  <a16:creationId xmlns:a16="http://schemas.microsoft.com/office/drawing/2014/main" id="{6C938792-CB9A-421D-B2A0-8DE3FD1A56A6}"/>
                </a:ext>
              </a:extLst>
            </p:cNvPr>
            <p:cNvSpPr/>
            <p:nvPr/>
          </p:nvSpPr>
          <p:spPr bwMode="auto">
            <a:xfrm>
              <a:off x="7458076" y="3687763"/>
              <a:ext cx="101600" cy="100013"/>
            </a:xfrm>
            <a:custGeom>
              <a:avLst/>
              <a:gdLst>
                <a:gd name="T0" fmla="*/ 285 w 572"/>
                <a:gd name="T1" fmla="*/ 0 h 573"/>
                <a:gd name="T2" fmla="*/ 328 w 572"/>
                <a:gd name="T3" fmla="*/ 3 h 573"/>
                <a:gd name="T4" fmla="*/ 369 w 572"/>
                <a:gd name="T5" fmla="*/ 12 h 573"/>
                <a:gd name="T6" fmla="*/ 406 w 572"/>
                <a:gd name="T7" fmla="*/ 26 h 573"/>
                <a:gd name="T8" fmla="*/ 441 w 572"/>
                <a:gd name="T9" fmla="*/ 46 h 573"/>
                <a:gd name="T10" fmla="*/ 473 w 572"/>
                <a:gd name="T11" fmla="*/ 70 h 573"/>
                <a:gd name="T12" fmla="*/ 501 w 572"/>
                <a:gd name="T13" fmla="*/ 98 h 573"/>
                <a:gd name="T14" fmla="*/ 526 w 572"/>
                <a:gd name="T15" fmla="*/ 131 h 573"/>
                <a:gd name="T16" fmla="*/ 545 w 572"/>
                <a:gd name="T17" fmla="*/ 166 h 573"/>
                <a:gd name="T18" fmla="*/ 559 w 572"/>
                <a:gd name="T19" fmla="*/ 203 h 573"/>
                <a:gd name="T20" fmla="*/ 569 w 572"/>
                <a:gd name="T21" fmla="*/ 244 h 573"/>
                <a:gd name="T22" fmla="*/ 572 w 572"/>
                <a:gd name="T23" fmla="*/ 286 h 573"/>
                <a:gd name="T24" fmla="*/ 569 w 572"/>
                <a:gd name="T25" fmla="*/ 328 h 573"/>
                <a:gd name="T26" fmla="*/ 559 w 572"/>
                <a:gd name="T27" fmla="*/ 369 h 573"/>
                <a:gd name="T28" fmla="*/ 545 w 572"/>
                <a:gd name="T29" fmla="*/ 407 h 573"/>
                <a:gd name="T30" fmla="*/ 526 w 572"/>
                <a:gd name="T31" fmla="*/ 442 h 573"/>
                <a:gd name="T32" fmla="*/ 501 w 572"/>
                <a:gd name="T33" fmla="*/ 475 h 573"/>
                <a:gd name="T34" fmla="*/ 473 w 572"/>
                <a:gd name="T35" fmla="*/ 502 h 573"/>
                <a:gd name="T36" fmla="*/ 441 w 572"/>
                <a:gd name="T37" fmla="*/ 527 h 573"/>
                <a:gd name="T38" fmla="*/ 406 w 572"/>
                <a:gd name="T39" fmla="*/ 546 h 573"/>
                <a:gd name="T40" fmla="*/ 369 w 572"/>
                <a:gd name="T41" fmla="*/ 561 h 573"/>
                <a:gd name="T42" fmla="*/ 328 w 572"/>
                <a:gd name="T43" fmla="*/ 570 h 573"/>
                <a:gd name="T44" fmla="*/ 285 w 572"/>
                <a:gd name="T45" fmla="*/ 573 h 573"/>
                <a:gd name="T46" fmla="*/ 244 w 572"/>
                <a:gd name="T47" fmla="*/ 570 h 573"/>
                <a:gd name="T48" fmla="*/ 203 w 572"/>
                <a:gd name="T49" fmla="*/ 561 h 573"/>
                <a:gd name="T50" fmla="*/ 166 w 572"/>
                <a:gd name="T51" fmla="*/ 546 h 573"/>
                <a:gd name="T52" fmla="*/ 131 w 572"/>
                <a:gd name="T53" fmla="*/ 527 h 573"/>
                <a:gd name="T54" fmla="*/ 98 w 572"/>
                <a:gd name="T55" fmla="*/ 502 h 573"/>
                <a:gd name="T56" fmla="*/ 71 w 572"/>
                <a:gd name="T57" fmla="*/ 475 h 573"/>
                <a:gd name="T58" fmla="*/ 46 w 572"/>
                <a:gd name="T59" fmla="*/ 442 h 573"/>
                <a:gd name="T60" fmla="*/ 27 w 572"/>
                <a:gd name="T61" fmla="*/ 407 h 573"/>
                <a:gd name="T62" fmla="*/ 13 w 572"/>
                <a:gd name="T63" fmla="*/ 369 h 573"/>
                <a:gd name="T64" fmla="*/ 3 w 572"/>
                <a:gd name="T65" fmla="*/ 328 h 573"/>
                <a:gd name="T66" fmla="*/ 0 w 572"/>
                <a:gd name="T67" fmla="*/ 286 h 573"/>
                <a:gd name="T68" fmla="*/ 143 w 572"/>
                <a:gd name="T69" fmla="*/ 286 h 573"/>
                <a:gd name="T70" fmla="*/ 146 w 572"/>
                <a:gd name="T71" fmla="*/ 315 h 573"/>
                <a:gd name="T72" fmla="*/ 154 w 572"/>
                <a:gd name="T73" fmla="*/ 342 h 573"/>
                <a:gd name="T74" fmla="*/ 168 w 572"/>
                <a:gd name="T75" fmla="*/ 366 h 573"/>
                <a:gd name="T76" fmla="*/ 185 w 572"/>
                <a:gd name="T77" fmla="*/ 388 h 573"/>
                <a:gd name="T78" fmla="*/ 206 w 572"/>
                <a:gd name="T79" fmla="*/ 405 h 573"/>
                <a:gd name="T80" fmla="*/ 231 w 572"/>
                <a:gd name="T81" fmla="*/ 418 h 573"/>
                <a:gd name="T82" fmla="*/ 257 w 572"/>
                <a:gd name="T83" fmla="*/ 427 h 573"/>
                <a:gd name="T84" fmla="*/ 285 w 572"/>
                <a:gd name="T85" fmla="*/ 430 h 573"/>
                <a:gd name="T86" fmla="*/ 315 w 572"/>
                <a:gd name="T87" fmla="*/ 427 h 573"/>
                <a:gd name="T88" fmla="*/ 341 w 572"/>
                <a:gd name="T89" fmla="*/ 418 h 573"/>
                <a:gd name="T90" fmla="*/ 366 w 572"/>
                <a:gd name="T91" fmla="*/ 405 h 573"/>
                <a:gd name="T92" fmla="*/ 387 w 572"/>
                <a:gd name="T93" fmla="*/ 388 h 573"/>
                <a:gd name="T94" fmla="*/ 404 w 572"/>
                <a:gd name="T95" fmla="*/ 366 h 573"/>
                <a:gd name="T96" fmla="*/ 418 w 572"/>
                <a:gd name="T97" fmla="*/ 342 h 573"/>
                <a:gd name="T98" fmla="*/ 426 w 572"/>
                <a:gd name="T99" fmla="*/ 315 h 573"/>
                <a:gd name="T100" fmla="*/ 429 w 572"/>
                <a:gd name="T101" fmla="*/ 286 h 573"/>
                <a:gd name="T102" fmla="*/ 426 w 572"/>
                <a:gd name="T103" fmla="*/ 258 h 573"/>
                <a:gd name="T104" fmla="*/ 418 w 572"/>
                <a:gd name="T105" fmla="*/ 231 h 573"/>
                <a:gd name="T106" fmla="*/ 404 w 572"/>
                <a:gd name="T107" fmla="*/ 207 h 573"/>
                <a:gd name="T108" fmla="*/ 387 w 572"/>
                <a:gd name="T109" fmla="*/ 185 h 573"/>
                <a:gd name="T110" fmla="*/ 366 w 572"/>
                <a:gd name="T111" fmla="*/ 168 h 573"/>
                <a:gd name="T112" fmla="*/ 341 w 572"/>
                <a:gd name="T113" fmla="*/ 154 h 573"/>
                <a:gd name="T114" fmla="*/ 315 w 572"/>
                <a:gd name="T115" fmla="*/ 146 h 573"/>
                <a:gd name="T116" fmla="*/ 285 w 572"/>
                <a:gd name="T117" fmla="*/ 143 h 573"/>
                <a:gd name="T118" fmla="*/ 285 w 572"/>
                <a:gd name="T11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2" h="573">
                  <a:moveTo>
                    <a:pt x="285" y="0"/>
                  </a:moveTo>
                  <a:lnTo>
                    <a:pt x="328" y="3"/>
                  </a:lnTo>
                  <a:lnTo>
                    <a:pt x="369" y="12"/>
                  </a:lnTo>
                  <a:lnTo>
                    <a:pt x="406" y="26"/>
                  </a:lnTo>
                  <a:lnTo>
                    <a:pt x="441" y="46"/>
                  </a:lnTo>
                  <a:lnTo>
                    <a:pt x="473" y="70"/>
                  </a:lnTo>
                  <a:lnTo>
                    <a:pt x="501" y="98"/>
                  </a:lnTo>
                  <a:lnTo>
                    <a:pt x="526" y="131"/>
                  </a:lnTo>
                  <a:lnTo>
                    <a:pt x="545" y="166"/>
                  </a:lnTo>
                  <a:lnTo>
                    <a:pt x="559" y="203"/>
                  </a:lnTo>
                  <a:lnTo>
                    <a:pt x="569" y="244"/>
                  </a:lnTo>
                  <a:lnTo>
                    <a:pt x="572" y="286"/>
                  </a:lnTo>
                  <a:lnTo>
                    <a:pt x="569" y="328"/>
                  </a:lnTo>
                  <a:lnTo>
                    <a:pt x="559" y="369"/>
                  </a:lnTo>
                  <a:lnTo>
                    <a:pt x="545" y="407"/>
                  </a:lnTo>
                  <a:lnTo>
                    <a:pt x="526" y="442"/>
                  </a:lnTo>
                  <a:lnTo>
                    <a:pt x="501" y="475"/>
                  </a:lnTo>
                  <a:lnTo>
                    <a:pt x="473" y="502"/>
                  </a:lnTo>
                  <a:lnTo>
                    <a:pt x="441" y="527"/>
                  </a:lnTo>
                  <a:lnTo>
                    <a:pt x="406" y="546"/>
                  </a:lnTo>
                  <a:lnTo>
                    <a:pt x="369" y="561"/>
                  </a:lnTo>
                  <a:lnTo>
                    <a:pt x="328" y="570"/>
                  </a:lnTo>
                  <a:lnTo>
                    <a:pt x="285" y="573"/>
                  </a:lnTo>
                  <a:lnTo>
                    <a:pt x="244" y="570"/>
                  </a:lnTo>
                  <a:lnTo>
                    <a:pt x="203" y="561"/>
                  </a:lnTo>
                  <a:lnTo>
                    <a:pt x="166" y="546"/>
                  </a:lnTo>
                  <a:lnTo>
                    <a:pt x="131" y="527"/>
                  </a:lnTo>
                  <a:lnTo>
                    <a:pt x="98" y="502"/>
                  </a:lnTo>
                  <a:lnTo>
                    <a:pt x="71" y="475"/>
                  </a:lnTo>
                  <a:lnTo>
                    <a:pt x="46" y="442"/>
                  </a:lnTo>
                  <a:lnTo>
                    <a:pt x="27" y="407"/>
                  </a:lnTo>
                  <a:lnTo>
                    <a:pt x="13" y="369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143" y="286"/>
                  </a:lnTo>
                  <a:lnTo>
                    <a:pt x="146" y="315"/>
                  </a:lnTo>
                  <a:lnTo>
                    <a:pt x="154" y="342"/>
                  </a:lnTo>
                  <a:lnTo>
                    <a:pt x="168" y="366"/>
                  </a:lnTo>
                  <a:lnTo>
                    <a:pt x="185" y="388"/>
                  </a:lnTo>
                  <a:lnTo>
                    <a:pt x="206" y="405"/>
                  </a:lnTo>
                  <a:lnTo>
                    <a:pt x="231" y="418"/>
                  </a:lnTo>
                  <a:lnTo>
                    <a:pt x="257" y="427"/>
                  </a:lnTo>
                  <a:lnTo>
                    <a:pt x="285" y="430"/>
                  </a:lnTo>
                  <a:lnTo>
                    <a:pt x="315" y="427"/>
                  </a:lnTo>
                  <a:lnTo>
                    <a:pt x="341" y="418"/>
                  </a:lnTo>
                  <a:lnTo>
                    <a:pt x="366" y="405"/>
                  </a:lnTo>
                  <a:lnTo>
                    <a:pt x="387" y="388"/>
                  </a:lnTo>
                  <a:lnTo>
                    <a:pt x="404" y="366"/>
                  </a:lnTo>
                  <a:lnTo>
                    <a:pt x="418" y="342"/>
                  </a:lnTo>
                  <a:lnTo>
                    <a:pt x="426" y="315"/>
                  </a:lnTo>
                  <a:lnTo>
                    <a:pt x="429" y="286"/>
                  </a:lnTo>
                  <a:lnTo>
                    <a:pt x="426" y="258"/>
                  </a:lnTo>
                  <a:lnTo>
                    <a:pt x="418" y="231"/>
                  </a:lnTo>
                  <a:lnTo>
                    <a:pt x="404" y="207"/>
                  </a:lnTo>
                  <a:lnTo>
                    <a:pt x="387" y="185"/>
                  </a:lnTo>
                  <a:lnTo>
                    <a:pt x="366" y="168"/>
                  </a:lnTo>
                  <a:lnTo>
                    <a:pt x="341" y="154"/>
                  </a:lnTo>
                  <a:lnTo>
                    <a:pt x="315" y="146"/>
                  </a:lnTo>
                  <a:lnTo>
                    <a:pt x="285" y="143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42" name="Freeform 447">
            <a:extLst>
              <a:ext uri="{FF2B5EF4-FFF2-40B4-BE49-F238E27FC236}">
                <a16:creationId xmlns:a16="http://schemas.microsoft.com/office/drawing/2014/main" id="{6E64EDA2-11F0-41FA-AAE1-22860A7829D9}"/>
              </a:ext>
            </a:extLst>
          </p:cNvPr>
          <p:cNvSpPr>
            <a:spLocks noEditPoints="1"/>
          </p:cNvSpPr>
          <p:nvPr/>
        </p:nvSpPr>
        <p:spPr bwMode="auto">
          <a:xfrm>
            <a:off x="3380760" y="3460759"/>
            <a:ext cx="505172" cy="503825"/>
          </a:xfrm>
          <a:custGeom>
            <a:avLst/>
            <a:gdLst>
              <a:gd name="T0" fmla="*/ 1761 w 3376"/>
              <a:gd name="T1" fmla="*/ 1402 h 3366"/>
              <a:gd name="T2" fmla="*/ 1372 w 3376"/>
              <a:gd name="T3" fmla="*/ 1612 h 3366"/>
              <a:gd name="T4" fmla="*/ 1134 w 3376"/>
              <a:gd name="T5" fmla="*/ 1931 h 3366"/>
              <a:gd name="T6" fmla="*/ 1097 w 3376"/>
              <a:gd name="T7" fmla="*/ 2315 h 3366"/>
              <a:gd name="T8" fmla="*/ 1274 w 3376"/>
              <a:gd name="T9" fmla="*/ 2662 h 3366"/>
              <a:gd name="T10" fmla="*/ 1618 w 3376"/>
              <a:gd name="T11" fmla="*/ 2913 h 3366"/>
              <a:gd name="T12" fmla="*/ 2078 w 3376"/>
              <a:gd name="T13" fmla="*/ 3026 h 3366"/>
              <a:gd name="T14" fmla="*/ 2491 w 3376"/>
              <a:gd name="T15" fmla="*/ 2985 h 3366"/>
              <a:gd name="T16" fmla="*/ 2910 w 3376"/>
              <a:gd name="T17" fmla="*/ 2790 h 3366"/>
              <a:gd name="T18" fmla="*/ 3012 w 3376"/>
              <a:gd name="T19" fmla="*/ 2701 h 3366"/>
              <a:gd name="T20" fmla="*/ 3151 w 3376"/>
              <a:gd name="T21" fmla="*/ 2514 h 3366"/>
              <a:gd name="T22" fmla="*/ 3238 w 3376"/>
              <a:gd name="T23" fmla="*/ 2239 h 3366"/>
              <a:gd name="T24" fmla="*/ 3163 w 3376"/>
              <a:gd name="T25" fmla="*/ 1872 h 3366"/>
              <a:gd name="T26" fmla="*/ 2896 w 3376"/>
              <a:gd name="T27" fmla="*/ 1568 h 3366"/>
              <a:gd name="T28" fmla="*/ 2488 w 3376"/>
              <a:gd name="T29" fmla="*/ 1381 h 3366"/>
              <a:gd name="T30" fmla="*/ 1137 w 3376"/>
              <a:gd name="T31" fmla="*/ 149 h 3366"/>
              <a:gd name="T32" fmla="*/ 678 w 3376"/>
              <a:gd name="T33" fmla="*/ 263 h 3366"/>
              <a:gd name="T34" fmla="*/ 333 w 3376"/>
              <a:gd name="T35" fmla="*/ 513 h 3366"/>
              <a:gd name="T36" fmla="*/ 157 w 3376"/>
              <a:gd name="T37" fmla="*/ 860 h 3366"/>
              <a:gd name="T38" fmla="*/ 176 w 3376"/>
              <a:gd name="T39" fmla="*/ 1193 h 3366"/>
              <a:gd name="T40" fmla="*/ 300 w 3376"/>
              <a:gd name="T41" fmla="*/ 1425 h 3366"/>
              <a:gd name="T42" fmla="*/ 434 w 3376"/>
              <a:gd name="T43" fmla="*/ 1564 h 3366"/>
              <a:gd name="T44" fmla="*/ 352 w 3376"/>
              <a:gd name="T45" fmla="*/ 1910 h 3366"/>
              <a:gd name="T46" fmla="*/ 817 w 3376"/>
              <a:gd name="T47" fmla="*/ 1765 h 3366"/>
              <a:gd name="T48" fmla="*/ 960 w 3376"/>
              <a:gd name="T49" fmla="*/ 1801 h 3366"/>
              <a:gd name="T50" fmla="*/ 1141 w 3376"/>
              <a:gd name="T51" fmla="*/ 1630 h 3366"/>
              <a:gd name="T52" fmla="*/ 1499 w 3376"/>
              <a:gd name="T53" fmla="*/ 1348 h 3366"/>
              <a:gd name="T54" fmla="*/ 1978 w 3376"/>
              <a:gd name="T55" fmla="*/ 1204 h 3366"/>
              <a:gd name="T56" fmla="*/ 2304 w 3376"/>
              <a:gd name="T57" fmla="*/ 1093 h 3366"/>
              <a:gd name="T58" fmla="*/ 2252 w 3376"/>
              <a:gd name="T59" fmla="*/ 720 h 3366"/>
              <a:gd name="T60" fmla="*/ 1985 w 3376"/>
              <a:gd name="T61" fmla="*/ 394 h 3366"/>
              <a:gd name="T62" fmla="*/ 1563 w 3376"/>
              <a:gd name="T63" fmla="*/ 190 h 3366"/>
              <a:gd name="T64" fmla="*/ 1313 w 3376"/>
              <a:gd name="T65" fmla="*/ 2 h 3366"/>
              <a:gd name="T66" fmla="*/ 1813 w 3376"/>
              <a:gd name="T67" fmla="*/ 123 h 3366"/>
              <a:gd name="T68" fmla="*/ 2197 w 3376"/>
              <a:gd name="T69" fmla="*/ 393 h 3366"/>
              <a:gd name="T70" fmla="*/ 2413 w 3376"/>
              <a:gd name="T71" fmla="*/ 768 h 3366"/>
              <a:gd name="T72" fmla="*/ 2422 w 3376"/>
              <a:gd name="T73" fmla="*/ 1158 h 3366"/>
              <a:gd name="T74" fmla="*/ 2811 w 3376"/>
              <a:gd name="T75" fmla="*/ 1349 h 3366"/>
              <a:gd name="T76" fmla="*/ 3176 w 3376"/>
              <a:gd name="T77" fmla="*/ 1639 h 3366"/>
              <a:gd name="T78" fmla="*/ 3363 w 3376"/>
              <a:gd name="T79" fmla="*/ 2032 h 3366"/>
              <a:gd name="T80" fmla="*/ 3334 w 3376"/>
              <a:gd name="T81" fmla="*/ 2434 h 3366"/>
              <a:gd name="T82" fmla="*/ 3120 w 3376"/>
              <a:gd name="T83" fmla="*/ 2781 h 3366"/>
              <a:gd name="T84" fmla="*/ 2341 w 3376"/>
              <a:gd name="T85" fmla="*/ 3151 h 3366"/>
              <a:gd name="T86" fmla="*/ 1802 w 3376"/>
              <a:gd name="T87" fmla="*/ 3119 h 3366"/>
              <a:gd name="T88" fmla="*/ 1353 w 3376"/>
              <a:gd name="T89" fmla="*/ 2919 h 3366"/>
              <a:gd name="T90" fmla="*/ 1047 w 3376"/>
              <a:gd name="T91" fmla="*/ 2592 h 3366"/>
              <a:gd name="T92" fmla="*/ 933 w 3376"/>
              <a:gd name="T93" fmla="*/ 2177 h 3366"/>
              <a:gd name="T94" fmla="*/ 828 w 3376"/>
              <a:gd name="T95" fmla="*/ 1916 h 3366"/>
              <a:gd name="T96" fmla="*/ 154 w 3376"/>
              <a:gd name="T97" fmla="*/ 1462 h 3366"/>
              <a:gd name="T98" fmla="*/ 3 w 3376"/>
              <a:gd name="T99" fmla="*/ 1057 h 3366"/>
              <a:gd name="T100" fmla="*/ 80 w 3376"/>
              <a:gd name="T101" fmla="*/ 634 h 3366"/>
              <a:gd name="T102" fmla="*/ 358 w 3376"/>
              <a:gd name="T103" fmla="*/ 288 h 3366"/>
              <a:gd name="T104" fmla="*/ 786 w 3376"/>
              <a:gd name="T105" fmla="*/ 64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6" h="3366">
                <a:moveTo>
                  <a:pt x="2162" y="1342"/>
                </a:moveTo>
                <a:lnTo>
                  <a:pt x="2078" y="1344"/>
                </a:lnTo>
                <a:lnTo>
                  <a:pt x="1995" y="1351"/>
                </a:lnTo>
                <a:lnTo>
                  <a:pt x="1915" y="1363"/>
                </a:lnTo>
                <a:lnTo>
                  <a:pt x="1837" y="1381"/>
                </a:lnTo>
                <a:lnTo>
                  <a:pt x="1761" y="1402"/>
                </a:lnTo>
                <a:lnTo>
                  <a:pt x="1687" y="1428"/>
                </a:lnTo>
                <a:lnTo>
                  <a:pt x="1618" y="1457"/>
                </a:lnTo>
                <a:lnTo>
                  <a:pt x="1551" y="1490"/>
                </a:lnTo>
                <a:lnTo>
                  <a:pt x="1488" y="1528"/>
                </a:lnTo>
                <a:lnTo>
                  <a:pt x="1429" y="1568"/>
                </a:lnTo>
                <a:lnTo>
                  <a:pt x="1372" y="1612"/>
                </a:lnTo>
                <a:lnTo>
                  <a:pt x="1321" y="1658"/>
                </a:lnTo>
                <a:lnTo>
                  <a:pt x="1274" y="1708"/>
                </a:lnTo>
                <a:lnTo>
                  <a:pt x="1232" y="1760"/>
                </a:lnTo>
                <a:lnTo>
                  <a:pt x="1194" y="1815"/>
                </a:lnTo>
                <a:lnTo>
                  <a:pt x="1162" y="1872"/>
                </a:lnTo>
                <a:lnTo>
                  <a:pt x="1134" y="1931"/>
                </a:lnTo>
                <a:lnTo>
                  <a:pt x="1113" y="1992"/>
                </a:lnTo>
                <a:lnTo>
                  <a:pt x="1097" y="2055"/>
                </a:lnTo>
                <a:lnTo>
                  <a:pt x="1088" y="2119"/>
                </a:lnTo>
                <a:lnTo>
                  <a:pt x="1085" y="2186"/>
                </a:lnTo>
                <a:lnTo>
                  <a:pt x="1088" y="2251"/>
                </a:lnTo>
                <a:lnTo>
                  <a:pt x="1097" y="2315"/>
                </a:lnTo>
                <a:lnTo>
                  <a:pt x="1113" y="2378"/>
                </a:lnTo>
                <a:lnTo>
                  <a:pt x="1134" y="2439"/>
                </a:lnTo>
                <a:lnTo>
                  <a:pt x="1162" y="2499"/>
                </a:lnTo>
                <a:lnTo>
                  <a:pt x="1194" y="2556"/>
                </a:lnTo>
                <a:lnTo>
                  <a:pt x="1232" y="2610"/>
                </a:lnTo>
                <a:lnTo>
                  <a:pt x="1274" y="2662"/>
                </a:lnTo>
                <a:lnTo>
                  <a:pt x="1321" y="2712"/>
                </a:lnTo>
                <a:lnTo>
                  <a:pt x="1372" y="2759"/>
                </a:lnTo>
                <a:lnTo>
                  <a:pt x="1429" y="2802"/>
                </a:lnTo>
                <a:lnTo>
                  <a:pt x="1488" y="2843"/>
                </a:lnTo>
                <a:lnTo>
                  <a:pt x="1551" y="2880"/>
                </a:lnTo>
                <a:lnTo>
                  <a:pt x="1618" y="2913"/>
                </a:lnTo>
                <a:lnTo>
                  <a:pt x="1687" y="2942"/>
                </a:lnTo>
                <a:lnTo>
                  <a:pt x="1761" y="2968"/>
                </a:lnTo>
                <a:lnTo>
                  <a:pt x="1837" y="2989"/>
                </a:lnTo>
                <a:lnTo>
                  <a:pt x="1915" y="3007"/>
                </a:lnTo>
                <a:lnTo>
                  <a:pt x="1995" y="3019"/>
                </a:lnTo>
                <a:lnTo>
                  <a:pt x="2078" y="3026"/>
                </a:lnTo>
                <a:lnTo>
                  <a:pt x="2162" y="3028"/>
                </a:lnTo>
                <a:lnTo>
                  <a:pt x="2227" y="3027"/>
                </a:lnTo>
                <a:lnTo>
                  <a:pt x="2293" y="3022"/>
                </a:lnTo>
                <a:lnTo>
                  <a:pt x="2360" y="3013"/>
                </a:lnTo>
                <a:lnTo>
                  <a:pt x="2426" y="3001"/>
                </a:lnTo>
                <a:lnTo>
                  <a:pt x="2491" y="2985"/>
                </a:lnTo>
                <a:lnTo>
                  <a:pt x="2554" y="2967"/>
                </a:lnTo>
                <a:lnTo>
                  <a:pt x="2614" y="2944"/>
                </a:lnTo>
                <a:lnTo>
                  <a:pt x="3031" y="3106"/>
                </a:lnTo>
                <a:lnTo>
                  <a:pt x="2902" y="2796"/>
                </a:lnTo>
                <a:lnTo>
                  <a:pt x="2904" y="2795"/>
                </a:lnTo>
                <a:lnTo>
                  <a:pt x="2910" y="2790"/>
                </a:lnTo>
                <a:lnTo>
                  <a:pt x="2921" y="2783"/>
                </a:lnTo>
                <a:lnTo>
                  <a:pt x="2934" y="2773"/>
                </a:lnTo>
                <a:lnTo>
                  <a:pt x="2950" y="2758"/>
                </a:lnTo>
                <a:lnTo>
                  <a:pt x="2969" y="2742"/>
                </a:lnTo>
                <a:lnTo>
                  <a:pt x="2989" y="2724"/>
                </a:lnTo>
                <a:lnTo>
                  <a:pt x="3012" y="2701"/>
                </a:lnTo>
                <a:lnTo>
                  <a:pt x="3035" y="2677"/>
                </a:lnTo>
                <a:lnTo>
                  <a:pt x="3058" y="2649"/>
                </a:lnTo>
                <a:lnTo>
                  <a:pt x="3083" y="2619"/>
                </a:lnTo>
                <a:lnTo>
                  <a:pt x="3106" y="2587"/>
                </a:lnTo>
                <a:lnTo>
                  <a:pt x="3130" y="2552"/>
                </a:lnTo>
                <a:lnTo>
                  <a:pt x="3151" y="2514"/>
                </a:lnTo>
                <a:lnTo>
                  <a:pt x="3173" y="2474"/>
                </a:lnTo>
                <a:lnTo>
                  <a:pt x="3191" y="2431"/>
                </a:lnTo>
                <a:lnTo>
                  <a:pt x="3208" y="2386"/>
                </a:lnTo>
                <a:lnTo>
                  <a:pt x="3221" y="2339"/>
                </a:lnTo>
                <a:lnTo>
                  <a:pt x="3230" y="2290"/>
                </a:lnTo>
                <a:lnTo>
                  <a:pt x="3238" y="2239"/>
                </a:lnTo>
                <a:lnTo>
                  <a:pt x="3240" y="2186"/>
                </a:lnTo>
                <a:lnTo>
                  <a:pt x="3237" y="2119"/>
                </a:lnTo>
                <a:lnTo>
                  <a:pt x="3226" y="2055"/>
                </a:lnTo>
                <a:lnTo>
                  <a:pt x="3211" y="1992"/>
                </a:lnTo>
                <a:lnTo>
                  <a:pt x="3189" y="1931"/>
                </a:lnTo>
                <a:lnTo>
                  <a:pt x="3163" y="1872"/>
                </a:lnTo>
                <a:lnTo>
                  <a:pt x="3130" y="1814"/>
                </a:lnTo>
                <a:lnTo>
                  <a:pt x="3093" y="1760"/>
                </a:lnTo>
                <a:lnTo>
                  <a:pt x="3050" y="1708"/>
                </a:lnTo>
                <a:lnTo>
                  <a:pt x="3003" y="1658"/>
                </a:lnTo>
                <a:lnTo>
                  <a:pt x="2951" y="1611"/>
                </a:lnTo>
                <a:lnTo>
                  <a:pt x="2896" y="1568"/>
                </a:lnTo>
                <a:lnTo>
                  <a:pt x="2837" y="1527"/>
                </a:lnTo>
                <a:lnTo>
                  <a:pt x="2773" y="1490"/>
                </a:lnTo>
                <a:lnTo>
                  <a:pt x="2706" y="1457"/>
                </a:lnTo>
                <a:lnTo>
                  <a:pt x="2637" y="1428"/>
                </a:lnTo>
                <a:lnTo>
                  <a:pt x="2563" y="1402"/>
                </a:lnTo>
                <a:lnTo>
                  <a:pt x="2488" y="1381"/>
                </a:lnTo>
                <a:lnTo>
                  <a:pt x="2409" y="1363"/>
                </a:lnTo>
                <a:lnTo>
                  <a:pt x="2329" y="1351"/>
                </a:lnTo>
                <a:lnTo>
                  <a:pt x="2246" y="1344"/>
                </a:lnTo>
                <a:lnTo>
                  <a:pt x="2162" y="1342"/>
                </a:lnTo>
                <a:close/>
                <a:moveTo>
                  <a:pt x="1221" y="146"/>
                </a:moveTo>
                <a:lnTo>
                  <a:pt x="1137" y="149"/>
                </a:lnTo>
                <a:lnTo>
                  <a:pt x="1055" y="157"/>
                </a:lnTo>
                <a:lnTo>
                  <a:pt x="974" y="169"/>
                </a:lnTo>
                <a:lnTo>
                  <a:pt x="896" y="186"/>
                </a:lnTo>
                <a:lnTo>
                  <a:pt x="820" y="208"/>
                </a:lnTo>
                <a:lnTo>
                  <a:pt x="748" y="233"/>
                </a:lnTo>
                <a:lnTo>
                  <a:pt x="678" y="263"/>
                </a:lnTo>
                <a:lnTo>
                  <a:pt x="610" y="296"/>
                </a:lnTo>
                <a:lnTo>
                  <a:pt x="548" y="332"/>
                </a:lnTo>
                <a:lnTo>
                  <a:pt x="488" y="373"/>
                </a:lnTo>
                <a:lnTo>
                  <a:pt x="432" y="417"/>
                </a:lnTo>
                <a:lnTo>
                  <a:pt x="380" y="463"/>
                </a:lnTo>
                <a:lnTo>
                  <a:pt x="333" y="513"/>
                </a:lnTo>
                <a:lnTo>
                  <a:pt x="291" y="566"/>
                </a:lnTo>
                <a:lnTo>
                  <a:pt x="253" y="621"/>
                </a:lnTo>
                <a:lnTo>
                  <a:pt x="221" y="677"/>
                </a:lnTo>
                <a:lnTo>
                  <a:pt x="194" y="736"/>
                </a:lnTo>
                <a:lnTo>
                  <a:pt x="172" y="798"/>
                </a:lnTo>
                <a:lnTo>
                  <a:pt x="157" y="860"/>
                </a:lnTo>
                <a:lnTo>
                  <a:pt x="148" y="925"/>
                </a:lnTo>
                <a:lnTo>
                  <a:pt x="145" y="990"/>
                </a:lnTo>
                <a:lnTo>
                  <a:pt x="147" y="1044"/>
                </a:lnTo>
                <a:lnTo>
                  <a:pt x="153" y="1095"/>
                </a:lnTo>
                <a:lnTo>
                  <a:pt x="163" y="1145"/>
                </a:lnTo>
                <a:lnTo>
                  <a:pt x="176" y="1193"/>
                </a:lnTo>
                <a:lnTo>
                  <a:pt x="193" y="1238"/>
                </a:lnTo>
                <a:lnTo>
                  <a:pt x="211" y="1279"/>
                </a:lnTo>
                <a:lnTo>
                  <a:pt x="232" y="1319"/>
                </a:lnTo>
                <a:lnTo>
                  <a:pt x="254" y="1357"/>
                </a:lnTo>
                <a:lnTo>
                  <a:pt x="277" y="1392"/>
                </a:lnTo>
                <a:lnTo>
                  <a:pt x="300" y="1425"/>
                </a:lnTo>
                <a:lnTo>
                  <a:pt x="325" y="1454"/>
                </a:lnTo>
                <a:lnTo>
                  <a:pt x="349" y="1482"/>
                </a:lnTo>
                <a:lnTo>
                  <a:pt x="372" y="1507"/>
                </a:lnTo>
                <a:lnTo>
                  <a:pt x="394" y="1529"/>
                </a:lnTo>
                <a:lnTo>
                  <a:pt x="415" y="1547"/>
                </a:lnTo>
                <a:lnTo>
                  <a:pt x="434" y="1564"/>
                </a:lnTo>
                <a:lnTo>
                  <a:pt x="449" y="1577"/>
                </a:lnTo>
                <a:lnTo>
                  <a:pt x="464" y="1588"/>
                </a:lnTo>
                <a:lnTo>
                  <a:pt x="473" y="1595"/>
                </a:lnTo>
                <a:lnTo>
                  <a:pt x="480" y="1601"/>
                </a:lnTo>
                <a:lnTo>
                  <a:pt x="482" y="1602"/>
                </a:lnTo>
                <a:lnTo>
                  <a:pt x="352" y="1910"/>
                </a:lnTo>
                <a:lnTo>
                  <a:pt x="761" y="1750"/>
                </a:lnTo>
                <a:lnTo>
                  <a:pt x="764" y="1750"/>
                </a:lnTo>
                <a:lnTo>
                  <a:pt x="771" y="1753"/>
                </a:lnTo>
                <a:lnTo>
                  <a:pt x="783" y="1756"/>
                </a:lnTo>
                <a:lnTo>
                  <a:pt x="799" y="1760"/>
                </a:lnTo>
                <a:lnTo>
                  <a:pt x="817" y="1765"/>
                </a:lnTo>
                <a:lnTo>
                  <a:pt x="839" y="1771"/>
                </a:lnTo>
                <a:lnTo>
                  <a:pt x="861" y="1778"/>
                </a:lnTo>
                <a:lnTo>
                  <a:pt x="885" y="1784"/>
                </a:lnTo>
                <a:lnTo>
                  <a:pt x="911" y="1790"/>
                </a:lnTo>
                <a:lnTo>
                  <a:pt x="935" y="1796"/>
                </a:lnTo>
                <a:lnTo>
                  <a:pt x="960" y="1801"/>
                </a:lnTo>
                <a:lnTo>
                  <a:pt x="982" y="1805"/>
                </a:lnTo>
                <a:lnTo>
                  <a:pt x="1004" y="1808"/>
                </a:lnTo>
                <a:lnTo>
                  <a:pt x="1023" y="1810"/>
                </a:lnTo>
                <a:lnTo>
                  <a:pt x="1057" y="1748"/>
                </a:lnTo>
                <a:lnTo>
                  <a:pt x="1097" y="1688"/>
                </a:lnTo>
                <a:lnTo>
                  <a:pt x="1141" y="1630"/>
                </a:lnTo>
                <a:lnTo>
                  <a:pt x="1191" y="1575"/>
                </a:lnTo>
                <a:lnTo>
                  <a:pt x="1245" y="1524"/>
                </a:lnTo>
                <a:lnTo>
                  <a:pt x="1302" y="1475"/>
                </a:lnTo>
                <a:lnTo>
                  <a:pt x="1365" y="1429"/>
                </a:lnTo>
                <a:lnTo>
                  <a:pt x="1431" y="1387"/>
                </a:lnTo>
                <a:lnTo>
                  <a:pt x="1499" y="1348"/>
                </a:lnTo>
                <a:lnTo>
                  <a:pt x="1572" y="1313"/>
                </a:lnTo>
                <a:lnTo>
                  <a:pt x="1648" y="1283"/>
                </a:lnTo>
                <a:lnTo>
                  <a:pt x="1727" y="1256"/>
                </a:lnTo>
                <a:lnTo>
                  <a:pt x="1808" y="1234"/>
                </a:lnTo>
                <a:lnTo>
                  <a:pt x="1892" y="1217"/>
                </a:lnTo>
                <a:lnTo>
                  <a:pt x="1978" y="1204"/>
                </a:lnTo>
                <a:lnTo>
                  <a:pt x="2065" y="1197"/>
                </a:lnTo>
                <a:lnTo>
                  <a:pt x="2156" y="1194"/>
                </a:lnTo>
                <a:lnTo>
                  <a:pt x="2217" y="1195"/>
                </a:lnTo>
                <a:lnTo>
                  <a:pt x="2279" y="1199"/>
                </a:lnTo>
                <a:lnTo>
                  <a:pt x="2293" y="1147"/>
                </a:lnTo>
                <a:lnTo>
                  <a:pt x="2304" y="1093"/>
                </a:lnTo>
                <a:lnTo>
                  <a:pt x="2312" y="1039"/>
                </a:lnTo>
                <a:lnTo>
                  <a:pt x="2314" y="983"/>
                </a:lnTo>
                <a:lnTo>
                  <a:pt x="2307" y="915"/>
                </a:lnTo>
                <a:lnTo>
                  <a:pt x="2295" y="849"/>
                </a:lnTo>
                <a:lnTo>
                  <a:pt x="2277" y="783"/>
                </a:lnTo>
                <a:lnTo>
                  <a:pt x="2252" y="720"/>
                </a:lnTo>
                <a:lnTo>
                  <a:pt x="2220" y="660"/>
                </a:lnTo>
                <a:lnTo>
                  <a:pt x="2184" y="600"/>
                </a:lnTo>
                <a:lnTo>
                  <a:pt x="2142" y="544"/>
                </a:lnTo>
                <a:lnTo>
                  <a:pt x="2094" y="491"/>
                </a:lnTo>
                <a:lnTo>
                  <a:pt x="2043" y="441"/>
                </a:lnTo>
                <a:lnTo>
                  <a:pt x="1985" y="394"/>
                </a:lnTo>
                <a:lnTo>
                  <a:pt x="1925" y="350"/>
                </a:lnTo>
                <a:lnTo>
                  <a:pt x="1859" y="310"/>
                </a:lnTo>
                <a:lnTo>
                  <a:pt x="1791" y="273"/>
                </a:lnTo>
                <a:lnTo>
                  <a:pt x="1718" y="241"/>
                </a:lnTo>
                <a:lnTo>
                  <a:pt x="1642" y="213"/>
                </a:lnTo>
                <a:lnTo>
                  <a:pt x="1563" y="190"/>
                </a:lnTo>
                <a:lnTo>
                  <a:pt x="1481" y="171"/>
                </a:lnTo>
                <a:lnTo>
                  <a:pt x="1397" y="158"/>
                </a:lnTo>
                <a:lnTo>
                  <a:pt x="1311" y="149"/>
                </a:lnTo>
                <a:lnTo>
                  <a:pt x="1221" y="146"/>
                </a:lnTo>
                <a:close/>
                <a:moveTo>
                  <a:pt x="1221" y="0"/>
                </a:moveTo>
                <a:lnTo>
                  <a:pt x="1313" y="2"/>
                </a:lnTo>
                <a:lnTo>
                  <a:pt x="1402" y="10"/>
                </a:lnTo>
                <a:lnTo>
                  <a:pt x="1489" y="24"/>
                </a:lnTo>
                <a:lnTo>
                  <a:pt x="1574" y="42"/>
                </a:lnTo>
                <a:lnTo>
                  <a:pt x="1656" y="64"/>
                </a:lnTo>
                <a:lnTo>
                  <a:pt x="1736" y="91"/>
                </a:lnTo>
                <a:lnTo>
                  <a:pt x="1813" y="123"/>
                </a:lnTo>
                <a:lnTo>
                  <a:pt x="1886" y="159"/>
                </a:lnTo>
                <a:lnTo>
                  <a:pt x="1957" y="198"/>
                </a:lnTo>
                <a:lnTo>
                  <a:pt x="2022" y="241"/>
                </a:lnTo>
                <a:lnTo>
                  <a:pt x="2085" y="288"/>
                </a:lnTo>
                <a:lnTo>
                  <a:pt x="2143" y="339"/>
                </a:lnTo>
                <a:lnTo>
                  <a:pt x="2197" y="393"/>
                </a:lnTo>
                <a:lnTo>
                  <a:pt x="2246" y="449"/>
                </a:lnTo>
                <a:lnTo>
                  <a:pt x="2290" y="508"/>
                </a:lnTo>
                <a:lnTo>
                  <a:pt x="2329" y="570"/>
                </a:lnTo>
                <a:lnTo>
                  <a:pt x="2363" y="634"/>
                </a:lnTo>
                <a:lnTo>
                  <a:pt x="2390" y="701"/>
                </a:lnTo>
                <a:lnTo>
                  <a:pt x="2413" y="768"/>
                </a:lnTo>
                <a:lnTo>
                  <a:pt x="2429" y="839"/>
                </a:lnTo>
                <a:lnTo>
                  <a:pt x="2439" y="910"/>
                </a:lnTo>
                <a:lnTo>
                  <a:pt x="2443" y="984"/>
                </a:lnTo>
                <a:lnTo>
                  <a:pt x="2440" y="1041"/>
                </a:lnTo>
                <a:lnTo>
                  <a:pt x="2434" y="1099"/>
                </a:lnTo>
                <a:lnTo>
                  <a:pt x="2422" y="1158"/>
                </a:lnTo>
                <a:lnTo>
                  <a:pt x="2407" y="1216"/>
                </a:lnTo>
                <a:lnTo>
                  <a:pt x="2493" y="1233"/>
                </a:lnTo>
                <a:lnTo>
                  <a:pt x="2577" y="1255"/>
                </a:lnTo>
                <a:lnTo>
                  <a:pt x="2658" y="1283"/>
                </a:lnTo>
                <a:lnTo>
                  <a:pt x="2736" y="1313"/>
                </a:lnTo>
                <a:lnTo>
                  <a:pt x="2811" y="1349"/>
                </a:lnTo>
                <a:lnTo>
                  <a:pt x="2882" y="1388"/>
                </a:lnTo>
                <a:lnTo>
                  <a:pt x="2949" y="1432"/>
                </a:lnTo>
                <a:lnTo>
                  <a:pt x="3012" y="1479"/>
                </a:lnTo>
                <a:lnTo>
                  <a:pt x="3071" y="1529"/>
                </a:lnTo>
                <a:lnTo>
                  <a:pt x="3126" y="1582"/>
                </a:lnTo>
                <a:lnTo>
                  <a:pt x="3176" y="1639"/>
                </a:lnTo>
                <a:lnTo>
                  <a:pt x="3221" y="1699"/>
                </a:lnTo>
                <a:lnTo>
                  <a:pt x="3260" y="1761"/>
                </a:lnTo>
                <a:lnTo>
                  <a:pt x="3295" y="1826"/>
                </a:lnTo>
                <a:lnTo>
                  <a:pt x="3324" y="1892"/>
                </a:lnTo>
                <a:lnTo>
                  <a:pt x="3346" y="1962"/>
                </a:lnTo>
                <a:lnTo>
                  <a:pt x="3363" y="2032"/>
                </a:lnTo>
                <a:lnTo>
                  <a:pt x="3372" y="2105"/>
                </a:lnTo>
                <a:lnTo>
                  <a:pt x="3376" y="2178"/>
                </a:lnTo>
                <a:lnTo>
                  <a:pt x="3373" y="2243"/>
                </a:lnTo>
                <a:lnTo>
                  <a:pt x="3365" y="2307"/>
                </a:lnTo>
                <a:lnTo>
                  <a:pt x="3352" y="2372"/>
                </a:lnTo>
                <a:lnTo>
                  <a:pt x="3334" y="2434"/>
                </a:lnTo>
                <a:lnTo>
                  <a:pt x="3310" y="2495"/>
                </a:lnTo>
                <a:lnTo>
                  <a:pt x="3282" y="2556"/>
                </a:lnTo>
                <a:lnTo>
                  <a:pt x="3249" y="2615"/>
                </a:lnTo>
                <a:lnTo>
                  <a:pt x="3210" y="2672"/>
                </a:lnTo>
                <a:lnTo>
                  <a:pt x="3167" y="2728"/>
                </a:lnTo>
                <a:lnTo>
                  <a:pt x="3120" y="2781"/>
                </a:lnTo>
                <a:lnTo>
                  <a:pt x="3066" y="2832"/>
                </a:lnTo>
                <a:lnTo>
                  <a:pt x="3289" y="3366"/>
                </a:lnTo>
                <a:lnTo>
                  <a:pt x="2614" y="3092"/>
                </a:lnTo>
                <a:lnTo>
                  <a:pt x="2524" y="3117"/>
                </a:lnTo>
                <a:lnTo>
                  <a:pt x="2433" y="3137"/>
                </a:lnTo>
                <a:lnTo>
                  <a:pt x="2341" y="3151"/>
                </a:lnTo>
                <a:lnTo>
                  <a:pt x="2248" y="3159"/>
                </a:lnTo>
                <a:lnTo>
                  <a:pt x="2155" y="3161"/>
                </a:lnTo>
                <a:lnTo>
                  <a:pt x="2063" y="3158"/>
                </a:lnTo>
                <a:lnTo>
                  <a:pt x="1974" y="3151"/>
                </a:lnTo>
                <a:lnTo>
                  <a:pt x="1887" y="3138"/>
                </a:lnTo>
                <a:lnTo>
                  <a:pt x="1802" y="3119"/>
                </a:lnTo>
                <a:lnTo>
                  <a:pt x="1719" y="3097"/>
                </a:lnTo>
                <a:lnTo>
                  <a:pt x="1640" y="3069"/>
                </a:lnTo>
                <a:lnTo>
                  <a:pt x="1563" y="3039"/>
                </a:lnTo>
                <a:lnTo>
                  <a:pt x="1489" y="3003"/>
                </a:lnTo>
                <a:lnTo>
                  <a:pt x="1419" y="2963"/>
                </a:lnTo>
                <a:lnTo>
                  <a:pt x="1353" y="2919"/>
                </a:lnTo>
                <a:lnTo>
                  <a:pt x="1291" y="2873"/>
                </a:lnTo>
                <a:lnTo>
                  <a:pt x="1233" y="2822"/>
                </a:lnTo>
                <a:lnTo>
                  <a:pt x="1179" y="2769"/>
                </a:lnTo>
                <a:lnTo>
                  <a:pt x="1130" y="2712"/>
                </a:lnTo>
                <a:lnTo>
                  <a:pt x="1086" y="2653"/>
                </a:lnTo>
                <a:lnTo>
                  <a:pt x="1047" y="2592"/>
                </a:lnTo>
                <a:lnTo>
                  <a:pt x="1013" y="2527"/>
                </a:lnTo>
                <a:lnTo>
                  <a:pt x="986" y="2461"/>
                </a:lnTo>
                <a:lnTo>
                  <a:pt x="963" y="2392"/>
                </a:lnTo>
                <a:lnTo>
                  <a:pt x="947" y="2323"/>
                </a:lnTo>
                <a:lnTo>
                  <a:pt x="937" y="2251"/>
                </a:lnTo>
                <a:lnTo>
                  <a:pt x="933" y="2177"/>
                </a:lnTo>
                <a:lnTo>
                  <a:pt x="936" y="2118"/>
                </a:lnTo>
                <a:lnTo>
                  <a:pt x="942" y="2060"/>
                </a:lnTo>
                <a:lnTo>
                  <a:pt x="953" y="2002"/>
                </a:lnTo>
                <a:lnTo>
                  <a:pt x="968" y="1945"/>
                </a:lnTo>
                <a:lnTo>
                  <a:pt x="897" y="1931"/>
                </a:lnTo>
                <a:lnTo>
                  <a:pt x="828" y="1916"/>
                </a:lnTo>
                <a:lnTo>
                  <a:pt x="761" y="1896"/>
                </a:lnTo>
                <a:lnTo>
                  <a:pt x="86" y="2170"/>
                </a:lnTo>
                <a:lnTo>
                  <a:pt x="309" y="1636"/>
                </a:lnTo>
                <a:lnTo>
                  <a:pt x="251" y="1581"/>
                </a:lnTo>
                <a:lnTo>
                  <a:pt x="200" y="1522"/>
                </a:lnTo>
                <a:lnTo>
                  <a:pt x="154" y="1462"/>
                </a:lnTo>
                <a:lnTo>
                  <a:pt x="113" y="1399"/>
                </a:lnTo>
                <a:lnTo>
                  <a:pt x="79" y="1334"/>
                </a:lnTo>
                <a:lnTo>
                  <a:pt x="51" y="1267"/>
                </a:lnTo>
                <a:lnTo>
                  <a:pt x="29" y="1199"/>
                </a:lnTo>
                <a:lnTo>
                  <a:pt x="13" y="1128"/>
                </a:lnTo>
                <a:lnTo>
                  <a:pt x="3" y="1057"/>
                </a:lnTo>
                <a:lnTo>
                  <a:pt x="0" y="984"/>
                </a:lnTo>
                <a:lnTo>
                  <a:pt x="3" y="910"/>
                </a:lnTo>
                <a:lnTo>
                  <a:pt x="13" y="839"/>
                </a:lnTo>
                <a:lnTo>
                  <a:pt x="30" y="768"/>
                </a:lnTo>
                <a:lnTo>
                  <a:pt x="52" y="701"/>
                </a:lnTo>
                <a:lnTo>
                  <a:pt x="80" y="634"/>
                </a:lnTo>
                <a:lnTo>
                  <a:pt x="114" y="570"/>
                </a:lnTo>
                <a:lnTo>
                  <a:pt x="153" y="508"/>
                </a:lnTo>
                <a:lnTo>
                  <a:pt x="197" y="449"/>
                </a:lnTo>
                <a:lnTo>
                  <a:pt x="246" y="393"/>
                </a:lnTo>
                <a:lnTo>
                  <a:pt x="299" y="339"/>
                </a:lnTo>
                <a:lnTo>
                  <a:pt x="358" y="288"/>
                </a:lnTo>
                <a:lnTo>
                  <a:pt x="419" y="241"/>
                </a:lnTo>
                <a:lnTo>
                  <a:pt x="486" y="198"/>
                </a:lnTo>
                <a:lnTo>
                  <a:pt x="556" y="159"/>
                </a:lnTo>
                <a:lnTo>
                  <a:pt x="630" y="123"/>
                </a:lnTo>
                <a:lnTo>
                  <a:pt x="706" y="91"/>
                </a:lnTo>
                <a:lnTo>
                  <a:pt x="786" y="64"/>
                </a:lnTo>
                <a:lnTo>
                  <a:pt x="868" y="42"/>
                </a:lnTo>
                <a:lnTo>
                  <a:pt x="953" y="24"/>
                </a:lnTo>
                <a:lnTo>
                  <a:pt x="1040" y="10"/>
                </a:lnTo>
                <a:lnTo>
                  <a:pt x="1130" y="2"/>
                </a:lnTo>
                <a:lnTo>
                  <a:pt x="122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1F8F17A-F126-4284-9263-0F4B2EEDC1F5}"/>
              </a:ext>
            </a:extLst>
          </p:cNvPr>
          <p:cNvSpPr txBox="1"/>
          <p:nvPr/>
        </p:nvSpPr>
        <p:spPr>
          <a:xfrm>
            <a:off x="2066182" y="1774410"/>
            <a:ext cx="29380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2EC9D26-B175-4C84-8960-CC19FD55B385}"/>
              </a:ext>
            </a:extLst>
          </p:cNvPr>
          <p:cNvSpPr txBox="1"/>
          <p:nvPr/>
        </p:nvSpPr>
        <p:spPr>
          <a:xfrm>
            <a:off x="3715101" y="4483940"/>
            <a:ext cx="29380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0C621ED-3C79-4215-9480-8CD51263794F}"/>
              </a:ext>
            </a:extLst>
          </p:cNvPr>
          <p:cNvSpPr txBox="1"/>
          <p:nvPr/>
        </p:nvSpPr>
        <p:spPr>
          <a:xfrm>
            <a:off x="5438970" y="1774410"/>
            <a:ext cx="29380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008BB9F-94E6-4510-BB7F-E97D6229CAA8}"/>
              </a:ext>
            </a:extLst>
          </p:cNvPr>
          <p:cNvSpPr txBox="1"/>
          <p:nvPr/>
        </p:nvSpPr>
        <p:spPr>
          <a:xfrm>
            <a:off x="7132859" y="4483940"/>
            <a:ext cx="29380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B33A015-88B4-4279-AD62-48C4300EF5FD}"/>
              </a:ext>
            </a:extLst>
          </p:cNvPr>
          <p:cNvSpPr txBox="1"/>
          <p:nvPr/>
        </p:nvSpPr>
        <p:spPr>
          <a:xfrm>
            <a:off x="8826747" y="1774410"/>
            <a:ext cx="29380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9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37">
        <p:random/>
      </p:transition>
    </mc:Choice>
    <mc:Fallback xmlns="">
      <p:transition spd="slow" advTm="73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42" grpId="0" animBg="1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38406D93-7BF4-4A8D-92AA-29F763D6D9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9490" y="1412776"/>
            <a:ext cx="5093020" cy="472772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A6986E0-299B-4454-B9DA-392BC8B33946}"/>
              </a:ext>
            </a:extLst>
          </p:cNvPr>
          <p:cNvGrpSpPr/>
          <p:nvPr/>
        </p:nvGrpSpPr>
        <p:grpSpPr>
          <a:xfrm>
            <a:off x="1053032" y="1622837"/>
            <a:ext cx="2496458" cy="1200329"/>
            <a:chOff x="1143338" y="4035936"/>
            <a:chExt cx="2496458" cy="120032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8BADD10-5819-4288-B13D-8808ACD7743F}"/>
                </a:ext>
              </a:extLst>
            </p:cNvPr>
            <p:cNvSpPr txBox="1"/>
            <p:nvPr/>
          </p:nvSpPr>
          <p:spPr>
            <a:xfrm>
              <a:off x="1143338" y="4497601"/>
              <a:ext cx="24964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10FEF5A-12C2-40C1-8E44-293EC1D6606F}"/>
                </a:ext>
              </a:extLst>
            </p:cNvPr>
            <p:cNvSpPr txBox="1"/>
            <p:nvPr/>
          </p:nvSpPr>
          <p:spPr>
            <a:xfrm>
              <a:off x="1477167" y="4035936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5E07F18-4953-48FC-B182-98C1835C67C1}"/>
              </a:ext>
            </a:extLst>
          </p:cNvPr>
          <p:cNvGrpSpPr/>
          <p:nvPr/>
        </p:nvGrpSpPr>
        <p:grpSpPr>
          <a:xfrm>
            <a:off x="1191938" y="4557027"/>
            <a:ext cx="2496458" cy="1200329"/>
            <a:chOff x="1143338" y="4035936"/>
            <a:chExt cx="2496458" cy="1200329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8E78DB2-AF71-4140-A761-5F4ECE6B3AA1}"/>
                </a:ext>
              </a:extLst>
            </p:cNvPr>
            <p:cNvSpPr txBox="1"/>
            <p:nvPr/>
          </p:nvSpPr>
          <p:spPr>
            <a:xfrm>
              <a:off x="1143338" y="4497601"/>
              <a:ext cx="24964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5611797-3AE3-4A8E-BF79-1CB2F3207976}"/>
                </a:ext>
              </a:extLst>
            </p:cNvPr>
            <p:cNvSpPr txBox="1"/>
            <p:nvPr/>
          </p:nvSpPr>
          <p:spPr>
            <a:xfrm>
              <a:off x="1477167" y="4035936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4EE973D-6EAF-4E57-B91B-439EE19DB670}"/>
              </a:ext>
            </a:extLst>
          </p:cNvPr>
          <p:cNvGrpSpPr/>
          <p:nvPr/>
        </p:nvGrpSpPr>
        <p:grpSpPr>
          <a:xfrm>
            <a:off x="8169775" y="4557027"/>
            <a:ext cx="2496458" cy="1200329"/>
            <a:chOff x="1143338" y="4035936"/>
            <a:chExt cx="2496458" cy="120032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2D916A6-B6D7-4C3E-9F00-CE9C3034F2CE}"/>
                </a:ext>
              </a:extLst>
            </p:cNvPr>
            <p:cNvSpPr txBox="1"/>
            <p:nvPr/>
          </p:nvSpPr>
          <p:spPr>
            <a:xfrm>
              <a:off x="1143338" y="4497601"/>
              <a:ext cx="24964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0D1CFDE-59F5-4D92-A45B-6D6254412FD2}"/>
                </a:ext>
              </a:extLst>
            </p:cNvPr>
            <p:cNvSpPr txBox="1"/>
            <p:nvPr/>
          </p:nvSpPr>
          <p:spPr>
            <a:xfrm>
              <a:off x="1477167" y="4035936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62CF9D6-929A-4C73-8FFD-ED7C6B3A5161}"/>
              </a:ext>
            </a:extLst>
          </p:cNvPr>
          <p:cNvGrpSpPr/>
          <p:nvPr/>
        </p:nvGrpSpPr>
        <p:grpSpPr>
          <a:xfrm>
            <a:off x="8642510" y="1622837"/>
            <a:ext cx="2496458" cy="1200329"/>
            <a:chOff x="1143338" y="4035936"/>
            <a:chExt cx="2496458" cy="1200329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2C7D302-5178-4700-8948-6545C2BEA2FE}"/>
                </a:ext>
              </a:extLst>
            </p:cNvPr>
            <p:cNvSpPr txBox="1"/>
            <p:nvPr/>
          </p:nvSpPr>
          <p:spPr>
            <a:xfrm>
              <a:off x="1143338" y="4497601"/>
              <a:ext cx="24964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8F9A6A7-45B9-4E57-893D-3CE96CB9A02D}"/>
                </a:ext>
              </a:extLst>
            </p:cNvPr>
            <p:cNvSpPr txBox="1"/>
            <p:nvPr/>
          </p:nvSpPr>
          <p:spPr>
            <a:xfrm>
              <a:off x="1477167" y="4035936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102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54">
        <p:random/>
      </p:transition>
    </mc:Choice>
    <mc:Fallback xmlns="">
      <p:transition spd="slow" advTm="165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5B6F6AE-D6F9-47B3-8DF4-118C93B2FAA7}"/>
              </a:ext>
            </a:extLst>
          </p:cNvPr>
          <p:cNvGrpSpPr/>
          <p:nvPr/>
        </p:nvGrpSpPr>
        <p:grpSpPr>
          <a:xfrm>
            <a:off x="407368" y="286784"/>
            <a:ext cx="3561535" cy="523220"/>
            <a:chOff x="343866" y="286438"/>
            <a:chExt cx="3729013" cy="54782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727893B-C782-4066-8B19-C4AE43E5BCEE}"/>
                </a:ext>
              </a:extLst>
            </p:cNvPr>
            <p:cNvGrpSpPr/>
            <p:nvPr/>
          </p:nvGrpSpPr>
          <p:grpSpPr>
            <a:xfrm>
              <a:off x="343866" y="395552"/>
              <a:ext cx="570906" cy="401052"/>
              <a:chOff x="496854" y="386577"/>
              <a:chExt cx="754884" cy="530293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557C2FDE-4A32-491A-9B0C-BAF027D7F4D6}"/>
                  </a:ext>
                </a:extLst>
              </p:cNvPr>
              <p:cNvSpPr/>
              <p:nvPr/>
            </p:nvSpPr>
            <p:spPr>
              <a:xfrm rot="2700000">
                <a:off x="721445" y="386577"/>
                <a:ext cx="530293" cy="530293"/>
              </a:xfrm>
              <a:prstGeom prst="roundRect">
                <a:avLst/>
              </a:prstGeom>
              <a:noFill/>
              <a:ln w="25400">
                <a:solidFill>
                  <a:srgbClr val="033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4657D6C-935A-43C6-BE50-DC85877E0C3F}"/>
                  </a:ext>
                </a:extLst>
              </p:cNvPr>
              <p:cNvSpPr/>
              <p:nvPr/>
            </p:nvSpPr>
            <p:spPr>
              <a:xfrm rot="2700000">
                <a:off x="496854" y="386577"/>
                <a:ext cx="530293" cy="530293"/>
              </a:xfrm>
              <a:prstGeom prst="roundRect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33C1E2-1B26-4F1C-8FAD-09D404707861}"/>
                </a:ext>
              </a:extLst>
            </p:cNvPr>
            <p:cNvSpPr/>
            <p:nvPr/>
          </p:nvSpPr>
          <p:spPr>
            <a:xfrm>
              <a:off x="1009313" y="286438"/>
              <a:ext cx="3063566" cy="547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oogle Shape;68;p16">
            <a:extLst>
              <a:ext uri="{FF2B5EF4-FFF2-40B4-BE49-F238E27FC236}">
                <a16:creationId xmlns:a16="http://schemas.microsoft.com/office/drawing/2014/main" id="{B3F30B51-A1F6-4ED8-BAFF-6D5E410B920B}"/>
              </a:ext>
            </a:extLst>
          </p:cNvPr>
          <p:cNvGrpSpPr/>
          <p:nvPr/>
        </p:nvGrpSpPr>
        <p:grpSpPr>
          <a:xfrm>
            <a:off x="962061" y="1693014"/>
            <a:ext cx="1894293" cy="2061081"/>
            <a:chOff x="697483" y="1532161"/>
            <a:chExt cx="1420720" cy="1545811"/>
          </a:xfrm>
        </p:grpSpPr>
        <p:grpSp>
          <p:nvGrpSpPr>
            <p:cNvPr id="10" name="Google Shape;69;p16">
              <a:extLst>
                <a:ext uri="{FF2B5EF4-FFF2-40B4-BE49-F238E27FC236}">
                  <a16:creationId xmlns:a16="http://schemas.microsoft.com/office/drawing/2014/main" id="{578B2469-6EEC-4E50-8F28-33112D163D08}"/>
                </a:ext>
              </a:extLst>
            </p:cNvPr>
            <p:cNvGrpSpPr/>
            <p:nvPr/>
          </p:nvGrpSpPr>
          <p:grpSpPr>
            <a:xfrm>
              <a:off x="697483" y="1532161"/>
              <a:ext cx="1420720" cy="1545811"/>
              <a:chOff x="697483" y="1532161"/>
              <a:chExt cx="1420720" cy="1545811"/>
            </a:xfrm>
          </p:grpSpPr>
          <p:grpSp>
            <p:nvGrpSpPr>
              <p:cNvPr id="12" name="Google Shape;70;p16">
                <a:extLst>
                  <a:ext uri="{FF2B5EF4-FFF2-40B4-BE49-F238E27FC236}">
                    <a16:creationId xmlns:a16="http://schemas.microsoft.com/office/drawing/2014/main" id="{93A3F271-4BD4-4187-AB56-B3A19D0CFA3B}"/>
                  </a:ext>
                </a:extLst>
              </p:cNvPr>
              <p:cNvGrpSpPr/>
              <p:nvPr/>
            </p:nvGrpSpPr>
            <p:grpSpPr>
              <a:xfrm>
                <a:off x="697483" y="1532161"/>
                <a:ext cx="1420720" cy="1545811"/>
                <a:chOff x="969863" y="1767400"/>
                <a:chExt cx="1791350" cy="1949075"/>
              </a:xfrm>
            </p:grpSpPr>
            <p:sp>
              <p:nvSpPr>
                <p:cNvPr id="14" name="Google Shape;71;p16">
                  <a:extLst>
                    <a:ext uri="{FF2B5EF4-FFF2-40B4-BE49-F238E27FC236}">
                      <a16:creationId xmlns:a16="http://schemas.microsoft.com/office/drawing/2014/main" id="{D9EFCE56-CD35-4E3A-B651-BC878A03B084}"/>
                    </a:ext>
                  </a:extLst>
                </p:cNvPr>
                <p:cNvSpPr/>
                <p:nvPr/>
              </p:nvSpPr>
              <p:spPr>
                <a:xfrm>
                  <a:off x="969863" y="1767400"/>
                  <a:ext cx="1791350" cy="194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4" h="77963" extrusionOk="0">
                      <a:moveTo>
                        <a:pt x="35179" y="0"/>
                      </a:moveTo>
                      <a:cubicBezTo>
                        <a:pt x="30166" y="0"/>
                        <a:pt x="25239" y="1037"/>
                        <a:pt x="20658" y="3025"/>
                      </a:cubicBezTo>
                      <a:cubicBezTo>
                        <a:pt x="13138" y="6223"/>
                        <a:pt x="7088" y="12274"/>
                        <a:pt x="3976" y="19793"/>
                      </a:cubicBezTo>
                      <a:cubicBezTo>
                        <a:pt x="0" y="28782"/>
                        <a:pt x="0" y="38895"/>
                        <a:pt x="3803" y="47884"/>
                      </a:cubicBezTo>
                      <a:cubicBezTo>
                        <a:pt x="7606" y="56441"/>
                        <a:pt x="14608" y="63096"/>
                        <a:pt x="23424" y="66294"/>
                      </a:cubicBezTo>
                      <a:cubicBezTo>
                        <a:pt x="24547" y="66726"/>
                        <a:pt x="25498" y="67504"/>
                        <a:pt x="26017" y="68455"/>
                      </a:cubicBezTo>
                      <a:lnTo>
                        <a:pt x="29733" y="74938"/>
                      </a:lnTo>
                      <a:cubicBezTo>
                        <a:pt x="30857" y="76839"/>
                        <a:pt x="32931" y="77963"/>
                        <a:pt x="35179" y="77963"/>
                      </a:cubicBezTo>
                      <a:cubicBezTo>
                        <a:pt x="37340" y="77963"/>
                        <a:pt x="39414" y="76839"/>
                        <a:pt x="40538" y="74938"/>
                      </a:cubicBezTo>
                      <a:lnTo>
                        <a:pt x="44168" y="68628"/>
                      </a:lnTo>
                      <a:cubicBezTo>
                        <a:pt x="44686" y="67591"/>
                        <a:pt x="45551" y="66813"/>
                        <a:pt x="46674" y="66467"/>
                      </a:cubicBezTo>
                      <a:cubicBezTo>
                        <a:pt x="62319" y="60849"/>
                        <a:pt x="71654" y="44772"/>
                        <a:pt x="68888" y="28350"/>
                      </a:cubicBezTo>
                      <a:cubicBezTo>
                        <a:pt x="66036" y="12014"/>
                        <a:pt x="51774" y="0"/>
                        <a:pt x="35179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85000"/>
                    <a:alpha val="70000"/>
                  </a:sys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Google Shape;72;p16">
                  <a:extLst>
                    <a:ext uri="{FF2B5EF4-FFF2-40B4-BE49-F238E27FC236}">
                      <a16:creationId xmlns:a16="http://schemas.microsoft.com/office/drawing/2014/main" id="{8AFBE2F5-334F-417A-B1AB-E9E4E7411378}"/>
                    </a:ext>
                  </a:extLst>
                </p:cNvPr>
                <p:cNvSpPr/>
                <p:nvPr/>
              </p:nvSpPr>
              <p:spPr>
                <a:xfrm>
                  <a:off x="1172988" y="1969475"/>
                  <a:ext cx="1333250" cy="131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30" h="52433" extrusionOk="0">
                      <a:moveTo>
                        <a:pt x="27142" y="1"/>
                      </a:moveTo>
                      <a:cubicBezTo>
                        <a:pt x="26284" y="1"/>
                        <a:pt x="25419" y="43"/>
                        <a:pt x="24547" y="128"/>
                      </a:cubicBezTo>
                      <a:cubicBezTo>
                        <a:pt x="10458" y="1511"/>
                        <a:pt x="0" y="13785"/>
                        <a:pt x="951" y="27873"/>
                      </a:cubicBezTo>
                      <a:cubicBezTo>
                        <a:pt x="1883" y="41774"/>
                        <a:pt x="13372" y="52433"/>
                        <a:pt x="27102" y="52433"/>
                      </a:cubicBezTo>
                      <a:cubicBezTo>
                        <a:pt x="27373" y="52433"/>
                        <a:pt x="27645" y="52429"/>
                        <a:pt x="27918" y="52420"/>
                      </a:cubicBezTo>
                      <a:cubicBezTo>
                        <a:pt x="42093" y="51988"/>
                        <a:pt x="53330" y="40406"/>
                        <a:pt x="53330" y="26231"/>
                      </a:cubicBezTo>
                      <a:cubicBezTo>
                        <a:pt x="53330" y="25107"/>
                        <a:pt x="53243" y="23897"/>
                        <a:pt x="53070" y="22774"/>
                      </a:cubicBezTo>
                      <a:cubicBezTo>
                        <a:pt x="51367" y="9638"/>
                        <a:pt x="40156" y="1"/>
                        <a:pt x="271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Google Shape;73;p16">
                  <a:extLst>
                    <a:ext uri="{FF2B5EF4-FFF2-40B4-BE49-F238E27FC236}">
                      <a16:creationId xmlns:a16="http://schemas.microsoft.com/office/drawing/2014/main" id="{3E6EA50F-6251-44A8-99A3-85E519631A34}"/>
                    </a:ext>
                  </a:extLst>
                </p:cNvPr>
                <p:cNvSpPr/>
                <p:nvPr/>
              </p:nvSpPr>
              <p:spPr>
                <a:xfrm>
                  <a:off x="1198913" y="1968350"/>
                  <a:ext cx="1300850" cy="5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4" h="22819" extrusionOk="0">
                      <a:moveTo>
                        <a:pt x="26017" y="0"/>
                      </a:moveTo>
                      <a:cubicBezTo>
                        <a:pt x="12879" y="0"/>
                        <a:pt x="1729" y="9767"/>
                        <a:pt x="0" y="22819"/>
                      </a:cubicBezTo>
                      <a:lnTo>
                        <a:pt x="52033" y="22819"/>
                      </a:lnTo>
                      <a:cubicBezTo>
                        <a:pt x="50305" y="9767"/>
                        <a:pt x="39155" y="0"/>
                        <a:pt x="26017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Google Shape;74;p16">
                  <a:extLst>
                    <a:ext uri="{FF2B5EF4-FFF2-40B4-BE49-F238E27FC236}">
                      <a16:creationId xmlns:a16="http://schemas.microsoft.com/office/drawing/2014/main" id="{4CFA27E7-C11A-4B43-B5DE-BE099C484A32}"/>
                    </a:ext>
                  </a:extLst>
                </p:cNvPr>
                <p:cNvSpPr/>
                <p:nvPr/>
              </p:nvSpPr>
              <p:spPr>
                <a:xfrm>
                  <a:off x="1747763" y="3437700"/>
                  <a:ext cx="200975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9" h="7953" extrusionOk="0">
                      <a:moveTo>
                        <a:pt x="4063" y="1"/>
                      </a:moveTo>
                      <a:cubicBezTo>
                        <a:pt x="1815" y="1"/>
                        <a:pt x="0" y="1730"/>
                        <a:pt x="0" y="3977"/>
                      </a:cubicBezTo>
                      <a:cubicBezTo>
                        <a:pt x="0" y="6138"/>
                        <a:pt x="1815" y="7953"/>
                        <a:pt x="4063" y="7953"/>
                      </a:cubicBezTo>
                      <a:cubicBezTo>
                        <a:pt x="6224" y="7953"/>
                        <a:pt x="8039" y="6138"/>
                        <a:pt x="8039" y="3977"/>
                      </a:cubicBezTo>
                      <a:cubicBezTo>
                        <a:pt x="8039" y="1730"/>
                        <a:pt x="6224" y="1"/>
                        <a:pt x="4063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Google Shape;75;p16">
                <a:extLst>
                  <a:ext uri="{FF2B5EF4-FFF2-40B4-BE49-F238E27FC236}">
                    <a16:creationId xmlns:a16="http://schemas.microsoft.com/office/drawing/2014/main" id="{B2E7E405-D4DA-435B-8285-863104D0EC29}"/>
                  </a:ext>
                </a:extLst>
              </p:cNvPr>
              <p:cNvSpPr/>
              <p:nvPr/>
            </p:nvSpPr>
            <p:spPr>
              <a:xfrm>
                <a:off x="1247878" y="2218667"/>
                <a:ext cx="319799" cy="366269"/>
              </a:xfrm>
              <a:custGeom>
                <a:avLst/>
                <a:gdLst/>
                <a:ahLst/>
                <a:cxnLst/>
                <a:rect l="l" t="t" r="r" b="b"/>
                <a:pathLst>
                  <a:path w="11059" h="12666" extrusionOk="0">
                    <a:moveTo>
                      <a:pt x="4285" y="789"/>
                    </a:moveTo>
                    <a:cubicBezTo>
                      <a:pt x="4758" y="789"/>
                      <a:pt x="5136" y="1135"/>
                      <a:pt x="5136" y="1608"/>
                    </a:cubicBezTo>
                    <a:lnTo>
                      <a:pt x="5136" y="4128"/>
                    </a:lnTo>
                    <a:cubicBezTo>
                      <a:pt x="4190" y="4317"/>
                      <a:pt x="3466" y="5168"/>
                      <a:pt x="3466" y="6144"/>
                    </a:cubicBezTo>
                    <a:cubicBezTo>
                      <a:pt x="3466" y="6365"/>
                      <a:pt x="3655" y="6585"/>
                      <a:pt x="3907" y="6585"/>
                    </a:cubicBezTo>
                    <a:cubicBezTo>
                      <a:pt x="4127" y="6585"/>
                      <a:pt x="4285" y="6365"/>
                      <a:pt x="4285" y="6144"/>
                    </a:cubicBezTo>
                    <a:cubicBezTo>
                      <a:pt x="4285" y="5577"/>
                      <a:pt x="4663" y="5168"/>
                      <a:pt x="5136" y="4947"/>
                    </a:cubicBezTo>
                    <a:lnTo>
                      <a:pt x="5136" y="8192"/>
                    </a:lnTo>
                    <a:cubicBezTo>
                      <a:pt x="5136" y="8665"/>
                      <a:pt x="4758" y="9011"/>
                      <a:pt x="4285" y="9011"/>
                    </a:cubicBezTo>
                    <a:cubicBezTo>
                      <a:pt x="3938" y="9011"/>
                      <a:pt x="3592" y="8791"/>
                      <a:pt x="3497" y="8381"/>
                    </a:cubicBezTo>
                    <a:cubicBezTo>
                      <a:pt x="3434" y="8318"/>
                      <a:pt x="3277" y="8192"/>
                      <a:pt x="3119" y="8192"/>
                    </a:cubicBezTo>
                    <a:cubicBezTo>
                      <a:pt x="2962" y="8192"/>
                      <a:pt x="2899" y="8255"/>
                      <a:pt x="2647" y="8255"/>
                    </a:cubicBezTo>
                    <a:cubicBezTo>
                      <a:pt x="1544" y="8255"/>
                      <a:pt x="1544" y="6617"/>
                      <a:pt x="2647" y="6617"/>
                    </a:cubicBezTo>
                    <a:cubicBezTo>
                      <a:pt x="2867" y="6617"/>
                      <a:pt x="3025" y="6428"/>
                      <a:pt x="3025" y="6176"/>
                    </a:cubicBezTo>
                    <a:cubicBezTo>
                      <a:pt x="3025" y="5955"/>
                      <a:pt x="2836" y="5735"/>
                      <a:pt x="2647" y="5735"/>
                    </a:cubicBezTo>
                    <a:cubicBezTo>
                      <a:pt x="2080" y="5735"/>
                      <a:pt x="1607" y="6018"/>
                      <a:pt x="1292" y="6428"/>
                    </a:cubicBezTo>
                    <a:cubicBezTo>
                      <a:pt x="1103" y="6270"/>
                      <a:pt x="977" y="6018"/>
                      <a:pt x="977" y="5735"/>
                    </a:cubicBezTo>
                    <a:cubicBezTo>
                      <a:pt x="977" y="5483"/>
                      <a:pt x="1103" y="5325"/>
                      <a:pt x="1166" y="5199"/>
                    </a:cubicBezTo>
                    <a:cubicBezTo>
                      <a:pt x="1323" y="5042"/>
                      <a:pt x="1323" y="4790"/>
                      <a:pt x="1166" y="4632"/>
                    </a:cubicBezTo>
                    <a:cubicBezTo>
                      <a:pt x="662" y="4097"/>
                      <a:pt x="1103" y="3277"/>
                      <a:pt x="1828" y="3277"/>
                    </a:cubicBezTo>
                    <a:cubicBezTo>
                      <a:pt x="2048" y="3277"/>
                      <a:pt x="2237" y="3340"/>
                      <a:pt x="2395" y="3498"/>
                    </a:cubicBezTo>
                    <a:cubicBezTo>
                      <a:pt x="2473" y="3577"/>
                      <a:pt x="2584" y="3616"/>
                      <a:pt x="2694" y="3616"/>
                    </a:cubicBezTo>
                    <a:cubicBezTo>
                      <a:pt x="2804" y="3616"/>
                      <a:pt x="2914" y="3577"/>
                      <a:pt x="2993" y="3498"/>
                    </a:cubicBezTo>
                    <a:cubicBezTo>
                      <a:pt x="3151" y="3340"/>
                      <a:pt x="3151" y="3057"/>
                      <a:pt x="2993" y="2899"/>
                    </a:cubicBezTo>
                    <a:cubicBezTo>
                      <a:pt x="2678" y="2584"/>
                      <a:pt x="2269" y="2427"/>
                      <a:pt x="1828" y="2427"/>
                    </a:cubicBezTo>
                    <a:cubicBezTo>
                      <a:pt x="1828" y="1954"/>
                      <a:pt x="2174" y="1608"/>
                      <a:pt x="2647" y="1608"/>
                    </a:cubicBezTo>
                    <a:cubicBezTo>
                      <a:pt x="2773" y="1608"/>
                      <a:pt x="2836" y="1639"/>
                      <a:pt x="2962" y="1702"/>
                    </a:cubicBezTo>
                    <a:cubicBezTo>
                      <a:pt x="3000" y="1713"/>
                      <a:pt x="3040" y="1718"/>
                      <a:pt x="3079" y="1718"/>
                    </a:cubicBezTo>
                    <a:cubicBezTo>
                      <a:pt x="3264" y="1718"/>
                      <a:pt x="3445" y="1601"/>
                      <a:pt x="3497" y="1419"/>
                    </a:cubicBezTo>
                    <a:cubicBezTo>
                      <a:pt x="3592" y="1072"/>
                      <a:pt x="3938" y="789"/>
                      <a:pt x="4285" y="789"/>
                    </a:cubicBezTo>
                    <a:close/>
                    <a:moveTo>
                      <a:pt x="6711" y="915"/>
                    </a:moveTo>
                    <a:cubicBezTo>
                      <a:pt x="7057" y="915"/>
                      <a:pt x="7404" y="1135"/>
                      <a:pt x="7498" y="1545"/>
                    </a:cubicBezTo>
                    <a:cubicBezTo>
                      <a:pt x="7547" y="1715"/>
                      <a:pt x="7708" y="1828"/>
                      <a:pt x="7880" y="1828"/>
                    </a:cubicBezTo>
                    <a:cubicBezTo>
                      <a:pt x="7931" y="1828"/>
                      <a:pt x="7983" y="1818"/>
                      <a:pt x="8034" y="1797"/>
                    </a:cubicBezTo>
                    <a:cubicBezTo>
                      <a:pt x="8160" y="1765"/>
                      <a:pt x="8223" y="1734"/>
                      <a:pt x="8349" y="1734"/>
                    </a:cubicBezTo>
                    <a:cubicBezTo>
                      <a:pt x="8822" y="1734"/>
                      <a:pt x="9168" y="2080"/>
                      <a:pt x="9168" y="2553"/>
                    </a:cubicBezTo>
                    <a:cubicBezTo>
                      <a:pt x="8759" y="2553"/>
                      <a:pt x="8318" y="2710"/>
                      <a:pt x="8003" y="3025"/>
                    </a:cubicBezTo>
                    <a:cubicBezTo>
                      <a:pt x="7845" y="3183"/>
                      <a:pt x="7845" y="3467"/>
                      <a:pt x="8003" y="3624"/>
                    </a:cubicBezTo>
                    <a:cubicBezTo>
                      <a:pt x="8081" y="3703"/>
                      <a:pt x="8192" y="3742"/>
                      <a:pt x="8302" y="3742"/>
                    </a:cubicBezTo>
                    <a:cubicBezTo>
                      <a:pt x="8412" y="3742"/>
                      <a:pt x="8522" y="3703"/>
                      <a:pt x="8601" y="3624"/>
                    </a:cubicBezTo>
                    <a:cubicBezTo>
                      <a:pt x="8759" y="3467"/>
                      <a:pt x="8948" y="3372"/>
                      <a:pt x="9168" y="3372"/>
                    </a:cubicBezTo>
                    <a:cubicBezTo>
                      <a:pt x="9893" y="3372"/>
                      <a:pt x="10271" y="4191"/>
                      <a:pt x="9798" y="4758"/>
                    </a:cubicBezTo>
                    <a:cubicBezTo>
                      <a:pt x="9735" y="4853"/>
                      <a:pt x="9735" y="5073"/>
                      <a:pt x="9830" y="5231"/>
                    </a:cubicBezTo>
                    <a:cubicBezTo>
                      <a:pt x="9956" y="5357"/>
                      <a:pt x="10050" y="5514"/>
                      <a:pt x="10050" y="5798"/>
                    </a:cubicBezTo>
                    <a:cubicBezTo>
                      <a:pt x="10050" y="6050"/>
                      <a:pt x="9924" y="6302"/>
                      <a:pt x="9735" y="6459"/>
                    </a:cubicBezTo>
                    <a:cubicBezTo>
                      <a:pt x="9420" y="6050"/>
                      <a:pt x="8948" y="5798"/>
                      <a:pt x="8381" y="5798"/>
                    </a:cubicBezTo>
                    <a:cubicBezTo>
                      <a:pt x="8160" y="5798"/>
                      <a:pt x="8003" y="5987"/>
                      <a:pt x="8003" y="6207"/>
                    </a:cubicBezTo>
                    <a:cubicBezTo>
                      <a:pt x="8003" y="6459"/>
                      <a:pt x="8192" y="6648"/>
                      <a:pt x="8381" y="6648"/>
                    </a:cubicBezTo>
                    <a:cubicBezTo>
                      <a:pt x="9483" y="6648"/>
                      <a:pt x="9483" y="8318"/>
                      <a:pt x="8381" y="8318"/>
                    </a:cubicBezTo>
                    <a:cubicBezTo>
                      <a:pt x="8255" y="8318"/>
                      <a:pt x="8192" y="8255"/>
                      <a:pt x="8066" y="8224"/>
                    </a:cubicBezTo>
                    <a:cubicBezTo>
                      <a:pt x="8021" y="8211"/>
                      <a:pt x="7976" y="8205"/>
                      <a:pt x="7931" y="8205"/>
                    </a:cubicBezTo>
                    <a:cubicBezTo>
                      <a:pt x="7752" y="8205"/>
                      <a:pt x="7580" y="8306"/>
                      <a:pt x="7530" y="8507"/>
                    </a:cubicBezTo>
                    <a:cubicBezTo>
                      <a:pt x="7435" y="8854"/>
                      <a:pt x="7089" y="9137"/>
                      <a:pt x="6742" y="9137"/>
                    </a:cubicBezTo>
                    <a:cubicBezTo>
                      <a:pt x="6270" y="9137"/>
                      <a:pt x="5892" y="8759"/>
                      <a:pt x="5892" y="8318"/>
                    </a:cubicBezTo>
                    <a:lnTo>
                      <a:pt x="5892" y="5073"/>
                    </a:lnTo>
                    <a:cubicBezTo>
                      <a:pt x="6364" y="5231"/>
                      <a:pt x="6742" y="5703"/>
                      <a:pt x="6742" y="6270"/>
                    </a:cubicBezTo>
                    <a:cubicBezTo>
                      <a:pt x="6742" y="6491"/>
                      <a:pt x="6931" y="6680"/>
                      <a:pt x="7120" y="6680"/>
                    </a:cubicBezTo>
                    <a:cubicBezTo>
                      <a:pt x="7341" y="6680"/>
                      <a:pt x="7530" y="6491"/>
                      <a:pt x="7530" y="6270"/>
                    </a:cubicBezTo>
                    <a:cubicBezTo>
                      <a:pt x="7530" y="5262"/>
                      <a:pt x="6805" y="4412"/>
                      <a:pt x="5860" y="4254"/>
                    </a:cubicBezTo>
                    <a:lnTo>
                      <a:pt x="5860" y="1734"/>
                    </a:lnTo>
                    <a:cubicBezTo>
                      <a:pt x="5860" y="1261"/>
                      <a:pt x="6207" y="915"/>
                      <a:pt x="6711" y="915"/>
                    </a:cubicBezTo>
                    <a:close/>
                    <a:moveTo>
                      <a:pt x="5514" y="9358"/>
                    </a:moveTo>
                    <a:cubicBezTo>
                      <a:pt x="5829" y="9736"/>
                      <a:pt x="6270" y="9925"/>
                      <a:pt x="6774" y="9925"/>
                    </a:cubicBezTo>
                    <a:lnTo>
                      <a:pt x="6774" y="10209"/>
                    </a:lnTo>
                    <a:lnTo>
                      <a:pt x="4285" y="10209"/>
                    </a:lnTo>
                    <a:lnTo>
                      <a:pt x="4285" y="9925"/>
                    </a:lnTo>
                    <a:cubicBezTo>
                      <a:pt x="4789" y="9925"/>
                      <a:pt x="5230" y="9673"/>
                      <a:pt x="5514" y="9358"/>
                    </a:cubicBezTo>
                    <a:close/>
                    <a:moveTo>
                      <a:pt x="6648" y="11028"/>
                    </a:moveTo>
                    <a:cubicBezTo>
                      <a:pt x="6522" y="11500"/>
                      <a:pt x="6049" y="11847"/>
                      <a:pt x="5514" y="11847"/>
                    </a:cubicBezTo>
                    <a:cubicBezTo>
                      <a:pt x="4978" y="11847"/>
                      <a:pt x="4537" y="11500"/>
                      <a:pt x="4316" y="11028"/>
                    </a:cubicBezTo>
                    <a:close/>
                    <a:moveTo>
                      <a:pt x="4285" y="1"/>
                    </a:moveTo>
                    <a:cubicBezTo>
                      <a:pt x="3686" y="1"/>
                      <a:pt x="3151" y="316"/>
                      <a:pt x="2867" y="820"/>
                    </a:cubicBezTo>
                    <a:cubicBezTo>
                      <a:pt x="2796" y="811"/>
                      <a:pt x="2724" y="806"/>
                      <a:pt x="2654" y="806"/>
                    </a:cubicBezTo>
                    <a:cubicBezTo>
                      <a:pt x="1762" y="806"/>
                      <a:pt x="977" y="1526"/>
                      <a:pt x="977" y="2490"/>
                    </a:cubicBezTo>
                    <a:lnTo>
                      <a:pt x="977" y="2679"/>
                    </a:lnTo>
                    <a:cubicBezTo>
                      <a:pt x="851" y="2742"/>
                      <a:pt x="756" y="2836"/>
                      <a:pt x="630" y="2962"/>
                    </a:cubicBezTo>
                    <a:cubicBezTo>
                      <a:pt x="63" y="3498"/>
                      <a:pt x="0" y="4286"/>
                      <a:pt x="347" y="4947"/>
                    </a:cubicBezTo>
                    <a:cubicBezTo>
                      <a:pt x="189" y="5199"/>
                      <a:pt x="126" y="5514"/>
                      <a:pt x="126" y="5766"/>
                    </a:cubicBezTo>
                    <a:cubicBezTo>
                      <a:pt x="126" y="6365"/>
                      <a:pt x="441" y="6932"/>
                      <a:pt x="945" y="7184"/>
                    </a:cubicBezTo>
                    <a:cubicBezTo>
                      <a:pt x="819" y="8192"/>
                      <a:pt x="1576" y="9043"/>
                      <a:pt x="2584" y="9043"/>
                    </a:cubicBezTo>
                    <a:lnTo>
                      <a:pt x="2836" y="9043"/>
                    </a:lnTo>
                    <a:cubicBezTo>
                      <a:pt x="2993" y="9326"/>
                      <a:pt x="3182" y="9515"/>
                      <a:pt x="3434" y="9673"/>
                    </a:cubicBezTo>
                    <a:lnTo>
                      <a:pt x="3434" y="10587"/>
                    </a:lnTo>
                    <a:cubicBezTo>
                      <a:pt x="3434" y="11721"/>
                      <a:pt x="4379" y="12666"/>
                      <a:pt x="5514" y="12666"/>
                    </a:cubicBezTo>
                    <a:cubicBezTo>
                      <a:pt x="6648" y="12666"/>
                      <a:pt x="7593" y="11721"/>
                      <a:pt x="7593" y="10587"/>
                    </a:cubicBezTo>
                    <a:lnTo>
                      <a:pt x="7593" y="9673"/>
                    </a:lnTo>
                    <a:cubicBezTo>
                      <a:pt x="7845" y="9515"/>
                      <a:pt x="8066" y="9326"/>
                      <a:pt x="8192" y="9043"/>
                    </a:cubicBezTo>
                    <a:lnTo>
                      <a:pt x="8444" y="9043"/>
                    </a:lnTo>
                    <a:cubicBezTo>
                      <a:pt x="9420" y="9043"/>
                      <a:pt x="10208" y="8129"/>
                      <a:pt x="10082" y="7153"/>
                    </a:cubicBezTo>
                    <a:cubicBezTo>
                      <a:pt x="10586" y="6869"/>
                      <a:pt x="10901" y="6333"/>
                      <a:pt x="10901" y="5735"/>
                    </a:cubicBezTo>
                    <a:cubicBezTo>
                      <a:pt x="10901" y="5451"/>
                      <a:pt x="10838" y="5136"/>
                      <a:pt x="10680" y="4916"/>
                    </a:cubicBezTo>
                    <a:cubicBezTo>
                      <a:pt x="11059" y="4317"/>
                      <a:pt x="10933" y="3498"/>
                      <a:pt x="10428" y="2962"/>
                    </a:cubicBezTo>
                    <a:cubicBezTo>
                      <a:pt x="10302" y="2836"/>
                      <a:pt x="10208" y="2742"/>
                      <a:pt x="10082" y="2679"/>
                    </a:cubicBezTo>
                    <a:lnTo>
                      <a:pt x="10082" y="2490"/>
                    </a:lnTo>
                    <a:cubicBezTo>
                      <a:pt x="10082" y="1576"/>
                      <a:pt x="9326" y="820"/>
                      <a:pt x="8444" y="820"/>
                    </a:cubicBezTo>
                    <a:lnTo>
                      <a:pt x="8192" y="820"/>
                    </a:lnTo>
                    <a:cubicBezTo>
                      <a:pt x="7908" y="316"/>
                      <a:pt x="7372" y="1"/>
                      <a:pt x="6774" y="1"/>
                    </a:cubicBezTo>
                    <a:cubicBezTo>
                      <a:pt x="6270" y="1"/>
                      <a:pt x="5829" y="222"/>
                      <a:pt x="5514" y="537"/>
                    </a:cubicBezTo>
                    <a:cubicBezTo>
                      <a:pt x="5199" y="190"/>
                      <a:pt x="4758" y="1"/>
                      <a:pt x="4285" y="1"/>
                    </a:cubicBezTo>
                    <a:close/>
                  </a:path>
                </a:pathLst>
              </a:custGeom>
              <a:solidFill>
                <a:srgbClr val="033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" name="Google Shape;76;p16">
              <a:extLst>
                <a:ext uri="{FF2B5EF4-FFF2-40B4-BE49-F238E27FC236}">
                  <a16:creationId xmlns:a16="http://schemas.microsoft.com/office/drawing/2014/main" id="{561EC6C7-86E2-4822-8EB3-745726D7CC9F}"/>
                </a:ext>
              </a:extLst>
            </p:cNvPr>
            <p:cNvSpPr txBox="1"/>
            <p:nvPr/>
          </p:nvSpPr>
          <p:spPr>
            <a:xfrm>
              <a:off x="899043" y="1793500"/>
              <a:ext cx="10176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Google Shape;78;p16">
            <a:extLst>
              <a:ext uri="{FF2B5EF4-FFF2-40B4-BE49-F238E27FC236}">
                <a16:creationId xmlns:a16="http://schemas.microsoft.com/office/drawing/2014/main" id="{F1D29783-579A-4AEE-85E5-7C768D7F2C0F}"/>
              </a:ext>
            </a:extLst>
          </p:cNvPr>
          <p:cNvGrpSpPr/>
          <p:nvPr/>
        </p:nvGrpSpPr>
        <p:grpSpPr>
          <a:xfrm>
            <a:off x="3774494" y="1693014"/>
            <a:ext cx="1894320" cy="2061081"/>
            <a:chOff x="2806808" y="1532161"/>
            <a:chExt cx="1420740" cy="1545811"/>
          </a:xfrm>
        </p:grpSpPr>
        <p:grpSp>
          <p:nvGrpSpPr>
            <p:cNvPr id="19" name="Google Shape;79;p16">
              <a:extLst>
                <a:ext uri="{FF2B5EF4-FFF2-40B4-BE49-F238E27FC236}">
                  <a16:creationId xmlns:a16="http://schemas.microsoft.com/office/drawing/2014/main" id="{C52DEBA4-8172-46C2-9F0F-B9E51047C647}"/>
                </a:ext>
              </a:extLst>
            </p:cNvPr>
            <p:cNvGrpSpPr/>
            <p:nvPr/>
          </p:nvGrpSpPr>
          <p:grpSpPr>
            <a:xfrm>
              <a:off x="2806808" y="1532161"/>
              <a:ext cx="1420740" cy="1545811"/>
              <a:chOff x="2806808" y="1532161"/>
              <a:chExt cx="1420740" cy="1545811"/>
            </a:xfrm>
          </p:grpSpPr>
          <p:grpSp>
            <p:nvGrpSpPr>
              <p:cNvPr id="21" name="Google Shape;80;p16">
                <a:extLst>
                  <a:ext uri="{FF2B5EF4-FFF2-40B4-BE49-F238E27FC236}">
                    <a16:creationId xmlns:a16="http://schemas.microsoft.com/office/drawing/2014/main" id="{F20D70BF-EEBA-4C1B-B18C-3FD2C4E32F46}"/>
                  </a:ext>
                </a:extLst>
              </p:cNvPr>
              <p:cNvGrpSpPr/>
              <p:nvPr/>
            </p:nvGrpSpPr>
            <p:grpSpPr>
              <a:xfrm>
                <a:off x="2806808" y="1532161"/>
                <a:ext cx="1420740" cy="1545811"/>
                <a:chOff x="2771988" y="1767400"/>
                <a:chExt cx="1791375" cy="1949075"/>
              </a:xfrm>
            </p:grpSpPr>
            <p:sp>
              <p:nvSpPr>
                <p:cNvPr id="27" name="Google Shape;81;p16">
                  <a:extLst>
                    <a:ext uri="{FF2B5EF4-FFF2-40B4-BE49-F238E27FC236}">
                      <a16:creationId xmlns:a16="http://schemas.microsoft.com/office/drawing/2014/main" id="{CDA071FE-6055-4405-A03C-FD8A1879E861}"/>
                    </a:ext>
                  </a:extLst>
                </p:cNvPr>
                <p:cNvSpPr/>
                <p:nvPr/>
              </p:nvSpPr>
              <p:spPr>
                <a:xfrm>
                  <a:off x="2771988" y="1767400"/>
                  <a:ext cx="1791375" cy="194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55" h="77963" extrusionOk="0">
                      <a:moveTo>
                        <a:pt x="35180" y="0"/>
                      </a:moveTo>
                      <a:cubicBezTo>
                        <a:pt x="30253" y="0"/>
                        <a:pt x="25326" y="1037"/>
                        <a:pt x="20745" y="3025"/>
                      </a:cubicBezTo>
                      <a:cubicBezTo>
                        <a:pt x="13139" y="6223"/>
                        <a:pt x="7175" y="12274"/>
                        <a:pt x="3977" y="19793"/>
                      </a:cubicBezTo>
                      <a:cubicBezTo>
                        <a:pt x="87" y="28782"/>
                        <a:pt x="1" y="38895"/>
                        <a:pt x="3891" y="47884"/>
                      </a:cubicBezTo>
                      <a:cubicBezTo>
                        <a:pt x="7607" y="56441"/>
                        <a:pt x="14695" y="63096"/>
                        <a:pt x="23511" y="66294"/>
                      </a:cubicBezTo>
                      <a:cubicBezTo>
                        <a:pt x="24548" y="66726"/>
                        <a:pt x="25499" y="67504"/>
                        <a:pt x="26104" y="68455"/>
                      </a:cubicBezTo>
                      <a:lnTo>
                        <a:pt x="29821" y="74938"/>
                      </a:lnTo>
                      <a:cubicBezTo>
                        <a:pt x="30944" y="76839"/>
                        <a:pt x="33019" y="77963"/>
                        <a:pt x="35180" y="77963"/>
                      </a:cubicBezTo>
                      <a:cubicBezTo>
                        <a:pt x="37340" y="77963"/>
                        <a:pt x="39415" y="76839"/>
                        <a:pt x="40538" y="74938"/>
                      </a:cubicBezTo>
                      <a:lnTo>
                        <a:pt x="44169" y="68628"/>
                      </a:lnTo>
                      <a:cubicBezTo>
                        <a:pt x="44687" y="67591"/>
                        <a:pt x="45552" y="66813"/>
                        <a:pt x="46675" y="66467"/>
                      </a:cubicBezTo>
                      <a:cubicBezTo>
                        <a:pt x="62320" y="60849"/>
                        <a:pt x="71655" y="44772"/>
                        <a:pt x="68889" y="28437"/>
                      </a:cubicBezTo>
                      <a:cubicBezTo>
                        <a:pt x="66036" y="12014"/>
                        <a:pt x="51861" y="0"/>
                        <a:pt x="35180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85000"/>
                    <a:alpha val="70000"/>
                  </a:sys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Google Shape;82;p16">
                  <a:extLst>
                    <a:ext uri="{FF2B5EF4-FFF2-40B4-BE49-F238E27FC236}">
                      <a16:creationId xmlns:a16="http://schemas.microsoft.com/office/drawing/2014/main" id="{5DF11543-F3A5-4110-9B00-838567A54D2C}"/>
                    </a:ext>
                  </a:extLst>
                </p:cNvPr>
                <p:cNvSpPr/>
                <p:nvPr/>
              </p:nvSpPr>
              <p:spPr>
                <a:xfrm>
                  <a:off x="2994563" y="1968350"/>
                  <a:ext cx="1313825" cy="13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53" h="52034" extrusionOk="0">
                      <a:moveTo>
                        <a:pt x="26277" y="0"/>
                      </a:moveTo>
                      <a:cubicBezTo>
                        <a:pt x="13139" y="0"/>
                        <a:pt x="1989" y="9767"/>
                        <a:pt x="260" y="22819"/>
                      </a:cubicBezTo>
                      <a:cubicBezTo>
                        <a:pt x="87" y="23942"/>
                        <a:pt x="1" y="25152"/>
                        <a:pt x="1" y="26276"/>
                      </a:cubicBezTo>
                      <a:cubicBezTo>
                        <a:pt x="346" y="40537"/>
                        <a:pt x="12015" y="52033"/>
                        <a:pt x="26277" y="52033"/>
                      </a:cubicBezTo>
                      <a:cubicBezTo>
                        <a:pt x="40625" y="52033"/>
                        <a:pt x="52293" y="40537"/>
                        <a:pt x="52552" y="26276"/>
                      </a:cubicBezTo>
                      <a:cubicBezTo>
                        <a:pt x="52552" y="25152"/>
                        <a:pt x="52466" y="23942"/>
                        <a:pt x="52293" y="22819"/>
                      </a:cubicBezTo>
                      <a:cubicBezTo>
                        <a:pt x="50564" y="9767"/>
                        <a:pt x="39501" y="0"/>
                        <a:pt x="262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Google Shape;83;p16">
                  <a:extLst>
                    <a:ext uri="{FF2B5EF4-FFF2-40B4-BE49-F238E27FC236}">
                      <a16:creationId xmlns:a16="http://schemas.microsoft.com/office/drawing/2014/main" id="{812D0622-CC61-4317-B65A-6AA55F90158E}"/>
                    </a:ext>
                  </a:extLst>
                </p:cNvPr>
                <p:cNvSpPr/>
                <p:nvPr/>
              </p:nvSpPr>
              <p:spPr>
                <a:xfrm>
                  <a:off x="3001038" y="1968350"/>
                  <a:ext cx="1300875" cy="5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5" h="22819" extrusionOk="0">
                      <a:moveTo>
                        <a:pt x="26018" y="0"/>
                      </a:moveTo>
                      <a:cubicBezTo>
                        <a:pt x="12880" y="0"/>
                        <a:pt x="1730" y="9767"/>
                        <a:pt x="1" y="22819"/>
                      </a:cubicBezTo>
                      <a:lnTo>
                        <a:pt x="52034" y="22819"/>
                      </a:lnTo>
                      <a:cubicBezTo>
                        <a:pt x="50305" y="9767"/>
                        <a:pt x="39242" y="0"/>
                        <a:pt x="26018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Google Shape;84;p16">
                  <a:extLst>
                    <a:ext uri="{FF2B5EF4-FFF2-40B4-BE49-F238E27FC236}">
                      <a16:creationId xmlns:a16="http://schemas.microsoft.com/office/drawing/2014/main" id="{B1132CFA-5BE1-429F-9661-C67EFD98B02A}"/>
                    </a:ext>
                  </a:extLst>
                </p:cNvPr>
                <p:cNvSpPr/>
                <p:nvPr/>
              </p:nvSpPr>
              <p:spPr>
                <a:xfrm>
                  <a:off x="3517488" y="3437700"/>
                  <a:ext cx="235550" cy="19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2" h="7993" extrusionOk="0">
                      <a:moveTo>
                        <a:pt x="5360" y="1"/>
                      </a:moveTo>
                      <a:cubicBezTo>
                        <a:pt x="1816" y="1"/>
                        <a:pt x="1" y="4236"/>
                        <a:pt x="2507" y="6829"/>
                      </a:cubicBezTo>
                      <a:cubicBezTo>
                        <a:pt x="3339" y="7633"/>
                        <a:pt x="4349" y="7993"/>
                        <a:pt x="5338" y="7993"/>
                      </a:cubicBezTo>
                      <a:cubicBezTo>
                        <a:pt x="7429" y="7993"/>
                        <a:pt x="9422" y="6383"/>
                        <a:pt x="9422" y="3977"/>
                      </a:cubicBezTo>
                      <a:cubicBezTo>
                        <a:pt x="9422" y="1730"/>
                        <a:pt x="7607" y="1"/>
                        <a:pt x="5360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Google Shape;85;p16">
                <a:extLst>
                  <a:ext uri="{FF2B5EF4-FFF2-40B4-BE49-F238E27FC236}">
                    <a16:creationId xmlns:a16="http://schemas.microsoft.com/office/drawing/2014/main" id="{84ABC711-64E7-4B54-BE60-3AF9ED268536}"/>
                  </a:ext>
                </a:extLst>
              </p:cNvPr>
              <p:cNvGrpSpPr/>
              <p:nvPr/>
            </p:nvGrpSpPr>
            <p:grpSpPr>
              <a:xfrm>
                <a:off x="3333647" y="2217756"/>
                <a:ext cx="366269" cy="368091"/>
                <a:chOff x="-62150375" y="2664925"/>
                <a:chExt cx="316650" cy="318225"/>
              </a:xfrm>
            </p:grpSpPr>
            <p:sp>
              <p:nvSpPr>
                <p:cNvPr id="23" name="Google Shape;86;p16">
                  <a:extLst>
                    <a:ext uri="{FF2B5EF4-FFF2-40B4-BE49-F238E27FC236}">
                      <a16:creationId xmlns:a16="http://schemas.microsoft.com/office/drawing/2014/main" id="{D71A4771-8240-4A2E-B2CB-555B51C30C2A}"/>
                    </a:ext>
                  </a:extLst>
                </p:cNvPr>
                <p:cNvSpPr/>
                <p:nvPr/>
              </p:nvSpPr>
              <p:spPr>
                <a:xfrm>
                  <a:off x="-62150375" y="2961850"/>
                  <a:ext cx="316650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6" h="852" extrusionOk="0">
                      <a:moveTo>
                        <a:pt x="379" y="0"/>
                      </a:moveTo>
                      <a:cubicBezTo>
                        <a:pt x="158" y="0"/>
                        <a:pt x="1" y="189"/>
                        <a:pt x="1" y="410"/>
                      </a:cubicBezTo>
                      <a:cubicBezTo>
                        <a:pt x="1" y="662"/>
                        <a:pt x="190" y="851"/>
                        <a:pt x="379" y="851"/>
                      </a:cubicBezTo>
                      <a:lnTo>
                        <a:pt x="12225" y="851"/>
                      </a:lnTo>
                      <a:cubicBezTo>
                        <a:pt x="12477" y="851"/>
                        <a:pt x="12634" y="662"/>
                        <a:pt x="12634" y="410"/>
                      </a:cubicBezTo>
                      <a:cubicBezTo>
                        <a:pt x="12666" y="158"/>
                        <a:pt x="12477" y="0"/>
                        <a:pt x="12225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Google Shape;87;p16">
                  <a:extLst>
                    <a:ext uri="{FF2B5EF4-FFF2-40B4-BE49-F238E27FC236}">
                      <a16:creationId xmlns:a16="http://schemas.microsoft.com/office/drawing/2014/main" id="{DBE34971-F918-49FE-BDB5-605CD61E568C}"/>
                    </a:ext>
                  </a:extLst>
                </p:cNvPr>
                <p:cNvSpPr/>
                <p:nvPr/>
              </p:nvSpPr>
              <p:spPr>
                <a:xfrm>
                  <a:off x="-62150375" y="2838200"/>
                  <a:ext cx="82725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4096" extrusionOk="0">
                      <a:moveTo>
                        <a:pt x="2363" y="756"/>
                      </a:moveTo>
                      <a:cubicBezTo>
                        <a:pt x="2427" y="756"/>
                        <a:pt x="2521" y="851"/>
                        <a:pt x="2521" y="914"/>
                      </a:cubicBezTo>
                      <a:lnTo>
                        <a:pt x="2521" y="3119"/>
                      </a:lnTo>
                      <a:cubicBezTo>
                        <a:pt x="2521" y="3214"/>
                        <a:pt x="2427" y="3245"/>
                        <a:pt x="2363" y="3245"/>
                      </a:cubicBezTo>
                      <a:lnTo>
                        <a:pt x="977" y="3245"/>
                      </a:lnTo>
                      <a:cubicBezTo>
                        <a:pt x="883" y="3245"/>
                        <a:pt x="820" y="3151"/>
                        <a:pt x="820" y="3119"/>
                      </a:cubicBezTo>
                      <a:lnTo>
                        <a:pt x="820" y="914"/>
                      </a:lnTo>
                      <a:cubicBezTo>
                        <a:pt x="820" y="851"/>
                        <a:pt x="883" y="756"/>
                        <a:pt x="977" y="756"/>
                      </a:cubicBezTo>
                      <a:close/>
                      <a:moveTo>
                        <a:pt x="946" y="0"/>
                      </a:moveTo>
                      <a:cubicBezTo>
                        <a:pt x="379" y="0"/>
                        <a:pt x="1" y="441"/>
                        <a:pt x="1" y="945"/>
                      </a:cubicBezTo>
                      <a:lnTo>
                        <a:pt x="1" y="3151"/>
                      </a:lnTo>
                      <a:cubicBezTo>
                        <a:pt x="1" y="3686"/>
                        <a:pt x="410" y="4096"/>
                        <a:pt x="946" y="4096"/>
                      </a:cubicBezTo>
                      <a:lnTo>
                        <a:pt x="2300" y="4096"/>
                      </a:lnTo>
                      <a:cubicBezTo>
                        <a:pt x="2868" y="4096"/>
                        <a:pt x="3309" y="3686"/>
                        <a:pt x="3309" y="3151"/>
                      </a:cubicBezTo>
                      <a:lnTo>
                        <a:pt x="3309" y="945"/>
                      </a:lnTo>
                      <a:cubicBezTo>
                        <a:pt x="3309" y="410"/>
                        <a:pt x="2868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Google Shape;88;p16">
                  <a:extLst>
                    <a:ext uri="{FF2B5EF4-FFF2-40B4-BE49-F238E27FC236}">
                      <a16:creationId xmlns:a16="http://schemas.microsoft.com/office/drawing/2014/main" id="{6866263C-CC45-45D3-A284-9999B94786B7}"/>
                    </a:ext>
                  </a:extLst>
                </p:cNvPr>
                <p:cNvSpPr/>
                <p:nvPr/>
              </p:nvSpPr>
              <p:spPr>
                <a:xfrm>
                  <a:off x="-62033800" y="2664925"/>
                  <a:ext cx="82725" cy="27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0996" extrusionOk="0">
                      <a:moveTo>
                        <a:pt x="2332" y="788"/>
                      </a:moveTo>
                      <a:cubicBezTo>
                        <a:pt x="2426" y="851"/>
                        <a:pt x="2489" y="882"/>
                        <a:pt x="2489" y="945"/>
                      </a:cubicBezTo>
                      <a:lnTo>
                        <a:pt x="2489" y="10050"/>
                      </a:lnTo>
                      <a:cubicBezTo>
                        <a:pt x="2489" y="10145"/>
                        <a:pt x="2426" y="10176"/>
                        <a:pt x="2332" y="10176"/>
                      </a:cubicBezTo>
                      <a:lnTo>
                        <a:pt x="946" y="10176"/>
                      </a:lnTo>
                      <a:cubicBezTo>
                        <a:pt x="882" y="10176"/>
                        <a:pt x="851" y="10082"/>
                        <a:pt x="851" y="10050"/>
                      </a:cubicBezTo>
                      <a:lnTo>
                        <a:pt x="851" y="945"/>
                      </a:lnTo>
                      <a:cubicBezTo>
                        <a:pt x="851" y="882"/>
                        <a:pt x="914" y="788"/>
                        <a:pt x="946" y="788"/>
                      </a:cubicBezTo>
                      <a:close/>
                      <a:moveTo>
                        <a:pt x="946" y="0"/>
                      </a:moveTo>
                      <a:cubicBezTo>
                        <a:pt x="410" y="0"/>
                        <a:pt x="0" y="441"/>
                        <a:pt x="0" y="945"/>
                      </a:cubicBezTo>
                      <a:lnTo>
                        <a:pt x="0" y="10050"/>
                      </a:lnTo>
                      <a:cubicBezTo>
                        <a:pt x="0" y="10617"/>
                        <a:pt x="441" y="10995"/>
                        <a:pt x="946" y="10995"/>
                      </a:cubicBezTo>
                      <a:lnTo>
                        <a:pt x="2332" y="10995"/>
                      </a:lnTo>
                      <a:cubicBezTo>
                        <a:pt x="2899" y="10995"/>
                        <a:pt x="3308" y="10554"/>
                        <a:pt x="3308" y="10050"/>
                      </a:cubicBezTo>
                      <a:lnTo>
                        <a:pt x="3308" y="945"/>
                      </a:lnTo>
                      <a:cubicBezTo>
                        <a:pt x="3308" y="410"/>
                        <a:pt x="2899" y="0"/>
                        <a:pt x="2332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Google Shape;89;p16">
                  <a:extLst>
                    <a:ext uri="{FF2B5EF4-FFF2-40B4-BE49-F238E27FC236}">
                      <a16:creationId xmlns:a16="http://schemas.microsoft.com/office/drawing/2014/main" id="{AA94F4BB-E16C-4B9B-BDBA-9D7D2AB896AD}"/>
                    </a:ext>
                  </a:extLst>
                </p:cNvPr>
                <p:cNvSpPr/>
                <p:nvPr/>
              </p:nvSpPr>
              <p:spPr>
                <a:xfrm>
                  <a:off x="-61917225" y="2754700"/>
                  <a:ext cx="83500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" h="7436" extrusionOk="0">
                      <a:moveTo>
                        <a:pt x="2394" y="788"/>
                      </a:moveTo>
                      <a:cubicBezTo>
                        <a:pt x="2489" y="788"/>
                        <a:pt x="2520" y="883"/>
                        <a:pt x="2520" y="946"/>
                      </a:cubicBezTo>
                      <a:lnTo>
                        <a:pt x="2520" y="6459"/>
                      </a:lnTo>
                      <a:cubicBezTo>
                        <a:pt x="2520" y="6554"/>
                        <a:pt x="2426" y="6585"/>
                        <a:pt x="2394" y="6585"/>
                      </a:cubicBezTo>
                      <a:lnTo>
                        <a:pt x="1008" y="6585"/>
                      </a:lnTo>
                      <a:cubicBezTo>
                        <a:pt x="945" y="6585"/>
                        <a:pt x="851" y="6491"/>
                        <a:pt x="851" y="6459"/>
                      </a:cubicBezTo>
                      <a:lnTo>
                        <a:pt x="851" y="946"/>
                      </a:lnTo>
                      <a:cubicBezTo>
                        <a:pt x="851" y="883"/>
                        <a:pt x="945" y="788"/>
                        <a:pt x="1008" y="788"/>
                      </a:cubicBezTo>
                      <a:close/>
                      <a:moveTo>
                        <a:pt x="977" y="1"/>
                      </a:moveTo>
                      <a:cubicBezTo>
                        <a:pt x="441" y="1"/>
                        <a:pt x="0" y="442"/>
                        <a:pt x="0" y="977"/>
                      </a:cubicBezTo>
                      <a:lnTo>
                        <a:pt x="0" y="6491"/>
                      </a:lnTo>
                      <a:cubicBezTo>
                        <a:pt x="0" y="7058"/>
                        <a:pt x="441" y="7436"/>
                        <a:pt x="977" y="7436"/>
                      </a:cubicBezTo>
                      <a:lnTo>
                        <a:pt x="2363" y="7436"/>
                      </a:lnTo>
                      <a:cubicBezTo>
                        <a:pt x="2899" y="7436"/>
                        <a:pt x="3308" y="7026"/>
                        <a:pt x="3308" y="6491"/>
                      </a:cubicBezTo>
                      <a:lnTo>
                        <a:pt x="3308" y="977"/>
                      </a:lnTo>
                      <a:cubicBezTo>
                        <a:pt x="3340" y="442"/>
                        <a:pt x="2899" y="1"/>
                        <a:pt x="2363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0" name="Google Shape;90;p16">
              <a:extLst>
                <a:ext uri="{FF2B5EF4-FFF2-40B4-BE49-F238E27FC236}">
                  <a16:creationId xmlns:a16="http://schemas.microsoft.com/office/drawing/2014/main" id="{B2645D01-90E0-453E-AFD3-99F03F8314FB}"/>
                </a:ext>
              </a:extLst>
            </p:cNvPr>
            <p:cNvSpPr txBox="1"/>
            <p:nvPr/>
          </p:nvSpPr>
          <p:spPr>
            <a:xfrm>
              <a:off x="3008378" y="1793500"/>
              <a:ext cx="10176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Google Shape;95;p16">
            <a:extLst>
              <a:ext uri="{FF2B5EF4-FFF2-40B4-BE49-F238E27FC236}">
                <a16:creationId xmlns:a16="http://schemas.microsoft.com/office/drawing/2014/main" id="{B8CE4366-3C34-45FF-BE54-BEABE25A3E2B}"/>
              </a:ext>
            </a:extLst>
          </p:cNvPr>
          <p:cNvGrpSpPr/>
          <p:nvPr/>
        </p:nvGrpSpPr>
        <p:grpSpPr>
          <a:xfrm>
            <a:off x="6585902" y="1693014"/>
            <a:ext cx="1896593" cy="2061081"/>
            <a:chOff x="4915364" y="1532161"/>
            <a:chExt cx="1422445" cy="1545811"/>
          </a:xfrm>
        </p:grpSpPr>
        <p:grpSp>
          <p:nvGrpSpPr>
            <p:cNvPr id="32" name="Google Shape;96;p16">
              <a:extLst>
                <a:ext uri="{FF2B5EF4-FFF2-40B4-BE49-F238E27FC236}">
                  <a16:creationId xmlns:a16="http://schemas.microsoft.com/office/drawing/2014/main" id="{B792A387-018C-470F-BFB1-47FD6E481F0C}"/>
                </a:ext>
              </a:extLst>
            </p:cNvPr>
            <p:cNvGrpSpPr/>
            <p:nvPr/>
          </p:nvGrpSpPr>
          <p:grpSpPr>
            <a:xfrm>
              <a:off x="4915364" y="1532161"/>
              <a:ext cx="1422445" cy="1545811"/>
              <a:chOff x="4915364" y="1532161"/>
              <a:chExt cx="1422445" cy="1545811"/>
            </a:xfrm>
          </p:grpSpPr>
          <p:grpSp>
            <p:nvGrpSpPr>
              <p:cNvPr id="34" name="Google Shape;97;p16">
                <a:extLst>
                  <a:ext uri="{FF2B5EF4-FFF2-40B4-BE49-F238E27FC236}">
                    <a16:creationId xmlns:a16="http://schemas.microsoft.com/office/drawing/2014/main" id="{565AAB6C-15D5-4254-A81B-1D25CF92B2B1}"/>
                  </a:ext>
                </a:extLst>
              </p:cNvPr>
              <p:cNvGrpSpPr/>
              <p:nvPr/>
            </p:nvGrpSpPr>
            <p:grpSpPr>
              <a:xfrm>
                <a:off x="4915364" y="1532161"/>
                <a:ext cx="1422445" cy="1545811"/>
                <a:chOff x="4574138" y="1767400"/>
                <a:chExt cx="1793525" cy="1949075"/>
              </a:xfrm>
            </p:grpSpPr>
            <p:sp>
              <p:nvSpPr>
                <p:cNvPr id="42" name="Google Shape;98;p16">
                  <a:extLst>
                    <a:ext uri="{FF2B5EF4-FFF2-40B4-BE49-F238E27FC236}">
                      <a16:creationId xmlns:a16="http://schemas.microsoft.com/office/drawing/2014/main" id="{89EDCAF9-6742-48D7-B73E-7255B7045AE3}"/>
                    </a:ext>
                  </a:extLst>
                </p:cNvPr>
                <p:cNvSpPr/>
                <p:nvPr/>
              </p:nvSpPr>
              <p:spPr>
                <a:xfrm>
                  <a:off x="4574138" y="1767400"/>
                  <a:ext cx="1793525" cy="194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1" h="77963" extrusionOk="0">
                      <a:moveTo>
                        <a:pt x="35266" y="0"/>
                      </a:moveTo>
                      <a:cubicBezTo>
                        <a:pt x="30253" y="0"/>
                        <a:pt x="25326" y="1037"/>
                        <a:pt x="20745" y="3025"/>
                      </a:cubicBezTo>
                      <a:cubicBezTo>
                        <a:pt x="13225" y="6223"/>
                        <a:pt x="7175" y="12187"/>
                        <a:pt x="3977" y="19793"/>
                      </a:cubicBezTo>
                      <a:cubicBezTo>
                        <a:pt x="87" y="28696"/>
                        <a:pt x="1" y="38895"/>
                        <a:pt x="3890" y="47884"/>
                      </a:cubicBezTo>
                      <a:cubicBezTo>
                        <a:pt x="7607" y="56441"/>
                        <a:pt x="14694" y="63096"/>
                        <a:pt x="23511" y="66294"/>
                      </a:cubicBezTo>
                      <a:cubicBezTo>
                        <a:pt x="24634" y="66726"/>
                        <a:pt x="25585" y="67504"/>
                        <a:pt x="26104" y="68455"/>
                      </a:cubicBezTo>
                      <a:lnTo>
                        <a:pt x="29820" y="74938"/>
                      </a:lnTo>
                      <a:cubicBezTo>
                        <a:pt x="30944" y="76839"/>
                        <a:pt x="33018" y="77963"/>
                        <a:pt x="35266" y="77963"/>
                      </a:cubicBezTo>
                      <a:cubicBezTo>
                        <a:pt x="37427" y="77963"/>
                        <a:pt x="39501" y="76839"/>
                        <a:pt x="40625" y="74938"/>
                      </a:cubicBezTo>
                      <a:lnTo>
                        <a:pt x="44255" y="68628"/>
                      </a:lnTo>
                      <a:cubicBezTo>
                        <a:pt x="44773" y="67591"/>
                        <a:pt x="45638" y="66813"/>
                        <a:pt x="46761" y="66467"/>
                      </a:cubicBezTo>
                      <a:cubicBezTo>
                        <a:pt x="62406" y="60849"/>
                        <a:pt x="71741" y="44772"/>
                        <a:pt x="68975" y="28350"/>
                      </a:cubicBezTo>
                      <a:cubicBezTo>
                        <a:pt x="66123" y="12014"/>
                        <a:pt x="51861" y="0"/>
                        <a:pt x="35266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85000"/>
                    <a:alpha val="70000"/>
                  </a:sys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Google Shape;99;p16">
                  <a:extLst>
                    <a:ext uri="{FF2B5EF4-FFF2-40B4-BE49-F238E27FC236}">
                      <a16:creationId xmlns:a16="http://schemas.microsoft.com/office/drawing/2014/main" id="{7B2DF821-7D42-4AE7-B436-262D80C8F501}"/>
                    </a:ext>
                  </a:extLst>
                </p:cNvPr>
                <p:cNvSpPr/>
                <p:nvPr/>
              </p:nvSpPr>
              <p:spPr>
                <a:xfrm>
                  <a:off x="4779413" y="1969475"/>
                  <a:ext cx="1333275" cy="131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31" h="52433" extrusionOk="0">
                      <a:moveTo>
                        <a:pt x="27057" y="1"/>
                      </a:moveTo>
                      <a:cubicBezTo>
                        <a:pt x="26199" y="1"/>
                        <a:pt x="25333" y="43"/>
                        <a:pt x="24462" y="128"/>
                      </a:cubicBezTo>
                      <a:cubicBezTo>
                        <a:pt x="10373" y="1511"/>
                        <a:pt x="1" y="13785"/>
                        <a:pt x="865" y="27873"/>
                      </a:cubicBezTo>
                      <a:cubicBezTo>
                        <a:pt x="1798" y="41774"/>
                        <a:pt x="13286" y="52433"/>
                        <a:pt x="27098" y="52433"/>
                      </a:cubicBezTo>
                      <a:cubicBezTo>
                        <a:pt x="27371" y="52433"/>
                        <a:pt x="27645" y="52429"/>
                        <a:pt x="27919" y="52420"/>
                      </a:cubicBezTo>
                      <a:cubicBezTo>
                        <a:pt x="42008" y="51988"/>
                        <a:pt x="53244" y="40406"/>
                        <a:pt x="53331" y="26231"/>
                      </a:cubicBezTo>
                      <a:cubicBezTo>
                        <a:pt x="53331" y="25107"/>
                        <a:pt x="53244" y="23897"/>
                        <a:pt x="53071" y="22774"/>
                      </a:cubicBezTo>
                      <a:cubicBezTo>
                        <a:pt x="51287" y="9638"/>
                        <a:pt x="40070" y="1"/>
                        <a:pt x="270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Google Shape;100;p16">
                  <a:extLst>
                    <a:ext uri="{FF2B5EF4-FFF2-40B4-BE49-F238E27FC236}">
                      <a16:creationId xmlns:a16="http://schemas.microsoft.com/office/drawing/2014/main" id="{69775EF7-3AE1-4710-93BC-79FCB3371E3A}"/>
                    </a:ext>
                  </a:extLst>
                </p:cNvPr>
                <p:cNvSpPr/>
                <p:nvPr/>
              </p:nvSpPr>
              <p:spPr>
                <a:xfrm>
                  <a:off x="4805363" y="1968350"/>
                  <a:ext cx="1300850" cy="5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4" h="22819" extrusionOk="0">
                      <a:moveTo>
                        <a:pt x="26017" y="0"/>
                      </a:moveTo>
                      <a:cubicBezTo>
                        <a:pt x="12879" y="0"/>
                        <a:pt x="1729" y="9767"/>
                        <a:pt x="0" y="22819"/>
                      </a:cubicBezTo>
                      <a:lnTo>
                        <a:pt x="52033" y="22819"/>
                      </a:lnTo>
                      <a:cubicBezTo>
                        <a:pt x="50305" y="9767"/>
                        <a:pt x="39155" y="0"/>
                        <a:pt x="26017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Google Shape;101;p16">
                  <a:extLst>
                    <a:ext uri="{FF2B5EF4-FFF2-40B4-BE49-F238E27FC236}">
                      <a16:creationId xmlns:a16="http://schemas.microsoft.com/office/drawing/2014/main" id="{ECFF4A2C-7E99-467A-B88E-290131A71DF6}"/>
                    </a:ext>
                  </a:extLst>
                </p:cNvPr>
                <p:cNvSpPr/>
                <p:nvPr/>
              </p:nvSpPr>
              <p:spPr>
                <a:xfrm>
                  <a:off x="5356363" y="3437700"/>
                  <a:ext cx="198825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3" h="7953" extrusionOk="0">
                      <a:moveTo>
                        <a:pt x="3977" y="1"/>
                      </a:moveTo>
                      <a:cubicBezTo>
                        <a:pt x="1729" y="1"/>
                        <a:pt x="1" y="1730"/>
                        <a:pt x="1" y="3977"/>
                      </a:cubicBezTo>
                      <a:cubicBezTo>
                        <a:pt x="1" y="6138"/>
                        <a:pt x="1729" y="7953"/>
                        <a:pt x="3977" y="7953"/>
                      </a:cubicBezTo>
                      <a:cubicBezTo>
                        <a:pt x="6138" y="7953"/>
                        <a:pt x="7953" y="6138"/>
                        <a:pt x="7953" y="3977"/>
                      </a:cubicBezTo>
                      <a:cubicBezTo>
                        <a:pt x="7953" y="1730"/>
                        <a:pt x="6138" y="1"/>
                        <a:pt x="3977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Google Shape;102;p16">
                <a:extLst>
                  <a:ext uri="{FF2B5EF4-FFF2-40B4-BE49-F238E27FC236}">
                    <a16:creationId xmlns:a16="http://schemas.microsoft.com/office/drawing/2014/main" id="{6702BEAB-5ED2-4963-8FDD-F76D7D9A381E}"/>
                  </a:ext>
                </a:extLst>
              </p:cNvPr>
              <p:cNvGrpSpPr/>
              <p:nvPr/>
            </p:nvGrpSpPr>
            <p:grpSpPr>
              <a:xfrm>
                <a:off x="5443059" y="2221846"/>
                <a:ext cx="366269" cy="359907"/>
                <a:chOff x="-60988625" y="2310475"/>
                <a:chExt cx="316650" cy="311150"/>
              </a:xfrm>
            </p:grpSpPr>
            <p:sp>
              <p:nvSpPr>
                <p:cNvPr id="36" name="Google Shape;103;p16">
                  <a:extLst>
                    <a:ext uri="{FF2B5EF4-FFF2-40B4-BE49-F238E27FC236}">
                      <a16:creationId xmlns:a16="http://schemas.microsoft.com/office/drawing/2014/main" id="{C88D696E-C4CB-40ED-8A86-62FD991484AA}"/>
                    </a:ext>
                  </a:extLst>
                </p:cNvPr>
                <p:cNvSpPr/>
                <p:nvPr/>
              </p:nvSpPr>
              <p:spPr>
                <a:xfrm>
                  <a:off x="-60988625" y="2310475"/>
                  <a:ext cx="311125" cy="3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5" h="12446" extrusionOk="0">
                      <a:moveTo>
                        <a:pt x="7877" y="883"/>
                      </a:moveTo>
                      <a:cubicBezTo>
                        <a:pt x="8097" y="883"/>
                        <a:pt x="8318" y="1072"/>
                        <a:pt x="8318" y="1324"/>
                      </a:cubicBezTo>
                      <a:lnTo>
                        <a:pt x="8318" y="10398"/>
                      </a:lnTo>
                      <a:cubicBezTo>
                        <a:pt x="8318" y="10870"/>
                        <a:pt x="8444" y="11311"/>
                        <a:pt x="8727" y="11626"/>
                      </a:cubicBezTo>
                      <a:lnTo>
                        <a:pt x="2111" y="11626"/>
                      </a:lnTo>
                      <a:cubicBezTo>
                        <a:pt x="1450" y="11626"/>
                        <a:pt x="851" y="11091"/>
                        <a:pt x="851" y="10398"/>
                      </a:cubicBezTo>
                      <a:lnTo>
                        <a:pt x="851" y="1324"/>
                      </a:lnTo>
                      <a:lnTo>
                        <a:pt x="820" y="1324"/>
                      </a:lnTo>
                      <a:cubicBezTo>
                        <a:pt x="820" y="1072"/>
                        <a:pt x="1009" y="883"/>
                        <a:pt x="1261" y="883"/>
                      </a:cubicBezTo>
                      <a:close/>
                      <a:moveTo>
                        <a:pt x="11500" y="10807"/>
                      </a:moveTo>
                      <a:cubicBezTo>
                        <a:pt x="11342" y="11280"/>
                        <a:pt x="10870" y="11626"/>
                        <a:pt x="10303" y="11626"/>
                      </a:cubicBezTo>
                      <a:cubicBezTo>
                        <a:pt x="9767" y="11626"/>
                        <a:pt x="9326" y="11280"/>
                        <a:pt x="9137" y="10807"/>
                      </a:cubicBezTo>
                      <a:close/>
                      <a:moveTo>
                        <a:pt x="1261" y="1"/>
                      </a:moveTo>
                      <a:cubicBezTo>
                        <a:pt x="568" y="1"/>
                        <a:pt x="32" y="568"/>
                        <a:pt x="32" y="1230"/>
                      </a:cubicBezTo>
                      <a:lnTo>
                        <a:pt x="32" y="10334"/>
                      </a:lnTo>
                      <a:cubicBezTo>
                        <a:pt x="0" y="11563"/>
                        <a:pt x="946" y="12445"/>
                        <a:pt x="2080" y="12445"/>
                      </a:cubicBezTo>
                      <a:lnTo>
                        <a:pt x="10334" y="12445"/>
                      </a:lnTo>
                      <a:cubicBezTo>
                        <a:pt x="11500" y="12445"/>
                        <a:pt x="12445" y="11500"/>
                        <a:pt x="12445" y="10366"/>
                      </a:cubicBezTo>
                      <a:cubicBezTo>
                        <a:pt x="12445" y="10145"/>
                        <a:pt x="12224" y="9925"/>
                        <a:pt x="12004" y="9925"/>
                      </a:cubicBezTo>
                      <a:lnTo>
                        <a:pt x="9074" y="9925"/>
                      </a:lnTo>
                      <a:lnTo>
                        <a:pt x="9074" y="1230"/>
                      </a:lnTo>
                      <a:cubicBezTo>
                        <a:pt x="9074" y="568"/>
                        <a:pt x="8538" y="1"/>
                        <a:pt x="7877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Google Shape;104;p16">
                  <a:extLst>
                    <a:ext uri="{FF2B5EF4-FFF2-40B4-BE49-F238E27FC236}">
                      <a16:creationId xmlns:a16="http://schemas.microsoft.com/office/drawing/2014/main" id="{96D05BFD-7DF4-44F1-B264-7E2C5232E4E9}"/>
                    </a:ext>
                  </a:extLst>
                </p:cNvPr>
                <p:cNvSpPr/>
                <p:nvPr/>
              </p:nvSpPr>
              <p:spPr>
                <a:xfrm>
                  <a:off x="-60947675" y="2353025"/>
                  <a:ext cx="14572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9" h="820" extrusionOk="0">
                      <a:moveTo>
                        <a:pt x="442" y="0"/>
                      </a:moveTo>
                      <a:cubicBezTo>
                        <a:pt x="190" y="0"/>
                        <a:pt x="1" y="189"/>
                        <a:pt x="1" y="441"/>
                      </a:cubicBezTo>
                      <a:cubicBezTo>
                        <a:pt x="1" y="630"/>
                        <a:pt x="190" y="819"/>
                        <a:pt x="442" y="819"/>
                      </a:cubicBezTo>
                      <a:lnTo>
                        <a:pt x="5388" y="819"/>
                      </a:lnTo>
                      <a:cubicBezTo>
                        <a:pt x="5640" y="819"/>
                        <a:pt x="5829" y="630"/>
                        <a:pt x="5829" y="441"/>
                      </a:cubicBezTo>
                      <a:cubicBezTo>
                        <a:pt x="5829" y="189"/>
                        <a:pt x="5640" y="0"/>
                        <a:pt x="5388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Google Shape;105;p16">
                  <a:extLst>
                    <a:ext uri="{FF2B5EF4-FFF2-40B4-BE49-F238E27FC236}">
                      <a16:creationId xmlns:a16="http://schemas.microsoft.com/office/drawing/2014/main" id="{FFD28A74-610D-431A-850E-FCF54BB48C2C}"/>
                    </a:ext>
                  </a:extLst>
                </p:cNvPr>
                <p:cNvSpPr/>
                <p:nvPr/>
              </p:nvSpPr>
              <p:spPr>
                <a:xfrm>
                  <a:off x="-60947675" y="2415250"/>
                  <a:ext cx="14572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9" h="820" extrusionOk="0">
                      <a:moveTo>
                        <a:pt x="442" y="0"/>
                      </a:moveTo>
                      <a:cubicBezTo>
                        <a:pt x="190" y="0"/>
                        <a:pt x="1" y="189"/>
                        <a:pt x="1" y="378"/>
                      </a:cubicBezTo>
                      <a:cubicBezTo>
                        <a:pt x="1" y="630"/>
                        <a:pt x="190" y="819"/>
                        <a:pt x="442" y="819"/>
                      </a:cubicBezTo>
                      <a:lnTo>
                        <a:pt x="5388" y="819"/>
                      </a:lnTo>
                      <a:cubicBezTo>
                        <a:pt x="5640" y="819"/>
                        <a:pt x="5829" y="630"/>
                        <a:pt x="5829" y="378"/>
                      </a:cubicBezTo>
                      <a:cubicBezTo>
                        <a:pt x="5829" y="158"/>
                        <a:pt x="5640" y="0"/>
                        <a:pt x="5388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Google Shape;106;p16">
                  <a:extLst>
                    <a:ext uri="{FF2B5EF4-FFF2-40B4-BE49-F238E27FC236}">
                      <a16:creationId xmlns:a16="http://schemas.microsoft.com/office/drawing/2014/main" id="{17115C0B-AED9-4615-BD75-67E59855C706}"/>
                    </a:ext>
                  </a:extLst>
                </p:cNvPr>
                <p:cNvSpPr/>
                <p:nvPr/>
              </p:nvSpPr>
              <p:spPr>
                <a:xfrm>
                  <a:off x="-60947675" y="2475875"/>
                  <a:ext cx="145725" cy="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9" h="884" extrusionOk="0">
                      <a:moveTo>
                        <a:pt x="442" y="1"/>
                      </a:moveTo>
                      <a:cubicBezTo>
                        <a:pt x="190" y="1"/>
                        <a:pt x="1" y="221"/>
                        <a:pt x="1" y="442"/>
                      </a:cubicBezTo>
                      <a:cubicBezTo>
                        <a:pt x="1" y="694"/>
                        <a:pt x="190" y="883"/>
                        <a:pt x="442" y="883"/>
                      </a:cubicBezTo>
                      <a:lnTo>
                        <a:pt x="5388" y="883"/>
                      </a:lnTo>
                      <a:cubicBezTo>
                        <a:pt x="5640" y="883"/>
                        <a:pt x="5829" y="694"/>
                        <a:pt x="5829" y="442"/>
                      </a:cubicBezTo>
                      <a:cubicBezTo>
                        <a:pt x="5829" y="221"/>
                        <a:pt x="5640" y="1"/>
                        <a:pt x="5388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Google Shape;107;p16">
                  <a:extLst>
                    <a:ext uri="{FF2B5EF4-FFF2-40B4-BE49-F238E27FC236}">
                      <a16:creationId xmlns:a16="http://schemas.microsoft.com/office/drawing/2014/main" id="{60E40EC2-06C6-483F-8B96-5072B2DBA9F9}"/>
                    </a:ext>
                  </a:extLst>
                </p:cNvPr>
                <p:cNvSpPr/>
                <p:nvPr/>
              </p:nvSpPr>
              <p:spPr>
                <a:xfrm>
                  <a:off x="-60947675" y="2538100"/>
                  <a:ext cx="145725" cy="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9" h="883" extrusionOk="0">
                      <a:moveTo>
                        <a:pt x="442" y="1"/>
                      </a:moveTo>
                      <a:cubicBezTo>
                        <a:pt x="190" y="1"/>
                        <a:pt x="1" y="190"/>
                        <a:pt x="1" y="442"/>
                      </a:cubicBezTo>
                      <a:cubicBezTo>
                        <a:pt x="1" y="662"/>
                        <a:pt x="190" y="883"/>
                        <a:pt x="442" y="883"/>
                      </a:cubicBezTo>
                      <a:lnTo>
                        <a:pt x="5388" y="883"/>
                      </a:lnTo>
                      <a:cubicBezTo>
                        <a:pt x="5640" y="883"/>
                        <a:pt x="5829" y="662"/>
                        <a:pt x="5829" y="442"/>
                      </a:cubicBezTo>
                      <a:cubicBezTo>
                        <a:pt x="5829" y="190"/>
                        <a:pt x="5640" y="1"/>
                        <a:pt x="5388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Google Shape;108;p16">
                  <a:extLst>
                    <a:ext uri="{FF2B5EF4-FFF2-40B4-BE49-F238E27FC236}">
                      <a16:creationId xmlns:a16="http://schemas.microsoft.com/office/drawing/2014/main" id="{B24C5D26-2C0C-4568-AE7A-0D28F76A3EAF}"/>
                    </a:ext>
                  </a:extLst>
                </p:cNvPr>
                <p:cNvSpPr/>
                <p:nvPr/>
              </p:nvSpPr>
              <p:spPr>
                <a:xfrm>
                  <a:off x="-60740525" y="2312050"/>
                  <a:ext cx="68550" cy="2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" h="9358" extrusionOk="0">
                      <a:moveTo>
                        <a:pt x="1796" y="789"/>
                      </a:moveTo>
                      <a:cubicBezTo>
                        <a:pt x="1891" y="789"/>
                        <a:pt x="1922" y="852"/>
                        <a:pt x="1922" y="946"/>
                      </a:cubicBezTo>
                      <a:lnTo>
                        <a:pt x="1922" y="1639"/>
                      </a:lnTo>
                      <a:lnTo>
                        <a:pt x="820" y="1639"/>
                      </a:lnTo>
                      <a:lnTo>
                        <a:pt x="820" y="946"/>
                      </a:lnTo>
                      <a:cubicBezTo>
                        <a:pt x="820" y="852"/>
                        <a:pt x="883" y="789"/>
                        <a:pt x="977" y="789"/>
                      </a:cubicBezTo>
                      <a:close/>
                      <a:moveTo>
                        <a:pt x="1922" y="2458"/>
                      </a:moveTo>
                      <a:lnTo>
                        <a:pt x="1922" y="6617"/>
                      </a:lnTo>
                      <a:lnTo>
                        <a:pt x="820" y="6617"/>
                      </a:lnTo>
                      <a:lnTo>
                        <a:pt x="820" y="2458"/>
                      </a:lnTo>
                      <a:close/>
                      <a:moveTo>
                        <a:pt x="1639" y="7436"/>
                      </a:moveTo>
                      <a:lnTo>
                        <a:pt x="1355" y="8035"/>
                      </a:lnTo>
                      <a:lnTo>
                        <a:pt x="1040" y="7436"/>
                      </a:lnTo>
                      <a:close/>
                      <a:moveTo>
                        <a:pt x="977" y="1"/>
                      </a:moveTo>
                      <a:cubicBezTo>
                        <a:pt x="410" y="1"/>
                        <a:pt x="1" y="410"/>
                        <a:pt x="1" y="946"/>
                      </a:cubicBezTo>
                      <a:lnTo>
                        <a:pt x="1" y="6995"/>
                      </a:lnTo>
                      <a:cubicBezTo>
                        <a:pt x="1" y="7090"/>
                        <a:pt x="1" y="7121"/>
                        <a:pt x="32" y="7184"/>
                      </a:cubicBezTo>
                      <a:lnTo>
                        <a:pt x="1009" y="9137"/>
                      </a:lnTo>
                      <a:cubicBezTo>
                        <a:pt x="1103" y="9295"/>
                        <a:pt x="1198" y="9358"/>
                        <a:pt x="1355" y="9358"/>
                      </a:cubicBezTo>
                      <a:cubicBezTo>
                        <a:pt x="1513" y="9358"/>
                        <a:pt x="1670" y="9295"/>
                        <a:pt x="1733" y="9137"/>
                      </a:cubicBezTo>
                      <a:lnTo>
                        <a:pt x="2678" y="7184"/>
                      </a:lnTo>
                      <a:cubicBezTo>
                        <a:pt x="2710" y="7153"/>
                        <a:pt x="2710" y="7090"/>
                        <a:pt x="2710" y="6995"/>
                      </a:cubicBezTo>
                      <a:lnTo>
                        <a:pt x="2710" y="946"/>
                      </a:lnTo>
                      <a:cubicBezTo>
                        <a:pt x="2741" y="410"/>
                        <a:pt x="2300" y="1"/>
                        <a:pt x="1796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3" name="Google Shape;109;p16">
              <a:extLst>
                <a:ext uri="{FF2B5EF4-FFF2-40B4-BE49-F238E27FC236}">
                  <a16:creationId xmlns:a16="http://schemas.microsoft.com/office/drawing/2014/main" id="{E77B5C27-3850-4808-8009-4908FE3EAA23}"/>
                </a:ext>
              </a:extLst>
            </p:cNvPr>
            <p:cNvSpPr txBox="1"/>
            <p:nvPr/>
          </p:nvSpPr>
          <p:spPr>
            <a:xfrm>
              <a:off x="5117786" y="1793500"/>
              <a:ext cx="10176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6CBDD9F-DA8F-44CF-A6AF-82D62D8F952D}"/>
              </a:ext>
            </a:extLst>
          </p:cNvPr>
          <p:cNvGrpSpPr/>
          <p:nvPr/>
        </p:nvGrpSpPr>
        <p:grpSpPr>
          <a:xfrm>
            <a:off x="9398542" y="1693014"/>
            <a:ext cx="1896593" cy="2061081"/>
            <a:chOff x="9398542" y="1693014"/>
            <a:chExt cx="1896593" cy="2061081"/>
          </a:xfrm>
        </p:grpSpPr>
        <p:grpSp>
          <p:nvGrpSpPr>
            <p:cNvPr id="47" name="Google Shape;115;p16">
              <a:extLst>
                <a:ext uri="{FF2B5EF4-FFF2-40B4-BE49-F238E27FC236}">
                  <a16:creationId xmlns:a16="http://schemas.microsoft.com/office/drawing/2014/main" id="{4ABE92A1-4B27-4E60-A879-4B0B1B410BCF}"/>
                </a:ext>
              </a:extLst>
            </p:cNvPr>
            <p:cNvGrpSpPr/>
            <p:nvPr/>
          </p:nvGrpSpPr>
          <p:grpSpPr>
            <a:xfrm>
              <a:off x="9398542" y="1693014"/>
              <a:ext cx="1896593" cy="2061081"/>
              <a:chOff x="7024844" y="1532161"/>
              <a:chExt cx="1422445" cy="1545811"/>
            </a:xfrm>
          </p:grpSpPr>
          <p:grpSp>
            <p:nvGrpSpPr>
              <p:cNvPr id="49" name="Google Shape;116;p16">
                <a:extLst>
                  <a:ext uri="{FF2B5EF4-FFF2-40B4-BE49-F238E27FC236}">
                    <a16:creationId xmlns:a16="http://schemas.microsoft.com/office/drawing/2014/main" id="{8F1E3806-8B8D-4CC7-8AC8-AF86DAE1A0C2}"/>
                  </a:ext>
                </a:extLst>
              </p:cNvPr>
              <p:cNvGrpSpPr/>
              <p:nvPr/>
            </p:nvGrpSpPr>
            <p:grpSpPr>
              <a:xfrm>
                <a:off x="7024844" y="1532161"/>
                <a:ext cx="1422445" cy="1545811"/>
                <a:chOff x="6380613" y="1767400"/>
                <a:chExt cx="1793525" cy="1949075"/>
              </a:xfrm>
            </p:grpSpPr>
            <p:sp>
              <p:nvSpPr>
                <p:cNvPr id="53" name="Google Shape;117;p16">
                  <a:extLst>
                    <a:ext uri="{FF2B5EF4-FFF2-40B4-BE49-F238E27FC236}">
                      <a16:creationId xmlns:a16="http://schemas.microsoft.com/office/drawing/2014/main" id="{3827EE56-04BB-4996-B717-3898C21F3815}"/>
                    </a:ext>
                  </a:extLst>
                </p:cNvPr>
                <p:cNvSpPr/>
                <p:nvPr/>
              </p:nvSpPr>
              <p:spPr>
                <a:xfrm>
                  <a:off x="6380613" y="1767400"/>
                  <a:ext cx="1793525" cy="194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1" h="77963" extrusionOk="0">
                      <a:moveTo>
                        <a:pt x="35179" y="0"/>
                      </a:moveTo>
                      <a:cubicBezTo>
                        <a:pt x="30166" y="0"/>
                        <a:pt x="25239" y="1037"/>
                        <a:pt x="20658" y="3025"/>
                      </a:cubicBezTo>
                      <a:cubicBezTo>
                        <a:pt x="13138" y="6223"/>
                        <a:pt x="7088" y="12274"/>
                        <a:pt x="3976" y="19793"/>
                      </a:cubicBezTo>
                      <a:cubicBezTo>
                        <a:pt x="0" y="28696"/>
                        <a:pt x="0" y="38895"/>
                        <a:pt x="3803" y="47884"/>
                      </a:cubicBezTo>
                      <a:cubicBezTo>
                        <a:pt x="7520" y="56441"/>
                        <a:pt x="14694" y="63096"/>
                        <a:pt x="23424" y="66294"/>
                      </a:cubicBezTo>
                      <a:cubicBezTo>
                        <a:pt x="24548" y="66726"/>
                        <a:pt x="25498" y="67504"/>
                        <a:pt x="26103" y="68455"/>
                      </a:cubicBezTo>
                      <a:lnTo>
                        <a:pt x="29820" y="74938"/>
                      </a:lnTo>
                      <a:cubicBezTo>
                        <a:pt x="30857" y="76839"/>
                        <a:pt x="32932" y="77963"/>
                        <a:pt x="35179" y="77963"/>
                      </a:cubicBezTo>
                      <a:cubicBezTo>
                        <a:pt x="37340" y="77963"/>
                        <a:pt x="39414" y="76839"/>
                        <a:pt x="40538" y="74938"/>
                      </a:cubicBezTo>
                      <a:lnTo>
                        <a:pt x="44254" y="68628"/>
                      </a:lnTo>
                      <a:cubicBezTo>
                        <a:pt x="44773" y="67591"/>
                        <a:pt x="45637" y="66813"/>
                        <a:pt x="46675" y="66467"/>
                      </a:cubicBezTo>
                      <a:cubicBezTo>
                        <a:pt x="62319" y="60849"/>
                        <a:pt x="71740" y="44772"/>
                        <a:pt x="68888" y="28350"/>
                      </a:cubicBezTo>
                      <a:cubicBezTo>
                        <a:pt x="66036" y="12014"/>
                        <a:pt x="51861" y="0"/>
                        <a:pt x="35179" y="0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85000"/>
                    <a:alpha val="70000"/>
                  </a:sys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Google Shape;118;p16">
                  <a:extLst>
                    <a:ext uri="{FF2B5EF4-FFF2-40B4-BE49-F238E27FC236}">
                      <a16:creationId xmlns:a16="http://schemas.microsoft.com/office/drawing/2014/main" id="{E78D26C0-7A70-41A7-AA61-EC6E5CBBCDF2}"/>
                    </a:ext>
                  </a:extLst>
                </p:cNvPr>
                <p:cNvSpPr/>
                <p:nvPr/>
              </p:nvSpPr>
              <p:spPr>
                <a:xfrm>
                  <a:off x="6577238" y="1969100"/>
                  <a:ext cx="1339750" cy="131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0" h="52626" extrusionOk="0">
                      <a:moveTo>
                        <a:pt x="27287" y="0"/>
                      </a:moveTo>
                      <a:cubicBezTo>
                        <a:pt x="26382" y="0"/>
                        <a:pt x="25468" y="47"/>
                        <a:pt x="24548" y="143"/>
                      </a:cubicBezTo>
                      <a:cubicBezTo>
                        <a:pt x="10459" y="1526"/>
                        <a:pt x="1" y="13972"/>
                        <a:pt x="952" y="28148"/>
                      </a:cubicBezTo>
                      <a:cubicBezTo>
                        <a:pt x="1881" y="41913"/>
                        <a:pt x="13372" y="52626"/>
                        <a:pt x="27121" y="52626"/>
                      </a:cubicBezTo>
                      <a:cubicBezTo>
                        <a:pt x="27443" y="52626"/>
                        <a:pt x="27767" y="52620"/>
                        <a:pt x="28092" y="52608"/>
                      </a:cubicBezTo>
                      <a:cubicBezTo>
                        <a:pt x="42353" y="52090"/>
                        <a:pt x="53590" y="40421"/>
                        <a:pt x="53503" y="26246"/>
                      </a:cubicBezTo>
                      <a:cubicBezTo>
                        <a:pt x="53503" y="25122"/>
                        <a:pt x="53417" y="23912"/>
                        <a:pt x="53244" y="22789"/>
                      </a:cubicBezTo>
                      <a:cubicBezTo>
                        <a:pt x="51467" y="9620"/>
                        <a:pt x="40250" y="0"/>
                        <a:pt x="272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Google Shape;119;p16">
                  <a:extLst>
                    <a:ext uri="{FF2B5EF4-FFF2-40B4-BE49-F238E27FC236}">
                      <a16:creationId xmlns:a16="http://schemas.microsoft.com/office/drawing/2014/main" id="{B1532480-A46A-4244-9AF8-6BA4B592687D}"/>
                    </a:ext>
                  </a:extLst>
                </p:cNvPr>
                <p:cNvSpPr/>
                <p:nvPr/>
              </p:nvSpPr>
              <p:spPr>
                <a:xfrm>
                  <a:off x="6607488" y="1968350"/>
                  <a:ext cx="1300875" cy="5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5" h="22819" extrusionOk="0">
                      <a:moveTo>
                        <a:pt x="26017" y="0"/>
                      </a:moveTo>
                      <a:cubicBezTo>
                        <a:pt x="12880" y="0"/>
                        <a:pt x="1730" y="9767"/>
                        <a:pt x="1" y="22819"/>
                      </a:cubicBezTo>
                      <a:lnTo>
                        <a:pt x="52034" y="22819"/>
                      </a:lnTo>
                      <a:cubicBezTo>
                        <a:pt x="50305" y="9767"/>
                        <a:pt x="39242" y="0"/>
                        <a:pt x="26017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Google Shape;120;p16">
                  <a:extLst>
                    <a:ext uri="{FF2B5EF4-FFF2-40B4-BE49-F238E27FC236}">
                      <a16:creationId xmlns:a16="http://schemas.microsoft.com/office/drawing/2014/main" id="{16A9B884-27FD-4ADF-A590-5D31EE3963CD}"/>
                    </a:ext>
                  </a:extLst>
                </p:cNvPr>
                <p:cNvSpPr/>
                <p:nvPr/>
              </p:nvSpPr>
              <p:spPr>
                <a:xfrm>
                  <a:off x="7158513" y="3437700"/>
                  <a:ext cx="200975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9" h="7953" extrusionOk="0">
                      <a:moveTo>
                        <a:pt x="3976" y="1"/>
                      </a:moveTo>
                      <a:cubicBezTo>
                        <a:pt x="1816" y="1"/>
                        <a:pt x="1" y="1730"/>
                        <a:pt x="1" y="3977"/>
                      </a:cubicBezTo>
                      <a:cubicBezTo>
                        <a:pt x="1" y="6138"/>
                        <a:pt x="1816" y="7953"/>
                        <a:pt x="3976" y="7953"/>
                      </a:cubicBezTo>
                      <a:cubicBezTo>
                        <a:pt x="6224" y="7953"/>
                        <a:pt x="8039" y="6138"/>
                        <a:pt x="8039" y="3977"/>
                      </a:cubicBezTo>
                      <a:cubicBezTo>
                        <a:pt x="8039" y="1730"/>
                        <a:pt x="6224" y="1"/>
                        <a:pt x="3976" y="1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0" name="Google Shape;121;p16">
                <a:extLst>
                  <a:ext uri="{FF2B5EF4-FFF2-40B4-BE49-F238E27FC236}">
                    <a16:creationId xmlns:a16="http://schemas.microsoft.com/office/drawing/2014/main" id="{AECEBE26-E128-4139-8C6A-6FEEF47AAFD8}"/>
                  </a:ext>
                </a:extLst>
              </p:cNvPr>
              <p:cNvGrpSpPr/>
              <p:nvPr/>
            </p:nvGrpSpPr>
            <p:grpSpPr>
              <a:xfrm>
                <a:off x="7553260" y="2218665"/>
                <a:ext cx="366269" cy="366269"/>
                <a:chOff x="-61783350" y="2297100"/>
                <a:chExt cx="316650" cy="316650"/>
              </a:xfrm>
            </p:grpSpPr>
            <p:sp>
              <p:nvSpPr>
                <p:cNvPr id="51" name="Google Shape;122;p16">
                  <a:extLst>
                    <a:ext uri="{FF2B5EF4-FFF2-40B4-BE49-F238E27FC236}">
                      <a16:creationId xmlns:a16="http://schemas.microsoft.com/office/drawing/2014/main" id="{4F5570C0-700C-4F14-8527-E0860B8E6496}"/>
                    </a:ext>
                  </a:extLst>
                </p:cNvPr>
                <p:cNvSpPr/>
                <p:nvPr/>
              </p:nvSpPr>
              <p:spPr>
                <a:xfrm>
                  <a:off x="-61783350" y="2297100"/>
                  <a:ext cx="316650" cy="3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6" h="12666" extrusionOk="0">
                      <a:moveTo>
                        <a:pt x="379" y="0"/>
                      </a:moveTo>
                      <a:cubicBezTo>
                        <a:pt x="158" y="0"/>
                        <a:pt x="1" y="189"/>
                        <a:pt x="1" y="441"/>
                      </a:cubicBezTo>
                      <a:lnTo>
                        <a:pt x="1" y="12287"/>
                      </a:lnTo>
                      <a:cubicBezTo>
                        <a:pt x="1" y="12508"/>
                        <a:pt x="190" y="12665"/>
                        <a:pt x="379" y="12665"/>
                      </a:cubicBezTo>
                      <a:lnTo>
                        <a:pt x="12256" y="12665"/>
                      </a:lnTo>
                      <a:cubicBezTo>
                        <a:pt x="12477" y="12665"/>
                        <a:pt x="12666" y="12476"/>
                        <a:pt x="12666" y="12287"/>
                      </a:cubicBezTo>
                      <a:cubicBezTo>
                        <a:pt x="12634" y="12098"/>
                        <a:pt x="12477" y="11878"/>
                        <a:pt x="12256" y="11878"/>
                      </a:cubicBezTo>
                      <a:lnTo>
                        <a:pt x="820" y="11878"/>
                      </a:lnTo>
                      <a:lnTo>
                        <a:pt x="820" y="441"/>
                      </a:lnTo>
                      <a:cubicBezTo>
                        <a:pt x="820" y="189"/>
                        <a:pt x="631" y="0"/>
                        <a:pt x="379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Google Shape;123;p16">
                  <a:extLst>
                    <a:ext uri="{FF2B5EF4-FFF2-40B4-BE49-F238E27FC236}">
                      <a16:creationId xmlns:a16="http://schemas.microsoft.com/office/drawing/2014/main" id="{82DC15ED-BF70-4ECD-8418-ACD9D4422745}"/>
                    </a:ext>
                  </a:extLst>
                </p:cNvPr>
                <p:cNvSpPr/>
                <p:nvPr/>
              </p:nvSpPr>
              <p:spPr>
                <a:xfrm>
                  <a:off x="-61742375" y="2387675"/>
                  <a:ext cx="275675" cy="15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7" h="6050" extrusionOk="0">
                      <a:moveTo>
                        <a:pt x="9767" y="788"/>
                      </a:moveTo>
                      <a:cubicBezTo>
                        <a:pt x="10019" y="788"/>
                        <a:pt x="10208" y="977"/>
                        <a:pt x="10208" y="1229"/>
                      </a:cubicBezTo>
                      <a:cubicBezTo>
                        <a:pt x="10176" y="1450"/>
                        <a:pt x="10019" y="1639"/>
                        <a:pt x="9767" y="1639"/>
                      </a:cubicBezTo>
                      <a:cubicBezTo>
                        <a:pt x="9546" y="1639"/>
                        <a:pt x="9389" y="1450"/>
                        <a:pt x="9389" y="1229"/>
                      </a:cubicBezTo>
                      <a:cubicBezTo>
                        <a:pt x="9389" y="977"/>
                        <a:pt x="9578" y="788"/>
                        <a:pt x="9767" y="788"/>
                      </a:cubicBezTo>
                      <a:close/>
                      <a:moveTo>
                        <a:pt x="4001" y="1607"/>
                      </a:moveTo>
                      <a:cubicBezTo>
                        <a:pt x="4222" y="1607"/>
                        <a:pt x="4379" y="1796"/>
                        <a:pt x="4379" y="2048"/>
                      </a:cubicBezTo>
                      <a:cubicBezTo>
                        <a:pt x="4379" y="2269"/>
                        <a:pt x="4222" y="2489"/>
                        <a:pt x="4001" y="2489"/>
                      </a:cubicBezTo>
                      <a:cubicBezTo>
                        <a:pt x="3749" y="2489"/>
                        <a:pt x="3560" y="2269"/>
                        <a:pt x="3560" y="2048"/>
                      </a:cubicBezTo>
                      <a:cubicBezTo>
                        <a:pt x="3560" y="1796"/>
                        <a:pt x="3749" y="1607"/>
                        <a:pt x="4001" y="1607"/>
                      </a:cubicBezTo>
                      <a:close/>
                      <a:moveTo>
                        <a:pt x="6459" y="4128"/>
                      </a:moveTo>
                      <a:cubicBezTo>
                        <a:pt x="6679" y="4128"/>
                        <a:pt x="6900" y="4317"/>
                        <a:pt x="6900" y="4569"/>
                      </a:cubicBezTo>
                      <a:cubicBezTo>
                        <a:pt x="6868" y="4758"/>
                        <a:pt x="6711" y="4947"/>
                        <a:pt x="6459" y="4947"/>
                      </a:cubicBezTo>
                      <a:cubicBezTo>
                        <a:pt x="6238" y="4947"/>
                        <a:pt x="6081" y="4758"/>
                        <a:pt x="6081" y="4569"/>
                      </a:cubicBezTo>
                      <a:cubicBezTo>
                        <a:pt x="6081" y="4317"/>
                        <a:pt x="6270" y="4128"/>
                        <a:pt x="6459" y="4128"/>
                      </a:cubicBezTo>
                      <a:close/>
                      <a:moveTo>
                        <a:pt x="1229" y="4380"/>
                      </a:moveTo>
                      <a:cubicBezTo>
                        <a:pt x="1481" y="4380"/>
                        <a:pt x="1638" y="4569"/>
                        <a:pt x="1638" y="4789"/>
                      </a:cubicBezTo>
                      <a:cubicBezTo>
                        <a:pt x="1638" y="5041"/>
                        <a:pt x="1481" y="5230"/>
                        <a:pt x="1229" y="5230"/>
                      </a:cubicBezTo>
                      <a:cubicBezTo>
                        <a:pt x="1008" y="5230"/>
                        <a:pt x="788" y="5041"/>
                        <a:pt x="788" y="4789"/>
                      </a:cubicBezTo>
                      <a:cubicBezTo>
                        <a:pt x="788" y="4569"/>
                        <a:pt x="1008" y="4380"/>
                        <a:pt x="1229" y="4380"/>
                      </a:cubicBezTo>
                      <a:close/>
                      <a:moveTo>
                        <a:pt x="9767" y="0"/>
                      </a:moveTo>
                      <a:cubicBezTo>
                        <a:pt x="9105" y="0"/>
                        <a:pt x="8570" y="536"/>
                        <a:pt x="8570" y="1229"/>
                      </a:cubicBezTo>
                      <a:cubicBezTo>
                        <a:pt x="8570" y="1418"/>
                        <a:pt x="8601" y="1576"/>
                        <a:pt x="8664" y="1765"/>
                      </a:cubicBezTo>
                      <a:lnTo>
                        <a:pt x="7026" y="3434"/>
                      </a:lnTo>
                      <a:cubicBezTo>
                        <a:pt x="6868" y="3340"/>
                        <a:pt x="6679" y="3308"/>
                        <a:pt x="6459" y="3308"/>
                      </a:cubicBezTo>
                      <a:cubicBezTo>
                        <a:pt x="6270" y="3308"/>
                        <a:pt x="6112" y="3340"/>
                        <a:pt x="5923" y="3434"/>
                      </a:cubicBezTo>
                      <a:lnTo>
                        <a:pt x="5104" y="2584"/>
                      </a:lnTo>
                      <a:cubicBezTo>
                        <a:pt x="5167" y="2426"/>
                        <a:pt x="5199" y="2237"/>
                        <a:pt x="5199" y="2048"/>
                      </a:cubicBezTo>
                      <a:cubicBezTo>
                        <a:pt x="5199" y="1387"/>
                        <a:pt x="4663" y="788"/>
                        <a:pt x="4001" y="788"/>
                      </a:cubicBezTo>
                      <a:cubicBezTo>
                        <a:pt x="3308" y="788"/>
                        <a:pt x="2773" y="1324"/>
                        <a:pt x="2773" y="2048"/>
                      </a:cubicBezTo>
                      <a:cubicBezTo>
                        <a:pt x="2773" y="2237"/>
                        <a:pt x="2804" y="2395"/>
                        <a:pt x="2899" y="2584"/>
                      </a:cubicBezTo>
                      <a:lnTo>
                        <a:pt x="1796" y="3686"/>
                      </a:lnTo>
                      <a:cubicBezTo>
                        <a:pt x="1638" y="3623"/>
                        <a:pt x="1418" y="3592"/>
                        <a:pt x="1229" y="3592"/>
                      </a:cubicBezTo>
                      <a:cubicBezTo>
                        <a:pt x="567" y="3592"/>
                        <a:pt x="0" y="4128"/>
                        <a:pt x="0" y="4852"/>
                      </a:cubicBezTo>
                      <a:cubicBezTo>
                        <a:pt x="0" y="5514"/>
                        <a:pt x="567" y="6049"/>
                        <a:pt x="1229" y="6049"/>
                      </a:cubicBezTo>
                      <a:cubicBezTo>
                        <a:pt x="1890" y="6049"/>
                        <a:pt x="2458" y="5514"/>
                        <a:pt x="2458" y="4852"/>
                      </a:cubicBezTo>
                      <a:cubicBezTo>
                        <a:pt x="2458" y="4632"/>
                        <a:pt x="2426" y="4474"/>
                        <a:pt x="2332" y="4285"/>
                      </a:cubicBezTo>
                      <a:lnTo>
                        <a:pt x="3434" y="3182"/>
                      </a:lnTo>
                      <a:cubicBezTo>
                        <a:pt x="3592" y="3245"/>
                        <a:pt x="3781" y="3308"/>
                        <a:pt x="4001" y="3308"/>
                      </a:cubicBezTo>
                      <a:cubicBezTo>
                        <a:pt x="4190" y="3308"/>
                        <a:pt x="4348" y="3277"/>
                        <a:pt x="4537" y="3182"/>
                      </a:cubicBezTo>
                      <a:lnTo>
                        <a:pt x="5356" y="4001"/>
                      </a:lnTo>
                      <a:cubicBezTo>
                        <a:pt x="5293" y="4159"/>
                        <a:pt x="5262" y="4348"/>
                        <a:pt x="5262" y="4569"/>
                      </a:cubicBezTo>
                      <a:cubicBezTo>
                        <a:pt x="5262" y="5230"/>
                        <a:pt x="5797" y="5766"/>
                        <a:pt x="6459" y="5766"/>
                      </a:cubicBezTo>
                      <a:cubicBezTo>
                        <a:pt x="7152" y="5766"/>
                        <a:pt x="7687" y="5230"/>
                        <a:pt x="7687" y="4569"/>
                      </a:cubicBezTo>
                      <a:cubicBezTo>
                        <a:pt x="7687" y="4348"/>
                        <a:pt x="7656" y="4191"/>
                        <a:pt x="7561" y="4001"/>
                      </a:cubicBezTo>
                      <a:lnTo>
                        <a:pt x="9231" y="2363"/>
                      </a:lnTo>
                      <a:cubicBezTo>
                        <a:pt x="9389" y="2426"/>
                        <a:pt x="9578" y="2489"/>
                        <a:pt x="9767" y="2489"/>
                      </a:cubicBezTo>
                      <a:cubicBezTo>
                        <a:pt x="10460" y="2489"/>
                        <a:pt x="11027" y="1922"/>
                        <a:pt x="11027" y="1229"/>
                      </a:cubicBezTo>
                      <a:cubicBezTo>
                        <a:pt x="10995" y="536"/>
                        <a:pt x="10460" y="0"/>
                        <a:pt x="9767" y="0"/>
                      </a:cubicBezTo>
                      <a:close/>
                    </a:path>
                  </a:pathLst>
                </a:custGeom>
                <a:solidFill>
                  <a:srgbClr val="03318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8" name="Google Shape;124;p16">
              <a:extLst>
                <a:ext uri="{FF2B5EF4-FFF2-40B4-BE49-F238E27FC236}">
                  <a16:creationId xmlns:a16="http://schemas.microsoft.com/office/drawing/2014/main" id="{DBC34C1E-F96A-426A-91D4-CF71DD605268}"/>
                </a:ext>
              </a:extLst>
            </p:cNvPr>
            <p:cNvSpPr txBox="1"/>
            <p:nvPr/>
          </p:nvSpPr>
          <p:spPr>
            <a:xfrm>
              <a:off x="9668438" y="2041466"/>
              <a:ext cx="13568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sz="26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A6A78D3E-C29A-4FA5-8DD3-76596406F374}"/>
              </a:ext>
            </a:extLst>
          </p:cNvPr>
          <p:cNvSpPr/>
          <p:nvPr/>
        </p:nvSpPr>
        <p:spPr>
          <a:xfrm>
            <a:off x="783777" y="3782922"/>
            <a:ext cx="2220682" cy="1526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B6DE976-A465-4EF4-BD68-DABE96437A3F}"/>
              </a:ext>
            </a:extLst>
          </p:cNvPr>
          <p:cNvSpPr/>
          <p:nvPr/>
        </p:nvSpPr>
        <p:spPr>
          <a:xfrm>
            <a:off x="3614063" y="3782922"/>
            <a:ext cx="2220682" cy="1526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8F73C268-D4A5-492D-A253-D2A0017C05FF}"/>
              </a:ext>
            </a:extLst>
          </p:cNvPr>
          <p:cNvSpPr/>
          <p:nvPr/>
        </p:nvSpPr>
        <p:spPr>
          <a:xfrm>
            <a:off x="6444349" y="3782922"/>
            <a:ext cx="2220682" cy="1526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53EEC51-CD3E-4FFD-8E8A-09F06DD6611D}"/>
              </a:ext>
            </a:extLst>
          </p:cNvPr>
          <p:cNvSpPr/>
          <p:nvPr/>
        </p:nvSpPr>
        <p:spPr>
          <a:xfrm>
            <a:off x="9274635" y="3782922"/>
            <a:ext cx="2220682" cy="1526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9658" y="652534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4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9">
        <p:random/>
      </p:transition>
    </mc:Choice>
    <mc:Fallback xmlns="">
      <p:transition spd="slow" advTm="80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FE639C5-4BD9-4B11-A32F-397D3058D4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74"/>
          <a:stretch/>
        </p:blipFill>
        <p:spPr>
          <a:xfrm flipH="1">
            <a:off x="0" y="-3153"/>
            <a:ext cx="12192000" cy="69573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8F15AA-8E91-4BA1-BE51-A242685812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63952" y="1488964"/>
            <a:ext cx="6744057" cy="538671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90AD9506-3BFD-4C15-9161-4190482441C5}"/>
              </a:ext>
            </a:extLst>
          </p:cNvPr>
          <p:cNvSpPr/>
          <p:nvPr/>
        </p:nvSpPr>
        <p:spPr>
          <a:xfrm rot="21427085" flipH="1">
            <a:off x="-1112630" y="-1041024"/>
            <a:ext cx="8486739" cy="9577064"/>
          </a:xfrm>
          <a:custGeom>
            <a:avLst/>
            <a:gdLst>
              <a:gd name="connsiteX0" fmla="*/ 963698 w 8042265"/>
              <a:gd name="connsiteY0" fmla="*/ 781862 h 9223237"/>
              <a:gd name="connsiteX1" fmla="*/ 97425 w 8042265"/>
              <a:gd name="connsiteY1" fmla="*/ 3197803 h 9223237"/>
              <a:gd name="connsiteX2" fmla="*/ 1695218 w 8042265"/>
              <a:gd name="connsiteY2" fmla="*/ 5392363 h 9223237"/>
              <a:gd name="connsiteX3" fmla="*/ 1772220 w 8042265"/>
              <a:gd name="connsiteY3" fmla="*/ 7606173 h 9223237"/>
              <a:gd name="connsiteX4" fmla="*/ 1781846 w 8042265"/>
              <a:gd name="connsiteY4" fmla="*/ 9049963 h 9223237"/>
              <a:gd name="connsiteX5" fmla="*/ 4736801 w 8042265"/>
              <a:gd name="connsiteY5" fmla="*/ 9078838 h 9223237"/>
              <a:gd name="connsiteX6" fmla="*/ 7614755 w 8042265"/>
              <a:gd name="connsiteY6" fmla="*/ 7981558 h 9223237"/>
              <a:gd name="connsiteX7" fmla="*/ 7316372 w 8042265"/>
              <a:gd name="connsiteY7" fmla="*/ 579731 h 9223237"/>
              <a:gd name="connsiteX8" fmla="*/ 963698 w 8042265"/>
              <a:gd name="connsiteY8" fmla="*/ 781862 h 922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2265" h="9223237">
                <a:moveTo>
                  <a:pt x="963698" y="781862"/>
                </a:moveTo>
                <a:cubicBezTo>
                  <a:pt x="-239460" y="1218207"/>
                  <a:pt x="-24495" y="2429386"/>
                  <a:pt x="97425" y="3197803"/>
                </a:cubicBezTo>
                <a:cubicBezTo>
                  <a:pt x="219345" y="3966220"/>
                  <a:pt x="1416085" y="4657635"/>
                  <a:pt x="1695218" y="5392363"/>
                </a:cubicBezTo>
                <a:cubicBezTo>
                  <a:pt x="1974351" y="6127091"/>
                  <a:pt x="1757782" y="6996573"/>
                  <a:pt x="1772220" y="7606173"/>
                </a:cubicBezTo>
                <a:cubicBezTo>
                  <a:pt x="1786658" y="8215773"/>
                  <a:pt x="1287749" y="8804519"/>
                  <a:pt x="1781846" y="9049963"/>
                </a:cubicBezTo>
                <a:cubicBezTo>
                  <a:pt x="2275943" y="9295407"/>
                  <a:pt x="3764650" y="9256905"/>
                  <a:pt x="4736801" y="9078838"/>
                </a:cubicBezTo>
                <a:cubicBezTo>
                  <a:pt x="5708952" y="8900771"/>
                  <a:pt x="7184827" y="9398076"/>
                  <a:pt x="7614755" y="7981558"/>
                </a:cubicBezTo>
                <a:cubicBezTo>
                  <a:pt x="8044684" y="6565040"/>
                  <a:pt x="8423277" y="1779680"/>
                  <a:pt x="7316372" y="579731"/>
                </a:cubicBezTo>
                <a:cubicBezTo>
                  <a:pt x="6209467" y="-620218"/>
                  <a:pt x="2166856" y="345517"/>
                  <a:pt x="963698" y="781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5CAB61F-C746-4CEF-BB05-B0C9AF92BB31}"/>
              </a:ext>
            </a:extLst>
          </p:cNvPr>
          <p:cNvGrpSpPr/>
          <p:nvPr/>
        </p:nvGrpSpPr>
        <p:grpSpPr>
          <a:xfrm>
            <a:off x="335360" y="287070"/>
            <a:ext cx="4968552" cy="261610"/>
            <a:chOff x="335360" y="287070"/>
            <a:chExt cx="4968552" cy="26161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40D8664-7906-40F8-A1B9-BFE9BF6D5985}"/>
                </a:ext>
              </a:extLst>
            </p:cNvPr>
            <p:cNvGrpSpPr/>
            <p:nvPr/>
          </p:nvGrpSpPr>
          <p:grpSpPr>
            <a:xfrm>
              <a:off x="335360" y="309863"/>
              <a:ext cx="395760" cy="216024"/>
              <a:chOff x="-888776" y="404664"/>
              <a:chExt cx="395760" cy="216024"/>
            </a:xfrm>
            <a:solidFill>
              <a:srgbClr val="4BBAB5"/>
            </a:solidFill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212CD143-F48E-4A26-9E86-A0BC1F10E189}"/>
                  </a:ext>
                </a:extLst>
              </p:cNvPr>
              <p:cNvSpPr/>
              <p:nvPr/>
            </p:nvSpPr>
            <p:spPr>
              <a:xfrm>
                <a:off x="-888776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D321F355-C139-48E2-B078-01A2F6683AA3}"/>
                  </a:ext>
                </a:extLst>
              </p:cNvPr>
              <p:cNvSpPr/>
              <p:nvPr/>
            </p:nvSpPr>
            <p:spPr>
              <a:xfrm>
                <a:off x="-781048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E64C7EF5-1BE0-4C17-925A-555D2227488C}"/>
                  </a:ext>
                </a:extLst>
              </p:cNvPr>
              <p:cNvSpPr/>
              <p:nvPr/>
            </p:nvSpPr>
            <p:spPr>
              <a:xfrm>
                <a:off x="-672752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82AC2DF6-9625-4875-A056-F9E22A4E9939}"/>
                  </a:ext>
                </a:extLst>
              </p:cNvPr>
              <p:cNvSpPr/>
              <p:nvPr/>
            </p:nvSpPr>
            <p:spPr>
              <a:xfrm>
                <a:off x="-565024" y="404664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25FBF074-2943-4C08-B721-275FD41F161F}"/>
                  </a:ext>
                </a:extLst>
              </p:cNvPr>
              <p:cNvSpPr/>
              <p:nvPr/>
            </p:nvSpPr>
            <p:spPr>
              <a:xfrm>
                <a:off x="-888776" y="548680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51EB84CF-3299-432F-AB99-B41F55A3424B}"/>
                  </a:ext>
                </a:extLst>
              </p:cNvPr>
              <p:cNvSpPr/>
              <p:nvPr/>
            </p:nvSpPr>
            <p:spPr>
              <a:xfrm>
                <a:off x="-781483" y="548680"/>
                <a:ext cx="72008" cy="72008"/>
              </a:xfrm>
              <a:prstGeom prst="ellipse">
                <a:avLst/>
              </a:prstGeom>
              <a:solidFill>
                <a:srgbClr val="033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622299B5-7608-43B3-A3FA-3F64F720558D}"/>
                  </a:ext>
                </a:extLst>
              </p:cNvPr>
              <p:cNvSpPr/>
              <p:nvPr/>
            </p:nvSpPr>
            <p:spPr>
              <a:xfrm>
                <a:off x="-674190" y="548680"/>
                <a:ext cx="72008" cy="7200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2262A3EE-1187-4A14-82C5-490E91599BF4}"/>
                  </a:ext>
                </a:extLst>
              </p:cNvPr>
              <p:cNvSpPr/>
              <p:nvPr/>
            </p:nvSpPr>
            <p:spPr>
              <a:xfrm>
                <a:off x="-566896" y="548680"/>
                <a:ext cx="72008" cy="7200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4F017C6-60BF-4E08-922B-EF879F7E9100}"/>
                </a:ext>
              </a:extLst>
            </p:cNvPr>
            <p:cNvSpPr txBox="1"/>
            <p:nvPr/>
          </p:nvSpPr>
          <p:spPr>
            <a:xfrm>
              <a:off x="983432" y="287070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Work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09F41DD-0F94-4C47-92E0-2E7B50E35B9E}"/>
                </a:ext>
              </a:extLst>
            </p:cNvPr>
            <p:cNvSpPr txBox="1"/>
            <p:nvPr/>
          </p:nvSpPr>
          <p:spPr>
            <a:xfrm>
              <a:off x="2102992" y="287070"/>
              <a:ext cx="7370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Business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6F851A8-22DC-4907-A726-D177C5401F57}"/>
                </a:ext>
              </a:extLst>
            </p:cNvPr>
            <p:cNvSpPr txBox="1"/>
            <p:nvPr/>
          </p:nvSpPr>
          <p:spPr>
            <a:xfrm>
              <a:off x="3222552" y="287070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Project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A7D85DA-59A4-4F24-8B7B-B4DD04F98C2A}"/>
                </a:ext>
              </a:extLst>
            </p:cNvPr>
            <p:cNvSpPr txBox="1"/>
            <p:nvPr/>
          </p:nvSpPr>
          <p:spPr>
            <a:xfrm>
              <a:off x="4342112" y="290917"/>
              <a:ext cx="9618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Completion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5E29409-10E8-45E2-A308-BEC107606A45}"/>
              </a:ext>
            </a:extLst>
          </p:cNvPr>
          <p:cNvGrpSpPr/>
          <p:nvPr/>
        </p:nvGrpSpPr>
        <p:grpSpPr>
          <a:xfrm>
            <a:off x="625364" y="5589210"/>
            <a:ext cx="1115746" cy="369332"/>
            <a:chOff x="625364" y="5589210"/>
            <a:chExt cx="1115746" cy="369332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CA22D301-C15C-48DA-B088-853DCB5E895D}"/>
                </a:ext>
              </a:extLst>
            </p:cNvPr>
            <p:cNvSpPr/>
            <p:nvPr/>
          </p:nvSpPr>
          <p:spPr>
            <a:xfrm>
              <a:off x="625364" y="5591240"/>
              <a:ext cx="1115746" cy="365272"/>
            </a:xfrm>
            <a:prstGeom prst="roundRect">
              <a:avLst>
                <a:gd name="adj" fmla="val 50000"/>
              </a:avLst>
            </a:prstGeom>
            <a:solidFill>
              <a:srgbClr val="033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A7703E7-032C-4E01-8DA6-235F2D86185B}"/>
                </a:ext>
              </a:extLst>
            </p:cNvPr>
            <p:cNvSpPr txBox="1"/>
            <p:nvPr/>
          </p:nvSpPr>
          <p:spPr>
            <a:xfrm>
              <a:off x="666781" y="5589210"/>
              <a:ext cx="1032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START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57F2394-8CAB-4A22-B8BD-CE7DEFDCF7ED}"/>
              </a:ext>
            </a:extLst>
          </p:cNvPr>
          <p:cNvGrpSpPr/>
          <p:nvPr/>
        </p:nvGrpSpPr>
        <p:grpSpPr>
          <a:xfrm>
            <a:off x="280736" y="2192116"/>
            <a:ext cx="5023176" cy="1854224"/>
            <a:chOff x="6542347" y="2053963"/>
            <a:chExt cx="5023176" cy="185422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C80957A-6063-4815-AC7F-60352CCC1E26}"/>
                </a:ext>
              </a:extLst>
            </p:cNvPr>
            <p:cNvSpPr txBox="1"/>
            <p:nvPr/>
          </p:nvSpPr>
          <p:spPr>
            <a:xfrm>
              <a:off x="6542347" y="2053963"/>
              <a:ext cx="41044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033180"/>
                  </a:solidFill>
                  <a:cs typeface="+mn-ea"/>
                  <a:sym typeface="+mn-lt"/>
                </a:rPr>
                <a:t>PART 02</a:t>
              </a:r>
              <a:endParaRPr lang="zh-CN" altLang="en-US" sz="6600" dirty="0">
                <a:solidFill>
                  <a:srgbClr val="033180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C188D62-B4E9-4E89-82C1-7D7CFBC69FB9}"/>
                </a:ext>
              </a:extLst>
            </p:cNvPr>
            <p:cNvSpPr txBox="1"/>
            <p:nvPr/>
          </p:nvSpPr>
          <p:spPr>
            <a:xfrm>
              <a:off x="6565687" y="3075057"/>
              <a:ext cx="4457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5D726FA-C956-4F82-8374-B9C462B32699}"/>
                </a:ext>
              </a:extLst>
            </p:cNvPr>
            <p:cNvSpPr txBox="1"/>
            <p:nvPr/>
          </p:nvSpPr>
          <p:spPr>
            <a:xfrm>
              <a:off x="6637872" y="3661966"/>
              <a:ext cx="49276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OVERVIEW OF THE COMPANY'S ANNUAL PROJECT SITUATION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09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87">
        <p:random/>
      </p:transition>
    </mc:Choice>
    <mc:Fallback xmlns="">
      <p:transition spd="slow" advTm="17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1|0.2|0.4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2|0.2|0.3|0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0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3|0.2|0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|0.2|0.2|0.2|0.2|0.2|0.2|0.2|0.2|0.2|0.2|0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1|0.2|0.4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2yb1exq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1052</Words>
  <Application>Microsoft Office PowerPoint</Application>
  <PresentationFormat>宽屏</PresentationFormat>
  <Paragraphs>238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微软雅黑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12</cp:revision>
  <dcterms:created xsi:type="dcterms:W3CDTF">2021-09-09T06:36:52Z</dcterms:created>
  <dcterms:modified xsi:type="dcterms:W3CDTF">2022-03-30T08:50:16Z</dcterms:modified>
</cp:coreProperties>
</file>