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26"/>
  </p:notesMasterIdLst>
  <p:sldIdLst>
    <p:sldId id="256" r:id="rId3"/>
    <p:sldId id="258" r:id="rId4"/>
    <p:sldId id="327" r:id="rId5"/>
    <p:sldId id="267" r:id="rId6"/>
    <p:sldId id="335" r:id="rId7"/>
    <p:sldId id="338" r:id="rId8"/>
    <p:sldId id="328" r:id="rId9"/>
    <p:sldId id="302" r:id="rId10"/>
    <p:sldId id="318" r:id="rId11"/>
    <p:sldId id="311" r:id="rId12"/>
    <p:sldId id="329" r:id="rId13"/>
    <p:sldId id="308" r:id="rId14"/>
    <p:sldId id="319" r:id="rId15"/>
    <p:sldId id="337" r:id="rId16"/>
    <p:sldId id="330" r:id="rId17"/>
    <p:sldId id="332" r:id="rId18"/>
    <p:sldId id="333" r:id="rId19"/>
    <p:sldId id="336" r:id="rId20"/>
    <p:sldId id="331" r:id="rId21"/>
    <p:sldId id="334" r:id="rId22"/>
    <p:sldId id="306" r:id="rId23"/>
    <p:sldId id="339" r:id="rId24"/>
    <p:sldId id="34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AADB"/>
    <a:srgbClr val="ECC70E"/>
    <a:srgbClr val="9CA6DC"/>
    <a:srgbClr val="FCEA68"/>
    <a:srgbClr val="F4D84B"/>
    <a:srgbClr val="FEE303"/>
    <a:srgbClr val="FDF2A7"/>
    <a:srgbClr val="4C6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06" autoAdjust="0"/>
    <p:restoredTop sz="96196" autoAdjust="0"/>
  </p:normalViewPr>
  <p:slideViewPr>
    <p:cSldViewPr snapToGrid="0">
      <p:cViewPr varScale="1">
        <p:scale>
          <a:sx n="72" d="100"/>
          <a:sy n="72" d="100"/>
        </p:scale>
        <p:origin x="61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9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image" Target="../media/image38.png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image" Target="../media/image41.pn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image" Target="../media/image38.png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image" Target="../media/image38.pn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image" Target="../media/image38.png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image" Target="../media/image38.png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image" Target="../media/image38.png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image" Target="../media/image41.png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image" Target="../media/image41.png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image" Target="../media/image41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BACC6"/>
            </a:solidFill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1-6940-4CE3-B429-9AF40047C8FB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6940-4CE3-B429-9AF40047C8F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40-4CE3-B429-9AF40047C8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6"/>
      </c:doughnutChart>
    </c:plotArea>
    <c:plotVisOnly val="1"/>
    <c:dispBlanksAs val="zero"/>
    <c:showDLblsOverMax val="0"/>
  </c:chart>
  <c:txPr>
    <a:bodyPr/>
    <a:lstStyle/>
    <a:p>
      <a:pPr>
        <a:defRPr sz="1800">
          <a:latin typeface="+mn-lt"/>
          <a:ea typeface="+mn-ea"/>
          <a:cs typeface="+mn-ea"/>
          <a:sym typeface="+mn-lt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C0C0"/>
            </a:solidFill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 l="-63000" t="-19000" r="-51000" b="-30000"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1-263C-4825-A1E1-9B76AD91DC5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263C-4825-A1E1-9B76AD91DC5E}"/>
              </c:ext>
            </c:extLst>
          </c:dPt>
          <c:val>
            <c:numRef>
              <c:f>Sheet1!$A$2:$A$3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3C-4825-A1E1-9B76AD91D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</c:plotArea>
    <c:plotVisOnly val="1"/>
    <c:dispBlanksAs val="zero"/>
    <c:showDLblsOverMax val="0"/>
  </c:chart>
  <c:txPr>
    <a:bodyPr/>
    <a:lstStyle/>
    <a:p>
      <a:pPr>
        <a:defRPr sz="1800">
          <a:latin typeface="+mn-lt"/>
          <a:ea typeface="+mn-ea"/>
          <a:cs typeface="+mn-ea"/>
          <a:sym typeface="+mn-lt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BACC6"/>
            </a:solidFill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1-8BE5-4BA9-B5C9-12A669A4F09C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8BE5-4BA9-B5C9-12A669A4F09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E5-4BA9-B5C9-12A669A4F0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6"/>
      </c:doughnutChart>
    </c:plotArea>
    <c:plotVisOnly val="1"/>
    <c:dispBlanksAs val="zero"/>
    <c:showDLblsOverMax val="0"/>
  </c:chart>
  <c:txPr>
    <a:bodyPr/>
    <a:lstStyle/>
    <a:p>
      <a:pPr>
        <a:defRPr sz="1800">
          <a:latin typeface="+mn-lt"/>
          <a:ea typeface="+mn-ea"/>
          <a:cs typeface="+mn-ea"/>
          <a:sym typeface="+mn-lt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BACC6"/>
            </a:solidFill>
            <a:ln>
              <a:solidFill>
                <a:schemeClr val="bg1">
                  <a:lumMod val="75000"/>
                </a:schemeClr>
              </a:solidFill>
            </a:ln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CE0-4C09-AF0A-581F19D0FC48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CE0-4C09-AF0A-581F19D0FC48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E0-4C09-AF0A-581F19D0F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6"/>
      </c:doughnutChart>
    </c:plotArea>
    <c:plotVisOnly val="1"/>
    <c:dispBlanksAs val="zero"/>
    <c:showDLblsOverMax val="0"/>
  </c:chart>
  <c:txPr>
    <a:bodyPr/>
    <a:lstStyle/>
    <a:p>
      <a:pPr>
        <a:defRPr sz="1800">
          <a:latin typeface="+mn-lt"/>
          <a:ea typeface="+mn-ea"/>
          <a:cs typeface="+mn-ea"/>
          <a:sym typeface="+mn-lt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BACC6"/>
            </a:solidFill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1-3D59-4527-A677-A1B44674CFDC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D59-4527-A677-A1B44674CFD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59-4527-A677-A1B44674CF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6"/>
      </c:doughnutChart>
    </c:plotArea>
    <c:plotVisOnly val="1"/>
    <c:dispBlanksAs val="zero"/>
    <c:showDLblsOverMax val="0"/>
  </c:chart>
  <c:txPr>
    <a:bodyPr/>
    <a:lstStyle/>
    <a:p>
      <a:pPr>
        <a:defRPr sz="1800">
          <a:latin typeface="+mn-lt"/>
          <a:ea typeface="+mn-ea"/>
          <a:cs typeface="+mn-ea"/>
          <a:sym typeface="+mn-lt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BACC6"/>
            </a:solidFill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1-72A5-4D28-AB2C-D7142A914B6C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2A5-4D28-AB2C-D7142A914B6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A5-4D28-AB2C-D7142A914B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6"/>
      </c:doughnutChart>
    </c:plotArea>
    <c:plotVisOnly val="1"/>
    <c:dispBlanksAs val="zero"/>
    <c:showDLblsOverMax val="0"/>
  </c:chart>
  <c:txPr>
    <a:bodyPr/>
    <a:lstStyle/>
    <a:p>
      <a:pPr>
        <a:defRPr sz="1800">
          <a:latin typeface="+mn-lt"/>
          <a:ea typeface="+mn-ea"/>
          <a:cs typeface="+mn-ea"/>
          <a:sym typeface="+mn-lt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BACC6"/>
            </a:solidFill>
            <a:ln>
              <a:solidFill>
                <a:schemeClr val="bg1">
                  <a:lumMod val="75000"/>
                </a:schemeClr>
              </a:solidFill>
            </a:ln>
          </c:spPr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105-4711-89B8-E470A84C354B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105-4711-89B8-E470A84C354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05-4711-89B8-E470A84C35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6"/>
      </c:doughnutChart>
    </c:plotArea>
    <c:plotVisOnly val="1"/>
    <c:dispBlanksAs val="zero"/>
    <c:showDLblsOverMax val="0"/>
  </c:chart>
  <c:txPr>
    <a:bodyPr/>
    <a:lstStyle/>
    <a:p>
      <a:pPr>
        <a:defRPr sz="1800">
          <a:latin typeface="+mn-lt"/>
          <a:ea typeface="+mn-ea"/>
          <a:cs typeface="+mn-ea"/>
          <a:sym typeface="+mn-lt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C0C0"/>
            </a:solidFill>
          </c:spPr>
          <c:dPt>
            <c:idx val="0"/>
            <c:bubble3D val="0"/>
            <c:spPr>
              <a:blipFill dpi="0" rotWithShape="1">
                <a:blip xmlns:r="http://schemas.openxmlformats.org/officeDocument/2006/relationships" r:embed="rId1"/>
                <a:srcRect/>
                <a:stretch>
                  <a:fillRect l="-63000" t="-19000" r="-51000" b="-30000"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1-4701-40C3-9347-90385C4F8CE2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4701-40C3-9347-90385C4F8CE2}"/>
              </c:ext>
            </c:extLst>
          </c:dPt>
          <c:val>
            <c:numRef>
              <c:f>Sheet1!$A$2:$A$3</c:f>
              <c:numCache>
                <c:formatCode>0%</c:formatCode>
                <c:ptCount val="2"/>
                <c:pt idx="0">
                  <c:v>0.3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01-40C3-9347-90385C4F8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</c:plotArea>
    <c:plotVisOnly val="1"/>
    <c:dispBlanksAs val="zero"/>
    <c:showDLblsOverMax val="0"/>
  </c:chart>
  <c:txPr>
    <a:bodyPr/>
    <a:lstStyle/>
    <a:p>
      <a:pPr>
        <a:defRPr sz="1800">
          <a:latin typeface="+mn-lt"/>
          <a:ea typeface="+mn-ea"/>
          <a:cs typeface="+mn-ea"/>
          <a:sym typeface="+mn-lt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 l="-63000" t="-19000" r="-51000" b="-30000"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1-CFB2-47DD-B269-04C5FA7233E2}"/>
              </c:ext>
            </c:extLst>
          </c:dPt>
          <c:dPt>
            <c:idx val="1"/>
            <c:bubble3D val="0"/>
            <c:spPr>
              <a:solidFill>
                <a:srgbClr val="C0C0C0">
                  <a:alpha val="6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CFB2-47DD-B269-04C5FA7233E2}"/>
              </c:ext>
            </c:extLst>
          </c:dPt>
          <c:val>
            <c:numRef>
              <c:f>Sheet1!$A$2:$A$3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B2-47DD-B269-04C5FA7233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</c:plotArea>
    <c:plotVisOnly val="1"/>
    <c:dispBlanksAs val="zero"/>
    <c:showDLblsOverMax val="0"/>
  </c:chart>
  <c:txPr>
    <a:bodyPr/>
    <a:lstStyle/>
    <a:p>
      <a:pPr>
        <a:defRPr sz="1800">
          <a:latin typeface="+mn-lt"/>
          <a:ea typeface="+mn-ea"/>
          <a:cs typeface="+mn-ea"/>
          <a:sym typeface="+mn-lt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 l="-63000" t="-19000" r="-51000" b="-30000"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1-E531-4E5C-9389-3C0883DE3D45}"/>
              </c:ext>
            </c:extLst>
          </c:dPt>
          <c:dPt>
            <c:idx val="1"/>
            <c:bubble3D val="0"/>
            <c:spPr>
              <a:solidFill>
                <a:srgbClr val="C0C0C0">
                  <a:alpha val="6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E531-4E5C-9389-3C0883DE3D45}"/>
              </c:ext>
            </c:extLst>
          </c:dPt>
          <c:val>
            <c:numRef>
              <c:f>Sheet1!$A$2:$A$3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31-4E5C-9389-3C0883DE3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</c:plotArea>
    <c:plotVisOnly val="1"/>
    <c:dispBlanksAs val="zero"/>
    <c:showDLblsOverMax val="0"/>
  </c:chart>
  <c:txPr>
    <a:bodyPr/>
    <a:lstStyle/>
    <a:p>
      <a:pPr>
        <a:defRPr sz="1800">
          <a:latin typeface="+mn-lt"/>
          <a:ea typeface="+mn-ea"/>
          <a:cs typeface="+mn-ea"/>
          <a:sym typeface="+mn-lt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7FEE9-89E2-48D7-A72A-8628D69928D8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0127E-9EBF-4E85-8472-4E1ECA6133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986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0127E-9EBF-4E85-8472-4E1ECA61334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304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0127E-9EBF-4E85-8472-4E1ECA61334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741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C14E79-D0F0-4095-8D57-5FB79A785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A37D02-7B8E-42FA-B39A-65EC7E175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A49267-8972-4D77-9A81-206908796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9376-1DC4-4BC1-860B-F2F82F8E06DC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6D1B34-C924-47D7-B7B2-AA6A1E5EE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8C3A54-EFAB-4C11-A48C-10983E19D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F38-2FEB-4505-9468-2AA077783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60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5E615C-A20D-4F71-A135-C1E9E38CB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5ADA551-EC84-4CD2-8122-31FE92D09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621" y="0"/>
            <a:ext cx="6399840" cy="16888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B8C1C58-A99B-4F14-883B-796A0C73B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0023" y="-1"/>
            <a:ext cx="3131977" cy="168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5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037D33-35D2-4429-9EF6-4B3F3B51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10E000D-4A03-4D75-A4F1-716C3F86C4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5"/>
          <a:stretch/>
        </p:blipFill>
        <p:spPr>
          <a:xfrm flipH="1">
            <a:off x="10177106" y="3843876"/>
            <a:ext cx="2209799" cy="28928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F9A3A4-D1A6-427A-868B-0B59455EAF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399840" cy="19780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FD81CB-401A-4AF2-BA8F-0E9D45C71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0023" y="-1"/>
            <a:ext cx="3131977" cy="168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06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74989F4-9EA9-42F4-AB97-83F2374663C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7829"/>
            <a:ext cx="8999012" cy="74458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CDAF0EC-A2CE-487A-BD93-605F57EEF6E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192988" y="0"/>
            <a:ext cx="8999012" cy="744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89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D3E200-062A-40F0-BF72-A5A7F8EBA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F4DADF-2F45-4E54-BAC3-AC27F78B3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A63B576-8E64-4E99-AE7C-9A0FF2FD8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ECB6AC-2353-4A45-BA56-CABD8834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9376-1DC4-4BC1-860B-F2F82F8E06DC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359C14-58AD-4B29-A649-663170FE3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85729A-2B43-4E5F-B84F-44B1AE70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F38-2FEB-4505-9468-2AA077783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742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F1861A-AAB2-424A-8F26-D2A62FE89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11A548C-7998-4BD7-AA7C-D53735C18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CA9D1FA-BB5F-4FAA-96A3-617181412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797805-E977-4EA4-9541-EE9C04FE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9376-1DC4-4BC1-860B-F2F82F8E06DC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4EE1AA-60DD-4D1A-BE5B-1130B183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BCA37D-6CC9-429F-AB15-3555F6E6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F38-2FEB-4505-9468-2AA077783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620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37B8C2-6C90-41F1-AD7E-50F2ED837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84BA52-027A-4D18-A812-A1B3225AD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B1473B-E4AD-4528-9ED9-D5422247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9376-1DC4-4BC1-860B-F2F82F8E06DC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C8D890-1A9D-4BF0-A7BA-650DB59D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91735-E4C2-45BE-BE50-D8141F5F3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F38-2FEB-4505-9468-2AA077783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555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5C2932D-F9D2-4033-BD95-8A8F1C38C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0E54670-1F82-4FE8-8924-1D4A78F0F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21F71E-798D-454B-9CFB-0D393A1B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9376-1DC4-4BC1-860B-F2F82F8E06DC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A1A0FB-5A73-4172-A042-09D1E8E20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EBAF02-1203-40F0-9F6C-B68AFD4F6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F38-2FEB-4505-9468-2AA077783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501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2022/3/31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99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2022/3/31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66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69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C8D53-1CCA-4270-B0B1-82F0BB282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EFE7E7-89F0-4AF5-A302-C9765B621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FFFC33-5AE3-4510-B258-8B85A0AA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9376-1DC4-4BC1-860B-F2F82F8E06DC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D50E63-A0CE-4913-8AA2-7EEFEDD5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64F884-9EDC-43C4-9CC4-FCFAC16E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F38-2FEB-4505-9468-2AA077783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37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B35D51-4581-446F-9BBE-39D44E5FA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6BC9BC-8827-48E8-8981-0E5E4AE38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BBC0A3-DFFA-44B1-84BC-084E1A73A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9376-1DC4-4BC1-860B-F2F82F8E06DC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A77165-8364-4601-B97C-28A920705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FF0C2E-5885-40EE-8FE6-6D521859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F38-2FEB-4505-9468-2AA077783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7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E87021-1EF4-4830-BB3D-07DAFF44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96B12-3E77-4417-9E0A-C0D4A04E4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34FE9E-FD3F-46F4-AAAA-2FEA94639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DAF19E-98B9-4926-BE7F-92BD18B8F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9376-1DC4-4BC1-860B-F2F82F8E06DC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C87FA3-82E7-43C0-AAFD-B5039E7D9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61D089-7E57-467F-B569-EC3EC4154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F38-2FEB-4505-9468-2AA077783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77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36456B-B5C7-4A04-97B3-17A9EB77A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22E437-D22D-4564-A56E-BB168C07A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3F01541-9699-465C-98D7-FB7BBB1CB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ED065BB-D12A-4326-B1AF-DD3B232E01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3282DD9-3D11-4603-9614-92DF408D60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E44196-E4B4-48A9-9207-0EB91E1D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9376-1DC4-4BC1-860B-F2F82F8E06DC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E33AB3-4B06-47BF-9287-8AC202B06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259B0A3-3A58-4001-95B1-5519E1ED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F38-2FEB-4505-9468-2AA077783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873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36456B-B5C7-4A04-97B3-17A9EB77A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22E437-D22D-4564-A56E-BB168C07A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3F01541-9699-465C-98D7-FB7BBB1CB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ED065BB-D12A-4326-B1AF-DD3B232E01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3282DD9-3D11-4603-9614-92DF408D60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E44196-E4B4-48A9-9207-0EB91E1D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9376-1DC4-4BC1-860B-F2F82F8E06DC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E33AB3-4B06-47BF-9287-8AC202B06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259B0A3-3A58-4001-95B1-5519E1ED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F38-2FEB-4505-9468-2AA0777838E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285405" y="671716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83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3A3B94-0E42-4433-A921-5B320077E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8FEF4B2-2102-4879-8ACD-1E0E7250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9376-1DC4-4BC1-860B-F2F82F8E06DC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AB00B6B-C8A0-4CE7-A294-4E6D012E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E7D2F8-E74C-4606-B17E-6102B97BC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F38-2FEB-4505-9468-2AA077783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45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AECBB8-6D31-47F8-9A99-1098B36818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B874D5-3B86-4311-99A0-174882C0E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5"/>
          <a:stretch/>
        </p:blipFill>
        <p:spPr>
          <a:xfrm>
            <a:off x="-428690" y="3965173"/>
            <a:ext cx="2209799" cy="289282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144BFD-F97F-4506-B01B-6EF104B77674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804" y="237735"/>
            <a:ext cx="2468881" cy="134897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623DCFC-FD14-4A9D-9DBD-F12D696902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776314" cy="31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0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6FFAB39E-B972-4197-B021-E56F326C5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5ADA551-EC84-4CD2-8122-31FE92D09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621" y="0"/>
            <a:ext cx="6399840" cy="16888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B8C1C58-A99B-4F14-883B-796A0C73B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0023" y="-1"/>
            <a:ext cx="3131977" cy="16888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03065F-7F04-4472-9095-1194E31C8B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5"/>
          <a:stretch/>
        </p:blipFill>
        <p:spPr>
          <a:xfrm flipH="1">
            <a:off x="10464489" y="3965173"/>
            <a:ext cx="2209799" cy="289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58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1B5B11D-63DC-4BF2-A9B3-7D13B814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BA49F3-2187-4127-8EFC-8E830AB14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38F0B5-7E60-4649-98CC-0AE563C45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F9376-1DC4-4BC1-860B-F2F82F8E06DC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2F9939-719C-46F4-89C9-BF3E54ADD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6BB691-9AFE-4F07-AD5F-8E4256814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8F38-2FEB-4505-9468-2AA0777838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27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9" r:id="rId6"/>
    <p:sldLayoutId id="2147483654" r:id="rId7"/>
    <p:sldLayoutId id="2147483666" r:id="rId8"/>
    <p:sldLayoutId id="2147483664" r:id="rId9"/>
    <p:sldLayoutId id="2147483668" r:id="rId10"/>
    <p:sldLayoutId id="2147483667" r:id="rId11"/>
    <p:sldLayoutId id="214748366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78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eeppt7.com/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eeppt7.com/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0071" y="3692160"/>
            <a:ext cx="72371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600" dirty="0">
                <a:solidFill>
                  <a:srgbClr val="ECC7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Insert the subtitle of your presentation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8179" y="4478540"/>
            <a:ext cx="491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REPORT 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FREEPPT7.COM  TIME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20XX.XX</a:t>
            </a:r>
            <a:endParaRPr lang="zh-CN" altLang="en-US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E901C87-47E1-4A05-A353-17029B424650}"/>
              </a:ext>
            </a:extLst>
          </p:cNvPr>
          <p:cNvSpPr txBox="1"/>
          <p:nvPr/>
        </p:nvSpPr>
        <p:spPr>
          <a:xfrm>
            <a:off x="2252967" y="2413337"/>
            <a:ext cx="813673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FREE PPT TEMPLATES</a:t>
            </a:r>
            <a:endParaRPr lang="ko-KR" altLang="en-US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72D2D5CA-332F-4168-B35B-E5CB9B3F0597}"/>
              </a:ext>
            </a:extLst>
          </p:cNvPr>
          <p:cNvSpPr/>
          <p:nvPr/>
        </p:nvSpPr>
        <p:spPr>
          <a:xfrm>
            <a:off x="9827263" y="580902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ECC7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ECC70E"/>
                </a:solidFill>
              </a:rPr>
              <a:t>LOGO</a:t>
            </a:r>
            <a:endParaRPr lang="ko-KR" altLang="en-US" sz="2700" dirty="0">
              <a:solidFill>
                <a:srgbClr val="ECC70E"/>
              </a:solidFill>
            </a:endParaRPr>
          </a:p>
        </p:txBody>
      </p:sp>
      <p:sp>
        <p:nvSpPr>
          <p:cNvPr id="9" name="TextBox 3">
            <a:hlinkClick r:id="rId2"/>
            <a:extLst>
              <a:ext uri="{FF2B5EF4-FFF2-40B4-BE49-F238E27FC236}">
                <a16:creationId xmlns:a16="http://schemas.microsoft.com/office/drawing/2014/main" id="{93E97C67-E459-4224-9156-560C6D3DCBAC}"/>
              </a:ext>
            </a:extLst>
          </p:cNvPr>
          <p:cNvSpPr txBox="1"/>
          <p:nvPr/>
        </p:nvSpPr>
        <p:spPr>
          <a:xfrm>
            <a:off x="913134" y="6638283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CAAADB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rgbClr val="CAAADB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ECB427B1-3172-490F-AB7A-A05DFB12E9A0}"/>
              </a:ext>
            </a:extLst>
          </p:cNvPr>
          <p:cNvSpPr/>
          <p:nvPr/>
        </p:nvSpPr>
        <p:spPr>
          <a:xfrm>
            <a:off x="4007282" y="2775802"/>
            <a:ext cx="44713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4F0E926B-DDF2-4BF5-AE42-3D3508AF28B5}"/>
              </a:ext>
            </a:extLst>
          </p:cNvPr>
          <p:cNvGrpSpPr/>
          <p:nvPr/>
        </p:nvGrpSpPr>
        <p:grpSpPr>
          <a:xfrm>
            <a:off x="3170891" y="2497557"/>
            <a:ext cx="371414" cy="2815050"/>
            <a:chOff x="5172075" y="1009650"/>
            <a:chExt cx="514350" cy="2638425"/>
          </a:xfrm>
        </p:grpSpPr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43A78ED0-EE09-4955-A855-C7A6DAF872AE}"/>
                </a:ext>
              </a:extLst>
            </p:cNvPr>
            <p:cNvCxnSpPr/>
            <p:nvPr/>
          </p:nvCxnSpPr>
          <p:spPr>
            <a:xfrm>
              <a:off x="5172075" y="1019175"/>
              <a:ext cx="514350" cy="0"/>
            </a:xfrm>
            <a:prstGeom prst="line">
              <a:avLst/>
            </a:prstGeom>
            <a:ln w="28575">
              <a:gradFill>
                <a:gsLst>
                  <a:gs pos="0">
                    <a:srgbClr val="9CA6DC"/>
                  </a:gs>
                  <a:gs pos="31000">
                    <a:srgbClr val="CAAADB"/>
                  </a:gs>
                  <a:gs pos="65000">
                    <a:srgbClr val="FCEA68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F5C1FD78-7A65-488A-8BCB-32794D92E417}"/>
                </a:ext>
              </a:extLst>
            </p:cNvPr>
            <p:cNvCxnSpPr/>
            <p:nvPr/>
          </p:nvCxnSpPr>
          <p:spPr>
            <a:xfrm>
              <a:off x="5172075" y="1009650"/>
              <a:ext cx="0" cy="2628900"/>
            </a:xfrm>
            <a:prstGeom prst="line">
              <a:avLst/>
            </a:prstGeom>
            <a:ln w="28575">
              <a:gradFill>
                <a:gsLst>
                  <a:gs pos="0">
                    <a:srgbClr val="9CA6DC"/>
                  </a:gs>
                  <a:gs pos="31000">
                    <a:srgbClr val="CAAADB"/>
                  </a:gs>
                  <a:gs pos="65000">
                    <a:srgbClr val="FCEA68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C02C9120-0571-4F33-990A-569A3EF16856}"/>
                </a:ext>
              </a:extLst>
            </p:cNvPr>
            <p:cNvCxnSpPr/>
            <p:nvPr/>
          </p:nvCxnSpPr>
          <p:spPr>
            <a:xfrm>
              <a:off x="5172075" y="3648075"/>
              <a:ext cx="514350" cy="0"/>
            </a:xfrm>
            <a:prstGeom prst="line">
              <a:avLst/>
            </a:prstGeom>
            <a:ln w="28575">
              <a:gradFill>
                <a:gsLst>
                  <a:gs pos="0">
                    <a:srgbClr val="9CA6DC"/>
                  </a:gs>
                  <a:gs pos="31000">
                    <a:srgbClr val="CAAADB"/>
                  </a:gs>
                  <a:gs pos="65000">
                    <a:srgbClr val="FCEA68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2B67153F-8AF4-4D01-809A-9FACEBA4165D}"/>
              </a:ext>
            </a:extLst>
          </p:cNvPr>
          <p:cNvGrpSpPr/>
          <p:nvPr/>
        </p:nvGrpSpPr>
        <p:grpSpPr>
          <a:xfrm flipH="1">
            <a:off x="8665059" y="2478834"/>
            <a:ext cx="371414" cy="2815050"/>
            <a:chOff x="5172075" y="1009650"/>
            <a:chExt cx="514350" cy="2638425"/>
          </a:xfrm>
        </p:grpSpPr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7AE88545-BA43-4631-BF90-77B934FC4083}"/>
                </a:ext>
              </a:extLst>
            </p:cNvPr>
            <p:cNvCxnSpPr/>
            <p:nvPr/>
          </p:nvCxnSpPr>
          <p:spPr>
            <a:xfrm>
              <a:off x="5172075" y="1019175"/>
              <a:ext cx="514350" cy="0"/>
            </a:xfrm>
            <a:prstGeom prst="line">
              <a:avLst/>
            </a:prstGeom>
            <a:ln w="28575">
              <a:gradFill>
                <a:gsLst>
                  <a:gs pos="0">
                    <a:srgbClr val="9CA6DC"/>
                  </a:gs>
                  <a:gs pos="31000">
                    <a:srgbClr val="CAAADB"/>
                  </a:gs>
                  <a:gs pos="65000">
                    <a:srgbClr val="FCEA68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0F78754F-6EC1-4BC2-8FF7-B85554B5F4CE}"/>
                </a:ext>
              </a:extLst>
            </p:cNvPr>
            <p:cNvCxnSpPr/>
            <p:nvPr/>
          </p:nvCxnSpPr>
          <p:spPr>
            <a:xfrm>
              <a:off x="5172075" y="1009650"/>
              <a:ext cx="0" cy="2628900"/>
            </a:xfrm>
            <a:prstGeom prst="line">
              <a:avLst/>
            </a:prstGeom>
            <a:ln w="28575">
              <a:gradFill>
                <a:gsLst>
                  <a:gs pos="0">
                    <a:srgbClr val="9CA6DC"/>
                  </a:gs>
                  <a:gs pos="31000">
                    <a:srgbClr val="CAAADB"/>
                  </a:gs>
                  <a:gs pos="65000">
                    <a:srgbClr val="FCEA68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CB6DFFB4-FAD6-4F6C-BA43-82F39EE10CF3}"/>
                </a:ext>
              </a:extLst>
            </p:cNvPr>
            <p:cNvCxnSpPr/>
            <p:nvPr/>
          </p:nvCxnSpPr>
          <p:spPr>
            <a:xfrm>
              <a:off x="5172075" y="3648075"/>
              <a:ext cx="514350" cy="0"/>
            </a:xfrm>
            <a:prstGeom prst="line">
              <a:avLst/>
            </a:prstGeom>
            <a:ln w="28575">
              <a:gradFill>
                <a:gsLst>
                  <a:gs pos="0">
                    <a:srgbClr val="9CA6DC"/>
                  </a:gs>
                  <a:gs pos="31000">
                    <a:srgbClr val="CAAADB"/>
                  </a:gs>
                  <a:gs pos="65000">
                    <a:srgbClr val="FCEA68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DEA522F-8E1C-46C1-925F-47DB5147B892}"/>
              </a:ext>
            </a:extLst>
          </p:cNvPr>
          <p:cNvGrpSpPr/>
          <p:nvPr/>
        </p:nvGrpSpPr>
        <p:grpSpPr>
          <a:xfrm>
            <a:off x="2745859" y="1873191"/>
            <a:ext cx="1221478" cy="1243207"/>
            <a:chOff x="1392589" y="2368473"/>
            <a:chExt cx="1501913" cy="1517507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1B75768D-DB74-4237-8EB6-1C9BE23906FF}"/>
                </a:ext>
              </a:extLst>
            </p:cNvPr>
            <p:cNvGrpSpPr/>
            <p:nvPr/>
          </p:nvGrpSpPr>
          <p:grpSpPr>
            <a:xfrm>
              <a:off x="1392589" y="2368473"/>
              <a:ext cx="1235672" cy="1363103"/>
              <a:chOff x="498921" y="4247794"/>
              <a:chExt cx="1983885" cy="2188477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B2D9BCCD-B533-42E8-BEA7-0598C5B07B64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9294" y="4247794"/>
                <a:ext cx="1963512" cy="1692683"/>
              </a:xfrm>
              <a:prstGeom prst="rect">
                <a:avLst/>
              </a:prstGeom>
            </p:spPr>
          </p:pic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7F6BD708-3C2D-4A7C-9BA2-0780972882A9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498921" y="4743588"/>
                <a:ext cx="1963512" cy="1692683"/>
              </a:xfrm>
              <a:prstGeom prst="rect">
                <a:avLst/>
              </a:prstGeom>
            </p:spPr>
          </p:pic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F709714E-730A-4BC7-AAF2-661888BD8C85}"/>
                </a:ext>
              </a:extLst>
            </p:cNvPr>
            <p:cNvGrpSpPr/>
            <p:nvPr/>
          </p:nvGrpSpPr>
          <p:grpSpPr>
            <a:xfrm>
              <a:off x="1658830" y="2522877"/>
              <a:ext cx="1235672" cy="1363103"/>
              <a:chOff x="498921" y="4247794"/>
              <a:chExt cx="1983885" cy="2188477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1A782463-5193-4421-83A4-F733F59862F2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9294" y="4247794"/>
                <a:ext cx="1963512" cy="1692683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C2D249C3-099A-47AD-ADFE-2F76CF9651E9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498921" y="4743588"/>
                <a:ext cx="1963512" cy="1692683"/>
              </a:xfrm>
              <a:prstGeom prst="rect">
                <a:avLst/>
              </a:prstGeom>
            </p:spPr>
          </p:pic>
        </p:grp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6ED4FC69-559C-4748-8599-06BE04B05052}"/>
              </a:ext>
            </a:extLst>
          </p:cNvPr>
          <p:cNvGrpSpPr/>
          <p:nvPr/>
        </p:nvGrpSpPr>
        <p:grpSpPr>
          <a:xfrm rot="2744566">
            <a:off x="8654842" y="4873024"/>
            <a:ext cx="746643" cy="817649"/>
            <a:chOff x="498921" y="4247794"/>
            <a:chExt cx="1983885" cy="218847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9E4D1B72-6691-48AE-A029-BAB45239CFA3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94" y="4247794"/>
              <a:ext cx="1963512" cy="169268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6DA01E34-F399-494D-9102-BF7776BEA35A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98921" y="4743588"/>
              <a:ext cx="1963512" cy="1692683"/>
            </a:xfrm>
            <a:prstGeom prst="rect">
              <a:avLst/>
            </a:prstGeom>
          </p:spPr>
        </p:pic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AF3A59A4-B0ED-46E4-8CAE-73B235EB4B35}"/>
              </a:ext>
            </a:extLst>
          </p:cNvPr>
          <p:cNvGrpSpPr/>
          <p:nvPr/>
        </p:nvGrpSpPr>
        <p:grpSpPr>
          <a:xfrm>
            <a:off x="4049486" y="287914"/>
            <a:ext cx="4674637" cy="1252606"/>
            <a:chOff x="4161453" y="291533"/>
            <a:chExt cx="4674637" cy="1252606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B1CE43A8-D2E4-4AC2-B444-0BD79A83498C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B0CA07E0-2DB2-40BE-8E45-E3A9998761EB}"/>
                </a:ext>
              </a:extLst>
            </p:cNvPr>
            <p:cNvSpPr/>
            <p:nvPr/>
          </p:nvSpPr>
          <p:spPr>
            <a:xfrm>
              <a:off x="4870420" y="291533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21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30019F8-DB03-4D0D-82B6-2C04DE4C75A9}"/>
              </a:ext>
            </a:extLst>
          </p:cNvPr>
          <p:cNvGrpSpPr/>
          <p:nvPr/>
        </p:nvGrpSpPr>
        <p:grpSpPr>
          <a:xfrm>
            <a:off x="2668555" y="2060469"/>
            <a:ext cx="7887477" cy="2308525"/>
            <a:chOff x="2668555" y="1743228"/>
            <a:chExt cx="7887477" cy="2308525"/>
          </a:xfrm>
        </p:grpSpPr>
        <p:sp>
          <p:nvSpPr>
            <p:cNvPr id="6" name="双波形 5">
              <a:extLst>
                <a:ext uri="{FF2B5EF4-FFF2-40B4-BE49-F238E27FC236}">
                  <a16:creationId xmlns:a16="http://schemas.microsoft.com/office/drawing/2014/main" id="{B5C18DA5-EA71-4E84-9CA8-BCA68C3D9FB2}"/>
                </a:ext>
              </a:extLst>
            </p:cNvPr>
            <p:cNvSpPr/>
            <p:nvPr/>
          </p:nvSpPr>
          <p:spPr>
            <a:xfrm>
              <a:off x="2668555" y="1743228"/>
              <a:ext cx="7887477" cy="2308525"/>
            </a:xfrm>
            <a:prstGeom prst="doubleWave">
              <a:avLst>
                <a:gd name="adj1" fmla="val 9079"/>
                <a:gd name="adj2" fmla="val 0"/>
              </a:avLst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22225"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26" name="矩形 12">
              <a:extLst>
                <a:ext uri="{FF2B5EF4-FFF2-40B4-BE49-F238E27FC236}">
                  <a16:creationId xmlns:a16="http://schemas.microsoft.com/office/drawing/2014/main" id="{1D7864BB-7A0D-4D27-88FF-9B602B851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500" y="2542360"/>
              <a:ext cx="4641987" cy="70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defTabSz="121602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Add title text</a:t>
              </a: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1A37E5A-B5C2-4218-A1C3-F8434C9A0CF9}"/>
                </a:ext>
              </a:extLst>
            </p:cNvPr>
            <p:cNvSpPr txBox="1"/>
            <p:nvPr/>
          </p:nvSpPr>
          <p:spPr>
            <a:xfrm>
              <a:off x="3631942" y="2174214"/>
              <a:ext cx="160355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8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39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60E29EF2-E766-4739-AF67-68FF80E8F07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693" y="1867095"/>
            <a:ext cx="1657143" cy="156190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0BCE52C-BE03-41DF-987D-8353FA3312E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021" y="4063832"/>
            <a:ext cx="1657143" cy="156190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519D84D8-39E2-4615-BC33-AD6096C91BD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365" y="4079638"/>
            <a:ext cx="1657143" cy="156190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17A7F36D-A13A-45C7-BD1E-D5D692ACAE2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292" y="1906646"/>
            <a:ext cx="1657143" cy="156190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F1ED2E7-C0B3-459F-BD31-DAA13F013DAC}"/>
              </a:ext>
            </a:extLst>
          </p:cNvPr>
          <p:cNvSpPr/>
          <p:nvPr/>
        </p:nvSpPr>
        <p:spPr>
          <a:xfrm>
            <a:off x="3812793" y="2404921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2E2E2E"/>
                </a:solidFill>
                <a:cs typeface="+mn-ea"/>
                <a:sym typeface="+mn-lt"/>
              </a:rPr>
              <a:t>title</a:t>
            </a:r>
            <a:endParaRPr lang="zh-CN" altLang="en-US" sz="3200" dirty="0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D3C793-EEA6-4F14-9BC6-CB523BBE7AD9}"/>
              </a:ext>
            </a:extLst>
          </p:cNvPr>
          <p:cNvSpPr/>
          <p:nvPr/>
        </p:nvSpPr>
        <p:spPr>
          <a:xfrm>
            <a:off x="1638523" y="1821912"/>
            <a:ext cx="17558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A96C24C-1F55-4212-B9DB-BBE9B7C18C65}"/>
              </a:ext>
            </a:extLst>
          </p:cNvPr>
          <p:cNvSpPr/>
          <p:nvPr/>
        </p:nvSpPr>
        <p:spPr>
          <a:xfrm>
            <a:off x="1682600" y="3964639"/>
            <a:ext cx="16661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E2A09ED-94C4-45F0-AF10-2F475152B47F}"/>
              </a:ext>
            </a:extLst>
          </p:cNvPr>
          <p:cNvSpPr/>
          <p:nvPr/>
        </p:nvSpPr>
        <p:spPr>
          <a:xfrm>
            <a:off x="8968739" y="1853296"/>
            <a:ext cx="1749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CDDAFA2-A43D-46A8-AE9C-D186D2AAAEC2}"/>
              </a:ext>
            </a:extLst>
          </p:cNvPr>
          <p:cNvSpPr/>
          <p:nvPr/>
        </p:nvSpPr>
        <p:spPr>
          <a:xfrm>
            <a:off x="9031262" y="4095446"/>
            <a:ext cx="16787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FB05395-FB38-4BE5-8EB4-57AA6982DEBD}"/>
              </a:ext>
            </a:extLst>
          </p:cNvPr>
          <p:cNvSpPr/>
          <p:nvPr/>
        </p:nvSpPr>
        <p:spPr>
          <a:xfrm>
            <a:off x="7518208" y="2423724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2E2E2E"/>
                </a:solidFill>
                <a:cs typeface="+mn-ea"/>
                <a:sym typeface="+mn-lt"/>
              </a:rPr>
              <a:t>title</a:t>
            </a:r>
            <a:endParaRPr lang="zh-CN" altLang="en-US" sz="3200" dirty="0"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58CD8C1-C08B-4835-8932-AF0E38814DFD}"/>
              </a:ext>
            </a:extLst>
          </p:cNvPr>
          <p:cNvSpPr/>
          <p:nvPr/>
        </p:nvSpPr>
        <p:spPr>
          <a:xfrm>
            <a:off x="3795820" y="4547648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2E2E2E"/>
                </a:solidFill>
                <a:cs typeface="+mn-ea"/>
                <a:sym typeface="+mn-lt"/>
              </a:rPr>
              <a:t>title</a:t>
            </a:r>
            <a:endParaRPr lang="zh-CN" altLang="en-US" sz="3200" dirty="0"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32DF95E-CA20-4420-A7FF-B14763410005}"/>
              </a:ext>
            </a:extLst>
          </p:cNvPr>
          <p:cNvSpPr/>
          <p:nvPr/>
        </p:nvSpPr>
        <p:spPr>
          <a:xfrm>
            <a:off x="7629803" y="4580287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2E2E2E"/>
                </a:solidFill>
                <a:cs typeface="+mn-ea"/>
                <a:sym typeface="+mn-lt"/>
              </a:rPr>
              <a:t>title</a:t>
            </a:r>
            <a:endParaRPr lang="zh-CN" altLang="en-US" sz="3200" dirty="0"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24A201B-18BF-477F-8881-10A295CEB17B}"/>
              </a:ext>
            </a:extLst>
          </p:cNvPr>
          <p:cNvGrpSpPr/>
          <p:nvPr/>
        </p:nvGrpSpPr>
        <p:grpSpPr>
          <a:xfrm>
            <a:off x="4049486" y="354175"/>
            <a:ext cx="4674637" cy="1186345"/>
            <a:chOff x="4161453" y="357794"/>
            <a:chExt cx="4674637" cy="1186345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4C0CBE65-A2BE-49F8-B74B-D3728E6DA13C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1690F23-29A1-4152-8B24-60215223359C}"/>
                </a:ext>
              </a:extLst>
            </p:cNvPr>
            <p:cNvSpPr/>
            <p:nvPr/>
          </p:nvSpPr>
          <p:spPr>
            <a:xfrm>
              <a:off x="5331748" y="357794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4AFA191-FD24-4D36-873F-BC756ADD099F}"/>
              </a:ext>
            </a:extLst>
          </p:cNvPr>
          <p:cNvGrpSpPr/>
          <p:nvPr/>
        </p:nvGrpSpPr>
        <p:grpSpPr>
          <a:xfrm>
            <a:off x="5172164" y="2716111"/>
            <a:ext cx="1975701" cy="2225676"/>
            <a:chOff x="5706603" y="2792908"/>
            <a:chExt cx="1975701" cy="2225676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64DE892F-ACD0-43A1-AB23-E501CCA9B426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8792" y="3325901"/>
              <a:ext cx="1963512" cy="1692683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36EFB029-B979-4543-89CC-E81EF4EF9221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06603" y="2792908"/>
              <a:ext cx="1963512" cy="1692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00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7B5DFB-9E5B-45E4-84BC-0A12C908C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27073" y="2034367"/>
            <a:ext cx="7316962" cy="516653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3938DED-23CD-4052-973B-667947E7387C}"/>
              </a:ext>
            </a:extLst>
          </p:cNvPr>
          <p:cNvSpPr/>
          <p:nvPr/>
        </p:nvSpPr>
        <p:spPr>
          <a:xfrm>
            <a:off x="2278449" y="1829832"/>
            <a:ext cx="17558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9743FCB-0AF9-45B3-BBEB-D1BAEB54AAED}"/>
              </a:ext>
            </a:extLst>
          </p:cNvPr>
          <p:cNvSpPr/>
          <p:nvPr/>
        </p:nvSpPr>
        <p:spPr>
          <a:xfrm>
            <a:off x="1286479" y="3984781"/>
            <a:ext cx="17558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64941D9-E148-44B9-9198-333B4B6D6A08}"/>
              </a:ext>
            </a:extLst>
          </p:cNvPr>
          <p:cNvSpPr/>
          <p:nvPr/>
        </p:nvSpPr>
        <p:spPr>
          <a:xfrm>
            <a:off x="8966121" y="2273826"/>
            <a:ext cx="17558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44E7560-0FD2-4937-96EE-38026FB8016F}"/>
              </a:ext>
            </a:extLst>
          </p:cNvPr>
          <p:cNvSpPr/>
          <p:nvPr/>
        </p:nvSpPr>
        <p:spPr>
          <a:xfrm>
            <a:off x="8072037" y="4374157"/>
            <a:ext cx="17558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0EC9CA3-0DE1-48B0-8457-3926829B7F2A}"/>
              </a:ext>
            </a:extLst>
          </p:cNvPr>
          <p:cNvGrpSpPr/>
          <p:nvPr/>
        </p:nvGrpSpPr>
        <p:grpSpPr>
          <a:xfrm>
            <a:off x="4049486" y="354175"/>
            <a:ext cx="4674637" cy="1186345"/>
            <a:chOff x="4161453" y="357794"/>
            <a:chExt cx="4674637" cy="1186345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9892321-DD22-4E98-ADF0-58EEEF6904EE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85272E7E-1934-4AC0-B3A2-D460315B977E}"/>
                </a:ext>
              </a:extLst>
            </p:cNvPr>
            <p:cNvSpPr/>
            <p:nvPr/>
          </p:nvSpPr>
          <p:spPr>
            <a:xfrm>
              <a:off x="5331748" y="357794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9B8929D-75BC-49EB-851E-140BC11F9B5F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2673" y="2756554"/>
            <a:ext cx="1118728" cy="10475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E7C6776-04AB-40EA-B9EF-772FCF3FC542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4972" y="4226146"/>
            <a:ext cx="1118728" cy="104756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290A6CF-B567-4F49-B524-76C1129126ED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020" y="1995425"/>
            <a:ext cx="1118728" cy="104756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BBE69FA-2350-417A-B494-C2F083E6E6E1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4172" y="4232947"/>
            <a:ext cx="1118728" cy="10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A3C700D-32F7-4B60-85DE-F76D26B6B033}"/>
              </a:ext>
            </a:extLst>
          </p:cNvPr>
          <p:cNvGrpSpPr/>
          <p:nvPr/>
        </p:nvGrpSpPr>
        <p:grpSpPr>
          <a:xfrm>
            <a:off x="4049486" y="354175"/>
            <a:ext cx="4674637" cy="1186345"/>
            <a:chOff x="4161453" y="357794"/>
            <a:chExt cx="4674637" cy="118634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473CBAC-D013-472F-B6B6-7D1FA092A5DB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E668621-77F3-4DEB-AF46-3832DFE57F74}"/>
                </a:ext>
              </a:extLst>
            </p:cNvPr>
            <p:cNvSpPr/>
            <p:nvPr/>
          </p:nvSpPr>
          <p:spPr>
            <a:xfrm>
              <a:off x="5331748" y="357794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35BC809-17EE-4D21-86E1-FAF1A1DA41F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00290">
            <a:off x="2848202" y="1092310"/>
            <a:ext cx="2066667" cy="213333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DB41E83-95A2-4332-A60A-42F5E08D3FBC}"/>
              </a:ext>
            </a:extLst>
          </p:cNvPr>
          <p:cNvSpPr/>
          <p:nvPr/>
        </p:nvSpPr>
        <p:spPr>
          <a:xfrm>
            <a:off x="2783632" y="2298264"/>
            <a:ext cx="6288833" cy="3331029"/>
          </a:xfrm>
          <a:prstGeom prst="rect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DC182008-8471-47DE-BB71-75A80DCDB5E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00290" flipH="1" flipV="1">
            <a:off x="7105793" y="4678850"/>
            <a:ext cx="2066667" cy="2133333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81F6A652-0F35-430C-B3DA-F95BB67C3DE1}"/>
              </a:ext>
            </a:extLst>
          </p:cNvPr>
          <p:cNvSpPr/>
          <p:nvPr/>
        </p:nvSpPr>
        <p:spPr>
          <a:xfrm>
            <a:off x="3428016" y="2829301"/>
            <a:ext cx="5255674" cy="1895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</p:spTree>
    <p:extLst>
      <p:ext uri="{BB962C8B-B14F-4D97-AF65-F5344CB8AC3E}">
        <p14:creationId xmlns:p14="http://schemas.microsoft.com/office/powerpoint/2010/main" val="32687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30019F8-DB03-4D0D-82B6-2C04DE4C75A9}"/>
              </a:ext>
            </a:extLst>
          </p:cNvPr>
          <p:cNvGrpSpPr/>
          <p:nvPr/>
        </p:nvGrpSpPr>
        <p:grpSpPr>
          <a:xfrm>
            <a:off x="2668555" y="2060469"/>
            <a:ext cx="7887477" cy="2308525"/>
            <a:chOff x="2668555" y="1743228"/>
            <a:chExt cx="7887477" cy="2308525"/>
          </a:xfrm>
        </p:grpSpPr>
        <p:sp>
          <p:nvSpPr>
            <p:cNvPr id="6" name="双波形 5">
              <a:extLst>
                <a:ext uri="{FF2B5EF4-FFF2-40B4-BE49-F238E27FC236}">
                  <a16:creationId xmlns:a16="http://schemas.microsoft.com/office/drawing/2014/main" id="{B5C18DA5-EA71-4E84-9CA8-BCA68C3D9FB2}"/>
                </a:ext>
              </a:extLst>
            </p:cNvPr>
            <p:cNvSpPr/>
            <p:nvPr/>
          </p:nvSpPr>
          <p:spPr>
            <a:xfrm>
              <a:off x="2668555" y="1743228"/>
              <a:ext cx="7887477" cy="2308525"/>
            </a:xfrm>
            <a:prstGeom prst="doubleWave">
              <a:avLst>
                <a:gd name="adj1" fmla="val 9079"/>
                <a:gd name="adj2" fmla="val 0"/>
              </a:avLst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22225"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26" name="矩形 12">
              <a:extLst>
                <a:ext uri="{FF2B5EF4-FFF2-40B4-BE49-F238E27FC236}">
                  <a16:creationId xmlns:a16="http://schemas.microsoft.com/office/drawing/2014/main" id="{1D7864BB-7A0D-4D27-88FF-9B602B851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500" y="2542360"/>
              <a:ext cx="4641987" cy="70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defTabSz="121602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Add title text</a:t>
              </a: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1A37E5A-B5C2-4218-A1C3-F8434C9A0CF9}"/>
                </a:ext>
              </a:extLst>
            </p:cNvPr>
            <p:cNvSpPr txBox="1"/>
            <p:nvPr/>
          </p:nvSpPr>
          <p:spPr>
            <a:xfrm>
              <a:off x="3631942" y="2174214"/>
              <a:ext cx="160355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8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8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852EF6F-1C31-4FD2-922C-C0FA5554C236}"/>
              </a:ext>
            </a:extLst>
          </p:cNvPr>
          <p:cNvGrpSpPr/>
          <p:nvPr/>
        </p:nvGrpSpPr>
        <p:grpSpPr>
          <a:xfrm>
            <a:off x="1631542" y="2252170"/>
            <a:ext cx="4318231" cy="144016"/>
            <a:chOff x="1507396" y="1628800"/>
            <a:chExt cx="4320480" cy="144016"/>
          </a:xfrm>
          <a:solidFill>
            <a:schemeClr val="accent1">
              <a:lumMod val="75000"/>
            </a:schemeClr>
          </a:solidFill>
        </p:grpSpPr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DF7A1EA1-E860-432E-9E27-58D36644A5A0}"/>
                </a:ext>
              </a:extLst>
            </p:cNvPr>
            <p:cNvCxnSpPr/>
            <p:nvPr/>
          </p:nvCxnSpPr>
          <p:spPr>
            <a:xfrm>
              <a:off x="1507396" y="1700808"/>
              <a:ext cx="4320480" cy="0"/>
            </a:xfrm>
            <a:prstGeom prst="line">
              <a:avLst/>
            </a:prstGeom>
            <a:grpFill/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B52ED41F-246A-4998-AB91-30D9A6A4C023}"/>
                </a:ext>
              </a:extLst>
            </p:cNvPr>
            <p:cNvCxnSpPr/>
            <p:nvPr/>
          </p:nvCxnSpPr>
          <p:spPr>
            <a:xfrm flipV="1">
              <a:off x="1507396" y="1628800"/>
              <a:ext cx="0" cy="144016"/>
            </a:xfrm>
            <a:prstGeom prst="line">
              <a:avLst/>
            </a:prstGeom>
            <a:grpFill/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E28BA78F-755D-4F13-A6FB-4E260310A711}"/>
                </a:ext>
              </a:extLst>
            </p:cNvPr>
            <p:cNvCxnSpPr/>
            <p:nvPr/>
          </p:nvCxnSpPr>
          <p:spPr>
            <a:xfrm flipV="1">
              <a:off x="1987449" y="1628800"/>
              <a:ext cx="0" cy="144016"/>
            </a:xfrm>
            <a:prstGeom prst="line">
              <a:avLst/>
            </a:prstGeom>
            <a:grpFill/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D479B89E-FA98-4456-BACC-531927997637}"/>
                </a:ext>
              </a:extLst>
            </p:cNvPr>
            <p:cNvCxnSpPr/>
            <p:nvPr/>
          </p:nvCxnSpPr>
          <p:spPr>
            <a:xfrm flipV="1">
              <a:off x="2467502" y="1628800"/>
              <a:ext cx="0" cy="144016"/>
            </a:xfrm>
            <a:prstGeom prst="line">
              <a:avLst/>
            </a:prstGeom>
            <a:grpFill/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7B8E0608-8EA2-430C-BBF2-43FF23599F09}"/>
                </a:ext>
              </a:extLst>
            </p:cNvPr>
            <p:cNvCxnSpPr/>
            <p:nvPr/>
          </p:nvCxnSpPr>
          <p:spPr>
            <a:xfrm flipV="1">
              <a:off x="2947555" y="1628800"/>
              <a:ext cx="0" cy="144016"/>
            </a:xfrm>
            <a:prstGeom prst="line">
              <a:avLst/>
            </a:prstGeom>
            <a:grpFill/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0CD97A53-66BB-44B1-8074-72C0DA4F883E}"/>
                </a:ext>
              </a:extLst>
            </p:cNvPr>
            <p:cNvCxnSpPr/>
            <p:nvPr/>
          </p:nvCxnSpPr>
          <p:spPr>
            <a:xfrm flipV="1">
              <a:off x="3427608" y="1628800"/>
              <a:ext cx="0" cy="144016"/>
            </a:xfrm>
            <a:prstGeom prst="line">
              <a:avLst/>
            </a:prstGeom>
            <a:grpFill/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1D748CF0-15B5-4417-A469-1A54786D3443}"/>
                </a:ext>
              </a:extLst>
            </p:cNvPr>
            <p:cNvCxnSpPr/>
            <p:nvPr/>
          </p:nvCxnSpPr>
          <p:spPr>
            <a:xfrm flipV="1">
              <a:off x="3907661" y="1628800"/>
              <a:ext cx="0" cy="144016"/>
            </a:xfrm>
            <a:prstGeom prst="line">
              <a:avLst/>
            </a:prstGeom>
            <a:grpFill/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D735A05E-D2AF-41F1-AF61-904CC5FFA22C}"/>
                </a:ext>
              </a:extLst>
            </p:cNvPr>
            <p:cNvCxnSpPr/>
            <p:nvPr/>
          </p:nvCxnSpPr>
          <p:spPr>
            <a:xfrm flipV="1">
              <a:off x="4387714" y="1628800"/>
              <a:ext cx="0" cy="144016"/>
            </a:xfrm>
            <a:prstGeom prst="line">
              <a:avLst/>
            </a:prstGeom>
            <a:grpFill/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240A9ECE-EE52-484B-B55C-733127B59B21}"/>
                </a:ext>
              </a:extLst>
            </p:cNvPr>
            <p:cNvCxnSpPr/>
            <p:nvPr/>
          </p:nvCxnSpPr>
          <p:spPr>
            <a:xfrm flipV="1">
              <a:off x="4867767" y="1628800"/>
              <a:ext cx="0" cy="144016"/>
            </a:xfrm>
            <a:prstGeom prst="line">
              <a:avLst/>
            </a:prstGeom>
            <a:grpFill/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C31BF544-C0E6-487C-B98B-2961F0C57846}"/>
                </a:ext>
              </a:extLst>
            </p:cNvPr>
            <p:cNvCxnSpPr/>
            <p:nvPr/>
          </p:nvCxnSpPr>
          <p:spPr>
            <a:xfrm flipV="1">
              <a:off x="5347820" y="1628800"/>
              <a:ext cx="0" cy="144016"/>
            </a:xfrm>
            <a:prstGeom prst="line">
              <a:avLst/>
            </a:prstGeom>
            <a:grpFill/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690D0DC8-C689-4DA1-A2DE-A4DF53B3A96F}"/>
                </a:ext>
              </a:extLst>
            </p:cNvPr>
            <p:cNvCxnSpPr/>
            <p:nvPr/>
          </p:nvCxnSpPr>
          <p:spPr>
            <a:xfrm flipV="1">
              <a:off x="5827876" y="1628800"/>
              <a:ext cx="0" cy="144016"/>
            </a:xfrm>
            <a:prstGeom prst="line">
              <a:avLst/>
            </a:prstGeom>
            <a:grpFill/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049DFEE-B36B-4817-AA95-871186A3D946}"/>
              </a:ext>
            </a:extLst>
          </p:cNvPr>
          <p:cNvGrpSpPr/>
          <p:nvPr/>
        </p:nvGrpSpPr>
        <p:grpSpPr>
          <a:xfrm>
            <a:off x="6504846" y="2252170"/>
            <a:ext cx="4318231" cy="144016"/>
            <a:chOff x="1507396" y="1628800"/>
            <a:chExt cx="4320480" cy="144016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5C7FD5A8-A0DE-4E3F-B867-8953F7245DE3}"/>
                </a:ext>
              </a:extLst>
            </p:cNvPr>
            <p:cNvCxnSpPr/>
            <p:nvPr/>
          </p:nvCxnSpPr>
          <p:spPr>
            <a:xfrm>
              <a:off x="1507396" y="1700808"/>
              <a:ext cx="4320480" cy="0"/>
            </a:xfrm>
            <a:prstGeom prst="line">
              <a:avLst/>
            </a:prstGeom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8FF01A0B-5AF3-4DDB-82A1-30FA743B7702}"/>
                </a:ext>
              </a:extLst>
            </p:cNvPr>
            <p:cNvCxnSpPr/>
            <p:nvPr/>
          </p:nvCxnSpPr>
          <p:spPr>
            <a:xfrm flipV="1">
              <a:off x="1507396" y="1628800"/>
              <a:ext cx="0" cy="144016"/>
            </a:xfrm>
            <a:prstGeom prst="line">
              <a:avLst/>
            </a:prstGeom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11022DE1-F8CF-4E94-8E2E-54E089370C34}"/>
                </a:ext>
              </a:extLst>
            </p:cNvPr>
            <p:cNvCxnSpPr/>
            <p:nvPr/>
          </p:nvCxnSpPr>
          <p:spPr>
            <a:xfrm flipV="1">
              <a:off x="1987449" y="1628800"/>
              <a:ext cx="0" cy="144016"/>
            </a:xfrm>
            <a:prstGeom prst="line">
              <a:avLst/>
            </a:prstGeom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434AFDA1-A79B-4BC2-8E1D-884BBE1E7831}"/>
                </a:ext>
              </a:extLst>
            </p:cNvPr>
            <p:cNvCxnSpPr/>
            <p:nvPr/>
          </p:nvCxnSpPr>
          <p:spPr>
            <a:xfrm flipV="1">
              <a:off x="2467502" y="1628800"/>
              <a:ext cx="0" cy="144016"/>
            </a:xfrm>
            <a:prstGeom prst="line">
              <a:avLst/>
            </a:prstGeom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C0A729C6-D584-4FDE-A99A-6B0EC047389D}"/>
                </a:ext>
              </a:extLst>
            </p:cNvPr>
            <p:cNvCxnSpPr/>
            <p:nvPr/>
          </p:nvCxnSpPr>
          <p:spPr>
            <a:xfrm flipV="1">
              <a:off x="2947555" y="1628800"/>
              <a:ext cx="0" cy="144016"/>
            </a:xfrm>
            <a:prstGeom prst="line">
              <a:avLst/>
            </a:prstGeom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2AE23274-3D85-4F2A-942F-B79B55414B18}"/>
                </a:ext>
              </a:extLst>
            </p:cNvPr>
            <p:cNvCxnSpPr/>
            <p:nvPr/>
          </p:nvCxnSpPr>
          <p:spPr>
            <a:xfrm flipV="1">
              <a:off x="3427608" y="1628800"/>
              <a:ext cx="0" cy="144016"/>
            </a:xfrm>
            <a:prstGeom prst="line">
              <a:avLst/>
            </a:prstGeom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AD53DCCE-C002-4BA0-B267-D2AC467C67E5}"/>
                </a:ext>
              </a:extLst>
            </p:cNvPr>
            <p:cNvCxnSpPr/>
            <p:nvPr/>
          </p:nvCxnSpPr>
          <p:spPr>
            <a:xfrm flipV="1">
              <a:off x="3907661" y="1628800"/>
              <a:ext cx="0" cy="144016"/>
            </a:xfrm>
            <a:prstGeom prst="line">
              <a:avLst/>
            </a:prstGeom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8A54E6A5-65E6-40A3-B8F9-447FC67068BD}"/>
                </a:ext>
              </a:extLst>
            </p:cNvPr>
            <p:cNvCxnSpPr/>
            <p:nvPr/>
          </p:nvCxnSpPr>
          <p:spPr>
            <a:xfrm flipV="1">
              <a:off x="4387714" y="1628800"/>
              <a:ext cx="0" cy="144016"/>
            </a:xfrm>
            <a:prstGeom prst="line">
              <a:avLst/>
            </a:prstGeom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7632552F-D18D-4159-B35F-367703E21E0C}"/>
                </a:ext>
              </a:extLst>
            </p:cNvPr>
            <p:cNvCxnSpPr/>
            <p:nvPr/>
          </p:nvCxnSpPr>
          <p:spPr>
            <a:xfrm flipV="1">
              <a:off x="4867767" y="1628800"/>
              <a:ext cx="0" cy="144016"/>
            </a:xfrm>
            <a:prstGeom prst="line">
              <a:avLst/>
            </a:prstGeom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3369FB71-BD45-4157-B785-AF713FE429E1}"/>
                </a:ext>
              </a:extLst>
            </p:cNvPr>
            <p:cNvCxnSpPr/>
            <p:nvPr/>
          </p:nvCxnSpPr>
          <p:spPr>
            <a:xfrm flipV="1">
              <a:off x="5347820" y="1628800"/>
              <a:ext cx="0" cy="144016"/>
            </a:xfrm>
            <a:prstGeom prst="line">
              <a:avLst/>
            </a:prstGeom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7E881732-9527-4222-9090-CA86DF16ED97}"/>
                </a:ext>
              </a:extLst>
            </p:cNvPr>
            <p:cNvCxnSpPr/>
            <p:nvPr/>
          </p:nvCxnSpPr>
          <p:spPr>
            <a:xfrm flipV="1">
              <a:off x="5827876" y="1628800"/>
              <a:ext cx="0" cy="144016"/>
            </a:xfrm>
            <a:prstGeom prst="line">
              <a:avLst/>
            </a:prstGeom>
            <a:ln>
              <a:gradFill>
                <a:gsLst>
                  <a:gs pos="0">
                    <a:srgbClr val="00B0F0"/>
                  </a:gs>
                  <a:gs pos="57000">
                    <a:srgbClr val="00B050"/>
                  </a:gs>
                  <a:gs pos="30000">
                    <a:srgbClr val="FCEA68"/>
                  </a:gs>
                  <a:gs pos="87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25">
            <a:extLst>
              <a:ext uri="{FF2B5EF4-FFF2-40B4-BE49-F238E27FC236}">
                <a16:creationId xmlns:a16="http://schemas.microsoft.com/office/drawing/2014/main" id="{6A380030-A602-47C0-AFC1-7CD4C8A84479}"/>
              </a:ext>
            </a:extLst>
          </p:cNvPr>
          <p:cNvSpPr txBox="1"/>
          <p:nvPr/>
        </p:nvSpPr>
        <p:spPr>
          <a:xfrm>
            <a:off x="5732442" y="1953382"/>
            <a:ext cx="425092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10</a:t>
            </a:r>
            <a:endParaRPr lang="zh-CN" altLang="en-US" sz="16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4F16E727-978D-4798-9390-067B6F794292}"/>
              </a:ext>
            </a:extLst>
          </p:cNvPr>
          <p:cNvSpPr txBox="1"/>
          <p:nvPr/>
        </p:nvSpPr>
        <p:spPr>
          <a:xfrm>
            <a:off x="5287959" y="1953382"/>
            <a:ext cx="434710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20</a:t>
            </a:r>
            <a:endParaRPr lang="zh-CN" altLang="en-US" sz="16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TextBox 27">
            <a:extLst>
              <a:ext uri="{FF2B5EF4-FFF2-40B4-BE49-F238E27FC236}">
                <a16:creationId xmlns:a16="http://schemas.microsoft.com/office/drawing/2014/main" id="{BEDE6660-851A-49DC-B8CD-EA60CC1FCE64}"/>
              </a:ext>
            </a:extLst>
          </p:cNvPr>
          <p:cNvSpPr txBox="1"/>
          <p:nvPr/>
        </p:nvSpPr>
        <p:spPr>
          <a:xfrm>
            <a:off x="4808158" y="1953382"/>
            <a:ext cx="425092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30</a:t>
            </a:r>
            <a:endParaRPr lang="zh-CN" altLang="en-US" sz="16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57012C0B-7935-495B-9CD6-DAAAD395F436}"/>
              </a:ext>
            </a:extLst>
          </p:cNvPr>
          <p:cNvSpPr txBox="1"/>
          <p:nvPr/>
        </p:nvSpPr>
        <p:spPr>
          <a:xfrm>
            <a:off x="4328354" y="1953382"/>
            <a:ext cx="436314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40</a:t>
            </a:r>
            <a:endParaRPr lang="zh-CN" altLang="en-US" sz="16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39D96A32-7BAE-4178-A048-0DC29D6FBD8A}"/>
              </a:ext>
            </a:extLst>
          </p:cNvPr>
          <p:cNvSpPr txBox="1"/>
          <p:nvPr/>
        </p:nvSpPr>
        <p:spPr>
          <a:xfrm>
            <a:off x="3848550" y="1953382"/>
            <a:ext cx="421886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50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A0C0DF2B-A792-4D52-B72C-38A1A41E91D1}"/>
              </a:ext>
            </a:extLst>
          </p:cNvPr>
          <p:cNvSpPr txBox="1"/>
          <p:nvPr/>
        </p:nvSpPr>
        <p:spPr>
          <a:xfrm>
            <a:off x="3368748" y="1953382"/>
            <a:ext cx="426696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60</a:t>
            </a:r>
            <a:endParaRPr lang="zh-CN" altLang="en-US" sz="16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CD556F6B-AFC7-467B-850E-DCE85D85FD1B}"/>
              </a:ext>
            </a:extLst>
          </p:cNvPr>
          <p:cNvSpPr txBox="1"/>
          <p:nvPr/>
        </p:nvSpPr>
        <p:spPr>
          <a:xfrm>
            <a:off x="2888944" y="1953382"/>
            <a:ext cx="425092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70</a:t>
            </a:r>
            <a:endParaRPr lang="zh-CN" altLang="en-US" sz="16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ACF02B69-54EB-43CF-9DF1-F348B2EB61EB}"/>
              </a:ext>
            </a:extLst>
          </p:cNvPr>
          <p:cNvSpPr txBox="1"/>
          <p:nvPr/>
        </p:nvSpPr>
        <p:spPr>
          <a:xfrm>
            <a:off x="2409142" y="1953382"/>
            <a:ext cx="434710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80</a:t>
            </a:r>
            <a:endParaRPr lang="zh-CN" altLang="en-US" sz="16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TextBox 33">
            <a:extLst>
              <a:ext uri="{FF2B5EF4-FFF2-40B4-BE49-F238E27FC236}">
                <a16:creationId xmlns:a16="http://schemas.microsoft.com/office/drawing/2014/main" id="{D69771A9-DA14-4CB1-82F9-29F47A531574}"/>
              </a:ext>
            </a:extLst>
          </p:cNvPr>
          <p:cNvSpPr txBox="1"/>
          <p:nvPr/>
        </p:nvSpPr>
        <p:spPr>
          <a:xfrm>
            <a:off x="1929339" y="1953382"/>
            <a:ext cx="425092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90</a:t>
            </a:r>
            <a:endParaRPr lang="zh-CN" altLang="en-US" sz="16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4B825002-4BD1-4A7E-AAB2-E0225A848DB1}"/>
              </a:ext>
            </a:extLst>
          </p:cNvPr>
          <p:cNvSpPr txBox="1"/>
          <p:nvPr/>
        </p:nvSpPr>
        <p:spPr>
          <a:xfrm>
            <a:off x="1404676" y="1953382"/>
            <a:ext cx="545318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100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TextBox 35">
            <a:extLst>
              <a:ext uri="{FF2B5EF4-FFF2-40B4-BE49-F238E27FC236}">
                <a16:creationId xmlns:a16="http://schemas.microsoft.com/office/drawing/2014/main" id="{F3982E0E-80D5-43F9-B84A-00FBEA80EF88}"/>
              </a:ext>
            </a:extLst>
          </p:cNvPr>
          <p:cNvSpPr txBox="1"/>
          <p:nvPr/>
        </p:nvSpPr>
        <p:spPr>
          <a:xfrm>
            <a:off x="6324966" y="1953382"/>
            <a:ext cx="425092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10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TextBox 36">
            <a:extLst>
              <a:ext uri="{FF2B5EF4-FFF2-40B4-BE49-F238E27FC236}">
                <a16:creationId xmlns:a16="http://schemas.microsoft.com/office/drawing/2014/main" id="{3E005693-5457-48FE-A391-D4016C655999}"/>
              </a:ext>
            </a:extLst>
          </p:cNvPr>
          <p:cNvSpPr txBox="1"/>
          <p:nvPr/>
        </p:nvSpPr>
        <p:spPr>
          <a:xfrm>
            <a:off x="6802642" y="1953382"/>
            <a:ext cx="434710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20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TextBox 37">
            <a:extLst>
              <a:ext uri="{FF2B5EF4-FFF2-40B4-BE49-F238E27FC236}">
                <a16:creationId xmlns:a16="http://schemas.microsoft.com/office/drawing/2014/main" id="{F1B29905-4955-4DBF-B77C-9904E14B53DB}"/>
              </a:ext>
            </a:extLst>
          </p:cNvPr>
          <p:cNvSpPr txBox="1"/>
          <p:nvPr/>
        </p:nvSpPr>
        <p:spPr>
          <a:xfrm>
            <a:off x="7282446" y="1953382"/>
            <a:ext cx="425092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30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TextBox 38">
            <a:extLst>
              <a:ext uri="{FF2B5EF4-FFF2-40B4-BE49-F238E27FC236}">
                <a16:creationId xmlns:a16="http://schemas.microsoft.com/office/drawing/2014/main" id="{93022395-A221-4598-8D5F-6CB04F9E4D0F}"/>
              </a:ext>
            </a:extLst>
          </p:cNvPr>
          <p:cNvSpPr txBox="1"/>
          <p:nvPr/>
        </p:nvSpPr>
        <p:spPr>
          <a:xfrm>
            <a:off x="7762248" y="1953382"/>
            <a:ext cx="436314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40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id="{2855B62D-9994-4C40-A235-DFA54E233467}"/>
              </a:ext>
            </a:extLst>
          </p:cNvPr>
          <p:cNvSpPr txBox="1"/>
          <p:nvPr/>
        </p:nvSpPr>
        <p:spPr>
          <a:xfrm>
            <a:off x="8242051" y="1953382"/>
            <a:ext cx="421886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50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TextBox 40">
            <a:extLst>
              <a:ext uri="{FF2B5EF4-FFF2-40B4-BE49-F238E27FC236}">
                <a16:creationId xmlns:a16="http://schemas.microsoft.com/office/drawing/2014/main" id="{D69F0B83-5383-4E8B-AE9C-BB4F173227EC}"/>
              </a:ext>
            </a:extLst>
          </p:cNvPr>
          <p:cNvSpPr txBox="1"/>
          <p:nvPr/>
        </p:nvSpPr>
        <p:spPr>
          <a:xfrm>
            <a:off x="8721855" y="1953382"/>
            <a:ext cx="426696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60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TextBox 41">
            <a:extLst>
              <a:ext uri="{FF2B5EF4-FFF2-40B4-BE49-F238E27FC236}">
                <a16:creationId xmlns:a16="http://schemas.microsoft.com/office/drawing/2014/main" id="{CE5CE9D2-3D54-4427-A008-F67771B36CD2}"/>
              </a:ext>
            </a:extLst>
          </p:cNvPr>
          <p:cNvSpPr txBox="1"/>
          <p:nvPr/>
        </p:nvSpPr>
        <p:spPr>
          <a:xfrm>
            <a:off x="9201658" y="1953382"/>
            <a:ext cx="425092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70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TextBox 42">
            <a:extLst>
              <a:ext uri="{FF2B5EF4-FFF2-40B4-BE49-F238E27FC236}">
                <a16:creationId xmlns:a16="http://schemas.microsoft.com/office/drawing/2014/main" id="{7F465806-E869-4192-8AD6-FDBC40C9AEC3}"/>
              </a:ext>
            </a:extLst>
          </p:cNvPr>
          <p:cNvSpPr txBox="1"/>
          <p:nvPr/>
        </p:nvSpPr>
        <p:spPr>
          <a:xfrm>
            <a:off x="9681460" y="1953382"/>
            <a:ext cx="434710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80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TextBox 43">
            <a:extLst>
              <a:ext uri="{FF2B5EF4-FFF2-40B4-BE49-F238E27FC236}">
                <a16:creationId xmlns:a16="http://schemas.microsoft.com/office/drawing/2014/main" id="{F9D555AB-47CC-4589-B08A-ECEC42693DE6}"/>
              </a:ext>
            </a:extLst>
          </p:cNvPr>
          <p:cNvSpPr txBox="1"/>
          <p:nvPr/>
        </p:nvSpPr>
        <p:spPr>
          <a:xfrm>
            <a:off x="10161264" y="1953382"/>
            <a:ext cx="425092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90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TextBox 44">
            <a:extLst>
              <a:ext uri="{FF2B5EF4-FFF2-40B4-BE49-F238E27FC236}">
                <a16:creationId xmlns:a16="http://schemas.microsoft.com/office/drawing/2014/main" id="{C48334BE-7541-4E11-ABF4-DCEB942F47B5}"/>
              </a:ext>
            </a:extLst>
          </p:cNvPr>
          <p:cNvSpPr txBox="1"/>
          <p:nvPr/>
        </p:nvSpPr>
        <p:spPr>
          <a:xfrm>
            <a:off x="10596210" y="1953382"/>
            <a:ext cx="545318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100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五边形 45">
            <a:extLst>
              <a:ext uri="{FF2B5EF4-FFF2-40B4-BE49-F238E27FC236}">
                <a16:creationId xmlns:a16="http://schemas.microsoft.com/office/drawing/2014/main" id="{5FAD8DD3-1381-406C-AA0A-C6FE4AAF1386}"/>
              </a:ext>
            </a:extLst>
          </p:cNvPr>
          <p:cNvSpPr/>
          <p:nvPr/>
        </p:nvSpPr>
        <p:spPr>
          <a:xfrm flipH="1">
            <a:off x="2773154" y="2793782"/>
            <a:ext cx="3176619" cy="323925"/>
          </a:xfrm>
          <a:prstGeom prst="homePlat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25" name="五边形 46">
            <a:extLst>
              <a:ext uri="{FF2B5EF4-FFF2-40B4-BE49-F238E27FC236}">
                <a16:creationId xmlns:a16="http://schemas.microsoft.com/office/drawing/2014/main" id="{8E0E3BD5-0B98-428B-BB19-4C0B16EFA753}"/>
              </a:ext>
            </a:extLst>
          </p:cNvPr>
          <p:cNvSpPr/>
          <p:nvPr/>
        </p:nvSpPr>
        <p:spPr>
          <a:xfrm flipH="1">
            <a:off x="3996157" y="3345715"/>
            <a:ext cx="1953615" cy="323925"/>
          </a:xfrm>
          <a:prstGeom prst="homePlat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6" name="五边形 47">
            <a:extLst>
              <a:ext uri="{FF2B5EF4-FFF2-40B4-BE49-F238E27FC236}">
                <a16:creationId xmlns:a16="http://schemas.microsoft.com/office/drawing/2014/main" id="{5A75C2BA-A196-45EC-8149-2A18CF6B07D9}"/>
              </a:ext>
            </a:extLst>
          </p:cNvPr>
          <p:cNvSpPr/>
          <p:nvPr/>
        </p:nvSpPr>
        <p:spPr>
          <a:xfrm flipH="1">
            <a:off x="3252957" y="3897649"/>
            <a:ext cx="2696815" cy="323925"/>
          </a:xfrm>
          <a:prstGeom prst="homePlat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7" name="五边形 48">
            <a:extLst>
              <a:ext uri="{FF2B5EF4-FFF2-40B4-BE49-F238E27FC236}">
                <a16:creationId xmlns:a16="http://schemas.microsoft.com/office/drawing/2014/main" id="{72EAA6D0-2BE8-4099-8C4E-649143736553}"/>
              </a:ext>
            </a:extLst>
          </p:cNvPr>
          <p:cNvSpPr/>
          <p:nvPr/>
        </p:nvSpPr>
        <p:spPr>
          <a:xfrm flipH="1">
            <a:off x="2802174" y="4449582"/>
            <a:ext cx="3147598" cy="323925"/>
          </a:xfrm>
          <a:prstGeom prst="homePlat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8" name="五边形 49">
            <a:extLst>
              <a:ext uri="{FF2B5EF4-FFF2-40B4-BE49-F238E27FC236}">
                <a16:creationId xmlns:a16="http://schemas.microsoft.com/office/drawing/2014/main" id="{25586B2D-C25B-44A8-A327-D02FFC153121}"/>
              </a:ext>
            </a:extLst>
          </p:cNvPr>
          <p:cNvSpPr/>
          <p:nvPr/>
        </p:nvSpPr>
        <p:spPr>
          <a:xfrm flipH="1">
            <a:off x="2409142" y="5001515"/>
            <a:ext cx="3540631" cy="323925"/>
          </a:xfrm>
          <a:prstGeom prst="homePlat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9" name="五边形 50">
            <a:extLst>
              <a:ext uri="{FF2B5EF4-FFF2-40B4-BE49-F238E27FC236}">
                <a16:creationId xmlns:a16="http://schemas.microsoft.com/office/drawing/2014/main" id="{4E732C7F-BAEA-4A4D-A6B1-E0758782FEFC}"/>
              </a:ext>
            </a:extLst>
          </p:cNvPr>
          <p:cNvSpPr/>
          <p:nvPr/>
        </p:nvSpPr>
        <p:spPr>
          <a:xfrm flipH="1">
            <a:off x="3550754" y="5553447"/>
            <a:ext cx="2399019" cy="323925"/>
          </a:xfrm>
          <a:prstGeom prst="homePlat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0" name="TextBox 52">
            <a:extLst>
              <a:ext uri="{FF2B5EF4-FFF2-40B4-BE49-F238E27FC236}">
                <a16:creationId xmlns:a16="http://schemas.microsoft.com/office/drawing/2014/main" id="{83608BF8-7E68-4667-BC7F-D2CD4DB41E68}"/>
              </a:ext>
            </a:extLst>
          </p:cNvPr>
          <p:cNvSpPr txBox="1"/>
          <p:nvPr/>
        </p:nvSpPr>
        <p:spPr>
          <a:xfrm>
            <a:off x="1787637" y="2790605"/>
            <a:ext cx="1026091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Add text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F3C1B686-476A-44B8-85E6-BC6572260806}"/>
              </a:ext>
            </a:extLst>
          </p:cNvPr>
          <p:cNvSpPr txBox="1"/>
          <p:nvPr/>
        </p:nvSpPr>
        <p:spPr>
          <a:xfrm>
            <a:off x="2986754" y="3343164"/>
            <a:ext cx="1026091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Add text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7DD6BCCA-41A4-4863-9302-CE0C7C8D8DA8}"/>
              </a:ext>
            </a:extLst>
          </p:cNvPr>
          <p:cNvSpPr txBox="1"/>
          <p:nvPr/>
        </p:nvSpPr>
        <p:spPr>
          <a:xfrm>
            <a:off x="2271474" y="3894708"/>
            <a:ext cx="1026091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Add text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DB11F724-7EEE-488E-9240-910CC0AD7554}"/>
              </a:ext>
            </a:extLst>
          </p:cNvPr>
          <p:cNvSpPr txBox="1"/>
          <p:nvPr/>
        </p:nvSpPr>
        <p:spPr>
          <a:xfrm>
            <a:off x="569346" y="4438296"/>
            <a:ext cx="1026091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Add text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4" name="TextBox 56">
            <a:extLst>
              <a:ext uri="{FF2B5EF4-FFF2-40B4-BE49-F238E27FC236}">
                <a16:creationId xmlns:a16="http://schemas.microsoft.com/office/drawing/2014/main" id="{FE91DC67-AF26-4697-AEB1-0CBF1CF5DB11}"/>
              </a:ext>
            </a:extLst>
          </p:cNvPr>
          <p:cNvSpPr txBox="1"/>
          <p:nvPr/>
        </p:nvSpPr>
        <p:spPr>
          <a:xfrm>
            <a:off x="1489612" y="4998338"/>
            <a:ext cx="1026091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Add text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TextBox 57">
            <a:extLst>
              <a:ext uri="{FF2B5EF4-FFF2-40B4-BE49-F238E27FC236}">
                <a16:creationId xmlns:a16="http://schemas.microsoft.com/office/drawing/2014/main" id="{130FC04F-DA7C-4A46-821E-96CD1CBF1A05}"/>
              </a:ext>
            </a:extLst>
          </p:cNvPr>
          <p:cNvSpPr txBox="1"/>
          <p:nvPr/>
        </p:nvSpPr>
        <p:spPr>
          <a:xfrm>
            <a:off x="2539169" y="5550896"/>
            <a:ext cx="1026091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Add text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五边形 59">
            <a:extLst>
              <a:ext uri="{FF2B5EF4-FFF2-40B4-BE49-F238E27FC236}">
                <a16:creationId xmlns:a16="http://schemas.microsoft.com/office/drawing/2014/main" id="{45077E0A-E27C-48CB-9E95-5522E7EB9163}"/>
              </a:ext>
            </a:extLst>
          </p:cNvPr>
          <p:cNvSpPr/>
          <p:nvPr/>
        </p:nvSpPr>
        <p:spPr>
          <a:xfrm>
            <a:off x="6504845" y="2793782"/>
            <a:ext cx="1621415" cy="323925"/>
          </a:xfrm>
          <a:prstGeom prst="homePlat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7" name="五边形 60">
            <a:extLst>
              <a:ext uri="{FF2B5EF4-FFF2-40B4-BE49-F238E27FC236}">
                <a16:creationId xmlns:a16="http://schemas.microsoft.com/office/drawing/2014/main" id="{205A2F1B-3C79-4620-B8A2-E4765A63CD21}"/>
              </a:ext>
            </a:extLst>
          </p:cNvPr>
          <p:cNvSpPr/>
          <p:nvPr/>
        </p:nvSpPr>
        <p:spPr>
          <a:xfrm>
            <a:off x="6504846" y="3345715"/>
            <a:ext cx="3060824" cy="323925"/>
          </a:xfrm>
          <a:prstGeom prst="homePlat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8" name="五边形 61">
            <a:extLst>
              <a:ext uri="{FF2B5EF4-FFF2-40B4-BE49-F238E27FC236}">
                <a16:creationId xmlns:a16="http://schemas.microsoft.com/office/drawing/2014/main" id="{FFF2A302-0655-4F0E-B587-82AE3AF08A25}"/>
              </a:ext>
            </a:extLst>
          </p:cNvPr>
          <p:cNvSpPr/>
          <p:nvPr/>
        </p:nvSpPr>
        <p:spPr>
          <a:xfrm>
            <a:off x="6504845" y="3897649"/>
            <a:ext cx="1919213" cy="323925"/>
          </a:xfrm>
          <a:prstGeom prst="homePlat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9" name="五边形 62">
            <a:extLst>
              <a:ext uri="{FF2B5EF4-FFF2-40B4-BE49-F238E27FC236}">
                <a16:creationId xmlns:a16="http://schemas.microsoft.com/office/drawing/2014/main" id="{6A59A319-8D86-4A34-B21A-17545340C944}"/>
              </a:ext>
            </a:extLst>
          </p:cNvPr>
          <p:cNvSpPr/>
          <p:nvPr/>
        </p:nvSpPr>
        <p:spPr>
          <a:xfrm>
            <a:off x="6504845" y="4449582"/>
            <a:ext cx="3358623" cy="323925"/>
          </a:xfrm>
          <a:prstGeom prst="homePlat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0" name="五边形 63">
            <a:extLst>
              <a:ext uri="{FF2B5EF4-FFF2-40B4-BE49-F238E27FC236}">
                <a16:creationId xmlns:a16="http://schemas.microsoft.com/office/drawing/2014/main" id="{1AA6B7DA-D816-480C-844D-C56A3C473F0D}"/>
              </a:ext>
            </a:extLst>
          </p:cNvPr>
          <p:cNvSpPr/>
          <p:nvPr/>
        </p:nvSpPr>
        <p:spPr>
          <a:xfrm>
            <a:off x="6504846" y="5001515"/>
            <a:ext cx="2878820" cy="323925"/>
          </a:xfrm>
          <a:prstGeom prst="homePlat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1" name="五边形 64">
            <a:extLst>
              <a:ext uri="{FF2B5EF4-FFF2-40B4-BE49-F238E27FC236}">
                <a16:creationId xmlns:a16="http://schemas.microsoft.com/office/drawing/2014/main" id="{9FCB652C-4AD5-463A-9E19-578D76B96566}"/>
              </a:ext>
            </a:extLst>
          </p:cNvPr>
          <p:cNvSpPr/>
          <p:nvPr/>
        </p:nvSpPr>
        <p:spPr>
          <a:xfrm>
            <a:off x="6504846" y="5553447"/>
            <a:ext cx="1963291" cy="323925"/>
          </a:xfrm>
          <a:prstGeom prst="homePlat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2" name="TextBox 66">
            <a:extLst>
              <a:ext uri="{FF2B5EF4-FFF2-40B4-BE49-F238E27FC236}">
                <a16:creationId xmlns:a16="http://schemas.microsoft.com/office/drawing/2014/main" id="{1AF276DD-EDAE-4DAD-A61E-D9C53FF38620}"/>
              </a:ext>
            </a:extLst>
          </p:cNvPr>
          <p:cNvSpPr txBox="1"/>
          <p:nvPr/>
        </p:nvSpPr>
        <p:spPr>
          <a:xfrm>
            <a:off x="8188050" y="2790605"/>
            <a:ext cx="1026091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text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TextBox 67">
            <a:extLst>
              <a:ext uri="{FF2B5EF4-FFF2-40B4-BE49-F238E27FC236}">
                <a16:creationId xmlns:a16="http://schemas.microsoft.com/office/drawing/2014/main" id="{4B98E84F-9501-4FDE-81BD-DBC869E939AD}"/>
              </a:ext>
            </a:extLst>
          </p:cNvPr>
          <p:cNvSpPr txBox="1"/>
          <p:nvPr/>
        </p:nvSpPr>
        <p:spPr>
          <a:xfrm>
            <a:off x="9642231" y="3354452"/>
            <a:ext cx="918817" cy="318086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text</a:t>
            </a:r>
            <a:endParaRPr lang="zh-CN" altLang="en-US" sz="1467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TextBox 68">
            <a:extLst>
              <a:ext uri="{FF2B5EF4-FFF2-40B4-BE49-F238E27FC236}">
                <a16:creationId xmlns:a16="http://schemas.microsoft.com/office/drawing/2014/main" id="{D194D67F-00B5-4F42-A5E8-9E38EBCA057D}"/>
              </a:ext>
            </a:extLst>
          </p:cNvPr>
          <p:cNvSpPr txBox="1"/>
          <p:nvPr/>
        </p:nvSpPr>
        <p:spPr>
          <a:xfrm>
            <a:off x="8468137" y="3894708"/>
            <a:ext cx="1026091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text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TextBox 69">
            <a:extLst>
              <a:ext uri="{FF2B5EF4-FFF2-40B4-BE49-F238E27FC236}">
                <a16:creationId xmlns:a16="http://schemas.microsoft.com/office/drawing/2014/main" id="{6BFC70EC-91CF-4841-882D-BC874207150B}"/>
              </a:ext>
            </a:extLst>
          </p:cNvPr>
          <p:cNvSpPr txBox="1"/>
          <p:nvPr/>
        </p:nvSpPr>
        <p:spPr>
          <a:xfrm>
            <a:off x="9877976" y="4434967"/>
            <a:ext cx="1026091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text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6" name="TextBox 70">
            <a:extLst>
              <a:ext uri="{FF2B5EF4-FFF2-40B4-BE49-F238E27FC236}">
                <a16:creationId xmlns:a16="http://schemas.microsoft.com/office/drawing/2014/main" id="{B9C694B5-656C-4982-AE91-965F27C91BB5}"/>
              </a:ext>
            </a:extLst>
          </p:cNvPr>
          <p:cNvSpPr txBox="1"/>
          <p:nvPr/>
        </p:nvSpPr>
        <p:spPr>
          <a:xfrm>
            <a:off x="9429253" y="5025023"/>
            <a:ext cx="1026091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text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TextBox 71">
            <a:extLst>
              <a:ext uri="{FF2B5EF4-FFF2-40B4-BE49-F238E27FC236}">
                <a16:creationId xmlns:a16="http://schemas.microsoft.com/office/drawing/2014/main" id="{6C96C165-D37F-4E9C-B356-7BBD843EE2A7}"/>
              </a:ext>
            </a:extLst>
          </p:cNvPr>
          <p:cNvSpPr txBox="1"/>
          <p:nvPr/>
        </p:nvSpPr>
        <p:spPr>
          <a:xfrm>
            <a:off x="8676081" y="5550896"/>
            <a:ext cx="1026091" cy="338540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Add text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8" name="TextBox 73">
            <a:extLst>
              <a:ext uri="{FF2B5EF4-FFF2-40B4-BE49-F238E27FC236}">
                <a16:creationId xmlns:a16="http://schemas.microsoft.com/office/drawing/2014/main" id="{72679DE6-79E7-4D72-BF9A-342C7AF33E4C}"/>
              </a:ext>
            </a:extLst>
          </p:cNvPr>
          <p:cNvSpPr txBox="1"/>
          <p:nvPr/>
        </p:nvSpPr>
        <p:spPr>
          <a:xfrm>
            <a:off x="6016793" y="2755735"/>
            <a:ext cx="486006" cy="400095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9" name="TextBox 74">
            <a:extLst>
              <a:ext uri="{FF2B5EF4-FFF2-40B4-BE49-F238E27FC236}">
                <a16:creationId xmlns:a16="http://schemas.microsoft.com/office/drawing/2014/main" id="{2F73EDB0-DEC6-4796-BD72-AB05F7B7C81E}"/>
              </a:ext>
            </a:extLst>
          </p:cNvPr>
          <p:cNvSpPr txBox="1"/>
          <p:nvPr/>
        </p:nvSpPr>
        <p:spPr>
          <a:xfrm>
            <a:off x="6016792" y="3307668"/>
            <a:ext cx="486006" cy="400095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0" name="TextBox 75">
            <a:extLst>
              <a:ext uri="{FF2B5EF4-FFF2-40B4-BE49-F238E27FC236}">
                <a16:creationId xmlns:a16="http://schemas.microsoft.com/office/drawing/2014/main" id="{B71BCC5A-934F-4B6D-AC8F-C5DD2F679D0D}"/>
              </a:ext>
            </a:extLst>
          </p:cNvPr>
          <p:cNvSpPr txBox="1"/>
          <p:nvPr/>
        </p:nvSpPr>
        <p:spPr>
          <a:xfrm>
            <a:off x="6016793" y="3859602"/>
            <a:ext cx="486006" cy="400095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TextBox 76">
            <a:extLst>
              <a:ext uri="{FF2B5EF4-FFF2-40B4-BE49-F238E27FC236}">
                <a16:creationId xmlns:a16="http://schemas.microsoft.com/office/drawing/2014/main" id="{1338BF33-F82B-45F3-AAC8-6392B5B27495}"/>
              </a:ext>
            </a:extLst>
          </p:cNvPr>
          <p:cNvSpPr txBox="1"/>
          <p:nvPr/>
        </p:nvSpPr>
        <p:spPr>
          <a:xfrm>
            <a:off x="6016793" y="4411535"/>
            <a:ext cx="486006" cy="400095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04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TextBox 77">
            <a:extLst>
              <a:ext uri="{FF2B5EF4-FFF2-40B4-BE49-F238E27FC236}">
                <a16:creationId xmlns:a16="http://schemas.microsoft.com/office/drawing/2014/main" id="{CA5007CF-865F-4762-A4AA-1EF6C410A2FD}"/>
              </a:ext>
            </a:extLst>
          </p:cNvPr>
          <p:cNvSpPr txBox="1"/>
          <p:nvPr/>
        </p:nvSpPr>
        <p:spPr>
          <a:xfrm>
            <a:off x="6016792" y="4963468"/>
            <a:ext cx="441122" cy="400095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伍</a:t>
            </a:r>
          </a:p>
        </p:txBody>
      </p:sp>
      <p:sp>
        <p:nvSpPr>
          <p:cNvPr id="53" name="TextBox 78">
            <a:extLst>
              <a:ext uri="{FF2B5EF4-FFF2-40B4-BE49-F238E27FC236}">
                <a16:creationId xmlns:a16="http://schemas.microsoft.com/office/drawing/2014/main" id="{CAFFC9A1-A0DA-4553-A2E1-750F0D5DD207}"/>
              </a:ext>
            </a:extLst>
          </p:cNvPr>
          <p:cNvSpPr txBox="1"/>
          <p:nvPr/>
        </p:nvSpPr>
        <p:spPr>
          <a:xfrm>
            <a:off x="6016794" y="5515402"/>
            <a:ext cx="441122" cy="400095"/>
          </a:xfrm>
          <a:prstGeom prst="rect">
            <a:avLst/>
          </a:prstGeom>
          <a:noFill/>
        </p:spPr>
        <p:txBody>
          <a:bodyPr wrap="none" lIns="91428" tIns="45713" rIns="91428" bIns="4571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陆</a:t>
            </a: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58BDC3D5-8D03-4580-8DDB-9BB92D3ABB0F}"/>
              </a:ext>
            </a:extLst>
          </p:cNvPr>
          <p:cNvGrpSpPr/>
          <p:nvPr/>
        </p:nvGrpSpPr>
        <p:grpSpPr>
          <a:xfrm>
            <a:off x="4049486" y="354175"/>
            <a:ext cx="4674637" cy="1186345"/>
            <a:chOff x="4161453" y="357794"/>
            <a:chExt cx="4674637" cy="1186345"/>
          </a:xfrm>
        </p:grpSpPr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6E2EE5F6-6019-4540-B571-2E79F0CBCCBB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3564EEDB-3630-4952-9CAE-5E7E89E7CA18}"/>
                </a:ext>
              </a:extLst>
            </p:cNvPr>
            <p:cNvSpPr/>
            <p:nvPr/>
          </p:nvSpPr>
          <p:spPr>
            <a:xfrm>
              <a:off x="5331748" y="357794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>
            <a:extLst>
              <a:ext uri="{FF2B5EF4-FFF2-40B4-BE49-F238E27FC236}">
                <a16:creationId xmlns:a16="http://schemas.microsoft.com/office/drawing/2014/main" id="{1D76FECA-9AB4-4556-B3B4-FD81352F3C79}"/>
              </a:ext>
            </a:extLst>
          </p:cNvPr>
          <p:cNvGrpSpPr/>
          <p:nvPr/>
        </p:nvGrpSpPr>
        <p:grpSpPr>
          <a:xfrm>
            <a:off x="4339158" y="2274012"/>
            <a:ext cx="760413" cy="2366962"/>
            <a:chOff x="2286000" y="1952626"/>
            <a:chExt cx="912813" cy="2366962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E277850-BBCF-49F6-ABC0-DED0380DC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9862" y="1952626"/>
              <a:ext cx="908949" cy="1182688"/>
            </a:xfrm>
            <a:custGeom>
              <a:avLst/>
              <a:gdLst>
                <a:gd name="T0" fmla="*/ 0 w 941"/>
                <a:gd name="T1" fmla="*/ 0 h 745"/>
                <a:gd name="T2" fmla="*/ 518 w 941"/>
                <a:gd name="T3" fmla="*/ 0 h 745"/>
                <a:gd name="T4" fmla="*/ 941 w 941"/>
                <a:gd name="T5" fmla="*/ 745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1" h="745">
                  <a:moveTo>
                    <a:pt x="0" y="0"/>
                  </a:moveTo>
                  <a:lnTo>
                    <a:pt x="518" y="0"/>
                  </a:lnTo>
                  <a:lnTo>
                    <a:pt x="941" y="745"/>
                  </a:lnTo>
                </a:path>
              </a:pathLst>
            </a:custGeom>
            <a:noFill/>
            <a:ln w="2" cap="flat">
              <a:gradFill>
                <a:gsLst>
                  <a:gs pos="0">
                    <a:srgbClr val="9CA6DC"/>
                  </a:gs>
                  <a:gs pos="2000">
                    <a:srgbClr val="00B0F0"/>
                  </a:gs>
                  <a:gs pos="63000">
                    <a:srgbClr val="CAAADB"/>
                  </a:gs>
                  <a:gs pos="35000">
                    <a:srgbClr val="FFFF00"/>
                  </a:gs>
                  <a:gs pos="93000">
                    <a:srgbClr val="0070C0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128A8E1-6A6D-4DCD-BCB7-F96CF9AEF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0" y="3135313"/>
              <a:ext cx="912813" cy="1184275"/>
            </a:xfrm>
            <a:custGeom>
              <a:avLst/>
              <a:gdLst>
                <a:gd name="T0" fmla="*/ 4 w 945"/>
                <a:gd name="T1" fmla="*/ 746 h 746"/>
                <a:gd name="T2" fmla="*/ 522 w 945"/>
                <a:gd name="T3" fmla="*/ 746 h 746"/>
                <a:gd name="T4" fmla="*/ 945 w 945"/>
                <a:gd name="T5" fmla="*/ 0 h 746"/>
                <a:gd name="T6" fmla="*/ 0 w 945"/>
                <a:gd name="T7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746">
                  <a:moveTo>
                    <a:pt x="4" y="746"/>
                  </a:moveTo>
                  <a:lnTo>
                    <a:pt x="522" y="746"/>
                  </a:lnTo>
                  <a:lnTo>
                    <a:pt x="945" y="0"/>
                  </a:lnTo>
                  <a:lnTo>
                    <a:pt x="0" y="0"/>
                  </a:lnTo>
                </a:path>
              </a:pathLst>
            </a:custGeom>
            <a:noFill/>
            <a:ln w="2" cap="flat">
              <a:gradFill>
                <a:gsLst>
                  <a:gs pos="0">
                    <a:srgbClr val="9CA6DC"/>
                  </a:gs>
                  <a:gs pos="2000">
                    <a:srgbClr val="00B0F0"/>
                  </a:gs>
                  <a:gs pos="63000">
                    <a:srgbClr val="CAAADB"/>
                  </a:gs>
                  <a:gs pos="35000">
                    <a:srgbClr val="FFFF00"/>
                  </a:gs>
                  <a:gs pos="93000">
                    <a:srgbClr val="0070C0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000">
                <a:cs typeface="+mn-ea"/>
                <a:sym typeface="+mn-lt"/>
              </a:endParaRPr>
            </a:p>
          </p:txBody>
        </p:sp>
      </p:grpSp>
      <p:graphicFrame>
        <p:nvGraphicFramePr>
          <p:cNvPr id="4" name="Chart 9">
            <a:extLst>
              <a:ext uri="{FF2B5EF4-FFF2-40B4-BE49-F238E27FC236}">
                <a16:creationId xmlns:a16="http://schemas.microsoft.com/office/drawing/2014/main" id="{4EB6394F-782E-4C04-95D2-7A3141EC79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1262306"/>
              </p:ext>
            </p:extLst>
          </p:nvPr>
        </p:nvGraphicFramePr>
        <p:xfrm>
          <a:off x="3271469" y="1658408"/>
          <a:ext cx="1220089" cy="152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7">
            <a:extLst>
              <a:ext uri="{FF2B5EF4-FFF2-40B4-BE49-F238E27FC236}">
                <a16:creationId xmlns:a16="http://schemas.microsoft.com/office/drawing/2014/main" id="{7339C469-71FC-4331-B08E-56CF4190C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792" y="2212491"/>
            <a:ext cx="67101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22860" rIns="45720" bIns="2286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232"/>
            <a:r>
              <a:rPr lang="en-CA" sz="2400" spc="-150" dirty="0">
                <a:cs typeface="+mn-ea"/>
                <a:sym typeface="+mn-lt"/>
              </a:rPr>
              <a:t>90%</a:t>
            </a:r>
          </a:p>
        </p:txBody>
      </p:sp>
      <p:graphicFrame>
        <p:nvGraphicFramePr>
          <p:cNvPr id="6" name="Chart 11">
            <a:extLst>
              <a:ext uri="{FF2B5EF4-FFF2-40B4-BE49-F238E27FC236}">
                <a16:creationId xmlns:a16="http://schemas.microsoft.com/office/drawing/2014/main" id="{A1F626E9-8DEB-4CF5-B50E-B8EFEDE6F1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1259515"/>
              </p:ext>
            </p:extLst>
          </p:nvPr>
        </p:nvGraphicFramePr>
        <p:xfrm>
          <a:off x="3271468" y="2694884"/>
          <a:ext cx="1220089" cy="152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7">
            <a:extLst>
              <a:ext uri="{FF2B5EF4-FFF2-40B4-BE49-F238E27FC236}">
                <a16:creationId xmlns:a16="http://schemas.microsoft.com/office/drawing/2014/main" id="{C488007A-D5BC-41B0-8413-2F8F76D94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004" y="3279728"/>
            <a:ext cx="67101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22860" rIns="45720" bIns="2286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232"/>
            <a:r>
              <a:rPr lang="en-CA" sz="2400" spc="-150">
                <a:cs typeface="+mn-ea"/>
                <a:sym typeface="+mn-lt"/>
              </a:rPr>
              <a:t>45%</a:t>
            </a:r>
          </a:p>
        </p:txBody>
      </p:sp>
      <p:graphicFrame>
        <p:nvGraphicFramePr>
          <p:cNvPr id="8" name="Chart 13">
            <a:extLst>
              <a:ext uri="{FF2B5EF4-FFF2-40B4-BE49-F238E27FC236}">
                <a16:creationId xmlns:a16="http://schemas.microsoft.com/office/drawing/2014/main" id="{DA625174-8C6A-4993-B93E-E372CA6B68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3795218"/>
              </p:ext>
            </p:extLst>
          </p:nvPr>
        </p:nvGraphicFramePr>
        <p:xfrm>
          <a:off x="3271467" y="3879159"/>
          <a:ext cx="1220089" cy="152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 Box 7">
            <a:extLst>
              <a:ext uri="{FF2B5EF4-FFF2-40B4-BE49-F238E27FC236}">
                <a16:creationId xmlns:a16="http://schemas.microsoft.com/office/drawing/2014/main" id="{8387394E-09A2-43AB-844D-97A694328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002" y="4464003"/>
            <a:ext cx="67101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22860" rIns="45720" bIns="2286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232"/>
            <a:r>
              <a:rPr lang="en-CA" sz="2400" spc="-150">
                <a:cs typeface="+mn-ea"/>
                <a:sym typeface="+mn-lt"/>
              </a:rPr>
              <a:t>20%</a:t>
            </a:r>
          </a:p>
        </p:txBody>
      </p:sp>
      <p:graphicFrame>
        <p:nvGraphicFramePr>
          <p:cNvPr id="10" name="Chart 15">
            <a:extLst>
              <a:ext uri="{FF2B5EF4-FFF2-40B4-BE49-F238E27FC236}">
                <a16:creationId xmlns:a16="http://schemas.microsoft.com/office/drawing/2014/main" id="{4485F17C-B9E4-4E57-B6E9-D9F58E9279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0555763"/>
              </p:ext>
            </p:extLst>
          </p:nvPr>
        </p:nvGraphicFramePr>
        <p:xfrm>
          <a:off x="8225360" y="1658408"/>
          <a:ext cx="1220089" cy="152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 Box 7">
            <a:extLst>
              <a:ext uri="{FF2B5EF4-FFF2-40B4-BE49-F238E27FC236}">
                <a16:creationId xmlns:a16="http://schemas.microsoft.com/office/drawing/2014/main" id="{48948747-43CF-46DB-B898-C3A9169A1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501" y="2220863"/>
            <a:ext cx="67101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22860" rIns="45720" bIns="2286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232"/>
            <a:r>
              <a:rPr lang="en-CA" sz="2400" spc="-150" dirty="0">
                <a:cs typeface="+mn-ea"/>
                <a:sym typeface="+mn-lt"/>
              </a:rPr>
              <a:t>12%</a:t>
            </a:r>
          </a:p>
        </p:txBody>
      </p:sp>
      <p:graphicFrame>
        <p:nvGraphicFramePr>
          <p:cNvPr id="12" name="Chart 17">
            <a:extLst>
              <a:ext uri="{FF2B5EF4-FFF2-40B4-BE49-F238E27FC236}">
                <a16:creationId xmlns:a16="http://schemas.microsoft.com/office/drawing/2014/main" id="{56F13043-56B2-4895-8EE5-B772DCF294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907098"/>
              </p:ext>
            </p:extLst>
          </p:nvPr>
        </p:nvGraphicFramePr>
        <p:xfrm>
          <a:off x="8225359" y="2694884"/>
          <a:ext cx="1220089" cy="152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 Box 7">
            <a:extLst>
              <a:ext uri="{FF2B5EF4-FFF2-40B4-BE49-F238E27FC236}">
                <a16:creationId xmlns:a16="http://schemas.microsoft.com/office/drawing/2014/main" id="{58190EA9-2FB1-48C4-8D95-AC723BC21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894" y="3279728"/>
            <a:ext cx="67101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22860" rIns="45720" bIns="2286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232"/>
            <a:r>
              <a:rPr lang="en-CA" sz="2400" spc="-150">
                <a:cs typeface="+mn-ea"/>
                <a:sym typeface="+mn-lt"/>
              </a:rPr>
              <a:t>50%</a:t>
            </a:r>
          </a:p>
        </p:txBody>
      </p:sp>
      <p:graphicFrame>
        <p:nvGraphicFramePr>
          <p:cNvPr id="14" name="Chart 19">
            <a:extLst>
              <a:ext uri="{FF2B5EF4-FFF2-40B4-BE49-F238E27FC236}">
                <a16:creationId xmlns:a16="http://schemas.microsoft.com/office/drawing/2014/main" id="{F5C00FFC-D431-43EB-BE26-F6F993EA6D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5805895"/>
              </p:ext>
            </p:extLst>
          </p:nvPr>
        </p:nvGraphicFramePr>
        <p:xfrm>
          <a:off x="8225358" y="3879159"/>
          <a:ext cx="1220089" cy="152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ext Box 7">
            <a:extLst>
              <a:ext uri="{FF2B5EF4-FFF2-40B4-BE49-F238E27FC236}">
                <a16:creationId xmlns:a16="http://schemas.microsoft.com/office/drawing/2014/main" id="{DDCF04E1-C579-4850-A166-48AC9B275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894" y="4464003"/>
            <a:ext cx="67101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22860" rIns="45720" bIns="2286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232"/>
            <a:r>
              <a:rPr lang="en-CA" sz="2400" spc="-150">
                <a:cs typeface="+mn-ea"/>
                <a:sym typeface="+mn-lt"/>
              </a:rPr>
              <a:t>15%</a:t>
            </a:r>
          </a:p>
        </p:txBody>
      </p:sp>
      <p:grpSp>
        <p:nvGrpSpPr>
          <p:cNvPr id="16" name="Group 22">
            <a:extLst>
              <a:ext uri="{FF2B5EF4-FFF2-40B4-BE49-F238E27FC236}">
                <a16:creationId xmlns:a16="http://schemas.microsoft.com/office/drawing/2014/main" id="{B97865F0-271E-4BB7-BE42-95A5B08081DB}"/>
              </a:ext>
            </a:extLst>
          </p:cNvPr>
          <p:cNvGrpSpPr/>
          <p:nvPr/>
        </p:nvGrpSpPr>
        <p:grpSpPr>
          <a:xfrm flipH="1">
            <a:off x="7578918" y="2274568"/>
            <a:ext cx="798839" cy="2366962"/>
            <a:chOff x="2286000" y="1952626"/>
            <a:chExt cx="912813" cy="2366962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605ED4FF-58EC-4DA0-9AB9-345E024EE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9862" y="1952626"/>
              <a:ext cx="908949" cy="1182688"/>
            </a:xfrm>
            <a:custGeom>
              <a:avLst/>
              <a:gdLst>
                <a:gd name="T0" fmla="*/ 0 w 941"/>
                <a:gd name="T1" fmla="*/ 0 h 745"/>
                <a:gd name="T2" fmla="*/ 518 w 941"/>
                <a:gd name="T3" fmla="*/ 0 h 745"/>
                <a:gd name="T4" fmla="*/ 941 w 941"/>
                <a:gd name="T5" fmla="*/ 745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1" h="745">
                  <a:moveTo>
                    <a:pt x="0" y="0"/>
                  </a:moveTo>
                  <a:lnTo>
                    <a:pt x="518" y="0"/>
                  </a:lnTo>
                  <a:lnTo>
                    <a:pt x="941" y="745"/>
                  </a:lnTo>
                </a:path>
              </a:pathLst>
            </a:custGeom>
            <a:noFill/>
            <a:ln w="2" cap="flat">
              <a:gradFill>
                <a:gsLst>
                  <a:gs pos="0">
                    <a:srgbClr val="9CA6DC"/>
                  </a:gs>
                  <a:gs pos="2000">
                    <a:srgbClr val="00B0F0"/>
                  </a:gs>
                  <a:gs pos="63000">
                    <a:srgbClr val="CAAADB"/>
                  </a:gs>
                  <a:gs pos="35000">
                    <a:srgbClr val="FFFF00"/>
                  </a:gs>
                  <a:gs pos="93000">
                    <a:srgbClr val="0070C0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B1B312B0-35EE-4F96-AC36-793C42954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0" y="3135313"/>
              <a:ext cx="912813" cy="1184275"/>
            </a:xfrm>
            <a:custGeom>
              <a:avLst/>
              <a:gdLst>
                <a:gd name="T0" fmla="*/ 4 w 945"/>
                <a:gd name="T1" fmla="*/ 746 h 746"/>
                <a:gd name="T2" fmla="*/ 522 w 945"/>
                <a:gd name="T3" fmla="*/ 746 h 746"/>
                <a:gd name="T4" fmla="*/ 945 w 945"/>
                <a:gd name="T5" fmla="*/ 0 h 746"/>
                <a:gd name="T6" fmla="*/ 0 w 945"/>
                <a:gd name="T7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746">
                  <a:moveTo>
                    <a:pt x="4" y="746"/>
                  </a:moveTo>
                  <a:lnTo>
                    <a:pt x="522" y="746"/>
                  </a:lnTo>
                  <a:lnTo>
                    <a:pt x="945" y="0"/>
                  </a:lnTo>
                  <a:lnTo>
                    <a:pt x="0" y="0"/>
                  </a:lnTo>
                </a:path>
              </a:pathLst>
            </a:custGeom>
            <a:noFill/>
            <a:ln w="2" cap="flat">
              <a:gradFill>
                <a:gsLst>
                  <a:gs pos="0">
                    <a:srgbClr val="9CA6DC"/>
                  </a:gs>
                  <a:gs pos="2000">
                    <a:srgbClr val="00B0F0"/>
                  </a:gs>
                  <a:gs pos="63000">
                    <a:srgbClr val="CAAADB"/>
                  </a:gs>
                  <a:gs pos="35000">
                    <a:srgbClr val="FFFF00"/>
                  </a:gs>
                  <a:gs pos="93000">
                    <a:srgbClr val="0070C0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000" dirty="0">
                <a:cs typeface="+mn-ea"/>
                <a:sym typeface="+mn-lt"/>
              </a:endParaRPr>
            </a:p>
          </p:txBody>
        </p:sp>
      </p:grpSp>
      <p:sp>
        <p:nvSpPr>
          <p:cNvPr id="17" name="Text Box 10">
            <a:extLst>
              <a:ext uri="{FF2B5EF4-FFF2-40B4-BE49-F238E27FC236}">
                <a16:creationId xmlns:a16="http://schemas.microsoft.com/office/drawing/2014/main" id="{93981060-50C5-41B0-B945-0B61A4BF1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44" y="1741410"/>
            <a:ext cx="2420908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88232">
              <a:lnSpc>
                <a:spcPct val="200000"/>
              </a:lnSpc>
            </a:pPr>
            <a:r>
              <a:rPr lang="en-US" altLang="zh-CN" sz="2000" b="1" dirty="0">
                <a:cs typeface="+mn-ea"/>
                <a:sym typeface="+mn-lt"/>
              </a:rPr>
              <a:t>title</a:t>
            </a:r>
          </a:p>
          <a:p>
            <a:pPr algn="r" defTabSz="1088232"/>
            <a:r>
              <a:rPr lang="en-US" altLang="zh-CN" sz="1600" dirty="0"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8028DDB3-BC64-4C14-9D56-C01C5D2A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2153" y="1741410"/>
            <a:ext cx="2335777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232">
              <a:lnSpc>
                <a:spcPct val="200000"/>
              </a:lnSpc>
            </a:pPr>
            <a:r>
              <a:rPr lang="en-US" altLang="zh-CN" sz="2000" b="1" dirty="0">
                <a:cs typeface="+mn-ea"/>
                <a:sym typeface="+mn-lt"/>
              </a:rPr>
              <a:t>title</a:t>
            </a:r>
          </a:p>
          <a:p>
            <a:pPr defTabSz="1088232"/>
            <a:r>
              <a:rPr lang="en-US" altLang="zh-CN" sz="1600" dirty="0"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9BA72599-E976-49AF-9A8E-F9B0A8DB0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44" y="2905616"/>
            <a:ext cx="2420908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88232">
              <a:lnSpc>
                <a:spcPct val="200000"/>
              </a:lnSpc>
            </a:pPr>
            <a:r>
              <a:rPr lang="en-US" altLang="zh-CN" sz="2000" b="1" dirty="0">
                <a:cs typeface="+mn-ea"/>
                <a:sym typeface="+mn-lt"/>
              </a:rPr>
              <a:t>title</a:t>
            </a:r>
          </a:p>
          <a:p>
            <a:pPr algn="r" defTabSz="1088232"/>
            <a:r>
              <a:rPr lang="en-US" altLang="zh-CN" sz="1600" dirty="0"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0B2D2175-23EA-459B-9B1A-682086D26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44" y="4191407"/>
            <a:ext cx="2420908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88232">
              <a:lnSpc>
                <a:spcPct val="200000"/>
              </a:lnSpc>
            </a:pPr>
            <a:r>
              <a:rPr lang="en-US" altLang="zh-CN" sz="2000" b="1" dirty="0">
                <a:cs typeface="+mn-ea"/>
                <a:sym typeface="+mn-lt"/>
              </a:rPr>
              <a:t>title</a:t>
            </a:r>
          </a:p>
          <a:p>
            <a:pPr algn="r" defTabSz="1088232"/>
            <a:r>
              <a:rPr lang="en-US" altLang="zh-CN" sz="1600" dirty="0"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D0AED428-C710-48D1-96A3-CCC10D60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2153" y="2919378"/>
            <a:ext cx="2335777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232">
              <a:lnSpc>
                <a:spcPct val="200000"/>
              </a:lnSpc>
            </a:pPr>
            <a:r>
              <a:rPr lang="en-US" altLang="zh-CN" sz="2000" b="1" dirty="0">
                <a:cs typeface="+mn-ea"/>
                <a:sym typeface="+mn-lt"/>
              </a:rPr>
              <a:t>title</a:t>
            </a:r>
          </a:p>
          <a:p>
            <a:pPr defTabSz="1088232"/>
            <a:r>
              <a:rPr lang="en-US" altLang="zh-CN" sz="1600" dirty="0"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A8BD2623-167F-4F78-83CA-E79523432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2153" y="4205169"/>
            <a:ext cx="2335777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232">
              <a:lnSpc>
                <a:spcPct val="200000"/>
              </a:lnSpc>
            </a:pPr>
            <a:r>
              <a:rPr lang="en-US" altLang="zh-CN" sz="2000" b="1" dirty="0">
                <a:cs typeface="+mn-ea"/>
                <a:sym typeface="+mn-lt"/>
              </a:rPr>
              <a:t>title</a:t>
            </a:r>
          </a:p>
          <a:p>
            <a:pPr defTabSz="1088232"/>
            <a:r>
              <a:rPr lang="en-US" altLang="zh-CN" sz="1600" dirty="0">
                <a:cs typeface="+mn-ea"/>
                <a:sym typeface="+mn-lt"/>
              </a:rPr>
              <a:t>Click here to add content that matches the title.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1D9B7FE-70A2-4A8C-A269-ED15E4388A08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713" y="1407999"/>
            <a:ext cx="3344717" cy="5566815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61E24E4A-BB37-4E32-A903-B3213299E97B}"/>
              </a:ext>
            </a:extLst>
          </p:cNvPr>
          <p:cNvGrpSpPr/>
          <p:nvPr/>
        </p:nvGrpSpPr>
        <p:grpSpPr>
          <a:xfrm>
            <a:off x="4049486" y="354175"/>
            <a:ext cx="4674637" cy="1186345"/>
            <a:chOff x="4161453" y="357794"/>
            <a:chExt cx="4674637" cy="1186345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F9975162-658E-49F0-B54A-C48EADD19DD1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54946F00-3FBF-419F-B923-2C2B4D73DF87}"/>
                </a:ext>
              </a:extLst>
            </p:cNvPr>
            <p:cNvSpPr/>
            <p:nvPr/>
          </p:nvSpPr>
          <p:spPr>
            <a:xfrm>
              <a:off x="5331748" y="357794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71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 xmlns:c="http://schemas.openxmlformats.org/drawingml/2006/chart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ECB427B1-3172-490F-AB7A-A05DFB12E9A0}"/>
              </a:ext>
            </a:extLst>
          </p:cNvPr>
          <p:cNvSpPr/>
          <p:nvPr/>
        </p:nvSpPr>
        <p:spPr>
          <a:xfrm>
            <a:off x="4187005" y="2987982"/>
            <a:ext cx="44713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4F0E926B-DDF2-4BF5-AE42-3D3508AF28B5}"/>
              </a:ext>
            </a:extLst>
          </p:cNvPr>
          <p:cNvGrpSpPr/>
          <p:nvPr/>
        </p:nvGrpSpPr>
        <p:grpSpPr>
          <a:xfrm>
            <a:off x="3350614" y="2730221"/>
            <a:ext cx="371414" cy="2794565"/>
            <a:chOff x="5172075" y="1009650"/>
            <a:chExt cx="514350" cy="2638425"/>
          </a:xfrm>
        </p:grpSpPr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43A78ED0-EE09-4955-A855-C7A6DAF872AE}"/>
                </a:ext>
              </a:extLst>
            </p:cNvPr>
            <p:cNvCxnSpPr/>
            <p:nvPr/>
          </p:nvCxnSpPr>
          <p:spPr>
            <a:xfrm>
              <a:off x="5172075" y="1019175"/>
              <a:ext cx="514350" cy="0"/>
            </a:xfrm>
            <a:prstGeom prst="line">
              <a:avLst/>
            </a:prstGeom>
            <a:ln w="28575">
              <a:gradFill>
                <a:gsLst>
                  <a:gs pos="0">
                    <a:srgbClr val="9999FF"/>
                  </a:gs>
                  <a:gs pos="70000">
                    <a:srgbClr val="7030A0"/>
                  </a:gs>
                  <a:gs pos="32000">
                    <a:srgbClr val="F4D84B"/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F5C1FD78-7A65-488A-8BCB-32794D92E417}"/>
                </a:ext>
              </a:extLst>
            </p:cNvPr>
            <p:cNvCxnSpPr/>
            <p:nvPr/>
          </p:nvCxnSpPr>
          <p:spPr>
            <a:xfrm>
              <a:off x="5172075" y="1009650"/>
              <a:ext cx="0" cy="2628900"/>
            </a:xfrm>
            <a:prstGeom prst="line">
              <a:avLst/>
            </a:prstGeom>
            <a:ln w="28575">
              <a:gradFill>
                <a:gsLst>
                  <a:gs pos="0">
                    <a:srgbClr val="9999FF"/>
                  </a:gs>
                  <a:gs pos="70000">
                    <a:srgbClr val="7030A0"/>
                  </a:gs>
                  <a:gs pos="32000">
                    <a:srgbClr val="F4D84B"/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C02C9120-0571-4F33-990A-569A3EF16856}"/>
                </a:ext>
              </a:extLst>
            </p:cNvPr>
            <p:cNvCxnSpPr/>
            <p:nvPr/>
          </p:nvCxnSpPr>
          <p:spPr>
            <a:xfrm>
              <a:off x="5172075" y="3648075"/>
              <a:ext cx="514350" cy="0"/>
            </a:xfrm>
            <a:prstGeom prst="line">
              <a:avLst/>
            </a:prstGeom>
            <a:ln w="28575">
              <a:gradFill>
                <a:gsLst>
                  <a:gs pos="0">
                    <a:srgbClr val="9999FF"/>
                  </a:gs>
                  <a:gs pos="70000">
                    <a:srgbClr val="7030A0"/>
                  </a:gs>
                  <a:gs pos="32000">
                    <a:srgbClr val="F4D84B"/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2B67153F-8AF4-4D01-809A-9FACEBA4165D}"/>
              </a:ext>
            </a:extLst>
          </p:cNvPr>
          <p:cNvGrpSpPr/>
          <p:nvPr/>
        </p:nvGrpSpPr>
        <p:grpSpPr>
          <a:xfrm flipH="1">
            <a:off x="8844782" y="2711498"/>
            <a:ext cx="371414" cy="2794565"/>
            <a:chOff x="5172075" y="1009650"/>
            <a:chExt cx="514350" cy="2638425"/>
          </a:xfrm>
        </p:grpSpPr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7AE88545-BA43-4631-BF90-77B934FC4083}"/>
                </a:ext>
              </a:extLst>
            </p:cNvPr>
            <p:cNvCxnSpPr/>
            <p:nvPr/>
          </p:nvCxnSpPr>
          <p:spPr>
            <a:xfrm>
              <a:off x="5172075" y="1019175"/>
              <a:ext cx="514350" cy="0"/>
            </a:xfrm>
            <a:prstGeom prst="line">
              <a:avLst/>
            </a:prstGeom>
            <a:ln w="28575">
              <a:gradFill>
                <a:gsLst>
                  <a:gs pos="0">
                    <a:srgbClr val="9999FF"/>
                  </a:gs>
                  <a:gs pos="70000">
                    <a:srgbClr val="7030A0"/>
                  </a:gs>
                  <a:gs pos="32000">
                    <a:srgbClr val="F4D84B"/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0F78754F-6EC1-4BC2-8FF7-B85554B5F4CE}"/>
                </a:ext>
              </a:extLst>
            </p:cNvPr>
            <p:cNvCxnSpPr/>
            <p:nvPr/>
          </p:nvCxnSpPr>
          <p:spPr>
            <a:xfrm>
              <a:off x="5172075" y="1009650"/>
              <a:ext cx="0" cy="2628900"/>
            </a:xfrm>
            <a:prstGeom prst="line">
              <a:avLst/>
            </a:prstGeom>
            <a:ln w="28575">
              <a:gradFill>
                <a:gsLst>
                  <a:gs pos="0">
                    <a:srgbClr val="9999FF"/>
                  </a:gs>
                  <a:gs pos="70000">
                    <a:srgbClr val="7030A0"/>
                  </a:gs>
                  <a:gs pos="32000">
                    <a:srgbClr val="F4D84B"/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CB6DFFB4-FAD6-4F6C-BA43-82F39EE10CF3}"/>
                </a:ext>
              </a:extLst>
            </p:cNvPr>
            <p:cNvCxnSpPr/>
            <p:nvPr/>
          </p:nvCxnSpPr>
          <p:spPr>
            <a:xfrm>
              <a:off x="5172075" y="3648075"/>
              <a:ext cx="514350" cy="0"/>
            </a:xfrm>
            <a:prstGeom prst="line">
              <a:avLst/>
            </a:prstGeom>
            <a:ln w="28575">
              <a:gradFill>
                <a:gsLst>
                  <a:gs pos="0">
                    <a:srgbClr val="9999FF"/>
                  </a:gs>
                  <a:gs pos="70000">
                    <a:srgbClr val="7030A0"/>
                  </a:gs>
                  <a:gs pos="32000">
                    <a:srgbClr val="F4D84B"/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1279AD2-CFC2-4159-B0E1-68621A9217E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90130">
            <a:off x="2699855" y="2036798"/>
            <a:ext cx="1672932" cy="154805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6F63E78-A2D2-402B-9987-E5A28410B7A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000">
            <a:off x="8524570" y="5100376"/>
            <a:ext cx="1105454" cy="102293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DA3C700D-32F7-4B60-85DE-F76D26B6B033}"/>
              </a:ext>
            </a:extLst>
          </p:cNvPr>
          <p:cNvGrpSpPr/>
          <p:nvPr/>
        </p:nvGrpSpPr>
        <p:grpSpPr>
          <a:xfrm>
            <a:off x="4049486" y="354175"/>
            <a:ext cx="4674637" cy="1186345"/>
            <a:chOff x="4161453" y="357794"/>
            <a:chExt cx="4674637" cy="118634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473CBAC-D013-472F-B6B6-7D1FA092A5DB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E668621-77F3-4DEB-AF46-3832DFE57F74}"/>
                </a:ext>
              </a:extLst>
            </p:cNvPr>
            <p:cNvSpPr/>
            <p:nvPr/>
          </p:nvSpPr>
          <p:spPr>
            <a:xfrm>
              <a:off x="5331748" y="357794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210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30019F8-DB03-4D0D-82B6-2C04DE4C75A9}"/>
              </a:ext>
            </a:extLst>
          </p:cNvPr>
          <p:cNvGrpSpPr/>
          <p:nvPr/>
        </p:nvGrpSpPr>
        <p:grpSpPr>
          <a:xfrm>
            <a:off x="2668555" y="2060469"/>
            <a:ext cx="7887477" cy="2308525"/>
            <a:chOff x="2668555" y="1743228"/>
            <a:chExt cx="7887477" cy="2308525"/>
          </a:xfrm>
        </p:grpSpPr>
        <p:sp>
          <p:nvSpPr>
            <p:cNvPr id="6" name="双波形 5">
              <a:extLst>
                <a:ext uri="{FF2B5EF4-FFF2-40B4-BE49-F238E27FC236}">
                  <a16:creationId xmlns:a16="http://schemas.microsoft.com/office/drawing/2014/main" id="{B5C18DA5-EA71-4E84-9CA8-BCA68C3D9FB2}"/>
                </a:ext>
              </a:extLst>
            </p:cNvPr>
            <p:cNvSpPr/>
            <p:nvPr/>
          </p:nvSpPr>
          <p:spPr>
            <a:xfrm>
              <a:off x="2668555" y="1743228"/>
              <a:ext cx="7887477" cy="2308525"/>
            </a:xfrm>
            <a:prstGeom prst="doubleWave">
              <a:avLst>
                <a:gd name="adj1" fmla="val 9079"/>
                <a:gd name="adj2" fmla="val 0"/>
              </a:avLst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22225"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26" name="矩形 12">
              <a:extLst>
                <a:ext uri="{FF2B5EF4-FFF2-40B4-BE49-F238E27FC236}">
                  <a16:creationId xmlns:a16="http://schemas.microsoft.com/office/drawing/2014/main" id="{1D7864BB-7A0D-4D27-88FF-9B602B851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500" y="2542360"/>
              <a:ext cx="4641987" cy="70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defTabSz="121602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Add title text</a:t>
              </a: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1A37E5A-B5C2-4218-A1C3-F8434C9A0CF9}"/>
                </a:ext>
              </a:extLst>
            </p:cNvPr>
            <p:cNvSpPr txBox="1"/>
            <p:nvPr/>
          </p:nvSpPr>
          <p:spPr>
            <a:xfrm>
              <a:off x="3631942" y="2174214"/>
              <a:ext cx="160355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dirty="0">
                  <a:solidFill>
                    <a:schemeClr val="bg1"/>
                  </a:solidFill>
                  <a:cs typeface="+mn-ea"/>
                  <a:sym typeface="+mn-lt"/>
                </a:rPr>
                <a:t>05</a:t>
              </a:r>
              <a:endParaRPr lang="zh-CN" altLang="en-US" sz="8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8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FD0BDC8D-DC7F-45D2-8AB9-993AB1F20905}"/>
              </a:ext>
            </a:extLst>
          </p:cNvPr>
          <p:cNvGrpSpPr/>
          <p:nvPr/>
        </p:nvGrpSpPr>
        <p:grpSpPr>
          <a:xfrm>
            <a:off x="2195804" y="1115818"/>
            <a:ext cx="7800392" cy="5032515"/>
            <a:chOff x="788507" y="1331499"/>
            <a:chExt cx="10758196" cy="5032515"/>
          </a:xfrm>
        </p:grpSpPr>
        <p:sp>
          <p:nvSpPr>
            <p:cNvPr id="12" name="卷形: 水平 11">
              <a:extLst>
                <a:ext uri="{FF2B5EF4-FFF2-40B4-BE49-F238E27FC236}">
                  <a16:creationId xmlns:a16="http://schemas.microsoft.com/office/drawing/2014/main" id="{3E94A164-05EA-45B8-B787-1EE1ABCDED7E}"/>
                </a:ext>
              </a:extLst>
            </p:cNvPr>
            <p:cNvSpPr/>
            <p:nvPr/>
          </p:nvSpPr>
          <p:spPr>
            <a:xfrm>
              <a:off x="788507" y="1331499"/>
              <a:ext cx="10758196" cy="5032515"/>
            </a:xfrm>
            <a:prstGeom prst="horizontalScroll">
              <a:avLst>
                <a:gd name="adj" fmla="val 7331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ECC7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9">
              <a:extLst>
                <a:ext uri="{FF2B5EF4-FFF2-40B4-BE49-F238E27FC236}">
                  <a16:creationId xmlns:a16="http://schemas.microsoft.com/office/drawing/2014/main" id="{35383BB4-C4F0-4D97-9BE3-93DF517CC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5581" y="1898518"/>
              <a:ext cx="101758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eaLnBrk="1" hangingPunct="1"/>
              <a:r>
                <a:rPr lang="en-US" altLang="zh-CN" sz="5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5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4" name="文本框 23">
              <a:extLst>
                <a:ext uri="{FF2B5EF4-FFF2-40B4-BE49-F238E27FC236}">
                  <a16:creationId xmlns:a16="http://schemas.microsoft.com/office/drawing/2014/main" id="{867AA94E-E1AF-4DC1-AAF5-5C2BF3A3D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344" y="2998914"/>
              <a:ext cx="933858" cy="335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Add title text</a:t>
              </a:r>
              <a:endParaRPr lang="zh-CN" altLang="en-US" sz="3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4" name="矩形 9">
              <a:extLst>
                <a:ext uri="{FF2B5EF4-FFF2-40B4-BE49-F238E27FC236}">
                  <a16:creationId xmlns:a16="http://schemas.microsoft.com/office/drawing/2014/main" id="{CE4F3429-B9C8-49CE-9E30-04C2EC995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6607" y="1898518"/>
              <a:ext cx="101758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eaLnBrk="1" hangingPunct="1"/>
              <a:r>
                <a:rPr lang="en-US" altLang="zh-CN" sz="5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5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5" name="文本框 23">
              <a:extLst>
                <a:ext uri="{FF2B5EF4-FFF2-40B4-BE49-F238E27FC236}">
                  <a16:creationId xmlns:a16="http://schemas.microsoft.com/office/drawing/2014/main" id="{DC332565-BC89-4748-A604-247A85DE3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8708" y="2998914"/>
              <a:ext cx="933858" cy="335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Add title text</a:t>
              </a:r>
              <a:endParaRPr lang="zh-CN" altLang="en-US" sz="3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7" name="矩形 9">
              <a:extLst>
                <a:ext uri="{FF2B5EF4-FFF2-40B4-BE49-F238E27FC236}">
                  <a16:creationId xmlns:a16="http://schemas.microsoft.com/office/drawing/2014/main" id="{3371EFB9-D55D-4EC6-A7D2-8931E4B06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7633" y="1898518"/>
              <a:ext cx="101758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eaLnBrk="1" hangingPunct="1"/>
              <a:r>
                <a:rPr lang="en-US" altLang="zh-CN" sz="5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5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" name="文本框 23">
              <a:extLst>
                <a:ext uri="{FF2B5EF4-FFF2-40B4-BE49-F238E27FC236}">
                  <a16:creationId xmlns:a16="http://schemas.microsoft.com/office/drawing/2014/main" id="{41330553-9A59-4577-A644-BD399ADC1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3072" y="2998914"/>
              <a:ext cx="933858" cy="335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Add title text</a:t>
              </a:r>
              <a:endParaRPr lang="zh-CN" altLang="en-US" sz="3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3" name="矩形 9">
              <a:extLst>
                <a:ext uri="{FF2B5EF4-FFF2-40B4-BE49-F238E27FC236}">
                  <a16:creationId xmlns:a16="http://schemas.microsoft.com/office/drawing/2014/main" id="{9ECC1D0E-830E-4019-BFB8-47EF277BF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8659" y="1898518"/>
              <a:ext cx="101758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eaLnBrk="1" hangingPunct="1"/>
              <a:r>
                <a:rPr lang="en-US" altLang="zh-CN" sz="5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5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4" name="文本框 23">
              <a:extLst>
                <a:ext uri="{FF2B5EF4-FFF2-40B4-BE49-F238E27FC236}">
                  <a16:creationId xmlns:a16="http://schemas.microsoft.com/office/drawing/2014/main" id="{5339F204-3031-4E76-B92A-2CF9BA1AA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7436" y="3012910"/>
              <a:ext cx="933858" cy="335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Add title text</a:t>
              </a:r>
              <a:endParaRPr lang="zh-CN" altLang="en-US" sz="3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6" name="矩形 9">
              <a:extLst>
                <a:ext uri="{FF2B5EF4-FFF2-40B4-BE49-F238E27FC236}">
                  <a16:creationId xmlns:a16="http://schemas.microsoft.com/office/drawing/2014/main" id="{DCAE4D74-47D2-46CD-98EC-2C819FD90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9685" y="1884522"/>
              <a:ext cx="101758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eaLnBrk="1" hangingPunct="1"/>
              <a:r>
                <a:rPr lang="en-US" altLang="zh-CN" sz="5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5</a:t>
              </a:r>
              <a:endParaRPr lang="zh-CN" altLang="en-US" sz="5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" name="文本框 23">
              <a:extLst>
                <a:ext uri="{FF2B5EF4-FFF2-40B4-BE49-F238E27FC236}">
                  <a16:creationId xmlns:a16="http://schemas.microsoft.com/office/drawing/2014/main" id="{17B1E610-5059-460F-891F-82D97DAF9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1800" y="2998914"/>
              <a:ext cx="933858" cy="335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Add title text</a:t>
              </a:r>
              <a:endParaRPr lang="zh-CN" altLang="en-US" sz="3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CED7C9EF-FE6A-4869-9943-B9234775755D}"/>
                </a:ext>
              </a:extLst>
            </p:cNvPr>
            <p:cNvCxnSpPr>
              <a:cxnSpLocks/>
            </p:cNvCxnSpPr>
            <p:nvPr/>
          </p:nvCxnSpPr>
          <p:spPr>
            <a:xfrm>
              <a:off x="2202025" y="2891830"/>
              <a:ext cx="836022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9">
            <a:extLst>
              <a:ext uri="{FF2B5EF4-FFF2-40B4-BE49-F238E27FC236}">
                <a16:creationId xmlns:a16="http://schemas.microsoft.com/office/drawing/2014/main" id="{6478C3E5-9A86-42FF-93FC-6804E62CEBD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62054" y="1826623"/>
            <a:ext cx="6093884" cy="0"/>
          </a:xfrm>
          <a:custGeom>
            <a:avLst/>
            <a:gdLst>
              <a:gd name="T0" fmla="*/ 2774 w 2879"/>
              <a:gd name="T1" fmla="*/ 0 h 635"/>
              <a:gd name="T2" fmla="*/ 2879 w 2879"/>
              <a:gd name="T3" fmla="*/ 0 h 635"/>
              <a:gd name="T4" fmla="*/ 2668 w 2879"/>
              <a:gd name="T5" fmla="*/ 0 h 635"/>
              <a:gd name="T6" fmla="*/ 2563 w 2879"/>
              <a:gd name="T7" fmla="*/ 0 h 635"/>
              <a:gd name="T8" fmla="*/ 2668 w 2879"/>
              <a:gd name="T9" fmla="*/ 0 h 635"/>
              <a:gd name="T10" fmla="*/ 2347 w 2879"/>
              <a:gd name="T11" fmla="*/ 0 h 635"/>
              <a:gd name="T12" fmla="*/ 2452 w 2879"/>
              <a:gd name="T13" fmla="*/ 0 h 635"/>
              <a:gd name="T14" fmla="*/ 2241 w 2879"/>
              <a:gd name="T15" fmla="*/ 0 h 635"/>
              <a:gd name="T16" fmla="*/ 2136 w 2879"/>
              <a:gd name="T17" fmla="*/ 0 h 635"/>
              <a:gd name="T18" fmla="*/ 2241 w 2879"/>
              <a:gd name="T19" fmla="*/ 0 h 635"/>
              <a:gd name="T20" fmla="*/ 1919 w 2879"/>
              <a:gd name="T21" fmla="*/ 0 h 635"/>
              <a:gd name="T22" fmla="*/ 2025 w 2879"/>
              <a:gd name="T23" fmla="*/ 0 h 635"/>
              <a:gd name="T24" fmla="*/ 1814 w 2879"/>
              <a:gd name="T25" fmla="*/ 0 h 635"/>
              <a:gd name="T26" fmla="*/ 1709 w 2879"/>
              <a:gd name="T27" fmla="*/ 0 h 635"/>
              <a:gd name="T28" fmla="*/ 1814 w 2879"/>
              <a:gd name="T29" fmla="*/ 0 h 635"/>
              <a:gd name="T30" fmla="*/ 1492 w 2879"/>
              <a:gd name="T31" fmla="*/ 0 h 635"/>
              <a:gd name="T32" fmla="*/ 1597 w 2879"/>
              <a:gd name="T33" fmla="*/ 0 h 635"/>
              <a:gd name="T34" fmla="*/ 1387 w 2879"/>
              <a:gd name="T35" fmla="*/ 0 h 635"/>
              <a:gd name="T36" fmla="*/ 1282 w 2879"/>
              <a:gd name="T37" fmla="*/ 0 h 635"/>
              <a:gd name="T38" fmla="*/ 1387 w 2879"/>
              <a:gd name="T39" fmla="*/ 0 h 635"/>
              <a:gd name="T40" fmla="*/ 1065 w 2879"/>
              <a:gd name="T41" fmla="*/ 0 h 635"/>
              <a:gd name="T42" fmla="*/ 1176 w 2879"/>
              <a:gd name="T43" fmla="*/ 0 h 635"/>
              <a:gd name="T44" fmla="*/ 960 w 2879"/>
              <a:gd name="T45" fmla="*/ 0 h 635"/>
              <a:gd name="T46" fmla="*/ 855 w 2879"/>
              <a:gd name="T47" fmla="*/ 0 h 635"/>
              <a:gd name="T48" fmla="*/ 960 w 2879"/>
              <a:gd name="T49" fmla="*/ 0 h 635"/>
              <a:gd name="T50" fmla="*/ 638 w 2879"/>
              <a:gd name="T51" fmla="*/ 0 h 635"/>
              <a:gd name="T52" fmla="*/ 749 w 2879"/>
              <a:gd name="T53" fmla="*/ 0 h 635"/>
              <a:gd name="T54" fmla="*/ 533 w 2879"/>
              <a:gd name="T55" fmla="*/ 0 h 635"/>
              <a:gd name="T56" fmla="*/ 427 w 2879"/>
              <a:gd name="T57" fmla="*/ 0 h 635"/>
              <a:gd name="T58" fmla="*/ 533 w 2879"/>
              <a:gd name="T59" fmla="*/ 0 h 635"/>
              <a:gd name="T60" fmla="*/ 211 w 2879"/>
              <a:gd name="T61" fmla="*/ 0 h 635"/>
              <a:gd name="T62" fmla="*/ 322 w 2879"/>
              <a:gd name="T63" fmla="*/ 0 h 635"/>
              <a:gd name="T64" fmla="*/ 105 w 2879"/>
              <a:gd name="T65" fmla="*/ 0 h 635"/>
              <a:gd name="T66" fmla="*/ 0 w 2879"/>
              <a:gd name="T67" fmla="*/ 0 h 635"/>
              <a:gd name="T68" fmla="*/ 105 w 2879"/>
              <a:gd name="T69" fmla="*/ 0 h 6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879"/>
              <a:gd name="T106" fmla="*/ 0 h 635"/>
              <a:gd name="T107" fmla="*/ 2879 w 2879"/>
              <a:gd name="T108" fmla="*/ 635 h 63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879" h="635">
                <a:moveTo>
                  <a:pt x="2879" y="0"/>
                </a:moveTo>
                <a:lnTo>
                  <a:pt x="2774" y="0"/>
                </a:lnTo>
                <a:lnTo>
                  <a:pt x="2774" y="0"/>
                </a:lnTo>
                <a:lnTo>
                  <a:pt x="2879" y="0"/>
                </a:lnTo>
                <a:lnTo>
                  <a:pt x="2879" y="0"/>
                </a:lnTo>
                <a:close/>
                <a:moveTo>
                  <a:pt x="2668" y="0"/>
                </a:moveTo>
                <a:lnTo>
                  <a:pt x="2563" y="0"/>
                </a:lnTo>
                <a:lnTo>
                  <a:pt x="2563" y="0"/>
                </a:lnTo>
                <a:lnTo>
                  <a:pt x="2668" y="0"/>
                </a:lnTo>
                <a:lnTo>
                  <a:pt x="2668" y="0"/>
                </a:lnTo>
                <a:close/>
                <a:moveTo>
                  <a:pt x="2452" y="0"/>
                </a:moveTo>
                <a:lnTo>
                  <a:pt x="2347" y="0"/>
                </a:lnTo>
                <a:lnTo>
                  <a:pt x="2347" y="0"/>
                </a:lnTo>
                <a:lnTo>
                  <a:pt x="2452" y="0"/>
                </a:lnTo>
                <a:lnTo>
                  <a:pt x="2452" y="0"/>
                </a:lnTo>
                <a:close/>
                <a:moveTo>
                  <a:pt x="2241" y="0"/>
                </a:moveTo>
                <a:lnTo>
                  <a:pt x="2136" y="0"/>
                </a:lnTo>
                <a:lnTo>
                  <a:pt x="2136" y="0"/>
                </a:lnTo>
                <a:lnTo>
                  <a:pt x="2241" y="0"/>
                </a:lnTo>
                <a:lnTo>
                  <a:pt x="2241" y="0"/>
                </a:lnTo>
                <a:close/>
                <a:moveTo>
                  <a:pt x="2025" y="0"/>
                </a:moveTo>
                <a:lnTo>
                  <a:pt x="1919" y="0"/>
                </a:lnTo>
                <a:lnTo>
                  <a:pt x="1919" y="0"/>
                </a:lnTo>
                <a:lnTo>
                  <a:pt x="2025" y="0"/>
                </a:lnTo>
                <a:lnTo>
                  <a:pt x="2025" y="0"/>
                </a:lnTo>
                <a:close/>
                <a:moveTo>
                  <a:pt x="1814" y="0"/>
                </a:moveTo>
                <a:lnTo>
                  <a:pt x="1709" y="0"/>
                </a:lnTo>
                <a:lnTo>
                  <a:pt x="1709" y="0"/>
                </a:lnTo>
                <a:lnTo>
                  <a:pt x="1814" y="0"/>
                </a:lnTo>
                <a:lnTo>
                  <a:pt x="1814" y="0"/>
                </a:lnTo>
                <a:close/>
                <a:moveTo>
                  <a:pt x="1597" y="0"/>
                </a:moveTo>
                <a:lnTo>
                  <a:pt x="1492" y="0"/>
                </a:lnTo>
                <a:lnTo>
                  <a:pt x="1492" y="0"/>
                </a:lnTo>
                <a:lnTo>
                  <a:pt x="1597" y="0"/>
                </a:lnTo>
                <a:lnTo>
                  <a:pt x="1597" y="0"/>
                </a:lnTo>
                <a:close/>
                <a:moveTo>
                  <a:pt x="1387" y="0"/>
                </a:moveTo>
                <a:lnTo>
                  <a:pt x="1282" y="0"/>
                </a:lnTo>
                <a:lnTo>
                  <a:pt x="1282" y="0"/>
                </a:lnTo>
                <a:lnTo>
                  <a:pt x="1387" y="0"/>
                </a:lnTo>
                <a:lnTo>
                  <a:pt x="1387" y="0"/>
                </a:lnTo>
                <a:close/>
                <a:moveTo>
                  <a:pt x="1176" y="0"/>
                </a:moveTo>
                <a:lnTo>
                  <a:pt x="1065" y="0"/>
                </a:lnTo>
                <a:lnTo>
                  <a:pt x="1065" y="0"/>
                </a:lnTo>
                <a:lnTo>
                  <a:pt x="1176" y="0"/>
                </a:lnTo>
                <a:lnTo>
                  <a:pt x="1176" y="0"/>
                </a:lnTo>
                <a:close/>
                <a:moveTo>
                  <a:pt x="960" y="0"/>
                </a:moveTo>
                <a:lnTo>
                  <a:pt x="855" y="0"/>
                </a:lnTo>
                <a:lnTo>
                  <a:pt x="855" y="0"/>
                </a:lnTo>
                <a:lnTo>
                  <a:pt x="960" y="0"/>
                </a:lnTo>
                <a:lnTo>
                  <a:pt x="960" y="0"/>
                </a:lnTo>
                <a:close/>
                <a:moveTo>
                  <a:pt x="749" y="0"/>
                </a:moveTo>
                <a:lnTo>
                  <a:pt x="638" y="0"/>
                </a:lnTo>
                <a:lnTo>
                  <a:pt x="638" y="0"/>
                </a:lnTo>
                <a:lnTo>
                  <a:pt x="749" y="0"/>
                </a:lnTo>
                <a:lnTo>
                  <a:pt x="749" y="0"/>
                </a:lnTo>
                <a:close/>
                <a:moveTo>
                  <a:pt x="533" y="0"/>
                </a:moveTo>
                <a:lnTo>
                  <a:pt x="427" y="0"/>
                </a:lnTo>
                <a:lnTo>
                  <a:pt x="427" y="0"/>
                </a:lnTo>
                <a:lnTo>
                  <a:pt x="533" y="0"/>
                </a:lnTo>
                <a:lnTo>
                  <a:pt x="533" y="0"/>
                </a:lnTo>
                <a:close/>
                <a:moveTo>
                  <a:pt x="322" y="0"/>
                </a:moveTo>
                <a:lnTo>
                  <a:pt x="211" y="0"/>
                </a:lnTo>
                <a:lnTo>
                  <a:pt x="211" y="0"/>
                </a:lnTo>
                <a:lnTo>
                  <a:pt x="322" y="0"/>
                </a:lnTo>
                <a:lnTo>
                  <a:pt x="322" y="0"/>
                </a:lnTo>
                <a:close/>
                <a:moveTo>
                  <a:pt x="105" y="0"/>
                </a:moveTo>
                <a:lnTo>
                  <a:pt x="0" y="0"/>
                </a:lnTo>
                <a:lnTo>
                  <a:pt x="0" y="0"/>
                </a:lnTo>
                <a:lnTo>
                  <a:pt x="105" y="0"/>
                </a:lnTo>
                <a:lnTo>
                  <a:pt x="105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6ED57C02-A3EF-4430-A796-06B027C1449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62054" y="2429874"/>
            <a:ext cx="6093884" cy="2116"/>
          </a:xfrm>
          <a:custGeom>
            <a:avLst/>
            <a:gdLst>
              <a:gd name="T0" fmla="*/ 2774 w 2879"/>
              <a:gd name="T1" fmla="*/ 0 h 635"/>
              <a:gd name="T2" fmla="*/ 2879 w 2879"/>
              <a:gd name="T3" fmla="*/ 0 h 635"/>
              <a:gd name="T4" fmla="*/ 2668 w 2879"/>
              <a:gd name="T5" fmla="*/ 0 h 635"/>
              <a:gd name="T6" fmla="*/ 2563 w 2879"/>
              <a:gd name="T7" fmla="*/ 0 h 635"/>
              <a:gd name="T8" fmla="*/ 2668 w 2879"/>
              <a:gd name="T9" fmla="*/ 0 h 635"/>
              <a:gd name="T10" fmla="*/ 2347 w 2879"/>
              <a:gd name="T11" fmla="*/ 0 h 635"/>
              <a:gd name="T12" fmla="*/ 2452 w 2879"/>
              <a:gd name="T13" fmla="*/ 0 h 635"/>
              <a:gd name="T14" fmla="*/ 2241 w 2879"/>
              <a:gd name="T15" fmla="*/ 0 h 635"/>
              <a:gd name="T16" fmla="*/ 2136 w 2879"/>
              <a:gd name="T17" fmla="*/ 0 h 635"/>
              <a:gd name="T18" fmla="*/ 2241 w 2879"/>
              <a:gd name="T19" fmla="*/ 0 h 635"/>
              <a:gd name="T20" fmla="*/ 1919 w 2879"/>
              <a:gd name="T21" fmla="*/ 0 h 635"/>
              <a:gd name="T22" fmla="*/ 2025 w 2879"/>
              <a:gd name="T23" fmla="*/ 0 h 635"/>
              <a:gd name="T24" fmla="*/ 1814 w 2879"/>
              <a:gd name="T25" fmla="*/ 0 h 635"/>
              <a:gd name="T26" fmla="*/ 1709 w 2879"/>
              <a:gd name="T27" fmla="*/ 0 h 635"/>
              <a:gd name="T28" fmla="*/ 1814 w 2879"/>
              <a:gd name="T29" fmla="*/ 0 h 635"/>
              <a:gd name="T30" fmla="*/ 1492 w 2879"/>
              <a:gd name="T31" fmla="*/ 0 h 635"/>
              <a:gd name="T32" fmla="*/ 1597 w 2879"/>
              <a:gd name="T33" fmla="*/ 0 h 635"/>
              <a:gd name="T34" fmla="*/ 1387 w 2879"/>
              <a:gd name="T35" fmla="*/ 0 h 635"/>
              <a:gd name="T36" fmla="*/ 1282 w 2879"/>
              <a:gd name="T37" fmla="*/ 0 h 635"/>
              <a:gd name="T38" fmla="*/ 1387 w 2879"/>
              <a:gd name="T39" fmla="*/ 0 h 635"/>
              <a:gd name="T40" fmla="*/ 1065 w 2879"/>
              <a:gd name="T41" fmla="*/ 0 h 635"/>
              <a:gd name="T42" fmla="*/ 1176 w 2879"/>
              <a:gd name="T43" fmla="*/ 0 h 635"/>
              <a:gd name="T44" fmla="*/ 960 w 2879"/>
              <a:gd name="T45" fmla="*/ 0 h 635"/>
              <a:gd name="T46" fmla="*/ 855 w 2879"/>
              <a:gd name="T47" fmla="*/ 0 h 635"/>
              <a:gd name="T48" fmla="*/ 960 w 2879"/>
              <a:gd name="T49" fmla="*/ 0 h 635"/>
              <a:gd name="T50" fmla="*/ 638 w 2879"/>
              <a:gd name="T51" fmla="*/ 0 h 635"/>
              <a:gd name="T52" fmla="*/ 749 w 2879"/>
              <a:gd name="T53" fmla="*/ 0 h 635"/>
              <a:gd name="T54" fmla="*/ 533 w 2879"/>
              <a:gd name="T55" fmla="*/ 0 h 635"/>
              <a:gd name="T56" fmla="*/ 427 w 2879"/>
              <a:gd name="T57" fmla="*/ 0 h 635"/>
              <a:gd name="T58" fmla="*/ 533 w 2879"/>
              <a:gd name="T59" fmla="*/ 0 h 635"/>
              <a:gd name="T60" fmla="*/ 211 w 2879"/>
              <a:gd name="T61" fmla="*/ 0 h 635"/>
              <a:gd name="T62" fmla="*/ 322 w 2879"/>
              <a:gd name="T63" fmla="*/ 0 h 635"/>
              <a:gd name="T64" fmla="*/ 105 w 2879"/>
              <a:gd name="T65" fmla="*/ 0 h 635"/>
              <a:gd name="T66" fmla="*/ 0 w 2879"/>
              <a:gd name="T67" fmla="*/ 0 h 635"/>
              <a:gd name="T68" fmla="*/ 105 w 2879"/>
              <a:gd name="T69" fmla="*/ 0 h 6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879"/>
              <a:gd name="T106" fmla="*/ 0 h 635"/>
              <a:gd name="T107" fmla="*/ 2879 w 2879"/>
              <a:gd name="T108" fmla="*/ 635 h 63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879" h="635">
                <a:moveTo>
                  <a:pt x="2879" y="0"/>
                </a:moveTo>
                <a:lnTo>
                  <a:pt x="2774" y="0"/>
                </a:lnTo>
                <a:lnTo>
                  <a:pt x="2774" y="0"/>
                </a:lnTo>
                <a:lnTo>
                  <a:pt x="2879" y="0"/>
                </a:lnTo>
                <a:lnTo>
                  <a:pt x="2879" y="0"/>
                </a:lnTo>
                <a:close/>
                <a:moveTo>
                  <a:pt x="2668" y="0"/>
                </a:moveTo>
                <a:lnTo>
                  <a:pt x="2563" y="0"/>
                </a:lnTo>
                <a:lnTo>
                  <a:pt x="2563" y="0"/>
                </a:lnTo>
                <a:lnTo>
                  <a:pt x="2668" y="0"/>
                </a:lnTo>
                <a:lnTo>
                  <a:pt x="2668" y="0"/>
                </a:lnTo>
                <a:close/>
                <a:moveTo>
                  <a:pt x="2452" y="0"/>
                </a:moveTo>
                <a:lnTo>
                  <a:pt x="2347" y="0"/>
                </a:lnTo>
                <a:lnTo>
                  <a:pt x="2347" y="0"/>
                </a:lnTo>
                <a:lnTo>
                  <a:pt x="2452" y="0"/>
                </a:lnTo>
                <a:lnTo>
                  <a:pt x="2452" y="0"/>
                </a:lnTo>
                <a:close/>
                <a:moveTo>
                  <a:pt x="2241" y="0"/>
                </a:moveTo>
                <a:lnTo>
                  <a:pt x="2136" y="0"/>
                </a:lnTo>
                <a:lnTo>
                  <a:pt x="2136" y="0"/>
                </a:lnTo>
                <a:lnTo>
                  <a:pt x="2241" y="0"/>
                </a:lnTo>
                <a:lnTo>
                  <a:pt x="2241" y="0"/>
                </a:lnTo>
                <a:close/>
                <a:moveTo>
                  <a:pt x="2025" y="0"/>
                </a:moveTo>
                <a:lnTo>
                  <a:pt x="1919" y="0"/>
                </a:lnTo>
                <a:lnTo>
                  <a:pt x="1919" y="0"/>
                </a:lnTo>
                <a:lnTo>
                  <a:pt x="2025" y="0"/>
                </a:lnTo>
                <a:lnTo>
                  <a:pt x="2025" y="0"/>
                </a:lnTo>
                <a:close/>
                <a:moveTo>
                  <a:pt x="1814" y="0"/>
                </a:moveTo>
                <a:lnTo>
                  <a:pt x="1709" y="0"/>
                </a:lnTo>
                <a:lnTo>
                  <a:pt x="1709" y="0"/>
                </a:lnTo>
                <a:lnTo>
                  <a:pt x="1814" y="0"/>
                </a:lnTo>
                <a:lnTo>
                  <a:pt x="1814" y="0"/>
                </a:lnTo>
                <a:close/>
                <a:moveTo>
                  <a:pt x="1597" y="0"/>
                </a:moveTo>
                <a:lnTo>
                  <a:pt x="1492" y="0"/>
                </a:lnTo>
                <a:lnTo>
                  <a:pt x="1492" y="0"/>
                </a:lnTo>
                <a:lnTo>
                  <a:pt x="1597" y="0"/>
                </a:lnTo>
                <a:lnTo>
                  <a:pt x="1597" y="0"/>
                </a:lnTo>
                <a:close/>
                <a:moveTo>
                  <a:pt x="1387" y="0"/>
                </a:moveTo>
                <a:lnTo>
                  <a:pt x="1282" y="0"/>
                </a:lnTo>
                <a:lnTo>
                  <a:pt x="1282" y="0"/>
                </a:lnTo>
                <a:lnTo>
                  <a:pt x="1387" y="0"/>
                </a:lnTo>
                <a:lnTo>
                  <a:pt x="1387" y="0"/>
                </a:lnTo>
                <a:close/>
                <a:moveTo>
                  <a:pt x="1176" y="0"/>
                </a:moveTo>
                <a:lnTo>
                  <a:pt x="1065" y="0"/>
                </a:lnTo>
                <a:lnTo>
                  <a:pt x="1065" y="0"/>
                </a:lnTo>
                <a:lnTo>
                  <a:pt x="1176" y="0"/>
                </a:lnTo>
                <a:lnTo>
                  <a:pt x="1176" y="0"/>
                </a:lnTo>
                <a:close/>
                <a:moveTo>
                  <a:pt x="960" y="0"/>
                </a:moveTo>
                <a:lnTo>
                  <a:pt x="855" y="0"/>
                </a:lnTo>
                <a:lnTo>
                  <a:pt x="855" y="0"/>
                </a:lnTo>
                <a:lnTo>
                  <a:pt x="960" y="0"/>
                </a:lnTo>
                <a:lnTo>
                  <a:pt x="960" y="0"/>
                </a:lnTo>
                <a:close/>
                <a:moveTo>
                  <a:pt x="749" y="0"/>
                </a:moveTo>
                <a:lnTo>
                  <a:pt x="638" y="0"/>
                </a:lnTo>
                <a:lnTo>
                  <a:pt x="638" y="0"/>
                </a:lnTo>
                <a:lnTo>
                  <a:pt x="749" y="0"/>
                </a:lnTo>
                <a:lnTo>
                  <a:pt x="749" y="0"/>
                </a:lnTo>
                <a:close/>
                <a:moveTo>
                  <a:pt x="533" y="0"/>
                </a:moveTo>
                <a:lnTo>
                  <a:pt x="427" y="0"/>
                </a:lnTo>
                <a:lnTo>
                  <a:pt x="427" y="0"/>
                </a:lnTo>
                <a:lnTo>
                  <a:pt x="533" y="0"/>
                </a:lnTo>
                <a:lnTo>
                  <a:pt x="533" y="0"/>
                </a:lnTo>
                <a:close/>
                <a:moveTo>
                  <a:pt x="322" y="0"/>
                </a:moveTo>
                <a:lnTo>
                  <a:pt x="211" y="0"/>
                </a:lnTo>
                <a:lnTo>
                  <a:pt x="211" y="0"/>
                </a:lnTo>
                <a:lnTo>
                  <a:pt x="322" y="0"/>
                </a:lnTo>
                <a:lnTo>
                  <a:pt x="322" y="0"/>
                </a:lnTo>
                <a:close/>
                <a:moveTo>
                  <a:pt x="105" y="0"/>
                </a:moveTo>
                <a:lnTo>
                  <a:pt x="0" y="0"/>
                </a:lnTo>
                <a:lnTo>
                  <a:pt x="0" y="0"/>
                </a:lnTo>
                <a:lnTo>
                  <a:pt x="105" y="0"/>
                </a:lnTo>
                <a:lnTo>
                  <a:pt x="105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165C6252-19BC-4FD0-896B-943F1620DA8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62054" y="2429874"/>
            <a:ext cx="6093884" cy="2116"/>
          </a:xfrm>
          <a:custGeom>
            <a:avLst/>
            <a:gdLst>
              <a:gd name="T0" fmla="*/ 2774 w 2879"/>
              <a:gd name="T1" fmla="*/ 0 h 635"/>
              <a:gd name="T2" fmla="*/ 2879 w 2879"/>
              <a:gd name="T3" fmla="*/ 0 h 635"/>
              <a:gd name="T4" fmla="*/ 2668 w 2879"/>
              <a:gd name="T5" fmla="*/ 0 h 635"/>
              <a:gd name="T6" fmla="*/ 2563 w 2879"/>
              <a:gd name="T7" fmla="*/ 0 h 635"/>
              <a:gd name="T8" fmla="*/ 2668 w 2879"/>
              <a:gd name="T9" fmla="*/ 0 h 635"/>
              <a:gd name="T10" fmla="*/ 2347 w 2879"/>
              <a:gd name="T11" fmla="*/ 0 h 635"/>
              <a:gd name="T12" fmla="*/ 2452 w 2879"/>
              <a:gd name="T13" fmla="*/ 0 h 635"/>
              <a:gd name="T14" fmla="*/ 2241 w 2879"/>
              <a:gd name="T15" fmla="*/ 0 h 635"/>
              <a:gd name="T16" fmla="*/ 2136 w 2879"/>
              <a:gd name="T17" fmla="*/ 0 h 635"/>
              <a:gd name="T18" fmla="*/ 2241 w 2879"/>
              <a:gd name="T19" fmla="*/ 0 h 635"/>
              <a:gd name="T20" fmla="*/ 1919 w 2879"/>
              <a:gd name="T21" fmla="*/ 0 h 635"/>
              <a:gd name="T22" fmla="*/ 2025 w 2879"/>
              <a:gd name="T23" fmla="*/ 0 h 635"/>
              <a:gd name="T24" fmla="*/ 1814 w 2879"/>
              <a:gd name="T25" fmla="*/ 0 h 635"/>
              <a:gd name="T26" fmla="*/ 1709 w 2879"/>
              <a:gd name="T27" fmla="*/ 0 h 635"/>
              <a:gd name="T28" fmla="*/ 1814 w 2879"/>
              <a:gd name="T29" fmla="*/ 0 h 635"/>
              <a:gd name="T30" fmla="*/ 1492 w 2879"/>
              <a:gd name="T31" fmla="*/ 0 h 635"/>
              <a:gd name="T32" fmla="*/ 1597 w 2879"/>
              <a:gd name="T33" fmla="*/ 0 h 635"/>
              <a:gd name="T34" fmla="*/ 1387 w 2879"/>
              <a:gd name="T35" fmla="*/ 0 h 635"/>
              <a:gd name="T36" fmla="*/ 1282 w 2879"/>
              <a:gd name="T37" fmla="*/ 0 h 635"/>
              <a:gd name="T38" fmla="*/ 1387 w 2879"/>
              <a:gd name="T39" fmla="*/ 0 h 635"/>
              <a:gd name="T40" fmla="*/ 1065 w 2879"/>
              <a:gd name="T41" fmla="*/ 0 h 635"/>
              <a:gd name="T42" fmla="*/ 1176 w 2879"/>
              <a:gd name="T43" fmla="*/ 0 h 635"/>
              <a:gd name="T44" fmla="*/ 960 w 2879"/>
              <a:gd name="T45" fmla="*/ 0 h 635"/>
              <a:gd name="T46" fmla="*/ 855 w 2879"/>
              <a:gd name="T47" fmla="*/ 0 h 635"/>
              <a:gd name="T48" fmla="*/ 960 w 2879"/>
              <a:gd name="T49" fmla="*/ 0 h 635"/>
              <a:gd name="T50" fmla="*/ 638 w 2879"/>
              <a:gd name="T51" fmla="*/ 0 h 635"/>
              <a:gd name="T52" fmla="*/ 749 w 2879"/>
              <a:gd name="T53" fmla="*/ 0 h 635"/>
              <a:gd name="T54" fmla="*/ 533 w 2879"/>
              <a:gd name="T55" fmla="*/ 0 h 635"/>
              <a:gd name="T56" fmla="*/ 427 w 2879"/>
              <a:gd name="T57" fmla="*/ 0 h 635"/>
              <a:gd name="T58" fmla="*/ 533 w 2879"/>
              <a:gd name="T59" fmla="*/ 0 h 635"/>
              <a:gd name="T60" fmla="*/ 211 w 2879"/>
              <a:gd name="T61" fmla="*/ 0 h 635"/>
              <a:gd name="T62" fmla="*/ 322 w 2879"/>
              <a:gd name="T63" fmla="*/ 0 h 635"/>
              <a:gd name="T64" fmla="*/ 105 w 2879"/>
              <a:gd name="T65" fmla="*/ 0 h 635"/>
              <a:gd name="T66" fmla="*/ 0 w 2879"/>
              <a:gd name="T67" fmla="*/ 0 h 635"/>
              <a:gd name="T68" fmla="*/ 105 w 2879"/>
              <a:gd name="T69" fmla="*/ 0 h 6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879"/>
              <a:gd name="T106" fmla="*/ 0 h 635"/>
              <a:gd name="T107" fmla="*/ 2879 w 2879"/>
              <a:gd name="T108" fmla="*/ 635 h 63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879" h="635">
                <a:moveTo>
                  <a:pt x="2879" y="0"/>
                </a:moveTo>
                <a:lnTo>
                  <a:pt x="2774" y="0"/>
                </a:lnTo>
                <a:lnTo>
                  <a:pt x="2774" y="0"/>
                </a:lnTo>
                <a:lnTo>
                  <a:pt x="2879" y="0"/>
                </a:lnTo>
                <a:lnTo>
                  <a:pt x="2879" y="0"/>
                </a:lnTo>
                <a:moveTo>
                  <a:pt x="2668" y="0"/>
                </a:moveTo>
                <a:lnTo>
                  <a:pt x="2563" y="0"/>
                </a:lnTo>
                <a:lnTo>
                  <a:pt x="2563" y="0"/>
                </a:lnTo>
                <a:lnTo>
                  <a:pt x="2668" y="0"/>
                </a:lnTo>
                <a:lnTo>
                  <a:pt x="2668" y="0"/>
                </a:lnTo>
                <a:moveTo>
                  <a:pt x="2452" y="0"/>
                </a:moveTo>
                <a:lnTo>
                  <a:pt x="2347" y="0"/>
                </a:lnTo>
                <a:lnTo>
                  <a:pt x="2347" y="0"/>
                </a:lnTo>
                <a:lnTo>
                  <a:pt x="2452" y="0"/>
                </a:lnTo>
                <a:lnTo>
                  <a:pt x="2452" y="0"/>
                </a:lnTo>
                <a:moveTo>
                  <a:pt x="2241" y="0"/>
                </a:moveTo>
                <a:lnTo>
                  <a:pt x="2136" y="0"/>
                </a:lnTo>
                <a:lnTo>
                  <a:pt x="2136" y="0"/>
                </a:lnTo>
                <a:lnTo>
                  <a:pt x="2241" y="0"/>
                </a:lnTo>
                <a:lnTo>
                  <a:pt x="2241" y="0"/>
                </a:lnTo>
                <a:moveTo>
                  <a:pt x="2025" y="0"/>
                </a:moveTo>
                <a:lnTo>
                  <a:pt x="1919" y="0"/>
                </a:lnTo>
                <a:lnTo>
                  <a:pt x="1919" y="0"/>
                </a:lnTo>
                <a:lnTo>
                  <a:pt x="2025" y="0"/>
                </a:lnTo>
                <a:lnTo>
                  <a:pt x="2025" y="0"/>
                </a:lnTo>
                <a:moveTo>
                  <a:pt x="1814" y="0"/>
                </a:moveTo>
                <a:lnTo>
                  <a:pt x="1709" y="0"/>
                </a:lnTo>
                <a:lnTo>
                  <a:pt x="1709" y="0"/>
                </a:lnTo>
                <a:lnTo>
                  <a:pt x="1814" y="0"/>
                </a:lnTo>
                <a:lnTo>
                  <a:pt x="1814" y="0"/>
                </a:lnTo>
                <a:moveTo>
                  <a:pt x="1597" y="0"/>
                </a:moveTo>
                <a:lnTo>
                  <a:pt x="1492" y="0"/>
                </a:lnTo>
                <a:lnTo>
                  <a:pt x="1492" y="0"/>
                </a:lnTo>
                <a:lnTo>
                  <a:pt x="1597" y="0"/>
                </a:lnTo>
                <a:lnTo>
                  <a:pt x="1597" y="0"/>
                </a:lnTo>
                <a:moveTo>
                  <a:pt x="1387" y="0"/>
                </a:moveTo>
                <a:lnTo>
                  <a:pt x="1282" y="0"/>
                </a:lnTo>
                <a:lnTo>
                  <a:pt x="1282" y="0"/>
                </a:lnTo>
                <a:lnTo>
                  <a:pt x="1387" y="0"/>
                </a:lnTo>
                <a:lnTo>
                  <a:pt x="1387" y="0"/>
                </a:lnTo>
                <a:moveTo>
                  <a:pt x="1176" y="0"/>
                </a:moveTo>
                <a:lnTo>
                  <a:pt x="1065" y="0"/>
                </a:lnTo>
                <a:lnTo>
                  <a:pt x="1065" y="0"/>
                </a:lnTo>
                <a:lnTo>
                  <a:pt x="1176" y="0"/>
                </a:lnTo>
                <a:lnTo>
                  <a:pt x="1176" y="0"/>
                </a:lnTo>
                <a:moveTo>
                  <a:pt x="960" y="0"/>
                </a:moveTo>
                <a:lnTo>
                  <a:pt x="855" y="0"/>
                </a:lnTo>
                <a:lnTo>
                  <a:pt x="855" y="0"/>
                </a:lnTo>
                <a:lnTo>
                  <a:pt x="960" y="0"/>
                </a:lnTo>
                <a:lnTo>
                  <a:pt x="960" y="0"/>
                </a:lnTo>
                <a:moveTo>
                  <a:pt x="749" y="0"/>
                </a:moveTo>
                <a:lnTo>
                  <a:pt x="638" y="0"/>
                </a:lnTo>
                <a:lnTo>
                  <a:pt x="638" y="0"/>
                </a:lnTo>
                <a:lnTo>
                  <a:pt x="749" y="0"/>
                </a:lnTo>
                <a:lnTo>
                  <a:pt x="749" y="0"/>
                </a:lnTo>
                <a:moveTo>
                  <a:pt x="533" y="0"/>
                </a:moveTo>
                <a:lnTo>
                  <a:pt x="427" y="0"/>
                </a:lnTo>
                <a:lnTo>
                  <a:pt x="427" y="0"/>
                </a:lnTo>
                <a:lnTo>
                  <a:pt x="533" y="0"/>
                </a:lnTo>
                <a:lnTo>
                  <a:pt x="533" y="0"/>
                </a:lnTo>
                <a:moveTo>
                  <a:pt x="322" y="0"/>
                </a:moveTo>
                <a:lnTo>
                  <a:pt x="211" y="0"/>
                </a:lnTo>
                <a:lnTo>
                  <a:pt x="211" y="0"/>
                </a:lnTo>
                <a:lnTo>
                  <a:pt x="322" y="0"/>
                </a:lnTo>
                <a:lnTo>
                  <a:pt x="322" y="0"/>
                </a:lnTo>
                <a:moveTo>
                  <a:pt x="105" y="0"/>
                </a:moveTo>
                <a:lnTo>
                  <a:pt x="0" y="0"/>
                </a:lnTo>
                <a:lnTo>
                  <a:pt x="0" y="0"/>
                </a:lnTo>
                <a:lnTo>
                  <a:pt x="105" y="0"/>
                </a:lnTo>
                <a:lnTo>
                  <a:pt x="10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CA855177-D805-4508-BA3C-F8029278BC8C}"/>
              </a:ext>
            </a:extLst>
          </p:cNvPr>
          <p:cNvGrpSpPr>
            <a:grpSpLocks/>
          </p:cNvGrpSpPr>
          <p:nvPr/>
        </p:nvGrpSpPr>
        <p:grpSpPr bwMode="auto">
          <a:xfrm>
            <a:off x="2440296" y="1873191"/>
            <a:ext cx="108001" cy="3839633"/>
            <a:chOff x="0" y="0"/>
            <a:chExt cx="108001" cy="2880000"/>
          </a:xfrm>
        </p:grpSpPr>
        <p:sp>
          <p:nvSpPr>
            <p:cNvPr id="61" name="直接连接符 60">
              <a:extLst>
                <a:ext uri="{FF2B5EF4-FFF2-40B4-BE49-F238E27FC236}">
                  <a16:creationId xmlns:a16="http://schemas.microsoft.com/office/drawing/2014/main" id="{8B1E3C08-1871-4775-9642-0D1F9098A7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00" y="0"/>
              <a:ext cx="1" cy="2880000"/>
            </a:xfrm>
            <a:prstGeom prst="line">
              <a:avLst/>
            </a:prstGeom>
            <a:noFill/>
            <a:ln w="22225" cmpd="sng">
              <a:gradFill>
                <a:gsLst>
                  <a:gs pos="0">
                    <a:srgbClr val="9CA6DC"/>
                  </a:gs>
                  <a:gs pos="64000">
                    <a:srgbClr val="CAAADB"/>
                  </a:gs>
                  <a:gs pos="36000">
                    <a:srgbClr val="FFFF00"/>
                  </a:gs>
                  <a:gs pos="100000">
                    <a:srgbClr val="0070C0"/>
                  </a:gs>
                </a:gsLst>
                <a:lin ang="5400000" scaled="1"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2" name="直接连接符 61">
              <a:extLst>
                <a:ext uri="{FF2B5EF4-FFF2-40B4-BE49-F238E27FC236}">
                  <a16:creationId xmlns:a16="http://schemas.microsoft.com/office/drawing/2014/main" id="{108587A0-C183-4EC2-9659-62DBAEA1C0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832621"/>
              <a:ext cx="108000" cy="1"/>
            </a:xfrm>
            <a:prstGeom prst="line">
              <a:avLst/>
            </a:prstGeom>
            <a:noFill/>
            <a:ln w="9525" cmpd="sng">
              <a:gradFill>
                <a:gsLst>
                  <a:gs pos="0">
                    <a:srgbClr val="9CA6DC"/>
                  </a:gs>
                  <a:gs pos="64000">
                    <a:srgbClr val="CAAADB"/>
                  </a:gs>
                  <a:gs pos="36000">
                    <a:srgbClr val="FFFF00"/>
                  </a:gs>
                  <a:gs pos="100000">
                    <a:srgbClr val="0070C0"/>
                  </a:gs>
                </a:gsLst>
                <a:lin ang="5400000" scaled="1"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3" name="直接连接符 62">
              <a:extLst>
                <a:ext uri="{FF2B5EF4-FFF2-40B4-BE49-F238E27FC236}">
                  <a16:creationId xmlns:a16="http://schemas.microsoft.com/office/drawing/2014/main" id="{B4CDD102-1116-458F-AD22-B54E9518BA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497065"/>
              <a:ext cx="108000" cy="1"/>
            </a:xfrm>
            <a:prstGeom prst="line">
              <a:avLst/>
            </a:prstGeom>
            <a:noFill/>
            <a:ln w="9525" cmpd="sng">
              <a:gradFill>
                <a:gsLst>
                  <a:gs pos="0">
                    <a:srgbClr val="9CA6DC"/>
                  </a:gs>
                  <a:gs pos="64000">
                    <a:srgbClr val="CAAADB"/>
                  </a:gs>
                  <a:gs pos="36000">
                    <a:srgbClr val="FFFF00"/>
                  </a:gs>
                  <a:gs pos="100000">
                    <a:srgbClr val="0070C0"/>
                  </a:gs>
                </a:gsLst>
                <a:lin ang="5400000" scaled="1"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4" name="直接连接符 63">
              <a:extLst>
                <a:ext uri="{FF2B5EF4-FFF2-40B4-BE49-F238E27FC236}">
                  <a16:creationId xmlns:a16="http://schemas.microsoft.com/office/drawing/2014/main" id="{422C75CB-96F3-43C7-9C3F-97B3995D38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161507"/>
              <a:ext cx="108000" cy="1"/>
            </a:xfrm>
            <a:prstGeom prst="line">
              <a:avLst/>
            </a:prstGeom>
            <a:noFill/>
            <a:ln w="9525" cmpd="sng">
              <a:gradFill>
                <a:gsLst>
                  <a:gs pos="0">
                    <a:srgbClr val="9CA6DC"/>
                  </a:gs>
                  <a:gs pos="64000">
                    <a:srgbClr val="CAAADB"/>
                  </a:gs>
                  <a:gs pos="36000">
                    <a:srgbClr val="FFFF00"/>
                  </a:gs>
                  <a:gs pos="100000">
                    <a:srgbClr val="0070C0"/>
                  </a:gs>
                </a:gsLst>
                <a:lin ang="5400000" scaled="1"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5" name="直接连接符 64">
              <a:extLst>
                <a:ext uri="{FF2B5EF4-FFF2-40B4-BE49-F238E27FC236}">
                  <a16:creationId xmlns:a16="http://schemas.microsoft.com/office/drawing/2014/main" id="{66D5244C-D84D-448F-B9CC-6F1B7A2795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825949"/>
              <a:ext cx="108000" cy="1"/>
            </a:xfrm>
            <a:prstGeom prst="line">
              <a:avLst/>
            </a:prstGeom>
            <a:noFill/>
            <a:ln w="9525" cmpd="sng">
              <a:gradFill>
                <a:gsLst>
                  <a:gs pos="0">
                    <a:srgbClr val="9CA6DC"/>
                  </a:gs>
                  <a:gs pos="64000">
                    <a:srgbClr val="CAAADB"/>
                  </a:gs>
                  <a:gs pos="36000">
                    <a:srgbClr val="FFFF00"/>
                  </a:gs>
                  <a:gs pos="100000">
                    <a:srgbClr val="0070C0"/>
                  </a:gs>
                </a:gsLst>
                <a:lin ang="5400000" scaled="1"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6" name="直接连接符 65">
              <a:extLst>
                <a:ext uri="{FF2B5EF4-FFF2-40B4-BE49-F238E27FC236}">
                  <a16:creationId xmlns:a16="http://schemas.microsoft.com/office/drawing/2014/main" id="{54CF2EE2-3DE3-4F77-82F9-60AF346B07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490391"/>
              <a:ext cx="108000" cy="1"/>
            </a:xfrm>
            <a:prstGeom prst="line">
              <a:avLst/>
            </a:prstGeom>
            <a:noFill/>
            <a:ln w="9525" cmpd="sng">
              <a:gradFill>
                <a:gsLst>
                  <a:gs pos="0">
                    <a:srgbClr val="9CA6DC"/>
                  </a:gs>
                  <a:gs pos="64000">
                    <a:srgbClr val="CAAADB"/>
                  </a:gs>
                  <a:gs pos="36000">
                    <a:srgbClr val="FFFF00"/>
                  </a:gs>
                  <a:gs pos="100000">
                    <a:srgbClr val="0070C0"/>
                  </a:gs>
                </a:gsLst>
                <a:lin ang="5400000" scaled="1"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7" name="直接连接符 66">
              <a:extLst>
                <a:ext uri="{FF2B5EF4-FFF2-40B4-BE49-F238E27FC236}">
                  <a16:creationId xmlns:a16="http://schemas.microsoft.com/office/drawing/2014/main" id="{867AF174-B3B1-429D-9124-4DED53C5E5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54833"/>
              <a:ext cx="108000" cy="1"/>
            </a:xfrm>
            <a:prstGeom prst="line">
              <a:avLst/>
            </a:prstGeom>
            <a:noFill/>
            <a:ln w="9525" cmpd="sng">
              <a:gradFill>
                <a:gsLst>
                  <a:gs pos="0">
                    <a:srgbClr val="9CA6DC"/>
                  </a:gs>
                  <a:gs pos="64000">
                    <a:srgbClr val="CAAADB"/>
                  </a:gs>
                  <a:gs pos="36000">
                    <a:srgbClr val="FFFF00"/>
                  </a:gs>
                  <a:gs pos="100000">
                    <a:srgbClr val="0070C0"/>
                  </a:gs>
                </a:gsLst>
                <a:lin ang="5400000" scaled="1"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8" name="直接连接符 67">
              <a:extLst>
                <a:ext uri="{FF2B5EF4-FFF2-40B4-BE49-F238E27FC236}">
                  <a16:creationId xmlns:a16="http://schemas.microsoft.com/office/drawing/2014/main" id="{0B2FC35D-869D-4356-9992-87A1D5BCFF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19275"/>
              <a:ext cx="108000" cy="1"/>
            </a:xfrm>
            <a:prstGeom prst="line">
              <a:avLst/>
            </a:prstGeom>
            <a:noFill/>
            <a:ln w="9525" cmpd="sng">
              <a:gradFill>
                <a:gsLst>
                  <a:gs pos="0">
                    <a:srgbClr val="9CA6DC"/>
                  </a:gs>
                  <a:gs pos="64000">
                    <a:srgbClr val="CAAADB"/>
                  </a:gs>
                  <a:gs pos="36000">
                    <a:srgbClr val="FFFF00"/>
                  </a:gs>
                  <a:gs pos="100000">
                    <a:srgbClr val="0070C0"/>
                  </a:gs>
                </a:gsLst>
                <a:lin ang="5400000" scaled="1"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9" name="直接连接符 68">
              <a:extLst>
                <a:ext uri="{FF2B5EF4-FFF2-40B4-BE49-F238E27FC236}">
                  <a16:creationId xmlns:a16="http://schemas.microsoft.com/office/drawing/2014/main" id="{8D23655C-C0CE-480A-B7B1-47F5E1598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83717"/>
              <a:ext cx="108000" cy="1"/>
            </a:xfrm>
            <a:prstGeom prst="line">
              <a:avLst/>
            </a:prstGeom>
            <a:noFill/>
            <a:ln w="9525" cmpd="sng">
              <a:gradFill>
                <a:gsLst>
                  <a:gs pos="0">
                    <a:srgbClr val="9CA6DC"/>
                  </a:gs>
                  <a:gs pos="64000">
                    <a:srgbClr val="CAAADB"/>
                  </a:gs>
                  <a:gs pos="36000">
                    <a:srgbClr val="FFFF00"/>
                  </a:gs>
                  <a:gs pos="100000">
                    <a:srgbClr val="0070C0"/>
                  </a:gs>
                </a:gsLst>
                <a:lin ang="5400000" scaled="1"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0" name="直接连接符 69">
              <a:extLst>
                <a:ext uri="{FF2B5EF4-FFF2-40B4-BE49-F238E27FC236}">
                  <a16:creationId xmlns:a16="http://schemas.microsoft.com/office/drawing/2014/main" id="{B71F1904-A7B1-4AE4-8040-B93AB14E37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48159"/>
              <a:ext cx="108000" cy="1"/>
            </a:xfrm>
            <a:prstGeom prst="line">
              <a:avLst/>
            </a:prstGeom>
            <a:noFill/>
            <a:ln w="9525" cmpd="sng">
              <a:gradFill>
                <a:gsLst>
                  <a:gs pos="0">
                    <a:srgbClr val="9CA6DC"/>
                  </a:gs>
                  <a:gs pos="64000">
                    <a:srgbClr val="CAAADB"/>
                  </a:gs>
                  <a:gs pos="36000">
                    <a:srgbClr val="FFFF00"/>
                  </a:gs>
                  <a:gs pos="100000">
                    <a:srgbClr val="0070C0"/>
                  </a:gs>
                </a:gsLst>
                <a:lin ang="5400000" scaled="1"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5" name="TextBox 181">
            <a:extLst>
              <a:ext uri="{FF2B5EF4-FFF2-40B4-BE49-F238E27FC236}">
                <a16:creationId xmlns:a16="http://schemas.microsoft.com/office/drawing/2014/main" id="{1CFBEBCE-5CB5-426A-9549-D1FA368F4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789" y="5456707"/>
            <a:ext cx="43794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333">
                <a:solidFill>
                  <a:srgbClr val="595959"/>
                </a:solidFill>
                <a:cs typeface="+mn-ea"/>
                <a:sym typeface="+mn-lt"/>
              </a:rPr>
              <a:t>0%</a:t>
            </a:r>
            <a:endParaRPr lang="zh-CN" altLang="en-US" sz="1333">
              <a:solidFill>
                <a:srgbClr val="595959"/>
              </a:solidFill>
              <a:cs typeface="+mn-ea"/>
              <a:sym typeface="+mn-lt"/>
            </a:endParaRPr>
          </a:p>
        </p:txBody>
      </p:sp>
      <p:sp>
        <p:nvSpPr>
          <p:cNvPr id="36" name="TextBox 182">
            <a:extLst>
              <a:ext uri="{FF2B5EF4-FFF2-40B4-BE49-F238E27FC236}">
                <a16:creationId xmlns:a16="http://schemas.microsoft.com/office/drawing/2014/main" id="{139C2A3B-9428-48DE-9A5E-43DAD1561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799" y="4574057"/>
            <a:ext cx="53893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333">
                <a:solidFill>
                  <a:srgbClr val="595959"/>
                </a:solidFill>
                <a:cs typeface="+mn-ea"/>
                <a:sym typeface="+mn-lt"/>
              </a:rPr>
              <a:t>20%</a:t>
            </a:r>
            <a:endParaRPr lang="zh-CN" altLang="en-US" sz="1333">
              <a:solidFill>
                <a:srgbClr val="595959"/>
              </a:solidFill>
              <a:cs typeface="+mn-ea"/>
              <a:sym typeface="+mn-lt"/>
            </a:endParaRPr>
          </a:p>
        </p:txBody>
      </p:sp>
      <p:sp>
        <p:nvSpPr>
          <p:cNvPr id="37" name="TextBox 183">
            <a:extLst>
              <a:ext uri="{FF2B5EF4-FFF2-40B4-BE49-F238E27FC236}">
                <a16:creationId xmlns:a16="http://schemas.microsoft.com/office/drawing/2014/main" id="{D2349609-3020-4A83-B309-9DAD4CB8A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799" y="4131674"/>
            <a:ext cx="53893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333">
                <a:solidFill>
                  <a:srgbClr val="595959"/>
                </a:solidFill>
                <a:cs typeface="+mn-ea"/>
                <a:sym typeface="+mn-lt"/>
              </a:rPr>
              <a:t>30%</a:t>
            </a:r>
            <a:endParaRPr lang="zh-CN" altLang="en-US" sz="1333">
              <a:solidFill>
                <a:srgbClr val="595959"/>
              </a:solidFill>
              <a:cs typeface="+mn-ea"/>
              <a:sym typeface="+mn-lt"/>
            </a:endParaRPr>
          </a:p>
        </p:txBody>
      </p:sp>
      <p:sp>
        <p:nvSpPr>
          <p:cNvPr id="38" name="TextBox 184">
            <a:extLst>
              <a:ext uri="{FF2B5EF4-FFF2-40B4-BE49-F238E27FC236}">
                <a16:creationId xmlns:a16="http://schemas.microsoft.com/office/drawing/2014/main" id="{A9FD5A5E-5CF4-4154-B3CD-3FEEEF6B5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799" y="3689290"/>
            <a:ext cx="53893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333">
                <a:solidFill>
                  <a:srgbClr val="595959"/>
                </a:solidFill>
                <a:cs typeface="+mn-ea"/>
                <a:sym typeface="+mn-lt"/>
              </a:rPr>
              <a:t>40%</a:t>
            </a:r>
            <a:endParaRPr lang="zh-CN" altLang="en-US" sz="1333">
              <a:solidFill>
                <a:srgbClr val="595959"/>
              </a:solidFill>
              <a:cs typeface="+mn-ea"/>
              <a:sym typeface="+mn-lt"/>
            </a:endParaRPr>
          </a:p>
        </p:txBody>
      </p:sp>
      <p:sp>
        <p:nvSpPr>
          <p:cNvPr id="39" name="TextBox 185">
            <a:extLst>
              <a:ext uri="{FF2B5EF4-FFF2-40B4-BE49-F238E27FC236}">
                <a16:creationId xmlns:a16="http://schemas.microsoft.com/office/drawing/2014/main" id="{385945B6-11FD-4067-9ECB-288D7CF48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799" y="3249023"/>
            <a:ext cx="53893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333">
                <a:solidFill>
                  <a:srgbClr val="595959"/>
                </a:solidFill>
                <a:cs typeface="+mn-ea"/>
                <a:sym typeface="+mn-lt"/>
              </a:rPr>
              <a:t>50%</a:t>
            </a:r>
            <a:endParaRPr lang="zh-CN" altLang="en-US" sz="1333">
              <a:solidFill>
                <a:srgbClr val="595959"/>
              </a:solidFill>
              <a:cs typeface="+mn-ea"/>
              <a:sym typeface="+mn-lt"/>
            </a:endParaRPr>
          </a:p>
        </p:txBody>
      </p:sp>
      <p:sp>
        <p:nvSpPr>
          <p:cNvPr id="40" name="TextBox 186">
            <a:extLst>
              <a:ext uri="{FF2B5EF4-FFF2-40B4-BE49-F238E27FC236}">
                <a16:creationId xmlns:a16="http://schemas.microsoft.com/office/drawing/2014/main" id="{52F686B7-83B8-49F1-B0E3-E6A8B933D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799" y="2806641"/>
            <a:ext cx="53893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333">
                <a:solidFill>
                  <a:srgbClr val="595959"/>
                </a:solidFill>
                <a:cs typeface="+mn-ea"/>
                <a:sym typeface="+mn-lt"/>
              </a:rPr>
              <a:t>60%</a:t>
            </a:r>
            <a:endParaRPr lang="zh-CN" altLang="en-US" sz="1333">
              <a:solidFill>
                <a:srgbClr val="595959"/>
              </a:solidFill>
              <a:cs typeface="+mn-ea"/>
              <a:sym typeface="+mn-lt"/>
            </a:endParaRPr>
          </a:p>
        </p:txBody>
      </p:sp>
      <p:sp>
        <p:nvSpPr>
          <p:cNvPr id="41" name="TextBox 187">
            <a:extLst>
              <a:ext uri="{FF2B5EF4-FFF2-40B4-BE49-F238E27FC236}">
                <a16:creationId xmlns:a16="http://schemas.microsoft.com/office/drawing/2014/main" id="{48D5F51E-1BBE-486B-999E-3C1B3AA5E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799" y="5014323"/>
            <a:ext cx="53893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333">
                <a:solidFill>
                  <a:srgbClr val="595959"/>
                </a:solidFill>
                <a:cs typeface="+mn-ea"/>
                <a:sym typeface="+mn-lt"/>
              </a:rPr>
              <a:t>10%</a:t>
            </a:r>
            <a:endParaRPr lang="zh-CN" altLang="en-US" sz="1333">
              <a:solidFill>
                <a:srgbClr val="595959"/>
              </a:solidFill>
              <a:cs typeface="+mn-ea"/>
              <a:sym typeface="+mn-lt"/>
            </a:endParaRPr>
          </a:p>
        </p:txBody>
      </p:sp>
      <p:sp>
        <p:nvSpPr>
          <p:cNvPr id="42" name="TextBox 188">
            <a:extLst>
              <a:ext uri="{FF2B5EF4-FFF2-40B4-BE49-F238E27FC236}">
                <a16:creationId xmlns:a16="http://schemas.microsoft.com/office/drawing/2014/main" id="{3246DD71-2960-4A8A-8A61-AB6C24889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799" y="2364257"/>
            <a:ext cx="53893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333">
                <a:solidFill>
                  <a:srgbClr val="595959"/>
                </a:solidFill>
                <a:cs typeface="+mn-ea"/>
                <a:sym typeface="+mn-lt"/>
              </a:rPr>
              <a:t>70%</a:t>
            </a:r>
            <a:endParaRPr lang="zh-CN" altLang="en-US" sz="1333">
              <a:solidFill>
                <a:srgbClr val="595959"/>
              </a:solidFill>
              <a:cs typeface="+mn-ea"/>
              <a:sym typeface="+mn-lt"/>
            </a:endParaRPr>
          </a:p>
        </p:txBody>
      </p:sp>
      <p:sp>
        <p:nvSpPr>
          <p:cNvPr id="43" name="TextBox 189">
            <a:extLst>
              <a:ext uri="{FF2B5EF4-FFF2-40B4-BE49-F238E27FC236}">
                <a16:creationId xmlns:a16="http://schemas.microsoft.com/office/drawing/2014/main" id="{5145518E-20FA-4706-9B2E-EDD126E23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799" y="1923990"/>
            <a:ext cx="53893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333">
                <a:solidFill>
                  <a:srgbClr val="595959"/>
                </a:solidFill>
                <a:cs typeface="+mn-ea"/>
                <a:sym typeface="+mn-lt"/>
              </a:rPr>
              <a:t>80%</a:t>
            </a:r>
            <a:endParaRPr lang="zh-CN" altLang="en-US" sz="1333">
              <a:solidFill>
                <a:srgbClr val="595959"/>
              </a:solidFill>
              <a:cs typeface="+mn-ea"/>
              <a:sym typeface="+mn-lt"/>
            </a:endParaRPr>
          </a:p>
        </p:txBody>
      </p:sp>
      <p:sp>
        <p:nvSpPr>
          <p:cNvPr id="44" name="直接连接符 43">
            <a:extLst>
              <a:ext uri="{FF2B5EF4-FFF2-40B4-BE49-F238E27FC236}">
                <a16:creationId xmlns:a16="http://schemas.microsoft.com/office/drawing/2014/main" id="{99C3F7D9-98D4-4BDB-9B3A-CD2778396A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8296" y="5634509"/>
            <a:ext cx="7252488" cy="52972"/>
          </a:xfrm>
          <a:prstGeom prst="line">
            <a:avLst/>
          </a:prstGeom>
          <a:noFill/>
          <a:ln w="9525" cmpd="sng">
            <a:gradFill>
              <a:gsLst>
                <a:gs pos="71000">
                  <a:srgbClr val="9CA6DC"/>
                </a:gs>
                <a:gs pos="100000">
                  <a:srgbClr val="CAAADB"/>
                </a:gs>
                <a:gs pos="44000">
                  <a:srgbClr val="FFFF00"/>
                </a:gs>
                <a:gs pos="0">
                  <a:schemeClr val="accent1">
                    <a:lumMod val="50000"/>
                  </a:schemeClr>
                </a:gs>
              </a:gsLst>
              <a:lin ang="5400000" scaled="1"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48" name="TextBox 682">
            <a:extLst>
              <a:ext uri="{FF2B5EF4-FFF2-40B4-BE49-F238E27FC236}">
                <a16:creationId xmlns:a16="http://schemas.microsoft.com/office/drawing/2014/main" id="{5F586290-DCC1-4783-9418-3606F0543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274" y="3936707"/>
            <a:ext cx="849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cs typeface="+mn-ea"/>
                <a:sym typeface="+mn-lt"/>
              </a:rPr>
              <a:t>40%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2" name="TextBox 682">
            <a:extLst>
              <a:ext uri="{FF2B5EF4-FFF2-40B4-BE49-F238E27FC236}">
                <a16:creationId xmlns:a16="http://schemas.microsoft.com/office/drawing/2014/main" id="{155603BD-41E3-4FE5-9022-52CA7DA90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6070" y="4231213"/>
            <a:ext cx="849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cs typeface="+mn-ea"/>
                <a:sym typeface="+mn-lt"/>
              </a:rPr>
              <a:t>35%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3" name="TextBox 232">
            <a:extLst>
              <a:ext uri="{FF2B5EF4-FFF2-40B4-BE49-F238E27FC236}">
                <a16:creationId xmlns:a16="http://schemas.microsoft.com/office/drawing/2014/main" id="{36C8057E-0E39-4C99-833D-AC409D138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3854" y="3761256"/>
            <a:ext cx="5757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FFFFFF"/>
                </a:solidFill>
                <a:cs typeface="+mn-ea"/>
                <a:sym typeface="+mn-lt"/>
              </a:rPr>
              <a:t>添加内容</a:t>
            </a:r>
            <a:endParaRPr lang="zh-CN" altLang="en-US" sz="240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54" name="TextBox 233">
            <a:extLst>
              <a:ext uri="{FF2B5EF4-FFF2-40B4-BE49-F238E27FC236}">
                <a16:creationId xmlns:a16="http://schemas.microsoft.com/office/drawing/2014/main" id="{D11AE7C8-27D4-4943-8480-6AAEE12DF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6054" y="4385674"/>
            <a:ext cx="5778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FFFFFF"/>
                </a:solidFill>
                <a:cs typeface="+mn-ea"/>
                <a:sym typeface="+mn-lt"/>
              </a:rPr>
              <a:t>添加内容</a:t>
            </a:r>
            <a:endParaRPr lang="zh-CN" altLang="en-US" sz="240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55" name="TextBox 234">
            <a:extLst>
              <a:ext uri="{FF2B5EF4-FFF2-40B4-BE49-F238E27FC236}">
                <a16:creationId xmlns:a16="http://schemas.microsoft.com/office/drawing/2014/main" id="{CF9228A2-6FF6-42A1-B50C-85B083DF2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6803" y="3431792"/>
            <a:ext cx="5778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FFFFFF"/>
                </a:solidFill>
                <a:cs typeface="+mn-ea"/>
                <a:sym typeface="+mn-lt"/>
              </a:rPr>
              <a:t>添加内容</a:t>
            </a:r>
            <a:endParaRPr lang="zh-CN" altLang="en-US" sz="240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56" name="TextBox 235">
            <a:extLst>
              <a:ext uri="{FF2B5EF4-FFF2-40B4-BE49-F238E27FC236}">
                <a16:creationId xmlns:a16="http://schemas.microsoft.com/office/drawing/2014/main" id="{40085255-63BC-41BD-A5BB-CB1D40C56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672" y="4601795"/>
            <a:ext cx="4930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FFFFFF"/>
                </a:solidFill>
                <a:cs typeface="+mn-ea"/>
                <a:sym typeface="+mn-lt"/>
              </a:rPr>
              <a:t>添加内容</a:t>
            </a:r>
            <a:endParaRPr lang="zh-CN" altLang="en-US" sz="240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57" name="任意多边形 6">
            <a:extLst>
              <a:ext uri="{FF2B5EF4-FFF2-40B4-BE49-F238E27FC236}">
                <a16:creationId xmlns:a16="http://schemas.microsoft.com/office/drawing/2014/main" id="{BB833BA2-C541-4DE6-B34E-3C34B2B45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6428" y="2743316"/>
            <a:ext cx="2208419" cy="319446"/>
          </a:xfrm>
          <a:custGeom>
            <a:avLst/>
            <a:gdLst>
              <a:gd name="T0" fmla="*/ 2451100 w 2451100"/>
              <a:gd name="T1" fmla="*/ 0 h 317500"/>
              <a:gd name="T2" fmla="*/ 622300 w 2451100"/>
              <a:gd name="T3" fmla="*/ 0 h 317500"/>
              <a:gd name="T4" fmla="*/ 0 w 2451100"/>
              <a:gd name="T5" fmla="*/ 317500 h 317500"/>
              <a:gd name="T6" fmla="*/ 0 60000 65536"/>
              <a:gd name="T7" fmla="*/ 0 60000 65536"/>
              <a:gd name="T8" fmla="*/ 0 60000 65536"/>
              <a:gd name="T9" fmla="*/ 0 w 2451100"/>
              <a:gd name="T10" fmla="*/ 0 h 317500"/>
              <a:gd name="T11" fmla="*/ 2451100 w 2451100"/>
              <a:gd name="T12" fmla="*/ 317500 h 3175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51100" h="317500">
                <a:moveTo>
                  <a:pt x="2451100" y="0"/>
                </a:moveTo>
                <a:lnTo>
                  <a:pt x="622300" y="0"/>
                </a:lnTo>
                <a:lnTo>
                  <a:pt x="0" y="317500"/>
                </a:lnTo>
              </a:path>
            </a:pathLst>
          </a:custGeom>
          <a:noFill/>
          <a:ln w="25400" cap="flat" cmpd="sng">
            <a:solidFill>
              <a:srgbClr val="4C6062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 sz="240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E19DF450-A8EE-4905-B9A3-60F483C3C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644" y="2076184"/>
            <a:ext cx="2634258" cy="70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9" name="任意多边形 239">
            <a:extLst>
              <a:ext uri="{FF2B5EF4-FFF2-40B4-BE49-F238E27FC236}">
                <a16:creationId xmlns:a16="http://schemas.microsoft.com/office/drawing/2014/main" id="{79FDA970-F769-48CB-A6D8-8D2EC8E73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252" y="2785468"/>
            <a:ext cx="2531986" cy="605869"/>
          </a:xfrm>
          <a:custGeom>
            <a:avLst/>
            <a:gdLst>
              <a:gd name="T0" fmla="*/ 2451100 w 2451100"/>
              <a:gd name="T1" fmla="*/ 0 h 317500"/>
              <a:gd name="T2" fmla="*/ 622300 w 2451100"/>
              <a:gd name="T3" fmla="*/ 0 h 317500"/>
              <a:gd name="T4" fmla="*/ 0 w 2451100"/>
              <a:gd name="T5" fmla="*/ 317500 h 317500"/>
              <a:gd name="T6" fmla="*/ 0 60000 65536"/>
              <a:gd name="T7" fmla="*/ 0 60000 65536"/>
              <a:gd name="T8" fmla="*/ 0 60000 65536"/>
              <a:gd name="T9" fmla="*/ 0 w 2451100"/>
              <a:gd name="T10" fmla="*/ 0 h 317500"/>
              <a:gd name="T11" fmla="*/ 2451100 w 2451100"/>
              <a:gd name="T12" fmla="*/ 317500 h 3175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51100" h="317500">
                <a:moveTo>
                  <a:pt x="2451100" y="0"/>
                </a:moveTo>
                <a:lnTo>
                  <a:pt x="622300" y="0"/>
                </a:lnTo>
                <a:lnTo>
                  <a:pt x="0" y="317500"/>
                </a:lnTo>
              </a:path>
            </a:pathLst>
          </a:custGeom>
          <a:noFill/>
          <a:ln w="25400" cap="flat" cmpd="sng">
            <a:solidFill>
              <a:schemeClr val="tx1">
                <a:lumMod val="65000"/>
                <a:lumOff val="35000"/>
              </a:schemeClr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 sz="240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24FA313B-BF07-4E26-B1BF-8FF97FCFC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193" y="2012693"/>
            <a:ext cx="2664833" cy="70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Click here to add content that matches the title.</a:t>
            </a:r>
            <a:r>
              <a:rPr lang="zh-CN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rPr>
              <a:t>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3" name="Text Box 7">
            <a:extLst>
              <a:ext uri="{FF2B5EF4-FFF2-40B4-BE49-F238E27FC236}">
                <a16:creationId xmlns:a16="http://schemas.microsoft.com/office/drawing/2014/main" id="{16931D03-3610-4502-AA76-08463A111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2653" y="5076906"/>
            <a:ext cx="67101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22860" rIns="45720" bIns="2286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232"/>
            <a:r>
              <a:rPr lang="en-CA" sz="2400" spc="-150" dirty="0">
                <a:cs typeface="+mn-ea"/>
                <a:sym typeface="+mn-lt"/>
              </a:rPr>
              <a:t>70%</a:t>
            </a:r>
          </a:p>
        </p:txBody>
      </p:sp>
      <p:sp>
        <p:nvSpPr>
          <p:cNvPr id="74" name="Text Box 7">
            <a:extLst>
              <a:ext uri="{FF2B5EF4-FFF2-40B4-BE49-F238E27FC236}">
                <a16:creationId xmlns:a16="http://schemas.microsoft.com/office/drawing/2014/main" id="{83509773-24D7-40CA-A5E7-187DF9FC2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134" y="5066581"/>
            <a:ext cx="67101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22860" rIns="45720" bIns="2286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232"/>
            <a:r>
              <a:rPr lang="en-CA" sz="2400" spc="-150" dirty="0">
                <a:cs typeface="+mn-ea"/>
                <a:sym typeface="+mn-lt"/>
              </a:rPr>
              <a:t>50%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A6A719AF-6C1F-4B18-9631-7C75A2E516A6}"/>
              </a:ext>
            </a:extLst>
          </p:cNvPr>
          <p:cNvGrpSpPr/>
          <p:nvPr/>
        </p:nvGrpSpPr>
        <p:grpSpPr>
          <a:xfrm>
            <a:off x="4049486" y="354175"/>
            <a:ext cx="4674637" cy="1186345"/>
            <a:chOff x="4161453" y="357794"/>
            <a:chExt cx="4674637" cy="1186345"/>
          </a:xfrm>
        </p:grpSpPr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C27F473F-44FE-49E0-8023-84CDBBE113F6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87BA578B-166B-4E1C-9239-23C21FBDD3A3}"/>
                </a:ext>
              </a:extLst>
            </p:cNvPr>
            <p:cNvSpPr/>
            <p:nvPr/>
          </p:nvSpPr>
          <p:spPr>
            <a:xfrm>
              <a:off x="5331748" y="357794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  <p:pic>
        <p:nvPicPr>
          <p:cNvPr id="76" name="图片 75">
            <a:extLst>
              <a:ext uri="{FF2B5EF4-FFF2-40B4-BE49-F238E27FC236}">
                <a16:creationId xmlns:a16="http://schemas.microsoft.com/office/drawing/2014/main" id="{CE59E3B5-0139-4C72-B50F-FD6BAD4EEAD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777" y="3189989"/>
            <a:ext cx="2511418" cy="2559340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C5D3F9CC-A8B9-43AE-B93F-A6AC0594DC6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575" y="2206324"/>
            <a:ext cx="2770513" cy="351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2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108">
            <a:extLst>
              <a:ext uri="{FF2B5EF4-FFF2-40B4-BE49-F238E27FC236}">
                <a16:creationId xmlns:a16="http://schemas.microsoft.com/office/drawing/2014/main" id="{937EF983-8732-420F-9729-698FCE8D88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5163024"/>
              </p:ext>
            </p:extLst>
          </p:nvPr>
        </p:nvGraphicFramePr>
        <p:xfrm>
          <a:off x="606425" y="1845903"/>
          <a:ext cx="2230581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Text Box 10">
            <a:extLst>
              <a:ext uri="{FF2B5EF4-FFF2-40B4-BE49-F238E27FC236}">
                <a16:creationId xmlns:a16="http://schemas.microsoft.com/office/drawing/2014/main" id="{101CF41A-5519-49E2-B7BB-90C3DDBAC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482" y="2617653"/>
            <a:ext cx="169895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ctr" defTabSz="1450940"/>
            <a:r>
              <a:rPr lang="en-US" sz="3200" b="1" dirty="0">
                <a:cs typeface="+mn-ea"/>
                <a:sym typeface="+mn-lt"/>
              </a:rPr>
              <a:t>30%</a:t>
            </a:r>
            <a:endParaRPr lang="en-US" sz="2400" dirty="0">
              <a:cs typeface="+mn-ea"/>
              <a:sym typeface="+mn-lt"/>
            </a:endParaRPr>
          </a:p>
        </p:txBody>
      </p:sp>
      <p:graphicFrame>
        <p:nvGraphicFramePr>
          <p:cNvPr id="26" name="Chart 172">
            <a:extLst>
              <a:ext uri="{FF2B5EF4-FFF2-40B4-BE49-F238E27FC236}">
                <a16:creationId xmlns:a16="http://schemas.microsoft.com/office/drawing/2014/main" id="{5986D2AB-BEBD-41CC-9B60-EF3081C260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7086615"/>
              </p:ext>
            </p:extLst>
          </p:nvPr>
        </p:nvGraphicFramePr>
        <p:xfrm>
          <a:off x="3394075" y="1845903"/>
          <a:ext cx="2230581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 Box 10">
            <a:extLst>
              <a:ext uri="{FF2B5EF4-FFF2-40B4-BE49-F238E27FC236}">
                <a16:creationId xmlns:a16="http://schemas.microsoft.com/office/drawing/2014/main" id="{839498CA-D73B-43D3-9740-812CCC203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891" y="2635704"/>
            <a:ext cx="169895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ctr" defTabSz="1450940"/>
            <a:r>
              <a:rPr lang="en-US" sz="3200" b="1" dirty="0">
                <a:cs typeface="+mn-ea"/>
                <a:sym typeface="+mn-lt"/>
              </a:rPr>
              <a:t>50%</a:t>
            </a:r>
            <a:endParaRPr lang="en-US" sz="2400" dirty="0">
              <a:cs typeface="+mn-ea"/>
              <a:sym typeface="+mn-lt"/>
            </a:endParaRPr>
          </a:p>
        </p:txBody>
      </p:sp>
      <p:graphicFrame>
        <p:nvGraphicFramePr>
          <p:cNvPr id="28" name="Chart 237">
            <a:extLst>
              <a:ext uri="{FF2B5EF4-FFF2-40B4-BE49-F238E27FC236}">
                <a16:creationId xmlns:a16="http://schemas.microsoft.com/office/drawing/2014/main" id="{4885C584-FA57-481E-A3BE-A439A97A5C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0325731"/>
              </p:ext>
            </p:extLst>
          </p:nvPr>
        </p:nvGraphicFramePr>
        <p:xfrm>
          <a:off x="6122953" y="1845903"/>
          <a:ext cx="2230581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Text Box 10">
            <a:extLst>
              <a:ext uri="{FF2B5EF4-FFF2-40B4-BE49-F238E27FC236}">
                <a16:creationId xmlns:a16="http://schemas.microsoft.com/office/drawing/2014/main" id="{3A05ED7F-FD6B-40FB-A05B-2196D9A8E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768" y="2635704"/>
            <a:ext cx="169895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ctr" defTabSz="1450940"/>
            <a:r>
              <a:rPr lang="en-US" sz="3200" b="1" dirty="0">
                <a:cs typeface="+mn-ea"/>
                <a:sym typeface="+mn-lt"/>
              </a:rPr>
              <a:t>80%</a:t>
            </a:r>
            <a:endParaRPr lang="en-US" sz="2400" dirty="0">
              <a:cs typeface="+mn-ea"/>
              <a:sym typeface="+mn-lt"/>
            </a:endParaRPr>
          </a:p>
        </p:txBody>
      </p:sp>
      <p:graphicFrame>
        <p:nvGraphicFramePr>
          <p:cNvPr id="30" name="Chart 301">
            <a:extLst>
              <a:ext uri="{FF2B5EF4-FFF2-40B4-BE49-F238E27FC236}">
                <a16:creationId xmlns:a16="http://schemas.microsoft.com/office/drawing/2014/main" id="{9D7470FD-E07D-48BB-A1FF-1C0B9D3FE7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1118161"/>
              </p:ext>
            </p:extLst>
          </p:nvPr>
        </p:nvGraphicFramePr>
        <p:xfrm>
          <a:off x="8783494" y="1845903"/>
          <a:ext cx="2230581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Text Box 10">
            <a:extLst>
              <a:ext uri="{FF2B5EF4-FFF2-40B4-BE49-F238E27FC236}">
                <a16:creationId xmlns:a16="http://schemas.microsoft.com/office/drawing/2014/main" id="{A2B43D3F-EC60-4A0E-94F4-06B63B5F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9309" y="2635704"/>
            <a:ext cx="169895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ctr" defTabSz="1450940"/>
            <a:r>
              <a:rPr lang="en-US" sz="3200" b="1" dirty="0">
                <a:cs typeface="+mn-ea"/>
                <a:sym typeface="+mn-lt"/>
              </a:rPr>
              <a:t>40%</a:t>
            </a:r>
            <a:endParaRPr lang="en-US" sz="2400" dirty="0">
              <a:cs typeface="+mn-ea"/>
              <a:sym typeface="+mn-lt"/>
            </a:endParaRP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88B3C649-7793-45AB-A191-3D845FDDE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441" y="4285903"/>
            <a:ext cx="2173293" cy="127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lvl="0" algn="ctr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Add title text</a:t>
            </a:r>
          </a:p>
          <a:p>
            <a:pPr lvl="0" algn="ctr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altLang="zh-CN" sz="1400" dirty="0">
                <a:solidFill>
                  <a:sysClr val="windowText" lastClr="000000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4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33" name="Straight Connector 311">
            <a:extLst>
              <a:ext uri="{FF2B5EF4-FFF2-40B4-BE49-F238E27FC236}">
                <a16:creationId xmlns:a16="http://schemas.microsoft.com/office/drawing/2014/main" id="{187ACB00-FDFF-4153-AD0F-50F68B06E8CD}"/>
              </a:ext>
            </a:extLst>
          </p:cNvPr>
          <p:cNvCxnSpPr>
            <a:cxnSpLocks/>
          </p:cNvCxnSpPr>
          <p:nvPr/>
        </p:nvCxnSpPr>
        <p:spPr>
          <a:xfrm flipH="1" flipV="1">
            <a:off x="641209" y="3944417"/>
            <a:ext cx="11080749" cy="50429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186AE9C-BA87-4233-9E17-5796D8402E3B}"/>
              </a:ext>
            </a:extLst>
          </p:cNvPr>
          <p:cNvSpPr txBox="1"/>
          <p:nvPr/>
        </p:nvSpPr>
        <p:spPr>
          <a:xfrm>
            <a:off x="3448581" y="3171651"/>
            <a:ext cx="3497435" cy="17824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Text Box 10">
            <a:extLst>
              <a:ext uri="{FF2B5EF4-FFF2-40B4-BE49-F238E27FC236}">
                <a16:creationId xmlns:a16="http://schemas.microsoft.com/office/drawing/2014/main" id="{91029396-B22A-4EED-85A4-412B61942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935" y="4285903"/>
            <a:ext cx="2173293" cy="127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lvl="0" algn="ctr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Add title text</a:t>
            </a:r>
          </a:p>
          <a:p>
            <a:pPr lvl="0" algn="ctr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altLang="zh-CN" sz="1400" dirty="0">
                <a:solidFill>
                  <a:sysClr val="windowText" lastClr="000000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4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36" name="Text Box 10">
            <a:extLst>
              <a:ext uri="{FF2B5EF4-FFF2-40B4-BE49-F238E27FC236}">
                <a16:creationId xmlns:a16="http://schemas.microsoft.com/office/drawing/2014/main" id="{318129F8-1AEA-4104-8668-A708D787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241" y="4285903"/>
            <a:ext cx="2173293" cy="127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lvl="0" algn="ctr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Add title text</a:t>
            </a:r>
          </a:p>
          <a:p>
            <a:pPr lvl="0" algn="ctr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altLang="zh-CN" sz="1400" dirty="0">
                <a:solidFill>
                  <a:sysClr val="windowText" lastClr="000000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4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246B9D31-6D2C-4223-A077-931B4905D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031" y="4285903"/>
            <a:ext cx="2173293" cy="127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lvl="0" algn="ctr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altLang="zh-CN" dirty="0">
                <a:solidFill>
                  <a:sysClr val="windowText" lastClr="000000"/>
                </a:solidFill>
                <a:cs typeface="+mn-ea"/>
                <a:sym typeface="+mn-lt"/>
              </a:rPr>
              <a:t> Add title text</a:t>
            </a:r>
          </a:p>
          <a:p>
            <a:pPr lvl="0" algn="ctr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altLang="zh-CN" sz="1400" dirty="0">
                <a:solidFill>
                  <a:sysClr val="windowText" lastClr="000000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400" dirty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982210F-C19E-4AFC-860D-B3AEFDAE3571}"/>
              </a:ext>
            </a:extLst>
          </p:cNvPr>
          <p:cNvGrpSpPr/>
          <p:nvPr/>
        </p:nvGrpSpPr>
        <p:grpSpPr>
          <a:xfrm>
            <a:off x="4049486" y="354175"/>
            <a:ext cx="4674637" cy="1186345"/>
            <a:chOff x="4161453" y="357794"/>
            <a:chExt cx="4674637" cy="118634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B80F5B0-593C-4D1D-841E-07917CFC13C8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0838DED-B97F-41E7-ADF8-CE2F55AE6667}"/>
                </a:ext>
              </a:extLst>
            </p:cNvPr>
            <p:cNvSpPr/>
            <p:nvPr/>
          </p:nvSpPr>
          <p:spPr>
            <a:xfrm>
              <a:off x="5331748" y="357794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50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A3C700D-32F7-4B60-85DE-F76D26B6B033}"/>
              </a:ext>
            </a:extLst>
          </p:cNvPr>
          <p:cNvGrpSpPr/>
          <p:nvPr/>
        </p:nvGrpSpPr>
        <p:grpSpPr>
          <a:xfrm>
            <a:off x="4049486" y="354175"/>
            <a:ext cx="4674637" cy="1186345"/>
            <a:chOff x="4161453" y="357794"/>
            <a:chExt cx="4674637" cy="118634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473CBAC-D013-472F-B6B6-7D1FA092A5DB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E668621-77F3-4DEB-AF46-3832DFE57F74}"/>
                </a:ext>
              </a:extLst>
            </p:cNvPr>
            <p:cNvSpPr/>
            <p:nvPr/>
          </p:nvSpPr>
          <p:spPr>
            <a:xfrm>
              <a:off x="5331748" y="357794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2DB41E83-95A2-4332-A60A-42F5E08D3FBC}"/>
              </a:ext>
            </a:extLst>
          </p:cNvPr>
          <p:cNvSpPr/>
          <p:nvPr/>
        </p:nvSpPr>
        <p:spPr>
          <a:xfrm>
            <a:off x="2783632" y="2298264"/>
            <a:ext cx="6288833" cy="3331029"/>
          </a:xfrm>
          <a:prstGeom prst="rect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1F6A652-0F35-430C-B3DA-F95BB67C3DE1}"/>
              </a:ext>
            </a:extLst>
          </p:cNvPr>
          <p:cNvSpPr/>
          <p:nvPr/>
        </p:nvSpPr>
        <p:spPr>
          <a:xfrm>
            <a:off x="3428016" y="2829301"/>
            <a:ext cx="5255674" cy="1895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47BA0AF-5C03-45DC-A868-666634EFE199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40330" y="4467766"/>
            <a:ext cx="692593" cy="2161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C2BFA6F-881D-46AE-B271-47A791285909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23175" y="1298290"/>
            <a:ext cx="692593" cy="21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2B5C59B4-2205-469A-A4EE-9E0848614CB4}"/>
              </a:ext>
            </a:extLst>
          </p:cNvPr>
          <p:cNvSpPr txBox="1"/>
          <p:nvPr/>
        </p:nvSpPr>
        <p:spPr>
          <a:xfrm>
            <a:off x="2199958" y="2396676"/>
            <a:ext cx="8136735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Thank you</a:t>
            </a:r>
            <a:endParaRPr lang="ko-KR" altLang="en-US" sz="8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F2C5A0AA-A52B-434B-AEE3-E7B3C8244B4E}"/>
              </a:ext>
            </a:extLst>
          </p:cNvPr>
          <p:cNvSpPr/>
          <p:nvPr/>
        </p:nvSpPr>
        <p:spPr>
          <a:xfrm>
            <a:off x="9827263" y="580902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ECC7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ECC70E"/>
                </a:solidFill>
              </a:rPr>
              <a:t>LOGO</a:t>
            </a:r>
            <a:endParaRPr lang="ko-KR" altLang="en-US" sz="2700" dirty="0">
              <a:solidFill>
                <a:srgbClr val="ECC70E"/>
              </a:solidFill>
            </a:endParaRPr>
          </a:p>
        </p:txBody>
      </p:sp>
      <p:sp>
        <p:nvSpPr>
          <p:cNvPr id="5" name="TextBox 3">
            <a:hlinkClick r:id="rId2"/>
            <a:extLst>
              <a:ext uri="{FF2B5EF4-FFF2-40B4-BE49-F238E27FC236}">
                <a16:creationId xmlns:a16="http://schemas.microsoft.com/office/drawing/2014/main" id="{AE3E9704-A01C-4FEE-A73E-388E55D4CFA3}"/>
              </a:ext>
            </a:extLst>
          </p:cNvPr>
          <p:cNvSpPr txBox="1"/>
          <p:nvPr/>
        </p:nvSpPr>
        <p:spPr>
          <a:xfrm>
            <a:off x="913134" y="6638283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CAAADB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rgbClr val="CAAAD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30019F8-DB03-4D0D-82B6-2C04DE4C75A9}"/>
              </a:ext>
            </a:extLst>
          </p:cNvPr>
          <p:cNvGrpSpPr/>
          <p:nvPr/>
        </p:nvGrpSpPr>
        <p:grpSpPr>
          <a:xfrm>
            <a:off x="2668555" y="2060469"/>
            <a:ext cx="7887477" cy="2308525"/>
            <a:chOff x="2668555" y="1743228"/>
            <a:chExt cx="7887477" cy="2308525"/>
          </a:xfrm>
        </p:grpSpPr>
        <p:sp>
          <p:nvSpPr>
            <p:cNvPr id="6" name="双波形 5">
              <a:extLst>
                <a:ext uri="{FF2B5EF4-FFF2-40B4-BE49-F238E27FC236}">
                  <a16:creationId xmlns:a16="http://schemas.microsoft.com/office/drawing/2014/main" id="{B5C18DA5-EA71-4E84-9CA8-BCA68C3D9FB2}"/>
                </a:ext>
              </a:extLst>
            </p:cNvPr>
            <p:cNvSpPr/>
            <p:nvPr/>
          </p:nvSpPr>
          <p:spPr>
            <a:xfrm>
              <a:off x="2668555" y="1743228"/>
              <a:ext cx="7887477" cy="2308525"/>
            </a:xfrm>
            <a:prstGeom prst="doubleWave">
              <a:avLst>
                <a:gd name="adj1" fmla="val 9079"/>
                <a:gd name="adj2" fmla="val 0"/>
              </a:avLst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22225"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26" name="矩形 12">
              <a:extLst>
                <a:ext uri="{FF2B5EF4-FFF2-40B4-BE49-F238E27FC236}">
                  <a16:creationId xmlns:a16="http://schemas.microsoft.com/office/drawing/2014/main" id="{1D7864BB-7A0D-4D27-88FF-9B602B851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500" y="2542360"/>
              <a:ext cx="4641987" cy="70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defTabSz="121602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Add title text</a:t>
              </a: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1A37E5A-B5C2-4218-A1C3-F8434C9A0CF9}"/>
                </a:ext>
              </a:extLst>
            </p:cNvPr>
            <p:cNvSpPr txBox="1"/>
            <p:nvPr/>
          </p:nvSpPr>
          <p:spPr>
            <a:xfrm>
              <a:off x="3631942" y="2174214"/>
              <a:ext cx="160355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8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01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70278E-1A71-4B0B-9CCA-080B7AD9B1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9" y="2279073"/>
            <a:ext cx="5027855" cy="289008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431EB9-8905-41FA-B626-8BD0113368F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217" y="1391443"/>
            <a:ext cx="6599052" cy="435781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D53674C-4D11-43B1-B4DE-7A116E69799C}"/>
              </a:ext>
            </a:extLst>
          </p:cNvPr>
          <p:cNvGrpSpPr/>
          <p:nvPr/>
        </p:nvGrpSpPr>
        <p:grpSpPr>
          <a:xfrm>
            <a:off x="1251487" y="1962815"/>
            <a:ext cx="3328897" cy="3584776"/>
            <a:chOff x="1102736" y="2046791"/>
            <a:chExt cx="3328897" cy="3584776"/>
          </a:xfrm>
        </p:grpSpPr>
        <p:sp>
          <p:nvSpPr>
            <p:cNvPr id="422" name="TextBox 29">
              <a:extLst>
                <a:ext uri="{FF2B5EF4-FFF2-40B4-BE49-F238E27FC236}">
                  <a16:creationId xmlns:a16="http://schemas.microsoft.com/office/drawing/2014/main" id="{06BD86DC-BB6C-4BFE-8019-EAB0DEDBFB12}"/>
                </a:ext>
              </a:extLst>
            </p:cNvPr>
            <p:cNvSpPr txBox="1"/>
            <p:nvPr/>
          </p:nvSpPr>
          <p:spPr>
            <a:xfrm>
              <a:off x="1430245" y="2046791"/>
              <a:ext cx="3001388" cy="3584776"/>
            </a:xfrm>
            <a:prstGeom prst="rect">
              <a:avLst/>
            </a:prstGeom>
            <a:noFill/>
          </p:spPr>
          <p:txBody>
            <a:bodyPr wrap="square" rIns="108000" bIns="27000" numCol="1" spcCol="3600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</a:p>
            <a:p>
              <a:pPr>
                <a:lnSpc>
                  <a:spcPct val="150000"/>
                </a:lnSpc>
              </a:pPr>
              <a:endParaRPr lang="en-US" altLang="zh-CN" sz="5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</a:p>
            <a:p>
              <a:pPr>
                <a:lnSpc>
                  <a:spcPct val="150000"/>
                </a:lnSpc>
              </a:pPr>
              <a:endParaRPr lang="en-US" altLang="zh-CN" sz="5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</a:p>
            <a:p>
              <a:pPr>
                <a:lnSpc>
                  <a:spcPct val="150000"/>
                </a:lnSpc>
              </a:pP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376F550-455B-44B4-A5AE-E7266882F312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736" y="2162659"/>
              <a:ext cx="287623" cy="29361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376F550-455B-44B4-A5AE-E7266882F312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736" y="3357097"/>
              <a:ext cx="287623" cy="29361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376F550-455B-44B4-A5AE-E7266882F312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736" y="4581929"/>
              <a:ext cx="287623" cy="293615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7922A3D6-B114-4F01-A7F4-77487DB2D5E4}"/>
              </a:ext>
            </a:extLst>
          </p:cNvPr>
          <p:cNvGrpSpPr/>
          <p:nvPr/>
        </p:nvGrpSpPr>
        <p:grpSpPr>
          <a:xfrm>
            <a:off x="4049486" y="354175"/>
            <a:ext cx="4674637" cy="1186345"/>
            <a:chOff x="4161453" y="357794"/>
            <a:chExt cx="4674637" cy="1186345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E47938B-0BAF-4B54-A486-52112DF97146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0B8259A-6F4E-4B6F-BCA3-31FEB1CD250F}"/>
                </a:ext>
              </a:extLst>
            </p:cNvPr>
            <p:cNvSpPr/>
            <p:nvPr/>
          </p:nvSpPr>
          <p:spPr>
            <a:xfrm>
              <a:off x="5331748" y="357794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饼形 112">
            <a:extLst>
              <a:ext uri="{FF2B5EF4-FFF2-40B4-BE49-F238E27FC236}">
                <a16:creationId xmlns:a16="http://schemas.microsoft.com/office/drawing/2014/main" id="{F6287A15-B3F7-4F2D-BBB7-2F416A6D0E6E}"/>
              </a:ext>
            </a:extLst>
          </p:cNvPr>
          <p:cNvSpPr/>
          <p:nvPr/>
        </p:nvSpPr>
        <p:spPr>
          <a:xfrm rot="18676336">
            <a:off x="1966261" y="2377927"/>
            <a:ext cx="1969739" cy="1972521"/>
          </a:xfrm>
          <a:prstGeom prst="pie">
            <a:avLst>
              <a:gd name="adj1" fmla="val 0"/>
              <a:gd name="adj2" fmla="val 1781738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zh-CN" altLang="en-US" sz="1349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" name="饼形 113">
            <a:extLst>
              <a:ext uri="{FF2B5EF4-FFF2-40B4-BE49-F238E27FC236}">
                <a16:creationId xmlns:a16="http://schemas.microsoft.com/office/drawing/2014/main" id="{887C800A-FE2D-4D39-8E54-675922594439}"/>
              </a:ext>
            </a:extLst>
          </p:cNvPr>
          <p:cNvSpPr/>
          <p:nvPr/>
        </p:nvSpPr>
        <p:spPr>
          <a:xfrm rot="14750225">
            <a:off x="1678129" y="1955525"/>
            <a:ext cx="2580610" cy="2489700"/>
          </a:xfrm>
          <a:prstGeom prst="pie">
            <a:avLst>
              <a:gd name="adj1" fmla="val 88314"/>
              <a:gd name="adj2" fmla="val 4037992"/>
            </a:avLst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zh-CN" altLang="en-US" sz="1349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" name="饼形 114">
            <a:extLst>
              <a:ext uri="{FF2B5EF4-FFF2-40B4-BE49-F238E27FC236}">
                <a16:creationId xmlns:a16="http://schemas.microsoft.com/office/drawing/2014/main" id="{6E6A02A7-6CF6-4231-BBA3-0F299FD29B82}"/>
              </a:ext>
            </a:extLst>
          </p:cNvPr>
          <p:cNvSpPr/>
          <p:nvPr/>
        </p:nvSpPr>
        <p:spPr>
          <a:xfrm>
            <a:off x="5093918" y="2186796"/>
            <a:ext cx="2124323" cy="2124090"/>
          </a:xfrm>
          <a:prstGeom prst="pie">
            <a:avLst>
              <a:gd name="adj1" fmla="val 0"/>
              <a:gd name="adj2" fmla="val 15031858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zh-CN" altLang="en-US" sz="1349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饼形 115">
            <a:extLst>
              <a:ext uri="{FF2B5EF4-FFF2-40B4-BE49-F238E27FC236}">
                <a16:creationId xmlns:a16="http://schemas.microsoft.com/office/drawing/2014/main" id="{FD2A5283-3AD6-455E-B14C-8E5B754EE12E}"/>
              </a:ext>
            </a:extLst>
          </p:cNvPr>
          <p:cNvSpPr/>
          <p:nvPr/>
        </p:nvSpPr>
        <p:spPr>
          <a:xfrm rot="17792835">
            <a:off x="5136517" y="2047050"/>
            <a:ext cx="2228690" cy="2151441"/>
          </a:xfrm>
          <a:prstGeom prst="pie">
            <a:avLst>
              <a:gd name="adj1" fmla="val 18826865"/>
              <a:gd name="adj2" fmla="val 3873493"/>
            </a:avLst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zh-CN" altLang="en-US" sz="1349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" name="文本框 24">
            <a:extLst>
              <a:ext uri="{FF2B5EF4-FFF2-40B4-BE49-F238E27FC236}">
                <a16:creationId xmlns:a16="http://schemas.microsoft.com/office/drawing/2014/main" id="{4441DEEC-BE51-42DD-9B90-3BD9FEA5E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559" y="3674607"/>
            <a:ext cx="14288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US" altLang="zh-CN" sz="3600" dirty="0">
                <a:cs typeface="+mn-ea"/>
                <a:sym typeface="+mn-lt"/>
              </a:rPr>
              <a:t>20%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7" name="文本框 25">
            <a:extLst>
              <a:ext uri="{FF2B5EF4-FFF2-40B4-BE49-F238E27FC236}">
                <a16:creationId xmlns:a16="http://schemas.microsoft.com/office/drawing/2014/main" id="{F92843B5-0B32-4610-A4AD-B1511CE6A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955" y="3631869"/>
            <a:ext cx="12025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US" altLang="zh-CN" sz="3600" dirty="0">
                <a:cs typeface="+mn-ea"/>
                <a:sym typeface="+mn-lt"/>
              </a:rPr>
              <a:t>40%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8" name="饼形 118">
            <a:extLst>
              <a:ext uri="{FF2B5EF4-FFF2-40B4-BE49-F238E27FC236}">
                <a16:creationId xmlns:a16="http://schemas.microsoft.com/office/drawing/2014/main" id="{B82EC2FF-6AD3-4715-BD40-2F525085D488}"/>
              </a:ext>
            </a:extLst>
          </p:cNvPr>
          <p:cNvSpPr/>
          <p:nvPr/>
        </p:nvSpPr>
        <p:spPr>
          <a:xfrm rot="20081440">
            <a:off x="8422809" y="2375242"/>
            <a:ext cx="1971237" cy="1972521"/>
          </a:xfrm>
          <a:prstGeom prst="pie">
            <a:avLst>
              <a:gd name="adj1" fmla="val 0"/>
              <a:gd name="adj2" fmla="val 1904277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zh-CN" altLang="en-US" sz="1349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9" name="饼形 119">
            <a:extLst>
              <a:ext uri="{FF2B5EF4-FFF2-40B4-BE49-F238E27FC236}">
                <a16:creationId xmlns:a16="http://schemas.microsoft.com/office/drawing/2014/main" id="{4DBCF5B8-DE5B-499D-9C2A-877061132BC6}"/>
              </a:ext>
            </a:extLst>
          </p:cNvPr>
          <p:cNvSpPr/>
          <p:nvPr/>
        </p:nvSpPr>
        <p:spPr>
          <a:xfrm rot="15126458">
            <a:off x="8487119" y="2248547"/>
            <a:ext cx="2093929" cy="1938283"/>
          </a:xfrm>
          <a:prstGeom prst="pie">
            <a:avLst>
              <a:gd name="adj1" fmla="val 2649197"/>
              <a:gd name="adj2" fmla="val 4874673"/>
            </a:avLst>
          </a:prstGeom>
          <a:blipFill dpi="0" rotWithShape="0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zh-CN" altLang="en-US" sz="1349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0" name="文本框 30">
            <a:extLst>
              <a:ext uri="{FF2B5EF4-FFF2-40B4-BE49-F238E27FC236}">
                <a16:creationId xmlns:a16="http://schemas.microsoft.com/office/drawing/2014/main" id="{C4ABE02B-5E43-43B0-9488-4919935C9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635" y="3627482"/>
            <a:ext cx="14568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US" altLang="zh-CN" sz="3600" dirty="0">
                <a:cs typeface="+mn-ea"/>
                <a:sym typeface="+mn-lt"/>
              </a:rPr>
              <a:t>10%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11" name="文本框 34">
            <a:extLst>
              <a:ext uri="{FF2B5EF4-FFF2-40B4-BE49-F238E27FC236}">
                <a16:creationId xmlns:a16="http://schemas.microsoft.com/office/drawing/2014/main" id="{FE32CD0B-CE63-4E2A-AF5D-7663476A8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803" y="4495032"/>
            <a:ext cx="2442443" cy="70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12" name="文本框 36">
            <a:extLst>
              <a:ext uri="{FF2B5EF4-FFF2-40B4-BE49-F238E27FC236}">
                <a16:creationId xmlns:a16="http://schemas.microsoft.com/office/drawing/2014/main" id="{93CD8B0B-120F-448C-9774-F32D1AEC8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690" y="4495032"/>
            <a:ext cx="2442444" cy="70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sp>
        <p:nvSpPr>
          <p:cNvPr id="13" name="文本框 38">
            <a:extLst>
              <a:ext uri="{FF2B5EF4-FFF2-40B4-BE49-F238E27FC236}">
                <a16:creationId xmlns:a16="http://schemas.microsoft.com/office/drawing/2014/main" id="{11A49E9F-5704-4052-B6B1-5FE451D38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843" y="4495032"/>
            <a:ext cx="2374623" cy="70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5F33C4B-31D9-486E-9860-54B5E28AD4D8}"/>
              </a:ext>
            </a:extLst>
          </p:cNvPr>
          <p:cNvGrpSpPr/>
          <p:nvPr/>
        </p:nvGrpSpPr>
        <p:grpSpPr>
          <a:xfrm>
            <a:off x="4049486" y="354175"/>
            <a:ext cx="4674637" cy="1186345"/>
            <a:chOff x="4161453" y="357794"/>
            <a:chExt cx="4674637" cy="1186345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0626183-474A-4036-AB41-86A2DED0489B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03092E3-DDD3-44FA-9DCF-1FB7384DFE9F}"/>
                </a:ext>
              </a:extLst>
            </p:cNvPr>
            <p:cNvSpPr/>
            <p:nvPr/>
          </p:nvSpPr>
          <p:spPr>
            <a:xfrm>
              <a:off x="5331748" y="357794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444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A3C700D-32F7-4B60-85DE-F76D26B6B033}"/>
              </a:ext>
            </a:extLst>
          </p:cNvPr>
          <p:cNvGrpSpPr/>
          <p:nvPr/>
        </p:nvGrpSpPr>
        <p:grpSpPr>
          <a:xfrm>
            <a:off x="4049486" y="354175"/>
            <a:ext cx="4674637" cy="1186345"/>
            <a:chOff x="4161453" y="357794"/>
            <a:chExt cx="4674637" cy="118634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473CBAC-D013-472F-B6B6-7D1FA092A5DB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E668621-77F3-4DEB-AF46-3832DFE57F74}"/>
                </a:ext>
              </a:extLst>
            </p:cNvPr>
            <p:cNvSpPr/>
            <p:nvPr/>
          </p:nvSpPr>
          <p:spPr>
            <a:xfrm>
              <a:off x="5331748" y="357794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2DB41E83-95A2-4332-A60A-42F5E08D3FBC}"/>
              </a:ext>
            </a:extLst>
          </p:cNvPr>
          <p:cNvSpPr/>
          <p:nvPr/>
        </p:nvSpPr>
        <p:spPr>
          <a:xfrm>
            <a:off x="2783632" y="2298264"/>
            <a:ext cx="6288833" cy="3331029"/>
          </a:xfrm>
          <a:prstGeom prst="rect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1F6A652-0F35-430C-B3DA-F95BB67C3DE1}"/>
              </a:ext>
            </a:extLst>
          </p:cNvPr>
          <p:cNvSpPr/>
          <p:nvPr/>
        </p:nvSpPr>
        <p:spPr>
          <a:xfrm>
            <a:off x="3428016" y="2829301"/>
            <a:ext cx="5255674" cy="1895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A13340B-D2D0-41F5-82EC-017A85F1447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291" y="4442727"/>
            <a:ext cx="1876190" cy="183809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E4DE82-AA9C-461F-9B85-BBA2FB30137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610792">
            <a:off x="8381592" y="1680956"/>
            <a:ext cx="1290237" cy="16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8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30019F8-DB03-4D0D-82B6-2C04DE4C75A9}"/>
              </a:ext>
            </a:extLst>
          </p:cNvPr>
          <p:cNvGrpSpPr/>
          <p:nvPr/>
        </p:nvGrpSpPr>
        <p:grpSpPr>
          <a:xfrm>
            <a:off x="2668555" y="2060469"/>
            <a:ext cx="7887477" cy="2308525"/>
            <a:chOff x="2668555" y="1743228"/>
            <a:chExt cx="7887477" cy="2308525"/>
          </a:xfrm>
        </p:grpSpPr>
        <p:sp>
          <p:nvSpPr>
            <p:cNvPr id="6" name="双波形 5">
              <a:extLst>
                <a:ext uri="{FF2B5EF4-FFF2-40B4-BE49-F238E27FC236}">
                  <a16:creationId xmlns:a16="http://schemas.microsoft.com/office/drawing/2014/main" id="{B5C18DA5-EA71-4E84-9CA8-BCA68C3D9FB2}"/>
                </a:ext>
              </a:extLst>
            </p:cNvPr>
            <p:cNvSpPr/>
            <p:nvPr/>
          </p:nvSpPr>
          <p:spPr>
            <a:xfrm>
              <a:off x="2668555" y="1743228"/>
              <a:ext cx="7887477" cy="2308525"/>
            </a:xfrm>
            <a:prstGeom prst="doubleWave">
              <a:avLst>
                <a:gd name="adj1" fmla="val 9079"/>
                <a:gd name="adj2" fmla="val 0"/>
              </a:avLst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22225"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26" name="矩形 12">
              <a:extLst>
                <a:ext uri="{FF2B5EF4-FFF2-40B4-BE49-F238E27FC236}">
                  <a16:creationId xmlns:a16="http://schemas.microsoft.com/office/drawing/2014/main" id="{1D7864BB-7A0D-4D27-88FF-9B602B851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500" y="2542360"/>
              <a:ext cx="4641987" cy="70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defTabSz="121602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Add title text</a:t>
              </a: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1A37E5A-B5C2-4218-A1C3-F8434C9A0CF9}"/>
                </a:ext>
              </a:extLst>
            </p:cNvPr>
            <p:cNvSpPr txBox="1"/>
            <p:nvPr/>
          </p:nvSpPr>
          <p:spPr>
            <a:xfrm>
              <a:off x="3631942" y="2174214"/>
              <a:ext cx="160355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8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72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B5306189-AEEC-466D-BAA5-A10BEB1F0B5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6" y="3354506"/>
            <a:ext cx="11616612" cy="608526"/>
          </a:xfrm>
          <a:prstGeom prst="rect">
            <a:avLst/>
          </a:prstGeom>
        </p:spPr>
      </p:pic>
      <p:cxnSp>
        <p:nvCxnSpPr>
          <p:cNvPr id="10" name="肘形连接符 128">
            <a:extLst>
              <a:ext uri="{FF2B5EF4-FFF2-40B4-BE49-F238E27FC236}">
                <a16:creationId xmlns:a16="http://schemas.microsoft.com/office/drawing/2014/main" id="{974B7669-1993-4F8F-BD1B-8552C6AE8D46}"/>
              </a:ext>
            </a:extLst>
          </p:cNvPr>
          <p:cNvCxnSpPr>
            <a:endCxn id="12" idx="1"/>
          </p:cNvCxnSpPr>
          <p:nvPr/>
        </p:nvCxnSpPr>
        <p:spPr>
          <a:xfrm rot="5400000" flipH="1" flipV="1">
            <a:off x="4111182" y="2488253"/>
            <a:ext cx="752744" cy="291290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757BACB-3A53-4F1C-A7B9-4FCD810ED516}"/>
              </a:ext>
            </a:extLst>
          </p:cNvPr>
          <p:cNvGrpSpPr/>
          <p:nvPr/>
        </p:nvGrpSpPr>
        <p:grpSpPr>
          <a:xfrm>
            <a:off x="4633199" y="1819495"/>
            <a:ext cx="2286130" cy="968565"/>
            <a:chOff x="1853741" y="1952625"/>
            <a:chExt cx="1413335" cy="968790"/>
          </a:xfrm>
          <a:noFill/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A6B964D-D1D9-4FCE-9328-1FF6AE65E71D}"/>
                </a:ext>
              </a:extLst>
            </p:cNvPr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66">
              <a:extLst>
                <a:ext uri="{FF2B5EF4-FFF2-40B4-BE49-F238E27FC236}">
                  <a16:creationId xmlns:a16="http://schemas.microsoft.com/office/drawing/2014/main" id="{E752F703-D41B-450D-B41D-6BE59FD679C6}"/>
                </a:ext>
              </a:extLst>
            </p:cNvPr>
            <p:cNvSpPr txBox="1"/>
            <p:nvPr/>
          </p:nvSpPr>
          <p:spPr>
            <a:xfrm>
              <a:off x="1853742" y="1997871"/>
              <a:ext cx="1413334" cy="9235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4" name="肘形连接符 156">
            <a:extLst>
              <a:ext uri="{FF2B5EF4-FFF2-40B4-BE49-F238E27FC236}">
                <a16:creationId xmlns:a16="http://schemas.microsoft.com/office/drawing/2014/main" id="{88B0FEF3-40C4-49A0-AD1D-46E39C4D1007}"/>
              </a:ext>
            </a:extLst>
          </p:cNvPr>
          <p:cNvCxnSpPr>
            <a:endCxn id="16" idx="1"/>
          </p:cNvCxnSpPr>
          <p:nvPr/>
        </p:nvCxnSpPr>
        <p:spPr>
          <a:xfrm rot="16200000" flipH="1">
            <a:off x="1479029" y="4396446"/>
            <a:ext cx="802214" cy="291292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DF38627-CB7C-4F47-909E-D55D66320182}"/>
              </a:ext>
            </a:extLst>
          </p:cNvPr>
          <p:cNvGrpSpPr/>
          <p:nvPr/>
        </p:nvGrpSpPr>
        <p:grpSpPr>
          <a:xfrm>
            <a:off x="2025782" y="4505169"/>
            <a:ext cx="2357450" cy="1245564"/>
            <a:chOff x="1853741" y="1952625"/>
            <a:chExt cx="1413335" cy="1245853"/>
          </a:xfrm>
          <a:noFill/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B2485BB-BE58-40D9-AD42-69D0E0C441E9}"/>
                </a:ext>
              </a:extLst>
            </p:cNvPr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7" name="文本框 96">
              <a:extLst>
                <a:ext uri="{FF2B5EF4-FFF2-40B4-BE49-F238E27FC236}">
                  <a16:creationId xmlns:a16="http://schemas.microsoft.com/office/drawing/2014/main" id="{ABE49F10-B684-4DFC-9DB3-DCEDF7BB8F4A}"/>
                </a:ext>
              </a:extLst>
            </p:cNvPr>
            <p:cNvSpPr txBox="1"/>
            <p:nvPr/>
          </p:nvSpPr>
          <p:spPr>
            <a:xfrm>
              <a:off x="1853742" y="1997871"/>
              <a:ext cx="1413334" cy="12006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8" name="肘形连接符 128">
            <a:extLst>
              <a:ext uri="{FF2B5EF4-FFF2-40B4-BE49-F238E27FC236}">
                <a16:creationId xmlns:a16="http://schemas.microsoft.com/office/drawing/2014/main" id="{2AA817DA-7946-4CB9-A2F3-201AF6EA47A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164053" y="2524253"/>
            <a:ext cx="752742" cy="291289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D7E5161-435D-4973-90BB-30F641D57877}"/>
              </a:ext>
            </a:extLst>
          </p:cNvPr>
          <p:cNvGrpSpPr/>
          <p:nvPr/>
        </p:nvGrpSpPr>
        <p:grpSpPr>
          <a:xfrm>
            <a:off x="9686069" y="1858506"/>
            <a:ext cx="2286130" cy="968565"/>
            <a:chOff x="1853741" y="1952625"/>
            <a:chExt cx="1413335" cy="968790"/>
          </a:xfrm>
          <a:noFill/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BD10235-E82D-4F73-A6E1-F53DCC86022A}"/>
                </a:ext>
              </a:extLst>
            </p:cNvPr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文本框 66">
              <a:extLst>
                <a:ext uri="{FF2B5EF4-FFF2-40B4-BE49-F238E27FC236}">
                  <a16:creationId xmlns:a16="http://schemas.microsoft.com/office/drawing/2014/main" id="{0674632C-C55E-4C56-8FC2-D3354B2AD940}"/>
                </a:ext>
              </a:extLst>
            </p:cNvPr>
            <p:cNvSpPr txBox="1"/>
            <p:nvPr/>
          </p:nvSpPr>
          <p:spPr>
            <a:xfrm>
              <a:off x="1853742" y="1997871"/>
              <a:ext cx="1413334" cy="9235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26" name="肘形连接符 156">
            <a:extLst>
              <a:ext uri="{FF2B5EF4-FFF2-40B4-BE49-F238E27FC236}">
                <a16:creationId xmlns:a16="http://schemas.microsoft.com/office/drawing/2014/main" id="{392E92C2-88B6-4217-B5D5-867CCC8512C6}"/>
              </a:ext>
            </a:extLst>
          </p:cNvPr>
          <p:cNvCxnSpPr>
            <a:endCxn id="28" idx="1"/>
          </p:cNvCxnSpPr>
          <p:nvPr/>
        </p:nvCxnSpPr>
        <p:spPr>
          <a:xfrm rot="16200000" flipH="1">
            <a:off x="6663867" y="4391266"/>
            <a:ext cx="802214" cy="291292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90E2F9F1-5B38-4E40-B2EA-2BA3A0186EB0}"/>
              </a:ext>
            </a:extLst>
          </p:cNvPr>
          <p:cNvGrpSpPr/>
          <p:nvPr/>
        </p:nvGrpSpPr>
        <p:grpSpPr>
          <a:xfrm>
            <a:off x="7210620" y="4499989"/>
            <a:ext cx="2357450" cy="1245564"/>
            <a:chOff x="1853741" y="1952625"/>
            <a:chExt cx="1413335" cy="1245853"/>
          </a:xfrm>
          <a:noFill/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92129BF4-D44D-46F8-A86A-A113136CE8E8}"/>
                </a:ext>
              </a:extLst>
            </p:cNvPr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文本框 96">
              <a:extLst>
                <a:ext uri="{FF2B5EF4-FFF2-40B4-BE49-F238E27FC236}">
                  <a16:creationId xmlns:a16="http://schemas.microsoft.com/office/drawing/2014/main" id="{31C6DA98-4449-4568-93B5-8E659229A637}"/>
                </a:ext>
              </a:extLst>
            </p:cNvPr>
            <p:cNvSpPr txBox="1"/>
            <p:nvPr/>
          </p:nvSpPr>
          <p:spPr>
            <a:xfrm>
              <a:off x="1853742" y="1997871"/>
              <a:ext cx="1413334" cy="12006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F3B630D4-7ABB-4FA4-A2FB-7DD86418BB5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45" y="2781723"/>
            <a:ext cx="1608765" cy="1469911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661FD40-F661-4FE4-9732-AD062E18622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134" y="2806757"/>
            <a:ext cx="1608765" cy="146991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759D15B5-1575-41CE-9ED6-E3A4E6F3319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250" y="2759234"/>
            <a:ext cx="1608765" cy="146991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2954F760-333D-473A-A9A3-0A1355164CB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718" y="2815166"/>
            <a:ext cx="1608765" cy="1469911"/>
          </a:xfrm>
          <a:prstGeom prst="rect">
            <a:avLst/>
          </a:prstGeom>
        </p:spPr>
      </p:pic>
      <p:sp>
        <p:nvSpPr>
          <p:cNvPr id="30" name="矩形 4">
            <a:extLst>
              <a:ext uri="{FF2B5EF4-FFF2-40B4-BE49-F238E27FC236}">
                <a16:creationId xmlns:a16="http://schemas.microsoft.com/office/drawing/2014/main" id="{D0F32208-E40C-4F3E-89F2-1E31ADD0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247" y="3280103"/>
            <a:ext cx="14036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TEXT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矩形 4">
            <a:extLst>
              <a:ext uri="{FF2B5EF4-FFF2-40B4-BE49-F238E27FC236}">
                <a16:creationId xmlns:a16="http://schemas.microsoft.com/office/drawing/2014/main" id="{F32134CF-EBE0-405C-BE8A-6A7DECDD0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134" y="3321258"/>
            <a:ext cx="15987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/>
            <a:r>
              <a:rPr lang="en-US" altLang="zh-CN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TEXT</a:t>
            </a:r>
            <a:endParaRPr lang="zh-CN" altLang="en-US" sz="2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矩形 4">
            <a:extLst>
              <a:ext uri="{FF2B5EF4-FFF2-40B4-BE49-F238E27FC236}">
                <a16:creationId xmlns:a16="http://schemas.microsoft.com/office/drawing/2014/main" id="{7F4DF744-C4D5-431B-AC35-439513B2D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873" y="3339393"/>
            <a:ext cx="1355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TEXT</a:t>
            </a:r>
            <a:endParaRPr lang="zh-CN" altLang="en-US" sz="2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矩形 4">
            <a:extLst>
              <a:ext uri="{FF2B5EF4-FFF2-40B4-BE49-F238E27FC236}">
                <a16:creationId xmlns:a16="http://schemas.microsoft.com/office/drawing/2014/main" id="{F66E3799-DFEE-4B95-889F-194F9A64D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271" y="3288512"/>
            <a:ext cx="1403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TEXT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3C06A65C-87CA-4FF4-84A9-1C4C032D0D58}"/>
              </a:ext>
            </a:extLst>
          </p:cNvPr>
          <p:cNvGrpSpPr/>
          <p:nvPr/>
        </p:nvGrpSpPr>
        <p:grpSpPr>
          <a:xfrm>
            <a:off x="4049486" y="354175"/>
            <a:ext cx="4674637" cy="1186345"/>
            <a:chOff x="4161453" y="357794"/>
            <a:chExt cx="4674637" cy="1186345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219B5E7-A25A-42A2-8555-37BF636CD40B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AC35ADBE-9907-4BAB-8991-A70DC455B6ED}"/>
                </a:ext>
              </a:extLst>
            </p:cNvPr>
            <p:cNvSpPr/>
            <p:nvPr/>
          </p:nvSpPr>
          <p:spPr>
            <a:xfrm>
              <a:off x="5331748" y="357794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064974" y="66282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35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A040F28-D50B-4FE1-A808-576B39D735C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942" y="2375907"/>
            <a:ext cx="779606" cy="18534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627B447-5BEA-4C5F-BAEF-6282D921360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724" y="2419570"/>
            <a:ext cx="668667" cy="15897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FAD00CB-7177-45C7-B5BB-985B689DB7B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566" y="4846577"/>
            <a:ext cx="611908" cy="145478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551E025-B79B-410F-9DAA-1F856C701963}"/>
              </a:ext>
            </a:extLst>
          </p:cNvPr>
          <p:cNvGrpSpPr/>
          <p:nvPr/>
        </p:nvGrpSpPr>
        <p:grpSpPr>
          <a:xfrm>
            <a:off x="6884180" y="1637992"/>
            <a:ext cx="3379824" cy="4808188"/>
            <a:chOff x="7323567" y="1386790"/>
            <a:chExt cx="3379824" cy="4808188"/>
          </a:xfrm>
        </p:grpSpPr>
        <p:sp>
          <p:nvSpPr>
            <p:cNvPr id="12" name="TextBox 29">
              <a:extLst>
                <a:ext uri="{FF2B5EF4-FFF2-40B4-BE49-F238E27FC236}">
                  <a16:creationId xmlns:a16="http://schemas.microsoft.com/office/drawing/2014/main" id="{227AAEFE-3C72-4BCF-80AB-70D540A30F9D}"/>
                </a:ext>
              </a:extLst>
            </p:cNvPr>
            <p:cNvSpPr txBox="1"/>
            <p:nvPr/>
          </p:nvSpPr>
          <p:spPr>
            <a:xfrm>
              <a:off x="7702003" y="1386790"/>
              <a:ext cx="3001388" cy="4808188"/>
            </a:xfrm>
            <a:prstGeom prst="rect">
              <a:avLst/>
            </a:prstGeom>
            <a:noFill/>
          </p:spPr>
          <p:txBody>
            <a:bodyPr wrap="square" rIns="108000" bIns="27000" numCol="1" spcCol="3600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</a:p>
            <a:p>
              <a:pPr>
                <a:lnSpc>
                  <a:spcPct val="150000"/>
                </a:lnSpc>
              </a:pPr>
              <a:endParaRPr lang="en-US" altLang="zh-CN" sz="5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</a:p>
            <a:p>
              <a:pPr>
                <a:lnSpc>
                  <a:spcPct val="150000"/>
                </a:lnSpc>
              </a:pPr>
              <a:endParaRPr lang="en-US" altLang="zh-CN" sz="5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</a:p>
            <a:p>
              <a:pPr>
                <a:lnSpc>
                  <a:spcPct val="150000"/>
                </a:lnSpc>
              </a:pPr>
              <a:endParaRPr lang="en-US" altLang="zh-CN" sz="5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</a:p>
            <a:p>
              <a:pPr>
                <a:lnSpc>
                  <a:spcPct val="150000"/>
                </a:lnSpc>
              </a:pP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3363EB-2966-4D77-8E05-2FEF33018D00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3092" y="1488989"/>
              <a:ext cx="287623" cy="293615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C2D0706E-7BD2-4D11-8CC5-B4F10AD51CE3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3567" y="2687090"/>
              <a:ext cx="287623" cy="29361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378F984-C97F-4E23-9550-DAC738B2107E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717" y="3935766"/>
              <a:ext cx="287623" cy="293615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D9C6DF8-089D-443A-95A5-DC697CAF0825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9292" y="5133867"/>
              <a:ext cx="287623" cy="293615"/>
            </a:xfrm>
            <a:prstGeom prst="rect">
              <a:avLst/>
            </a:prstGeom>
          </p:spPr>
        </p:pic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D1759792-2424-4506-8B97-5227E95014D6}"/>
              </a:ext>
            </a:extLst>
          </p:cNvPr>
          <p:cNvGrpSpPr/>
          <p:nvPr/>
        </p:nvGrpSpPr>
        <p:grpSpPr>
          <a:xfrm>
            <a:off x="4049486" y="354175"/>
            <a:ext cx="4674637" cy="1186345"/>
            <a:chOff x="4161453" y="357794"/>
            <a:chExt cx="4674637" cy="1186345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5D2CC728-B2D2-4BF2-8868-28A1FB983EDE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1453" y="690465"/>
              <a:ext cx="4674637" cy="853674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FC4F6A5-79D5-4996-A280-FA2983531BF6}"/>
                </a:ext>
              </a:extLst>
            </p:cNvPr>
            <p:cNvSpPr/>
            <p:nvPr/>
          </p:nvSpPr>
          <p:spPr>
            <a:xfrm>
              <a:off x="5331748" y="357794"/>
              <a:ext cx="3256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cs typeface="+mn-ea"/>
                  <a:sym typeface="+mn-lt"/>
                </a:rPr>
                <a:t> Add title text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D8117256-C459-466C-92AF-C0356F539DA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712" y="1276029"/>
            <a:ext cx="7509578" cy="574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a16="http://schemas.microsoft.com/office/drawing/2014/main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zmltsb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793</Words>
  <Application>Microsoft Office PowerPoint</Application>
  <PresentationFormat>宽屏</PresentationFormat>
  <Paragraphs>197</Paragraphs>
  <Slides>23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www.freeppt7.com</vt:lpstr>
      <vt:lpstr>www.jpppt.com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之灵</cp:lastModifiedBy>
  <cp:revision>156</cp:revision>
  <dcterms:created xsi:type="dcterms:W3CDTF">2021-01-07T09:53:37Z</dcterms:created>
  <dcterms:modified xsi:type="dcterms:W3CDTF">2022-03-31T05:13:05Z</dcterms:modified>
</cp:coreProperties>
</file>