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81" r:id="rId4"/>
    <p:sldId id="282" r:id="rId5"/>
    <p:sldId id="260" r:id="rId6"/>
    <p:sldId id="261" r:id="rId7"/>
    <p:sldId id="263" r:id="rId8"/>
    <p:sldId id="264" r:id="rId9"/>
    <p:sldId id="262" r:id="rId10"/>
    <p:sldId id="283" r:id="rId11"/>
    <p:sldId id="266" r:id="rId12"/>
    <p:sldId id="267" r:id="rId13"/>
    <p:sldId id="269" r:id="rId14"/>
    <p:sldId id="268" r:id="rId15"/>
    <p:sldId id="284" r:id="rId16"/>
    <p:sldId id="271" r:id="rId17"/>
    <p:sldId id="273" r:id="rId18"/>
    <p:sldId id="272" r:id="rId19"/>
    <p:sldId id="274" r:id="rId20"/>
    <p:sldId id="285" r:id="rId21"/>
    <p:sldId id="276" r:id="rId22"/>
    <p:sldId id="277" r:id="rId23"/>
    <p:sldId id="278" r:id="rId24"/>
    <p:sldId id="286" r:id="rId25"/>
    <p:sldId id="279" r:id="rId26"/>
    <p:sldId id="28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76D"/>
    <a:srgbClr val="9DC0BC"/>
    <a:srgbClr val="E9F5F5"/>
    <a:srgbClr val="3E7871"/>
    <a:srgbClr val="9DD5D6"/>
    <a:srgbClr val="93BBD7"/>
    <a:srgbClr val="0077C1"/>
    <a:srgbClr val="E8E8E8"/>
    <a:srgbClr val="038B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3BBD7"/>
            </a:solidFill>
          </c:spPr>
          <c:dPt>
            <c:idx val="0"/>
            <c:bubble3D val="0"/>
            <c:spPr>
              <a:solidFill>
                <a:srgbClr val="9DC0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7-4D36-8E90-1FD4F156EF33}"/>
              </c:ext>
            </c:extLst>
          </c:dPt>
          <c:dPt>
            <c:idx val="1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7-4D36-8E90-1FD4F156EF33}"/>
              </c:ext>
            </c:extLst>
          </c:dPt>
          <c:dPt>
            <c:idx val="2"/>
            <c:bubble3D val="0"/>
            <c:spPr>
              <a:solidFill>
                <a:srgbClr val="9DC0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C7-4D36-8E90-1FD4F156EF33}"/>
              </c:ext>
            </c:extLst>
          </c:dPt>
          <c:dPt>
            <c:idx val="3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C7-4D36-8E90-1FD4F156EF3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C7-4D36-8E90-1FD4F156E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</c:spPr>
          <c:dPt>
            <c:idx val="0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0-4B7C-BE97-9EA271FE272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0-4B7C-BE97-9EA271FE272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30-4B7C-BE97-9EA271FE2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77C1"/>
            </a:solidFill>
          </c:spPr>
          <c:dPt>
            <c:idx val="0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6-4912-AC14-8E08E62F5BC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6-4912-AC14-8E08E62F5BC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6-4912-AC14-8E08E62F5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</c:spPr>
          <c:dPt>
            <c:idx val="0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4-4E8A-8189-2A449E2FFCD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4-4E8A-8189-2A449E2FFCD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4-4E8A-8189-2A449E2FF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</c:spPr>
          <c:dPt>
            <c:idx val="0"/>
            <c:bubble3D val="0"/>
            <c:spPr>
              <a:solidFill>
                <a:srgbClr val="277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6-4B02-8E65-A236791E68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16-4B02-8E65-A236791E680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16-4B02-8E65-A236791E6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0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6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94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15934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92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7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>
            <a:extLst>
              <a:ext uri="{FF2B5EF4-FFF2-40B4-BE49-F238E27FC236}">
                <a16:creationId xmlns:a16="http://schemas.microsoft.com/office/drawing/2014/main" id="{69191EA1-F214-45B0-9459-9237D9F2EA3B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551449E-B3FB-4348-A259-9F365DEA6B60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B8D0875-51DA-420F-A94A-51282BCE6FB9}"/>
              </a:ext>
            </a:extLst>
          </p:cNvPr>
          <p:cNvGrpSpPr/>
          <p:nvPr/>
        </p:nvGrpSpPr>
        <p:grpSpPr>
          <a:xfrm>
            <a:off x="1644650" y="1682750"/>
            <a:ext cx="2882900" cy="558800"/>
            <a:chOff x="1644650" y="1682750"/>
            <a:chExt cx="2882900" cy="5588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82F4900-1E92-4B00-A178-5EEBE87E0A3D}"/>
                </a:ext>
              </a:extLst>
            </p:cNvPr>
            <p:cNvSpPr/>
            <p:nvPr/>
          </p:nvSpPr>
          <p:spPr>
            <a:xfrm>
              <a:off x="164465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A050380-2611-4228-B517-A7440EF003D8}"/>
                </a:ext>
              </a:extLst>
            </p:cNvPr>
            <p:cNvSpPr/>
            <p:nvPr/>
          </p:nvSpPr>
          <p:spPr>
            <a:xfrm>
              <a:off x="2225675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42F09B2-5570-4C16-9B8B-FE92A71B3533}"/>
                </a:ext>
              </a:extLst>
            </p:cNvPr>
            <p:cNvSpPr/>
            <p:nvPr/>
          </p:nvSpPr>
          <p:spPr>
            <a:xfrm>
              <a:off x="280670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5D5B46F-8C7B-423E-84BD-F7BA66A908B1}"/>
                </a:ext>
              </a:extLst>
            </p:cNvPr>
            <p:cNvSpPr/>
            <p:nvPr/>
          </p:nvSpPr>
          <p:spPr>
            <a:xfrm>
              <a:off x="396875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4D4DBA5-C0B2-4B1B-A384-76F2127D146F}"/>
                </a:ext>
              </a:extLst>
            </p:cNvPr>
            <p:cNvSpPr/>
            <p:nvPr/>
          </p:nvSpPr>
          <p:spPr>
            <a:xfrm>
              <a:off x="3387725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3FC3798-0C0E-490F-AEE4-4AF84D4DC8E5}"/>
              </a:ext>
            </a:extLst>
          </p:cNvPr>
          <p:cNvSpPr txBox="1"/>
          <p:nvPr/>
        </p:nvSpPr>
        <p:spPr>
          <a:xfrm>
            <a:off x="1489075" y="2639856"/>
            <a:ext cx="921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Minimalist business templates</a:t>
            </a:r>
            <a:endParaRPr lang="zh-CN" altLang="en-US" sz="48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4C420D0-BFC4-4CB1-864B-96FEDC75855F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C3B3373-E72D-4D08-9B72-725E39CCA2A6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514A710-DF97-471F-812A-7DF1154887DA}"/>
              </a:ext>
            </a:extLst>
          </p:cNvPr>
          <p:cNvSpPr txBox="1"/>
          <p:nvPr/>
        </p:nvSpPr>
        <p:spPr>
          <a:xfrm>
            <a:off x="1644650" y="3627855"/>
            <a:ext cx="675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300" dirty="0"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9290CAE-9865-41C0-A0FB-D7759BAA8828}"/>
              </a:ext>
            </a:extLst>
          </p:cNvPr>
          <p:cNvGrpSpPr/>
          <p:nvPr/>
        </p:nvGrpSpPr>
        <p:grpSpPr>
          <a:xfrm>
            <a:off x="1654175" y="4910927"/>
            <a:ext cx="2203450" cy="400110"/>
            <a:chOff x="1654175" y="4908884"/>
            <a:chExt cx="1720850" cy="400110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161414C4-D417-4A52-BA29-3EB009814CCE}"/>
                </a:ext>
              </a:extLst>
            </p:cNvPr>
            <p:cNvSpPr/>
            <p:nvPr/>
          </p:nvSpPr>
          <p:spPr>
            <a:xfrm>
              <a:off x="1654175" y="4908884"/>
              <a:ext cx="1720850" cy="40011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866059A-3EBE-4F48-A48C-94F4E4B3A8E7}"/>
                </a:ext>
              </a:extLst>
            </p:cNvPr>
            <p:cNvSpPr txBox="1"/>
            <p:nvPr/>
          </p:nvSpPr>
          <p:spPr>
            <a:xfrm>
              <a:off x="1654175" y="4924273"/>
              <a:ext cx="1711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64C6F5F8-169E-4326-A347-11409B9780B8}"/>
              </a:ext>
            </a:extLst>
          </p:cNvPr>
          <p:cNvGrpSpPr/>
          <p:nvPr/>
        </p:nvGrpSpPr>
        <p:grpSpPr>
          <a:xfrm>
            <a:off x="4257674" y="4910927"/>
            <a:ext cx="2730013" cy="400110"/>
            <a:chOff x="1654174" y="4908884"/>
            <a:chExt cx="2351568" cy="400110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2C12C487-C364-4E98-9021-41ECDE03A232}"/>
                </a:ext>
              </a:extLst>
            </p:cNvPr>
            <p:cNvSpPr/>
            <p:nvPr/>
          </p:nvSpPr>
          <p:spPr>
            <a:xfrm>
              <a:off x="1654174" y="4908884"/>
              <a:ext cx="2302669" cy="40011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65389E2B-90FA-4E57-9EC2-EC38733B67B1}"/>
                </a:ext>
              </a:extLst>
            </p:cNvPr>
            <p:cNvSpPr txBox="1"/>
            <p:nvPr/>
          </p:nvSpPr>
          <p:spPr>
            <a:xfrm>
              <a:off x="1703073" y="4939662"/>
              <a:ext cx="2302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Time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3308C414-9D65-40CE-AE9D-B28049146D46}"/>
              </a:ext>
            </a:extLst>
          </p:cNvPr>
          <p:cNvGrpSpPr/>
          <p:nvPr/>
        </p:nvGrpSpPr>
        <p:grpSpPr>
          <a:xfrm>
            <a:off x="9614202" y="480853"/>
            <a:ext cx="1726966" cy="567222"/>
            <a:chOff x="9065987" y="774133"/>
            <a:chExt cx="1555742" cy="544042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DFDBF2F6-97B4-47E6-A9C2-E8A052E04E9D}"/>
                </a:ext>
              </a:extLst>
            </p:cNvPr>
            <p:cNvSpPr/>
            <p:nvPr/>
          </p:nvSpPr>
          <p:spPr>
            <a:xfrm>
              <a:off x="9065987" y="774133"/>
              <a:ext cx="1477503" cy="52322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E27111D4-B9B9-48FE-A2F2-9D2F9B333195}"/>
                </a:ext>
              </a:extLst>
            </p:cNvPr>
            <p:cNvSpPr txBox="1"/>
            <p:nvPr/>
          </p:nvSpPr>
          <p:spPr>
            <a:xfrm>
              <a:off x="9342204" y="794955"/>
              <a:ext cx="1279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椭圆 76">
            <a:extLst>
              <a:ext uri="{FF2B5EF4-FFF2-40B4-BE49-F238E27FC236}">
                <a16:creationId xmlns:a16="http://schemas.microsoft.com/office/drawing/2014/main" id="{1255DA3A-F528-4335-A3F4-41CE69C890E2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7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56">
        <p:random/>
      </p:transition>
    </mc:Choice>
    <mc:Fallback xmlns="">
      <p:transition spd="slow" advTm="24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</p:bldLst>
  </p:timing>
  <p:extLst>
    <p:ext uri="{E180D4A7-C9FB-4DFB-919C-405C955672EB}">
      <p14:showEvtLst xmlns:p14="http://schemas.microsoft.com/office/powerpoint/2010/main">
        <p14:playEvt time="82" objId="4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938650A-5173-468B-B694-8179FF17D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00"/>
          <a:stretch/>
        </p:blipFill>
        <p:spPr>
          <a:xfrm>
            <a:off x="-336453" y="3429000"/>
            <a:ext cx="12864906" cy="343201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6047DA64-A1A2-4788-B13D-AC1D9605DA4F}"/>
              </a:ext>
            </a:extLst>
          </p:cNvPr>
          <p:cNvGrpSpPr/>
          <p:nvPr/>
        </p:nvGrpSpPr>
        <p:grpSpPr>
          <a:xfrm>
            <a:off x="4680179" y="1050898"/>
            <a:ext cx="3357272" cy="972871"/>
            <a:chOff x="4781550" y="4520296"/>
            <a:chExt cx="3357272" cy="9728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0A9D785-268B-48BB-8D70-A5E8A16BACF9}"/>
                </a:ext>
              </a:extLst>
            </p:cNvPr>
            <p:cNvGrpSpPr/>
            <p:nvPr/>
          </p:nvGrpSpPr>
          <p:grpSpPr>
            <a:xfrm>
              <a:off x="4781550" y="4520296"/>
              <a:ext cx="2810377" cy="400110"/>
              <a:chOff x="4781550" y="4520296"/>
              <a:chExt cx="2810377" cy="40011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5BA0D9D-E1FF-48C1-A4FD-A13195C102F4}"/>
                  </a:ext>
                </a:extLst>
              </p:cNvPr>
              <p:cNvSpPr/>
              <p:nvPr/>
            </p:nvSpPr>
            <p:spPr>
              <a:xfrm>
                <a:off x="4848726" y="4528680"/>
                <a:ext cx="360948" cy="3609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A14DB98-2100-4B4F-BBF1-8ACCEE403F19}"/>
                  </a:ext>
                </a:extLst>
              </p:cNvPr>
              <p:cNvSpPr/>
              <p:nvPr/>
            </p:nvSpPr>
            <p:spPr>
              <a:xfrm>
                <a:off x="5209674" y="4528680"/>
                <a:ext cx="2382253" cy="36094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5B2DB9D-8C12-4DA3-A20F-6D04D0D9A9CC}"/>
                  </a:ext>
                </a:extLst>
              </p:cNvPr>
              <p:cNvSpPr txBox="1"/>
              <p:nvPr/>
            </p:nvSpPr>
            <p:spPr>
              <a:xfrm>
                <a:off x="4781550" y="4524488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C937CC8-C8C4-40C3-934E-27017FDD9373}"/>
                  </a:ext>
                </a:extLst>
              </p:cNvPr>
              <p:cNvSpPr txBox="1"/>
              <p:nvPr/>
            </p:nvSpPr>
            <p:spPr>
              <a:xfrm>
                <a:off x="5209675" y="4520296"/>
                <a:ext cx="14059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text</a:t>
                </a:r>
                <a:endParaRPr kumimoji="0" lang="zh-CN" altLang="en-US" sz="20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B9D3FB-9CC2-4400-B03E-11F7263C3641}"/>
                </a:ext>
              </a:extLst>
            </p:cNvPr>
            <p:cNvSpPr txBox="1"/>
            <p:nvPr/>
          </p:nvSpPr>
          <p:spPr>
            <a:xfrm>
              <a:off x="4781550" y="4969947"/>
              <a:ext cx="3357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46757C8-8164-47C9-BB49-6FC3A227C2D4}"/>
              </a:ext>
            </a:extLst>
          </p:cNvPr>
          <p:cNvGrpSpPr/>
          <p:nvPr/>
        </p:nvGrpSpPr>
        <p:grpSpPr>
          <a:xfrm>
            <a:off x="8468408" y="1050898"/>
            <a:ext cx="3357272" cy="972871"/>
            <a:chOff x="4781550" y="4520296"/>
            <a:chExt cx="3357272" cy="97287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30F54D7-D15A-4E50-BEBF-C1049B110538}"/>
                </a:ext>
              </a:extLst>
            </p:cNvPr>
            <p:cNvGrpSpPr/>
            <p:nvPr/>
          </p:nvGrpSpPr>
          <p:grpSpPr>
            <a:xfrm>
              <a:off x="4781550" y="4520296"/>
              <a:ext cx="2810377" cy="400110"/>
              <a:chOff x="4781550" y="4520296"/>
              <a:chExt cx="2810377" cy="400110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989A094-59D7-49A7-B630-355286BE412B}"/>
                  </a:ext>
                </a:extLst>
              </p:cNvPr>
              <p:cNvSpPr/>
              <p:nvPr/>
            </p:nvSpPr>
            <p:spPr>
              <a:xfrm>
                <a:off x="4848726" y="4528680"/>
                <a:ext cx="360948" cy="3609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CE41000-8FEE-41B3-9A22-4FE9C8E73AE4}"/>
                  </a:ext>
                </a:extLst>
              </p:cNvPr>
              <p:cNvSpPr/>
              <p:nvPr/>
            </p:nvSpPr>
            <p:spPr>
              <a:xfrm>
                <a:off x="5209674" y="4528680"/>
                <a:ext cx="2382253" cy="36094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4159AD9-94F5-481A-88F7-C3A07E97EF6A}"/>
                  </a:ext>
                </a:extLst>
              </p:cNvPr>
              <p:cNvSpPr txBox="1"/>
              <p:nvPr/>
            </p:nvSpPr>
            <p:spPr>
              <a:xfrm>
                <a:off x="4781550" y="4524488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93B940A-66E7-4390-9125-253B132774BD}"/>
                  </a:ext>
                </a:extLst>
              </p:cNvPr>
              <p:cNvSpPr txBox="1"/>
              <p:nvPr/>
            </p:nvSpPr>
            <p:spPr>
              <a:xfrm>
                <a:off x="5209675" y="4520296"/>
                <a:ext cx="1573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text</a:t>
                </a:r>
                <a:endParaRPr kumimoji="0" lang="zh-CN" altLang="en-US" sz="20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2B25E6B-763D-4745-AB3F-AF298DF44E05}"/>
                </a:ext>
              </a:extLst>
            </p:cNvPr>
            <p:cNvSpPr txBox="1"/>
            <p:nvPr/>
          </p:nvSpPr>
          <p:spPr>
            <a:xfrm>
              <a:off x="4781550" y="4969947"/>
              <a:ext cx="3357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17799B-F3EC-499C-922A-057D5BF2E103}"/>
              </a:ext>
            </a:extLst>
          </p:cNvPr>
          <p:cNvGrpSpPr/>
          <p:nvPr/>
        </p:nvGrpSpPr>
        <p:grpSpPr>
          <a:xfrm>
            <a:off x="4680179" y="2193446"/>
            <a:ext cx="3357272" cy="972871"/>
            <a:chOff x="4781550" y="4520296"/>
            <a:chExt cx="3357272" cy="97287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15F49E3-7389-47CE-873B-5926163FB12E}"/>
                </a:ext>
              </a:extLst>
            </p:cNvPr>
            <p:cNvGrpSpPr/>
            <p:nvPr/>
          </p:nvGrpSpPr>
          <p:grpSpPr>
            <a:xfrm>
              <a:off x="4781550" y="4520296"/>
              <a:ext cx="2810377" cy="400110"/>
              <a:chOff x="4781550" y="4520296"/>
              <a:chExt cx="2810377" cy="40011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75AD7B7-3731-46FD-9151-9D24A38C7D54}"/>
                  </a:ext>
                </a:extLst>
              </p:cNvPr>
              <p:cNvSpPr/>
              <p:nvPr/>
            </p:nvSpPr>
            <p:spPr>
              <a:xfrm>
                <a:off x="4848726" y="4528680"/>
                <a:ext cx="360948" cy="3609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6ACB865-38E2-46CD-9335-50E51F41A5DF}"/>
                  </a:ext>
                </a:extLst>
              </p:cNvPr>
              <p:cNvSpPr/>
              <p:nvPr/>
            </p:nvSpPr>
            <p:spPr>
              <a:xfrm>
                <a:off x="5209674" y="4528680"/>
                <a:ext cx="2382253" cy="36094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3FACB92-8A46-4E45-8A99-C9521513F455}"/>
                  </a:ext>
                </a:extLst>
              </p:cNvPr>
              <p:cNvSpPr txBox="1"/>
              <p:nvPr/>
            </p:nvSpPr>
            <p:spPr>
              <a:xfrm>
                <a:off x="4781550" y="4524488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3327B59-2C04-4994-9092-F67BEB3526FC}"/>
                  </a:ext>
                </a:extLst>
              </p:cNvPr>
              <p:cNvSpPr txBox="1"/>
              <p:nvPr/>
            </p:nvSpPr>
            <p:spPr>
              <a:xfrm>
                <a:off x="5209675" y="4520296"/>
                <a:ext cx="14059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text</a:t>
                </a:r>
                <a:endParaRPr kumimoji="0" lang="zh-CN" altLang="en-US" sz="20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9F73EAF-C856-452C-B992-8C48549A1FB2}"/>
                </a:ext>
              </a:extLst>
            </p:cNvPr>
            <p:cNvSpPr txBox="1"/>
            <p:nvPr/>
          </p:nvSpPr>
          <p:spPr>
            <a:xfrm>
              <a:off x="4781550" y="4969947"/>
              <a:ext cx="3357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4B37EE5-B59E-46F8-BD65-A35D18B2410C}"/>
              </a:ext>
            </a:extLst>
          </p:cNvPr>
          <p:cNvGrpSpPr/>
          <p:nvPr/>
        </p:nvGrpSpPr>
        <p:grpSpPr>
          <a:xfrm>
            <a:off x="8468408" y="2193446"/>
            <a:ext cx="3357272" cy="972871"/>
            <a:chOff x="4781550" y="4520296"/>
            <a:chExt cx="3357272" cy="97287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5697301-2DD4-453F-8B46-F07301FDE334}"/>
                </a:ext>
              </a:extLst>
            </p:cNvPr>
            <p:cNvGrpSpPr/>
            <p:nvPr/>
          </p:nvGrpSpPr>
          <p:grpSpPr>
            <a:xfrm>
              <a:off x="4781550" y="4520296"/>
              <a:ext cx="2810377" cy="400110"/>
              <a:chOff x="4781550" y="4520296"/>
              <a:chExt cx="2810377" cy="400110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0B78D1D-ACC0-47A7-95C8-71E660FEDCD4}"/>
                  </a:ext>
                </a:extLst>
              </p:cNvPr>
              <p:cNvSpPr/>
              <p:nvPr/>
            </p:nvSpPr>
            <p:spPr>
              <a:xfrm>
                <a:off x="4848726" y="4528680"/>
                <a:ext cx="360948" cy="3609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0040B0A-6864-4572-B0B2-C67CFEF99FFA}"/>
                  </a:ext>
                </a:extLst>
              </p:cNvPr>
              <p:cNvSpPr/>
              <p:nvPr/>
            </p:nvSpPr>
            <p:spPr>
              <a:xfrm>
                <a:off x="5209674" y="4528680"/>
                <a:ext cx="2382253" cy="36094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CB3BC11-714E-4EDE-AE7C-57EE78D3F576}"/>
                  </a:ext>
                </a:extLst>
              </p:cNvPr>
              <p:cNvSpPr txBox="1"/>
              <p:nvPr/>
            </p:nvSpPr>
            <p:spPr>
              <a:xfrm>
                <a:off x="4781550" y="4524488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25D0B56-E57D-4AE2-85AC-034F8710D2DA}"/>
                  </a:ext>
                </a:extLst>
              </p:cNvPr>
              <p:cNvSpPr txBox="1"/>
              <p:nvPr/>
            </p:nvSpPr>
            <p:spPr>
              <a:xfrm>
                <a:off x="5209674" y="4520296"/>
                <a:ext cx="1330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1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text</a:t>
                </a:r>
                <a:endParaRPr kumimoji="0" lang="zh-CN" altLang="en-US" sz="20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9CA66EC-922B-43D0-9BDF-F5652902A900}"/>
                </a:ext>
              </a:extLst>
            </p:cNvPr>
            <p:cNvSpPr txBox="1"/>
            <p:nvPr/>
          </p:nvSpPr>
          <p:spPr>
            <a:xfrm>
              <a:off x="4781550" y="4969947"/>
              <a:ext cx="3357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AC051F2-943D-4F47-B0E9-5451DB5CD415}"/>
              </a:ext>
            </a:extLst>
          </p:cNvPr>
          <p:cNvSpPr txBox="1"/>
          <p:nvPr/>
        </p:nvSpPr>
        <p:spPr>
          <a:xfrm>
            <a:off x="634287" y="1385633"/>
            <a:ext cx="352026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spc="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ENTERPRISE BUSINESS PLAN, BRUSH THE FUTURE DEVELOPMENT PLAN, I AM PLANNING TO SEND THE GRADE TEST, THE BIG GUY WILL DEFINITELY MISS HIS BIRTH PLACE</a:t>
            </a:r>
            <a:endParaRPr lang="zh-CN" altLang="en-US" sz="1100" spc="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F1CE1D1-3B8E-407D-B39B-C394C818D95D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01F56A9-B5DA-4FBB-88EF-309991AE98BD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BB15966-BDED-45FC-8B7D-D8F6E635C14F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51EF9F5-322A-4556-9B2A-FF0EA91AE063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98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5">
        <p:random/>
      </p:transition>
    </mc:Choice>
    <mc:Fallback xmlns="">
      <p:transition spd="slow" advTm="52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E2E1DDAC-DEA6-4DDF-801C-5C7C7E3E1005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A08FDE4-FDAD-4D09-95CB-7B1F13C9FBCE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0D997E7-6920-4F44-AE66-1E3AA3D17861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0315362-08AF-4B8C-BF34-FE1E97704140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7B41F62-AAB4-4F7A-BFE0-682300FACCC0}"/>
              </a:ext>
            </a:extLst>
          </p:cNvPr>
          <p:cNvGrpSpPr/>
          <p:nvPr/>
        </p:nvGrpSpPr>
        <p:grpSpPr>
          <a:xfrm>
            <a:off x="4318317" y="1997166"/>
            <a:ext cx="3555365" cy="3537585"/>
            <a:chOff x="4248785" y="1719580"/>
            <a:chExt cx="3555365" cy="353758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0129018-9586-4B02-8F89-8F1E760D1138}"/>
                </a:ext>
              </a:extLst>
            </p:cNvPr>
            <p:cNvGrpSpPr/>
            <p:nvPr/>
          </p:nvGrpSpPr>
          <p:grpSpPr>
            <a:xfrm>
              <a:off x="4265930" y="1720850"/>
              <a:ext cx="1709420" cy="1706880"/>
              <a:chOff x="4265930" y="1720850"/>
              <a:chExt cx="1709420" cy="1706880"/>
            </a:xfrm>
          </p:grpSpPr>
          <p:sp>
            <p:nvSpPr>
              <p:cNvPr id="19" name="2">
                <a:extLst>
                  <a:ext uri="{FF2B5EF4-FFF2-40B4-BE49-F238E27FC236}">
                    <a16:creationId xmlns:a16="http://schemas.microsoft.com/office/drawing/2014/main" id="{09A01A3E-86A3-40E8-9FA8-199BE70F9E15}"/>
                  </a:ext>
                </a:extLst>
              </p:cNvPr>
              <p:cNvSpPr/>
              <p:nvPr/>
            </p:nvSpPr>
            <p:spPr>
              <a:xfrm>
                <a:off x="4265930" y="1720850"/>
                <a:ext cx="1709420" cy="1706880"/>
              </a:xfrm>
              <a:custGeom>
                <a:avLst/>
                <a:gdLst>
                  <a:gd name="connsiteX0" fmla="*/ 0 w 1442382"/>
                  <a:gd name="connsiteY0" fmla="*/ 0 h 1440000"/>
                  <a:gd name="connsiteX1" fmla="*/ 2382 w 1442382"/>
                  <a:gd name="connsiteY1" fmla="*/ 0 h 1440000"/>
                  <a:gd name="connsiteX2" fmla="*/ 720000 w 1442382"/>
                  <a:gd name="connsiteY2" fmla="*/ 0 h 1440000"/>
                  <a:gd name="connsiteX3" fmla="*/ 1442382 w 1442382"/>
                  <a:gd name="connsiteY3" fmla="*/ 0 h 1440000"/>
                  <a:gd name="connsiteX4" fmla="*/ 1442382 w 1442382"/>
                  <a:gd name="connsiteY4" fmla="*/ 720000 h 1440000"/>
                  <a:gd name="connsiteX5" fmla="*/ 722382 w 1442382"/>
                  <a:gd name="connsiteY5" fmla="*/ 1440000 h 1440000"/>
                  <a:gd name="connsiteX6" fmla="*/ 721191 w 1442382"/>
                  <a:gd name="connsiteY6" fmla="*/ 1438809 h 1440000"/>
                  <a:gd name="connsiteX7" fmla="*/ 720000 w 1442382"/>
                  <a:gd name="connsiteY7" fmla="*/ 1440000 h 1440000"/>
                  <a:gd name="connsiteX8" fmla="*/ 0 w 1442382"/>
                  <a:gd name="connsiteY8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382" h="1440000">
                    <a:moveTo>
                      <a:pt x="0" y="0"/>
                    </a:moveTo>
                    <a:lnTo>
                      <a:pt x="2382" y="0"/>
                    </a:lnTo>
                    <a:lnTo>
                      <a:pt x="720000" y="0"/>
                    </a:lnTo>
                    <a:lnTo>
                      <a:pt x="1442382" y="0"/>
                    </a:lnTo>
                    <a:lnTo>
                      <a:pt x="1442382" y="720000"/>
                    </a:lnTo>
                    <a:lnTo>
                      <a:pt x="722382" y="1440000"/>
                    </a:lnTo>
                    <a:lnTo>
                      <a:pt x="721191" y="1438809"/>
                    </a:lnTo>
                    <a:lnTo>
                      <a:pt x="720000" y="1440000"/>
                    </a:ln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3BBAF92F-9070-4A6C-9E08-0E54D43E7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3673" y="2171700"/>
                <a:ext cx="376967" cy="558798"/>
              </a:xfrm>
              <a:prstGeom prst="rect">
                <a:avLst/>
              </a:prstGeom>
            </p:spPr>
          </p:pic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9069DA1-8344-43F1-8958-4FE85C06487D}"/>
                </a:ext>
              </a:extLst>
            </p:cNvPr>
            <p:cNvGrpSpPr/>
            <p:nvPr/>
          </p:nvGrpSpPr>
          <p:grpSpPr>
            <a:xfrm>
              <a:off x="6096000" y="1719580"/>
              <a:ext cx="1706880" cy="1709420"/>
              <a:chOff x="6096000" y="1719580"/>
              <a:chExt cx="1706880" cy="1709420"/>
            </a:xfrm>
          </p:grpSpPr>
          <p:sp>
            <p:nvSpPr>
              <p:cNvPr id="18" name="2">
                <a:extLst>
                  <a:ext uri="{FF2B5EF4-FFF2-40B4-BE49-F238E27FC236}">
                    <a16:creationId xmlns:a16="http://schemas.microsoft.com/office/drawing/2014/main" id="{12ABF497-01D6-4EE2-8F92-83F7BD62C5E6}"/>
                  </a:ext>
                </a:extLst>
              </p:cNvPr>
              <p:cNvSpPr/>
              <p:nvPr/>
            </p:nvSpPr>
            <p:spPr>
              <a:xfrm rot="5400000">
                <a:off x="6094730" y="1720850"/>
                <a:ext cx="1709420" cy="1706880"/>
              </a:xfrm>
              <a:custGeom>
                <a:avLst/>
                <a:gdLst>
                  <a:gd name="connsiteX0" fmla="*/ 0 w 1442382"/>
                  <a:gd name="connsiteY0" fmla="*/ 0 h 1440000"/>
                  <a:gd name="connsiteX1" fmla="*/ 2382 w 1442382"/>
                  <a:gd name="connsiteY1" fmla="*/ 0 h 1440000"/>
                  <a:gd name="connsiteX2" fmla="*/ 720000 w 1442382"/>
                  <a:gd name="connsiteY2" fmla="*/ 0 h 1440000"/>
                  <a:gd name="connsiteX3" fmla="*/ 1442382 w 1442382"/>
                  <a:gd name="connsiteY3" fmla="*/ 0 h 1440000"/>
                  <a:gd name="connsiteX4" fmla="*/ 1442382 w 1442382"/>
                  <a:gd name="connsiteY4" fmla="*/ 720000 h 1440000"/>
                  <a:gd name="connsiteX5" fmla="*/ 722382 w 1442382"/>
                  <a:gd name="connsiteY5" fmla="*/ 1440000 h 1440000"/>
                  <a:gd name="connsiteX6" fmla="*/ 721191 w 1442382"/>
                  <a:gd name="connsiteY6" fmla="*/ 1438809 h 1440000"/>
                  <a:gd name="connsiteX7" fmla="*/ 720000 w 1442382"/>
                  <a:gd name="connsiteY7" fmla="*/ 1440000 h 1440000"/>
                  <a:gd name="connsiteX8" fmla="*/ 0 w 1442382"/>
                  <a:gd name="connsiteY8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382" h="1440000">
                    <a:moveTo>
                      <a:pt x="0" y="0"/>
                    </a:moveTo>
                    <a:lnTo>
                      <a:pt x="2382" y="0"/>
                    </a:lnTo>
                    <a:lnTo>
                      <a:pt x="720000" y="0"/>
                    </a:lnTo>
                    <a:lnTo>
                      <a:pt x="1442382" y="0"/>
                    </a:lnTo>
                    <a:lnTo>
                      <a:pt x="1442382" y="720000"/>
                    </a:lnTo>
                    <a:lnTo>
                      <a:pt x="722382" y="1440000"/>
                    </a:lnTo>
                    <a:lnTo>
                      <a:pt x="721191" y="1438809"/>
                    </a:lnTo>
                    <a:lnTo>
                      <a:pt x="720000" y="1440000"/>
                    </a:ln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657F90B7-D18A-47E9-88A1-98DBBD364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52701" y="2171700"/>
                <a:ext cx="585407" cy="558798"/>
              </a:xfrm>
              <a:prstGeom prst="rect">
                <a:avLst/>
              </a:prstGeom>
            </p:spPr>
          </p:pic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AB409DB-079E-4D3F-8E72-370406357893}"/>
                </a:ext>
              </a:extLst>
            </p:cNvPr>
            <p:cNvGrpSpPr/>
            <p:nvPr/>
          </p:nvGrpSpPr>
          <p:grpSpPr>
            <a:xfrm>
              <a:off x="4248785" y="3547745"/>
              <a:ext cx="1706880" cy="1709420"/>
              <a:chOff x="4248785" y="3547745"/>
              <a:chExt cx="1706880" cy="1709420"/>
            </a:xfrm>
          </p:grpSpPr>
          <p:sp>
            <p:nvSpPr>
              <p:cNvPr id="16" name="2">
                <a:extLst>
                  <a:ext uri="{FF2B5EF4-FFF2-40B4-BE49-F238E27FC236}">
                    <a16:creationId xmlns:a16="http://schemas.microsoft.com/office/drawing/2014/main" id="{02777971-215A-4339-B906-DE8DAF140D80}"/>
                  </a:ext>
                </a:extLst>
              </p:cNvPr>
              <p:cNvSpPr/>
              <p:nvPr/>
            </p:nvSpPr>
            <p:spPr>
              <a:xfrm rot="16200000">
                <a:off x="4247515" y="3549015"/>
                <a:ext cx="1709420" cy="1706880"/>
              </a:xfrm>
              <a:custGeom>
                <a:avLst/>
                <a:gdLst>
                  <a:gd name="connsiteX0" fmla="*/ 0 w 1442382"/>
                  <a:gd name="connsiteY0" fmla="*/ 0 h 1440000"/>
                  <a:gd name="connsiteX1" fmla="*/ 2382 w 1442382"/>
                  <a:gd name="connsiteY1" fmla="*/ 0 h 1440000"/>
                  <a:gd name="connsiteX2" fmla="*/ 720000 w 1442382"/>
                  <a:gd name="connsiteY2" fmla="*/ 0 h 1440000"/>
                  <a:gd name="connsiteX3" fmla="*/ 1442382 w 1442382"/>
                  <a:gd name="connsiteY3" fmla="*/ 0 h 1440000"/>
                  <a:gd name="connsiteX4" fmla="*/ 1442382 w 1442382"/>
                  <a:gd name="connsiteY4" fmla="*/ 720000 h 1440000"/>
                  <a:gd name="connsiteX5" fmla="*/ 722382 w 1442382"/>
                  <a:gd name="connsiteY5" fmla="*/ 1440000 h 1440000"/>
                  <a:gd name="connsiteX6" fmla="*/ 721191 w 1442382"/>
                  <a:gd name="connsiteY6" fmla="*/ 1438809 h 1440000"/>
                  <a:gd name="connsiteX7" fmla="*/ 720000 w 1442382"/>
                  <a:gd name="connsiteY7" fmla="*/ 1440000 h 1440000"/>
                  <a:gd name="connsiteX8" fmla="*/ 0 w 1442382"/>
                  <a:gd name="connsiteY8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382" h="1440000">
                    <a:moveTo>
                      <a:pt x="0" y="0"/>
                    </a:moveTo>
                    <a:lnTo>
                      <a:pt x="2382" y="0"/>
                    </a:lnTo>
                    <a:lnTo>
                      <a:pt x="720000" y="0"/>
                    </a:lnTo>
                    <a:lnTo>
                      <a:pt x="1442382" y="0"/>
                    </a:lnTo>
                    <a:lnTo>
                      <a:pt x="1442382" y="720000"/>
                    </a:lnTo>
                    <a:lnTo>
                      <a:pt x="722382" y="1440000"/>
                    </a:lnTo>
                    <a:lnTo>
                      <a:pt x="721191" y="1438809"/>
                    </a:lnTo>
                    <a:lnTo>
                      <a:pt x="720000" y="1440000"/>
                    </a:ln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9C5F5C8E-6A3A-4474-9470-0FE53464A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8279" y="4156613"/>
                <a:ext cx="527754" cy="558798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19718A4-6094-4F09-AE64-CEE75DD1C996}"/>
                </a:ext>
              </a:extLst>
            </p:cNvPr>
            <p:cNvGrpSpPr/>
            <p:nvPr/>
          </p:nvGrpSpPr>
          <p:grpSpPr>
            <a:xfrm>
              <a:off x="6094730" y="3549015"/>
              <a:ext cx="1709420" cy="1706880"/>
              <a:chOff x="6094730" y="3549015"/>
              <a:chExt cx="1709420" cy="1706880"/>
            </a:xfrm>
          </p:grpSpPr>
          <p:sp>
            <p:nvSpPr>
              <p:cNvPr id="17" name="2">
                <a:extLst>
                  <a:ext uri="{FF2B5EF4-FFF2-40B4-BE49-F238E27FC236}">
                    <a16:creationId xmlns:a16="http://schemas.microsoft.com/office/drawing/2014/main" id="{AF6EC1A7-9E1E-4A14-B957-6917018386C2}"/>
                  </a:ext>
                </a:extLst>
              </p:cNvPr>
              <p:cNvSpPr/>
              <p:nvPr/>
            </p:nvSpPr>
            <p:spPr>
              <a:xfrm rot="10800000">
                <a:off x="6094730" y="3549015"/>
                <a:ext cx="1709420" cy="1706880"/>
              </a:xfrm>
              <a:custGeom>
                <a:avLst/>
                <a:gdLst>
                  <a:gd name="connsiteX0" fmla="*/ 0 w 1442382"/>
                  <a:gd name="connsiteY0" fmla="*/ 0 h 1440000"/>
                  <a:gd name="connsiteX1" fmla="*/ 2382 w 1442382"/>
                  <a:gd name="connsiteY1" fmla="*/ 0 h 1440000"/>
                  <a:gd name="connsiteX2" fmla="*/ 720000 w 1442382"/>
                  <a:gd name="connsiteY2" fmla="*/ 0 h 1440000"/>
                  <a:gd name="connsiteX3" fmla="*/ 1442382 w 1442382"/>
                  <a:gd name="connsiteY3" fmla="*/ 0 h 1440000"/>
                  <a:gd name="connsiteX4" fmla="*/ 1442382 w 1442382"/>
                  <a:gd name="connsiteY4" fmla="*/ 720000 h 1440000"/>
                  <a:gd name="connsiteX5" fmla="*/ 722382 w 1442382"/>
                  <a:gd name="connsiteY5" fmla="*/ 1440000 h 1440000"/>
                  <a:gd name="connsiteX6" fmla="*/ 721191 w 1442382"/>
                  <a:gd name="connsiteY6" fmla="*/ 1438809 h 1440000"/>
                  <a:gd name="connsiteX7" fmla="*/ 720000 w 1442382"/>
                  <a:gd name="connsiteY7" fmla="*/ 1440000 h 1440000"/>
                  <a:gd name="connsiteX8" fmla="*/ 0 w 1442382"/>
                  <a:gd name="connsiteY8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2382" h="1440000">
                    <a:moveTo>
                      <a:pt x="0" y="0"/>
                    </a:moveTo>
                    <a:lnTo>
                      <a:pt x="2382" y="0"/>
                    </a:lnTo>
                    <a:lnTo>
                      <a:pt x="720000" y="0"/>
                    </a:lnTo>
                    <a:lnTo>
                      <a:pt x="1442382" y="0"/>
                    </a:lnTo>
                    <a:lnTo>
                      <a:pt x="1442382" y="720000"/>
                    </a:lnTo>
                    <a:lnTo>
                      <a:pt x="722382" y="1440000"/>
                    </a:lnTo>
                    <a:lnTo>
                      <a:pt x="721191" y="1438809"/>
                    </a:lnTo>
                    <a:lnTo>
                      <a:pt x="720000" y="1440000"/>
                    </a:ln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92796DA1-E9AD-46E5-8BF4-DCC868B81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5962" y="4156613"/>
                <a:ext cx="518884" cy="558798"/>
              </a:xfrm>
              <a:prstGeom prst="rect">
                <a:avLst/>
              </a:prstGeom>
            </p:spPr>
          </p:pic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7D25218-CEA1-48B0-A13E-47711A318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8786" y="3132137"/>
              <a:ext cx="733778" cy="711200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226B085-40AF-41D1-A861-5F29468D3C16}"/>
              </a:ext>
            </a:extLst>
          </p:cNvPr>
          <p:cNvGrpSpPr/>
          <p:nvPr/>
        </p:nvGrpSpPr>
        <p:grpSpPr>
          <a:xfrm>
            <a:off x="1125229" y="2194997"/>
            <a:ext cx="2626633" cy="1214726"/>
            <a:chOff x="1163302" y="2062123"/>
            <a:chExt cx="2626633" cy="1214726"/>
          </a:xfrm>
        </p:grpSpPr>
        <p:sp>
          <p:nvSpPr>
            <p:cNvPr id="36" name="TextBox 91">
              <a:extLst>
                <a:ext uri="{FF2B5EF4-FFF2-40B4-BE49-F238E27FC236}">
                  <a16:creationId xmlns:a16="http://schemas.microsoft.com/office/drawing/2014/main" id="{846231E9-99D0-467B-A132-F05B9C0FF1BA}"/>
                </a:ext>
              </a:extLst>
            </p:cNvPr>
            <p:cNvSpPr txBox="1"/>
            <p:nvPr/>
          </p:nvSpPr>
          <p:spPr>
            <a:xfrm>
              <a:off x="1635528" y="2062123"/>
              <a:ext cx="1682181" cy="369332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4D16409-B3C2-446B-A0EF-F5621B44D122}"/>
                </a:ext>
              </a:extLst>
            </p:cNvPr>
            <p:cNvSpPr txBox="1"/>
            <p:nvPr/>
          </p:nvSpPr>
          <p:spPr>
            <a:xfrm>
              <a:off x="1163302" y="2538185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D52C74-09A5-49C9-8EF3-0D7D05E442CF}"/>
              </a:ext>
            </a:extLst>
          </p:cNvPr>
          <p:cNvGrpSpPr/>
          <p:nvPr/>
        </p:nvGrpSpPr>
        <p:grpSpPr>
          <a:xfrm>
            <a:off x="1125229" y="4072677"/>
            <a:ext cx="2626633" cy="1214726"/>
            <a:chOff x="1163302" y="2062123"/>
            <a:chExt cx="2626633" cy="1214726"/>
          </a:xfrm>
        </p:grpSpPr>
        <p:sp>
          <p:nvSpPr>
            <p:cNvPr id="40" name="TextBox 91">
              <a:extLst>
                <a:ext uri="{FF2B5EF4-FFF2-40B4-BE49-F238E27FC236}">
                  <a16:creationId xmlns:a16="http://schemas.microsoft.com/office/drawing/2014/main" id="{2F79FEA7-E7AA-4F70-BCDD-65CD0C67AC0C}"/>
                </a:ext>
              </a:extLst>
            </p:cNvPr>
            <p:cNvSpPr txBox="1"/>
            <p:nvPr/>
          </p:nvSpPr>
          <p:spPr>
            <a:xfrm>
              <a:off x="1635528" y="2062123"/>
              <a:ext cx="1682181" cy="369332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46D342F-83A0-4B62-AB0D-0FDF4D2C17DC}"/>
                </a:ext>
              </a:extLst>
            </p:cNvPr>
            <p:cNvSpPr txBox="1"/>
            <p:nvPr/>
          </p:nvSpPr>
          <p:spPr>
            <a:xfrm>
              <a:off x="1163302" y="2538185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9FDF624-830D-4701-AE0B-51629CC6BC6B}"/>
              </a:ext>
            </a:extLst>
          </p:cNvPr>
          <p:cNvGrpSpPr/>
          <p:nvPr/>
        </p:nvGrpSpPr>
        <p:grpSpPr>
          <a:xfrm>
            <a:off x="8529113" y="2194997"/>
            <a:ext cx="2626633" cy="1214726"/>
            <a:chOff x="1163302" y="2062123"/>
            <a:chExt cx="2626633" cy="1214726"/>
          </a:xfrm>
        </p:grpSpPr>
        <p:sp>
          <p:nvSpPr>
            <p:cNvPr id="43" name="TextBox 91">
              <a:extLst>
                <a:ext uri="{FF2B5EF4-FFF2-40B4-BE49-F238E27FC236}">
                  <a16:creationId xmlns:a16="http://schemas.microsoft.com/office/drawing/2014/main" id="{60A86F52-FAD0-4A7E-B015-8BA0D62AC6E2}"/>
                </a:ext>
              </a:extLst>
            </p:cNvPr>
            <p:cNvSpPr txBox="1"/>
            <p:nvPr/>
          </p:nvSpPr>
          <p:spPr>
            <a:xfrm>
              <a:off x="1635528" y="2062123"/>
              <a:ext cx="1682181" cy="369332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4106084-68CD-4E04-8C41-63275B74E320}"/>
                </a:ext>
              </a:extLst>
            </p:cNvPr>
            <p:cNvSpPr txBox="1"/>
            <p:nvPr/>
          </p:nvSpPr>
          <p:spPr>
            <a:xfrm>
              <a:off x="1163302" y="2538185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30026B2-639A-45B8-BD54-E6AA6143C624}"/>
              </a:ext>
            </a:extLst>
          </p:cNvPr>
          <p:cNvGrpSpPr/>
          <p:nvPr/>
        </p:nvGrpSpPr>
        <p:grpSpPr>
          <a:xfrm>
            <a:off x="8529113" y="4072677"/>
            <a:ext cx="2626633" cy="1214726"/>
            <a:chOff x="1163302" y="2062123"/>
            <a:chExt cx="2626633" cy="1214726"/>
          </a:xfrm>
        </p:grpSpPr>
        <p:sp>
          <p:nvSpPr>
            <p:cNvPr id="46" name="TextBox 91">
              <a:extLst>
                <a:ext uri="{FF2B5EF4-FFF2-40B4-BE49-F238E27FC236}">
                  <a16:creationId xmlns:a16="http://schemas.microsoft.com/office/drawing/2014/main" id="{CEA94944-E2C3-4BE5-8297-09A8B1C56C9C}"/>
                </a:ext>
              </a:extLst>
            </p:cNvPr>
            <p:cNvSpPr txBox="1"/>
            <p:nvPr/>
          </p:nvSpPr>
          <p:spPr>
            <a:xfrm>
              <a:off x="1635528" y="2062123"/>
              <a:ext cx="1682181" cy="369332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002BE14-4E2B-45BD-8533-A97632B0DB9A}"/>
                </a:ext>
              </a:extLst>
            </p:cNvPr>
            <p:cNvSpPr txBox="1"/>
            <p:nvPr/>
          </p:nvSpPr>
          <p:spPr>
            <a:xfrm>
              <a:off x="1163302" y="2538185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8CE28EE1-EFE1-46A3-ABD1-D22B6DB597AB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BB2927A-8646-4814-A7F4-3C02F28636F8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4BFCBC5-04C0-4432-9532-873577420E1D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A44FCE4-6B96-472D-A668-004A636C657F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67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3">
        <p:random/>
      </p:transition>
    </mc:Choice>
    <mc:Fallback xmlns="">
      <p:transition spd="slow" advTm="27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DE4BC9F4-46F5-4C85-A4F8-5B4F9FD7D3FE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A294ABE-32B4-4ED7-9560-1328A3BA28C5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7B0B751-F1DC-43D3-8C35-9A6A3C98317C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C37ECB2-9ADC-495A-8195-5789C81A7C0A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2F5E380-D6D2-4ADC-9B77-6C6E90CBB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50" y="1320326"/>
            <a:ext cx="5137916" cy="3429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AA9FB3E-47C2-40AE-A7B2-639E23BBE223}"/>
              </a:ext>
            </a:extLst>
          </p:cNvPr>
          <p:cNvGrpSpPr/>
          <p:nvPr/>
        </p:nvGrpSpPr>
        <p:grpSpPr>
          <a:xfrm>
            <a:off x="6355706" y="1659320"/>
            <a:ext cx="4673742" cy="1320800"/>
            <a:chOff x="6393401" y="2283441"/>
            <a:chExt cx="4673742" cy="13208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DB4A04-DB8A-4CA4-BE3D-2A9269D5B24C}"/>
                </a:ext>
              </a:extLst>
            </p:cNvPr>
            <p:cNvSpPr/>
            <p:nvPr/>
          </p:nvSpPr>
          <p:spPr>
            <a:xfrm>
              <a:off x="6393401" y="2283441"/>
              <a:ext cx="4673742" cy="1320800"/>
            </a:xfrm>
            <a:prstGeom prst="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27FE014-B42A-4C9B-807D-5DFB2B22D966}"/>
                </a:ext>
              </a:extLst>
            </p:cNvPr>
            <p:cNvSpPr txBox="1"/>
            <p:nvPr/>
          </p:nvSpPr>
          <p:spPr>
            <a:xfrm>
              <a:off x="6683828" y="2651454"/>
              <a:ext cx="1146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59%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470189-F29C-4880-8A23-6A4C7C2CEE4A}"/>
                </a:ext>
              </a:extLst>
            </p:cNvPr>
            <p:cNvSpPr txBox="1"/>
            <p:nvPr/>
          </p:nvSpPr>
          <p:spPr>
            <a:xfrm>
              <a:off x="7830599" y="2713009"/>
              <a:ext cx="29754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74844F-F403-4B12-9952-C091B1BFBA70}"/>
              </a:ext>
            </a:extLst>
          </p:cNvPr>
          <p:cNvGrpSpPr/>
          <p:nvPr/>
        </p:nvGrpSpPr>
        <p:grpSpPr>
          <a:xfrm>
            <a:off x="6355706" y="3317284"/>
            <a:ext cx="4673742" cy="1320800"/>
            <a:chOff x="6393401" y="3778412"/>
            <a:chExt cx="4673742" cy="13208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254B2D8-E6DE-48AE-87C2-BED9B94D2D0C}"/>
                </a:ext>
              </a:extLst>
            </p:cNvPr>
            <p:cNvSpPr/>
            <p:nvPr/>
          </p:nvSpPr>
          <p:spPr>
            <a:xfrm>
              <a:off x="6393401" y="3778412"/>
              <a:ext cx="4673742" cy="1320800"/>
            </a:xfrm>
            <a:prstGeom prst="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F8EE5A6-29D2-4906-86E1-C9ED1FB8EFC7}"/>
                </a:ext>
              </a:extLst>
            </p:cNvPr>
            <p:cNvSpPr txBox="1"/>
            <p:nvPr/>
          </p:nvSpPr>
          <p:spPr>
            <a:xfrm>
              <a:off x="6683828" y="4146425"/>
              <a:ext cx="1146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39%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5066268-156F-4558-8AE2-379E7C585250}"/>
                </a:ext>
              </a:extLst>
            </p:cNvPr>
            <p:cNvSpPr txBox="1"/>
            <p:nvPr/>
          </p:nvSpPr>
          <p:spPr>
            <a:xfrm>
              <a:off x="7830599" y="4207980"/>
              <a:ext cx="29754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61BECB-856E-438A-8A37-67FBE9EAD158}"/>
              </a:ext>
            </a:extLst>
          </p:cNvPr>
          <p:cNvGrpSpPr/>
          <p:nvPr/>
        </p:nvGrpSpPr>
        <p:grpSpPr>
          <a:xfrm>
            <a:off x="937450" y="5061031"/>
            <a:ext cx="10091998" cy="1146629"/>
            <a:chOff x="1124857" y="5273383"/>
            <a:chExt cx="9942286" cy="114662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0C474E0-EF12-4307-93C5-379D26C90DF7}"/>
                </a:ext>
              </a:extLst>
            </p:cNvPr>
            <p:cNvGrpSpPr/>
            <p:nvPr/>
          </p:nvGrpSpPr>
          <p:grpSpPr>
            <a:xfrm>
              <a:off x="1124857" y="5273383"/>
              <a:ext cx="9942286" cy="1146629"/>
              <a:chOff x="1124857" y="5273383"/>
              <a:chExt cx="9942286" cy="1146629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5EF0874-9988-4174-9686-46836F0AE328}"/>
                  </a:ext>
                </a:extLst>
              </p:cNvPr>
              <p:cNvSpPr/>
              <p:nvPr/>
            </p:nvSpPr>
            <p:spPr>
              <a:xfrm>
                <a:off x="1124857" y="5273383"/>
                <a:ext cx="9942286" cy="1146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648B9FA-2299-4B1C-B60C-61AE53F070F8}"/>
                  </a:ext>
                </a:extLst>
              </p:cNvPr>
              <p:cNvSpPr/>
              <p:nvPr/>
            </p:nvSpPr>
            <p:spPr>
              <a:xfrm>
                <a:off x="1124857" y="5273383"/>
                <a:ext cx="478972" cy="114662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BCB4AB4-03B2-43C4-94FF-B24A746AEBBC}"/>
                </a:ext>
              </a:extLst>
            </p:cNvPr>
            <p:cNvSpPr txBox="1"/>
            <p:nvPr/>
          </p:nvSpPr>
          <p:spPr>
            <a:xfrm>
              <a:off x="2320869" y="5491631"/>
              <a:ext cx="848903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DE692AA-9E42-4A1D-9358-767444F38354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9A0D01C-DF26-45AA-A4B8-6FE66BC50827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5F42DE8-556F-4EC8-AF80-078BFB8A8C68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A4ED020-1318-4105-8BA2-C741CF8CB9F4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72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54">
        <p:random/>
      </p:transition>
    </mc:Choice>
    <mc:Fallback xmlns="">
      <p:transition spd="slow" advTm="40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42B06F09-AFFE-465A-B437-13C41E102916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FC865D9-5847-49F9-A18C-6A6B6BD811D3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5C5C892A-9C44-43F6-950E-C01F51D0A864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A4865486-D14F-4B87-8A7B-6C6F705DC572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C75DA59-FCBF-4FD8-A31D-87BC1AB20F9F}"/>
              </a:ext>
            </a:extLst>
          </p:cNvPr>
          <p:cNvGrpSpPr/>
          <p:nvPr/>
        </p:nvGrpSpPr>
        <p:grpSpPr>
          <a:xfrm>
            <a:off x="4357265" y="1355186"/>
            <a:ext cx="1231900" cy="1231900"/>
            <a:chOff x="1479550" y="3302000"/>
            <a:chExt cx="1231900" cy="12319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91B8BAF-EF6B-474D-87A3-93119138BAB3}"/>
                </a:ext>
              </a:extLst>
            </p:cNvPr>
            <p:cNvGrpSpPr/>
            <p:nvPr/>
          </p:nvGrpSpPr>
          <p:grpSpPr>
            <a:xfrm>
              <a:off x="1479550" y="3302000"/>
              <a:ext cx="1231900" cy="1231900"/>
              <a:chOff x="1479550" y="3302000"/>
              <a:chExt cx="1231900" cy="1231900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118997-21CB-4B79-999E-433E30046753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27776D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F2B6AAB-F6EA-4406-87FD-4EF804492AF4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C168086-1FA7-4CEE-A1A9-900A722F2912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8304F70-2342-40B9-B20D-75F1B07CD4D7}"/>
                  </a:ext>
                </a:extLst>
              </p:cNvPr>
              <p:cNvSpPr/>
              <p:nvPr/>
            </p:nvSpPr>
            <p:spPr>
              <a:xfrm>
                <a:off x="1479550" y="3765550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EABAE49-94C5-450C-AAFB-731FEBC60C40}"/>
                  </a:ext>
                </a:extLst>
              </p:cNvPr>
              <p:cNvSpPr/>
              <p:nvPr/>
            </p:nvSpPr>
            <p:spPr>
              <a:xfrm>
                <a:off x="2158206" y="3302000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68A8E6-FABD-48CA-90D7-A653479CC49A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956D738-08C5-451C-91D6-719D2000C981}"/>
              </a:ext>
            </a:extLst>
          </p:cNvPr>
          <p:cNvGrpSpPr/>
          <p:nvPr/>
        </p:nvGrpSpPr>
        <p:grpSpPr>
          <a:xfrm>
            <a:off x="4357265" y="3027392"/>
            <a:ext cx="1231900" cy="1212850"/>
            <a:chOff x="1498600" y="3321050"/>
            <a:chExt cx="1231900" cy="121285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5A0EFF8-4EC3-4DC1-B90B-3636B2921E71}"/>
                </a:ext>
              </a:extLst>
            </p:cNvPr>
            <p:cNvGrpSpPr/>
            <p:nvPr/>
          </p:nvGrpSpPr>
          <p:grpSpPr>
            <a:xfrm>
              <a:off x="1498600" y="3321050"/>
              <a:ext cx="1231900" cy="1212850"/>
              <a:chOff x="1498600" y="3321050"/>
              <a:chExt cx="1231900" cy="121285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6098AF8-F5C9-49ED-905F-43EFF3FAD37C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0077C1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BC30A4E-8E06-496D-9B53-B5151A70C7F9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6C317F5-4D17-4098-BFC2-E9B7CB8A09E1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C31B3EE-FCD2-4055-AD8B-48EDA1ECD2C7}"/>
                  </a:ext>
                </a:extLst>
              </p:cNvPr>
              <p:cNvSpPr/>
              <p:nvPr/>
            </p:nvSpPr>
            <p:spPr>
              <a:xfrm>
                <a:off x="2667000" y="4051300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2030E17-7816-401B-984F-706C5158B46A}"/>
                  </a:ext>
                </a:extLst>
              </p:cNvPr>
              <p:cNvSpPr/>
              <p:nvPr/>
            </p:nvSpPr>
            <p:spPr>
              <a:xfrm>
                <a:off x="2519362" y="3483731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E1C9293-7037-4775-8381-F1D22111A8B2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DAC7037-409E-4575-8763-0CEAC67B4E95}"/>
              </a:ext>
            </a:extLst>
          </p:cNvPr>
          <p:cNvGrpSpPr/>
          <p:nvPr/>
        </p:nvGrpSpPr>
        <p:grpSpPr>
          <a:xfrm>
            <a:off x="6565477" y="1373645"/>
            <a:ext cx="1212850" cy="1212850"/>
            <a:chOff x="1498600" y="3321050"/>
            <a:chExt cx="1212850" cy="121285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60911CC-F277-427F-B183-E0F320BABCC1}"/>
                </a:ext>
              </a:extLst>
            </p:cNvPr>
            <p:cNvGrpSpPr/>
            <p:nvPr/>
          </p:nvGrpSpPr>
          <p:grpSpPr>
            <a:xfrm>
              <a:off x="1498600" y="3321050"/>
              <a:ext cx="1212850" cy="1212850"/>
              <a:chOff x="1498600" y="3321050"/>
              <a:chExt cx="1212850" cy="1212850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4B1B894-CD3D-4B6D-9431-79298CB081B1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0077C1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B715533D-DED4-4998-B071-A57AC91046D7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2DEE600-429D-42A7-9DCB-0C82658C5299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8F872BF-83B7-4EFC-8585-AB189BDC9ED8}"/>
                  </a:ext>
                </a:extLst>
              </p:cNvPr>
              <p:cNvSpPr/>
              <p:nvPr/>
            </p:nvSpPr>
            <p:spPr>
              <a:xfrm>
                <a:off x="1704975" y="4372769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5F096E92-C220-436A-BFDB-6DF7C813E468}"/>
                  </a:ext>
                </a:extLst>
              </p:cNvPr>
              <p:cNvSpPr/>
              <p:nvPr/>
            </p:nvSpPr>
            <p:spPr>
              <a:xfrm>
                <a:off x="2501900" y="4324350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6503A1E-34EB-4D28-B2CB-3F8140D54183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CAC70C0-AAD3-4602-9214-4985CF5894B2}"/>
              </a:ext>
            </a:extLst>
          </p:cNvPr>
          <p:cNvGrpSpPr/>
          <p:nvPr/>
        </p:nvGrpSpPr>
        <p:grpSpPr>
          <a:xfrm>
            <a:off x="6565477" y="3045851"/>
            <a:ext cx="1212850" cy="1212850"/>
            <a:chOff x="1498600" y="3321050"/>
            <a:chExt cx="1212850" cy="121285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C0D3388-6ABE-448A-91F3-82A3C6B39913}"/>
                </a:ext>
              </a:extLst>
            </p:cNvPr>
            <p:cNvGrpSpPr/>
            <p:nvPr/>
          </p:nvGrpSpPr>
          <p:grpSpPr>
            <a:xfrm>
              <a:off x="1498600" y="3321050"/>
              <a:ext cx="1212850" cy="1212850"/>
              <a:chOff x="1498600" y="3321050"/>
              <a:chExt cx="1212850" cy="1212850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00B7B10-088F-4C2A-86D8-6D360C4858E7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0077C1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0A1EE3F4-9803-484D-968A-AE5A3910220F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A6748A87-E303-4167-8899-309B0B294CC0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FA5FF73F-5DE9-4A76-AE6D-9A56CC82E97B}"/>
                  </a:ext>
                </a:extLst>
              </p:cNvPr>
              <p:cNvSpPr/>
              <p:nvPr/>
            </p:nvSpPr>
            <p:spPr>
              <a:xfrm>
                <a:off x="1577975" y="3548153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E4A2B873-BF4E-49B3-A67F-12BD92E1F9A4}"/>
                  </a:ext>
                </a:extLst>
              </p:cNvPr>
              <p:cNvSpPr/>
              <p:nvPr/>
            </p:nvSpPr>
            <p:spPr>
              <a:xfrm>
                <a:off x="1511300" y="4164678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D942619-47E9-41A4-8FD7-2855E520A7E3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491C2EB-117E-4996-B4FA-58FF35F05E71}"/>
              </a:ext>
            </a:extLst>
          </p:cNvPr>
          <p:cNvGrpSpPr/>
          <p:nvPr/>
        </p:nvGrpSpPr>
        <p:grpSpPr>
          <a:xfrm>
            <a:off x="1287040" y="1517952"/>
            <a:ext cx="2712244" cy="923330"/>
            <a:chOff x="15310" y="4317883"/>
            <a:chExt cx="2712244" cy="923330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39F5FAD-C9B4-4A13-AB61-BBBA53918FEE}"/>
                </a:ext>
              </a:extLst>
            </p:cNvPr>
            <p:cNvSpPr txBox="1"/>
            <p:nvPr/>
          </p:nvSpPr>
          <p:spPr>
            <a:xfrm>
              <a:off x="940821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63EA86C-E416-4D2C-9EB0-F8B8ED68A2CE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407D1E8-A3A1-4D37-B4FA-4850C21A2BF7}"/>
              </a:ext>
            </a:extLst>
          </p:cNvPr>
          <p:cNvGrpSpPr/>
          <p:nvPr/>
        </p:nvGrpSpPr>
        <p:grpSpPr>
          <a:xfrm>
            <a:off x="1287040" y="3190073"/>
            <a:ext cx="2712244" cy="923330"/>
            <a:chOff x="15310" y="4317883"/>
            <a:chExt cx="2712244" cy="923330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00C2155-0E59-4AB7-9A69-A33792BD8271}"/>
                </a:ext>
              </a:extLst>
            </p:cNvPr>
            <p:cNvSpPr txBox="1"/>
            <p:nvPr/>
          </p:nvSpPr>
          <p:spPr>
            <a:xfrm>
              <a:off x="940821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CCE6894-5CA6-4D6E-A535-5FBD454B8104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C3D0699-93B6-458A-9693-01758005645B}"/>
              </a:ext>
            </a:extLst>
          </p:cNvPr>
          <p:cNvGrpSpPr/>
          <p:nvPr/>
        </p:nvGrpSpPr>
        <p:grpSpPr>
          <a:xfrm>
            <a:off x="8175005" y="1517952"/>
            <a:ext cx="2712243" cy="923330"/>
            <a:chOff x="15310" y="4317883"/>
            <a:chExt cx="2712243" cy="923330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3FA7C5B4-ECA2-4784-B45F-27E411C74E7D}"/>
                </a:ext>
              </a:extLst>
            </p:cNvPr>
            <p:cNvSpPr txBox="1"/>
            <p:nvPr/>
          </p:nvSpPr>
          <p:spPr>
            <a:xfrm>
              <a:off x="15310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304F2CE-95BE-435D-A6AC-7300C79BB47F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1BA789B-5FFC-4773-9C56-E64A2E6F2B5C}"/>
              </a:ext>
            </a:extLst>
          </p:cNvPr>
          <p:cNvGrpSpPr/>
          <p:nvPr/>
        </p:nvGrpSpPr>
        <p:grpSpPr>
          <a:xfrm>
            <a:off x="8175005" y="3190073"/>
            <a:ext cx="2712243" cy="923330"/>
            <a:chOff x="15310" y="4317883"/>
            <a:chExt cx="2712243" cy="923330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7AF69ED-2D66-48A6-B048-5BA4D7AB5C76}"/>
                </a:ext>
              </a:extLst>
            </p:cNvPr>
            <p:cNvSpPr txBox="1"/>
            <p:nvPr/>
          </p:nvSpPr>
          <p:spPr>
            <a:xfrm>
              <a:off x="15310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063DF0C-9984-40C4-8944-CDF829D2735B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E4E1417-4BA4-4F3B-A2A3-D56CDBFC3C2E}"/>
              </a:ext>
            </a:extLst>
          </p:cNvPr>
          <p:cNvGrpSpPr/>
          <p:nvPr/>
        </p:nvGrpSpPr>
        <p:grpSpPr>
          <a:xfrm>
            <a:off x="4357265" y="4607980"/>
            <a:ext cx="1231900" cy="1212850"/>
            <a:chOff x="1498600" y="3321050"/>
            <a:chExt cx="1231900" cy="1212850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91C738F7-E245-482B-9ABB-73050D0C4F82}"/>
                </a:ext>
              </a:extLst>
            </p:cNvPr>
            <p:cNvGrpSpPr/>
            <p:nvPr/>
          </p:nvGrpSpPr>
          <p:grpSpPr>
            <a:xfrm>
              <a:off x="1498600" y="3321050"/>
              <a:ext cx="1231900" cy="1212850"/>
              <a:chOff x="1498600" y="3321050"/>
              <a:chExt cx="1231900" cy="1212850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A449B6A6-C391-4637-8287-061F898448D2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0077C1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5282005D-04D9-46DD-A0CA-10632B20B571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52CA76EC-A926-4C5C-8DC1-094D54E6DC50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86194855-8CF6-4A29-A4A2-85FE4C39987B}"/>
                  </a:ext>
                </a:extLst>
              </p:cNvPr>
              <p:cNvSpPr/>
              <p:nvPr/>
            </p:nvSpPr>
            <p:spPr>
              <a:xfrm>
                <a:off x="2667000" y="4051300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2A9AC10E-AC1C-48D1-80BE-2031B88115EB}"/>
                  </a:ext>
                </a:extLst>
              </p:cNvPr>
              <p:cNvSpPr/>
              <p:nvPr/>
            </p:nvSpPr>
            <p:spPr>
              <a:xfrm>
                <a:off x="2519362" y="3483731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BF2889F6-179A-45A9-95A5-894CB1036B4C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970D758B-FFE0-432E-BF75-98920B222977}"/>
              </a:ext>
            </a:extLst>
          </p:cNvPr>
          <p:cNvGrpSpPr/>
          <p:nvPr/>
        </p:nvGrpSpPr>
        <p:grpSpPr>
          <a:xfrm>
            <a:off x="6565477" y="4626439"/>
            <a:ext cx="1212850" cy="1212850"/>
            <a:chOff x="1498600" y="3321050"/>
            <a:chExt cx="1212850" cy="1212850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4E39B1C2-A2AA-4602-A423-C5CF878CC298}"/>
                </a:ext>
              </a:extLst>
            </p:cNvPr>
            <p:cNvGrpSpPr/>
            <p:nvPr/>
          </p:nvGrpSpPr>
          <p:grpSpPr>
            <a:xfrm>
              <a:off x="1498600" y="3321050"/>
              <a:ext cx="1212850" cy="1212850"/>
              <a:chOff x="1498600" y="3321050"/>
              <a:chExt cx="1212850" cy="1212850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3B0F3C1C-9FEC-4A27-805F-70453322DFB9}"/>
                  </a:ext>
                </a:extLst>
              </p:cNvPr>
              <p:cNvSpPr/>
              <p:nvPr/>
            </p:nvSpPr>
            <p:spPr>
              <a:xfrm>
                <a:off x="1543050" y="3365500"/>
                <a:ext cx="1123950" cy="1123950"/>
              </a:xfrm>
              <a:prstGeom prst="ellipse">
                <a:avLst/>
              </a:prstGeom>
              <a:solidFill>
                <a:srgbClr val="0077C1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D3B6CCC2-3884-4519-81A1-1E8C1943BB05}"/>
                  </a:ext>
                </a:extLst>
              </p:cNvPr>
              <p:cNvSpPr/>
              <p:nvPr/>
            </p:nvSpPr>
            <p:spPr>
              <a:xfrm>
                <a:off x="1708150" y="3530600"/>
                <a:ext cx="793750" cy="79375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832B6679-8DA5-415A-84C3-A44E7254FBC8}"/>
                  </a:ext>
                </a:extLst>
              </p:cNvPr>
              <p:cNvSpPr/>
              <p:nvPr/>
            </p:nvSpPr>
            <p:spPr>
              <a:xfrm>
                <a:off x="1498600" y="3321050"/>
                <a:ext cx="1212850" cy="121285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9028689-8056-46D9-80EC-CB2390C2A9E5}"/>
                  </a:ext>
                </a:extLst>
              </p:cNvPr>
              <p:cNvSpPr/>
              <p:nvPr/>
            </p:nvSpPr>
            <p:spPr>
              <a:xfrm>
                <a:off x="1577975" y="3548153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6625A5FE-A9CF-4037-8ACF-B8245429EC43}"/>
                  </a:ext>
                </a:extLst>
              </p:cNvPr>
              <p:cNvSpPr/>
              <p:nvPr/>
            </p:nvSpPr>
            <p:spPr>
              <a:xfrm>
                <a:off x="1511300" y="4164678"/>
                <a:ext cx="63500" cy="63500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9DF14436-BA5C-4AEE-B6E7-E6EFC5E61BC1}"/>
                </a:ext>
              </a:extLst>
            </p:cNvPr>
            <p:cNvSpPr txBox="1"/>
            <p:nvPr/>
          </p:nvSpPr>
          <p:spPr>
            <a:xfrm>
              <a:off x="1609725" y="3611653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F2E68381-90A0-4CCB-A7AE-8EF4E223F04E}"/>
              </a:ext>
            </a:extLst>
          </p:cNvPr>
          <p:cNvGrpSpPr/>
          <p:nvPr/>
        </p:nvGrpSpPr>
        <p:grpSpPr>
          <a:xfrm>
            <a:off x="1287040" y="4770661"/>
            <a:ext cx="2712244" cy="923330"/>
            <a:chOff x="15310" y="4317883"/>
            <a:chExt cx="2712244" cy="923330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282BD968-DB1F-43A4-B107-EC78DAE90944}"/>
                </a:ext>
              </a:extLst>
            </p:cNvPr>
            <p:cNvSpPr txBox="1"/>
            <p:nvPr/>
          </p:nvSpPr>
          <p:spPr>
            <a:xfrm>
              <a:off x="940821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989E8EA-172E-4717-9A3C-05D08E261990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01A6DA0-9BDE-41F4-B7FD-669250568061}"/>
              </a:ext>
            </a:extLst>
          </p:cNvPr>
          <p:cNvGrpSpPr/>
          <p:nvPr/>
        </p:nvGrpSpPr>
        <p:grpSpPr>
          <a:xfrm>
            <a:off x="8175005" y="4770661"/>
            <a:ext cx="2712243" cy="923330"/>
            <a:chOff x="15310" y="4317883"/>
            <a:chExt cx="2712243" cy="923330"/>
          </a:xfrm>
        </p:grpSpPr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1AA86F29-4214-41D0-B310-1C02E811DEF5}"/>
                </a:ext>
              </a:extLst>
            </p:cNvPr>
            <p:cNvSpPr txBox="1"/>
            <p:nvPr/>
          </p:nvSpPr>
          <p:spPr>
            <a:xfrm>
              <a:off x="15310" y="4317883"/>
              <a:ext cx="178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DDA3053F-AB49-4353-BABF-52364CA630F7}"/>
                </a:ext>
              </a:extLst>
            </p:cNvPr>
            <p:cNvSpPr txBox="1"/>
            <p:nvPr/>
          </p:nvSpPr>
          <p:spPr>
            <a:xfrm>
              <a:off x="15310" y="4717993"/>
              <a:ext cx="271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id="{AF2C111B-CD9F-4F5E-8570-E2408ACA6217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E61F5871-ACF4-4764-AE5C-DC1CB47A0E37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72BB74AE-8BB3-4E46-B5F5-5E269500D316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67D34EE1-246A-4BF2-BE15-D0EC629CB08B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01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3">
        <p:random/>
      </p:transition>
    </mc:Choice>
    <mc:Fallback xmlns="">
      <p:transition spd="slow" advTm="3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3BE5F21-28E0-41E2-A426-F5ED0DCFD0E9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7308F7-00A7-4AF4-9739-2EA6A3F3A1C5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A030A4-9CF4-44F6-A190-0EE7A17A6F61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71CD372-7C25-4BA3-A16D-96DE363EC5A4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1C7FA0-9AA9-4ECE-B492-8CF5DC949F64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66E8F0-3DAF-4486-9EEE-37C27317E626}"/>
              </a:ext>
            </a:extLst>
          </p:cNvPr>
          <p:cNvGrpSpPr/>
          <p:nvPr/>
        </p:nvGrpSpPr>
        <p:grpSpPr>
          <a:xfrm>
            <a:off x="2540000" y="2817585"/>
            <a:ext cx="5870074" cy="1318985"/>
            <a:chOff x="2540000" y="2817585"/>
            <a:chExt cx="5870074" cy="131898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537A58E-9F42-485B-9305-953F68857292}"/>
                </a:ext>
              </a:extLst>
            </p:cNvPr>
            <p:cNvSpPr/>
            <p:nvPr/>
          </p:nvSpPr>
          <p:spPr>
            <a:xfrm>
              <a:off x="2540000" y="2817585"/>
              <a:ext cx="5870074" cy="1318985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51CBC8B-3052-4DA5-822B-290DB09CEFB3}"/>
                </a:ext>
              </a:extLst>
            </p:cNvPr>
            <p:cNvGrpSpPr/>
            <p:nvPr/>
          </p:nvGrpSpPr>
          <p:grpSpPr>
            <a:xfrm>
              <a:off x="4010552" y="3023107"/>
              <a:ext cx="3966213" cy="907941"/>
              <a:chOff x="7844752" y="998114"/>
              <a:chExt cx="3966213" cy="907941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A7DF90-DCEF-43F0-BF70-AA2F020EB934}"/>
                  </a:ext>
                </a:extLst>
              </p:cNvPr>
              <p:cNvSpPr txBox="1"/>
              <p:nvPr/>
            </p:nvSpPr>
            <p:spPr>
              <a:xfrm>
                <a:off x="7844752" y="998114"/>
                <a:ext cx="39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76200" dist="38100" dir="5400000" algn="t" rotWithShape="0">
                        <a:prstClr val="black">
                          <a:alpha val="22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 Add title text</a:t>
                </a:r>
                <a:endParaRPr kumimoji="0" lang="zh-CN" altLang="en-US" sz="44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F59453-64AB-4869-B5E2-7B43850E0C4F}"/>
                  </a:ext>
                </a:extLst>
              </p:cNvPr>
              <p:cNvSpPr txBox="1"/>
              <p:nvPr/>
            </p:nvSpPr>
            <p:spPr>
              <a:xfrm>
                <a:off x="8043197" y="1629056"/>
                <a:ext cx="3687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TARGET CHIEVEMENT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A1B1A1-AAEC-4407-BC1F-510237B9C909}"/>
                </a:ext>
              </a:extLst>
            </p:cNvPr>
            <p:cNvSpPr txBox="1"/>
            <p:nvPr/>
          </p:nvSpPr>
          <p:spPr>
            <a:xfrm>
              <a:off x="2757714" y="2875002"/>
              <a:ext cx="12528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8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941A64-A729-4C6E-BA1B-BAEEB8589F2E}"/>
              </a:ext>
            </a:extLst>
          </p:cNvPr>
          <p:cNvGrpSpPr/>
          <p:nvPr/>
        </p:nvGrpSpPr>
        <p:grpSpPr>
          <a:xfrm>
            <a:off x="1443610" y="1552373"/>
            <a:ext cx="2049955" cy="506803"/>
            <a:chOff x="1443610" y="1552373"/>
            <a:chExt cx="2049955" cy="506803"/>
          </a:xfrm>
        </p:grpSpPr>
        <p:sp>
          <p:nvSpPr>
            <p:cNvPr id="16" name="矩形: 圆角 5">
              <a:extLst>
                <a:ext uri="{FF2B5EF4-FFF2-40B4-BE49-F238E27FC236}">
                  <a16:creationId xmlns:a16="http://schemas.microsoft.com/office/drawing/2014/main" id="{17F87B83-4A4B-44BD-8E67-B659671D12F4}"/>
                </a:ext>
              </a:extLst>
            </p:cNvPr>
            <p:cNvSpPr/>
            <p:nvPr/>
          </p:nvSpPr>
          <p:spPr>
            <a:xfrm>
              <a:off x="1443610" y="1552373"/>
              <a:ext cx="2027775" cy="480641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0E82AC9-1774-4D37-8ADD-03A92DA5A61A}"/>
                </a:ext>
              </a:extLst>
            </p:cNvPr>
            <p:cNvSpPr txBox="1"/>
            <p:nvPr/>
          </p:nvSpPr>
          <p:spPr>
            <a:xfrm>
              <a:off x="1475278" y="1597511"/>
              <a:ext cx="201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CE7A98C-E287-4EF9-8070-5F81337CAE50}"/>
              </a:ext>
            </a:extLst>
          </p:cNvPr>
          <p:cNvGrpSpPr/>
          <p:nvPr/>
        </p:nvGrpSpPr>
        <p:grpSpPr>
          <a:xfrm>
            <a:off x="3858719" y="1552373"/>
            <a:ext cx="2036806" cy="496480"/>
            <a:chOff x="3858719" y="1552373"/>
            <a:chExt cx="2036806" cy="496480"/>
          </a:xfrm>
        </p:grpSpPr>
        <p:sp>
          <p:nvSpPr>
            <p:cNvPr id="17" name="矩形: 圆角 6">
              <a:extLst>
                <a:ext uri="{FF2B5EF4-FFF2-40B4-BE49-F238E27FC236}">
                  <a16:creationId xmlns:a16="http://schemas.microsoft.com/office/drawing/2014/main" id="{0ABC2449-5FBA-41EA-82FC-09EC625CFCF4}"/>
                </a:ext>
              </a:extLst>
            </p:cNvPr>
            <p:cNvSpPr/>
            <p:nvPr/>
          </p:nvSpPr>
          <p:spPr>
            <a:xfrm>
              <a:off x="3867750" y="1552373"/>
              <a:ext cx="2027775" cy="480641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4D06D59-26D9-47D0-83B6-EBAEE40BE544}"/>
                </a:ext>
              </a:extLst>
            </p:cNvPr>
            <p:cNvSpPr txBox="1"/>
            <p:nvPr/>
          </p:nvSpPr>
          <p:spPr>
            <a:xfrm>
              <a:off x="3858719" y="1587188"/>
              <a:ext cx="201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CB519E6-FCB3-4FD8-AB87-7E1188604B65}"/>
              </a:ext>
            </a:extLst>
          </p:cNvPr>
          <p:cNvGrpSpPr/>
          <p:nvPr/>
        </p:nvGrpSpPr>
        <p:grpSpPr>
          <a:xfrm>
            <a:off x="6288701" y="1552373"/>
            <a:ext cx="2027775" cy="496480"/>
            <a:chOff x="6288701" y="1552373"/>
            <a:chExt cx="2027775" cy="496480"/>
          </a:xfrm>
        </p:grpSpPr>
        <p:sp>
          <p:nvSpPr>
            <p:cNvPr id="18" name="矩形: 圆角 7">
              <a:extLst>
                <a:ext uri="{FF2B5EF4-FFF2-40B4-BE49-F238E27FC236}">
                  <a16:creationId xmlns:a16="http://schemas.microsoft.com/office/drawing/2014/main" id="{FB7D7BDE-0736-45E9-9507-460345F4D428}"/>
                </a:ext>
              </a:extLst>
            </p:cNvPr>
            <p:cNvSpPr/>
            <p:nvPr/>
          </p:nvSpPr>
          <p:spPr>
            <a:xfrm>
              <a:off x="6288701" y="1552373"/>
              <a:ext cx="2027775" cy="480641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EFB45B0-D89C-44EA-A2E5-4CFF6F5214F5}"/>
                </a:ext>
              </a:extLst>
            </p:cNvPr>
            <p:cNvSpPr txBox="1"/>
            <p:nvPr/>
          </p:nvSpPr>
          <p:spPr>
            <a:xfrm>
              <a:off x="6293469" y="1587188"/>
              <a:ext cx="201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DED5EB7-71FB-40DA-A2BA-DD0AE01CC740}"/>
              </a:ext>
            </a:extLst>
          </p:cNvPr>
          <p:cNvGrpSpPr/>
          <p:nvPr/>
        </p:nvGrpSpPr>
        <p:grpSpPr>
          <a:xfrm>
            <a:off x="8716029" y="1552373"/>
            <a:ext cx="2040467" cy="496479"/>
            <a:chOff x="8716029" y="1552373"/>
            <a:chExt cx="2040467" cy="496479"/>
          </a:xfrm>
        </p:grpSpPr>
        <p:sp>
          <p:nvSpPr>
            <p:cNvPr id="19" name="矩形: 圆角 8">
              <a:extLst>
                <a:ext uri="{FF2B5EF4-FFF2-40B4-BE49-F238E27FC236}">
                  <a16:creationId xmlns:a16="http://schemas.microsoft.com/office/drawing/2014/main" id="{50D5B4B7-BF4E-4C48-9017-2E836B901E22}"/>
                </a:ext>
              </a:extLst>
            </p:cNvPr>
            <p:cNvSpPr/>
            <p:nvPr/>
          </p:nvSpPr>
          <p:spPr>
            <a:xfrm>
              <a:off x="8716029" y="1552373"/>
              <a:ext cx="2027775" cy="480641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4B2BC7F-3DA8-47CA-99A7-9C902FFBA160}"/>
                </a:ext>
              </a:extLst>
            </p:cNvPr>
            <p:cNvSpPr txBox="1"/>
            <p:nvPr/>
          </p:nvSpPr>
          <p:spPr>
            <a:xfrm>
              <a:off x="8738209" y="1587187"/>
              <a:ext cx="2018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C7510B2-6F7B-4CA9-A57B-FED1688E5653}"/>
              </a:ext>
            </a:extLst>
          </p:cNvPr>
          <p:cNvGrpSpPr/>
          <p:nvPr/>
        </p:nvGrpSpPr>
        <p:grpSpPr>
          <a:xfrm>
            <a:off x="1396545" y="2160474"/>
            <a:ext cx="9394322" cy="760215"/>
            <a:chOff x="1415143" y="4670770"/>
            <a:chExt cx="9361714" cy="757576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4A56A80-8B4A-4ABD-8844-CA9EF40F3171}"/>
                </a:ext>
              </a:extLst>
            </p:cNvPr>
            <p:cNvCxnSpPr/>
            <p:nvPr/>
          </p:nvCxnSpPr>
          <p:spPr>
            <a:xfrm>
              <a:off x="1415143" y="5428346"/>
              <a:ext cx="936171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4CE57CB-2DD2-48D6-958A-9CDCF7AB48CB}"/>
                </a:ext>
              </a:extLst>
            </p:cNvPr>
            <p:cNvGrpSpPr/>
            <p:nvPr/>
          </p:nvGrpSpPr>
          <p:grpSpPr>
            <a:xfrm>
              <a:off x="2467428" y="5152570"/>
              <a:ext cx="7242630" cy="275776"/>
              <a:chOff x="2467428" y="1268413"/>
              <a:chExt cx="7242630" cy="507433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0666EC8D-2AE0-4E2A-8FE5-4BD27E1CAF83}"/>
                  </a:ext>
                </a:extLst>
              </p:cNvPr>
              <p:cNvCxnSpPr/>
              <p:nvPr/>
            </p:nvCxnSpPr>
            <p:spPr>
              <a:xfrm>
                <a:off x="2467428" y="1268413"/>
                <a:ext cx="0" cy="507433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DEAB108-8AD3-4624-AA62-C53676CCA841}"/>
                  </a:ext>
                </a:extLst>
              </p:cNvPr>
              <p:cNvCxnSpPr/>
              <p:nvPr/>
            </p:nvCxnSpPr>
            <p:spPr>
              <a:xfrm>
                <a:off x="4876800" y="1268413"/>
                <a:ext cx="0" cy="507433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CB5F36BE-6AF0-455E-8B54-E6F57FDBC237}"/>
                  </a:ext>
                </a:extLst>
              </p:cNvPr>
              <p:cNvCxnSpPr/>
              <p:nvPr/>
            </p:nvCxnSpPr>
            <p:spPr>
              <a:xfrm>
                <a:off x="7300687" y="1268413"/>
                <a:ext cx="0" cy="507433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6865D432-0CE4-4154-A8CB-39F58D445949}"/>
                  </a:ext>
                </a:extLst>
              </p:cNvPr>
              <p:cNvCxnSpPr/>
              <p:nvPr/>
            </p:nvCxnSpPr>
            <p:spPr>
              <a:xfrm>
                <a:off x="9710058" y="1268413"/>
                <a:ext cx="0" cy="507433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0A6452C-C4D6-4160-9C16-459476BD9A15}"/>
                </a:ext>
              </a:extLst>
            </p:cNvPr>
            <p:cNvSpPr txBox="1"/>
            <p:nvPr/>
          </p:nvSpPr>
          <p:spPr>
            <a:xfrm>
              <a:off x="1689859" y="4670770"/>
              <a:ext cx="1574556" cy="4143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20XX.02</a:t>
              </a:r>
              <a:endParaRPr lang="zh-CN" altLang="en-US" sz="2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E9EC31C-5843-46E8-B429-01A06419CBA7}"/>
                </a:ext>
              </a:extLst>
            </p:cNvPr>
            <p:cNvSpPr txBox="1"/>
            <p:nvPr/>
          </p:nvSpPr>
          <p:spPr>
            <a:xfrm>
              <a:off x="4101646" y="4670770"/>
              <a:ext cx="1574556" cy="4143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20XX.04</a:t>
              </a:r>
              <a:endParaRPr lang="zh-CN" altLang="en-US" sz="2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19028EC-B0D2-46DD-81C4-FF18560BBAE3}"/>
                </a:ext>
              </a:extLst>
            </p:cNvPr>
            <p:cNvSpPr txBox="1"/>
            <p:nvPr/>
          </p:nvSpPr>
          <p:spPr>
            <a:xfrm>
              <a:off x="6513430" y="4670770"/>
              <a:ext cx="1574556" cy="4143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20XX.06</a:t>
              </a:r>
              <a:endParaRPr lang="zh-CN" altLang="en-US" sz="2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32E1D9C-9740-4A88-9874-80E417A96DD0}"/>
                </a:ext>
              </a:extLst>
            </p:cNvPr>
            <p:cNvSpPr txBox="1"/>
            <p:nvPr/>
          </p:nvSpPr>
          <p:spPr>
            <a:xfrm>
              <a:off x="8936390" y="4670770"/>
              <a:ext cx="1574556" cy="4143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20XX.08</a:t>
              </a:r>
              <a:endParaRPr lang="zh-CN" altLang="en-US" sz="2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9057BBEA-E284-4A9B-B744-4BD4AF91CFB9}"/>
              </a:ext>
            </a:extLst>
          </p:cNvPr>
          <p:cNvSpPr txBox="1"/>
          <p:nvPr/>
        </p:nvSpPr>
        <p:spPr>
          <a:xfrm>
            <a:off x="1559288" y="3265084"/>
            <a:ext cx="17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D0D3D85-7C51-4C27-B12A-CDC4D5290633}"/>
              </a:ext>
            </a:extLst>
          </p:cNvPr>
          <p:cNvSpPr txBox="1"/>
          <p:nvPr/>
        </p:nvSpPr>
        <p:spPr>
          <a:xfrm>
            <a:off x="3985095" y="3265084"/>
            <a:ext cx="17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1812053-76B5-49E9-95F7-BCC77A14C79A}"/>
              </a:ext>
            </a:extLst>
          </p:cNvPr>
          <p:cNvSpPr txBox="1"/>
          <p:nvPr/>
        </p:nvSpPr>
        <p:spPr>
          <a:xfrm>
            <a:off x="6410902" y="3265084"/>
            <a:ext cx="17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73F7738-2D5C-4F81-B68E-14161494AFF7}"/>
              </a:ext>
            </a:extLst>
          </p:cNvPr>
          <p:cNvSpPr txBox="1"/>
          <p:nvPr/>
        </p:nvSpPr>
        <p:spPr>
          <a:xfrm>
            <a:off x="8836709" y="3265084"/>
            <a:ext cx="17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2309BD3-045B-4906-9799-F11DDD76C7B9}"/>
              </a:ext>
            </a:extLst>
          </p:cNvPr>
          <p:cNvCxnSpPr>
            <a:cxnSpLocks/>
            <a:stCxn id="39" idx="2"/>
            <a:endCxn id="5" idx="0"/>
          </p:cNvCxnSpPr>
          <p:nvPr/>
        </p:nvCxnSpPr>
        <p:spPr>
          <a:xfrm>
            <a:off x="2452495" y="4219191"/>
            <a:ext cx="3643505" cy="1068033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4E2F583-3EF2-4C8D-89D8-29E32AAFA105}"/>
              </a:ext>
            </a:extLst>
          </p:cNvPr>
          <p:cNvCxnSpPr>
            <a:stCxn id="40" idx="2"/>
            <a:endCxn id="5" idx="0"/>
          </p:cNvCxnSpPr>
          <p:nvPr/>
        </p:nvCxnSpPr>
        <p:spPr>
          <a:xfrm>
            <a:off x="4878302" y="4219191"/>
            <a:ext cx="1217698" cy="1068033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65C6FD7-895C-4162-9963-26828C47A52C}"/>
              </a:ext>
            </a:extLst>
          </p:cNvPr>
          <p:cNvCxnSpPr>
            <a:stCxn id="41" idx="2"/>
            <a:endCxn id="5" idx="0"/>
          </p:cNvCxnSpPr>
          <p:nvPr/>
        </p:nvCxnSpPr>
        <p:spPr>
          <a:xfrm flipH="1">
            <a:off x="6096000" y="4219191"/>
            <a:ext cx="1208109" cy="1068033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FCC19999-E0ED-49B9-B189-BA66558B2CA5}"/>
              </a:ext>
            </a:extLst>
          </p:cNvPr>
          <p:cNvCxnSpPr>
            <a:cxnSpLocks/>
            <a:stCxn id="42" idx="2"/>
            <a:endCxn id="5" idx="0"/>
          </p:cNvCxnSpPr>
          <p:nvPr/>
        </p:nvCxnSpPr>
        <p:spPr>
          <a:xfrm flipH="1">
            <a:off x="6096000" y="4219191"/>
            <a:ext cx="3633916" cy="1068033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B257808-267D-4B72-9CC7-9E4D25C64CE2}"/>
              </a:ext>
            </a:extLst>
          </p:cNvPr>
          <p:cNvGrpSpPr/>
          <p:nvPr/>
        </p:nvGrpSpPr>
        <p:grpSpPr>
          <a:xfrm>
            <a:off x="5421305" y="5287224"/>
            <a:ext cx="1349389" cy="1181100"/>
            <a:chOff x="5421305" y="5287224"/>
            <a:chExt cx="1349389" cy="11811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3483772-EC34-4409-8407-34D561A0163B}"/>
                </a:ext>
              </a:extLst>
            </p:cNvPr>
            <p:cNvSpPr/>
            <p:nvPr/>
          </p:nvSpPr>
          <p:spPr>
            <a:xfrm>
              <a:off x="5505450" y="5287224"/>
              <a:ext cx="1181100" cy="1181100"/>
            </a:xfrm>
            <a:prstGeom prst="ellipse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4CA18683-B353-4A45-888F-B347EF1EA65C}"/>
                </a:ext>
              </a:extLst>
            </p:cNvPr>
            <p:cNvSpPr txBox="1"/>
            <p:nvPr/>
          </p:nvSpPr>
          <p:spPr>
            <a:xfrm>
              <a:off x="5421305" y="5604186"/>
              <a:ext cx="13493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832DBD70-636D-475C-A53F-6F413AA315EC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0C51975-E29E-46C0-AEC1-60104FF87A5F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5D7EC330-16DB-4D5C-B95A-38D496EC4D0C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6E3F7DE-F025-46C7-81A6-36548FBAD3BF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1D68FA4-F3CE-41E5-89DC-8ACEF97E5C17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6D16292-15EC-4C8D-A9C4-F25C15BDD068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CA6965A4-384F-4061-9CB7-D2019B243E7C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BF7AC15-5964-41B4-B0A9-C432A79E9820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90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6">
        <p:random/>
      </p:transition>
    </mc:Choice>
    <mc:Fallback xmlns="">
      <p:transition spd="slow" advTm="39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68B4CDF-36F2-4387-BAF7-FF6D2F37FE25}"/>
              </a:ext>
            </a:extLst>
          </p:cNvPr>
          <p:cNvGrpSpPr/>
          <p:nvPr/>
        </p:nvGrpSpPr>
        <p:grpSpPr>
          <a:xfrm>
            <a:off x="481097" y="1327022"/>
            <a:ext cx="2619375" cy="3462885"/>
            <a:chOff x="627969" y="2047392"/>
            <a:chExt cx="2619375" cy="346288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4909EE-8914-4A73-8945-C6D45D8C0481}"/>
                </a:ext>
              </a:extLst>
            </p:cNvPr>
            <p:cNvSpPr/>
            <p:nvPr/>
          </p:nvSpPr>
          <p:spPr>
            <a:xfrm>
              <a:off x="731325" y="3739535"/>
              <a:ext cx="2412664" cy="1770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1397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3F1C030-0FA3-4657-85F7-4056915D750B}"/>
                </a:ext>
              </a:extLst>
            </p:cNvPr>
            <p:cNvGrpSpPr/>
            <p:nvPr/>
          </p:nvGrpSpPr>
          <p:grpSpPr>
            <a:xfrm>
              <a:off x="627969" y="2047392"/>
              <a:ext cx="2619375" cy="1333489"/>
              <a:chOff x="1313507" y="4364877"/>
              <a:chExt cx="2619375" cy="1333489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4CE5EDA-7E78-4079-9796-5A70A5DED62F}"/>
                  </a:ext>
                </a:extLst>
              </p:cNvPr>
              <p:cNvSpPr txBox="1"/>
              <p:nvPr/>
            </p:nvSpPr>
            <p:spPr>
              <a:xfrm>
                <a:off x="1815610" y="4364877"/>
                <a:ext cx="1615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2D7B5FD-6488-4FBF-A789-5AE8B5BB8984}"/>
                  </a:ext>
                </a:extLst>
              </p:cNvPr>
              <p:cNvSpPr txBox="1"/>
              <p:nvPr/>
            </p:nvSpPr>
            <p:spPr>
              <a:xfrm>
                <a:off x="1313507" y="4867369"/>
                <a:ext cx="2619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1B782BD-DAAA-4A17-A53B-2C7F5E4B38BE}"/>
              </a:ext>
            </a:extLst>
          </p:cNvPr>
          <p:cNvGrpSpPr/>
          <p:nvPr/>
        </p:nvGrpSpPr>
        <p:grpSpPr>
          <a:xfrm>
            <a:off x="3253327" y="1309615"/>
            <a:ext cx="2619375" cy="3480292"/>
            <a:chOff x="3400199" y="2029985"/>
            <a:chExt cx="2619375" cy="348029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B6273AF-0B6B-4D7A-A0B4-E1DF312C10F6}"/>
                </a:ext>
              </a:extLst>
            </p:cNvPr>
            <p:cNvSpPr/>
            <p:nvPr/>
          </p:nvSpPr>
          <p:spPr>
            <a:xfrm>
              <a:off x="3503554" y="3739535"/>
              <a:ext cx="2412664" cy="17707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outerShdw blurRad="1397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A9A295E-3F2D-4B47-BEEB-1F4610D15950}"/>
                </a:ext>
              </a:extLst>
            </p:cNvPr>
            <p:cNvGrpSpPr/>
            <p:nvPr/>
          </p:nvGrpSpPr>
          <p:grpSpPr>
            <a:xfrm>
              <a:off x="3400199" y="2029985"/>
              <a:ext cx="2619375" cy="1350896"/>
              <a:chOff x="1313507" y="4347470"/>
              <a:chExt cx="2619375" cy="1350896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35DB1C8-2F17-447D-8C74-F7D417473AE5}"/>
                  </a:ext>
                </a:extLst>
              </p:cNvPr>
              <p:cNvSpPr txBox="1"/>
              <p:nvPr/>
            </p:nvSpPr>
            <p:spPr>
              <a:xfrm>
                <a:off x="1853824" y="4347470"/>
                <a:ext cx="1615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BE0BBC9-8427-4188-981A-68858B5CDFD6}"/>
                  </a:ext>
                </a:extLst>
              </p:cNvPr>
              <p:cNvSpPr txBox="1"/>
              <p:nvPr/>
            </p:nvSpPr>
            <p:spPr>
              <a:xfrm>
                <a:off x="1313507" y="4867369"/>
                <a:ext cx="2619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0A582B-EE5F-4849-8806-3DB46D716963}"/>
              </a:ext>
            </a:extLst>
          </p:cNvPr>
          <p:cNvGrpSpPr/>
          <p:nvPr/>
        </p:nvGrpSpPr>
        <p:grpSpPr>
          <a:xfrm>
            <a:off x="6025557" y="1327022"/>
            <a:ext cx="2619375" cy="3462885"/>
            <a:chOff x="6172429" y="2047392"/>
            <a:chExt cx="2619375" cy="346288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C109F7A-4EA5-4F44-9204-C0F5B715CBAB}"/>
                </a:ext>
              </a:extLst>
            </p:cNvPr>
            <p:cNvSpPr/>
            <p:nvPr/>
          </p:nvSpPr>
          <p:spPr>
            <a:xfrm>
              <a:off x="6275783" y="3739535"/>
              <a:ext cx="2412664" cy="177074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1397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D9B72CE-9E3E-46D3-B283-0DB1E751447A}"/>
                </a:ext>
              </a:extLst>
            </p:cNvPr>
            <p:cNvGrpSpPr/>
            <p:nvPr/>
          </p:nvGrpSpPr>
          <p:grpSpPr>
            <a:xfrm>
              <a:off x="6172429" y="2047392"/>
              <a:ext cx="2619375" cy="1333489"/>
              <a:chOff x="1313507" y="4364877"/>
              <a:chExt cx="2619375" cy="133348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8B65D9E-3464-4502-AD44-A49930AF9908}"/>
                  </a:ext>
                </a:extLst>
              </p:cNvPr>
              <p:cNvSpPr txBox="1"/>
              <p:nvPr/>
            </p:nvSpPr>
            <p:spPr>
              <a:xfrm>
                <a:off x="1815609" y="4364877"/>
                <a:ext cx="161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B45CB91-53E2-47D6-8EC8-9B1B61598B86}"/>
                  </a:ext>
                </a:extLst>
              </p:cNvPr>
              <p:cNvSpPr txBox="1"/>
              <p:nvPr/>
            </p:nvSpPr>
            <p:spPr>
              <a:xfrm>
                <a:off x="1313507" y="4867369"/>
                <a:ext cx="2619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7837D3D-9068-414F-A7E8-4105046ADA24}"/>
              </a:ext>
            </a:extLst>
          </p:cNvPr>
          <p:cNvGrpSpPr/>
          <p:nvPr/>
        </p:nvGrpSpPr>
        <p:grpSpPr>
          <a:xfrm>
            <a:off x="8797786" y="1327022"/>
            <a:ext cx="2619375" cy="3462885"/>
            <a:chOff x="8944658" y="2047392"/>
            <a:chExt cx="2619375" cy="346288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27C061E-34EC-4792-8CB6-8BBB68B92AD8}"/>
                </a:ext>
              </a:extLst>
            </p:cNvPr>
            <p:cNvSpPr/>
            <p:nvPr/>
          </p:nvSpPr>
          <p:spPr>
            <a:xfrm>
              <a:off x="9048012" y="3739535"/>
              <a:ext cx="2412664" cy="177074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397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B3D4E93-08F9-447F-9A2F-F983FDFEFFDE}"/>
                </a:ext>
              </a:extLst>
            </p:cNvPr>
            <p:cNvGrpSpPr/>
            <p:nvPr/>
          </p:nvGrpSpPr>
          <p:grpSpPr>
            <a:xfrm>
              <a:off x="8944658" y="2047392"/>
              <a:ext cx="2619375" cy="1333489"/>
              <a:chOff x="1313507" y="4364877"/>
              <a:chExt cx="2619375" cy="1333489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93DAE2-715C-426F-89BE-3CBD472FDE7E}"/>
                  </a:ext>
                </a:extLst>
              </p:cNvPr>
              <p:cNvSpPr txBox="1"/>
              <p:nvPr/>
            </p:nvSpPr>
            <p:spPr>
              <a:xfrm>
                <a:off x="1724194" y="4364877"/>
                <a:ext cx="1751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549163A-9F04-434F-AA71-46D2743CEB9D}"/>
                  </a:ext>
                </a:extLst>
              </p:cNvPr>
              <p:cNvSpPr txBox="1"/>
              <p:nvPr/>
            </p:nvSpPr>
            <p:spPr>
              <a:xfrm>
                <a:off x="1313507" y="4867369"/>
                <a:ext cx="2619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0D4B2CA-D9B4-4178-AF12-A1D6A7857173}"/>
              </a:ext>
            </a:extLst>
          </p:cNvPr>
          <p:cNvGrpSpPr/>
          <p:nvPr/>
        </p:nvGrpSpPr>
        <p:grpSpPr>
          <a:xfrm>
            <a:off x="605488" y="5200733"/>
            <a:ext cx="10729351" cy="1146629"/>
            <a:chOff x="1124857" y="5273383"/>
            <a:chExt cx="10570184" cy="114662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F12DF8B-FE76-402D-9EA0-2BE70A17D4DE}"/>
                </a:ext>
              </a:extLst>
            </p:cNvPr>
            <p:cNvGrpSpPr/>
            <p:nvPr/>
          </p:nvGrpSpPr>
          <p:grpSpPr>
            <a:xfrm>
              <a:off x="1124857" y="5273383"/>
              <a:ext cx="10570184" cy="1146629"/>
              <a:chOff x="1124857" y="5273383"/>
              <a:chExt cx="10570184" cy="1146629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2D15BE1-D018-47F4-85C2-F483BC430992}"/>
                  </a:ext>
                </a:extLst>
              </p:cNvPr>
              <p:cNvSpPr/>
              <p:nvPr/>
            </p:nvSpPr>
            <p:spPr>
              <a:xfrm>
                <a:off x="1124857" y="5273383"/>
                <a:ext cx="10091213" cy="1146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FFAAE2D-4899-4A87-9B58-CF8E19ABB66C}"/>
                  </a:ext>
                </a:extLst>
              </p:cNvPr>
              <p:cNvSpPr/>
              <p:nvPr/>
            </p:nvSpPr>
            <p:spPr>
              <a:xfrm>
                <a:off x="1124857" y="5273383"/>
                <a:ext cx="478972" cy="114662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37A1DD7-A818-4175-8C6F-D39E0690B756}"/>
                  </a:ext>
                </a:extLst>
              </p:cNvPr>
              <p:cNvSpPr/>
              <p:nvPr/>
            </p:nvSpPr>
            <p:spPr>
              <a:xfrm>
                <a:off x="11216069" y="5273383"/>
                <a:ext cx="478972" cy="1146629"/>
              </a:xfrm>
              <a:prstGeom prst="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2CA0E7B-C6B9-45D6-A55B-374528E3816B}"/>
                </a:ext>
              </a:extLst>
            </p:cNvPr>
            <p:cNvSpPr txBox="1"/>
            <p:nvPr/>
          </p:nvSpPr>
          <p:spPr>
            <a:xfrm>
              <a:off x="2320869" y="5491631"/>
              <a:ext cx="848903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B91FE231-48AB-40BE-8226-8B6BCBF78958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6926742-4A0F-469A-AC9F-4A3AD42D1A54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C5E4D49-E4CC-4864-9DD6-3323B0FC177C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0479166-3723-449D-85CA-EF21CEEF892A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29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37">
        <p:random/>
      </p:transition>
    </mc:Choice>
    <mc:Fallback xmlns="">
      <p:transition spd="slow" advTm="30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7518A71B-32A8-41D7-82E5-4A7544487434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3618D2C-BB2E-4DEC-8605-2E2799A366D5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B0F9B17-BA70-44AC-A492-1B10E4D7AF98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543B61E-16D3-45AB-85BB-6F106ACF44AB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C3AF5AD-CF57-48EF-AD87-D139B4ACDA9A}"/>
              </a:ext>
            </a:extLst>
          </p:cNvPr>
          <p:cNvGrpSpPr/>
          <p:nvPr/>
        </p:nvGrpSpPr>
        <p:grpSpPr>
          <a:xfrm>
            <a:off x="4230912" y="1919184"/>
            <a:ext cx="1683657" cy="1683657"/>
            <a:chOff x="4230912" y="1919184"/>
            <a:chExt cx="1683657" cy="1683657"/>
          </a:xfrm>
        </p:grpSpPr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C756B4F9-92AE-495F-8711-1B8CFAF4A57C}"/>
                </a:ext>
              </a:extLst>
            </p:cNvPr>
            <p:cNvSpPr/>
            <p:nvPr/>
          </p:nvSpPr>
          <p:spPr>
            <a:xfrm rot="5400000">
              <a:off x="4230912" y="1919184"/>
              <a:ext cx="1683657" cy="168365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73B5476-F419-4310-8ECA-E2F702BF3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39" y="2436253"/>
              <a:ext cx="751117" cy="716975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1399CDE-97CA-41F8-868F-4FA9DB050628}"/>
              </a:ext>
            </a:extLst>
          </p:cNvPr>
          <p:cNvGrpSpPr/>
          <p:nvPr/>
        </p:nvGrpSpPr>
        <p:grpSpPr>
          <a:xfrm>
            <a:off x="6277428" y="3773334"/>
            <a:ext cx="1683657" cy="1683657"/>
            <a:chOff x="6277428" y="3773334"/>
            <a:chExt cx="1683657" cy="1683657"/>
          </a:xfrm>
        </p:grpSpPr>
        <p:sp>
          <p:nvSpPr>
            <p:cNvPr id="20" name="泪滴形 19">
              <a:extLst>
                <a:ext uri="{FF2B5EF4-FFF2-40B4-BE49-F238E27FC236}">
                  <a16:creationId xmlns:a16="http://schemas.microsoft.com/office/drawing/2014/main" id="{64D52E90-DFB7-4D11-8E51-9FA1FAA812DC}"/>
                </a:ext>
              </a:extLst>
            </p:cNvPr>
            <p:cNvSpPr/>
            <p:nvPr/>
          </p:nvSpPr>
          <p:spPr>
            <a:xfrm rot="16200000">
              <a:off x="6277428" y="3773334"/>
              <a:ext cx="1683657" cy="168365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60F6E1B-1DCF-4DD4-90EC-AB2E7FA7E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9788" y="4314196"/>
              <a:ext cx="558936" cy="601931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0DE381-1141-4C7E-BEF8-B81422823AAA}"/>
              </a:ext>
            </a:extLst>
          </p:cNvPr>
          <p:cNvGrpSpPr/>
          <p:nvPr/>
        </p:nvGrpSpPr>
        <p:grpSpPr>
          <a:xfrm>
            <a:off x="4230912" y="3773334"/>
            <a:ext cx="1683657" cy="1683657"/>
            <a:chOff x="4230912" y="3773334"/>
            <a:chExt cx="1683657" cy="1683657"/>
          </a:xfrm>
        </p:grpSpPr>
        <p:sp>
          <p:nvSpPr>
            <p:cNvPr id="23" name="泪滴形 22">
              <a:extLst>
                <a:ext uri="{FF2B5EF4-FFF2-40B4-BE49-F238E27FC236}">
                  <a16:creationId xmlns:a16="http://schemas.microsoft.com/office/drawing/2014/main" id="{65FCFEFB-D3E0-4F85-AEBD-C57D42DBD57E}"/>
                </a:ext>
              </a:extLst>
            </p:cNvPr>
            <p:cNvSpPr/>
            <p:nvPr/>
          </p:nvSpPr>
          <p:spPr>
            <a:xfrm>
              <a:off x="4230912" y="3773334"/>
              <a:ext cx="1683657" cy="1683657"/>
            </a:xfrm>
            <a:prstGeom prst="teardrop">
              <a:avLst/>
            </a:prstGeom>
            <a:solidFill>
              <a:srgbClr val="27776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1563334-A250-4967-9E3D-14671BF3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128" y="4293553"/>
              <a:ext cx="642338" cy="622574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2446F3F-A702-457C-AA25-A84204C66480}"/>
              </a:ext>
            </a:extLst>
          </p:cNvPr>
          <p:cNvGrpSpPr/>
          <p:nvPr/>
        </p:nvGrpSpPr>
        <p:grpSpPr>
          <a:xfrm>
            <a:off x="6277428" y="1919184"/>
            <a:ext cx="1683657" cy="1683657"/>
            <a:chOff x="6277428" y="1919184"/>
            <a:chExt cx="1683657" cy="1683657"/>
          </a:xfrm>
        </p:grpSpPr>
        <p:sp>
          <p:nvSpPr>
            <p:cNvPr id="26" name="泪滴形 25">
              <a:extLst>
                <a:ext uri="{FF2B5EF4-FFF2-40B4-BE49-F238E27FC236}">
                  <a16:creationId xmlns:a16="http://schemas.microsoft.com/office/drawing/2014/main" id="{21EACDB2-B6B9-4C9D-B90F-7A38AF321F5C}"/>
                </a:ext>
              </a:extLst>
            </p:cNvPr>
            <p:cNvSpPr/>
            <p:nvPr/>
          </p:nvSpPr>
          <p:spPr>
            <a:xfrm rot="10800000">
              <a:off x="6277428" y="1919184"/>
              <a:ext cx="1683657" cy="1683657"/>
            </a:xfrm>
            <a:prstGeom prst="teardrop">
              <a:avLst/>
            </a:prstGeom>
            <a:solidFill>
              <a:srgbClr val="27776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3DD66EF-964A-4601-8E80-EB469A4F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4273" y="2458051"/>
              <a:ext cx="629965" cy="605921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43D0B5F-C631-430F-B348-0D2FE5FA8BDB}"/>
              </a:ext>
            </a:extLst>
          </p:cNvPr>
          <p:cNvSpPr txBox="1"/>
          <p:nvPr/>
        </p:nvSpPr>
        <p:spPr>
          <a:xfrm>
            <a:off x="2199636" y="2213487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FCA28E-7C0A-4438-B6E1-DF93934D8724}"/>
              </a:ext>
            </a:extLst>
          </p:cNvPr>
          <p:cNvSpPr txBox="1"/>
          <p:nvPr/>
        </p:nvSpPr>
        <p:spPr>
          <a:xfrm>
            <a:off x="883554" y="2653824"/>
            <a:ext cx="298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D9B8658-C0FD-4556-9BB8-73FCE08F59C2}"/>
              </a:ext>
            </a:extLst>
          </p:cNvPr>
          <p:cNvSpPr txBox="1"/>
          <p:nvPr/>
        </p:nvSpPr>
        <p:spPr>
          <a:xfrm>
            <a:off x="2199636" y="4106458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9C03E9C-28CE-41CA-B551-C2142B364906}"/>
              </a:ext>
            </a:extLst>
          </p:cNvPr>
          <p:cNvSpPr txBox="1"/>
          <p:nvPr/>
        </p:nvSpPr>
        <p:spPr>
          <a:xfrm>
            <a:off x="883554" y="4546795"/>
            <a:ext cx="298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6CE0575-2E70-4EC4-B874-AA571D41B27F}"/>
              </a:ext>
            </a:extLst>
          </p:cNvPr>
          <p:cNvSpPr txBox="1"/>
          <p:nvPr/>
        </p:nvSpPr>
        <p:spPr>
          <a:xfrm>
            <a:off x="8487930" y="2208939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FD25EF6-63A8-4A5B-B522-F7054EA30D14}"/>
              </a:ext>
            </a:extLst>
          </p:cNvPr>
          <p:cNvSpPr txBox="1"/>
          <p:nvPr/>
        </p:nvSpPr>
        <p:spPr>
          <a:xfrm>
            <a:off x="8487930" y="2649276"/>
            <a:ext cx="298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E128986-9B6D-4975-B935-5D23EF2B895A}"/>
              </a:ext>
            </a:extLst>
          </p:cNvPr>
          <p:cNvSpPr txBox="1"/>
          <p:nvPr/>
        </p:nvSpPr>
        <p:spPr>
          <a:xfrm>
            <a:off x="8487930" y="4101910"/>
            <a:ext cx="16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C1F7D1C-FCED-43CA-8418-DFF02752AA79}"/>
              </a:ext>
            </a:extLst>
          </p:cNvPr>
          <p:cNvSpPr txBox="1"/>
          <p:nvPr/>
        </p:nvSpPr>
        <p:spPr>
          <a:xfrm>
            <a:off x="8487930" y="4542247"/>
            <a:ext cx="298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5DF1F03-28CD-455B-955E-DF8FE2F3DD84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C7937AF-50B3-412C-B064-E203E15B821B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3754E88-FD4D-49F6-A074-8179670EA018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4686ABC-1B01-4068-9E9A-43BD46686924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79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26">
        <p:random/>
      </p:transition>
    </mc:Choice>
    <mc:Fallback xmlns="">
      <p:transition spd="slow" advTm="26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BFE0E06D-5BA0-4EBE-A45F-1A362FE682D9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94ED6EB-9161-4403-B674-3223FFFB1057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F902C40-B402-4D9F-A26E-4072D07C822A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133ADB-FE68-4C02-A876-23F6036DCAAD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28F46A5-BF3B-4A6D-94AF-893B68F8260B}"/>
              </a:ext>
            </a:extLst>
          </p:cNvPr>
          <p:cNvGrpSpPr/>
          <p:nvPr/>
        </p:nvGrpSpPr>
        <p:grpSpPr>
          <a:xfrm>
            <a:off x="1047959" y="1800528"/>
            <a:ext cx="3753854" cy="3753854"/>
            <a:chOff x="1251284" y="2273968"/>
            <a:chExt cx="3753854" cy="375385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293E16D-F5BA-40C5-A919-6ECD7C4CDBC3}"/>
                </a:ext>
              </a:extLst>
            </p:cNvPr>
            <p:cNvSpPr/>
            <p:nvPr/>
          </p:nvSpPr>
          <p:spPr>
            <a:xfrm rot="1822312">
              <a:off x="1251284" y="2273968"/>
              <a:ext cx="3753854" cy="3753854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24000"/>
                    </a:schemeClr>
                  </a:gs>
                  <a:gs pos="53000">
                    <a:srgbClr val="0077C1"/>
                  </a:gs>
                  <a:gs pos="100000">
                    <a:srgbClr val="0077C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DDC6FA-38B9-428C-A6BF-9B7F61D27457}"/>
                </a:ext>
              </a:extLst>
            </p:cNvPr>
            <p:cNvSpPr/>
            <p:nvPr/>
          </p:nvSpPr>
          <p:spPr>
            <a:xfrm>
              <a:off x="1463843" y="2486527"/>
              <a:ext cx="3328736" cy="3328736"/>
            </a:xfrm>
            <a:prstGeom prst="ellipse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6812D6-4256-4D9F-86DB-CA96606051AE}"/>
              </a:ext>
            </a:extLst>
          </p:cNvPr>
          <p:cNvGrpSpPr/>
          <p:nvPr/>
        </p:nvGrpSpPr>
        <p:grpSpPr>
          <a:xfrm>
            <a:off x="5239754" y="1714168"/>
            <a:ext cx="5419553" cy="1237331"/>
            <a:chOff x="5565947" y="1924360"/>
            <a:chExt cx="5419553" cy="123733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41B30FB-DF2C-4BAF-BF13-520C1DC6B40A}"/>
                </a:ext>
              </a:extLst>
            </p:cNvPr>
            <p:cNvSpPr txBox="1"/>
            <p:nvPr/>
          </p:nvSpPr>
          <p:spPr>
            <a:xfrm>
              <a:off x="5565947" y="1924360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FC05CB6-BB3C-491D-95B5-D6F913E304DF}"/>
                </a:ext>
              </a:extLst>
            </p:cNvPr>
            <p:cNvSpPr txBox="1"/>
            <p:nvPr/>
          </p:nvSpPr>
          <p:spPr>
            <a:xfrm>
              <a:off x="5571129" y="2423027"/>
              <a:ext cx="54143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4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172249-42CA-4156-98AF-E6AB3AE0F7C2}"/>
              </a:ext>
            </a:extLst>
          </p:cNvPr>
          <p:cNvGrpSpPr/>
          <p:nvPr/>
        </p:nvGrpSpPr>
        <p:grpSpPr>
          <a:xfrm>
            <a:off x="5251629" y="3327569"/>
            <a:ext cx="5429654" cy="1223878"/>
            <a:chOff x="5555846" y="3163328"/>
            <a:chExt cx="5429654" cy="1223878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C9FE06-E298-478E-9A25-9852529122B8}"/>
                </a:ext>
              </a:extLst>
            </p:cNvPr>
            <p:cNvSpPr txBox="1"/>
            <p:nvPr/>
          </p:nvSpPr>
          <p:spPr>
            <a:xfrm>
              <a:off x="5555846" y="3163328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FDEDABF-AAF9-4F28-A8C2-5E8C1D5EAE4F}"/>
                </a:ext>
              </a:extLst>
            </p:cNvPr>
            <p:cNvSpPr txBox="1"/>
            <p:nvPr/>
          </p:nvSpPr>
          <p:spPr>
            <a:xfrm>
              <a:off x="5571129" y="3648542"/>
              <a:ext cx="54143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4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1D9E96E-1E6F-4533-AA32-F4A77F6B8B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93" y="4799962"/>
            <a:ext cx="590179" cy="4957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05E5782-4469-4F94-A264-F8E894246A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127" y="4799962"/>
            <a:ext cx="503558" cy="49575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788A1B0-7E88-48D6-B050-3FEAB11627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39" y="4796058"/>
            <a:ext cx="503559" cy="50355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7A03BE2-31F3-45F5-B809-D0DF16473E20}"/>
              </a:ext>
            </a:extLst>
          </p:cNvPr>
          <p:cNvSpPr txBox="1"/>
          <p:nvPr/>
        </p:nvSpPr>
        <p:spPr>
          <a:xfrm>
            <a:off x="5425507" y="5369716"/>
            <a:ext cx="124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cs typeface="+mn-ea"/>
                <a:sym typeface="+mn-lt"/>
              </a:rPr>
              <a:t>Add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2251BCA-A07B-4DD7-B493-6818CFD12B6E}"/>
              </a:ext>
            </a:extLst>
          </p:cNvPr>
          <p:cNvSpPr txBox="1"/>
          <p:nvPr/>
        </p:nvSpPr>
        <p:spPr>
          <a:xfrm>
            <a:off x="7224975" y="5369716"/>
            <a:ext cx="124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cs typeface="+mn-ea"/>
                <a:sym typeface="+mn-lt"/>
              </a:rPr>
              <a:t>Add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31250BB-1FC4-4C56-A86D-5B59F0544DD4}"/>
              </a:ext>
            </a:extLst>
          </p:cNvPr>
          <p:cNvSpPr txBox="1"/>
          <p:nvPr/>
        </p:nvSpPr>
        <p:spPr>
          <a:xfrm>
            <a:off x="9024443" y="5369716"/>
            <a:ext cx="124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cs typeface="+mn-ea"/>
                <a:sym typeface="+mn-lt"/>
              </a:rPr>
              <a:t>Add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E9A944-A9DC-4673-B218-C08A40D80AA6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91D8572-C3C3-4F74-802D-22A944DA88B7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9A5D1D2-95B8-4C70-A28B-3F83EB444680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EEE13B4-3680-4051-9ADA-70B36464C244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53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21">
        <p:random/>
      </p:transition>
    </mc:Choice>
    <mc:Fallback xmlns="">
      <p:transition spd="slow" advTm="61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3BE5F21-28E0-41E2-A426-F5ED0DCFD0E9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7308F7-00A7-4AF4-9739-2EA6A3F3A1C5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A030A4-9CF4-44F6-A190-0EE7A17A6F61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71CD372-7C25-4BA3-A16D-96DE363EC5A4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1C7FA0-9AA9-4ECE-B492-8CF5DC949F64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66E8F0-3DAF-4486-9EEE-37C27317E626}"/>
              </a:ext>
            </a:extLst>
          </p:cNvPr>
          <p:cNvGrpSpPr/>
          <p:nvPr/>
        </p:nvGrpSpPr>
        <p:grpSpPr>
          <a:xfrm>
            <a:off x="2540000" y="2817585"/>
            <a:ext cx="5870074" cy="1318985"/>
            <a:chOff x="2540000" y="2817585"/>
            <a:chExt cx="5870074" cy="131898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537A58E-9F42-485B-9305-953F68857292}"/>
                </a:ext>
              </a:extLst>
            </p:cNvPr>
            <p:cNvSpPr/>
            <p:nvPr/>
          </p:nvSpPr>
          <p:spPr>
            <a:xfrm>
              <a:off x="2540000" y="2817585"/>
              <a:ext cx="5870074" cy="1318985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51CBC8B-3052-4DA5-822B-290DB09CEFB3}"/>
                </a:ext>
              </a:extLst>
            </p:cNvPr>
            <p:cNvGrpSpPr/>
            <p:nvPr/>
          </p:nvGrpSpPr>
          <p:grpSpPr>
            <a:xfrm>
              <a:off x="4010552" y="3023107"/>
              <a:ext cx="3966213" cy="907941"/>
              <a:chOff x="7844752" y="998114"/>
              <a:chExt cx="3966213" cy="907941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A7DF90-DCEF-43F0-BF70-AA2F020EB934}"/>
                  </a:ext>
                </a:extLst>
              </p:cNvPr>
              <p:cNvSpPr txBox="1"/>
              <p:nvPr/>
            </p:nvSpPr>
            <p:spPr>
              <a:xfrm>
                <a:off x="7844752" y="998114"/>
                <a:ext cx="39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76200" dist="38100" dir="5400000" algn="t" rotWithShape="0">
                        <a:prstClr val="black">
                          <a:alpha val="22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 Add title text</a:t>
                </a:r>
                <a:endParaRPr kumimoji="0" lang="zh-CN" altLang="en-US" sz="44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F59453-64AB-4869-B5E2-7B43850E0C4F}"/>
                  </a:ext>
                </a:extLst>
              </p:cNvPr>
              <p:cNvSpPr txBox="1"/>
              <p:nvPr/>
            </p:nvSpPr>
            <p:spPr>
              <a:xfrm>
                <a:off x="8043197" y="1629056"/>
                <a:ext cx="3687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TARGET CHIEVEMENT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A1B1A1-AAEC-4407-BC1F-510237B9C909}"/>
                </a:ext>
              </a:extLst>
            </p:cNvPr>
            <p:cNvSpPr txBox="1"/>
            <p:nvPr/>
          </p:nvSpPr>
          <p:spPr>
            <a:xfrm>
              <a:off x="2757714" y="2875002"/>
              <a:ext cx="12528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43D85A7-BCE7-4B22-A9D5-ADE9BB3ABFDC}"/>
              </a:ext>
            </a:extLst>
          </p:cNvPr>
          <p:cNvSpPr/>
          <p:nvPr/>
        </p:nvSpPr>
        <p:spPr>
          <a:xfrm>
            <a:off x="496108" y="-2181679"/>
            <a:ext cx="4363358" cy="43633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EE9EF48-AA80-49D0-BF1E-444EB3D90444}"/>
              </a:ext>
            </a:extLst>
          </p:cNvPr>
          <p:cNvSpPr/>
          <p:nvPr/>
        </p:nvSpPr>
        <p:spPr>
          <a:xfrm>
            <a:off x="299455" y="356507"/>
            <a:ext cx="1326144" cy="1326144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491DCA2-4202-4840-90B9-E33400AB7B63}"/>
              </a:ext>
            </a:extLst>
          </p:cNvPr>
          <p:cNvGrpSpPr/>
          <p:nvPr/>
        </p:nvGrpSpPr>
        <p:grpSpPr>
          <a:xfrm>
            <a:off x="2112402" y="975030"/>
            <a:ext cx="3315942" cy="877799"/>
            <a:chOff x="2112402" y="975030"/>
            <a:chExt cx="3315942" cy="87779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A8354A7C-4CDD-471F-A5E4-A424925F7D10}"/>
                </a:ext>
              </a:extLst>
            </p:cNvPr>
            <p:cNvSpPr/>
            <p:nvPr/>
          </p:nvSpPr>
          <p:spPr>
            <a:xfrm>
              <a:off x="2112402" y="975030"/>
              <a:ext cx="3315942" cy="877799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144BBCC-2887-4DF3-85AB-0310D7E80D50}"/>
                </a:ext>
              </a:extLst>
            </p:cNvPr>
            <p:cNvSpPr txBox="1"/>
            <p:nvPr/>
          </p:nvSpPr>
          <p:spPr>
            <a:xfrm>
              <a:off x="2306096" y="1118925"/>
              <a:ext cx="2928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CONTENTES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EC9920-C1F3-4DB9-89B6-80A62CA18F83}"/>
              </a:ext>
            </a:extLst>
          </p:cNvPr>
          <p:cNvGrpSpPr/>
          <p:nvPr/>
        </p:nvGrpSpPr>
        <p:grpSpPr>
          <a:xfrm>
            <a:off x="1190134" y="2989597"/>
            <a:ext cx="952500" cy="584775"/>
            <a:chOff x="6762561" y="1160797"/>
            <a:chExt cx="952500" cy="58477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DE10C83-C5CF-4CD2-AE51-C0764069911D}"/>
                </a:ext>
              </a:extLst>
            </p:cNvPr>
            <p:cNvSpPr/>
            <p:nvPr/>
          </p:nvSpPr>
          <p:spPr>
            <a:xfrm>
              <a:off x="6762561" y="1197279"/>
              <a:ext cx="952500" cy="482600"/>
            </a:xfrm>
            <a:prstGeom prst="rect">
              <a:avLst/>
            </a:prstGeom>
            <a:noFill/>
            <a:ln w="22225">
              <a:solidFill>
                <a:srgbClr val="277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3831E7E-C4CE-447C-8421-3CAE73E42AA2}"/>
                </a:ext>
              </a:extLst>
            </p:cNvPr>
            <p:cNvSpPr txBox="1"/>
            <p:nvPr/>
          </p:nvSpPr>
          <p:spPr>
            <a:xfrm>
              <a:off x="6787961" y="1160797"/>
              <a:ext cx="901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27776D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25BB11-BB72-47C6-9962-3BCCE357A3C6}"/>
              </a:ext>
            </a:extLst>
          </p:cNvPr>
          <p:cNvGrpSpPr/>
          <p:nvPr/>
        </p:nvGrpSpPr>
        <p:grpSpPr>
          <a:xfrm>
            <a:off x="2417716" y="2866768"/>
            <a:ext cx="3458906" cy="801221"/>
            <a:chOff x="7932994" y="1089445"/>
            <a:chExt cx="3458906" cy="80122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0D9C852-1E9E-499A-95DB-C95E3AA46323}"/>
                </a:ext>
              </a:extLst>
            </p:cNvPr>
            <p:cNvSpPr txBox="1"/>
            <p:nvPr/>
          </p:nvSpPr>
          <p:spPr>
            <a:xfrm>
              <a:off x="7932994" y="1089445"/>
              <a:ext cx="3458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7776D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 Add title text</a:t>
              </a:r>
              <a:endParaRPr lang="zh-CN" altLang="en-US" sz="3600" dirty="0">
                <a:solidFill>
                  <a:srgbClr val="27776D"/>
                </a:solidFill>
                <a:effectLst>
                  <a:outerShdw blurRad="76200" dist="38100" dir="5400000" algn="t" rotWithShape="0">
                    <a:prstClr val="black">
                      <a:alpha val="22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B723641-9C10-4B64-B5D5-88A7C13CC93D}"/>
                </a:ext>
              </a:extLst>
            </p:cNvPr>
            <p:cNvSpPr txBox="1"/>
            <p:nvPr/>
          </p:nvSpPr>
          <p:spPr>
            <a:xfrm>
              <a:off x="8043197" y="1629056"/>
              <a:ext cx="3220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rgbClr val="27776D"/>
                  </a:solidFill>
                  <a:cs typeface="+mn-ea"/>
                  <a:sym typeface="+mn-lt"/>
                </a:rPr>
                <a:t>TARGET CHIEVEMENT</a:t>
              </a:r>
              <a:endParaRPr lang="zh-CN" altLang="en-US" sz="105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F065AAC-69FD-4523-B026-54DC0D437C11}"/>
              </a:ext>
            </a:extLst>
          </p:cNvPr>
          <p:cNvGrpSpPr/>
          <p:nvPr/>
        </p:nvGrpSpPr>
        <p:grpSpPr>
          <a:xfrm>
            <a:off x="6315380" y="2978340"/>
            <a:ext cx="952500" cy="584775"/>
            <a:chOff x="6762561" y="2351806"/>
            <a:chExt cx="952500" cy="58477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6854D0A-18BA-47DE-AC99-FD8478815AE0}"/>
                </a:ext>
              </a:extLst>
            </p:cNvPr>
            <p:cNvSpPr/>
            <p:nvPr/>
          </p:nvSpPr>
          <p:spPr>
            <a:xfrm>
              <a:off x="6762561" y="2399546"/>
              <a:ext cx="952500" cy="482600"/>
            </a:xfrm>
            <a:prstGeom prst="rect">
              <a:avLst/>
            </a:prstGeom>
            <a:noFill/>
            <a:ln w="22225">
              <a:solidFill>
                <a:srgbClr val="277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2D5259F-D7FE-4109-88C4-5D42FFB17A6E}"/>
                </a:ext>
              </a:extLst>
            </p:cNvPr>
            <p:cNvSpPr txBox="1"/>
            <p:nvPr/>
          </p:nvSpPr>
          <p:spPr>
            <a:xfrm>
              <a:off x="6785507" y="2351806"/>
              <a:ext cx="901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27776D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61B1A39-F41E-4C91-B66E-11F70C1FCFB1}"/>
              </a:ext>
            </a:extLst>
          </p:cNvPr>
          <p:cNvGrpSpPr/>
          <p:nvPr/>
        </p:nvGrpSpPr>
        <p:grpSpPr>
          <a:xfrm>
            <a:off x="7542962" y="2866768"/>
            <a:ext cx="3458906" cy="801221"/>
            <a:chOff x="7932994" y="1089445"/>
            <a:chExt cx="3458906" cy="80122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CD92407-093D-4360-8367-57E018CAF7C7}"/>
                </a:ext>
              </a:extLst>
            </p:cNvPr>
            <p:cNvSpPr txBox="1"/>
            <p:nvPr/>
          </p:nvSpPr>
          <p:spPr>
            <a:xfrm>
              <a:off x="7932994" y="1089445"/>
              <a:ext cx="3458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7776D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 Add title text</a:t>
              </a:r>
              <a:endParaRPr lang="zh-CN" altLang="en-US" sz="3600" dirty="0">
                <a:solidFill>
                  <a:srgbClr val="27776D"/>
                </a:solidFill>
                <a:effectLst>
                  <a:outerShdw blurRad="76200" dist="38100" dir="5400000" algn="t" rotWithShape="0">
                    <a:prstClr val="black">
                      <a:alpha val="22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441034D-2D98-48B8-AC44-613B4AFE829A}"/>
                </a:ext>
              </a:extLst>
            </p:cNvPr>
            <p:cNvSpPr txBox="1"/>
            <p:nvPr/>
          </p:nvSpPr>
          <p:spPr>
            <a:xfrm>
              <a:off x="8043197" y="1629056"/>
              <a:ext cx="3220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rgbClr val="27776D"/>
                  </a:solidFill>
                  <a:cs typeface="+mn-ea"/>
                  <a:sym typeface="+mn-lt"/>
                </a:rPr>
                <a:t>PROJECT IMPLEMENTATION STATUS</a:t>
              </a:r>
              <a:endParaRPr lang="zh-CN" altLang="en-US" sz="105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68CACA0-E0D4-4D60-A61A-D597A24E8D8A}"/>
              </a:ext>
            </a:extLst>
          </p:cNvPr>
          <p:cNvGrpSpPr/>
          <p:nvPr/>
        </p:nvGrpSpPr>
        <p:grpSpPr>
          <a:xfrm>
            <a:off x="1190134" y="4461304"/>
            <a:ext cx="952500" cy="584775"/>
            <a:chOff x="6762561" y="3550725"/>
            <a:chExt cx="952500" cy="58477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DE814D9-715C-419F-864F-EB4CC861513C}"/>
                </a:ext>
              </a:extLst>
            </p:cNvPr>
            <p:cNvSpPr/>
            <p:nvPr/>
          </p:nvSpPr>
          <p:spPr>
            <a:xfrm>
              <a:off x="6762561" y="3601813"/>
              <a:ext cx="952500" cy="482600"/>
            </a:xfrm>
            <a:prstGeom prst="rect">
              <a:avLst/>
            </a:prstGeom>
            <a:noFill/>
            <a:ln w="22225">
              <a:solidFill>
                <a:srgbClr val="277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DC85226-A257-407B-88BC-EDDF9C821300}"/>
                </a:ext>
              </a:extLst>
            </p:cNvPr>
            <p:cNvSpPr txBox="1"/>
            <p:nvPr/>
          </p:nvSpPr>
          <p:spPr>
            <a:xfrm>
              <a:off x="6785507" y="3550725"/>
              <a:ext cx="901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27776D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2FBFA5D-48D7-43F7-9C92-B53073F91A17}"/>
              </a:ext>
            </a:extLst>
          </p:cNvPr>
          <p:cNvGrpSpPr/>
          <p:nvPr/>
        </p:nvGrpSpPr>
        <p:grpSpPr>
          <a:xfrm>
            <a:off x="2417716" y="4353079"/>
            <a:ext cx="3458906" cy="801221"/>
            <a:chOff x="7932994" y="1089445"/>
            <a:chExt cx="3458906" cy="80122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5137F4A-3A91-47CA-BA53-91C456B9EBCB}"/>
                </a:ext>
              </a:extLst>
            </p:cNvPr>
            <p:cNvSpPr txBox="1"/>
            <p:nvPr/>
          </p:nvSpPr>
          <p:spPr>
            <a:xfrm>
              <a:off x="7932994" y="1089445"/>
              <a:ext cx="3458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7776D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 Add title text</a:t>
              </a:r>
              <a:endParaRPr lang="zh-CN" altLang="en-US" sz="3600" dirty="0">
                <a:solidFill>
                  <a:srgbClr val="27776D"/>
                </a:solidFill>
                <a:effectLst>
                  <a:outerShdw blurRad="76200" dist="38100" dir="5400000" algn="t" rotWithShape="0">
                    <a:prstClr val="black">
                      <a:alpha val="22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5F2E518-A36C-4F23-A7C9-3DE0B65E29DE}"/>
                </a:ext>
              </a:extLst>
            </p:cNvPr>
            <p:cNvSpPr txBox="1"/>
            <p:nvPr/>
          </p:nvSpPr>
          <p:spPr>
            <a:xfrm>
              <a:off x="8043197" y="1629056"/>
              <a:ext cx="3220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rgbClr val="27776D"/>
                  </a:solidFill>
                  <a:cs typeface="+mn-ea"/>
                  <a:sym typeface="+mn-lt"/>
                </a:rPr>
                <a:t>PROBLEM SOLUTION SUMMARY</a:t>
              </a:r>
              <a:endParaRPr lang="zh-CN" altLang="en-US" sz="105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382F5E6-B9C5-4657-B140-46242EF51091}"/>
              </a:ext>
            </a:extLst>
          </p:cNvPr>
          <p:cNvGrpSpPr/>
          <p:nvPr/>
        </p:nvGrpSpPr>
        <p:grpSpPr>
          <a:xfrm>
            <a:off x="6338326" y="4461303"/>
            <a:ext cx="952500" cy="584775"/>
            <a:chOff x="6762561" y="4752991"/>
            <a:chExt cx="952500" cy="58477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8D26180-ED24-4254-ADCF-1D4785054BC2}"/>
                </a:ext>
              </a:extLst>
            </p:cNvPr>
            <p:cNvSpPr/>
            <p:nvPr/>
          </p:nvSpPr>
          <p:spPr>
            <a:xfrm>
              <a:off x="6762561" y="4804079"/>
              <a:ext cx="952500" cy="482600"/>
            </a:xfrm>
            <a:prstGeom prst="rect">
              <a:avLst/>
            </a:prstGeom>
            <a:noFill/>
            <a:ln w="22225">
              <a:solidFill>
                <a:srgbClr val="27776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25D69E1-0CE1-41EA-B041-4993D971DA8D}"/>
                </a:ext>
              </a:extLst>
            </p:cNvPr>
            <p:cNvSpPr txBox="1"/>
            <p:nvPr/>
          </p:nvSpPr>
          <p:spPr>
            <a:xfrm>
              <a:off x="6786937" y="4752991"/>
              <a:ext cx="901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27776D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1D6E133-A2DC-424F-9236-B080A2BE214F}"/>
              </a:ext>
            </a:extLst>
          </p:cNvPr>
          <p:cNvGrpSpPr/>
          <p:nvPr/>
        </p:nvGrpSpPr>
        <p:grpSpPr>
          <a:xfrm>
            <a:off x="7565908" y="4353079"/>
            <a:ext cx="3458906" cy="801221"/>
            <a:chOff x="7932994" y="1089445"/>
            <a:chExt cx="3458906" cy="801221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E306554-85A2-4E8B-A1B7-31E2387F90ED}"/>
                </a:ext>
              </a:extLst>
            </p:cNvPr>
            <p:cNvSpPr txBox="1"/>
            <p:nvPr/>
          </p:nvSpPr>
          <p:spPr>
            <a:xfrm>
              <a:off x="7932994" y="1089445"/>
              <a:ext cx="3458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7776D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 Add title text</a:t>
              </a:r>
              <a:endParaRPr lang="zh-CN" altLang="en-US" sz="3600" dirty="0">
                <a:solidFill>
                  <a:srgbClr val="27776D"/>
                </a:solidFill>
                <a:effectLst>
                  <a:outerShdw blurRad="76200" dist="38100" dir="5400000" algn="t" rotWithShape="0">
                    <a:prstClr val="black">
                      <a:alpha val="22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CF92AA0-1527-4D93-B4BB-1D970EDCA221}"/>
                </a:ext>
              </a:extLst>
            </p:cNvPr>
            <p:cNvSpPr txBox="1"/>
            <p:nvPr/>
          </p:nvSpPr>
          <p:spPr>
            <a:xfrm>
              <a:off x="8043197" y="1629056"/>
              <a:ext cx="3220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rgbClr val="27776D"/>
                  </a:solidFill>
                  <a:cs typeface="+mn-ea"/>
                  <a:sym typeface="+mn-lt"/>
                </a:rPr>
                <a:t>FUTURE DEVELOPMENT PLAN</a:t>
              </a:r>
              <a:endParaRPr lang="zh-CN" altLang="en-US" sz="1050" dirty="0">
                <a:solidFill>
                  <a:srgbClr val="27776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1D094D52-ECEE-4886-8C0E-16F9A27772EE}"/>
              </a:ext>
            </a:extLst>
          </p:cNvPr>
          <p:cNvSpPr/>
          <p:nvPr/>
        </p:nvSpPr>
        <p:spPr>
          <a:xfrm>
            <a:off x="10299343" y="5470946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1F667FF-65A1-460B-9746-75E71032AA8B}"/>
              </a:ext>
            </a:extLst>
          </p:cNvPr>
          <p:cNvSpPr/>
          <p:nvPr/>
        </p:nvSpPr>
        <p:spPr>
          <a:xfrm>
            <a:off x="11660072" y="4507969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DEF41AD-2800-4FEC-82FE-B48941BC3EB2}"/>
              </a:ext>
            </a:extLst>
          </p:cNvPr>
          <p:cNvSpPr/>
          <p:nvPr/>
        </p:nvSpPr>
        <p:spPr>
          <a:xfrm>
            <a:off x="9983151" y="5171760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4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B56C2D38-CC28-449B-9232-57A0B535FA99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E27F6C7-0ED1-4902-840C-0051D4DED0F4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3831E28-FC95-4BD7-BFEA-CB77B6C68822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45A3E4B-7763-4287-988C-ACFEB913CD75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524DCA-DDEE-430D-A0BD-DF82CE855C9D}"/>
              </a:ext>
            </a:extLst>
          </p:cNvPr>
          <p:cNvGrpSpPr/>
          <p:nvPr/>
        </p:nvGrpSpPr>
        <p:grpSpPr>
          <a:xfrm>
            <a:off x="4795941" y="3771725"/>
            <a:ext cx="1218320" cy="1193800"/>
            <a:chOff x="4767139" y="3844295"/>
            <a:chExt cx="1218320" cy="11938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5392715-AF3F-4C0A-BFEF-972FA2AE27A5}"/>
                </a:ext>
              </a:extLst>
            </p:cNvPr>
            <p:cNvSpPr/>
            <p:nvPr/>
          </p:nvSpPr>
          <p:spPr>
            <a:xfrm>
              <a:off x="4767139" y="3844295"/>
              <a:ext cx="1218320" cy="1193800"/>
            </a:xfrm>
            <a:prstGeom prst="roundRect">
              <a:avLst>
                <a:gd name="adj" fmla="val 1347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827CC69-6828-468A-B034-89E28E5DC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369" y="4142767"/>
              <a:ext cx="549859" cy="596856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91C3EE6-8DA7-4983-81AD-64C1A3BFD8AB}"/>
              </a:ext>
            </a:extLst>
          </p:cNvPr>
          <p:cNvGrpSpPr/>
          <p:nvPr/>
        </p:nvGrpSpPr>
        <p:grpSpPr>
          <a:xfrm>
            <a:off x="6235344" y="2374725"/>
            <a:ext cx="1218320" cy="1193800"/>
            <a:chOff x="6206542" y="2447295"/>
            <a:chExt cx="1218320" cy="119380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865FDF87-9378-4975-B624-DFF260BAF789}"/>
                </a:ext>
              </a:extLst>
            </p:cNvPr>
            <p:cNvSpPr/>
            <p:nvPr/>
          </p:nvSpPr>
          <p:spPr>
            <a:xfrm>
              <a:off x="6206542" y="2447295"/>
              <a:ext cx="1218320" cy="1193800"/>
            </a:xfrm>
            <a:prstGeom prst="roundRect">
              <a:avLst>
                <a:gd name="adj" fmla="val 1347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6BFA7AA-0925-4BBC-BF2B-0D019F9D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5348" y="2775907"/>
              <a:ext cx="536489" cy="516013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8AAC41D-B231-4FA9-A1B9-9BE33D9C8A96}"/>
              </a:ext>
            </a:extLst>
          </p:cNvPr>
          <p:cNvGrpSpPr/>
          <p:nvPr/>
        </p:nvGrpSpPr>
        <p:grpSpPr>
          <a:xfrm>
            <a:off x="4795941" y="2374725"/>
            <a:ext cx="1218320" cy="1193800"/>
            <a:chOff x="4767139" y="2447295"/>
            <a:chExt cx="1218320" cy="1193800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76E9E6D-D626-4415-BE17-16F181CE69A9}"/>
                </a:ext>
              </a:extLst>
            </p:cNvPr>
            <p:cNvSpPr/>
            <p:nvPr/>
          </p:nvSpPr>
          <p:spPr>
            <a:xfrm>
              <a:off x="4767139" y="2447295"/>
              <a:ext cx="1218320" cy="1193800"/>
            </a:xfrm>
            <a:prstGeom prst="roundRect">
              <a:avLst>
                <a:gd name="adj" fmla="val 13476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F4E803E-B8F7-4407-92CA-21629A1A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9744" y="2757135"/>
              <a:ext cx="533111" cy="57412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C97D69B-AF0A-40CE-9B40-7C8C8592BD38}"/>
              </a:ext>
            </a:extLst>
          </p:cNvPr>
          <p:cNvGrpSpPr/>
          <p:nvPr/>
        </p:nvGrpSpPr>
        <p:grpSpPr>
          <a:xfrm>
            <a:off x="6235344" y="3771725"/>
            <a:ext cx="1218320" cy="1193800"/>
            <a:chOff x="6206542" y="3844295"/>
            <a:chExt cx="1218320" cy="11938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B5FB03F2-3734-420A-BD1C-6A2452294757}"/>
                </a:ext>
              </a:extLst>
            </p:cNvPr>
            <p:cNvSpPr/>
            <p:nvPr/>
          </p:nvSpPr>
          <p:spPr>
            <a:xfrm>
              <a:off x="6206542" y="3844295"/>
              <a:ext cx="1218320" cy="1193800"/>
            </a:xfrm>
            <a:prstGeom prst="roundRect">
              <a:avLst>
                <a:gd name="adj" fmla="val 13476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6E50EEC-1F79-4CA4-97C5-60C880A0D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8834" y="4177315"/>
              <a:ext cx="473737" cy="527760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B957859-6C0F-4445-A37E-DE8C9A9A9861}"/>
              </a:ext>
            </a:extLst>
          </p:cNvPr>
          <p:cNvGrpSpPr/>
          <p:nvPr/>
        </p:nvGrpSpPr>
        <p:grpSpPr>
          <a:xfrm>
            <a:off x="6842394" y="1882122"/>
            <a:ext cx="1627939" cy="525965"/>
            <a:chOff x="6813592" y="1921330"/>
            <a:chExt cx="1336792" cy="525965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79788D3-E448-40BA-845D-A63A8DD9203F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6837242" y="1921330"/>
              <a:ext cx="2110" cy="453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04BA41D-9E67-4786-AEEA-A663688B65EF}"/>
                </a:ext>
              </a:extLst>
            </p:cNvPr>
            <p:cNvCxnSpPr/>
            <p:nvPr/>
          </p:nvCxnSpPr>
          <p:spPr>
            <a:xfrm>
              <a:off x="6813592" y="1987550"/>
              <a:ext cx="133345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4DA2141B-76D8-4FC2-932B-DAFE77A03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7050" y="1987550"/>
              <a:ext cx="3334" cy="45974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8C1A46-09B6-44B3-9070-A2F17B028F3B}"/>
              </a:ext>
            </a:extLst>
          </p:cNvPr>
          <p:cNvGrpSpPr/>
          <p:nvPr/>
        </p:nvGrpSpPr>
        <p:grpSpPr>
          <a:xfrm>
            <a:off x="7792470" y="2439862"/>
            <a:ext cx="3143803" cy="1135295"/>
            <a:chOff x="417926" y="2346577"/>
            <a:chExt cx="3143803" cy="113529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C6ABE1D-BCC5-47A2-BF80-62F26E465BD8}"/>
                </a:ext>
              </a:extLst>
            </p:cNvPr>
            <p:cNvSpPr txBox="1"/>
            <p:nvPr/>
          </p:nvSpPr>
          <p:spPr>
            <a:xfrm>
              <a:off x="41792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98005D8-445D-4754-BB45-9E39CCF3AC9E}"/>
                </a:ext>
              </a:extLst>
            </p:cNvPr>
            <p:cNvSpPr txBox="1"/>
            <p:nvPr/>
          </p:nvSpPr>
          <p:spPr>
            <a:xfrm>
              <a:off x="417926" y="2743208"/>
              <a:ext cx="3143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B363151-7333-4332-8777-5D2D12086762}"/>
              </a:ext>
            </a:extLst>
          </p:cNvPr>
          <p:cNvGrpSpPr/>
          <p:nvPr/>
        </p:nvGrpSpPr>
        <p:grpSpPr>
          <a:xfrm>
            <a:off x="7453664" y="4368625"/>
            <a:ext cx="919038" cy="609775"/>
            <a:chOff x="7453664" y="4368625"/>
            <a:chExt cx="919038" cy="609775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E0AFB83-CF24-445E-9884-EFC9965E8A18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7453664" y="4368625"/>
              <a:ext cx="9190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FE19CCDB-E909-40CA-9B88-1566EA47F76C}"/>
                </a:ext>
              </a:extLst>
            </p:cNvPr>
            <p:cNvCxnSpPr/>
            <p:nvPr/>
          </p:nvCxnSpPr>
          <p:spPr>
            <a:xfrm>
              <a:off x="8343900" y="4441195"/>
              <a:ext cx="0" cy="53720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6255DF-5373-48B3-8946-3E93AFAED5D3}"/>
              </a:ext>
            </a:extLst>
          </p:cNvPr>
          <p:cNvGrpSpPr/>
          <p:nvPr/>
        </p:nvGrpSpPr>
        <p:grpSpPr>
          <a:xfrm>
            <a:off x="8582385" y="4632505"/>
            <a:ext cx="3143803" cy="1135295"/>
            <a:chOff x="417926" y="2346577"/>
            <a:chExt cx="3143803" cy="113529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2FAD6F6-6A62-4015-9641-93A2CCD3B4B3}"/>
                </a:ext>
              </a:extLst>
            </p:cNvPr>
            <p:cNvSpPr txBox="1"/>
            <p:nvPr/>
          </p:nvSpPr>
          <p:spPr>
            <a:xfrm>
              <a:off x="41792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0B98D0C-5A7E-4165-81A8-28578F0C8BDF}"/>
                </a:ext>
              </a:extLst>
            </p:cNvPr>
            <p:cNvSpPr txBox="1"/>
            <p:nvPr/>
          </p:nvSpPr>
          <p:spPr>
            <a:xfrm>
              <a:off x="417926" y="2743208"/>
              <a:ext cx="3143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E6B754-210C-499C-86CA-B1D8AA1C0DAF}"/>
              </a:ext>
            </a:extLst>
          </p:cNvPr>
          <p:cNvGrpSpPr/>
          <p:nvPr/>
        </p:nvGrpSpPr>
        <p:grpSpPr>
          <a:xfrm>
            <a:off x="3953102" y="2199824"/>
            <a:ext cx="871641" cy="722513"/>
            <a:chOff x="3924300" y="2272394"/>
            <a:chExt cx="871641" cy="72251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1F45C74-4047-4648-9CE5-E2C142C346E1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3953102" y="2971625"/>
              <a:ext cx="84283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634FA02A-866F-4AB4-A613-06BCAA3FCBBC}"/>
                </a:ext>
              </a:extLst>
            </p:cNvPr>
            <p:cNvCxnSpPr/>
            <p:nvPr/>
          </p:nvCxnSpPr>
          <p:spPr>
            <a:xfrm flipV="1">
              <a:off x="3924300" y="2272394"/>
              <a:ext cx="0" cy="7225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DF42899-6AB3-4F45-8192-2C661C8348AE}"/>
              </a:ext>
            </a:extLst>
          </p:cNvPr>
          <p:cNvGrpSpPr/>
          <p:nvPr/>
        </p:nvGrpSpPr>
        <p:grpSpPr>
          <a:xfrm>
            <a:off x="550097" y="2257880"/>
            <a:ext cx="3143803" cy="1196240"/>
            <a:chOff x="417926" y="2346577"/>
            <a:chExt cx="3143803" cy="119624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5327E6E-6A06-48B8-81B9-D671C185C008}"/>
                </a:ext>
              </a:extLst>
            </p:cNvPr>
            <p:cNvSpPr txBox="1"/>
            <p:nvPr/>
          </p:nvSpPr>
          <p:spPr>
            <a:xfrm>
              <a:off x="1434025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9123487-2D0D-4F7E-9BE1-819688221E70}"/>
                </a:ext>
              </a:extLst>
            </p:cNvPr>
            <p:cNvSpPr txBox="1"/>
            <p:nvPr/>
          </p:nvSpPr>
          <p:spPr>
            <a:xfrm>
              <a:off x="417926" y="2804153"/>
              <a:ext cx="3143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E3E2581-75E9-4C5E-8494-FC5468F0DB88}"/>
              </a:ext>
            </a:extLst>
          </p:cNvPr>
          <p:cNvGrpSpPr/>
          <p:nvPr/>
        </p:nvGrpSpPr>
        <p:grpSpPr>
          <a:xfrm>
            <a:off x="3953102" y="4448631"/>
            <a:ext cx="1480801" cy="850532"/>
            <a:chOff x="3924300" y="4521200"/>
            <a:chExt cx="1480801" cy="903671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C16BB23-B774-4028-AFFA-4BCD3E8CDD7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5405101" y="4993283"/>
              <a:ext cx="0" cy="3544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EC091AB-B5E3-4756-9709-46B824F7CEBF}"/>
                </a:ext>
              </a:extLst>
            </p:cNvPr>
            <p:cNvCxnSpPr/>
            <p:nvPr/>
          </p:nvCxnSpPr>
          <p:spPr>
            <a:xfrm flipH="1">
              <a:off x="3924300" y="5424871"/>
              <a:ext cx="145199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51F0C5AB-DB5C-426C-9138-309310A408D0}"/>
                </a:ext>
              </a:extLst>
            </p:cNvPr>
            <p:cNvCxnSpPr/>
            <p:nvPr/>
          </p:nvCxnSpPr>
          <p:spPr>
            <a:xfrm flipV="1">
              <a:off x="3924300" y="4521200"/>
              <a:ext cx="0" cy="90367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71D63F8-F360-4C52-A3DD-ECBF510911AB}"/>
              </a:ext>
            </a:extLst>
          </p:cNvPr>
          <p:cNvGrpSpPr/>
          <p:nvPr/>
        </p:nvGrpSpPr>
        <p:grpSpPr>
          <a:xfrm>
            <a:off x="550097" y="4256200"/>
            <a:ext cx="3143803" cy="1135295"/>
            <a:chOff x="417926" y="2346577"/>
            <a:chExt cx="3143803" cy="1135295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0845A17-3927-497C-AEB6-E5393B99BB8C}"/>
                </a:ext>
              </a:extLst>
            </p:cNvPr>
            <p:cNvSpPr txBox="1"/>
            <p:nvPr/>
          </p:nvSpPr>
          <p:spPr>
            <a:xfrm>
              <a:off x="1434025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DE4A3E4-438C-4D76-8239-A0205828E2B9}"/>
                </a:ext>
              </a:extLst>
            </p:cNvPr>
            <p:cNvSpPr txBox="1"/>
            <p:nvPr/>
          </p:nvSpPr>
          <p:spPr>
            <a:xfrm>
              <a:off x="417926" y="2743208"/>
              <a:ext cx="3143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12644BA5-F6F2-4A5A-B420-AAAFE186D04C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E5CA3AF-CED5-49C8-BF32-0D35FFBFB3A0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FDE0C9A-8967-416F-A8B4-9F31165C2391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C35B639-9230-41D9-B2A8-BDEC32FA07C0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38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3">
        <p:random/>
      </p:transition>
    </mc:Choice>
    <mc:Fallback xmlns="">
      <p:transition spd="slow" advTm="27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B5EEB264-9700-4627-BA42-BA7CE9F95D4F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C45594A-CB34-4E97-8DB5-1EBD9D9BFC7A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4923AAE-7A36-4006-9587-7AAFFC03AF54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8D196A3-A1F4-4264-B42F-AC6917D7E47F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5A1ADA9-A668-4624-8967-9081B57A5BE5}"/>
              </a:ext>
            </a:extLst>
          </p:cNvPr>
          <p:cNvGrpSpPr/>
          <p:nvPr/>
        </p:nvGrpSpPr>
        <p:grpSpPr>
          <a:xfrm>
            <a:off x="1979023" y="1859169"/>
            <a:ext cx="1906945" cy="1947694"/>
            <a:chOff x="2101850" y="2892951"/>
            <a:chExt cx="1906945" cy="194769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2E9F77F-2217-42FA-B6B4-37FAD2A6254A}"/>
                </a:ext>
              </a:extLst>
            </p:cNvPr>
            <p:cNvSpPr/>
            <p:nvPr/>
          </p:nvSpPr>
          <p:spPr>
            <a:xfrm>
              <a:off x="2101850" y="2933700"/>
              <a:ext cx="1906945" cy="190694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413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E3C1462-9312-4231-A00B-BCB5C083ED48}"/>
                </a:ext>
              </a:extLst>
            </p:cNvPr>
            <p:cNvGrpSpPr/>
            <p:nvPr/>
          </p:nvGrpSpPr>
          <p:grpSpPr>
            <a:xfrm>
              <a:off x="2125027" y="2892951"/>
              <a:ext cx="1860591" cy="1860591"/>
              <a:chOff x="2125027" y="2892951"/>
              <a:chExt cx="1860591" cy="1860591"/>
            </a:xfrm>
          </p:grpSpPr>
          <p:sp>
            <p:nvSpPr>
              <p:cNvPr id="19" name="弦形 18">
                <a:extLst>
                  <a:ext uri="{FF2B5EF4-FFF2-40B4-BE49-F238E27FC236}">
                    <a16:creationId xmlns:a16="http://schemas.microsoft.com/office/drawing/2014/main" id="{F3B34580-627A-43E5-8C8A-30A50E037265}"/>
                  </a:ext>
                </a:extLst>
              </p:cNvPr>
              <p:cNvSpPr/>
              <p:nvPr/>
            </p:nvSpPr>
            <p:spPr>
              <a:xfrm rot="20295238">
                <a:off x="2125027" y="2892951"/>
                <a:ext cx="1860591" cy="1860591"/>
              </a:xfrm>
              <a:prstGeom prst="chord">
                <a:avLst>
                  <a:gd name="adj1" fmla="val 3181194"/>
                  <a:gd name="adj2" fmla="val 10293942"/>
                </a:avLst>
              </a:prstGeom>
              <a:solidFill>
                <a:srgbClr val="27776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0DE3E80-58E6-46DE-A47B-A2AF3A63D907}"/>
                  </a:ext>
                </a:extLst>
              </p:cNvPr>
              <p:cNvSpPr txBox="1"/>
              <p:nvPr/>
            </p:nvSpPr>
            <p:spPr>
              <a:xfrm>
                <a:off x="2198372" y="4291453"/>
                <a:ext cx="171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3F25733-F541-46BA-901A-7AF19F183A5B}"/>
              </a:ext>
            </a:extLst>
          </p:cNvPr>
          <p:cNvSpPr txBox="1"/>
          <p:nvPr/>
        </p:nvSpPr>
        <p:spPr>
          <a:xfrm>
            <a:off x="1798376" y="4006967"/>
            <a:ext cx="22682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4F47BA-8C51-4B1D-8A79-078331D3C6FD}"/>
              </a:ext>
            </a:extLst>
          </p:cNvPr>
          <p:cNvGrpSpPr/>
          <p:nvPr/>
        </p:nvGrpSpPr>
        <p:grpSpPr>
          <a:xfrm>
            <a:off x="4759027" y="1095413"/>
            <a:ext cx="2501900" cy="2501900"/>
            <a:chOff x="4845050" y="2186345"/>
            <a:chExt cx="2501900" cy="250190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7AB88BB-D87C-4EE1-BE1B-94655FBA21B9}"/>
                </a:ext>
              </a:extLst>
            </p:cNvPr>
            <p:cNvSpPr/>
            <p:nvPr/>
          </p:nvSpPr>
          <p:spPr>
            <a:xfrm>
              <a:off x="4845050" y="2186345"/>
              <a:ext cx="2501900" cy="2501900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 w="25400">
              <a:solidFill>
                <a:srgbClr val="27776D"/>
              </a:solidFill>
            </a:ln>
            <a:effectLst>
              <a:outerShdw blurRad="215900" sx="102000" sy="102000" algn="ctr" rotWithShape="0">
                <a:srgbClr val="27776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F9BF731-77A4-44E7-8C86-4354DE53FBCC}"/>
                </a:ext>
              </a:extLst>
            </p:cNvPr>
            <p:cNvGrpSpPr/>
            <p:nvPr/>
          </p:nvGrpSpPr>
          <p:grpSpPr>
            <a:xfrm>
              <a:off x="5060950" y="2571481"/>
              <a:ext cx="2070100" cy="2070100"/>
              <a:chOff x="5060950" y="2571481"/>
              <a:chExt cx="2070100" cy="2070100"/>
            </a:xfrm>
          </p:grpSpPr>
          <p:sp>
            <p:nvSpPr>
              <p:cNvPr id="25" name="弦形 24">
                <a:extLst>
                  <a:ext uri="{FF2B5EF4-FFF2-40B4-BE49-F238E27FC236}">
                    <a16:creationId xmlns:a16="http://schemas.microsoft.com/office/drawing/2014/main" id="{A11E0255-8BA6-457E-A399-752B76B5D1CF}"/>
                  </a:ext>
                </a:extLst>
              </p:cNvPr>
              <p:cNvSpPr/>
              <p:nvPr/>
            </p:nvSpPr>
            <p:spPr>
              <a:xfrm rot="20295238">
                <a:off x="5060950" y="2571481"/>
                <a:ext cx="2070100" cy="2070100"/>
              </a:xfrm>
              <a:prstGeom prst="chord">
                <a:avLst>
                  <a:gd name="adj1" fmla="val 3181194"/>
                  <a:gd name="adj2" fmla="val 10293942"/>
                </a:avLst>
              </a:prstGeom>
              <a:solidFill>
                <a:srgbClr val="27776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A1CB61-ADCE-4414-80DD-288935B570DD}"/>
                  </a:ext>
                </a:extLst>
              </p:cNvPr>
              <p:cNvSpPr txBox="1"/>
              <p:nvPr/>
            </p:nvSpPr>
            <p:spPr>
              <a:xfrm>
                <a:off x="5239050" y="4163937"/>
                <a:ext cx="171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159E443-B09C-49A1-853B-DC1AE6E86361}"/>
              </a:ext>
            </a:extLst>
          </p:cNvPr>
          <p:cNvSpPr txBox="1"/>
          <p:nvPr/>
        </p:nvSpPr>
        <p:spPr>
          <a:xfrm>
            <a:off x="4875858" y="3731297"/>
            <a:ext cx="22682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46E015C-89AE-4C92-BD3D-CAADF5197D4A}"/>
              </a:ext>
            </a:extLst>
          </p:cNvPr>
          <p:cNvSpPr txBox="1"/>
          <p:nvPr/>
        </p:nvSpPr>
        <p:spPr>
          <a:xfrm>
            <a:off x="7958438" y="4006967"/>
            <a:ext cx="22682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7B418DF-5B53-4DFF-AD57-0148976056CD}"/>
              </a:ext>
            </a:extLst>
          </p:cNvPr>
          <p:cNvGrpSpPr/>
          <p:nvPr/>
        </p:nvGrpSpPr>
        <p:grpSpPr>
          <a:xfrm>
            <a:off x="8097182" y="1859170"/>
            <a:ext cx="1906945" cy="1947693"/>
            <a:chOff x="8183205" y="2892951"/>
            <a:chExt cx="1906945" cy="1947693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C9093BE-0622-4EE9-95C2-ADD6862F1BBF}"/>
                </a:ext>
              </a:extLst>
            </p:cNvPr>
            <p:cNvSpPr/>
            <p:nvPr/>
          </p:nvSpPr>
          <p:spPr>
            <a:xfrm>
              <a:off x="8183205" y="2933699"/>
              <a:ext cx="1906945" cy="1906945"/>
            </a:xfrm>
            <a:prstGeom prst="ellipse">
              <a:avLst/>
            </a:prstGeom>
            <a:blipFill dpi="0" rotWithShape="1">
              <a:blip r:embed="rId6"/>
              <a:srcRect/>
              <a:tile tx="-603250" ty="0" sx="100000" sy="100000" flip="none" algn="tl"/>
            </a:blipFill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81D846E-0D8F-4B26-8F10-FF962D0688ED}"/>
                </a:ext>
              </a:extLst>
            </p:cNvPr>
            <p:cNvGrpSpPr/>
            <p:nvPr/>
          </p:nvGrpSpPr>
          <p:grpSpPr>
            <a:xfrm>
              <a:off x="8206382" y="2892951"/>
              <a:ext cx="1860591" cy="1860591"/>
              <a:chOff x="8206382" y="2892951"/>
              <a:chExt cx="1860591" cy="1860591"/>
            </a:xfrm>
          </p:grpSpPr>
          <p:sp>
            <p:nvSpPr>
              <p:cNvPr id="32" name="弦形 31">
                <a:extLst>
                  <a:ext uri="{FF2B5EF4-FFF2-40B4-BE49-F238E27FC236}">
                    <a16:creationId xmlns:a16="http://schemas.microsoft.com/office/drawing/2014/main" id="{475EC527-67E6-4414-89E7-007F4B2099EC}"/>
                  </a:ext>
                </a:extLst>
              </p:cNvPr>
              <p:cNvSpPr/>
              <p:nvPr/>
            </p:nvSpPr>
            <p:spPr>
              <a:xfrm rot="20295238">
                <a:off x="8206382" y="2892951"/>
                <a:ext cx="1860591" cy="1860591"/>
              </a:xfrm>
              <a:prstGeom prst="chord">
                <a:avLst>
                  <a:gd name="adj1" fmla="val 3181194"/>
                  <a:gd name="adj2" fmla="val 10293942"/>
                </a:avLst>
              </a:prstGeom>
              <a:solidFill>
                <a:srgbClr val="27776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735BD2A-9D83-4D66-A1C7-0FA5DD0EF27B}"/>
                  </a:ext>
                </a:extLst>
              </p:cNvPr>
              <p:cNvSpPr txBox="1"/>
              <p:nvPr/>
            </p:nvSpPr>
            <p:spPr>
              <a:xfrm>
                <a:off x="8316532" y="4316337"/>
                <a:ext cx="171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FECF4B-ACA2-4C46-94AE-7A9F127F12FD}"/>
              </a:ext>
            </a:extLst>
          </p:cNvPr>
          <p:cNvGrpSpPr/>
          <p:nvPr/>
        </p:nvGrpSpPr>
        <p:grpSpPr>
          <a:xfrm>
            <a:off x="2007998" y="5268756"/>
            <a:ext cx="8251416" cy="963603"/>
            <a:chOff x="2007998" y="5268756"/>
            <a:chExt cx="8251416" cy="96360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7092FDB-7CE4-4022-BFCA-D1DED962A2B9}"/>
                </a:ext>
              </a:extLst>
            </p:cNvPr>
            <p:cNvSpPr txBox="1"/>
            <p:nvPr/>
          </p:nvSpPr>
          <p:spPr>
            <a:xfrm>
              <a:off x="2007998" y="5709139"/>
              <a:ext cx="825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4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4DCFBF2-ABB2-4FD7-8BC3-39C375701AF9}"/>
                </a:ext>
              </a:extLst>
            </p:cNvPr>
            <p:cNvSpPr txBox="1"/>
            <p:nvPr/>
          </p:nvSpPr>
          <p:spPr>
            <a:xfrm>
              <a:off x="5016391" y="5268756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428150F6-3BC4-4EE9-9194-0909AE2277FB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2B180E-9BCE-439B-A22A-34DFD7C251DB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D11B652-22C2-4EF8-961B-5A5E80EFC278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9B903D7-F917-439B-B9E3-A8FC2358563D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91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22">
        <p:random/>
      </p:transition>
    </mc:Choice>
    <mc:Fallback xmlns="">
      <p:transition spd="slow" advTm="53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B4FF35A7-0E33-422B-947C-116B7B576AC4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E7AEF9B-8F1A-42E4-BF33-1F1AB66D29F2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2389823-0812-4059-BE46-0F1FB815749A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5EA0D3A-31F2-43B2-8AC6-FA57B3225E31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49B52-96EC-4DF5-9853-5D1321BB98CD}"/>
              </a:ext>
            </a:extLst>
          </p:cNvPr>
          <p:cNvSpPr txBox="1"/>
          <p:nvPr/>
        </p:nvSpPr>
        <p:spPr>
          <a:xfrm>
            <a:off x="1376972" y="1519983"/>
            <a:ext cx="936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22CEBB9-58AA-41E1-95AA-CCE784574FFB}"/>
              </a:ext>
            </a:extLst>
          </p:cNvPr>
          <p:cNvGrpSpPr/>
          <p:nvPr/>
        </p:nvGrpSpPr>
        <p:grpSpPr>
          <a:xfrm>
            <a:off x="346119" y="2519637"/>
            <a:ext cx="3111500" cy="2074333"/>
            <a:chOff x="322938" y="2155370"/>
            <a:chExt cx="3111500" cy="2074333"/>
          </a:xfrm>
        </p:grpSpPr>
        <p:graphicFrame>
          <p:nvGraphicFramePr>
            <p:cNvPr id="18" name="图表 17">
              <a:extLst>
                <a:ext uri="{FF2B5EF4-FFF2-40B4-BE49-F238E27FC236}">
                  <a16:creationId xmlns:a16="http://schemas.microsoft.com/office/drawing/2014/main" id="{800187BD-A56C-408C-B3B2-C2DB9A6090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2920813"/>
                </p:ext>
              </p:extLst>
            </p:nvPr>
          </p:nvGraphicFramePr>
          <p:xfrm>
            <a:off x="322938" y="2155370"/>
            <a:ext cx="3111500" cy="207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8576E79-EB13-4FBB-9D9E-E7472673A90A}"/>
                </a:ext>
              </a:extLst>
            </p:cNvPr>
            <p:cNvSpPr txBox="1"/>
            <p:nvPr/>
          </p:nvSpPr>
          <p:spPr>
            <a:xfrm>
              <a:off x="1232802" y="2869370"/>
              <a:ext cx="129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85%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7064B31-9F68-4230-9CC4-F5D11A443FB4}"/>
              </a:ext>
            </a:extLst>
          </p:cNvPr>
          <p:cNvGrpSpPr/>
          <p:nvPr/>
        </p:nvGrpSpPr>
        <p:grpSpPr>
          <a:xfrm>
            <a:off x="3116823" y="2519637"/>
            <a:ext cx="3111500" cy="2074333"/>
            <a:chOff x="3176810" y="2155370"/>
            <a:chExt cx="3111500" cy="2074333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CCA13664-086E-44DC-A752-580996C39E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6519752"/>
                </p:ext>
              </p:extLst>
            </p:nvPr>
          </p:nvGraphicFramePr>
          <p:xfrm>
            <a:off x="3176810" y="2155370"/>
            <a:ext cx="3111500" cy="207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BA74918-4C88-46EB-BBE5-32D7BFE86918}"/>
                </a:ext>
              </a:extLst>
            </p:cNvPr>
            <p:cNvSpPr txBox="1"/>
            <p:nvPr/>
          </p:nvSpPr>
          <p:spPr>
            <a:xfrm>
              <a:off x="4086675" y="2869370"/>
              <a:ext cx="129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36%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B715AF-9E19-4DF7-9EE2-25368679543D}"/>
              </a:ext>
            </a:extLst>
          </p:cNvPr>
          <p:cNvGrpSpPr/>
          <p:nvPr/>
        </p:nvGrpSpPr>
        <p:grpSpPr>
          <a:xfrm>
            <a:off x="992776" y="4668452"/>
            <a:ext cx="1767382" cy="1012311"/>
            <a:chOff x="960172" y="4305846"/>
            <a:chExt cx="1767382" cy="101231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7478A70-F761-4445-AD9F-7AF131273DB7}"/>
                </a:ext>
              </a:extLst>
            </p:cNvPr>
            <p:cNvSpPr txBox="1"/>
            <p:nvPr/>
          </p:nvSpPr>
          <p:spPr>
            <a:xfrm>
              <a:off x="1175843" y="4305846"/>
              <a:ext cx="133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8E0190D-063A-4C51-95C9-A6EF641543FA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D6B9B3-9322-46CD-A91A-51AA1599C13F}"/>
              </a:ext>
            </a:extLst>
          </p:cNvPr>
          <p:cNvGrpSpPr/>
          <p:nvPr/>
        </p:nvGrpSpPr>
        <p:grpSpPr>
          <a:xfrm>
            <a:off x="3771947" y="4668452"/>
            <a:ext cx="1767382" cy="1012311"/>
            <a:chOff x="960172" y="4305846"/>
            <a:chExt cx="1767382" cy="101231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E6B9FE4-2AC6-49E9-886D-C82563A2067C}"/>
                </a:ext>
              </a:extLst>
            </p:cNvPr>
            <p:cNvSpPr txBox="1"/>
            <p:nvPr/>
          </p:nvSpPr>
          <p:spPr>
            <a:xfrm>
              <a:off x="1175843" y="4305846"/>
              <a:ext cx="133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970B5B2-687C-48D1-A964-C931A7CBFAEE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F8EE45-CF9D-4F63-951D-DFAADBD2E589}"/>
              </a:ext>
            </a:extLst>
          </p:cNvPr>
          <p:cNvGrpSpPr/>
          <p:nvPr/>
        </p:nvGrpSpPr>
        <p:grpSpPr>
          <a:xfrm>
            <a:off x="5887527" y="2519637"/>
            <a:ext cx="3111500" cy="2074333"/>
            <a:chOff x="322938" y="2155370"/>
            <a:chExt cx="3111500" cy="2074333"/>
          </a:xfrm>
        </p:grpSpPr>
        <p:graphicFrame>
          <p:nvGraphicFramePr>
            <p:cNvPr id="30" name="图表 29">
              <a:extLst>
                <a:ext uri="{FF2B5EF4-FFF2-40B4-BE49-F238E27FC236}">
                  <a16:creationId xmlns:a16="http://schemas.microsoft.com/office/drawing/2014/main" id="{BCA85C0F-7957-4CCD-BAD0-B9E386C7B5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4914093"/>
                </p:ext>
              </p:extLst>
            </p:nvPr>
          </p:nvGraphicFramePr>
          <p:xfrm>
            <a:off x="322938" y="2155370"/>
            <a:ext cx="3111500" cy="207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2099B91-A766-493F-B036-9A8F8AFF25AF}"/>
                </a:ext>
              </a:extLst>
            </p:cNvPr>
            <p:cNvSpPr txBox="1"/>
            <p:nvPr/>
          </p:nvSpPr>
          <p:spPr>
            <a:xfrm>
              <a:off x="1232802" y="2869370"/>
              <a:ext cx="129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24%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65B6095-228E-4BA4-B711-76AB15DF6CEC}"/>
              </a:ext>
            </a:extLst>
          </p:cNvPr>
          <p:cNvGrpSpPr/>
          <p:nvPr/>
        </p:nvGrpSpPr>
        <p:grpSpPr>
          <a:xfrm>
            <a:off x="8658230" y="2519637"/>
            <a:ext cx="3111500" cy="2074333"/>
            <a:chOff x="3176810" y="2155370"/>
            <a:chExt cx="3111500" cy="2074333"/>
          </a:xfrm>
        </p:grpSpPr>
        <p:graphicFrame>
          <p:nvGraphicFramePr>
            <p:cNvPr id="33" name="图表 32">
              <a:extLst>
                <a:ext uri="{FF2B5EF4-FFF2-40B4-BE49-F238E27FC236}">
                  <a16:creationId xmlns:a16="http://schemas.microsoft.com/office/drawing/2014/main" id="{A54E75B9-6C01-4CDB-A49F-2C14EA18AE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4919777"/>
                </p:ext>
              </p:extLst>
            </p:nvPr>
          </p:nvGraphicFramePr>
          <p:xfrm>
            <a:off x="3176810" y="2155370"/>
            <a:ext cx="3111500" cy="207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82C52E9-FDB5-41C6-B74E-910E2C896D6F}"/>
                </a:ext>
              </a:extLst>
            </p:cNvPr>
            <p:cNvSpPr txBox="1"/>
            <p:nvPr/>
          </p:nvSpPr>
          <p:spPr>
            <a:xfrm>
              <a:off x="4086675" y="2869370"/>
              <a:ext cx="129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17%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A218979-D493-4717-A6E8-F7B373294CEF}"/>
              </a:ext>
            </a:extLst>
          </p:cNvPr>
          <p:cNvGrpSpPr/>
          <p:nvPr/>
        </p:nvGrpSpPr>
        <p:grpSpPr>
          <a:xfrm>
            <a:off x="6551118" y="4668452"/>
            <a:ext cx="1767382" cy="1012311"/>
            <a:chOff x="960172" y="4305846"/>
            <a:chExt cx="1767382" cy="1012311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673DFD5-BC67-4E7A-93FA-D6A5CFB8D38D}"/>
                </a:ext>
              </a:extLst>
            </p:cNvPr>
            <p:cNvSpPr txBox="1"/>
            <p:nvPr/>
          </p:nvSpPr>
          <p:spPr>
            <a:xfrm>
              <a:off x="1175843" y="4305846"/>
              <a:ext cx="133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D090473-1AB6-404F-B515-9F229A905BB7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870D6F4-3A70-47DF-B3A5-642730F415FE}"/>
              </a:ext>
            </a:extLst>
          </p:cNvPr>
          <p:cNvGrpSpPr/>
          <p:nvPr/>
        </p:nvGrpSpPr>
        <p:grpSpPr>
          <a:xfrm>
            <a:off x="9330289" y="4668452"/>
            <a:ext cx="1767382" cy="1012311"/>
            <a:chOff x="960172" y="4305846"/>
            <a:chExt cx="1767382" cy="1012311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DB2EAFB-70BA-472F-8D7D-9795920F5301}"/>
                </a:ext>
              </a:extLst>
            </p:cNvPr>
            <p:cNvSpPr txBox="1"/>
            <p:nvPr/>
          </p:nvSpPr>
          <p:spPr>
            <a:xfrm>
              <a:off x="1175843" y="4305846"/>
              <a:ext cx="133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5EF6D68-8006-43BE-A646-75D815A1B9A8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767FE26-546F-4935-84B8-5D5E16E1BA8D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101274B-039A-4BF6-9B91-6DAB15F143F0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37F66DB-C488-4420-8449-03AEFA7C997C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A317A9D6-BE78-4EA2-8EC0-D9CE31425E85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33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25">
        <p:random/>
      </p:transition>
    </mc:Choice>
    <mc:Fallback xmlns="">
      <p:transition spd="slow" advTm="49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7F8B47D3-45DE-401C-8778-C24B05D200C0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865218A-5231-48E1-BC3F-B0690E67B3BE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743F140B-A1A2-40D1-9E6D-B49DF73969EB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52E1D32-173E-4123-9B45-8377CE5F5950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AEAE42B-EBB8-4612-A5E7-B4DD5C2D598F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C1D511-6275-4A04-B763-04C6AC0577B3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3F30BD4-43AE-4304-BD39-EBE19EE155C0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F278775-E838-4DBC-8013-07B823566DF3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立方体 5">
            <a:extLst>
              <a:ext uri="{FF2B5EF4-FFF2-40B4-BE49-F238E27FC236}">
                <a16:creationId xmlns:a16="http://schemas.microsoft.com/office/drawing/2014/main" id="{359C8C58-C2AC-45D8-A2FE-9D12273281E3}"/>
              </a:ext>
            </a:extLst>
          </p:cNvPr>
          <p:cNvSpPr/>
          <p:nvPr/>
        </p:nvSpPr>
        <p:spPr>
          <a:xfrm>
            <a:off x="990264" y="2217057"/>
            <a:ext cx="527050" cy="527050"/>
          </a:xfrm>
          <a:prstGeom prst="cube">
            <a:avLst/>
          </a:prstGeom>
          <a:noFill/>
          <a:ln w="22225">
            <a:solidFill>
              <a:srgbClr val="277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339D9C-0317-4DD9-8A27-44862543B999}"/>
              </a:ext>
            </a:extLst>
          </p:cNvPr>
          <p:cNvSpPr txBox="1"/>
          <p:nvPr/>
        </p:nvSpPr>
        <p:spPr>
          <a:xfrm>
            <a:off x="852813" y="3499930"/>
            <a:ext cx="472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0C6A90-4ABA-415B-8DB3-BE9ABE9AAC19}"/>
              </a:ext>
            </a:extLst>
          </p:cNvPr>
          <p:cNvSpPr txBox="1"/>
          <p:nvPr/>
        </p:nvSpPr>
        <p:spPr>
          <a:xfrm>
            <a:off x="852813" y="4083231"/>
            <a:ext cx="472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A87DD2-660C-4628-B311-0FBE1F349BCC}"/>
              </a:ext>
            </a:extLst>
          </p:cNvPr>
          <p:cNvSpPr txBox="1"/>
          <p:nvPr/>
        </p:nvSpPr>
        <p:spPr>
          <a:xfrm>
            <a:off x="852813" y="4666531"/>
            <a:ext cx="472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5EF422-28C7-4B25-827D-B592C9D638AD}"/>
              </a:ext>
            </a:extLst>
          </p:cNvPr>
          <p:cNvSpPr txBox="1"/>
          <p:nvPr/>
        </p:nvSpPr>
        <p:spPr>
          <a:xfrm>
            <a:off x="852813" y="2957326"/>
            <a:ext cx="191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spc="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E3D7BC-DA82-4012-B4EB-E736AD60AD4D}"/>
              </a:ext>
            </a:extLst>
          </p:cNvPr>
          <p:cNvGrpSpPr/>
          <p:nvPr/>
        </p:nvGrpSpPr>
        <p:grpSpPr>
          <a:xfrm>
            <a:off x="6012691" y="1814286"/>
            <a:ext cx="2705765" cy="3429000"/>
            <a:chOff x="6089227" y="2670629"/>
            <a:chExt cx="2705765" cy="342900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90F08E9-D23F-4A90-8EEE-B05511C8C144}"/>
                </a:ext>
              </a:extLst>
            </p:cNvPr>
            <p:cNvGrpSpPr/>
            <p:nvPr/>
          </p:nvGrpSpPr>
          <p:grpSpPr>
            <a:xfrm>
              <a:off x="6089227" y="2670629"/>
              <a:ext cx="2705765" cy="3429000"/>
              <a:chOff x="6089227" y="2670629"/>
              <a:chExt cx="2705765" cy="3429000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2AD05DE8-4915-4729-B1F2-74C7942B572D}"/>
                  </a:ext>
                </a:extLst>
              </p:cNvPr>
              <p:cNvSpPr/>
              <p:nvPr/>
            </p:nvSpPr>
            <p:spPr>
              <a:xfrm>
                <a:off x="6089227" y="2670629"/>
                <a:ext cx="2705764" cy="3429000"/>
              </a:xfrm>
              <a:prstGeom prst="roundRect">
                <a:avLst>
                  <a:gd name="adj" fmla="val 7548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1905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D49D4963-3DD9-4AB0-BD32-F468B6B2B647}"/>
                  </a:ext>
                </a:extLst>
              </p:cNvPr>
              <p:cNvSpPr/>
              <p:nvPr/>
            </p:nvSpPr>
            <p:spPr>
              <a:xfrm>
                <a:off x="6089228" y="5660571"/>
                <a:ext cx="2705764" cy="439058"/>
              </a:xfrm>
              <a:prstGeom prst="roundRect">
                <a:avLst>
                  <a:gd name="adj" fmla="val 19559"/>
                </a:avLst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1155A95-8755-4969-93D1-466C6438DA6A}"/>
                </a:ext>
              </a:extLst>
            </p:cNvPr>
            <p:cNvSpPr txBox="1"/>
            <p:nvPr/>
          </p:nvSpPr>
          <p:spPr>
            <a:xfrm>
              <a:off x="6818993" y="5695434"/>
              <a:ext cx="1462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A752365-5B3D-4E15-8CE8-517272ACDF78}"/>
              </a:ext>
            </a:extLst>
          </p:cNvPr>
          <p:cNvGrpSpPr/>
          <p:nvPr/>
        </p:nvGrpSpPr>
        <p:grpSpPr>
          <a:xfrm>
            <a:off x="8915549" y="1814286"/>
            <a:ext cx="2705764" cy="3429000"/>
            <a:chOff x="8992085" y="2670629"/>
            <a:chExt cx="2705764" cy="342900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BEDD4B6-6BA0-4AE6-8904-E8EA45B19E12}"/>
                </a:ext>
              </a:extLst>
            </p:cNvPr>
            <p:cNvGrpSpPr/>
            <p:nvPr/>
          </p:nvGrpSpPr>
          <p:grpSpPr>
            <a:xfrm>
              <a:off x="8992085" y="2670629"/>
              <a:ext cx="2705764" cy="3429000"/>
              <a:chOff x="8992085" y="2670629"/>
              <a:chExt cx="2705764" cy="3429000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47658917-7DE6-4777-B91D-FE32E11BFF83}"/>
                  </a:ext>
                </a:extLst>
              </p:cNvPr>
              <p:cNvSpPr/>
              <p:nvPr/>
            </p:nvSpPr>
            <p:spPr>
              <a:xfrm>
                <a:off x="8992085" y="2670629"/>
                <a:ext cx="2705764" cy="3429000"/>
              </a:xfrm>
              <a:prstGeom prst="roundRect">
                <a:avLst>
                  <a:gd name="adj" fmla="val 7548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1905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D142C8F7-6081-4BCE-A360-C61B7C487589}"/>
                  </a:ext>
                </a:extLst>
              </p:cNvPr>
              <p:cNvSpPr/>
              <p:nvPr/>
            </p:nvSpPr>
            <p:spPr>
              <a:xfrm>
                <a:off x="8992085" y="5660571"/>
                <a:ext cx="2698991" cy="439058"/>
              </a:xfrm>
              <a:prstGeom prst="roundRect">
                <a:avLst>
                  <a:gd name="adj" fmla="val 19559"/>
                </a:avLst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1A19D1-D9B5-4409-91C6-1B4C49291314}"/>
                </a:ext>
              </a:extLst>
            </p:cNvPr>
            <p:cNvSpPr txBox="1"/>
            <p:nvPr/>
          </p:nvSpPr>
          <p:spPr>
            <a:xfrm>
              <a:off x="9610423" y="5695434"/>
              <a:ext cx="1462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4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>
            <a:extLst>
              <a:ext uri="{FF2B5EF4-FFF2-40B4-BE49-F238E27FC236}">
                <a16:creationId xmlns:a16="http://schemas.microsoft.com/office/drawing/2014/main" id="{1F9C9234-79B2-4802-ADC8-70EA3991E16B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D1C49FC-2FCF-4A6E-895C-6A249235E332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3FD9582-D420-4D9E-B041-C3FBA98AF566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E5701B41-E8BD-47E5-918E-E97A8FCB8370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4937E7D-123D-4D1E-8709-46505DA767D6}"/>
              </a:ext>
            </a:extLst>
          </p:cNvPr>
          <p:cNvGrpSpPr/>
          <p:nvPr/>
        </p:nvGrpSpPr>
        <p:grpSpPr>
          <a:xfrm>
            <a:off x="1416759" y="2697843"/>
            <a:ext cx="1393371" cy="2046772"/>
            <a:chOff x="1415143" y="2989943"/>
            <a:chExt cx="1393371" cy="204677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39BCC66-EA32-4C21-BDC6-BBB36138E149}"/>
                </a:ext>
              </a:extLst>
            </p:cNvPr>
            <p:cNvGrpSpPr/>
            <p:nvPr/>
          </p:nvGrpSpPr>
          <p:grpSpPr>
            <a:xfrm>
              <a:off x="1415143" y="2989943"/>
              <a:ext cx="1393371" cy="1393371"/>
              <a:chOff x="1415143" y="2989943"/>
              <a:chExt cx="1393371" cy="1393371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29B38B-FBFB-487E-BD2C-36E27465C495}"/>
                  </a:ext>
                </a:extLst>
              </p:cNvPr>
              <p:cNvSpPr/>
              <p:nvPr/>
            </p:nvSpPr>
            <p:spPr>
              <a:xfrm>
                <a:off x="1415143" y="2989943"/>
                <a:ext cx="1393371" cy="1393371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7CC1D72-4AA5-4F24-8BD6-26404D71D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6898" y="3338286"/>
                <a:ext cx="729860" cy="696685"/>
              </a:xfrm>
              <a:prstGeom prst="rect">
                <a:avLst/>
              </a:prstGeom>
            </p:spPr>
          </p:pic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BAC3C48-CA08-4094-BB96-043B6E5483DE}"/>
                </a:ext>
              </a:extLst>
            </p:cNvPr>
            <p:cNvCxnSpPr>
              <a:stCxn id="20" idx="4"/>
            </p:cNvCxnSpPr>
            <p:nvPr/>
          </p:nvCxnSpPr>
          <p:spPr>
            <a:xfrm flipH="1">
              <a:off x="2111828" y="4383314"/>
              <a:ext cx="1" cy="57369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A1EBBEE-E629-41F2-8303-1B14F7E3A9D2}"/>
                </a:ext>
              </a:extLst>
            </p:cNvPr>
            <p:cNvSpPr/>
            <p:nvPr/>
          </p:nvSpPr>
          <p:spPr>
            <a:xfrm>
              <a:off x="2066587" y="4946234"/>
              <a:ext cx="90481" cy="904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B0C2A7F-D9D9-433D-8BD0-7DBDFB99BA20}"/>
              </a:ext>
            </a:extLst>
          </p:cNvPr>
          <p:cNvGrpSpPr/>
          <p:nvPr/>
        </p:nvGrpSpPr>
        <p:grpSpPr>
          <a:xfrm>
            <a:off x="4072873" y="1362529"/>
            <a:ext cx="1393371" cy="2014575"/>
            <a:chOff x="4071257" y="1654629"/>
            <a:chExt cx="1393371" cy="201457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5C1C77A-E147-449A-9162-305FF2C270A3}"/>
                </a:ext>
              </a:extLst>
            </p:cNvPr>
            <p:cNvGrpSpPr/>
            <p:nvPr/>
          </p:nvGrpSpPr>
          <p:grpSpPr>
            <a:xfrm>
              <a:off x="4071257" y="1654629"/>
              <a:ext cx="1393371" cy="1393371"/>
              <a:chOff x="4071257" y="1654629"/>
              <a:chExt cx="1393371" cy="1393371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13BD2FB-0712-4E3B-A29B-6B5F3EC2C684}"/>
                  </a:ext>
                </a:extLst>
              </p:cNvPr>
              <p:cNvSpPr/>
              <p:nvPr/>
            </p:nvSpPr>
            <p:spPr>
              <a:xfrm>
                <a:off x="4071257" y="1654629"/>
                <a:ext cx="1393371" cy="1393371"/>
              </a:xfrm>
              <a:prstGeom prst="ellipse">
                <a:avLst/>
              </a:prstGeom>
              <a:solidFill>
                <a:srgbClr val="9DC0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9623AFBA-EA24-4FE7-AC98-D2274255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6073" y="2052864"/>
                <a:ext cx="563739" cy="596900"/>
              </a:xfrm>
              <a:prstGeom prst="rect">
                <a:avLst/>
              </a:prstGeom>
            </p:spPr>
          </p:pic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309D32-5831-4FD7-877B-29901C535549}"/>
                </a:ext>
              </a:extLst>
            </p:cNvPr>
            <p:cNvCxnSpPr/>
            <p:nvPr/>
          </p:nvCxnSpPr>
          <p:spPr>
            <a:xfrm flipH="1">
              <a:off x="4755694" y="3050267"/>
              <a:ext cx="1" cy="57369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7B652B1E-FA9C-4FCA-98C3-8E1E4352F0DA}"/>
                </a:ext>
              </a:extLst>
            </p:cNvPr>
            <p:cNvSpPr/>
            <p:nvPr/>
          </p:nvSpPr>
          <p:spPr>
            <a:xfrm>
              <a:off x="4722701" y="3578723"/>
              <a:ext cx="90481" cy="904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96E380C-DA3D-4700-B1E1-EE2827F2358C}"/>
              </a:ext>
            </a:extLst>
          </p:cNvPr>
          <p:cNvGrpSpPr/>
          <p:nvPr/>
        </p:nvGrpSpPr>
        <p:grpSpPr>
          <a:xfrm>
            <a:off x="6728987" y="3031672"/>
            <a:ext cx="1393371" cy="1965327"/>
            <a:chOff x="6727371" y="3323772"/>
            <a:chExt cx="1393371" cy="196532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FB286BE-46D8-4200-A214-48D8BE747F0B}"/>
                </a:ext>
              </a:extLst>
            </p:cNvPr>
            <p:cNvGrpSpPr/>
            <p:nvPr/>
          </p:nvGrpSpPr>
          <p:grpSpPr>
            <a:xfrm>
              <a:off x="6727371" y="3323772"/>
              <a:ext cx="1393371" cy="1393371"/>
              <a:chOff x="6727371" y="3323772"/>
              <a:chExt cx="1393371" cy="1393371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CC963CC-2799-4D48-AC5C-133CF19DA6D8}"/>
                  </a:ext>
                </a:extLst>
              </p:cNvPr>
              <p:cNvSpPr/>
              <p:nvPr/>
            </p:nvSpPr>
            <p:spPr>
              <a:xfrm>
                <a:off x="6727371" y="3323772"/>
                <a:ext cx="1393371" cy="1393371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853C855F-7013-4645-9880-F8258C840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9171" y="3735196"/>
                <a:ext cx="529771" cy="570523"/>
              </a:xfrm>
              <a:prstGeom prst="rect">
                <a:avLst/>
              </a:prstGeom>
            </p:spPr>
          </p:pic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C12CACD-9CD1-446E-816D-E349798F982D}"/>
                </a:ext>
              </a:extLst>
            </p:cNvPr>
            <p:cNvCxnSpPr/>
            <p:nvPr/>
          </p:nvCxnSpPr>
          <p:spPr>
            <a:xfrm flipH="1">
              <a:off x="7424056" y="4670162"/>
              <a:ext cx="1" cy="57369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6893B5D-642E-4EDD-BF2E-10163588A504}"/>
                </a:ext>
              </a:extLst>
            </p:cNvPr>
            <p:cNvSpPr/>
            <p:nvPr/>
          </p:nvSpPr>
          <p:spPr>
            <a:xfrm>
              <a:off x="7378815" y="5198618"/>
              <a:ext cx="90481" cy="904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4CEFA5D-5499-48ED-B2D3-8B53993C1F75}"/>
              </a:ext>
            </a:extLst>
          </p:cNvPr>
          <p:cNvGrpSpPr/>
          <p:nvPr/>
        </p:nvGrpSpPr>
        <p:grpSpPr>
          <a:xfrm>
            <a:off x="9385102" y="1638301"/>
            <a:ext cx="1393371" cy="2002321"/>
            <a:chOff x="9383486" y="1930401"/>
            <a:chExt cx="1393371" cy="200232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7D16DAE-3B05-47A9-B04A-5BE1D17AE1E2}"/>
                </a:ext>
              </a:extLst>
            </p:cNvPr>
            <p:cNvGrpSpPr/>
            <p:nvPr/>
          </p:nvGrpSpPr>
          <p:grpSpPr>
            <a:xfrm>
              <a:off x="9383486" y="1930401"/>
              <a:ext cx="1393371" cy="1393371"/>
              <a:chOff x="9383486" y="1930401"/>
              <a:chExt cx="1393371" cy="1393371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1E8AC49-2392-4FEE-895E-70CE2B74FF73}"/>
                  </a:ext>
                </a:extLst>
              </p:cNvPr>
              <p:cNvSpPr/>
              <p:nvPr/>
            </p:nvSpPr>
            <p:spPr>
              <a:xfrm>
                <a:off x="9383486" y="1930401"/>
                <a:ext cx="1393371" cy="1393371"/>
              </a:xfrm>
              <a:prstGeom prst="ellipse">
                <a:avLst/>
              </a:prstGeom>
              <a:solidFill>
                <a:srgbClr val="9DC0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6AE507B9-2FE5-4D52-BFE0-9E5F9CFBF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71893" y="2283654"/>
                <a:ext cx="616556" cy="686865"/>
              </a:xfrm>
              <a:prstGeom prst="rect">
                <a:avLst/>
              </a:prstGeom>
            </p:spPr>
          </p:pic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D198DB7-3A50-44BE-B4C8-81FB085CABF8}"/>
                </a:ext>
              </a:extLst>
            </p:cNvPr>
            <p:cNvCxnSpPr/>
            <p:nvPr/>
          </p:nvCxnSpPr>
          <p:spPr>
            <a:xfrm flipH="1">
              <a:off x="10092990" y="3313785"/>
              <a:ext cx="1" cy="57369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D7D76E6-C0C1-45D6-A589-99D5AEF2A192}"/>
                </a:ext>
              </a:extLst>
            </p:cNvPr>
            <p:cNvSpPr/>
            <p:nvPr/>
          </p:nvSpPr>
          <p:spPr>
            <a:xfrm>
              <a:off x="10047177" y="3842241"/>
              <a:ext cx="90481" cy="9048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箭头: 右 39">
            <a:extLst>
              <a:ext uri="{FF2B5EF4-FFF2-40B4-BE49-F238E27FC236}">
                <a16:creationId xmlns:a16="http://schemas.microsoft.com/office/drawing/2014/main" id="{1D57A61C-2EDC-445E-BE65-5D1F3D9374EA}"/>
              </a:ext>
            </a:extLst>
          </p:cNvPr>
          <p:cNvSpPr/>
          <p:nvPr/>
        </p:nvSpPr>
        <p:spPr>
          <a:xfrm rot="19411311">
            <a:off x="3126428" y="2487146"/>
            <a:ext cx="711185" cy="5307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2000">
                <a:schemeClr val="tx1">
                  <a:lumMod val="85000"/>
                  <a:lumOff val="15000"/>
                  <a:alpha val="18000"/>
                </a:schemeClr>
              </a:gs>
              <a:gs pos="76000">
                <a:schemeClr val="tx1">
                  <a:lumMod val="85000"/>
                  <a:lumOff val="15000"/>
                  <a:alpha val="21000"/>
                </a:schemeClr>
              </a:gs>
              <a:gs pos="100000">
                <a:schemeClr val="tx1">
                  <a:lumMod val="85000"/>
                  <a:lumOff val="15000"/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9317E7B7-F2C3-419C-BF8B-5D058E357861}"/>
              </a:ext>
            </a:extLst>
          </p:cNvPr>
          <p:cNvSpPr/>
          <p:nvPr/>
        </p:nvSpPr>
        <p:spPr>
          <a:xfrm rot="2296002">
            <a:off x="5795088" y="2446760"/>
            <a:ext cx="711185" cy="5307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2000">
                <a:schemeClr val="tx1">
                  <a:lumMod val="85000"/>
                  <a:lumOff val="15000"/>
                  <a:alpha val="18000"/>
                </a:schemeClr>
              </a:gs>
              <a:gs pos="76000">
                <a:schemeClr val="tx1">
                  <a:lumMod val="85000"/>
                  <a:lumOff val="15000"/>
                  <a:alpha val="21000"/>
                </a:schemeClr>
              </a:gs>
              <a:gs pos="100000">
                <a:schemeClr val="tx1">
                  <a:lumMod val="85000"/>
                  <a:lumOff val="15000"/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D2EE372B-13F4-4E73-AF68-4B255B7C289F}"/>
              </a:ext>
            </a:extLst>
          </p:cNvPr>
          <p:cNvSpPr/>
          <p:nvPr/>
        </p:nvSpPr>
        <p:spPr>
          <a:xfrm rot="19769698">
            <a:off x="8447491" y="2815170"/>
            <a:ext cx="711185" cy="5307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2000">
                <a:schemeClr val="tx1">
                  <a:lumMod val="85000"/>
                  <a:lumOff val="15000"/>
                  <a:alpha val="18000"/>
                </a:schemeClr>
              </a:gs>
              <a:gs pos="76000">
                <a:schemeClr val="tx1">
                  <a:lumMod val="85000"/>
                  <a:lumOff val="15000"/>
                  <a:alpha val="21000"/>
                </a:schemeClr>
              </a:gs>
              <a:gs pos="100000">
                <a:schemeClr val="tx1">
                  <a:lumMod val="85000"/>
                  <a:lumOff val="15000"/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798BECD-D6DC-4B17-84BF-A054EA8AE08B}"/>
              </a:ext>
            </a:extLst>
          </p:cNvPr>
          <p:cNvGrpSpPr/>
          <p:nvPr/>
        </p:nvGrpSpPr>
        <p:grpSpPr>
          <a:xfrm>
            <a:off x="3613251" y="3550141"/>
            <a:ext cx="2306154" cy="1042962"/>
            <a:chOff x="417927" y="2346577"/>
            <a:chExt cx="2306154" cy="104296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C422BF9-12F9-4EBF-938B-4AFC82AD99FA}"/>
                </a:ext>
              </a:extLst>
            </p:cNvPr>
            <p:cNvSpPr txBox="1"/>
            <p:nvPr/>
          </p:nvSpPr>
          <p:spPr>
            <a:xfrm>
              <a:off x="507152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6A8A7A7-74A9-485B-BA00-6CAC7F995DFD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D5BD0D2-C285-42C5-BACB-26C965FABECE}"/>
              </a:ext>
            </a:extLst>
          </p:cNvPr>
          <p:cNvGrpSpPr/>
          <p:nvPr/>
        </p:nvGrpSpPr>
        <p:grpSpPr>
          <a:xfrm>
            <a:off x="960366" y="4857471"/>
            <a:ext cx="2306154" cy="1042962"/>
            <a:chOff x="417927" y="2346577"/>
            <a:chExt cx="2306154" cy="104296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8A79664-D81D-4AA9-9883-DCF30AC603AD}"/>
                </a:ext>
              </a:extLst>
            </p:cNvPr>
            <p:cNvSpPr txBox="1"/>
            <p:nvPr/>
          </p:nvSpPr>
          <p:spPr>
            <a:xfrm>
              <a:off x="507152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F0F3D81-5893-43EB-BC62-A80F97712925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AD6D7F6-0813-4259-A37F-B176B9A92361}"/>
              </a:ext>
            </a:extLst>
          </p:cNvPr>
          <p:cNvGrpSpPr/>
          <p:nvPr/>
        </p:nvGrpSpPr>
        <p:grpSpPr>
          <a:xfrm>
            <a:off x="6272594" y="5149571"/>
            <a:ext cx="2306154" cy="1042962"/>
            <a:chOff x="417927" y="2346577"/>
            <a:chExt cx="2306154" cy="104296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0DC9D0-34DE-4A0D-8160-86FBC6A9F964}"/>
                </a:ext>
              </a:extLst>
            </p:cNvPr>
            <p:cNvSpPr txBox="1"/>
            <p:nvPr/>
          </p:nvSpPr>
          <p:spPr>
            <a:xfrm>
              <a:off x="507152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6390737-248B-445D-BB8C-983D3C78EAD1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A58D137-349C-41FF-9A9A-F86A0E4E7039}"/>
              </a:ext>
            </a:extLst>
          </p:cNvPr>
          <p:cNvGrpSpPr/>
          <p:nvPr/>
        </p:nvGrpSpPr>
        <p:grpSpPr>
          <a:xfrm>
            <a:off x="8925480" y="3748772"/>
            <a:ext cx="2306154" cy="1042962"/>
            <a:chOff x="417927" y="2346577"/>
            <a:chExt cx="2306154" cy="104296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AD8DEEF-595D-44B8-B778-B43D676218C7}"/>
                </a:ext>
              </a:extLst>
            </p:cNvPr>
            <p:cNvSpPr txBox="1"/>
            <p:nvPr/>
          </p:nvSpPr>
          <p:spPr>
            <a:xfrm>
              <a:off x="507152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EE32B25-4439-4DA3-B6D2-DA411D955C28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9390B67-4A2A-4F2B-BF71-E10FA9F18F46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4F437C5-3187-41DC-A892-7E3067E9D7D5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8DEA131-46ED-49A5-A0F7-A025DA7A04CC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B71F2C09-0859-43B2-8AC3-9D207E14B84E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62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2">
        <p:random/>
      </p:transition>
    </mc:Choice>
    <mc:Fallback xmlns="">
      <p:transition spd="slow" advTm="60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>
            <a:extLst>
              <a:ext uri="{FF2B5EF4-FFF2-40B4-BE49-F238E27FC236}">
                <a16:creationId xmlns:a16="http://schemas.microsoft.com/office/drawing/2014/main" id="{69191EA1-F214-45B0-9459-9237D9F2EA3B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551449E-B3FB-4348-A259-9F365DEA6B60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FC3798-0C0E-490F-AEE4-4AF84D4DC8E5}"/>
              </a:ext>
            </a:extLst>
          </p:cNvPr>
          <p:cNvSpPr txBox="1"/>
          <p:nvPr/>
        </p:nvSpPr>
        <p:spPr>
          <a:xfrm>
            <a:off x="1528883" y="2875002"/>
            <a:ext cx="5402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spc="-3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6600" spc="-3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4C420D0-BFC4-4CB1-864B-96FEDC75855F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C3B3373-E72D-4D08-9B72-725E39CCA2A6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1255DA3A-F528-4335-A3F4-41CE69C890E2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5BDCA9-05F2-4137-B962-2B018BF89F34}"/>
              </a:ext>
            </a:extLst>
          </p:cNvPr>
          <p:cNvGrpSpPr/>
          <p:nvPr/>
        </p:nvGrpSpPr>
        <p:grpSpPr>
          <a:xfrm>
            <a:off x="1644650" y="1682750"/>
            <a:ext cx="2882900" cy="558800"/>
            <a:chOff x="1644650" y="1682750"/>
            <a:chExt cx="2882900" cy="55880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9C6043E-9E25-4300-A6B6-51112EE8802D}"/>
                </a:ext>
              </a:extLst>
            </p:cNvPr>
            <p:cNvSpPr/>
            <p:nvPr/>
          </p:nvSpPr>
          <p:spPr>
            <a:xfrm>
              <a:off x="164465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40392F0-BAE2-4441-8FB5-290CE703511B}"/>
                </a:ext>
              </a:extLst>
            </p:cNvPr>
            <p:cNvSpPr/>
            <p:nvPr/>
          </p:nvSpPr>
          <p:spPr>
            <a:xfrm>
              <a:off x="2225675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E2AC20A-26B0-4A97-8264-92D3B8DAF7B2}"/>
                </a:ext>
              </a:extLst>
            </p:cNvPr>
            <p:cNvSpPr/>
            <p:nvPr/>
          </p:nvSpPr>
          <p:spPr>
            <a:xfrm>
              <a:off x="280670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09E6B10-829F-4640-B46C-474F5848BE0C}"/>
                </a:ext>
              </a:extLst>
            </p:cNvPr>
            <p:cNvSpPr/>
            <p:nvPr/>
          </p:nvSpPr>
          <p:spPr>
            <a:xfrm>
              <a:off x="3968750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7567D2C-1EAE-4FBC-835A-5EEFD4AB5512}"/>
                </a:ext>
              </a:extLst>
            </p:cNvPr>
            <p:cNvSpPr/>
            <p:nvPr/>
          </p:nvSpPr>
          <p:spPr>
            <a:xfrm>
              <a:off x="3387725" y="1682750"/>
              <a:ext cx="558800" cy="558800"/>
            </a:xfrm>
            <a:prstGeom prst="ellipse">
              <a:avLst/>
            </a:prstGeom>
            <a:solidFill>
              <a:srgbClr val="3E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9C91A04-14E1-4BAD-AAA5-AC2CB9CD5F4F}"/>
              </a:ext>
            </a:extLst>
          </p:cNvPr>
          <p:cNvGrpSpPr/>
          <p:nvPr/>
        </p:nvGrpSpPr>
        <p:grpSpPr>
          <a:xfrm>
            <a:off x="1654175" y="4910927"/>
            <a:ext cx="2203450" cy="400110"/>
            <a:chOff x="1654175" y="4908884"/>
            <a:chExt cx="1720850" cy="400110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20637567-9A4B-4B69-81C9-B272E35E266B}"/>
                </a:ext>
              </a:extLst>
            </p:cNvPr>
            <p:cNvSpPr/>
            <p:nvPr/>
          </p:nvSpPr>
          <p:spPr>
            <a:xfrm>
              <a:off x="1654175" y="4908884"/>
              <a:ext cx="1720850" cy="40011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FEAD4EB-C529-4BBD-82E8-58BDAAB8A90C}"/>
                </a:ext>
              </a:extLst>
            </p:cNvPr>
            <p:cNvSpPr txBox="1"/>
            <p:nvPr/>
          </p:nvSpPr>
          <p:spPr>
            <a:xfrm>
              <a:off x="1654175" y="4924273"/>
              <a:ext cx="1711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453F9C7-4010-4CE5-BC34-13613AB559E4}"/>
              </a:ext>
            </a:extLst>
          </p:cNvPr>
          <p:cNvGrpSpPr/>
          <p:nvPr/>
        </p:nvGrpSpPr>
        <p:grpSpPr>
          <a:xfrm>
            <a:off x="4257674" y="4910927"/>
            <a:ext cx="2730013" cy="400110"/>
            <a:chOff x="1654174" y="4908884"/>
            <a:chExt cx="2351568" cy="400110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BC6D8270-BE8C-4E66-A2B6-498D5793476E}"/>
                </a:ext>
              </a:extLst>
            </p:cNvPr>
            <p:cNvSpPr/>
            <p:nvPr/>
          </p:nvSpPr>
          <p:spPr>
            <a:xfrm>
              <a:off x="1654174" y="4908884"/>
              <a:ext cx="2302669" cy="40011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160AC80-EB18-46E2-A713-59173EB8E8BA}"/>
                </a:ext>
              </a:extLst>
            </p:cNvPr>
            <p:cNvSpPr txBox="1"/>
            <p:nvPr/>
          </p:nvSpPr>
          <p:spPr>
            <a:xfrm>
              <a:off x="1703073" y="4939662"/>
              <a:ext cx="2302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Time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98A7DD90-7148-42DB-8328-B4F2100D3E48}"/>
              </a:ext>
            </a:extLst>
          </p:cNvPr>
          <p:cNvGrpSpPr/>
          <p:nvPr/>
        </p:nvGrpSpPr>
        <p:grpSpPr>
          <a:xfrm>
            <a:off x="9614202" y="480853"/>
            <a:ext cx="1726966" cy="567222"/>
            <a:chOff x="9065987" y="774133"/>
            <a:chExt cx="1555742" cy="544042"/>
          </a:xfrm>
        </p:grpSpPr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59750489-B11D-4F1A-A24D-9F108AAFB9DC}"/>
                </a:ext>
              </a:extLst>
            </p:cNvPr>
            <p:cNvSpPr/>
            <p:nvPr/>
          </p:nvSpPr>
          <p:spPr>
            <a:xfrm>
              <a:off x="9065987" y="774133"/>
              <a:ext cx="1477503" cy="523220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3AAABF61-B24C-4DE6-B9A9-C34657D96939}"/>
                </a:ext>
              </a:extLst>
            </p:cNvPr>
            <p:cNvSpPr txBox="1"/>
            <p:nvPr/>
          </p:nvSpPr>
          <p:spPr>
            <a:xfrm>
              <a:off x="9342204" y="794955"/>
              <a:ext cx="1279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0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56">
        <p:random/>
      </p:transition>
    </mc:Choice>
    <mc:Fallback xmlns="">
      <p:transition spd="slow" advTm="24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82" objId="4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3BE5F21-28E0-41E2-A426-F5ED0DCFD0E9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7308F7-00A7-4AF4-9739-2EA6A3F3A1C5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A030A4-9CF4-44F6-A190-0EE7A17A6F61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71CD372-7C25-4BA3-A16D-96DE363EC5A4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1C7FA0-9AA9-4ECE-B492-8CF5DC949F64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66E8F0-3DAF-4486-9EEE-37C27317E626}"/>
              </a:ext>
            </a:extLst>
          </p:cNvPr>
          <p:cNvGrpSpPr/>
          <p:nvPr/>
        </p:nvGrpSpPr>
        <p:grpSpPr>
          <a:xfrm>
            <a:off x="2540000" y="2817585"/>
            <a:ext cx="5870074" cy="1318985"/>
            <a:chOff x="2540000" y="2817585"/>
            <a:chExt cx="5870074" cy="131898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537A58E-9F42-485B-9305-953F68857292}"/>
                </a:ext>
              </a:extLst>
            </p:cNvPr>
            <p:cNvSpPr/>
            <p:nvPr/>
          </p:nvSpPr>
          <p:spPr>
            <a:xfrm>
              <a:off x="2540000" y="2817585"/>
              <a:ext cx="5870074" cy="1318985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51CBC8B-3052-4DA5-822B-290DB09CEFB3}"/>
                </a:ext>
              </a:extLst>
            </p:cNvPr>
            <p:cNvGrpSpPr/>
            <p:nvPr/>
          </p:nvGrpSpPr>
          <p:grpSpPr>
            <a:xfrm>
              <a:off x="4010552" y="3023107"/>
              <a:ext cx="3966213" cy="907941"/>
              <a:chOff x="7844752" y="998114"/>
              <a:chExt cx="3966213" cy="907941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A7DF90-DCEF-43F0-BF70-AA2F020EB934}"/>
                  </a:ext>
                </a:extLst>
              </p:cNvPr>
              <p:cNvSpPr txBox="1"/>
              <p:nvPr/>
            </p:nvSpPr>
            <p:spPr>
              <a:xfrm>
                <a:off x="7844752" y="998114"/>
                <a:ext cx="39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chemeClr val="bg1"/>
                    </a:solidFill>
                    <a:effectLst>
                      <a:outerShdw blurRad="76200" dist="38100" dir="5400000" algn="t" rotWithShape="0">
                        <a:prstClr val="black">
                          <a:alpha val="22000"/>
                        </a:prstClr>
                      </a:outerShdw>
                    </a:effectLst>
                    <a:cs typeface="+mn-ea"/>
                    <a:sym typeface="+mn-lt"/>
                  </a:rPr>
                  <a:t> Add title text</a:t>
                </a:r>
                <a:endParaRPr lang="zh-CN" altLang="en-US" sz="4400" dirty="0">
                  <a:solidFill>
                    <a:schemeClr val="bg1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F59453-64AB-4869-B5E2-7B43850E0C4F}"/>
                  </a:ext>
                </a:extLst>
              </p:cNvPr>
              <p:cNvSpPr txBox="1"/>
              <p:nvPr/>
            </p:nvSpPr>
            <p:spPr>
              <a:xfrm>
                <a:off x="8043197" y="1629056"/>
                <a:ext cx="3687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TARGET CHIEVEMENT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A1B1A1-AAEC-4407-BC1F-510237B9C909}"/>
                </a:ext>
              </a:extLst>
            </p:cNvPr>
            <p:cNvSpPr txBox="1"/>
            <p:nvPr/>
          </p:nvSpPr>
          <p:spPr>
            <a:xfrm>
              <a:off x="2859313" y="2875002"/>
              <a:ext cx="11947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id="{1FCEC1F5-B9D6-4992-A0F3-6B52BECD2638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11F3E2F-B708-4B7C-8A41-59CE8644099E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53087CB-8D0F-4FC0-A5B5-3D3BF2DED45F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72B9F3-300C-4D36-A79A-D813F5A66593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933A232-C407-4E76-9EA2-AF59885D35BF}"/>
              </a:ext>
            </a:extLst>
          </p:cNvPr>
          <p:cNvGrpSpPr/>
          <p:nvPr/>
        </p:nvGrpSpPr>
        <p:grpSpPr>
          <a:xfrm>
            <a:off x="1037769" y="1585911"/>
            <a:ext cx="3091542" cy="4316336"/>
            <a:chOff x="1037769" y="1876197"/>
            <a:chExt cx="3091542" cy="4316336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08906C9-2F8F-4DE1-9CD5-1E9E9C4B177E}"/>
                </a:ext>
              </a:extLst>
            </p:cNvPr>
            <p:cNvSpPr/>
            <p:nvPr/>
          </p:nvSpPr>
          <p:spPr>
            <a:xfrm>
              <a:off x="1037769" y="2336800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2FFC3A1-F22C-431F-97E4-ADF5EAB33370}"/>
                </a:ext>
              </a:extLst>
            </p:cNvPr>
            <p:cNvGrpSpPr/>
            <p:nvPr/>
          </p:nvGrpSpPr>
          <p:grpSpPr>
            <a:xfrm>
              <a:off x="1395187" y="1876197"/>
              <a:ext cx="921204" cy="921204"/>
              <a:chOff x="1395187" y="1876197"/>
              <a:chExt cx="921204" cy="921204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4ADBF8E-03EE-4094-AF4B-30F0316A29D6}"/>
                  </a:ext>
                </a:extLst>
              </p:cNvPr>
              <p:cNvSpPr/>
              <p:nvPr/>
            </p:nvSpPr>
            <p:spPr>
              <a:xfrm>
                <a:off x="1395187" y="1876197"/>
                <a:ext cx="921204" cy="921204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69BDCD86-444D-424A-9239-807321A90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7014" y="2031037"/>
                <a:ext cx="577551" cy="611524"/>
              </a:xfrm>
              <a:prstGeom prst="rect">
                <a:avLst/>
              </a:prstGeom>
            </p:spPr>
          </p:pic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BA2B1E11-68FA-45F1-90FE-DAA73D9922B3}"/>
                </a:ext>
              </a:extLst>
            </p:cNvPr>
            <p:cNvGrpSpPr/>
            <p:nvPr/>
          </p:nvGrpSpPr>
          <p:grpSpPr>
            <a:xfrm>
              <a:off x="1263196" y="3198204"/>
              <a:ext cx="2626633" cy="2604636"/>
              <a:chOff x="1263196" y="3198204"/>
              <a:chExt cx="2626633" cy="2604636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11EFEC0C-10C6-4FE9-A967-0B527D9238FD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F2D3B1A2-803C-4591-8787-4B7022A57E06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47F2297E-FC68-498E-9EDA-1CA5CC484E62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ED62CA69-0D0B-490F-AA3D-4C7F6971E5C4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6CF753A-BCA4-4224-9523-8CF6DF861791}"/>
              </a:ext>
            </a:extLst>
          </p:cNvPr>
          <p:cNvGrpSpPr/>
          <p:nvPr/>
        </p:nvGrpSpPr>
        <p:grpSpPr>
          <a:xfrm>
            <a:off x="4550229" y="1597890"/>
            <a:ext cx="3091542" cy="4304356"/>
            <a:chOff x="4550229" y="1888176"/>
            <a:chExt cx="3091542" cy="4304356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AA39BF38-EB97-4B10-8A55-37BD8AB58D65}"/>
                </a:ext>
              </a:extLst>
            </p:cNvPr>
            <p:cNvSpPr/>
            <p:nvPr/>
          </p:nvSpPr>
          <p:spPr>
            <a:xfrm>
              <a:off x="4550229" y="2336799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0DEF4280-43C8-4636-B2A3-8A8B7646FE3D}"/>
                </a:ext>
              </a:extLst>
            </p:cNvPr>
            <p:cNvGrpSpPr/>
            <p:nvPr/>
          </p:nvGrpSpPr>
          <p:grpSpPr>
            <a:xfrm>
              <a:off x="4901743" y="1888176"/>
              <a:ext cx="921204" cy="921204"/>
              <a:chOff x="4901743" y="1888176"/>
              <a:chExt cx="921204" cy="921204"/>
            </a:xfrm>
          </p:grpSpPr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406F9C46-C6BB-44A8-B34C-FFCDDF5032FE}"/>
                  </a:ext>
                </a:extLst>
              </p:cNvPr>
              <p:cNvSpPr/>
              <p:nvPr/>
            </p:nvSpPr>
            <p:spPr>
              <a:xfrm>
                <a:off x="4901743" y="1888176"/>
                <a:ext cx="921204" cy="921204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D256B38D-6D98-4EBD-A2A1-75955509B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3570" y="2073129"/>
                <a:ext cx="577551" cy="551298"/>
              </a:xfrm>
              <a:prstGeom prst="rect">
                <a:avLst/>
              </a:prstGeom>
            </p:spPr>
          </p:pic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332F1ECA-8361-4CCA-8443-B8728EA6C557}"/>
                </a:ext>
              </a:extLst>
            </p:cNvPr>
            <p:cNvGrpSpPr/>
            <p:nvPr/>
          </p:nvGrpSpPr>
          <p:grpSpPr>
            <a:xfrm>
              <a:off x="4782684" y="3198204"/>
              <a:ext cx="2626633" cy="2604636"/>
              <a:chOff x="1263196" y="3198204"/>
              <a:chExt cx="2626633" cy="2604636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E89CA69A-6F01-460E-9BF7-9F7F51061ED2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A57B905F-ECEA-43B3-AA02-2AC3E1B9F58A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5319BB09-BF15-46B5-A623-4204636DFDB5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C9D89ECC-00E2-48AF-8F2D-13F582D1675D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EA86A64B-B3F5-403D-9C44-01294935BF79}"/>
              </a:ext>
            </a:extLst>
          </p:cNvPr>
          <p:cNvGrpSpPr/>
          <p:nvPr/>
        </p:nvGrpSpPr>
        <p:grpSpPr>
          <a:xfrm>
            <a:off x="8062689" y="1597890"/>
            <a:ext cx="3091542" cy="4316335"/>
            <a:chOff x="8062689" y="1888176"/>
            <a:chExt cx="3091542" cy="4316335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6F2730B-EEA9-4DCE-AD1C-B2F6481D79A2}"/>
                </a:ext>
              </a:extLst>
            </p:cNvPr>
            <p:cNvSpPr/>
            <p:nvPr/>
          </p:nvSpPr>
          <p:spPr>
            <a:xfrm>
              <a:off x="8062689" y="2348778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9F3DD48-C274-4C8F-AEC3-59AA527E39A5}"/>
                </a:ext>
              </a:extLst>
            </p:cNvPr>
            <p:cNvGrpSpPr/>
            <p:nvPr/>
          </p:nvGrpSpPr>
          <p:grpSpPr>
            <a:xfrm>
              <a:off x="8408299" y="1888176"/>
              <a:ext cx="921204" cy="921204"/>
              <a:chOff x="8408299" y="1888176"/>
              <a:chExt cx="921204" cy="921204"/>
            </a:xfrm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76406C93-8F0D-44A4-9340-98F9D46FF7A1}"/>
                  </a:ext>
                </a:extLst>
              </p:cNvPr>
              <p:cNvSpPr/>
              <p:nvPr/>
            </p:nvSpPr>
            <p:spPr>
              <a:xfrm>
                <a:off x="8408299" y="1888176"/>
                <a:ext cx="921204" cy="921204"/>
              </a:xfrm>
              <a:prstGeom prst="ellipse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6294EC43-049A-4C98-9E63-E3E2F67AB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47785" y="2102447"/>
                <a:ext cx="442232" cy="492662"/>
              </a:xfrm>
              <a:prstGeom prst="rect">
                <a:avLst/>
              </a:prstGeom>
            </p:spPr>
          </p:pic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3FF71A7D-101A-4090-8446-98D4E8E11772}"/>
                </a:ext>
              </a:extLst>
            </p:cNvPr>
            <p:cNvGrpSpPr/>
            <p:nvPr/>
          </p:nvGrpSpPr>
          <p:grpSpPr>
            <a:xfrm>
              <a:off x="8295144" y="3198204"/>
              <a:ext cx="2626633" cy="2604636"/>
              <a:chOff x="1263196" y="3198204"/>
              <a:chExt cx="2626633" cy="2604636"/>
            </a:xfrm>
          </p:grpSpPr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A330A278-E655-49F4-89B3-412FD72456CD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A757B958-9185-415D-AFEA-56746640D424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BFE8AFC-6303-412A-A2F3-48786ECBF141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1164DA15-74E3-430A-BFF4-6645828B51B5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1B1FAB3-58BA-4B54-909E-EFFB34DEF5AF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69E9B40-B4A0-421D-8094-FBB3C1D36620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8C2CAF6-D7E7-47EA-8D50-B87D74BDD45E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53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81">
        <p:random/>
      </p:transition>
    </mc:Choice>
    <mc:Fallback xmlns="">
      <p:transition spd="slow" advTm="338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2A0D3DB2-563D-40C0-9F93-9984F0D7E961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49D84E9-7211-4697-A134-D45145C0BC2C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97DCE630-FEB5-487B-A539-965539C7DB56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D693532-83E9-4090-B4E4-8CC4403A762E}"/>
              </a:ext>
            </a:extLst>
          </p:cNvPr>
          <p:cNvGrpSpPr/>
          <p:nvPr/>
        </p:nvGrpSpPr>
        <p:grpSpPr>
          <a:xfrm>
            <a:off x="6132525" y="1912127"/>
            <a:ext cx="782053" cy="544778"/>
            <a:chOff x="6346655" y="2177716"/>
            <a:chExt cx="782053" cy="54477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AAF555B-1110-4342-85DE-F313E5476BB7}"/>
                </a:ext>
              </a:extLst>
            </p:cNvPr>
            <p:cNvSpPr/>
            <p:nvPr/>
          </p:nvSpPr>
          <p:spPr>
            <a:xfrm>
              <a:off x="6472988" y="2177716"/>
              <a:ext cx="529389" cy="529389"/>
            </a:xfrm>
            <a:prstGeom prst="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FBF1147-82FB-4D01-95B0-B519D357D117}"/>
                </a:ext>
              </a:extLst>
            </p:cNvPr>
            <p:cNvSpPr txBox="1"/>
            <p:nvPr/>
          </p:nvSpPr>
          <p:spPr>
            <a:xfrm>
              <a:off x="6346655" y="2199274"/>
              <a:ext cx="782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C1C0791-E6E7-42DC-8581-384512E441CE}"/>
              </a:ext>
            </a:extLst>
          </p:cNvPr>
          <p:cNvGrpSpPr/>
          <p:nvPr/>
        </p:nvGrpSpPr>
        <p:grpSpPr>
          <a:xfrm>
            <a:off x="6121295" y="4044414"/>
            <a:ext cx="782053" cy="529389"/>
            <a:chOff x="6335425" y="4150896"/>
            <a:chExt cx="782053" cy="52938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B775D1F-B126-4310-96B8-E93DCE8CAFF5}"/>
                </a:ext>
              </a:extLst>
            </p:cNvPr>
            <p:cNvSpPr/>
            <p:nvPr/>
          </p:nvSpPr>
          <p:spPr>
            <a:xfrm>
              <a:off x="6461757" y="4150896"/>
              <a:ext cx="529389" cy="529389"/>
            </a:xfrm>
            <a:prstGeom prst="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68A8E02-4D92-40E3-9896-9A2D7DC08376}"/>
                </a:ext>
              </a:extLst>
            </p:cNvPr>
            <p:cNvSpPr txBox="1"/>
            <p:nvPr/>
          </p:nvSpPr>
          <p:spPr>
            <a:xfrm>
              <a:off x="6335425" y="4157065"/>
              <a:ext cx="782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B31FB57-2B2D-4E91-86AA-31DCBA883B66}"/>
              </a:ext>
            </a:extLst>
          </p:cNvPr>
          <p:cNvSpPr txBox="1"/>
          <p:nvPr/>
        </p:nvSpPr>
        <p:spPr>
          <a:xfrm>
            <a:off x="6640829" y="2630008"/>
            <a:ext cx="48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670828D-0118-49AD-80FA-9645B21FBF15}"/>
              </a:ext>
            </a:extLst>
          </p:cNvPr>
          <p:cNvSpPr txBox="1"/>
          <p:nvPr/>
        </p:nvSpPr>
        <p:spPr>
          <a:xfrm>
            <a:off x="6903348" y="1967086"/>
            <a:ext cx="15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86EBBC7-695C-44F2-92CA-C8B51FAF244E}"/>
              </a:ext>
            </a:extLst>
          </p:cNvPr>
          <p:cNvSpPr txBox="1"/>
          <p:nvPr/>
        </p:nvSpPr>
        <p:spPr>
          <a:xfrm>
            <a:off x="6640829" y="3324378"/>
            <a:ext cx="48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7050C2-F38C-4FCC-8A4E-780ACE27F2A3}"/>
              </a:ext>
            </a:extLst>
          </p:cNvPr>
          <p:cNvSpPr txBox="1"/>
          <p:nvPr/>
        </p:nvSpPr>
        <p:spPr>
          <a:xfrm>
            <a:off x="6903348" y="4086338"/>
            <a:ext cx="15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97ECE1B-3FE1-4ADA-9F0B-D698209D6CEA}"/>
              </a:ext>
            </a:extLst>
          </p:cNvPr>
          <p:cNvSpPr txBox="1"/>
          <p:nvPr/>
        </p:nvSpPr>
        <p:spPr>
          <a:xfrm>
            <a:off x="6640829" y="4733471"/>
            <a:ext cx="48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4943CE9-42AB-40A4-B27F-4CA91BFD6F60}"/>
              </a:ext>
            </a:extLst>
          </p:cNvPr>
          <p:cNvSpPr txBox="1"/>
          <p:nvPr/>
        </p:nvSpPr>
        <p:spPr>
          <a:xfrm>
            <a:off x="6640829" y="5427841"/>
            <a:ext cx="48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68F1AE-9CFF-43CE-8298-EDB036555F8A}"/>
              </a:ext>
            </a:extLst>
          </p:cNvPr>
          <p:cNvGrpSpPr/>
          <p:nvPr/>
        </p:nvGrpSpPr>
        <p:grpSpPr>
          <a:xfrm>
            <a:off x="385313" y="1193702"/>
            <a:ext cx="5401423" cy="6718619"/>
            <a:chOff x="385313" y="1193702"/>
            <a:chExt cx="5401423" cy="67186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EBA614A-E245-4348-86BF-B9B8E4711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567" y="1444172"/>
              <a:ext cx="4992915" cy="6066971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8DC1138-7836-4B3E-AE4E-F11A9A85E859}"/>
                </a:ext>
              </a:extLst>
            </p:cNvPr>
            <p:cNvSpPr/>
            <p:nvPr/>
          </p:nvSpPr>
          <p:spPr>
            <a:xfrm>
              <a:off x="385313" y="1193702"/>
              <a:ext cx="5401423" cy="6718619"/>
            </a:xfrm>
            <a:prstGeom prst="rect">
              <a:avLst/>
            </a:prstGeom>
            <a:noFill/>
            <a:ln w="38100">
              <a:solidFill>
                <a:srgbClr val="9DC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935CCCD2-8731-4628-BB12-54BD3D27D875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1378227-82CE-45EB-935C-9A7E9089F61F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0E4DCC8-7DD7-485B-9287-CD16A982B144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284A893-ECBE-4B37-9243-8ADF236127CF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56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04">
        <p:random/>
      </p:transition>
    </mc:Choice>
    <mc:Fallback xmlns="">
      <p:transition spd="slow" advTm="61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F2C4A66-4E16-4845-B9B4-AEFAD3582888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170A10E-42E9-452C-9759-71CF85662A88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633B3BC-F882-4871-B89D-17AB7FD7E187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1755A92C-B40D-42B7-A1D1-76A283D1F763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317B417-7F87-4D21-BA0B-AEDCF6A8ECBD}"/>
              </a:ext>
            </a:extLst>
          </p:cNvPr>
          <p:cNvGrpSpPr/>
          <p:nvPr/>
        </p:nvGrpSpPr>
        <p:grpSpPr>
          <a:xfrm>
            <a:off x="7660771" y="4049606"/>
            <a:ext cx="1387880" cy="36000"/>
            <a:chOff x="7660771" y="4049606"/>
            <a:chExt cx="1387880" cy="3600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3D9BB6A-924E-4324-9F87-91AE7C63A5EE}"/>
                </a:ext>
              </a:extLst>
            </p:cNvPr>
            <p:cNvCxnSpPr/>
            <p:nvPr/>
          </p:nvCxnSpPr>
          <p:spPr>
            <a:xfrm flipH="1">
              <a:off x="7660771" y="4067606"/>
              <a:ext cx="1379414" cy="0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D8B6973-5325-4F95-8C13-DCD5B3ECDD6E}"/>
                </a:ext>
              </a:extLst>
            </p:cNvPr>
            <p:cNvSpPr/>
            <p:nvPr/>
          </p:nvSpPr>
          <p:spPr>
            <a:xfrm flipH="1">
              <a:off x="9012656" y="4049606"/>
              <a:ext cx="35995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9062765-1BC2-4DFD-8007-D70641A2D162}"/>
              </a:ext>
            </a:extLst>
          </p:cNvPr>
          <p:cNvGrpSpPr/>
          <p:nvPr/>
        </p:nvGrpSpPr>
        <p:grpSpPr>
          <a:xfrm>
            <a:off x="2735063" y="2106934"/>
            <a:ext cx="1387880" cy="36000"/>
            <a:chOff x="2735063" y="2106934"/>
            <a:chExt cx="1387880" cy="3600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D1625738-56BB-443B-9935-ED2F65F2FD53}"/>
                </a:ext>
              </a:extLst>
            </p:cNvPr>
            <p:cNvCxnSpPr/>
            <p:nvPr/>
          </p:nvCxnSpPr>
          <p:spPr>
            <a:xfrm>
              <a:off x="2743529" y="2124934"/>
              <a:ext cx="1379414" cy="0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1B20084-1610-41C8-AE68-1A0CC4B55492}"/>
                </a:ext>
              </a:extLst>
            </p:cNvPr>
            <p:cNvSpPr/>
            <p:nvPr/>
          </p:nvSpPr>
          <p:spPr>
            <a:xfrm>
              <a:off x="2735063" y="2106934"/>
              <a:ext cx="35995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72CACE0-E389-4645-8015-39D2208A9D1E}"/>
              </a:ext>
            </a:extLst>
          </p:cNvPr>
          <p:cNvGrpSpPr/>
          <p:nvPr/>
        </p:nvGrpSpPr>
        <p:grpSpPr>
          <a:xfrm>
            <a:off x="3907983" y="4049606"/>
            <a:ext cx="1387880" cy="36000"/>
            <a:chOff x="3907983" y="4049606"/>
            <a:chExt cx="1387880" cy="3600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AF04EFD-1023-445C-9448-3B20276905C1}"/>
                </a:ext>
              </a:extLst>
            </p:cNvPr>
            <p:cNvCxnSpPr/>
            <p:nvPr/>
          </p:nvCxnSpPr>
          <p:spPr>
            <a:xfrm>
              <a:off x="3916449" y="4067606"/>
              <a:ext cx="1379414" cy="0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8589101-26A4-4214-B4F5-4EE806ACDF26}"/>
                </a:ext>
              </a:extLst>
            </p:cNvPr>
            <p:cNvSpPr/>
            <p:nvPr/>
          </p:nvSpPr>
          <p:spPr>
            <a:xfrm>
              <a:off x="3907983" y="4049606"/>
              <a:ext cx="35995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D6ABE35-5061-4748-93D5-AB501A964A87}"/>
              </a:ext>
            </a:extLst>
          </p:cNvPr>
          <p:cNvGrpSpPr/>
          <p:nvPr/>
        </p:nvGrpSpPr>
        <p:grpSpPr>
          <a:xfrm>
            <a:off x="6272891" y="2106934"/>
            <a:ext cx="1387880" cy="36000"/>
            <a:chOff x="6272891" y="2106934"/>
            <a:chExt cx="1387880" cy="360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3AEE4FA-25C6-4A03-A90C-EFE07291560F}"/>
                </a:ext>
              </a:extLst>
            </p:cNvPr>
            <p:cNvCxnSpPr/>
            <p:nvPr/>
          </p:nvCxnSpPr>
          <p:spPr>
            <a:xfrm flipH="1">
              <a:off x="6272891" y="2124934"/>
              <a:ext cx="1379414" cy="0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7E1FA59-910E-473F-9E33-33876FEA695B}"/>
                </a:ext>
              </a:extLst>
            </p:cNvPr>
            <p:cNvSpPr/>
            <p:nvPr/>
          </p:nvSpPr>
          <p:spPr>
            <a:xfrm flipH="1">
              <a:off x="7624776" y="2106934"/>
              <a:ext cx="35995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BD351A7-9900-4D0F-A21F-986FF6697E67}"/>
              </a:ext>
            </a:extLst>
          </p:cNvPr>
          <p:cNvGrpSpPr/>
          <p:nvPr/>
        </p:nvGrpSpPr>
        <p:grpSpPr>
          <a:xfrm>
            <a:off x="3615213" y="1879632"/>
            <a:ext cx="5393991" cy="3659562"/>
            <a:chOff x="3615213" y="1879632"/>
            <a:chExt cx="5393991" cy="3659562"/>
          </a:xfrm>
        </p:grpSpPr>
        <p:sp>
          <p:nvSpPr>
            <p:cNvPr id="32" name="等腰三角形 22">
              <a:extLst>
                <a:ext uri="{FF2B5EF4-FFF2-40B4-BE49-F238E27FC236}">
                  <a16:creationId xmlns:a16="http://schemas.microsoft.com/office/drawing/2014/main" id="{BD60A64F-4514-4E84-BFE0-430B8702C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193" y="1885982"/>
              <a:ext cx="2660373" cy="1799373"/>
            </a:xfrm>
            <a:prstGeom prst="triangle">
              <a:avLst>
                <a:gd name="adj" fmla="val 50000"/>
              </a:avLst>
            </a:prstGeom>
            <a:solidFill>
              <a:srgbClr val="9DC0BC"/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23">
              <a:extLst>
                <a:ext uri="{FF2B5EF4-FFF2-40B4-BE49-F238E27FC236}">
                  <a16:creationId xmlns:a16="http://schemas.microsoft.com/office/drawing/2014/main" id="{8F9DC9F1-60E8-46FD-B921-E0F6BFB2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81" y="2622240"/>
              <a:ext cx="7873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等腰三角形 19">
              <a:extLst>
                <a:ext uri="{FF2B5EF4-FFF2-40B4-BE49-F238E27FC236}">
                  <a16:creationId xmlns:a16="http://schemas.microsoft.com/office/drawing/2014/main" id="{35E190AA-A05C-4AB3-B413-0C510301D9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615213" y="1879632"/>
              <a:ext cx="2658356" cy="1799373"/>
            </a:xfrm>
            <a:prstGeom prst="triangle">
              <a:avLst>
                <a:gd name="adj" fmla="val 50000"/>
              </a:avLst>
            </a:prstGeom>
            <a:solidFill>
              <a:srgbClr val="27776D"/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0">
              <a:extLst>
                <a:ext uri="{FF2B5EF4-FFF2-40B4-BE49-F238E27FC236}">
                  <a16:creationId xmlns:a16="http://schemas.microsoft.com/office/drawing/2014/main" id="{4C728B5A-6B5D-4E35-9146-E635D5DDC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554" y="2035177"/>
              <a:ext cx="7873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等腰三角形 25">
              <a:extLst>
                <a:ext uri="{FF2B5EF4-FFF2-40B4-BE49-F238E27FC236}">
                  <a16:creationId xmlns:a16="http://schemas.microsoft.com/office/drawing/2014/main" id="{3C2DF274-0A82-42CF-BAB6-5BECD4F94C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965193" y="3739821"/>
              <a:ext cx="2660373" cy="1799373"/>
            </a:xfrm>
            <a:prstGeom prst="triangle">
              <a:avLst>
                <a:gd name="adj" fmla="val 50000"/>
              </a:avLst>
            </a:prstGeom>
            <a:solidFill>
              <a:srgbClr val="27776D"/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26">
              <a:extLst>
                <a:ext uri="{FF2B5EF4-FFF2-40B4-BE49-F238E27FC236}">
                  <a16:creationId xmlns:a16="http://schemas.microsoft.com/office/drawing/2014/main" id="{A9D95DD0-4172-4EE1-A660-126B3DD15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679" y="3968700"/>
              <a:ext cx="7873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等腰三角形 28">
              <a:extLst>
                <a:ext uri="{FF2B5EF4-FFF2-40B4-BE49-F238E27FC236}">
                  <a16:creationId xmlns:a16="http://schemas.microsoft.com/office/drawing/2014/main" id="{00AD7BF2-013B-461B-AFF9-8B225355A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848" y="3739821"/>
              <a:ext cx="2658356" cy="1799373"/>
            </a:xfrm>
            <a:prstGeom prst="triangle">
              <a:avLst>
                <a:gd name="adj" fmla="val 50000"/>
              </a:avLst>
            </a:prstGeom>
            <a:solidFill>
              <a:srgbClr val="9DC0BC"/>
            </a:solidFill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id="{9E9DEFCB-15ED-49B9-A8EE-F514D20B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327" y="4400624"/>
              <a:ext cx="7873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5F90183-A854-43F0-AF8E-5E2B47BC47C6}"/>
              </a:ext>
            </a:extLst>
          </p:cNvPr>
          <p:cNvGrpSpPr/>
          <p:nvPr/>
        </p:nvGrpSpPr>
        <p:grpSpPr>
          <a:xfrm>
            <a:off x="696994" y="1817932"/>
            <a:ext cx="2626633" cy="1495164"/>
            <a:chOff x="696994" y="1817932"/>
            <a:chExt cx="2626633" cy="1495164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4ED25384-3BB3-490D-937A-32A899468552}"/>
                </a:ext>
              </a:extLst>
            </p:cNvPr>
            <p:cNvGrpSpPr/>
            <p:nvPr/>
          </p:nvGrpSpPr>
          <p:grpSpPr>
            <a:xfrm>
              <a:off x="1083819" y="1817932"/>
              <a:ext cx="1525431" cy="584999"/>
              <a:chOff x="1083819" y="1817932"/>
              <a:chExt cx="1525431" cy="584999"/>
            </a:xfrm>
          </p:grpSpPr>
          <p:sp>
            <p:nvSpPr>
              <p:cNvPr id="40" name="圆角矩形 12">
                <a:extLst>
                  <a:ext uri="{FF2B5EF4-FFF2-40B4-BE49-F238E27FC236}">
                    <a16:creationId xmlns:a16="http://schemas.microsoft.com/office/drawing/2014/main" id="{A55DA16E-371C-45E7-AE47-2DC188A2BC74}"/>
                  </a:ext>
                </a:extLst>
              </p:cNvPr>
              <p:cNvSpPr/>
              <p:nvPr/>
            </p:nvSpPr>
            <p:spPr>
              <a:xfrm>
                <a:off x="1083819" y="1879691"/>
                <a:ext cx="1503822" cy="523240"/>
              </a:xfrm>
              <a:prstGeom prst="round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1" name="TextBox 224">
                <a:extLst>
                  <a:ext uri="{FF2B5EF4-FFF2-40B4-BE49-F238E27FC236}">
                    <a16:creationId xmlns:a16="http://schemas.microsoft.com/office/drawing/2014/main" id="{F55FD44E-4400-4621-A2F4-B6DA493CFA30}"/>
                  </a:ext>
                </a:extLst>
              </p:cNvPr>
              <p:cNvSpPr txBox="1"/>
              <p:nvPr/>
            </p:nvSpPr>
            <p:spPr>
              <a:xfrm>
                <a:off x="1105427" y="1817932"/>
                <a:ext cx="1503823" cy="488724"/>
              </a:xfrm>
              <a:prstGeom prst="rect">
                <a:avLst/>
              </a:prstGeom>
              <a:noFill/>
            </p:spPr>
            <p:txBody>
              <a:bodyPr wrap="square" lIns="91403" tIns="0" rIns="91403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DE1DCDB-C718-411F-B660-7B54AF2CC8E7}"/>
                </a:ext>
              </a:extLst>
            </p:cNvPr>
            <p:cNvSpPr txBox="1"/>
            <p:nvPr/>
          </p:nvSpPr>
          <p:spPr>
            <a:xfrm>
              <a:off x="696994" y="2574432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CAA39BF-1AF4-4B72-A3F9-5D88C72AAA0F}"/>
              </a:ext>
            </a:extLst>
          </p:cNvPr>
          <p:cNvGrpSpPr/>
          <p:nvPr/>
        </p:nvGrpSpPr>
        <p:grpSpPr>
          <a:xfrm>
            <a:off x="1610792" y="3798866"/>
            <a:ext cx="2626633" cy="1461752"/>
            <a:chOff x="1610792" y="3798866"/>
            <a:chExt cx="2626633" cy="1461752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EBA658B3-39D7-48DF-A932-4F7EC620A55D}"/>
                </a:ext>
              </a:extLst>
            </p:cNvPr>
            <p:cNvGrpSpPr/>
            <p:nvPr/>
          </p:nvGrpSpPr>
          <p:grpSpPr>
            <a:xfrm>
              <a:off x="2196974" y="3798866"/>
              <a:ext cx="1716679" cy="564945"/>
              <a:chOff x="2196974" y="3798866"/>
              <a:chExt cx="1716679" cy="564945"/>
            </a:xfrm>
          </p:grpSpPr>
          <p:sp>
            <p:nvSpPr>
              <p:cNvPr id="46" name="圆角矩形 90">
                <a:extLst>
                  <a:ext uri="{FF2B5EF4-FFF2-40B4-BE49-F238E27FC236}">
                    <a16:creationId xmlns:a16="http://schemas.microsoft.com/office/drawing/2014/main" id="{59B1304F-C73B-4C8E-A2A6-1CAC647B9BBD}"/>
                  </a:ext>
                </a:extLst>
              </p:cNvPr>
              <p:cNvSpPr/>
              <p:nvPr/>
            </p:nvSpPr>
            <p:spPr>
              <a:xfrm>
                <a:off x="2196974" y="3840571"/>
                <a:ext cx="1503822" cy="523240"/>
              </a:xfrm>
              <a:prstGeom prst="roundRect">
                <a:avLst/>
              </a:prstGeom>
              <a:solidFill>
                <a:srgbClr val="2777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7" name="TextBox 91">
                <a:extLst>
                  <a:ext uri="{FF2B5EF4-FFF2-40B4-BE49-F238E27FC236}">
                    <a16:creationId xmlns:a16="http://schemas.microsoft.com/office/drawing/2014/main" id="{DE05846E-6F6C-496E-BD96-CD231194B576}"/>
                  </a:ext>
                </a:extLst>
              </p:cNvPr>
              <p:cNvSpPr txBox="1"/>
              <p:nvPr/>
            </p:nvSpPr>
            <p:spPr>
              <a:xfrm>
                <a:off x="2231472" y="3798866"/>
                <a:ext cx="1682181" cy="488724"/>
              </a:xfrm>
              <a:prstGeom prst="rect">
                <a:avLst/>
              </a:prstGeom>
              <a:noFill/>
            </p:spPr>
            <p:txBody>
              <a:bodyPr wrap="square" lIns="91403" tIns="0" rIns="91403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A90AC0A-4292-467D-BE4D-11E9A3899404}"/>
                </a:ext>
              </a:extLst>
            </p:cNvPr>
            <p:cNvSpPr txBox="1"/>
            <p:nvPr/>
          </p:nvSpPr>
          <p:spPr>
            <a:xfrm>
              <a:off x="1610792" y="4521954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DD1C3D-CF55-4C28-A715-9FFA76371EF6}"/>
              </a:ext>
            </a:extLst>
          </p:cNvPr>
          <p:cNvGrpSpPr/>
          <p:nvPr/>
        </p:nvGrpSpPr>
        <p:grpSpPr>
          <a:xfrm>
            <a:off x="7642773" y="1818096"/>
            <a:ext cx="2626633" cy="1466624"/>
            <a:chOff x="7642773" y="1818096"/>
            <a:chExt cx="2626633" cy="1466624"/>
          </a:xfrm>
        </p:grpSpPr>
        <p:sp>
          <p:nvSpPr>
            <p:cNvPr id="42" name="圆角矩形 86">
              <a:extLst>
                <a:ext uri="{FF2B5EF4-FFF2-40B4-BE49-F238E27FC236}">
                  <a16:creationId xmlns:a16="http://schemas.microsoft.com/office/drawing/2014/main" id="{FBBD0F60-3E06-4BB6-9705-14B52D5FE4F6}"/>
                </a:ext>
              </a:extLst>
            </p:cNvPr>
            <p:cNvSpPr/>
            <p:nvPr/>
          </p:nvSpPr>
          <p:spPr>
            <a:xfrm>
              <a:off x="7857505" y="1879691"/>
              <a:ext cx="1682181" cy="523240"/>
            </a:xfrm>
            <a:prstGeom prst="round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3" name="TextBox 87">
              <a:extLst>
                <a:ext uri="{FF2B5EF4-FFF2-40B4-BE49-F238E27FC236}">
                  <a16:creationId xmlns:a16="http://schemas.microsoft.com/office/drawing/2014/main" id="{6BC7E410-1077-4695-BF25-B9F340CC2DD1}"/>
                </a:ext>
              </a:extLst>
            </p:cNvPr>
            <p:cNvSpPr txBox="1"/>
            <p:nvPr/>
          </p:nvSpPr>
          <p:spPr>
            <a:xfrm>
              <a:off x="7958970" y="1818096"/>
              <a:ext cx="1682181" cy="488724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627C8CAA-FF6D-40CB-821B-3BB37E4BAB6D}"/>
                </a:ext>
              </a:extLst>
            </p:cNvPr>
            <p:cNvSpPr txBox="1"/>
            <p:nvPr/>
          </p:nvSpPr>
          <p:spPr>
            <a:xfrm>
              <a:off x="7642773" y="2546056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6BDABF0-2E19-4735-92E8-5EBC811DBBD3}"/>
              </a:ext>
            </a:extLst>
          </p:cNvPr>
          <p:cNvGrpSpPr/>
          <p:nvPr/>
        </p:nvGrpSpPr>
        <p:grpSpPr>
          <a:xfrm>
            <a:off x="8760811" y="3724541"/>
            <a:ext cx="2626633" cy="1514124"/>
            <a:chOff x="8760811" y="3724541"/>
            <a:chExt cx="2626633" cy="1514124"/>
          </a:xfrm>
        </p:grpSpPr>
        <p:sp>
          <p:nvSpPr>
            <p:cNvPr id="44" name="圆角矩形 88">
              <a:extLst>
                <a:ext uri="{FF2B5EF4-FFF2-40B4-BE49-F238E27FC236}">
                  <a16:creationId xmlns:a16="http://schemas.microsoft.com/office/drawing/2014/main" id="{6C775CE4-F173-4530-9F05-F70A34A79C6F}"/>
                </a:ext>
              </a:extLst>
            </p:cNvPr>
            <p:cNvSpPr/>
            <p:nvPr/>
          </p:nvSpPr>
          <p:spPr>
            <a:xfrm>
              <a:off x="9163065" y="3787866"/>
              <a:ext cx="1682181" cy="523240"/>
            </a:xfrm>
            <a:prstGeom prst="roundRect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TextBox 89">
              <a:extLst>
                <a:ext uri="{FF2B5EF4-FFF2-40B4-BE49-F238E27FC236}">
                  <a16:creationId xmlns:a16="http://schemas.microsoft.com/office/drawing/2014/main" id="{C41E0BCC-DBAC-479D-ADE3-CEFC2C5DA5A8}"/>
                </a:ext>
              </a:extLst>
            </p:cNvPr>
            <p:cNvSpPr txBox="1"/>
            <p:nvPr/>
          </p:nvSpPr>
          <p:spPr>
            <a:xfrm>
              <a:off x="9177753" y="3724541"/>
              <a:ext cx="1682181" cy="488724"/>
            </a:xfrm>
            <a:prstGeom prst="rect">
              <a:avLst/>
            </a:prstGeom>
            <a:noFill/>
          </p:spPr>
          <p:txBody>
            <a:bodyPr wrap="square" lIns="91403" tIns="0" rIns="91403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427A145-3A93-4FD5-BB5B-EF81F6CDCBAC}"/>
                </a:ext>
              </a:extLst>
            </p:cNvPr>
            <p:cNvSpPr txBox="1"/>
            <p:nvPr/>
          </p:nvSpPr>
          <p:spPr>
            <a:xfrm>
              <a:off x="8760811" y="4500001"/>
              <a:ext cx="2626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DF17D952-1E79-460C-83E7-05A90D16027C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BFFAB76-E2B8-46F5-9831-1C088239DEED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EBC20F1B-80FD-42D5-B5E6-FBDD640C7630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9B76230-388E-4511-9C28-3CA3BD4487E0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8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31">
        <p:random/>
      </p:transition>
    </mc:Choice>
    <mc:Fallback xmlns="">
      <p:transition spd="slow" advTm="46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6DF9BC0-E751-4F91-AFC1-8E3D94342DDD}"/>
              </a:ext>
            </a:extLst>
          </p:cNvPr>
          <p:cNvSpPr/>
          <p:nvPr/>
        </p:nvSpPr>
        <p:spPr>
          <a:xfrm>
            <a:off x="6477000" y="4972718"/>
            <a:ext cx="5292730" cy="1885282"/>
          </a:xfrm>
          <a:prstGeom prst="rect">
            <a:avLst/>
          </a:prstGeom>
          <a:solidFill>
            <a:srgbClr val="277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5DBB730-59E7-4A97-AFB1-437334D5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3"/>
          <a:stretch/>
        </p:blipFill>
        <p:spPr>
          <a:xfrm>
            <a:off x="6933300" y="1119811"/>
            <a:ext cx="4380130" cy="549598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138CE8-4726-467A-87B7-2ECD08D096C0}"/>
              </a:ext>
            </a:extLst>
          </p:cNvPr>
          <p:cNvGrpSpPr/>
          <p:nvPr/>
        </p:nvGrpSpPr>
        <p:grpSpPr>
          <a:xfrm>
            <a:off x="1547403" y="1321430"/>
            <a:ext cx="4325345" cy="1107996"/>
            <a:chOff x="5571129" y="1961362"/>
            <a:chExt cx="4325345" cy="110799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1F4A39-F672-493D-AD1D-EB4E2827691A}"/>
                </a:ext>
              </a:extLst>
            </p:cNvPr>
            <p:cNvSpPr txBox="1"/>
            <p:nvPr/>
          </p:nvSpPr>
          <p:spPr>
            <a:xfrm>
              <a:off x="5571129" y="1961362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D081376-FA0D-42CD-91B5-D21F13ECED82}"/>
                </a:ext>
              </a:extLst>
            </p:cNvPr>
            <p:cNvSpPr txBox="1"/>
            <p:nvPr/>
          </p:nvSpPr>
          <p:spPr>
            <a:xfrm>
              <a:off x="5571129" y="2423027"/>
              <a:ext cx="4325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29AB27-1D93-4C94-BD62-6281B55F7BD7}"/>
              </a:ext>
            </a:extLst>
          </p:cNvPr>
          <p:cNvGrpSpPr/>
          <p:nvPr/>
        </p:nvGrpSpPr>
        <p:grpSpPr>
          <a:xfrm>
            <a:off x="1531524" y="3040586"/>
            <a:ext cx="4325345" cy="1156590"/>
            <a:chOff x="5571129" y="1912768"/>
            <a:chExt cx="4325345" cy="115659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4821D61-A391-48D6-AB07-D8901C3E3F72}"/>
                </a:ext>
              </a:extLst>
            </p:cNvPr>
            <p:cNvSpPr txBox="1"/>
            <p:nvPr/>
          </p:nvSpPr>
          <p:spPr>
            <a:xfrm>
              <a:off x="5571129" y="1912768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3A50269-887C-4189-BAC8-5B2AEAF45055}"/>
                </a:ext>
              </a:extLst>
            </p:cNvPr>
            <p:cNvSpPr txBox="1"/>
            <p:nvPr/>
          </p:nvSpPr>
          <p:spPr>
            <a:xfrm>
              <a:off x="5571129" y="2423027"/>
              <a:ext cx="4325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CC4BF4F-005D-4CA9-A808-23777329B2CE}"/>
              </a:ext>
            </a:extLst>
          </p:cNvPr>
          <p:cNvGrpSpPr/>
          <p:nvPr/>
        </p:nvGrpSpPr>
        <p:grpSpPr>
          <a:xfrm>
            <a:off x="1547403" y="4876025"/>
            <a:ext cx="4325345" cy="1136631"/>
            <a:chOff x="5571129" y="1932727"/>
            <a:chExt cx="4325345" cy="11366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234751C-3878-4EDB-81BC-4A3DE6210B0C}"/>
                </a:ext>
              </a:extLst>
            </p:cNvPr>
            <p:cNvSpPr txBox="1"/>
            <p:nvPr/>
          </p:nvSpPr>
          <p:spPr>
            <a:xfrm>
              <a:off x="5571129" y="1932727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5C6128F-88D3-4FDB-8626-0075DD99DC73}"/>
                </a:ext>
              </a:extLst>
            </p:cNvPr>
            <p:cNvSpPr txBox="1"/>
            <p:nvPr/>
          </p:nvSpPr>
          <p:spPr>
            <a:xfrm>
              <a:off x="5571129" y="2423027"/>
              <a:ext cx="4325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8C3087-A88C-4AB0-B7A1-68BC5835210B}"/>
              </a:ext>
            </a:extLst>
          </p:cNvPr>
          <p:cNvGrpSpPr/>
          <p:nvPr/>
        </p:nvGrpSpPr>
        <p:grpSpPr>
          <a:xfrm>
            <a:off x="653048" y="1406234"/>
            <a:ext cx="742950" cy="742950"/>
            <a:chOff x="495300" y="742950"/>
            <a:chExt cx="742950" cy="74295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1481E6D-1F91-4664-9C40-783B52558242}"/>
                </a:ext>
              </a:extLst>
            </p:cNvPr>
            <p:cNvSpPr/>
            <p:nvPr/>
          </p:nvSpPr>
          <p:spPr>
            <a:xfrm>
              <a:off x="495300" y="742950"/>
              <a:ext cx="742950" cy="742950"/>
            </a:xfrm>
            <a:prstGeom prst="ellipse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6E61CC9-4F4F-4F91-AA4B-E621AE374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483" y="910828"/>
              <a:ext cx="426584" cy="407194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A8F424E-A68A-46EC-8278-BA6868564ADF}"/>
              </a:ext>
            </a:extLst>
          </p:cNvPr>
          <p:cNvGrpSpPr/>
          <p:nvPr/>
        </p:nvGrpSpPr>
        <p:grpSpPr>
          <a:xfrm>
            <a:off x="637169" y="3162360"/>
            <a:ext cx="742950" cy="742950"/>
            <a:chOff x="495300" y="2762250"/>
            <a:chExt cx="742950" cy="74295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ECBD928-705E-4884-BDC2-6D13DC92767A}"/>
                </a:ext>
              </a:extLst>
            </p:cNvPr>
            <p:cNvSpPr/>
            <p:nvPr/>
          </p:nvSpPr>
          <p:spPr>
            <a:xfrm>
              <a:off x="495300" y="2762250"/>
              <a:ext cx="742950" cy="742950"/>
            </a:xfrm>
            <a:prstGeom prst="ellipse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4FC4F9B-DBDD-4ABE-AF2A-EFB697A71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2949087"/>
              <a:ext cx="342900" cy="369277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5111EC-BEF1-46FD-87CB-49F93CC4D7BE}"/>
              </a:ext>
            </a:extLst>
          </p:cNvPr>
          <p:cNvGrpSpPr/>
          <p:nvPr/>
        </p:nvGrpSpPr>
        <p:grpSpPr>
          <a:xfrm>
            <a:off x="653048" y="4966215"/>
            <a:ext cx="742950" cy="742950"/>
            <a:chOff x="495300" y="4781550"/>
            <a:chExt cx="742950" cy="74295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13D75A7-9108-4744-BEA5-5BF03C3F778D}"/>
                </a:ext>
              </a:extLst>
            </p:cNvPr>
            <p:cNvSpPr/>
            <p:nvPr/>
          </p:nvSpPr>
          <p:spPr>
            <a:xfrm>
              <a:off x="495300" y="4781550"/>
              <a:ext cx="742950" cy="742950"/>
            </a:xfrm>
            <a:prstGeom prst="ellipse">
              <a:avLst/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C5C70B6-A714-4122-9140-460C250C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80" y="4942812"/>
              <a:ext cx="377391" cy="420427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EADA7BBA-B7D7-4E73-A404-8999D82009F5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FCA5CCA-875E-41C4-AFFF-9F01186D9318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DF3C74C-484A-4A14-8800-7AC2329868BB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EF6C406-C46F-4757-905F-B536C51565B8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87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37">
        <p:random/>
      </p:transition>
    </mc:Choice>
    <mc:Fallback xmlns="">
      <p:transition spd="slow" advTm="58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BE1FC20C-D08D-4B82-9D3F-0CBD67C87511}"/>
              </a:ext>
            </a:extLst>
          </p:cNvPr>
          <p:cNvGrpSpPr/>
          <p:nvPr/>
        </p:nvGrpSpPr>
        <p:grpSpPr>
          <a:xfrm>
            <a:off x="9614202" y="4088595"/>
            <a:ext cx="3295250" cy="3942035"/>
            <a:chOff x="9614202" y="4088595"/>
            <a:chExt cx="3295250" cy="3942035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7321FEEF-64E1-496D-ABF2-2C93A0902C46}"/>
                </a:ext>
              </a:extLst>
            </p:cNvPr>
            <p:cNvSpPr/>
            <p:nvPr/>
          </p:nvSpPr>
          <p:spPr>
            <a:xfrm>
              <a:off x="9930394" y="5051572"/>
              <a:ext cx="2979058" cy="297905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570AC4B-90FA-4753-B690-59E7224FBEC5}"/>
                </a:ext>
              </a:extLst>
            </p:cNvPr>
            <p:cNvSpPr/>
            <p:nvPr/>
          </p:nvSpPr>
          <p:spPr>
            <a:xfrm>
              <a:off x="11291123" y="4088595"/>
              <a:ext cx="550370" cy="550370"/>
            </a:xfrm>
            <a:prstGeom prst="ellipse">
              <a:avLst/>
            </a:prstGeom>
            <a:solidFill>
              <a:srgbClr val="9DC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17A5480-DF1E-4744-8CD4-F4EECADFF6B3}"/>
                </a:ext>
              </a:extLst>
            </p:cNvPr>
            <p:cNvSpPr/>
            <p:nvPr/>
          </p:nvSpPr>
          <p:spPr>
            <a:xfrm>
              <a:off x="9614202" y="4752386"/>
              <a:ext cx="1453372" cy="1453372"/>
            </a:xfrm>
            <a:prstGeom prst="ellipse">
              <a:avLst/>
            </a:prstGeom>
            <a:solidFill>
              <a:srgbClr val="9DC0B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21232F5-FBDE-4C74-9829-21E77F86D8F0}"/>
              </a:ext>
            </a:extLst>
          </p:cNvPr>
          <p:cNvGrpSpPr/>
          <p:nvPr/>
        </p:nvGrpSpPr>
        <p:grpSpPr>
          <a:xfrm>
            <a:off x="1337129" y="2437312"/>
            <a:ext cx="3802743" cy="3003247"/>
            <a:chOff x="1045029" y="2218237"/>
            <a:chExt cx="3802743" cy="3003247"/>
          </a:xfrm>
        </p:grpSpPr>
        <p:graphicFrame>
          <p:nvGraphicFramePr>
            <p:cNvPr id="17" name="图表 16">
              <a:extLst>
                <a:ext uri="{FF2B5EF4-FFF2-40B4-BE49-F238E27FC236}">
                  <a16:creationId xmlns:a16="http://schemas.microsoft.com/office/drawing/2014/main" id="{8F1C44AD-68B1-4D5C-B540-6C415748DF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1620798"/>
                </p:ext>
              </p:extLst>
            </p:nvPr>
          </p:nvGraphicFramePr>
          <p:xfrm>
            <a:off x="1045029" y="2218237"/>
            <a:ext cx="3802743" cy="3003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DBA461C-E277-4551-B292-5F8EFB670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7354" y="3182151"/>
              <a:ext cx="1118093" cy="1075418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0E933A-4646-463D-B447-68B707451387}"/>
              </a:ext>
            </a:extLst>
          </p:cNvPr>
          <p:cNvGrpSpPr/>
          <p:nvPr/>
        </p:nvGrpSpPr>
        <p:grpSpPr>
          <a:xfrm>
            <a:off x="1058668" y="2476500"/>
            <a:ext cx="917964" cy="461665"/>
            <a:chOff x="1045968" y="2298700"/>
            <a:chExt cx="917964" cy="461665"/>
          </a:xfrm>
        </p:grpSpPr>
        <p:sp>
          <p:nvSpPr>
            <p:cNvPr id="20" name="对话气泡: 矩形 19">
              <a:extLst>
                <a:ext uri="{FF2B5EF4-FFF2-40B4-BE49-F238E27FC236}">
                  <a16:creationId xmlns:a16="http://schemas.microsoft.com/office/drawing/2014/main" id="{DE9E6FCD-44EC-4D3B-92D7-9E2FBA83B69B}"/>
                </a:ext>
              </a:extLst>
            </p:cNvPr>
            <p:cNvSpPr/>
            <p:nvPr/>
          </p:nvSpPr>
          <p:spPr>
            <a:xfrm>
              <a:off x="1117600" y="2298700"/>
              <a:ext cx="774700" cy="457200"/>
            </a:xfrm>
            <a:prstGeom prst="wedgeRectCallout">
              <a:avLst>
                <a:gd name="adj1" fmla="val 43101"/>
                <a:gd name="adj2" fmla="val 6805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19AD2B7-9B6E-46DF-B6D4-A3086A412725}"/>
                </a:ext>
              </a:extLst>
            </p:cNvPr>
            <p:cNvSpPr txBox="1"/>
            <p:nvPr/>
          </p:nvSpPr>
          <p:spPr>
            <a:xfrm>
              <a:off x="1045968" y="2298700"/>
              <a:ext cx="91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20%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F58F547-71B4-4B85-8CB0-18FB0B283CD0}"/>
              </a:ext>
            </a:extLst>
          </p:cNvPr>
          <p:cNvGrpSpPr/>
          <p:nvPr/>
        </p:nvGrpSpPr>
        <p:grpSpPr>
          <a:xfrm>
            <a:off x="963418" y="4476644"/>
            <a:ext cx="917964" cy="461665"/>
            <a:chOff x="1045968" y="2298700"/>
            <a:chExt cx="917964" cy="461665"/>
          </a:xfrm>
        </p:grpSpPr>
        <p:sp>
          <p:nvSpPr>
            <p:cNvPr id="23" name="对话气泡: 矩形 22">
              <a:extLst>
                <a:ext uri="{FF2B5EF4-FFF2-40B4-BE49-F238E27FC236}">
                  <a16:creationId xmlns:a16="http://schemas.microsoft.com/office/drawing/2014/main" id="{0CA2D05D-9343-4171-824B-D8E8F39D20BE}"/>
                </a:ext>
              </a:extLst>
            </p:cNvPr>
            <p:cNvSpPr/>
            <p:nvPr/>
          </p:nvSpPr>
          <p:spPr>
            <a:xfrm>
              <a:off x="1117600" y="2298700"/>
              <a:ext cx="774700" cy="457200"/>
            </a:xfrm>
            <a:prstGeom prst="wedgeRectCallout">
              <a:avLst>
                <a:gd name="adj1" fmla="val 44945"/>
                <a:gd name="adj2" fmla="val -6736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1ABE284-717F-403B-99BF-1074D7AC08A9}"/>
                </a:ext>
              </a:extLst>
            </p:cNvPr>
            <p:cNvSpPr txBox="1"/>
            <p:nvPr/>
          </p:nvSpPr>
          <p:spPr>
            <a:xfrm>
              <a:off x="1045968" y="2298700"/>
              <a:ext cx="91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35%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8DAA92D-1ADE-483B-B1F0-5D2738E98BCD}"/>
              </a:ext>
            </a:extLst>
          </p:cNvPr>
          <p:cNvGrpSpPr/>
          <p:nvPr/>
        </p:nvGrpSpPr>
        <p:grpSpPr>
          <a:xfrm>
            <a:off x="4242680" y="2476500"/>
            <a:ext cx="917964" cy="461665"/>
            <a:chOff x="1045968" y="2298700"/>
            <a:chExt cx="917964" cy="461665"/>
          </a:xfrm>
        </p:grpSpPr>
        <p:sp>
          <p:nvSpPr>
            <p:cNvPr id="26" name="对话气泡: 矩形 25">
              <a:extLst>
                <a:ext uri="{FF2B5EF4-FFF2-40B4-BE49-F238E27FC236}">
                  <a16:creationId xmlns:a16="http://schemas.microsoft.com/office/drawing/2014/main" id="{57B8E7DF-1FFC-4F7A-AE8E-85F7B47D0100}"/>
                </a:ext>
              </a:extLst>
            </p:cNvPr>
            <p:cNvSpPr/>
            <p:nvPr/>
          </p:nvSpPr>
          <p:spPr>
            <a:xfrm>
              <a:off x="1117600" y="2298700"/>
              <a:ext cx="774700" cy="457200"/>
            </a:xfrm>
            <a:prstGeom prst="wedgeRectCallout">
              <a:avLst>
                <a:gd name="adj1" fmla="val -40506"/>
                <a:gd name="adj2" fmla="val 6180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72C8E7F-E6BC-46A5-A415-1A516CEF04E0}"/>
                </a:ext>
              </a:extLst>
            </p:cNvPr>
            <p:cNvSpPr txBox="1"/>
            <p:nvPr/>
          </p:nvSpPr>
          <p:spPr>
            <a:xfrm>
              <a:off x="1045968" y="2298700"/>
              <a:ext cx="91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18%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DC32ECA-E689-40D8-923F-886C3D7122BF}"/>
              </a:ext>
            </a:extLst>
          </p:cNvPr>
          <p:cNvGrpSpPr/>
          <p:nvPr/>
        </p:nvGrpSpPr>
        <p:grpSpPr>
          <a:xfrm>
            <a:off x="4099805" y="5105400"/>
            <a:ext cx="917964" cy="461665"/>
            <a:chOff x="1045968" y="2298700"/>
            <a:chExt cx="917964" cy="461665"/>
          </a:xfrm>
        </p:grpSpPr>
        <p:sp>
          <p:nvSpPr>
            <p:cNvPr id="29" name="对话气泡: 矩形 28">
              <a:extLst>
                <a:ext uri="{FF2B5EF4-FFF2-40B4-BE49-F238E27FC236}">
                  <a16:creationId xmlns:a16="http://schemas.microsoft.com/office/drawing/2014/main" id="{118AC5B0-E4D3-4ED2-A2D7-548BF7C90B5D}"/>
                </a:ext>
              </a:extLst>
            </p:cNvPr>
            <p:cNvSpPr/>
            <p:nvPr/>
          </p:nvSpPr>
          <p:spPr>
            <a:xfrm>
              <a:off x="1117600" y="2298700"/>
              <a:ext cx="774700" cy="457200"/>
            </a:xfrm>
            <a:prstGeom prst="wedgeRectCallout">
              <a:avLst>
                <a:gd name="adj1" fmla="val -45014"/>
                <a:gd name="adj2" fmla="val -6180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5A85B05-DC71-4E8F-B332-C40B85FF0A81}"/>
                </a:ext>
              </a:extLst>
            </p:cNvPr>
            <p:cNvSpPr txBox="1"/>
            <p:nvPr/>
          </p:nvSpPr>
          <p:spPr>
            <a:xfrm>
              <a:off x="1045968" y="2298700"/>
              <a:ext cx="91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48%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5C8888A-883A-45C9-9564-0950E4F0E0FD}"/>
              </a:ext>
            </a:extLst>
          </p:cNvPr>
          <p:cNvGrpSpPr/>
          <p:nvPr/>
        </p:nvGrpSpPr>
        <p:grpSpPr>
          <a:xfrm>
            <a:off x="5935192" y="1975647"/>
            <a:ext cx="5417123" cy="1147531"/>
            <a:chOff x="5568377" y="1921827"/>
            <a:chExt cx="5417123" cy="1147531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1C62098-A715-47B5-994E-B9ABC6FAA260}"/>
                </a:ext>
              </a:extLst>
            </p:cNvPr>
            <p:cNvSpPr txBox="1"/>
            <p:nvPr/>
          </p:nvSpPr>
          <p:spPr>
            <a:xfrm>
              <a:off x="5568377" y="1921827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8D7CBC7-1E0C-4F25-B029-14D40086D15D}"/>
                </a:ext>
              </a:extLst>
            </p:cNvPr>
            <p:cNvSpPr txBox="1"/>
            <p:nvPr/>
          </p:nvSpPr>
          <p:spPr>
            <a:xfrm>
              <a:off x="5571129" y="2423027"/>
              <a:ext cx="541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E3BC6E5-083E-4900-BC76-F22AC5E3E934}"/>
              </a:ext>
            </a:extLst>
          </p:cNvPr>
          <p:cNvGrpSpPr/>
          <p:nvPr/>
        </p:nvGrpSpPr>
        <p:grpSpPr>
          <a:xfrm>
            <a:off x="5935192" y="3375826"/>
            <a:ext cx="5417123" cy="1100818"/>
            <a:chOff x="5568377" y="3194055"/>
            <a:chExt cx="5417123" cy="110081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A0EB81B-4015-4852-AD9C-175208BBA096}"/>
                </a:ext>
              </a:extLst>
            </p:cNvPr>
            <p:cNvSpPr txBox="1"/>
            <p:nvPr/>
          </p:nvSpPr>
          <p:spPr>
            <a:xfrm>
              <a:off x="5568377" y="3194055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1003E92-637D-494B-A7DA-981503C711A3}"/>
                </a:ext>
              </a:extLst>
            </p:cNvPr>
            <p:cNvSpPr txBox="1"/>
            <p:nvPr/>
          </p:nvSpPr>
          <p:spPr>
            <a:xfrm>
              <a:off x="5571129" y="3648542"/>
              <a:ext cx="541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DA16D22-9FA7-4DF8-B623-EB1FC581A837}"/>
              </a:ext>
            </a:extLst>
          </p:cNvPr>
          <p:cNvGrpSpPr/>
          <p:nvPr/>
        </p:nvGrpSpPr>
        <p:grpSpPr>
          <a:xfrm>
            <a:off x="5937944" y="4705244"/>
            <a:ext cx="5414371" cy="1124867"/>
            <a:chOff x="5571129" y="3170006"/>
            <a:chExt cx="5414371" cy="1124867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93F6479-93A1-4D6D-8605-64CB5D63097F}"/>
                </a:ext>
              </a:extLst>
            </p:cNvPr>
            <p:cNvSpPr txBox="1"/>
            <p:nvPr/>
          </p:nvSpPr>
          <p:spPr>
            <a:xfrm>
              <a:off x="5571129" y="3170006"/>
              <a:ext cx="1733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390F1F8-A94A-4343-B90D-F081FD22934B}"/>
                </a:ext>
              </a:extLst>
            </p:cNvPr>
            <p:cNvSpPr txBox="1"/>
            <p:nvPr/>
          </p:nvSpPr>
          <p:spPr>
            <a:xfrm>
              <a:off x="5571129" y="3648542"/>
              <a:ext cx="541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spc="300" dirty="0" err="1">
                  <a:cs typeface="+mn-ea"/>
                  <a:sym typeface="+mn-lt"/>
                </a:rPr>
                <a:t>title.Click</a:t>
              </a:r>
              <a:r>
                <a:rPr lang="en-US" altLang="zh-CN" sz="1200" spc="3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4A565F8E-7F6B-4B3E-BBCD-97206445C121}"/>
              </a:ext>
            </a:extLst>
          </p:cNvPr>
          <p:cNvSpPr txBox="1"/>
          <p:nvPr/>
        </p:nvSpPr>
        <p:spPr>
          <a:xfrm>
            <a:off x="1224640" y="335911"/>
            <a:ext cx="321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0346F7A-1C69-499A-9C5B-33E6A385053A}"/>
              </a:ext>
            </a:extLst>
          </p:cNvPr>
          <p:cNvGrpSpPr/>
          <p:nvPr/>
        </p:nvGrpSpPr>
        <p:grpSpPr>
          <a:xfrm>
            <a:off x="420106" y="300845"/>
            <a:ext cx="760161" cy="654908"/>
            <a:chOff x="401056" y="200808"/>
            <a:chExt cx="760161" cy="65490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D2A01CE-92D0-473A-BA7C-9F1154CE226E}"/>
                </a:ext>
              </a:extLst>
            </p:cNvPr>
            <p:cNvSpPr/>
            <p:nvPr/>
          </p:nvSpPr>
          <p:spPr>
            <a:xfrm>
              <a:off x="506309" y="200808"/>
              <a:ext cx="654908" cy="654908"/>
            </a:xfrm>
            <a:prstGeom prst="ellipse">
              <a:avLst/>
            </a:prstGeom>
            <a:solidFill>
              <a:srgbClr val="E9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5ABB747-09F0-4780-9B03-D3C7D4353671}"/>
                </a:ext>
              </a:extLst>
            </p:cNvPr>
            <p:cNvSpPr/>
            <p:nvPr/>
          </p:nvSpPr>
          <p:spPr>
            <a:xfrm>
              <a:off x="401056" y="200808"/>
              <a:ext cx="432707" cy="432707"/>
            </a:xfrm>
            <a:prstGeom prst="ellipse">
              <a:avLst/>
            </a:prstGeom>
            <a:solidFill>
              <a:srgbClr val="9D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34950" y="654110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7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86">
        <p:random/>
      </p:transition>
    </mc:Choice>
    <mc:Fallback xmlns="">
      <p:transition spd="slow" advTm="49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3BE5F21-28E0-41E2-A426-F5ED0DCFD0E9}"/>
              </a:ext>
            </a:extLst>
          </p:cNvPr>
          <p:cNvSpPr/>
          <p:nvPr/>
        </p:nvSpPr>
        <p:spPr>
          <a:xfrm>
            <a:off x="-1699937" y="764464"/>
            <a:ext cx="5776637" cy="5776637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A7308F7-00A7-4AF4-9739-2EA6A3F3A1C5}"/>
              </a:ext>
            </a:extLst>
          </p:cNvPr>
          <p:cNvSpPr/>
          <p:nvPr/>
        </p:nvSpPr>
        <p:spPr>
          <a:xfrm>
            <a:off x="-542373" y="-514350"/>
            <a:ext cx="1905000" cy="1905000"/>
          </a:xfrm>
          <a:prstGeom prst="ellipse">
            <a:avLst/>
          </a:prstGeom>
          <a:solidFill>
            <a:srgbClr val="9D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A030A4-9CF4-44F6-A190-0EE7A17A6F61}"/>
              </a:ext>
            </a:extLst>
          </p:cNvPr>
          <p:cNvSpPr/>
          <p:nvPr/>
        </p:nvSpPr>
        <p:spPr>
          <a:xfrm>
            <a:off x="9930394" y="5051572"/>
            <a:ext cx="2979058" cy="2979058"/>
          </a:xfrm>
          <a:prstGeom prst="ellipse">
            <a:avLst/>
          </a:prstGeom>
          <a:solidFill>
            <a:srgbClr val="E9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71CD372-7C25-4BA3-A16D-96DE363EC5A4}"/>
              </a:ext>
            </a:extLst>
          </p:cNvPr>
          <p:cNvSpPr/>
          <p:nvPr/>
        </p:nvSpPr>
        <p:spPr>
          <a:xfrm>
            <a:off x="11291123" y="4088595"/>
            <a:ext cx="550370" cy="550370"/>
          </a:xfrm>
          <a:prstGeom prst="ellipse">
            <a:avLst/>
          </a:prstGeom>
          <a:solidFill>
            <a:srgbClr val="9DC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51C7FA0-9AA9-4ECE-B492-8CF5DC949F64}"/>
              </a:ext>
            </a:extLst>
          </p:cNvPr>
          <p:cNvSpPr/>
          <p:nvPr/>
        </p:nvSpPr>
        <p:spPr>
          <a:xfrm>
            <a:off x="9614202" y="4752386"/>
            <a:ext cx="1453372" cy="1453372"/>
          </a:xfrm>
          <a:prstGeom prst="ellipse">
            <a:avLst/>
          </a:prstGeom>
          <a:solidFill>
            <a:srgbClr val="9DC0B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66E8F0-3DAF-4486-9EEE-37C27317E626}"/>
              </a:ext>
            </a:extLst>
          </p:cNvPr>
          <p:cNvGrpSpPr/>
          <p:nvPr/>
        </p:nvGrpSpPr>
        <p:grpSpPr>
          <a:xfrm>
            <a:off x="2540000" y="2817585"/>
            <a:ext cx="5870074" cy="1318985"/>
            <a:chOff x="2540000" y="2817585"/>
            <a:chExt cx="5870074" cy="131898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537A58E-9F42-485B-9305-953F68857292}"/>
                </a:ext>
              </a:extLst>
            </p:cNvPr>
            <p:cNvSpPr/>
            <p:nvPr/>
          </p:nvSpPr>
          <p:spPr>
            <a:xfrm>
              <a:off x="2540000" y="2817585"/>
              <a:ext cx="5870074" cy="1318985"/>
            </a:xfrm>
            <a:prstGeom prst="roundRect">
              <a:avLst>
                <a:gd name="adj" fmla="val 50000"/>
              </a:avLst>
            </a:prstGeom>
            <a:solidFill>
              <a:srgbClr val="277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51CBC8B-3052-4DA5-822B-290DB09CEFB3}"/>
                </a:ext>
              </a:extLst>
            </p:cNvPr>
            <p:cNvGrpSpPr/>
            <p:nvPr/>
          </p:nvGrpSpPr>
          <p:grpSpPr>
            <a:xfrm>
              <a:off x="4010552" y="3023107"/>
              <a:ext cx="3966213" cy="907941"/>
              <a:chOff x="7844752" y="998114"/>
              <a:chExt cx="3966213" cy="907941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A7DF90-DCEF-43F0-BF70-AA2F020EB934}"/>
                  </a:ext>
                </a:extLst>
              </p:cNvPr>
              <p:cNvSpPr txBox="1"/>
              <p:nvPr/>
            </p:nvSpPr>
            <p:spPr>
              <a:xfrm>
                <a:off x="7844752" y="998114"/>
                <a:ext cx="39662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76200" dist="38100" dir="5400000" algn="t" rotWithShape="0">
                        <a:prstClr val="black">
                          <a:alpha val="22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 Add title text</a:t>
                </a:r>
                <a:endParaRPr kumimoji="0" lang="zh-CN" altLang="en-US" sz="4400" b="0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5400000" algn="t" rotWithShape="0">
                      <a:prstClr val="black">
                        <a:alpha val="22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EF59453-64AB-4869-B5E2-7B43850E0C4F}"/>
                  </a:ext>
                </a:extLst>
              </p:cNvPr>
              <p:cNvSpPr txBox="1"/>
              <p:nvPr/>
            </p:nvSpPr>
            <p:spPr>
              <a:xfrm>
                <a:off x="8043197" y="1629056"/>
                <a:ext cx="3687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TARGET CHIEVEMENT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A1B1A1-AAEC-4407-BC1F-510237B9C909}"/>
                </a:ext>
              </a:extLst>
            </p:cNvPr>
            <p:cNvSpPr txBox="1"/>
            <p:nvPr/>
          </p:nvSpPr>
          <p:spPr>
            <a:xfrm>
              <a:off x="2757714" y="2875002"/>
              <a:ext cx="12528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6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4|0.3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4|0.3|0.4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|0.3|0.3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3|0.2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.4|0.3|0.4|0.4|0.3|0.5|0.4|0.3|0.3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4|0.2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5|0.4|0.3|0.3|0.3|0.3|0.3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|0.4|0.2|0.2|0.2|0.2|0.5|0.3|0.2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3|0.2|0.6|0.4|0.6|0.3|0.2|0.2|0.2|0.3|0.4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4|0.5|0.7|0.4|0.4|0.4|0.3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5|0.5|0.5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|0.3|0.4|0.4|0.7|0.6|0.6|0.5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|0.4|0.3|0.4|1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5|0.5|0.4|0.5|0.3|0.3|0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5|0.4|0.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r2l3ox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1438</Words>
  <Application>Microsoft Office PowerPoint</Application>
  <PresentationFormat>宽屏</PresentationFormat>
  <Paragraphs>225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方正正黑简体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157</cp:revision>
  <dcterms:created xsi:type="dcterms:W3CDTF">2021-02-23T03:25:08Z</dcterms:created>
  <dcterms:modified xsi:type="dcterms:W3CDTF">2022-03-31T06:28:03Z</dcterms:modified>
</cp:coreProperties>
</file>