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</p:sldMasterIdLst>
  <p:notesMasterIdLst>
    <p:notesMasterId r:id="rId28"/>
  </p:notesMasterIdLst>
  <p:sldIdLst>
    <p:sldId id="261" r:id="rId3"/>
    <p:sldId id="269" r:id="rId4"/>
    <p:sldId id="260" r:id="rId5"/>
    <p:sldId id="270" r:id="rId6"/>
    <p:sldId id="276" r:id="rId7"/>
    <p:sldId id="282" r:id="rId8"/>
    <p:sldId id="264" r:id="rId9"/>
    <p:sldId id="271" r:id="rId10"/>
    <p:sldId id="279" r:id="rId11"/>
    <p:sldId id="280" r:id="rId12"/>
    <p:sldId id="265" r:id="rId13"/>
    <p:sldId id="281" r:id="rId14"/>
    <p:sldId id="272" r:id="rId15"/>
    <p:sldId id="284" r:id="rId16"/>
    <p:sldId id="266" r:id="rId17"/>
    <p:sldId id="285" r:id="rId18"/>
    <p:sldId id="273" r:id="rId19"/>
    <p:sldId id="274" r:id="rId20"/>
    <p:sldId id="267" r:id="rId21"/>
    <p:sldId id="275" r:id="rId22"/>
    <p:sldId id="283" r:id="rId23"/>
    <p:sldId id="268" r:id="rId24"/>
    <p:sldId id="278" r:id="rId25"/>
    <p:sldId id="277" r:id="rId26"/>
    <p:sldId id="26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347"/>
    <a:srgbClr val="E26530"/>
    <a:srgbClr val="D686A1"/>
    <a:srgbClr val="E6E6E6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5244" autoAdjust="0"/>
  </p:normalViewPr>
  <p:slideViewPr>
    <p:cSldViewPr snapToGrid="0">
      <p:cViewPr varScale="1">
        <p:scale>
          <a:sx n="72" d="100"/>
          <a:sy n="72" d="100"/>
        </p:scale>
        <p:origin x="4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9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51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85305" y="6457727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7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7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7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2022/4/3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2022/4/3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70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92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96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68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88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05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1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58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7D1378-AB2D-4066-9E54-8C75513B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6455" b="561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E9CF26-8568-4E05-9DC0-784A311BF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15" y="1535358"/>
            <a:ext cx="4419600" cy="4419600"/>
          </a:xfrm>
          <a:prstGeom prst="rect">
            <a:avLst/>
          </a:prstGeom>
        </p:spPr>
      </p:pic>
      <p:sp>
        <p:nvSpPr>
          <p:cNvPr id="5" name="TextBox 130">
            <a:extLst>
              <a:ext uri="{FF2B5EF4-FFF2-40B4-BE49-F238E27FC236}">
                <a16:creationId xmlns:a16="http://schemas.microsoft.com/office/drawing/2014/main" id="{00DF0B91-7497-431E-BD92-A6383A5A6C2F}"/>
              </a:ext>
            </a:extLst>
          </p:cNvPr>
          <p:cNvSpPr txBox="1"/>
          <p:nvPr/>
        </p:nvSpPr>
        <p:spPr>
          <a:xfrm>
            <a:off x="2412655" y="3102206"/>
            <a:ext cx="609179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cs typeface="+mn-ea"/>
                <a:sym typeface="+mn-lt"/>
              </a:rPr>
              <a:t>Free PPT templates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Straight Connector 131">
            <a:extLst>
              <a:ext uri="{FF2B5EF4-FFF2-40B4-BE49-F238E27FC236}">
                <a16:creationId xmlns:a16="http://schemas.microsoft.com/office/drawing/2014/main" id="{D1E02F5E-9AC5-4DE8-BADF-976FC39F1308}"/>
              </a:ext>
            </a:extLst>
          </p:cNvPr>
          <p:cNvCxnSpPr>
            <a:cxnSpLocks/>
          </p:cNvCxnSpPr>
          <p:nvPr/>
        </p:nvCxnSpPr>
        <p:spPr>
          <a:xfrm>
            <a:off x="3637148" y="2495441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2">
            <a:extLst>
              <a:ext uri="{FF2B5EF4-FFF2-40B4-BE49-F238E27FC236}">
                <a16:creationId xmlns:a16="http://schemas.microsoft.com/office/drawing/2014/main" id="{4C8CF988-702B-40D5-8BB1-624E6A016C4A}"/>
              </a:ext>
            </a:extLst>
          </p:cNvPr>
          <p:cNvCxnSpPr>
            <a:cxnSpLocks/>
          </p:cNvCxnSpPr>
          <p:nvPr/>
        </p:nvCxnSpPr>
        <p:spPr>
          <a:xfrm>
            <a:off x="3637148" y="2495441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514350-2218-498A-AE61-50B5A0843CC7}"/>
              </a:ext>
            </a:extLst>
          </p:cNvPr>
          <p:cNvSpPr txBox="1"/>
          <p:nvPr/>
        </p:nvSpPr>
        <p:spPr>
          <a:xfrm>
            <a:off x="3428349" y="4167893"/>
            <a:ext cx="3088354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0DB059-8724-4EA6-9A7F-4781092CED27}"/>
              </a:ext>
            </a:extLst>
          </p:cNvPr>
          <p:cNvSpPr/>
          <p:nvPr/>
        </p:nvSpPr>
        <p:spPr>
          <a:xfrm>
            <a:off x="2486740" y="3918496"/>
            <a:ext cx="841317" cy="8413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91C80466-1E55-47E7-A538-2F38D6D945AB}"/>
              </a:ext>
            </a:extLst>
          </p:cNvPr>
          <p:cNvSpPr>
            <a:spLocks noEditPoints="1"/>
          </p:cNvSpPr>
          <p:nvPr/>
        </p:nvSpPr>
        <p:spPr bwMode="auto">
          <a:xfrm>
            <a:off x="2728792" y="4158974"/>
            <a:ext cx="253355" cy="330461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66E0B5BA-88CE-4AC9-91A4-551286106887}"/>
              </a:ext>
            </a:extLst>
          </p:cNvPr>
          <p:cNvSpPr>
            <a:spLocks/>
          </p:cNvSpPr>
          <p:nvPr/>
        </p:nvSpPr>
        <p:spPr bwMode="auto">
          <a:xfrm>
            <a:off x="2925495" y="4280144"/>
            <a:ext cx="160510" cy="239190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8C841C6F-ACDC-4786-96C1-CDAA0EDF1999}"/>
              </a:ext>
            </a:extLst>
          </p:cNvPr>
          <p:cNvSpPr>
            <a:spLocks/>
          </p:cNvSpPr>
          <p:nvPr/>
        </p:nvSpPr>
        <p:spPr bwMode="auto">
          <a:xfrm>
            <a:off x="2807740" y="4269680"/>
            <a:ext cx="95459" cy="83684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EA5AF8-E1A4-4DAA-A43F-5D308E190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97" y="3774437"/>
            <a:ext cx="3090131" cy="2180521"/>
          </a:xfrm>
          <a:prstGeom prst="rect">
            <a:avLst/>
          </a:prstGeom>
        </p:spPr>
      </p:pic>
      <p:grpSp>
        <p:nvGrpSpPr>
          <p:cNvPr id="16" name="Group 23">
            <a:extLst>
              <a:ext uri="{FF2B5EF4-FFF2-40B4-BE49-F238E27FC236}">
                <a16:creationId xmlns:a16="http://schemas.microsoft.com/office/drawing/2014/main" id="{01F63D67-9E94-4CCC-8331-A8ABD55A71C6}"/>
              </a:ext>
            </a:extLst>
          </p:cNvPr>
          <p:cNvGrpSpPr/>
          <p:nvPr/>
        </p:nvGrpSpPr>
        <p:grpSpPr>
          <a:xfrm>
            <a:off x="6292282" y="2151594"/>
            <a:ext cx="1067580" cy="322186"/>
            <a:chOff x="9195775" y="3278693"/>
            <a:chExt cx="1067580" cy="322186"/>
          </a:xfrm>
        </p:grpSpPr>
        <p:pic>
          <p:nvPicPr>
            <p:cNvPr id="17" name="Graphic 20" descr="Star">
              <a:extLst>
                <a:ext uri="{FF2B5EF4-FFF2-40B4-BE49-F238E27FC236}">
                  <a16:creationId xmlns:a16="http://schemas.microsoft.com/office/drawing/2014/main" id="{F55E5E46-7081-4291-94A7-CE8C7C743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8" name="Graphic 21" descr="Star">
              <a:extLst>
                <a:ext uri="{FF2B5EF4-FFF2-40B4-BE49-F238E27FC236}">
                  <a16:creationId xmlns:a16="http://schemas.microsoft.com/office/drawing/2014/main" id="{793B36AA-D3DF-45AA-92AA-007765AC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9" name="Graphic 22" descr="Star">
              <a:extLst>
                <a:ext uri="{FF2B5EF4-FFF2-40B4-BE49-F238E27FC236}">
                  <a16:creationId xmlns:a16="http://schemas.microsoft.com/office/drawing/2014/main" id="{BE540FA8-C683-456D-AF31-CCE40163A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4E638751-AF52-44CD-AFCC-40C0E396671B}"/>
              </a:ext>
            </a:extLst>
          </p:cNvPr>
          <p:cNvGrpSpPr/>
          <p:nvPr/>
        </p:nvGrpSpPr>
        <p:grpSpPr>
          <a:xfrm>
            <a:off x="2486740" y="5051247"/>
            <a:ext cx="1067580" cy="322186"/>
            <a:chOff x="9195775" y="3278693"/>
            <a:chExt cx="1067580" cy="322186"/>
          </a:xfrm>
        </p:grpSpPr>
        <p:pic>
          <p:nvPicPr>
            <p:cNvPr id="21" name="Graphic 20" descr="Star">
              <a:extLst>
                <a:ext uri="{FF2B5EF4-FFF2-40B4-BE49-F238E27FC236}">
                  <a16:creationId xmlns:a16="http://schemas.microsoft.com/office/drawing/2014/main" id="{3D1CDC1C-DC9C-42D0-B737-A80A9070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22" name="Graphic 21" descr="Star">
              <a:extLst>
                <a:ext uri="{FF2B5EF4-FFF2-40B4-BE49-F238E27FC236}">
                  <a16:creationId xmlns:a16="http://schemas.microsoft.com/office/drawing/2014/main" id="{9C72E2DC-FFA7-4F34-BEB0-91A570BB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23" name="Graphic 22" descr="Star">
              <a:extLst>
                <a:ext uri="{FF2B5EF4-FFF2-40B4-BE49-F238E27FC236}">
                  <a16:creationId xmlns:a16="http://schemas.microsoft.com/office/drawing/2014/main" id="{294D85D1-0439-4CC0-A65C-6936684F1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19C092C2-A2D6-4D31-A914-A1D42A41C274}"/>
              </a:ext>
            </a:extLst>
          </p:cNvPr>
          <p:cNvSpPr/>
          <p:nvPr/>
        </p:nvSpPr>
        <p:spPr>
          <a:xfrm>
            <a:off x="8508816" y="20903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26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5" name="TextBox 3">
            <a:hlinkClick r:id="rId7"/>
            <a:extLst>
              <a:ext uri="{FF2B5EF4-FFF2-40B4-BE49-F238E27FC236}">
                <a16:creationId xmlns:a16="http://schemas.microsoft.com/office/drawing/2014/main" id="{F0FE2AC4-5A74-4482-90A6-37DAE34115B1}"/>
              </a:ext>
            </a:extLst>
          </p:cNvPr>
          <p:cNvSpPr txBox="1"/>
          <p:nvPr/>
        </p:nvSpPr>
        <p:spPr>
          <a:xfrm>
            <a:off x="2412655" y="58194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BB347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BB34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Google Shape;2451;p44">
            <a:extLst>
              <a:ext uri="{FF2B5EF4-FFF2-40B4-BE49-F238E27FC236}">
                <a16:creationId xmlns:a16="http://schemas.microsoft.com/office/drawing/2014/main" id="{DE3087FF-4DDB-4818-8844-787A56DB3BB5}"/>
              </a:ext>
            </a:extLst>
          </p:cNvPr>
          <p:cNvSpPr txBox="1"/>
          <p:nvPr/>
        </p:nvSpPr>
        <p:spPr>
          <a:xfrm>
            <a:off x="3270598" y="3409035"/>
            <a:ext cx="1112400" cy="788400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HTML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2452;p44">
            <a:extLst>
              <a:ext uri="{FF2B5EF4-FFF2-40B4-BE49-F238E27FC236}">
                <a16:creationId xmlns:a16="http://schemas.microsoft.com/office/drawing/2014/main" id="{45B22C19-0529-48EF-8599-E4B7312A2CB6}"/>
              </a:ext>
            </a:extLst>
          </p:cNvPr>
          <p:cNvSpPr txBox="1"/>
          <p:nvPr/>
        </p:nvSpPr>
        <p:spPr>
          <a:xfrm>
            <a:off x="3270598" y="4538287"/>
            <a:ext cx="1112400" cy="788400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Java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2453;p44">
            <a:extLst>
              <a:ext uri="{FF2B5EF4-FFF2-40B4-BE49-F238E27FC236}">
                <a16:creationId xmlns:a16="http://schemas.microsoft.com/office/drawing/2014/main" id="{86E71068-2984-4244-93F2-161033D97E7A}"/>
              </a:ext>
            </a:extLst>
          </p:cNvPr>
          <p:cNvSpPr txBox="1"/>
          <p:nvPr/>
        </p:nvSpPr>
        <p:spPr>
          <a:xfrm>
            <a:off x="3270598" y="2279825"/>
            <a:ext cx="1112400" cy="788400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PHP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2455;p44">
            <a:extLst>
              <a:ext uri="{FF2B5EF4-FFF2-40B4-BE49-F238E27FC236}">
                <a16:creationId xmlns:a16="http://schemas.microsoft.com/office/drawing/2014/main" id="{D3CF5B6D-57F6-4EB2-BB25-7563ECBA7741}"/>
              </a:ext>
            </a:extLst>
          </p:cNvPr>
          <p:cNvSpPr/>
          <p:nvPr/>
        </p:nvSpPr>
        <p:spPr>
          <a:xfrm>
            <a:off x="1405001" y="3395977"/>
            <a:ext cx="808895" cy="808888"/>
          </a:xfrm>
          <a:custGeom>
            <a:avLst/>
            <a:gdLst/>
            <a:ahLst/>
            <a:cxnLst/>
            <a:rect l="l" t="t" r="r" b="b"/>
            <a:pathLst>
              <a:path w="577" h="577" extrusionOk="0">
                <a:moveTo>
                  <a:pt x="289" y="1"/>
                </a:moveTo>
                <a:cubicBezTo>
                  <a:pt x="129" y="1"/>
                  <a:pt x="0" y="129"/>
                  <a:pt x="0" y="288"/>
                </a:cubicBezTo>
                <a:cubicBezTo>
                  <a:pt x="0" y="448"/>
                  <a:pt x="129" y="577"/>
                  <a:pt x="289" y="577"/>
                </a:cubicBezTo>
                <a:cubicBezTo>
                  <a:pt x="448" y="577"/>
                  <a:pt x="576" y="448"/>
                  <a:pt x="576" y="288"/>
                </a:cubicBezTo>
                <a:cubicBezTo>
                  <a:pt x="576" y="129"/>
                  <a:pt x="448" y="1"/>
                  <a:pt x="289" y="1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2456;p44">
            <a:extLst>
              <a:ext uri="{FF2B5EF4-FFF2-40B4-BE49-F238E27FC236}">
                <a16:creationId xmlns:a16="http://schemas.microsoft.com/office/drawing/2014/main" id="{20A895D2-EEB7-4044-94D2-BE5C85CA7CE6}"/>
              </a:ext>
            </a:extLst>
          </p:cNvPr>
          <p:cNvSpPr/>
          <p:nvPr/>
        </p:nvSpPr>
        <p:spPr>
          <a:xfrm>
            <a:off x="2366037" y="3741667"/>
            <a:ext cx="145797" cy="145796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51" y="103"/>
                </a:moveTo>
                <a:cubicBezTo>
                  <a:pt x="24" y="103"/>
                  <a:pt x="0" y="79"/>
                  <a:pt x="0" y="52"/>
                </a:cubicBezTo>
                <a:cubicBezTo>
                  <a:pt x="0" y="24"/>
                  <a:pt x="24" y="0"/>
                  <a:pt x="51" y="0"/>
                </a:cubicBezTo>
                <a:cubicBezTo>
                  <a:pt x="80" y="0"/>
                  <a:pt x="104" y="24"/>
                  <a:pt x="104" y="52"/>
                </a:cubicBezTo>
                <a:cubicBezTo>
                  <a:pt x="104" y="81"/>
                  <a:pt x="80" y="103"/>
                  <a:pt x="51" y="103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2457;p44">
            <a:extLst>
              <a:ext uri="{FF2B5EF4-FFF2-40B4-BE49-F238E27FC236}">
                <a16:creationId xmlns:a16="http://schemas.microsoft.com/office/drawing/2014/main" id="{8F35FDB9-1B36-49CF-A38B-6252679A2D1E}"/>
              </a:ext>
            </a:extLst>
          </p:cNvPr>
          <p:cNvSpPr/>
          <p:nvPr/>
        </p:nvSpPr>
        <p:spPr>
          <a:xfrm>
            <a:off x="2668846" y="3741667"/>
            <a:ext cx="145797" cy="145796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53" y="103"/>
                </a:moveTo>
                <a:cubicBezTo>
                  <a:pt x="24" y="103"/>
                  <a:pt x="0" y="79"/>
                  <a:pt x="0" y="52"/>
                </a:cubicBezTo>
                <a:cubicBezTo>
                  <a:pt x="0" y="24"/>
                  <a:pt x="24" y="0"/>
                  <a:pt x="53" y="0"/>
                </a:cubicBezTo>
                <a:cubicBezTo>
                  <a:pt x="80" y="0"/>
                  <a:pt x="103" y="24"/>
                  <a:pt x="103" y="52"/>
                </a:cubicBezTo>
                <a:cubicBezTo>
                  <a:pt x="103" y="81"/>
                  <a:pt x="80" y="103"/>
                  <a:pt x="53" y="103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Google Shape;2458;p44">
            <a:extLst>
              <a:ext uri="{FF2B5EF4-FFF2-40B4-BE49-F238E27FC236}">
                <a16:creationId xmlns:a16="http://schemas.microsoft.com/office/drawing/2014/main" id="{BC7271AA-4934-4B68-B80E-47BD32870491}"/>
              </a:ext>
            </a:extLst>
          </p:cNvPr>
          <p:cNvSpPr/>
          <p:nvPr/>
        </p:nvSpPr>
        <p:spPr>
          <a:xfrm>
            <a:off x="2970253" y="3741667"/>
            <a:ext cx="147199" cy="145796"/>
          </a:xfrm>
          <a:custGeom>
            <a:avLst/>
            <a:gdLst/>
            <a:ahLst/>
            <a:cxnLst/>
            <a:rect l="l" t="t" r="r" b="b"/>
            <a:pathLst>
              <a:path w="105" h="104" extrusionOk="0">
                <a:moveTo>
                  <a:pt x="53" y="103"/>
                </a:moveTo>
                <a:cubicBezTo>
                  <a:pt x="25" y="103"/>
                  <a:pt x="1" y="79"/>
                  <a:pt x="1" y="52"/>
                </a:cubicBezTo>
                <a:cubicBezTo>
                  <a:pt x="1" y="24"/>
                  <a:pt x="25" y="0"/>
                  <a:pt x="53" y="0"/>
                </a:cubicBezTo>
                <a:cubicBezTo>
                  <a:pt x="80" y="0"/>
                  <a:pt x="104" y="24"/>
                  <a:pt x="104" y="52"/>
                </a:cubicBezTo>
                <a:cubicBezTo>
                  <a:pt x="104" y="81"/>
                  <a:pt x="80" y="103"/>
                  <a:pt x="53" y="10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2459;p44">
            <a:extLst>
              <a:ext uri="{FF2B5EF4-FFF2-40B4-BE49-F238E27FC236}">
                <a16:creationId xmlns:a16="http://schemas.microsoft.com/office/drawing/2014/main" id="{4C0DF1FA-F907-4A42-BA95-9599F2924BC6}"/>
              </a:ext>
            </a:extLst>
          </p:cNvPr>
          <p:cNvSpPr/>
          <p:nvPr/>
        </p:nvSpPr>
        <p:spPr>
          <a:xfrm>
            <a:off x="1371354" y="4527661"/>
            <a:ext cx="869176" cy="807487"/>
          </a:xfrm>
          <a:custGeom>
            <a:avLst/>
            <a:gdLst/>
            <a:ahLst/>
            <a:cxnLst/>
            <a:rect l="l" t="t" r="r" b="b"/>
            <a:pathLst>
              <a:path w="620" h="576" extrusionOk="0">
                <a:moveTo>
                  <a:pt x="309" y="0"/>
                </a:moveTo>
                <a:cubicBezTo>
                  <a:pt x="171" y="0"/>
                  <a:pt x="49" y="101"/>
                  <a:pt x="26" y="242"/>
                </a:cubicBezTo>
                <a:cubicBezTo>
                  <a:pt x="0" y="399"/>
                  <a:pt x="107" y="547"/>
                  <a:pt x="264" y="572"/>
                </a:cubicBezTo>
                <a:cubicBezTo>
                  <a:pt x="279" y="574"/>
                  <a:pt x="295" y="576"/>
                  <a:pt x="310" y="576"/>
                </a:cubicBezTo>
                <a:cubicBezTo>
                  <a:pt x="448" y="576"/>
                  <a:pt x="571" y="475"/>
                  <a:pt x="594" y="334"/>
                </a:cubicBezTo>
                <a:cubicBezTo>
                  <a:pt x="619" y="177"/>
                  <a:pt x="513" y="29"/>
                  <a:pt x="356" y="4"/>
                </a:cubicBezTo>
                <a:cubicBezTo>
                  <a:pt x="340" y="1"/>
                  <a:pt x="325" y="0"/>
                  <a:pt x="309" y="0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2460;p44">
            <a:extLst>
              <a:ext uri="{FF2B5EF4-FFF2-40B4-BE49-F238E27FC236}">
                <a16:creationId xmlns:a16="http://schemas.microsoft.com/office/drawing/2014/main" id="{2C90F83F-DFE0-4604-B118-B5A3A6B84849}"/>
              </a:ext>
            </a:extLst>
          </p:cNvPr>
          <p:cNvSpPr/>
          <p:nvPr/>
        </p:nvSpPr>
        <p:spPr>
          <a:xfrm>
            <a:off x="2366037" y="4886823"/>
            <a:ext cx="145797" cy="145796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51" y="104"/>
                </a:moveTo>
                <a:cubicBezTo>
                  <a:pt x="24" y="104"/>
                  <a:pt x="0" y="80"/>
                  <a:pt x="0" y="53"/>
                </a:cubicBezTo>
                <a:cubicBezTo>
                  <a:pt x="0" y="24"/>
                  <a:pt x="24" y="1"/>
                  <a:pt x="51" y="1"/>
                </a:cubicBezTo>
                <a:cubicBezTo>
                  <a:pt x="80" y="1"/>
                  <a:pt x="104" y="24"/>
                  <a:pt x="104" y="53"/>
                </a:cubicBezTo>
                <a:cubicBezTo>
                  <a:pt x="104" y="80"/>
                  <a:pt x="80" y="104"/>
                  <a:pt x="51" y="104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Google Shape;2461;p44">
            <a:extLst>
              <a:ext uri="{FF2B5EF4-FFF2-40B4-BE49-F238E27FC236}">
                <a16:creationId xmlns:a16="http://schemas.microsoft.com/office/drawing/2014/main" id="{F3B3F4A9-647F-4C9F-99F2-88D54D114A09}"/>
              </a:ext>
            </a:extLst>
          </p:cNvPr>
          <p:cNvSpPr/>
          <p:nvPr/>
        </p:nvSpPr>
        <p:spPr>
          <a:xfrm>
            <a:off x="2668846" y="4886823"/>
            <a:ext cx="145797" cy="145796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53" y="104"/>
                </a:moveTo>
                <a:cubicBezTo>
                  <a:pt x="24" y="104"/>
                  <a:pt x="0" y="80"/>
                  <a:pt x="0" y="53"/>
                </a:cubicBezTo>
                <a:cubicBezTo>
                  <a:pt x="0" y="24"/>
                  <a:pt x="24" y="1"/>
                  <a:pt x="53" y="1"/>
                </a:cubicBezTo>
                <a:cubicBezTo>
                  <a:pt x="80" y="1"/>
                  <a:pt x="103" y="24"/>
                  <a:pt x="103" y="53"/>
                </a:cubicBezTo>
                <a:cubicBezTo>
                  <a:pt x="103" y="80"/>
                  <a:pt x="80" y="104"/>
                  <a:pt x="53" y="104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2462;p44">
            <a:extLst>
              <a:ext uri="{FF2B5EF4-FFF2-40B4-BE49-F238E27FC236}">
                <a16:creationId xmlns:a16="http://schemas.microsoft.com/office/drawing/2014/main" id="{D157107D-E9EA-4581-86B6-98C55A6ED737}"/>
              </a:ext>
            </a:extLst>
          </p:cNvPr>
          <p:cNvSpPr/>
          <p:nvPr/>
        </p:nvSpPr>
        <p:spPr>
          <a:xfrm>
            <a:off x="2970253" y="4886823"/>
            <a:ext cx="147199" cy="145796"/>
          </a:xfrm>
          <a:custGeom>
            <a:avLst/>
            <a:gdLst/>
            <a:ahLst/>
            <a:cxnLst/>
            <a:rect l="l" t="t" r="r" b="b"/>
            <a:pathLst>
              <a:path w="105" h="104" extrusionOk="0">
                <a:moveTo>
                  <a:pt x="53" y="104"/>
                </a:moveTo>
                <a:cubicBezTo>
                  <a:pt x="25" y="104"/>
                  <a:pt x="1" y="80"/>
                  <a:pt x="1" y="53"/>
                </a:cubicBezTo>
                <a:cubicBezTo>
                  <a:pt x="1" y="24"/>
                  <a:pt x="25" y="1"/>
                  <a:pt x="53" y="1"/>
                </a:cubicBezTo>
                <a:cubicBezTo>
                  <a:pt x="80" y="1"/>
                  <a:pt x="104" y="24"/>
                  <a:pt x="104" y="53"/>
                </a:cubicBezTo>
                <a:cubicBezTo>
                  <a:pt x="104" y="80"/>
                  <a:pt x="80" y="104"/>
                  <a:pt x="53" y="104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2467;p44">
            <a:extLst>
              <a:ext uri="{FF2B5EF4-FFF2-40B4-BE49-F238E27FC236}">
                <a16:creationId xmlns:a16="http://schemas.microsoft.com/office/drawing/2014/main" id="{448CFBA6-39D8-4793-98CB-50D36733B535}"/>
              </a:ext>
            </a:extLst>
          </p:cNvPr>
          <p:cNvSpPr/>
          <p:nvPr/>
        </p:nvSpPr>
        <p:spPr>
          <a:xfrm>
            <a:off x="1405001" y="2265696"/>
            <a:ext cx="808895" cy="807487"/>
          </a:xfrm>
          <a:custGeom>
            <a:avLst/>
            <a:gdLst/>
            <a:ahLst/>
            <a:cxnLst/>
            <a:rect l="l" t="t" r="r" b="b"/>
            <a:pathLst>
              <a:path w="577" h="576" extrusionOk="0">
                <a:moveTo>
                  <a:pt x="289" y="0"/>
                </a:moveTo>
                <a:cubicBezTo>
                  <a:pt x="129" y="0"/>
                  <a:pt x="0" y="129"/>
                  <a:pt x="0" y="287"/>
                </a:cubicBezTo>
                <a:cubicBezTo>
                  <a:pt x="0" y="447"/>
                  <a:pt x="129" y="576"/>
                  <a:pt x="289" y="576"/>
                </a:cubicBezTo>
                <a:cubicBezTo>
                  <a:pt x="448" y="576"/>
                  <a:pt x="576" y="447"/>
                  <a:pt x="576" y="287"/>
                </a:cubicBezTo>
                <a:cubicBezTo>
                  <a:pt x="576" y="129"/>
                  <a:pt x="448" y="0"/>
                  <a:pt x="289" y="0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Google Shape;2468;p44">
            <a:extLst>
              <a:ext uri="{FF2B5EF4-FFF2-40B4-BE49-F238E27FC236}">
                <a16:creationId xmlns:a16="http://schemas.microsoft.com/office/drawing/2014/main" id="{F2E6E30A-A686-48B4-A541-1C889D27276D}"/>
              </a:ext>
            </a:extLst>
          </p:cNvPr>
          <p:cNvSpPr/>
          <p:nvPr/>
        </p:nvSpPr>
        <p:spPr>
          <a:xfrm>
            <a:off x="2366037" y="2596545"/>
            <a:ext cx="145797" cy="145796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51" y="103"/>
                </a:moveTo>
                <a:cubicBezTo>
                  <a:pt x="24" y="103"/>
                  <a:pt x="0" y="80"/>
                  <a:pt x="0" y="53"/>
                </a:cubicBezTo>
                <a:cubicBezTo>
                  <a:pt x="0" y="24"/>
                  <a:pt x="24" y="0"/>
                  <a:pt x="51" y="0"/>
                </a:cubicBezTo>
                <a:cubicBezTo>
                  <a:pt x="80" y="0"/>
                  <a:pt x="104" y="24"/>
                  <a:pt x="104" y="53"/>
                </a:cubicBezTo>
                <a:cubicBezTo>
                  <a:pt x="104" y="81"/>
                  <a:pt x="80" y="103"/>
                  <a:pt x="51" y="103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Google Shape;2469;p44">
            <a:extLst>
              <a:ext uri="{FF2B5EF4-FFF2-40B4-BE49-F238E27FC236}">
                <a16:creationId xmlns:a16="http://schemas.microsoft.com/office/drawing/2014/main" id="{B4CA54D5-2A96-4D4E-AD58-6B1A14AFD561}"/>
              </a:ext>
            </a:extLst>
          </p:cNvPr>
          <p:cNvSpPr/>
          <p:nvPr/>
        </p:nvSpPr>
        <p:spPr>
          <a:xfrm>
            <a:off x="2668846" y="2596545"/>
            <a:ext cx="145797" cy="145796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53" y="103"/>
                </a:moveTo>
                <a:cubicBezTo>
                  <a:pt x="24" y="103"/>
                  <a:pt x="0" y="80"/>
                  <a:pt x="0" y="53"/>
                </a:cubicBezTo>
                <a:cubicBezTo>
                  <a:pt x="0" y="24"/>
                  <a:pt x="24" y="0"/>
                  <a:pt x="53" y="0"/>
                </a:cubicBezTo>
                <a:cubicBezTo>
                  <a:pt x="80" y="0"/>
                  <a:pt x="103" y="24"/>
                  <a:pt x="103" y="53"/>
                </a:cubicBezTo>
                <a:cubicBezTo>
                  <a:pt x="103" y="81"/>
                  <a:pt x="80" y="103"/>
                  <a:pt x="53" y="103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2470;p44">
            <a:extLst>
              <a:ext uri="{FF2B5EF4-FFF2-40B4-BE49-F238E27FC236}">
                <a16:creationId xmlns:a16="http://schemas.microsoft.com/office/drawing/2014/main" id="{89EE6305-D788-473A-8941-D74695F9EB46}"/>
              </a:ext>
            </a:extLst>
          </p:cNvPr>
          <p:cNvSpPr/>
          <p:nvPr/>
        </p:nvSpPr>
        <p:spPr>
          <a:xfrm>
            <a:off x="2970253" y="2596545"/>
            <a:ext cx="147199" cy="145796"/>
          </a:xfrm>
          <a:custGeom>
            <a:avLst/>
            <a:gdLst/>
            <a:ahLst/>
            <a:cxnLst/>
            <a:rect l="l" t="t" r="r" b="b"/>
            <a:pathLst>
              <a:path w="105" h="104" extrusionOk="0">
                <a:moveTo>
                  <a:pt x="53" y="103"/>
                </a:moveTo>
                <a:cubicBezTo>
                  <a:pt x="25" y="103"/>
                  <a:pt x="1" y="80"/>
                  <a:pt x="1" y="53"/>
                </a:cubicBezTo>
                <a:cubicBezTo>
                  <a:pt x="1" y="24"/>
                  <a:pt x="25" y="0"/>
                  <a:pt x="53" y="0"/>
                </a:cubicBezTo>
                <a:cubicBezTo>
                  <a:pt x="80" y="0"/>
                  <a:pt x="104" y="24"/>
                  <a:pt x="104" y="53"/>
                </a:cubicBezTo>
                <a:cubicBezTo>
                  <a:pt x="104" y="81"/>
                  <a:pt x="80" y="103"/>
                  <a:pt x="53" y="103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Google Shape;2705;p44">
            <a:extLst>
              <a:ext uri="{FF2B5EF4-FFF2-40B4-BE49-F238E27FC236}">
                <a16:creationId xmlns:a16="http://schemas.microsoft.com/office/drawing/2014/main" id="{E8D79746-A55B-41F7-B37C-5FEFB6E73664}"/>
              </a:ext>
            </a:extLst>
          </p:cNvPr>
          <p:cNvSpPr txBox="1"/>
          <p:nvPr/>
        </p:nvSpPr>
        <p:spPr>
          <a:xfrm>
            <a:off x="1376687" y="3578791"/>
            <a:ext cx="9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2706;p44">
            <a:extLst>
              <a:ext uri="{FF2B5EF4-FFF2-40B4-BE49-F238E27FC236}">
                <a16:creationId xmlns:a16="http://schemas.microsoft.com/office/drawing/2014/main" id="{3201A72D-D96A-43C1-B43E-940B886B9225}"/>
              </a:ext>
            </a:extLst>
          </p:cNvPr>
          <p:cNvSpPr txBox="1"/>
          <p:nvPr/>
        </p:nvSpPr>
        <p:spPr>
          <a:xfrm>
            <a:off x="1376721" y="4709285"/>
            <a:ext cx="9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35%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2707;p44">
            <a:extLst>
              <a:ext uri="{FF2B5EF4-FFF2-40B4-BE49-F238E27FC236}">
                <a16:creationId xmlns:a16="http://schemas.microsoft.com/office/drawing/2014/main" id="{66964D37-3B6B-4589-9B97-DA668E1A0C59}"/>
              </a:ext>
            </a:extLst>
          </p:cNvPr>
          <p:cNvSpPr txBox="1"/>
          <p:nvPr/>
        </p:nvSpPr>
        <p:spPr>
          <a:xfrm>
            <a:off x="1376721" y="2448298"/>
            <a:ext cx="9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99%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BA6DF4-C801-4520-A090-48ADB6F7A022}"/>
              </a:ext>
            </a:extLst>
          </p:cNvPr>
          <p:cNvSpPr txBox="1"/>
          <p:nvPr/>
        </p:nvSpPr>
        <p:spPr>
          <a:xfrm>
            <a:off x="4743933" y="2373010"/>
            <a:ext cx="285072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F51E701-CA23-48CF-BF22-FCF4867C5565}"/>
              </a:ext>
            </a:extLst>
          </p:cNvPr>
          <p:cNvSpPr txBox="1"/>
          <p:nvPr/>
        </p:nvSpPr>
        <p:spPr>
          <a:xfrm>
            <a:off x="4743031" y="3547394"/>
            <a:ext cx="285072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8A4FEC-85B5-48AD-91D8-C18900618361}"/>
              </a:ext>
            </a:extLst>
          </p:cNvPr>
          <p:cNvSpPr txBox="1"/>
          <p:nvPr/>
        </p:nvSpPr>
        <p:spPr>
          <a:xfrm>
            <a:off x="4743031" y="4624028"/>
            <a:ext cx="285072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B6AA730-571D-4633-BD78-0948F5AB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51" y="2159930"/>
            <a:ext cx="4689739" cy="3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7" name="TextBox 130">
            <a:extLst>
              <a:ext uri="{FF2B5EF4-FFF2-40B4-BE49-F238E27FC236}">
                <a16:creationId xmlns:a16="http://schemas.microsoft.com/office/drawing/2014/main" id="{170BB4FF-134F-4172-AF45-031B898F92CC}"/>
              </a:ext>
            </a:extLst>
          </p:cNvPr>
          <p:cNvSpPr txBox="1"/>
          <p:nvPr/>
        </p:nvSpPr>
        <p:spPr>
          <a:xfrm>
            <a:off x="6604123" y="2659076"/>
            <a:ext cx="4020751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cs typeface="+mn-ea"/>
                <a:sym typeface="+mn-lt"/>
              </a:rPr>
              <a:t>Part three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131">
            <a:extLst>
              <a:ext uri="{FF2B5EF4-FFF2-40B4-BE49-F238E27FC236}">
                <a16:creationId xmlns:a16="http://schemas.microsoft.com/office/drawing/2014/main" id="{52105306-5789-44E8-8335-456DE87CE709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>
            <a:extLst>
              <a:ext uri="{FF2B5EF4-FFF2-40B4-BE49-F238E27FC236}">
                <a16:creationId xmlns:a16="http://schemas.microsoft.com/office/drawing/2014/main" id="{88D5794A-9393-4491-A412-09B8D2109043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39DF3F-88D0-48C7-8C27-89E58EB9447C}"/>
              </a:ext>
            </a:extLst>
          </p:cNvPr>
          <p:cNvSpPr txBox="1"/>
          <p:nvPr/>
        </p:nvSpPr>
        <p:spPr>
          <a:xfrm>
            <a:off x="6733789" y="3825240"/>
            <a:ext cx="2085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75FF1D69-07AE-48BD-BD5B-486DD5BD8A79}"/>
              </a:ext>
            </a:extLst>
          </p:cNvPr>
          <p:cNvGrpSpPr/>
          <p:nvPr/>
        </p:nvGrpSpPr>
        <p:grpSpPr>
          <a:xfrm>
            <a:off x="6708843" y="2147269"/>
            <a:ext cx="1067580" cy="322186"/>
            <a:chOff x="9195775" y="3278693"/>
            <a:chExt cx="1067580" cy="322186"/>
          </a:xfrm>
        </p:grpSpPr>
        <p:pic>
          <p:nvPicPr>
            <p:cNvPr id="12" name="Graphic 20" descr="Star">
              <a:extLst>
                <a:ext uri="{FF2B5EF4-FFF2-40B4-BE49-F238E27FC236}">
                  <a16:creationId xmlns:a16="http://schemas.microsoft.com/office/drawing/2014/main" id="{1FA7CF64-197E-44C4-82AA-7397DBB8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3" name="Graphic 21" descr="Star">
              <a:extLst>
                <a:ext uri="{FF2B5EF4-FFF2-40B4-BE49-F238E27FC236}">
                  <a16:creationId xmlns:a16="http://schemas.microsoft.com/office/drawing/2014/main" id="{E25B1060-B940-4CF4-8A97-3CEAC949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4" name="Graphic 22" descr="Star">
              <a:extLst>
                <a:ext uri="{FF2B5EF4-FFF2-40B4-BE49-F238E27FC236}">
                  <a16:creationId xmlns:a16="http://schemas.microsoft.com/office/drawing/2014/main" id="{F2ACC49D-BD9E-4EFC-AD70-46D56CC39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53" y="1382387"/>
            <a:ext cx="6045647" cy="426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A35A35-DAB8-436B-8E4E-F347F3C8B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51" y="3385588"/>
            <a:ext cx="2262851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Google Shape;995;p32">
            <a:extLst>
              <a:ext uri="{FF2B5EF4-FFF2-40B4-BE49-F238E27FC236}">
                <a16:creationId xmlns:a16="http://schemas.microsoft.com/office/drawing/2014/main" id="{82F80822-71BD-44B1-9490-59DB9E01B777}"/>
              </a:ext>
            </a:extLst>
          </p:cNvPr>
          <p:cNvSpPr txBox="1"/>
          <p:nvPr/>
        </p:nvSpPr>
        <p:spPr>
          <a:xfrm>
            <a:off x="4930667" y="5275957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2015-2017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996;p32">
            <a:extLst>
              <a:ext uri="{FF2B5EF4-FFF2-40B4-BE49-F238E27FC236}">
                <a16:creationId xmlns:a16="http://schemas.microsoft.com/office/drawing/2014/main" id="{088B2D55-2AE8-4FA9-9754-0DBDC47CC558}"/>
              </a:ext>
            </a:extLst>
          </p:cNvPr>
          <p:cNvSpPr txBox="1"/>
          <p:nvPr/>
        </p:nvSpPr>
        <p:spPr>
          <a:xfrm>
            <a:off x="1475316" y="5269591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2010-2015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999;p32">
            <a:extLst>
              <a:ext uri="{FF2B5EF4-FFF2-40B4-BE49-F238E27FC236}">
                <a16:creationId xmlns:a16="http://schemas.microsoft.com/office/drawing/2014/main" id="{F13553D8-6543-4A15-B364-690A45857E5D}"/>
              </a:ext>
            </a:extLst>
          </p:cNvPr>
          <p:cNvSpPr txBox="1"/>
          <p:nvPr/>
        </p:nvSpPr>
        <p:spPr>
          <a:xfrm>
            <a:off x="8386000" y="5271372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2018-</a:t>
            </a:r>
            <a:r>
              <a:rPr kumimoji="0" lang="en-US" altLang="zh-C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202X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Google Shape;1004;p32">
            <a:extLst>
              <a:ext uri="{FF2B5EF4-FFF2-40B4-BE49-F238E27FC236}">
                <a16:creationId xmlns:a16="http://schemas.microsoft.com/office/drawing/2014/main" id="{647652A1-DA0D-401A-8EFD-634464C74E05}"/>
              </a:ext>
            </a:extLst>
          </p:cNvPr>
          <p:cNvCxnSpPr/>
          <p:nvPr/>
        </p:nvCxnSpPr>
        <p:spPr>
          <a:xfrm>
            <a:off x="1477707" y="5180340"/>
            <a:ext cx="23808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05;p32">
            <a:extLst>
              <a:ext uri="{FF2B5EF4-FFF2-40B4-BE49-F238E27FC236}">
                <a16:creationId xmlns:a16="http://schemas.microsoft.com/office/drawing/2014/main" id="{A19F0CE8-920D-4253-A651-A872AA518482}"/>
              </a:ext>
            </a:extLst>
          </p:cNvPr>
          <p:cNvCxnSpPr/>
          <p:nvPr/>
        </p:nvCxnSpPr>
        <p:spPr>
          <a:xfrm>
            <a:off x="4933074" y="5180340"/>
            <a:ext cx="23808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006;p32">
            <a:extLst>
              <a:ext uri="{FF2B5EF4-FFF2-40B4-BE49-F238E27FC236}">
                <a16:creationId xmlns:a16="http://schemas.microsoft.com/office/drawing/2014/main" id="{27F61BFF-0600-462F-AA06-3D364F3BD29E}"/>
              </a:ext>
            </a:extLst>
          </p:cNvPr>
          <p:cNvCxnSpPr/>
          <p:nvPr/>
        </p:nvCxnSpPr>
        <p:spPr>
          <a:xfrm>
            <a:off x="8388440" y="5180340"/>
            <a:ext cx="23808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008;p32">
            <a:extLst>
              <a:ext uri="{FF2B5EF4-FFF2-40B4-BE49-F238E27FC236}">
                <a16:creationId xmlns:a16="http://schemas.microsoft.com/office/drawing/2014/main" id="{7EB76DB6-6AE9-4C5C-B860-DD570A59F65E}"/>
              </a:ext>
            </a:extLst>
          </p:cNvPr>
          <p:cNvSpPr/>
          <p:nvPr/>
        </p:nvSpPr>
        <p:spPr>
          <a:xfrm>
            <a:off x="1885534" y="2700901"/>
            <a:ext cx="4207600" cy="440800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Google Shape;1009;p32">
            <a:extLst>
              <a:ext uri="{FF2B5EF4-FFF2-40B4-BE49-F238E27FC236}">
                <a16:creationId xmlns:a16="http://schemas.microsoft.com/office/drawing/2014/main" id="{7B6E2823-F0DD-4BAE-AF9C-DEEA7355D3A2}"/>
              </a:ext>
            </a:extLst>
          </p:cNvPr>
          <p:cNvSpPr/>
          <p:nvPr/>
        </p:nvSpPr>
        <p:spPr>
          <a:xfrm>
            <a:off x="6096034" y="2271901"/>
            <a:ext cx="2520400" cy="870000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1010;p32">
            <a:extLst>
              <a:ext uri="{FF2B5EF4-FFF2-40B4-BE49-F238E27FC236}">
                <a16:creationId xmlns:a16="http://schemas.microsoft.com/office/drawing/2014/main" id="{03A26D10-C52F-4045-AAF5-1EFD92F1572F}"/>
              </a:ext>
            </a:extLst>
          </p:cNvPr>
          <p:cNvSpPr/>
          <p:nvPr/>
        </p:nvSpPr>
        <p:spPr>
          <a:xfrm>
            <a:off x="9463734" y="1861568"/>
            <a:ext cx="2113200" cy="1280000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1011;p32">
            <a:extLst>
              <a:ext uri="{FF2B5EF4-FFF2-40B4-BE49-F238E27FC236}">
                <a16:creationId xmlns:a16="http://schemas.microsoft.com/office/drawing/2014/main" id="{75CA420B-41A1-42FC-9767-6DDC2E71A8B1}"/>
              </a:ext>
            </a:extLst>
          </p:cNvPr>
          <p:cNvSpPr/>
          <p:nvPr/>
        </p:nvSpPr>
        <p:spPr>
          <a:xfrm>
            <a:off x="1449134" y="1874928"/>
            <a:ext cx="10127908" cy="1280185"/>
          </a:xfrm>
          <a:custGeom>
            <a:avLst/>
            <a:gdLst/>
            <a:ahLst/>
            <a:cxnLst/>
            <a:rect l="l" t="t" r="r" b="b"/>
            <a:pathLst>
              <a:path w="36147" h="28678" fill="none" extrusionOk="0">
                <a:moveTo>
                  <a:pt x="0" y="0"/>
                </a:moveTo>
                <a:lnTo>
                  <a:pt x="0" y="28677"/>
                </a:lnTo>
                <a:lnTo>
                  <a:pt x="36146" y="28677"/>
                </a:ln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1012;p32">
            <a:extLst>
              <a:ext uri="{FF2B5EF4-FFF2-40B4-BE49-F238E27FC236}">
                <a16:creationId xmlns:a16="http://schemas.microsoft.com/office/drawing/2014/main" id="{29471786-94ED-45E2-B554-BDC6C8E8A53B}"/>
              </a:ext>
            </a:extLst>
          </p:cNvPr>
          <p:cNvSpPr txBox="1"/>
          <p:nvPr/>
        </p:nvSpPr>
        <p:spPr>
          <a:xfrm>
            <a:off x="1475316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1013;p32">
            <a:extLst>
              <a:ext uri="{FF2B5EF4-FFF2-40B4-BE49-F238E27FC236}">
                <a16:creationId xmlns:a16="http://schemas.microsoft.com/office/drawing/2014/main" id="{6C97F675-58FC-43F9-B95B-59C57A279C6F}"/>
              </a:ext>
            </a:extLst>
          </p:cNvPr>
          <p:cNvSpPr txBox="1"/>
          <p:nvPr/>
        </p:nvSpPr>
        <p:spPr>
          <a:xfrm>
            <a:off x="2316942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014;p32">
            <a:extLst>
              <a:ext uri="{FF2B5EF4-FFF2-40B4-BE49-F238E27FC236}">
                <a16:creationId xmlns:a16="http://schemas.microsoft.com/office/drawing/2014/main" id="{EECD11D4-1E07-4E67-8112-B5DD9E5FF1AB}"/>
              </a:ext>
            </a:extLst>
          </p:cNvPr>
          <p:cNvSpPr txBox="1"/>
          <p:nvPr/>
        </p:nvSpPr>
        <p:spPr>
          <a:xfrm>
            <a:off x="3158567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015;p32">
            <a:extLst>
              <a:ext uri="{FF2B5EF4-FFF2-40B4-BE49-F238E27FC236}">
                <a16:creationId xmlns:a16="http://schemas.microsoft.com/office/drawing/2014/main" id="{BAC0B914-E83C-4CBC-836D-42980B741C7F}"/>
              </a:ext>
            </a:extLst>
          </p:cNvPr>
          <p:cNvSpPr txBox="1"/>
          <p:nvPr/>
        </p:nvSpPr>
        <p:spPr>
          <a:xfrm>
            <a:off x="4000191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016;p32">
            <a:extLst>
              <a:ext uri="{FF2B5EF4-FFF2-40B4-BE49-F238E27FC236}">
                <a16:creationId xmlns:a16="http://schemas.microsoft.com/office/drawing/2014/main" id="{CC94D4A2-5EFD-45A5-B0F1-6F1CC95D6317}"/>
              </a:ext>
            </a:extLst>
          </p:cNvPr>
          <p:cNvSpPr txBox="1"/>
          <p:nvPr/>
        </p:nvSpPr>
        <p:spPr>
          <a:xfrm>
            <a:off x="4841816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017;p32">
            <a:extLst>
              <a:ext uri="{FF2B5EF4-FFF2-40B4-BE49-F238E27FC236}">
                <a16:creationId xmlns:a16="http://schemas.microsoft.com/office/drawing/2014/main" id="{0575D169-E2ED-4CB0-817F-6EC1E0F781BD}"/>
              </a:ext>
            </a:extLst>
          </p:cNvPr>
          <p:cNvSpPr txBox="1"/>
          <p:nvPr/>
        </p:nvSpPr>
        <p:spPr>
          <a:xfrm>
            <a:off x="5683442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018;p32">
            <a:extLst>
              <a:ext uri="{FF2B5EF4-FFF2-40B4-BE49-F238E27FC236}">
                <a16:creationId xmlns:a16="http://schemas.microsoft.com/office/drawing/2014/main" id="{AB243A0C-E42D-40B4-A897-7F4DD62C8D98}"/>
              </a:ext>
            </a:extLst>
          </p:cNvPr>
          <p:cNvSpPr txBox="1"/>
          <p:nvPr/>
        </p:nvSpPr>
        <p:spPr>
          <a:xfrm>
            <a:off x="6525066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019;p32">
            <a:extLst>
              <a:ext uri="{FF2B5EF4-FFF2-40B4-BE49-F238E27FC236}">
                <a16:creationId xmlns:a16="http://schemas.microsoft.com/office/drawing/2014/main" id="{BA400E25-4BB1-4494-BEBD-CD433D6E2FC4}"/>
              </a:ext>
            </a:extLst>
          </p:cNvPr>
          <p:cNvSpPr txBox="1"/>
          <p:nvPr/>
        </p:nvSpPr>
        <p:spPr>
          <a:xfrm>
            <a:off x="7366691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1020;p32">
            <a:extLst>
              <a:ext uri="{FF2B5EF4-FFF2-40B4-BE49-F238E27FC236}">
                <a16:creationId xmlns:a16="http://schemas.microsoft.com/office/drawing/2014/main" id="{F40B24A3-5798-4235-A2E6-46EA80DFABF0}"/>
              </a:ext>
            </a:extLst>
          </p:cNvPr>
          <p:cNvSpPr txBox="1"/>
          <p:nvPr/>
        </p:nvSpPr>
        <p:spPr>
          <a:xfrm>
            <a:off x="8208317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021;p32">
            <a:extLst>
              <a:ext uri="{FF2B5EF4-FFF2-40B4-BE49-F238E27FC236}">
                <a16:creationId xmlns:a16="http://schemas.microsoft.com/office/drawing/2014/main" id="{53A038F2-4460-44C2-BB87-FCBF28C45865}"/>
              </a:ext>
            </a:extLst>
          </p:cNvPr>
          <p:cNvSpPr txBox="1"/>
          <p:nvPr/>
        </p:nvSpPr>
        <p:spPr>
          <a:xfrm>
            <a:off x="9049941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1022;p32">
            <a:extLst>
              <a:ext uri="{FF2B5EF4-FFF2-40B4-BE49-F238E27FC236}">
                <a16:creationId xmlns:a16="http://schemas.microsoft.com/office/drawing/2014/main" id="{F3CA8CEE-CF33-4F24-B1E6-F7883B6D9BEB}"/>
              </a:ext>
            </a:extLst>
          </p:cNvPr>
          <p:cNvSpPr txBox="1"/>
          <p:nvPr/>
        </p:nvSpPr>
        <p:spPr>
          <a:xfrm>
            <a:off x="9891566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1023;p32">
            <a:extLst>
              <a:ext uri="{FF2B5EF4-FFF2-40B4-BE49-F238E27FC236}">
                <a16:creationId xmlns:a16="http://schemas.microsoft.com/office/drawing/2014/main" id="{D4607A4D-46F5-4A0D-97DF-A2A8A84BE55A}"/>
              </a:ext>
            </a:extLst>
          </p:cNvPr>
          <p:cNvSpPr txBox="1"/>
          <p:nvPr/>
        </p:nvSpPr>
        <p:spPr>
          <a:xfrm>
            <a:off x="10733190" y="3371965"/>
            <a:ext cx="820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cs typeface="+mn-ea"/>
                <a:sym typeface="+mn-lt"/>
              </a:rPr>
              <a:t>202X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Google Shape;1025;p32">
            <a:extLst>
              <a:ext uri="{FF2B5EF4-FFF2-40B4-BE49-F238E27FC236}">
                <a16:creationId xmlns:a16="http://schemas.microsoft.com/office/drawing/2014/main" id="{10CCDC0E-D532-4367-A537-EBE342E3A6D1}"/>
              </a:ext>
            </a:extLst>
          </p:cNvPr>
          <p:cNvCxnSpPr/>
          <p:nvPr/>
        </p:nvCxnSpPr>
        <p:spPr>
          <a:xfrm rot="10800000">
            <a:off x="1885643" y="3151704"/>
            <a:ext cx="0" cy="138727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026;p32">
            <a:extLst>
              <a:ext uri="{FF2B5EF4-FFF2-40B4-BE49-F238E27FC236}">
                <a16:creationId xmlns:a16="http://schemas.microsoft.com/office/drawing/2014/main" id="{07F1A30F-714C-4387-886A-AF64555DE9A2}"/>
              </a:ext>
            </a:extLst>
          </p:cNvPr>
          <p:cNvCxnSpPr/>
          <p:nvPr/>
        </p:nvCxnSpPr>
        <p:spPr>
          <a:xfrm rot="10800000">
            <a:off x="2727309" y="3155077"/>
            <a:ext cx="0" cy="13535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1027;p32">
            <a:extLst>
              <a:ext uri="{FF2B5EF4-FFF2-40B4-BE49-F238E27FC236}">
                <a16:creationId xmlns:a16="http://schemas.microsoft.com/office/drawing/2014/main" id="{F6F397C1-ADF5-4DF6-B8E3-8E9BADF9A5E7}"/>
              </a:ext>
            </a:extLst>
          </p:cNvPr>
          <p:cNvCxnSpPr/>
          <p:nvPr/>
        </p:nvCxnSpPr>
        <p:spPr>
          <a:xfrm rot="10800000">
            <a:off x="3568977" y="3161822"/>
            <a:ext cx="0" cy="12860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1028;p32">
            <a:extLst>
              <a:ext uri="{FF2B5EF4-FFF2-40B4-BE49-F238E27FC236}">
                <a16:creationId xmlns:a16="http://schemas.microsoft.com/office/drawing/2014/main" id="{53EA1FFD-3C05-4EB2-B1C0-B2E642DC7F30}"/>
              </a:ext>
            </a:extLst>
          </p:cNvPr>
          <p:cNvCxnSpPr/>
          <p:nvPr/>
        </p:nvCxnSpPr>
        <p:spPr>
          <a:xfrm rot="10800000">
            <a:off x="4410645" y="3148107"/>
            <a:ext cx="0" cy="14232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029;p32">
            <a:extLst>
              <a:ext uri="{FF2B5EF4-FFF2-40B4-BE49-F238E27FC236}">
                <a16:creationId xmlns:a16="http://schemas.microsoft.com/office/drawing/2014/main" id="{8CFDCF9F-AE71-47DE-8BE4-0A5DD1192795}"/>
              </a:ext>
            </a:extLst>
          </p:cNvPr>
          <p:cNvCxnSpPr/>
          <p:nvPr/>
        </p:nvCxnSpPr>
        <p:spPr>
          <a:xfrm rot="10800000">
            <a:off x="5252312" y="3158450"/>
            <a:ext cx="0" cy="13198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030;p32">
            <a:extLst>
              <a:ext uri="{FF2B5EF4-FFF2-40B4-BE49-F238E27FC236}">
                <a16:creationId xmlns:a16="http://schemas.microsoft.com/office/drawing/2014/main" id="{E82FADB6-00E7-4E42-A49B-6DD7321BDACF}"/>
              </a:ext>
            </a:extLst>
          </p:cNvPr>
          <p:cNvCxnSpPr/>
          <p:nvPr/>
        </p:nvCxnSpPr>
        <p:spPr>
          <a:xfrm rot="10800000">
            <a:off x="6093979" y="3148107"/>
            <a:ext cx="0" cy="14232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1031;p32">
            <a:extLst>
              <a:ext uri="{FF2B5EF4-FFF2-40B4-BE49-F238E27FC236}">
                <a16:creationId xmlns:a16="http://schemas.microsoft.com/office/drawing/2014/main" id="{2698F95D-1BF3-4335-B623-B9064EFE49C3}"/>
              </a:ext>
            </a:extLst>
          </p:cNvPr>
          <p:cNvCxnSpPr/>
          <p:nvPr/>
        </p:nvCxnSpPr>
        <p:spPr>
          <a:xfrm rot="10800000">
            <a:off x="6935646" y="3158450"/>
            <a:ext cx="0" cy="13198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1032;p32">
            <a:extLst>
              <a:ext uri="{FF2B5EF4-FFF2-40B4-BE49-F238E27FC236}">
                <a16:creationId xmlns:a16="http://schemas.microsoft.com/office/drawing/2014/main" id="{855E886D-16EA-4ED5-8366-FCFA9D40799A}"/>
              </a:ext>
            </a:extLst>
          </p:cNvPr>
          <p:cNvCxnSpPr/>
          <p:nvPr/>
        </p:nvCxnSpPr>
        <p:spPr>
          <a:xfrm rot="10800000">
            <a:off x="7777314" y="3158450"/>
            <a:ext cx="0" cy="13198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033;p32">
            <a:extLst>
              <a:ext uri="{FF2B5EF4-FFF2-40B4-BE49-F238E27FC236}">
                <a16:creationId xmlns:a16="http://schemas.microsoft.com/office/drawing/2014/main" id="{F1D642AB-F9A7-471E-9ACE-EDDA3A896668}"/>
              </a:ext>
            </a:extLst>
          </p:cNvPr>
          <p:cNvCxnSpPr/>
          <p:nvPr/>
        </p:nvCxnSpPr>
        <p:spPr>
          <a:xfrm rot="10800000">
            <a:off x="8618982" y="3148107"/>
            <a:ext cx="0" cy="14232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1034;p32">
            <a:extLst>
              <a:ext uri="{FF2B5EF4-FFF2-40B4-BE49-F238E27FC236}">
                <a16:creationId xmlns:a16="http://schemas.microsoft.com/office/drawing/2014/main" id="{45743568-DC94-4D16-87B9-168D75F2CFB8}"/>
              </a:ext>
            </a:extLst>
          </p:cNvPr>
          <p:cNvCxnSpPr/>
          <p:nvPr/>
        </p:nvCxnSpPr>
        <p:spPr>
          <a:xfrm rot="10800000">
            <a:off x="9460650" y="3165195"/>
            <a:ext cx="0" cy="12523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1035;p32">
            <a:extLst>
              <a:ext uri="{FF2B5EF4-FFF2-40B4-BE49-F238E27FC236}">
                <a16:creationId xmlns:a16="http://schemas.microsoft.com/office/drawing/2014/main" id="{4193C93C-EA60-4C2D-8BB6-EBA8F404111A}"/>
              </a:ext>
            </a:extLst>
          </p:cNvPr>
          <p:cNvCxnSpPr/>
          <p:nvPr/>
        </p:nvCxnSpPr>
        <p:spPr>
          <a:xfrm rot="10800000">
            <a:off x="10302316" y="3155077"/>
            <a:ext cx="0" cy="13535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1036;p32">
            <a:extLst>
              <a:ext uri="{FF2B5EF4-FFF2-40B4-BE49-F238E27FC236}">
                <a16:creationId xmlns:a16="http://schemas.microsoft.com/office/drawing/2014/main" id="{9181203F-AC2B-4320-8D1E-A51867AFB4FC}"/>
              </a:ext>
            </a:extLst>
          </p:cNvPr>
          <p:cNvCxnSpPr/>
          <p:nvPr/>
        </p:nvCxnSpPr>
        <p:spPr>
          <a:xfrm rot="10800000">
            <a:off x="11143984" y="3168567"/>
            <a:ext cx="0" cy="12186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1037;p32">
            <a:extLst>
              <a:ext uri="{FF2B5EF4-FFF2-40B4-BE49-F238E27FC236}">
                <a16:creationId xmlns:a16="http://schemas.microsoft.com/office/drawing/2014/main" id="{1581CFC0-4D59-40EE-9FF2-F2DB5BBAE753}"/>
              </a:ext>
            </a:extLst>
          </p:cNvPr>
          <p:cNvSpPr txBox="1"/>
          <p:nvPr/>
        </p:nvSpPr>
        <p:spPr>
          <a:xfrm rot="16200000">
            <a:off x="-762769" y="3153403"/>
            <a:ext cx="3415871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Career Progression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FF8D636-485E-44FE-BF77-71DF48997227}"/>
              </a:ext>
            </a:extLst>
          </p:cNvPr>
          <p:cNvSpPr txBox="1"/>
          <p:nvPr/>
        </p:nvSpPr>
        <p:spPr>
          <a:xfrm>
            <a:off x="1686656" y="4063055"/>
            <a:ext cx="196290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896EB72-DCC2-4880-A2EB-30EE19D0212E}"/>
              </a:ext>
            </a:extLst>
          </p:cNvPr>
          <p:cNvSpPr txBox="1"/>
          <p:nvPr/>
        </p:nvSpPr>
        <p:spPr>
          <a:xfrm>
            <a:off x="5137866" y="4104625"/>
            <a:ext cx="196290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CC7DC1E-272A-4FCE-8B3E-AD494C9EF732}"/>
              </a:ext>
            </a:extLst>
          </p:cNvPr>
          <p:cNvSpPr txBox="1"/>
          <p:nvPr/>
        </p:nvSpPr>
        <p:spPr>
          <a:xfrm>
            <a:off x="8597349" y="4082802"/>
            <a:ext cx="1962902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2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1657661-3A68-495E-82AA-C9712873982E}"/>
              </a:ext>
            </a:extLst>
          </p:cNvPr>
          <p:cNvSpPr/>
          <p:nvPr/>
        </p:nvSpPr>
        <p:spPr>
          <a:xfrm>
            <a:off x="1264039" y="2373395"/>
            <a:ext cx="2743200" cy="3398147"/>
          </a:xfrm>
          <a:prstGeom prst="roundRect">
            <a:avLst>
              <a:gd name="adj" fmla="val 4630"/>
            </a:avLst>
          </a:prstGeom>
          <a:solidFill>
            <a:srgbClr val="F6A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Freeform: Shape 99">
            <a:extLst>
              <a:ext uri="{FF2B5EF4-FFF2-40B4-BE49-F238E27FC236}">
                <a16:creationId xmlns:a16="http://schemas.microsoft.com/office/drawing/2014/main" id="{98769901-C9A6-489D-B515-BEBB14F569C7}"/>
              </a:ext>
            </a:extLst>
          </p:cNvPr>
          <p:cNvSpPr/>
          <p:nvPr/>
        </p:nvSpPr>
        <p:spPr>
          <a:xfrm rot="10800000">
            <a:off x="1531297" y="1480560"/>
            <a:ext cx="2208684" cy="3394496"/>
          </a:xfrm>
          <a:custGeom>
            <a:avLst/>
            <a:gdLst>
              <a:gd name="connsiteX0" fmla="*/ 0 w 2208684"/>
              <a:gd name="connsiteY0" fmla="*/ 3394496 h 3394496"/>
              <a:gd name="connsiteX1" fmla="*/ 0 w 2208684"/>
              <a:gd name="connsiteY1" fmla="*/ 194971 h 3394496"/>
              <a:gd name="connsiteX2" fmla="*/ 477226 w 2208684"/>
              <a:gd name="connsiteY2" fmla="*/ 194971 h 3394496"/>
              <a:gd name="connsiteX3" fmla="*/ 590309 w 2208684"/>
              <a:gd name="connsiteY3" fmla="*/ 0 h 3394496"/>
              <a:gd name="connsiteX4" fmla="*/ 703392 w 2208684"/>
              <a:gd name="connsiteY4" fmla="*/ 194971 h 3394496"/>
              <a:gd name="connsiteX5" fmla="*/ 2208684 w 2208684"/>
              <a:gd name="connsiteY5" fmla="*/ 194971 h 3394496"/>
              <a:gd name="connsiteX6" fmla="*/ 2208684 w 2208684"/>
              <a:gd name="connsiteY6" fmla="*/ 2754591 h 339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684" h="3394496">
                <a:moveTo>
                  <a:pt x="0" y="3394496"/>
                </a:moveTo>
                <a:lnTo>
                  <a:pt x="0" y="194971"/>
                </a:lnTo>
                <a:lnTo>
                  <a:pt x="477226" y="194971"/>
                </a:lnTo>
                <a:lnTo>
                  <a:pt x="590309" y="0"/>
                </a:lnTo>
                <a:lnTo>
                  <a:pt x="703392" y="194971"/>
                </a:lnTo>
                <a:lnTo>
                  <a:pt x="2208684" y="194971"/>
                </a:lnTo>
                <a:lnTo>
                  <a:pt x="2208684" y="27545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72">
            <a:extLst>
              <a:ext uri="{FF2B5EF4-FFF2-40B4-BE49-F238E27FC236}">
                <a16:creationId xmlns:a16="http://schemas.microsoft.com/office/drawing/2014/main" id="{AC44DA00-543E-41C5-B993-4B39829A75D6}"/>
              </a:ext>
            </a:extLst>
          </p:cNvPr>
          <p:cNvSpPr>
            <a:spLocks/>
          </p:cNvSpPr>
          <p:nvPr/>
        </p:nvSpPr>
        <p:spPr bwMode="auto">
          <a:xfrm>
            <a:off x="1503624" y="5006384"/>
            <a:ext cx="300042" cy="481756"/>
          </a:xfrm>
          <a:custGeom>
            <a:avLst/>
            <a:gdLst>
              <a:gd name="T0" fmla="*/ 60 w 60"/>
              <a:gd name="T1" fmla="*/ 34 h 96"/>
              <a:gd name="T2" fmla="*/ 56 w 60"/>
              <a:gd name="T3" fmla="*/ 2 h 96"/>
              <a:gd name="T4" fmla="*/ 54 w 60"/>
              <a:gd name="T5" fmla="*/ 0 h 96"/>
              <a:gd name="T6" fmla="*/ 43 w 60"/>
              <a:gd name="T7" fmla="*/ 0 h 96"/>
              <a:gd name="T8" fmla="*/ 23 w 60"/>
              <a:gd name="T9" fmla="*/ 20 h 96"/>
              <a:gd name="T10" fmla="*/ 38 w 60"/>
              <a:gd name="T11" fmla="*/ 20 h 96"/>
              <a:gd name="T12" fmla="*/ 40 w 60"/>
              <a:gd name="T13" fmla="*/ 21 h 96"/>
              <a:gd name="T14" fmla="*/ 39 w 60"/>
              <a:gd name="T15" fmla="*/ 23 h 96"/>
              <a:gd name="T16" fmla="*/ 19 w 60"/>
              <a:gd name="T17" fmla="*/ 43 h 96"/>
              <a:gd name="T18" fmla="*/ 18 w 60"/>
              <a:gd name="T19" fmla="*/ 44 h 96"/>
              <a:gd name="T20" fmla="*/ 17 w 60"/>
              <a:gd name="T21" fmla="*/ 43 h 96"/>
              <a:gd name="T22" fmla="*/ 17 w 60"/>
              <a:gd name="T23" fmla="*/ 41 h 96"/>
              <a:gd name="T24" fmla="*/ 33 w 60"/>
              <a:gd name="T25" fmla="*/ 24 h 96"/>
              <a:gd name="T26" fmla="*/ 18 w 60"/>
              <a:gd name="T27" fmla="*/ 24 h 96"/>
              <a:gd name="T28" fmla="*/ 16 w 60"/>
              <a:gd name="T29" fmla="*/ 23 h 96"/>
              <a:gd name="T30" fmla="*/ 17 w 60"/>
              <a:gd name="T31" fmla="*/ 21 h 96"/>
              <a:gd name="T32" fmla="*/ 37 w 60"/>
              <a:gd name="T33" fmla="*/ 0 h 96"/>
              <a:gd name="T34" fmla="*/ 6 w 60"/>
              <a:gd name="T35" fmla="*/ 0 h 96"/>
              <a:gd name="T36" fmla="*/ 4 w 60"/>
              <a:gd name="T37" fmla="*/ 2 h 96"/>
              <a:gd name="T38" fmla="*/ 0 w 60"/>
              <a:gd name="T39" fmla="*/ 34 h 96"/>
              <a:gd name="T40" fmla="*/ 28 w 60"/>
              <a:gd name="T41" fmla="*/ 64 h 96"/>
              <a:gd name="T42" fmla="*/ 28 w 60"/>
              <a:gd name="T43" fmla="*/ 92 h 96"/>
              <a:gd name="T44" fmla="*/ 14 w 60"/>
              <a:gd name="T45" fmla="*/ 92 h 96"/>
              <a:gd name="T46" fmla="*/ 12 w 60"/>
              <a:gd name="T47" fmla="*/ 94 h 96"/>
              <a:gd name="T48" fmla="*/ 14 w 60"/>
              <a:gd name="T49" fmla="*/ 96 h 96"/>
              <a:gd name="T50" fmla="*/ 46 w 60"/>
              <a:gd name="T51" fmla="*/ 96 h 96"/>
              <a:gd name="T52" fmla="*/ 48 w 60"/>
              <a:gd name="T53" fmla="*/ 94 h 96"/>
              <a:gd name="T54" fmla="*/ 46 w 60"/>
              <a:gd name="T55" fmla="*/ 92 h 96"/>
              <a:gd name="T56" fmla="*/ 32 w 60"/>
              <a:gd name="T57" fmla="*/ 92 h 96"/>
              <a:gd name="T58" fmla="*/ 32 w 60"/>
              <a:gd name="T59" fmla="*/ 64 h 96"/>
              <a:gd name="T60" fmla="*/ 60 w 60"/>
              <a:gd name="T61" fmla="*/ 3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" h="96">
                <a:moveTo>
                  <a:pt x="60" y="34"/>
                </a:move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23" y="20"/>
                  <a:pt x="23" y="20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20"/>
                  <a:pt x="40" y="21"/>
                  <a:pt x="40" y="21"/>
                </a:cubicBezTo>
                <a:cubicBezTo>
                  <a:pt x="40" y="22"/>
                  <a:pt x="40" y="23"/>
                  <a:pt x="39" y="2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9" y="44"/>
                  <a:pt x="18" y="44"/>
                </a:cubicBezTo>
                <a:cubicBezTo>
                  <a:pt x="17" y="44"/>
                  <a:pt x="17" y="44"/>
                  <a:pt x="17" y="43"/>
                </a:cubicBezTo>
                <a:cubicBezTo>
                  <a:pt x="16" y="43"/>
                  <a:pt x="16" y="41"/>
                  <a:pt x="17" y="41"/>
                </a:cubicBezTo>
                <a:cubicBezTo>
                  <a:pt x="33" y="24"/>
                  <a:pt x="33" y="24"/>
                  <a:pt x="3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7" y="24"/>
                  <a:pt x="16" y="24"/>
                  <a:pt x="16" y="23"/>
                </a:cubicBezTo>
                <a:cubicBezTo>
                  <a:pt x="16" y="22"/>
                  <a:pt x="16" y="21"/>
                  <a:pt x="17" y="21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1"/>
                  <a:pt x="4" y="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50"/>
                  <a:pt x="12" y="63"/>
                  <a:pt x="28" y="64"/>
                </a:cubicBezTo>
                <a:cubicBezTo>
                  <a:pt x="28" y="92"/>
                  <a:pt x="28" y="92"/>
                  <a:pt x="28" y="92"/>
                </a:cubicBezTo>
                <a:cubicBezTo>
                  <a:pt x="14" y="92"/>
                  <a:pt x="14" y="92"/>
                  <a:pt x="14" y="92"/>
                </a:cubicBezTo>
                <a:cubicBezTo>
                  <a:pt x="13" y="92"/>
                  <a:pt x="12" y="93"/>
                  <a:pt x="12" y="94"/>
                </a:cubicBezTo>
                <a:cubicBezTo>
                  <a:pt x="12" y="95"/>
                  <a:pt x="13" y="96"/>
                  <a:pt x="14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7" y="96"/>
                  <a:pt x="48" y="95"/>
                  <a:pt x="48" y="94"/>
                </a:cubicBezTo>
                <a:cubicBezTo>
                  <a:pt x="48" y="93"/>
                  <a:pt x="47" y="92"/>
                  <a:pt x="46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64"/>
                  <a:pt x="32" y="64"/>
                  <a:pt x="32" y="64"/>
                </a:cubicBezTo>
                <a:cubicBezTo>
                  <a:pt x="48" y="63"/>
                  <a:pt x="60" y="50"/>
                  <a:pt x="60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TextBox 124">
            <a:extLst>
              <a:ext uri="{FF2B5EF4-FFF2-40B4-BE49-F238E27FC236}">
                <a16:creationId xmlns:a16="http://schemas.microsoft.com/office/drawing/2014/main" id="{593C5B05-C983-4289-A7ED-B5F20A76D9B3}"/>
              </a:ext>
            </a:extLst>
          </p:cNvPr>
          <p:cNvSpPr txBox="1"/>
          <p:nvPr/>
        </p:nvSpPr>
        <p:spPr>
          <a:xfrm>
            <a:off x="1677970" y="2306912"/>
            <a:ext cx="191533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>
                <a:solidFill>
                  <a:srgbClr val="F6AF2C"/>
                </a:solidFill>
                <a:cs typeface="+mn-ea"/>
                <a:sym typeface="+mn-lt"/>
              </a:rPr>
              <a:t>8,690</a:t>
            </a:r>
          </a:p>
        </p:txBody>
      </p:sp>
      <p:sp>
        <p:nvSpPr>
          <p:cNvPr id="12" name="Rectangle: Rounded Corners 126">
            <a:extLst>
              <a:ext uri="{FF2B5EF4-FFF2-40B4-BE49-F238E27FC236}">
                <a16:creationId xmlns:a16="http://schemas.microsoft.com/office/drawing/2014/main" id="{9CA2A14B-039B-47E0-B514-EFA87839CC5C}"/>
              </a:ext>
            </a:extLst>
          </p:cNvPr>
          <p:cNvSpPr/>
          <p:nvPr/>
        </p:nvSpPr>
        <p:spPr>
          <a:xfrm>
            <a:off x="4724400" y="2373395"/>
            <a:ext cx="2743200" cy="3398147"/>
          </a:xfrm>
          <a:prstGeom prst="roundRect">
            <a:avLst>
              <a:gd name="adj" fmla="val 463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Freeform: Shape 127">
            <a:extLst>
              <a:ext uri="{FF2B5EF4-FFF2-40B4-BE49-F238E27FC236}">
                <a16:creationId xmlns:a16="http://schemas.microsoft.com/office/drawing/2014/main" id="{904AE24C-07B7-4F9A-8E99-E30EB5731485}"/>
              </a:ext>
            </a:extLst>
          </p:cNvPr>
          <p:cNvSpPr/>
          <p:nvPr/>
        </p:nvSpPr>
        <p:spPr>
          <a:xfrm rot="10800000">
            <a:off x="4991658" y="1480560"/>
            <a:ext cx="2208684" cy="3394496"/>
          </a:xfrm>
          <a:custGeom>
            <a:avLst/>
            <a:gdLst>
              <a:gd name="connsiteX0" fmla="*/ 0 w 2208684"/>
              <a:gd name="connsiteY0" fmla="*/ 3394496 h 3394496"/>
              <a:gd name="connsiteX1" fmla="*/ 0 w 2208684"/>
              <a:gd name="connsiteY1" fmla="*/ 194971 h 3394496"/>
              <a:gd name="connsiteX2" fmla="*/ 477226 w 2208684"/>
              <a:gd name="connsiteY2" fmla="*/ 194971 h 3394496"/>
              <a:gd name="connsiteX3" fmla="*/ 590309 w 2208684"/>
              <a:gd name="connsiteY3" fmla="*/ 0 h 3394496"/>
              <a:gd name="connsiteX4" fmla="*/ 703392 w 2208684"/>
              <a:gd name="connsiteY4" fmla="*/ 194971 h 3394496"/>
              <a:gd name="connsiteX5" fmla="*/ 2208684 w 2208684"/>
              <a:gd name="connsiteY5" fmla="*/ 194971 h 3394496"/>
              <a:gd name="connsiteX6" fmla="*/ 2208684 w 2208684"/>
              <a:gd name="connsiteY6" fmla="*/ 2754591 h 339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684" h="3394496">
                <a:moveTo>
                  <a:pt x="0" y="3394496"/>
                </a:moveTo>
                <a:lnTo>
                  <a:pt x="0" y="194971"/>
                </a:lnTo>
                <a:lnTo>
                  <a:pt x="477226" y="194971"/>
                </a:lnTo>
                <a:lnTo>
                  <a:pt x="590309" y="0"/>
                </a:lnTo>
                <a:lnTo>
                  <a:pt x="703392" y="194971"/>
                </a:lnTo>
                <a:lnTo>
                  <a:pt x="2208684" y="194971"/>
                </a:lnTo>
                <a:lnTo>
                  <a:pt x="2208684" y="27545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Freeform 72">
            <a:extLst>
              <a:ext uri="{FF2B5EF4-FFF2-40B4-BE49-F238E27FC236}">
                <a16:creationId xmlns:a16="http://schemas.microsoft.com/office/drawing/2014/main" id="{CF1336AB-BF67-4E2F-816A-BAC88BA3E027}"/>
              </a:ext>
            </a:extLst>
          </p:cNvPr>
          <p:cNvSpPr>
            <a:spLocks/>
          </p:cNvSpPr>
          <p:nvPr/>
        </p:nvSpPr>
        <p:spPr bwMode="auto">
          <a:xfrm>
            <a:off x="4963985" y="5006384"/>
            <a:ext cx="300042" cy="481756"/>
          </a:xfrm>
          <a:custGeom>
            <a:avLst/>
            <a:gdLst>
              <a:gd name="T0" fmla="*/ 60 w 60"/>
              <a:gd name="T1" fmla="*/ 34 h 96"/>
              <a:gd name="T2" fmla="*/ 56 w 60"/>
              <a:gd name="T3" fmla="*/ 2 h 96"/>
              <a:gd name="T4" fmla="*/ 54 w 60"/>
              <a:gd name="T5" fmla="*/ 0 h 96"/>
              <a:gd name="T6" fmla="*/ 43 w 60"/>
              <a:gd name="T7" fmla="*/ 0 h 96"/>
              <a:gd name="T8" fmla="*/ 23 w 60"/>
              <a:gd name="T9" fmla="*/ 20 h 96"/>
              <a:gd name="T10" fmla="*/ 38 w 60"/>
              <a:gd name="T11" fmla="*/ 20 h 96"/>
              <a:gd name="T12" fmla="*/ 40 w 60"/>
              <a:gd name="T13" fmla="*/ 21 h 96"/>
              <a:gd name="T14" fmla="*/ 39 w 60"/>
              <a:gd name="T15" fmla="*/ 23 h 96"/>
              <a:gd name="T16" fmla="*/ 19 w 60"/>
              <a:gd name="T17" fmla="*/ 43 h 96"/>
              <a:gd name="T18" fmla="*/ 18 w 60"/>
              <a:gd name="T19" fmla="*/ 44 h 96"/>
              <a:gd name="T20" fmla="*/ 17 w 60"/>
              <a:gd name="T21" fmla="*/ 43 h 96"/>
              <a:gd name="T22" fmla="*/ 17 w 60"/>
              <a:gd name="T23" fmla="*/ 41 h 96"/>
              <a:gd name="T24" fmla="*/ 33 w 60"/>
              <a:gd name="T25" fmla="*/ 24 h 96"/>
              <a:gd name="T26" fmla="*/ 18 w 60"/>
              <a:gd name="T27" fmla="*/ 24 h 96"/>
              <a:gd name="T28" fmla="*/ 16 w 60"/>
              <a:gd name="T29" fmla="*/ 23 h 96"/>
              <a:gd name="T30" fmla="*/ 17 w 60"/>
              <a:gd name="T31" fmla="*/ 21 h 96"/>
              <a:gd name="T32" fmla="*/ 37 w 60"/>
              <a:gd name="T33" fmla="*/ 0 h 96"/>
              <a:gd name="T34" fmla="*/ 6 w 60"/>
              <a:gd name="T35" fmla="*/ 0 h 96"/>
              <a:gd name="T36" fmla="*/ 4 w 60"/>
              <a:gd name="T37" fmla="*/ 2 h 96"/>
              <a:gd name="T38" fmla="*/ 0 w 60"/>
              <a:gd name="T39" fmla="*/ 34 h 96"/>
              <a:gd name="T40" fmla="*/ 28 w 60"/>
              <a:gd name="T41" fmla="*/ 64 h 96"/>
              <a:gd name="T42" fmla="*/ 28 w 60"/>
              <a:gd name="T43" fmla="*/ 92 h 96"/>
              <a:gd name="T44" fmla="*/ 14 w 60"/>
              <a:gd name="T45" fmla="*/ 92 h 96"/>
              <a:gd name="T46" fmla="*/ 12 w 60"/>
              <a:gd name="T47" fmla="*/ 94 h 96"/>
              <a:gd name="T48" fmla="*/ 14 w 60"/>
              <a:gd name="T49" fmla="*/ 96 h 96"/>
              <a:gd name="T50" fmla="*/ 46 w 60"/>
              <a:gd name="T51" fmla="*/ 96 h 96"/>
              <a:gd name="T52" fmla="*/ 48 w 60"/>
              <a:gd name="T53" fmla="*/ 94 h 96"/>
              <a:gd name="T54" fmla="*/ 46 w 60"/>
              <a:gd name="T55" fmla="*/ 92 h 96"/>
              <a:gd name="T56" fmla="*/ 32 w 60"/>
              <a:gd name="T57" fmla="*/ 92 h 96"/>
              <a:gd name="T58" fmla="*/ 32 w 60"/>
              <a:gd name="T59" fmla="*/ 64 h 96"/>
              <a:gd name="T60" fmla="*/ 60 w 60"/>
              <a:gd name="T61" fmla="*/ 3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" h="96">
                <a:moveTo>
                  <a:pt x="60" y="34"/>
                </a:move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23" y="20"/>
                  <a:pt x="23" y="20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20"/>
                  <a:pt x="40" y="21"/>
                  <a:pt x="40" y="21"/>
                </a:cubicBezTo>
                <a:cubicBezTo>
                  <a:pt x="40" y="22"/>
                  <a:pt x="40" y="23"/>
                  <a:pt x="39" y="2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9" y="44"/>
                  <a:pt x="18" y="44"/>
                </a:cubicBezTo>
                <a:cubicBezTo>
                  <a:pt x="17" y="44"/>
                  <a:pt x="17" y="44"/>
                  <a:pt x="17" y="43"/>
                </a:cubicBezTo>
                <a:cubicBezTo>
                  <a:pt x="16" y="43"/>
                  <a:pt x="16" y="41"/>
                  <a:pt x="17" y="41"/>
                </a:cubicBezTo>
                <a:cubicBezTo>
                  <a:pt x="33" y="24"/>
                  <a:pt x="33" y="24"/>
                  <a:pt x="3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7" y="24"/>
                  <a:pt x="16" y="24"/>
                  <a:pt x="16" y="23"/>
                </a:cubicBezTo>
                <a:cubicBezTo>
                  <a:pt x="16" y="22"/>
                  <a:pt x="16" y="21"/>
                  <a:pt x="17" y="21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1"/>
                  <a:pt x="4" y="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50"/>
                  <a:pt x="12" y="63"/>
                  <a:pt x="28" y="64"/>
                </a:cubicBezTo>
                <a:cubicBezTo>
                  <a:pt x="28" y="92"/>
                  <a:pt x="28" y="92"/>
                  <a:pt x="28" y="92"/>
                </a:cubicBezTo>
                <a:cubicBezTo>
                  <a:pt x="14" y="92"/>
                  <a:pt x="14" y="92"/>
                  <a:pt x="14" y="92"/>
                </a:cubicBezTo>
                <a:cubicBezTo>
                  <a:pt x="13" y="92"/>
                  <a:pt x="12" y="93"/>
                  <a:pt x="12" y="94"/>
                </a:cubicBezTo>
                <a:cubicBezTo>
                  <a:pt x="12" y="95"/>
                  <a:pt x="13" y="96"/>
                  <a:pt x="14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7" y="96"/>
                  <a:pt x="48" y="95"/>
                  <a:pt x="48" y="94"/>
                </a:cubicBezTo>
                <a:cubicBezTo>
                  <a:pt x="48" y="93"/>
                  <a:pt x="47" y="92"/>
                  <a:pt x="46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64"/>
                  <a:pt x="32" y="64"/>
                  <a:pt x="32" y="64"/>
                </a:cubicBezTo>
                <a:cubicBezTo>
                  <a:pt x="48" y="63"/>
                  <a:pt x="60" y="50"/>
                  <a:pt x="60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TextBox 131">
            <a:extLst>
              <a:ext uri="{FF2B5EF4-FFF2-40B4-BE49-F238E27FC236}">
                <a16:creationId xmlns:a16="http://schemas.microsoft.com/office/drawing/2014/main" id="{1760A7EB-66A8-458C-AB3F-C55A15535BEB}"/>
              </a:ext>
            </a:extLst>
          </p:cNvPr>
          <p:cNvSpPr txBox="1"/>
          <p:nvPr/>
        </p:nvSpPr>
        <p:spPr>
          <a:xfrm>
            <a:off x="5138331" y="2306912"/>
            <a:ext cx="191533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>
                <a:cs typeface="+mn-ea"/>
                <a:sym typeface="+mn-lt"/>
              </a:rPr>
              <a:t>17,650</a:t>
            </a:r>
          </a:p>
        </p:txBody>
      </p:sp>
      <p:sp>
        <p:nvSpPr>
          <p:cNvPr id="16" name="Rectangle: Rounded Corners 134">
            <a:extLst>
              <a:ext uri="{FF2B5EF4-FFF2-40B4-BE49-F238E27FC236}">
                <a16:creationId xmlns:a16="http://schemas.microsoft.com/office/drawing/2014/main" id="{1E8F8BB6-7689-4AF7-89F6-DDBDC242AD1D}"/>
              </a:ext>
            </a:extLst>
          </p:cNvPr>
          <p:cNvSpPr/>
          <p:nvPr/>
        </p:nvSpPr>
        <p:spPr>
          <a:xfrm>
            <a:off x="8184760" y="2373395"/>
            <a:ext cx="2743200" cy="3398147"/>
          </a:xfrm>
          <a:prstGeom prst="roundRect">
            <a:avLst>
              <a:gd name="adj" fmla="val 4630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Freeform: Shape 135">
            <a:extLst>
              <a:ext uri="{FF2B5EF4-FFF2-40B4-BE49-F238E27FC236}">
                <a16:creationId xmlns:a16="http://schemas.microsoft.com/office/drawing/2014/main" id="{4F1EDD5E-CE75-4524-A84D-9326738BAAFB}"/>
              </a:ext>
            </a:extLst>
          </p:cNvPr>
          <p:cNvSpPr/>
          <p:nvPr/>
        </p:nvSpPr>
        <p:spPr>
          <a:xfrm rot="10800000">
            <a:off x="8452018" y="1480560"/>
            <a:ext cx="2208684" cy="3394496"/>
          </a:xfrm>
          <a:custGeom>
            <a:avLst/>
            <a:gdLst>
              <a:gd name="connsiteX0" fmla="*/ 0 w 2208684"/>
              <a:gd name="connsiteY0" fmla="*/ 3394496 h 3394496"/>
              <a:gd name="connsiteX1" fmla="*/ 0 w 2208684"/>
              <a:gd name="connsiteY1" fmla="*/ 194971 h 3394496"/>
              <a:gd name="connsiteX2" fmla="*/ 477226 w 2208684"/>
              <a:gd name="connsiteY2" fmla="*/ 194971 h 3394496"/>
              <a:gd name="connsiteX3" fmla="*/ 590309 w 2208684"/>
              <a:gd name="connsiteY3" fmla="*/ 0 h 3394496"/>
              <a:gd name="connsiteX4" fmla="*/ 703392 w 2208684"/>
              <a:gd name="connsiteY4" fmla="*/ 194971 h 3394496"/>
              <a:gd name="connsiteX5" fmla="*/ 2208684 w 2208684"/>
              <a:gd name="connsiteY5" fmla="*/ 194971 h 3394496"/>
              <a:gd name="connsiteX6" fmla="*/ 2208684 w 2208684"/>
              <a:gd name="connsiteY6" fmla="*/ 2754591 h 339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684" h="3394496">
                <a:moveTo>
                  <a:pt x="0" y="3394496"/>
                </a:moveTo>
                <a:lnTo>
                  <a:pt x="0" y="194971"/>
                </a:lnTo>
                <a:lnTo>
                  <a:pt x="477226" y="194971"/>
                </a:lnTo>
                <a:lnTo>
                  <a:pt x="590309" y="0"/>
                </a:lnTo>
                <a:lnTo>
                  <a:pt x="703392" y="194971"/>
                </a:lnTo>
                <a:lnTo>
                  <a:pt x="2208684" y="194971"/>
                </a:lnTo>
                <a:lnTo>
                  <a:pt x="2208684" y="27545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Freeform 72">
            <a:extLst>
              <a:ext uri="{FF2B5EF4-FFF2-40B4-BE49-F238E27FC236}">
                <a16:creationId xmlns:a16="http://schemas.microsoft.com/office/drawing/2014/main" id="{A59EDD8E-D6E4-42C4-AC38-030A16FA203E}"/>
              </a:ext>
            </a:extLst>
          </p:cNvPr>
          <p:cNvSpPr>
            <a:spLocks/>
          </p:cNvSpPr>
          <p:nvPr/>
        </p:nvSpPr>
        <p:spPr bwMode="auto">
          <a:xfrm>
            <a:off x="8424345" y="5006384"/>
            <a:ext cx="300042" cy="481756"/>
          </a:xfrm>
          <a:custGeom>
            <a:avLst/>
            <a:gdLst>
              <a:gd name="T0" fmla="*/ 60 w 60"/>
              <a:gd name="T1" fmla="*/ 34 h 96"/>
              <a:gd name="T2" fmla="*/ 56 w 60"/>
              <a:gd name="T3" fmla="*/ 2 h 96"/>
              <a:gd name="T4" fmla="*/ 54 w 60"/>
              <a:gd name="T5" fmla="*/ 0 h 96"/>
              <a:gd name="T6" fmla="*/ 43 w 60"/>
              <a:gd name="T7" fmla="*/ 0 h 96"/>
              <a:gd name="T8" fmla="*/ 23 w 60"/>
              <a:gd name="T9" fmla="*/ 20 h 96"/>
              <a:gd name="T10" fmla="*/ 38 w 60"/>
              <a:gd name="T11" fmla="*/ 20 h 96"/>
              <a:gd name="T12" fmla="*/ 40 w 60"/>
              <a:gd name="T13" fmla="*/ 21 h 96"/>
              <a:gd name="T14" fmla="*/ 39 w 60"/>
              <a:gd name="T15" fmla="*/ 23 h 96"/>
              <a:gd name="T16" fmla="*/ 19 w 60"/>
              <a:gd name="T17" fmla="*/ 43 h 96"/>
              <a:gd name="T18" fmla="*/ 18 w 60"/>
              <a:gd name="T19" fmla="*/ 44 h 96"/>
              <a:gd name="T20" fmla="*/ 17 w 60"/>
              <a:gd name="T21" fmla="*/ 43 h 96"/>
              <a:gd name="T22" fmla="*/ 17 w 60"/>
              <a:gd name="T23" fmla="*/ 41 h 96"/>
              <a:gd name="T24" fmla="*/ 33 w 60"/>
              <a:gd name="T25" fmla="*/ 24 h 96"/>
              <a:gd name="T26" fmla="*/ 18 w 60"/>
              <a:gd name="T27" fmla="*/ 24 h 96"/>
              <a:gd name="T28" fmla="*/ 16 w 60"/>
              <a:gd name="T29" fmla="*/ 23 h 96"/>
              <a:gd name="T30" fmla="*/ 17 w 60"/>
              <a:gd name="T31" fmla="*/ 21 h 96"/>
              <a:gd name="T32" fmla="*/ 37 w 60"/>
              <a:gd name="T33" fmla="*/ 0 h 96"/>
              <a:gd name="T34" fmla="*/ 6 w 60"/>
              <a:gd name="T35" fmla="*/ 0 h 96"/>
              <a:gd name="T36" fmla="*/ 4 w 60"/>
              <a:gd name="T37" fmla="*/ 2 h 96"/>
              <a:gd name="T38" fmla="*/ 0 w 60"/>
              <a:gd name="T39" fmla="*/ 34 h 96"/>
              <a:gd name="T40" fmla="*/ 28 w 60"/>
              <a:gd name="T41" fmla="*/ 64 h 96"/>
              <a:gd name="T42" fmla="*/ 28 w 60"/>
              <a:gd name="T43" fmla="*/ 92 h 96"/>
              <a:gd name="T44" fmla="*/ 14 w 60"/>
              <a:gd name="T45" fmla="*/ 92 h 96"/>
              <a:gd name="T46" fmla="*/ 12 w 60"/>
              <a:gd name="T47" fmla="*/ 94 h 96"/>
              <a:gd name="T48" fmla="*/ 14 w 60"/>
              <a:gd name="T49" fmla="*/ 96 h 96"/>
              <a:gd name="T50" fmla="*/ 46 w 60"/>
              <a:gd name="T51" fmla="*/ 96 h 96"/>
              <a:gd name="T52" fmla="*/ 48 w 60"/>
              <a:gd name="T53" fmla="*/ 94 h 96"/>
              <a:gd name="T54" fmla="*/ 46 w 60"/>
              <a:gd name="T55" fmla="*/ 92 h 96"/>
              <a:gd name="T56" fmla="*/ 32 w 60"/>
              <a:gd name="T57" fmla="*/ 92 h 96"/>
              <a:gd name="T58" fmla="*/ 32 w 60"/>
              <a:gd name="T59" fmla="*/ 64 h 96"/>
              <a:gd name="T60" fmla="*/ 60 w 60"/>
              <a:gd name="T61" fmla="*/ 3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" h="96">
                <a:moveTo>
                  <a:pt x="60" y="34"/>
                </a:move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23" y="20"/>
                  <a:pt x="23" y="20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20"/>
                  <a:pt x="40" y="21"/>
                  <a:pt x="40" y="21"/>
                </a:cubicBezTo>
                <a:cubicBezTo>
                  <a:pt x="40" y="22"/>
                  <a:pt x="40" y="23"/>
                  <a:pt x="39" y="2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9" y="44"/>
                  <a:pt x="18" y="44"/>
                </a:cubicBezTo>
                <a:cubicBezTo>
                  <a:pt x="17" y="44"/>
                  <a:pt x="17" y="44"/>
                  <a:pt x="17" y="43"/>
                </a:cubicBezTo>
                <a:cubicBezTo>
                  <a:pt x="16" y="43"/>
                  <a:pt x="16" y="41"/>
                  <a:pt x="17" y="41"/>
                </a:cubicBezTo>
                <a:cubicBezTo>
                  <a:pt x="33" y="24"/>
                  <a:pt x="33" y="24"/>
                  <a:pt x="3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7" y="24"/>
                  <a:pt x="16" y="24"/>
                  <a:pt x="16" y="23"/>
                </a:cubicBezTo>
                <a:cubicBezTo>
                  <a:pt x="16" y="22"/>
                  <a:pt x="16" y="21"/>
                  <a:pt x="17" y="21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1"/>
                  <a:pt x="4" y="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50"/>
                  <a:pt x="12" y="63"/>
                  <a:pt x="28" y="64"/>
                </a:cubicBezTo>
                <a:cubicBezTo>
                  <a:pt x="28" y="92"/>
                  <a:pt x="28" y="92"/>
                  <a:pt x="28" y="92"/>
                </a:cubicBezTo>
                <a:cubicBezTo>
                  <a:pt x="14" y="92"/>
                  <a:pt x="14" y="92"/>
                  <a:pt x="14" y="92"/>
                </a:cubicBezTo>
                <a:cubicBezTo>
                  <a:pt x="13" y="92"/>
                  <a:pt x="12" y="93"/>
                  <a:pt x="12" y="94"/>
                </a:cubicBezTo>
                <a:cubicBezTo>
                  <a:pt x="12" y="95"/>
                  <a:pt x="13" y="96"/>
                  <a:pt x="14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7" y="96"/>
                  <a:pt x="48" y="95"/>
                  <a:pt x="48" y="94"/>
                </a:cubicBezTo>
                <a:cubicBezTo>
                  <a:pt x="48" y="93"/>
                  <a:pt x="47" y="92"/>
                  <a:pt x="46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64"/>
                  <a:pt x="32" y="64"/>
                  <a:pt x="32" y="64"/>
                </a:cubicBezTo>
                <a:cubicBezTo>
                  <a:pt x="48" y="63"/>
                  <a:pt x="60" y="50"/>
                  <a:pt x="60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9" name="TextBox 137">
            <a:extLst>
              <a:ext uri="{FF2B5EF4-FFF2-40B4-BE49-F238E27FC236}">
                <a16:creationId xmlns:a16="http://schemas.microsoft.com/office/drawing/2014/main" id="{2D474A8D-79D6-4F36-A9DD-FB6D3FC5ACF8}"/>
              </a:ext>
            </a:extLst>
          </p:cNvPr>
          <p:cNvSpPr txBox="1"/>
          <p:nvPr/>
        </p:nvSpPr>
        <p:spPr>
          <a:xfrm>
            <a:off x="8598691" y="2306912"/>
            <a:ext cx="191533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b="1" dirty="0">
                <a:solidFill>
                  <a:srgbClr val="E26530"/>
                </a:solidFill>
                <a:cs typeface="+mn-ea"/>
                <a:sym typeface="+mn-lt"/>
              </a:rPr>
              <a:t>3,320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02A439-9912-4CA1-B3A1-7D8D653AD9FD}"/>
              </a:ext>
            </a:extLst>
          </p:cNvPr>
          <p:cNvSpPr txBox="1"/>
          <p:nvPr/>
        </p:nvSpPr>
        <p:spPr>
          <a:xfrm>
            <a:off x="1750312" y="3083928"/>
            <a:ext cx="17224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3C4F1F6-647A-4109-BCD7-0185E603926E}"/>
              </a:ext>
            </a:extLst>
          </p:cNvPr>
          <p:cNvSpPr txBox="1"/>
          <p:nvPr/>
        </p:nvSpPr>
        <p:spPr>
          <a:xfrm>
            <a:off x="5192454" y="3083928"/>
            <a:ext cx="17224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B32791-EDE2-404C-8641-98D3B5C373F7}"/>
              </a:ext>
            </a:extLst>
          </p:cNvPr>
          <p:cNvSpPr txBox="1"/>
          <p:nvPr/>
        </p:nvSpPr>
        <p:spPr>
          <a:xfrm>
            <a:off x="8695153" y="3083928"/>
            <a:ext cx="17224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9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Google Shape;373;p23">
            <a:extLst>
              <a:ext uri="{FF2B5EF4-FFF2-40B4-BE49-F238E27FC236}">
                <a16:creationId xmlns:a16="http://schemas.microsoft.com/office/drawing/2014/main" id="{A249CF7D-617C-4E3A-B119-459FE9BC1DC3}"/>
              </a:ext>
            </a:extLst>
          </p:cNvPr>
          <p:cNvSpPr/>
          <p:nvPr/>
        </p:nvSpPr>
        <p:spPr>
          <a:xfrm>
            <a:off x="1139531" y="2040436"/>
            <a:ext cx="2003568" cy="1784893"/>
          </a:xfrm>
          <a:custGeom>
            <a:avLst/>
            <a:gdLst/>
            <a:ahLst/>
            <a:cxnLst/>
            <a:rect l="l" t="t" r="r" b="b"/>
            <a:pathLst>
              <a:path w="2593" h="2268" extrusionOk="0">
                <a:moveTo>
                  <a:pt x="1255" y="1"/>
                </a:moveTo>
                <a:cubicBezTo>
                  <a:pt x="1214" y="2"/>
                  <a:pt x="1171" y="7"/>
                  <a:pt x="1117" y="16"/>
                </a:cubicBezTo>
                <a:cubicBezTo>
                  <a:pt x="1070" y="24"/>
                  <a:pt x="1021" y="35"/>
                  <a:pt x="965" y="50"/>
                </a:cubicBezTo>
                <a:cubicBezTo>
                  <a:pt x="914" y="62"/>
                  <a:pt x="865" y="78"/>
                  <a:pt x="818" y="94"/>
                </a:cubicBezTo>
                <a:cubicBezTo>
                  <a:pt x="787" y="104"/>
                  <a:pt x="764" y="113"/>
                  <a:pt x="740" y="121"/>
                </a:cubicBezTo>
                <a:cubicBezTo>
                  <a:pt x="721" y="129"/>
                  <a:pt x="699" y="139"/>
                  <a:pt x="672" y="151"/>
                </a:cubicBezTo>
                <a:cubicBezTo>
                  <a:pt x="624" y="170"/>
                  <a:pt x="578" y="192"/>
                  <a:pt x="534" y="216"/>
                </a:cubicBezTo>
                <a:cubicBezTo>
                  <a:pt x="492" y="238"/>
                  <a:pt x="450" y="269"/>
                  <a:pt x="405" y="300"/>
                </a:cubicBezTo>
                <a:cubicBezTo>
                  <a:pt x="356" y="337"/>
                  <a:pt x="315" y="373"/>
                  <a:pt x="278" y="408"/>
                </a:cubicBezTo>
                <a:cubicBezTo>
                  <a:pt x="245" y="445"/>
                  <a:pt x="212" y="486"/>
                  <a:pt x="181" y="530"/>
                </a:cubicBezTo>
                <a:cubicBezTo>
                  <a:pt x="156" y="570"/>
                  <a:pt x="129" y="613"/>
                  <a:pt x="105" y="662"/>
                </a:cubicBezTo>
                <a:cubicBezTo>
                  <a:pt x="80" y="714"/>
                  <a:pt x="61" y="762"/>
                  <a:pt x="47" y="810"/>
                </a:cubicBezTo>
                <a:cubicBezTo>
                  <a:pt x="39" y="835"/>
                  <a:pt x="32" y="859"/>
                  <a:pt x="26" y="883"/>
                </a:cubicBezTo>
                <a:cubicBezTo>
                  <a:pt x="21" y="905"/>
                  <a:pt x="16" y="929"/>
                  <a:pt x="13" y="954"/>
                </a:cubicBezTo>
                <a:cubicBezTo>
                  <a:pt x="5" y="1006"/>
                  <a:pt x="1" y="1059"/>
                  <a:pt x="2" y="1109"/>
                </a:cubicBezTo>
                <a:cubicBezTo>
                  <a:pt x="2" y="1154"/>
                  <a:pt x="9" y="1205"/>
                  <a:pt x="16" y="1255"/>
                </a:cubicBezTo>
                <a:cubicBezTo>
                  <a:pt x="23" y="1301"/>
                  <a:pt x="34" y="1347"/>
                  <a:pt x="47" y="1392"/>
                </a:cubicBezTo>
                <a:cubicBezTo>
                  <a:pt x="58" y="1435"/>
                  <a:pt x="72" y="1476"/>
                  <a:pt x="88" y="1523"/>
                </a:cubicBezTo>
                <a:cubicBezTo>
                  <a:pt x="105" y="1573"/>
                  <a:pt x="121" y="1614"/>
                  <a:pt x="140" y="1652"/>
                </a:cubicBezTo>
                <a:cubicBezTo>
                  <a:pt x="158" y="1693"/>
                  <a:pt x="180" y="1733"/>
                  <a:pt x="207" y="1777"/>
                </a:cubicBezTo>
                <a:cubicBezTo>
                  <a:pt x="235" y="1823"/>
                  <a:pt x="267" y="1866"/>
                  <a:pt x="300" y="1904"/>
                </a:cubicBezTo>
                <a:cubicBezTo>
                  <a:pt x="318" y="1923"/>
                  <a:pt x="334" y="1939"/>
                  <a:pt x="350" y="1955"/>
                </a:cubicBezTo>
                <a:lnTo>
                  <a:pt x="410" y="2009"/>
                </a:lnTo>
                <a:cubicBezTo>
                  <a:pt x="453" y="2045"/>
                  <a:pt x="494" y="2077"/>
                  <a:pt x="538" y="2103"/>
                </a:cubicBezTo>
                <a:cubicBezTo>
                  <a:pt x="562" y="2117"/>
                  <a:pt x="581" y="2126"/>
                  <a:pt x="600" y="2136"/>
                </a:cubicBezTo>
                <a:cubicBezTo>
                  <a:pt x="621" y="2145"/>
                  <a:pt x="643" y="2156"/>
                  <a:pt x="672" y="2168"/>
                </a:cubicBezTo>
                <a:cubicBezTo>
                  <a:pt x="719" y="2185"/>
                  <a:pt x="764" y="2204"/>
                  <a:pt x="810" y="2215"/>
                </a:cubicBezTo>
                <a:cubicBezTo>
                  <a:pt x="862" y="2229"/>
                  <a:pt x="905" y="2239"/>
                  <a:pt x="946" y="2247"/>
                </a:cubicBezTo>
                <a:cubicBezTo>
                  <a:pt x="1005" y="2256"/>
                  <a:pt x="1056" y="2263"/>
                  <a:pt x="1103" y="2264"/>
                </a:cubicBezTo>
                <a:cubicBezTo>
                  <a:pt x="1132" y="2267"/>
                  <a:pt x="1159" y="2267"/>
                  <a:pt x="1184" y="2267"/>
                </a:cubicBezTo>
                <a:cubicBezTo>
                  <a:pt x="1208" y="2267"/>
                  <a:pt x="1232" y="2264"/>
                  <a:pt x="1254" y="2264"/>
                </a:cubicBezTo>
                <a:cubicBezTo>
                  <a:pt x="1306" y="2263"/>
                  <a:pt x="1362" y="2260"/>
                  <a:pt x="1414" y="2253"/>
                </a:cubicBezTo>
                <a:cubicBezTo>
                  <a:pt x="1473" y="2247"/>
                  <a:pt x="1522" y="2241"/>
                  <a:pt x="1570" y="2231"/>
                </a:cubicBezTo>
                <a:cubicBezTo>
                  <a:pt x="1592" y="2225"/>
                  <a:pt x="1617" y="2220"/>
                  <a:pt x="1643" y="2214"/>
                </a:cubicBezTo>
                <a:cubicBezTo>
                  <a:pt x="1666" y="2207"/>
                  <a:pt x="1690" y="2199"/>
                  <a:pt x="1714" y="2191"/>
                </a:cubicBezTo>
                <a:cubicBezTo>
                  <a:pt x="1760" y="2175"/>
                  <a:pt x="1811" y="2156"/>
                  <a:pt x="1869" y="2133"/>
                </a:cubicBezTo>
                <a:lnTo>
                  <a:pt x="1866" y="2133"/>
                </a:lnTo>
                <a:cubicBezTo>
                  <a:pt x="1895" y="2120"/>
                  <a:pt x="1914" y="2110"/>
                  <a:pt x="1934" y="2101"/>
                </a:cubicBezTo>
                <a:cubicBezTo>
                  <a:pt x="1953" y="2090"/>
                  <a:pt x="1974" y="2079"/>
                  <a:pt x="1992" y="2066"/>
                </a:cubicBezTo>
                <a:cubicBezTo>
                  <a:pt x="2009" y="2055"/>
                  <a:pt x="2030" y="2041"/>
                  <a:pt x="2047" y="2025"/>
                </a:cubicBezTo>
                <a:cubicBezTo>
                  <a:pt x="2052" y="2023"/>
                  <a:pt x="2053" y="2023"/>
                  <a:pt x="2057" y="2022"/>
                </a:cubicBezTo>
                <a:cubicBezTo>
                  <a:pt x="2064" y="2017"/>
                  <a:pt x="2069" y="2017"/>
                  <a:pt x="2076" y="2015"/>
                </a:cubicBezTo>
                <a:lnTo>
                  <a:pt x="2079" y="2015"/>
                </a:lnTo>
                <a:cubicBezTo>
                  <a:pt x="2087" y="2017"/>
                  <a:pt x="2096" y="2018"/>
                  <a:pt x="2104" y="2023"/>
                </a:cubicBezTo>
                <a:lnTo>
                  <a:pt x="2109" y="2025"/>
                </a:lnTo>
                <a:cubicBezTo>
                  <a:pt x="2123" y="2030"/>
                  <a:pt x="2136" y="2034"/>
                  <a:pt x="2150" y="2041"/>
                </a:cubicBezTo>
                <a:cubicBezTo>
                  <a:pt x="2187" y="2055"/>
                  <a:pt x="2222" y="2072"/>
                  <a:pt x="2258" y="2088"/>
                </a:cubicBezTo>
                <a:cubicBezTo>
                  <a:pt x="2298" y="2106"/>
                  <a:pt x="2333" y="2125"/>
                  <a:pt x="2369" y="2144"/>
                </a:cubicBezTo>
                <a:cubicBezTo>
                  <a:pt x="2385" y="2153"/>
                  <a:pt x="2402" y="2161"/>
                  <a:pt x="2418" y="2169"/>
                </a:cubicBezTo>
                <a:cubicBezTo>
                  <a:pt x="2433" y="2177"/>
                  <a:pt x="2445" y="2183"/>
                  <a:pt x="2460" y="2191"/>
                </a:cubicBezTo>
                <a:cubicBezTo>
                  <a:pt x="2474" y="2199"/>
                  <a:pt x="2485" y="2206"/>
                  <a:pt x="2499" y="2214"/>
                </a:cubicBezTo>
                <a:lnTo>
                  <a:pt x="2506" y="2215"/>
                </a:lnTo>
                <a:cubicBezTo>
                  <a:pt x="2515" y="2221"/>
                  <a:pt x="2525" y="2225"/>
                  <a:pt x="2536" y="2231"/>
                </a:cubicBezTo>
                <a:cubicBezTo>
                  <a:pt x="2539" y="2233"/>
                  <a:pt x="2540" y="2233"/>
                  <a:pt x="2544" y="2236"/>
                </a:cubicBezTo>
                <a:cubicBezTo>
                  <a:pt x="2544" y="2237"/>
                  <a:pt x="2545" y="2237"/>
                  <a:pt x="2545" y="2237"/>
                </a:cubicBezTo>
                <a:cubicBezTo>
                  <a:pt x="2548" y="2239"/>
                  <a:pt x="2552" y="2241"/>
                  <a:pt x="2555" y="2241"/>
                </a:cubicBezTo>
                <a:lnTo>
                  <a:pt x="2569" y="2241"/>
                </a:lnTo>
                <a:cubicBezTo>
                  <a:pt x="2572" y="2241"/>
                  <a:pt x="2575" y="2241"/>
                  <a:pt x="2577" y="2239"/>
                </a:cubicBezTo>
                <a:cubicBezTo>
                  <a:pt x="2580" y="2237"/>
                  <a:pt x="2585" y="2233"/>
                  <a:pt x="2586" y="2229"/>
                </a:cubicBezTo>
                <a:cubicBezTo>
                  <a:pt x="2588" y="2229"/>
                  <a:pt x="2588" y="2228"/>
                  <a:pt x="2588" y="2228"/>
                </a:cubicBezTo>
                <a:cubicBezTo>
                  <a:pt x="2588" y="2228"/>
                  <a:pt x="2591" y="2225"/>
                  <a:pt x="2591" y="2223"/>
                </a:cubicBezTo>
                <a:lnTo>
                  <a:pt x="2591" y="2221"/>
                </a:lnTo>
                <a:cubicBezTo>
                  <a:pt x="2593" y="2217"/>
                  <a:pt x="2593" y="2215"/>
                  <a:pt x="2591" y="2209"/>
                </a:cubicBezTo>
                <a:cubicBezTo>
                  <a:pt x="2591" y="2207"/>
                  <a:pt x="2588" y="2206"/>
                  <a:pt x="2588" y="2204"/>
                </a:cubicBezTo>
                <a:lnTo>
                  <a:pt x="2586" y="2201"/>
                </a:lnTo>
                <a:cubicBezTo>
                  <a:pt x="2580" y="2191"/>
                  <a:pt x="2575" y="2183"/>
                  <a:pt x="2567" y="2175"/>
                </a:cubicBezTo>
                <a:cubicBezTo>
                  <a:pt x="2564" y="2174"/>
                  <a:pt x="2563" y="2169"/>
                  <a:pt x="2561" y="2168"/>
                </a:cubicBezTo>
                <a:cubicBezTo>
                  <a:pt x="2531" y="2134"/>
                  <a:pt x="2507" y="2104"/>
                  <a:pt x="2483" y="2074"/>
                </a:cubicBezTo>
                <a:cubicBezTo>
                  <a:pt x="2464" y="2049"/>
                  <a:pt x="2444" y="2022"/>
                  <a:pt x="2418" y="1984"/>
                </a:cubicBezTo>
                <a:lnTo>
                  <a:pt x="2414" y="1977"/>
                </a:lnTo>
                <a:cubicBezTo>
                  <a:pt x="2404" y="1963"/>
                  <a:pt x="2394" y="1950"/>
                  <a:pt x="2387" y="1936"/>
                </a:cubicBezTo>
                <a:cubicBezTo>
                  <a:pt x="2380" y="1923"/>
                  <a:pt x="2372" y="1911"/>
                  <a:pt x="2366" y="1898"/>
                </a:cubicBezTo>
                <a:cubicBezTo>
                  <a:pt x="2358" y="1887"/>
                  <a:pt x="2353" y="1872"/>
                  <a:pt x="2342" y="1858"/>
                </a:cubicBezTo>
                <a:cubicBezTo>
                  <a:pt x="2339" y="1852"/>
                  <a:pt x="2333" y="1844"/>
                  <a:pt x="2326" y="1839"/>
                </a:cubicBezTo>
                <a:lnTo>
                  <a:pt x="2325" y="1836"/>
                </a:lnTo>
                <a:cubicBezTo>
                  <a:pt x="2329" y="1823"/>
                  <a:pt x="2333" y="1811"/>
                  <a:pt x="2337" y="1800"/>
                </a:cubicBezTo>
                <a:lnTo>
                  <a:pt x="2339" y="1792"/>
                </a:lnTo>
                <a:lnTo>
                  <a:pt x="2345" y="1773"/>
                </a:lnTo>
                <a:cubicBezTo>
                  <a:pt x="2350" y="1752"/>
                  <a:pt x="2358" y="1728"/>
                  <a:pt x="2364" y="1706"/>
                </a:cubicBezTo>
                <a:cubicBezTo>
                  <a:pt x="2371" y="1684"/>
                  <a:pt x="2379" y="1658"/>
                  <a:pt x="2385" y="1635"/>
                </a:cubicBezTo>
                <a:cubicBezTo>
                  <a:pt x="2388" y="1614"/>
                  <a:pt x="2394" y="1593"/>
                  <a:pt x="2398" y="1571"/>
                </a:cubicBezTo>
                <a:cubicBezTo>
                  <a:pt x="2406" y="1530"/>
                  <a:pt x="2414" y="1487"/>
                  <a:pt x="2420" y="1444"/>
                </a:cubicBezTo>
                <a:lnTo>
                  <a:pt x="2420" y="1443"/>
                </a:lnTo>
                <a:cubicBezTo>
                  <a:pt x="2425" y="1398"/>
                  <a:pt x="2428" y="1360"/>
                  <a:pt x="2429" y="1324"/>
                </a:cubicBezTo>
                <a:cubicBezTo>
                  <a:pt x="2433" y="1286"/>
                  <a:pt x="2433" y="1244"/>
                  <a:pt x="2429" y="1200"/>
                </a:cubicBezTo>
                <a:cubicBezTo>
                  <a:pt x="2428" y="1151"/>
                  <a:pt x="2425" y="1101"/>
                  <a:pt x="2420" y="1055"/>
                </a:cubicBezTo>
                <a:cubicBezTo>
                  <a:pt x="2414" y="998"/>
                  <a:pt x="2409" y="951"/>
                  <a:pt x="2401" y="906"/>
                </a:cubicBezTo>
                <a:cubicBezTo>
                  <a:pt x="2393" y="857"/>
                  <a:pt x="2380" y="811"/>
                  <a:pt x="2371" y="773"/>
                </a:cubicBezTo>
                <a:cubicBezTo>
                  <a:pt x="2361" y="733"/>
                  <a:pt x="2350" y="694"/>
                  <a:pt x="2337" y="654"/>
                </a:cubicBezTo>
                <a:cubicBezTo>
                  <a:pt x="2329" y="634"/>
                  <a:pt x="2321" y="611"/>
                  <a:pt x="2314" y="591"/>
                </a:cubicBezTo>
                <a:cubicBezTo>
                  <a:pt x="2306" y="570"/>
                  <a:pt x="2293" y="543"/>
                  <a:pt x="2280" y="518"/>
                </a:cubicBezTo>
                <a:cubicBezTo>
                  <a:pt x="2268" y="499"/>
                  <a:pt x="2253" y="476"/>
                  <a:pt x="2237" y="454"/>
                </a:cubicBezTo>
                <a:cubicBezTo>
                  <a:pt x="2222" y="430"/>
                  <a:pt x="2206" y="413"/>
                  <a:pt x="2191" y="394"/>
                </a:cubicBezTo>
                <a:cubicBezTo>
                  <a:pt x="2160" y="354"/>
                  <a:pt x="2126" y="323"/>
                  <a:pt x="2093" y="296"/>
                </a:cubicBezTo>
                <a:cubicBezTo>
                  <a:pt x="2053" y="264"/>
                  <a:pt x="2009" y="234"/>
                  <a:pt x="1966" y="208"/>
                </a:cubicBezTo>
                <a:cubicBezTo>
                  <a:pt x="1947" y="196"/>
                  <a:pt x="1925" y="185"/>
                  <a:pt x="1900" y="170"/>
                </a:cubicBezTo>
                <a:cubicBezTo>
                  <a:pt x="1876" y="159"/>
                  <a:pt x="1854" y="146"/>
                  <a:pt x="1831" y="137"/>
                </a:cubicBezTo>
                <a:cubicBezTo>
                  <a:pt x="1788" y="116"/>
                  <a:pt x="1741" y="97"/>
                  <a:pt x="1681" y="77"/>
                </a:cubicBezTo>
                <a:cubicBezTo>
                  <a:pt x="1635" y="62"/>
                  <a:pt x="1590" y="48"/>
                  <a:pt x="1546" y="37"/>
                </a:cubicBezTo>
                <a:cubicBezTo>
                  <a:pt x="1490" y="24"/>
                  <a:pt x="1441" y="13"/>
                  <a:pt x="1393" y="8"/>
                </a:cubicBezTo>
                <a:lnTo>
                  <a:pt x="1392" y="8"/>
                </a:lnTo>
                <a:cubicBezTo>
                  <a:pt x="1349" y="2"/>
                  <a:pt x="1313" y="1"/>
                  <a:pt x="1278" y="1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0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Google Shape;374;p23">
            <a:extLst>
              <a:ext uri="{FF2B5EF4-FFF2-40B4-BE49-F238E27FC236}">
                <a16:creationId xmlns:a16="http://schemas.microsoft.com/office/drawing/2014/main" id="{31AF772C-CD93-4F31-8051-37365D09D747}"/>
              </a:ext>
            </a:extLst>
          </p:cNvPr>
          <p:cNvGrpSpPr/>
          <p:nvPr/>
        </p:nvGrpSpPr>
        <p:grpSpPr>
          <a:xfrm>
            <a:off x="1129528" y="2037875"/>
            <a:ext cx="2027597" cy="1815876"/>
            <a:chOff x="457200" y="1325800"/>
            <a:chExt cx="1601578" cy="1434341"/>
          </a:xfrm>
        </p:grpSpPr>
        <p:sp>
          <p:nvSpPr>
            <p:cNvPr id="10" name="Google Shape;375;p23">
              <a:extLst>
                <a:ext uri="{FF2B5EF4-FFF2-40B4-BE49-F238E27FC236}">
                  <a16:creationId xmlns:a16="http://schemas.microsoft.com/office/drawing/2014/main" id="{0260A6D2-4E69-422E-8E39-00649B8BA7F2}"/>
                </a:ext>
              </a:extLst>
            </p:cNvPr>
            <p:cNvSpPr/>
            <p:nvPr/>
          </p:nvSpPr>
          <p:spPr>
            <a:xfrm>
              <a:off x="457200" y="1325800"/>
              <a:ext cx="1530777" cy="1331190"/>
            </a:xfrm>
            <a:custGeom>
              <a:avLst/>
              <a:gdLst/>
              <a:ahLst/>
              <a:cxnLst/>
              <a:rect l="l" t="t" r="r" b="b"/>
              <a:pathLst>
                <a:path w="2508" h="2181" extrusionOk="0">
                  <a:moveTo>
                    <a:pt x="2233" y="467"/>
                  </a:moveTo>
                  <a:lnTo>
                    <a:pt x="2233" y="467"/>
                  </a:lnTo>
                  <a:cubicBezTo>
                    <a:pt x="2233" y="467"/>
                    <a:pt x="2233" y="467"/>
                    <a:pt x="2233" y="467"/>
                  </a:cubicBezTo>
                  <a:lnTo>
                    <a:pt x="2233" y="467"/>
                  </a:lnTo>
                  <a:cubicBezTo>
                    <a:pt x="2233" y="467"/>
                    <a:pt x="2233" y="467"/>
                    <a:pt x="2233" y="467"/>
                  </a:cubicBezTo>
                  <a:close/>
                  <a:moveTo>
                    <a:pt x="2233" y="467"/>
                  </a:moveTo>
                  <a:cubicBezTo>
                    <a:pt x="2233" y="468"/>
                    <a:pt x="2234" y="469"/>
                    <a:pt x="2235" y="470"/>
                  </a:cubicBezTo>
                  <a:cubicBezTo>
                    <a:pt x="2235" y="469"/>
                    <a:pt x="2233" y="468"/>
                    <a:pt x="2233" y="467"/>
                  </a:cubicBezTo>
                  <a:close/>
                  <a:moveTo>
                    <a:pt x="1010" y="2120"/>
                  </a:moveTo>
                  <a:cubicBezTo>
                    <a:pt x="1010" y="2120"/>
                    <a:pt x="1010" y="2120"/>
                    <a:pt x="1010" y="2120"/>
                  </a:cubicBezTo>
                  <a:cubicBezTo>
                    <a:pt x="1011" y="2120"/>
                    <a:pt x="1011" y="2120"/>
                    <a:pt x="1011" y="2120"/>
                  </a:cubicBezTo>
                  <a:close/>
                  <a:moveTo>
                    <a:pt x="1290" y="50"/>
                  </a:moveTo>
                  <a:cubicBezTo>
                    <a:pt x="1318" y="50"/>
                    <a:pt x="1346" y="52"/>
                    <a:pt x="1375" y="54"/>
                  </a:cubicBezTo>
                  <a:cubicBezTo>
                    <a:pt x="1424" y="57"/>
                    <a:pt x="1473" y="62"/>
                    <a:pt x="1529" y="70"/>
                  </a:cubicBezTo>
                  <a:cubicBezTo>
                    <a:pt x="1548" y="72"/>
                    <a:pt x="1567" y="76"/>
                    <a:pt x="1584" y="80"/>
                  </a:cubicBezTo>
                  <a:lnTo>
                    <a:pt x="1662" y="97"/>
                  </a:lnTo>
                  <a:cubicBezTo>
                    <a:pt x="1687" y="105"/>
                    <a:pt x="1711" y="113"/>
                    <a:pt x="1738" y="121"/>
                  </a:cubicBezTo>
                  <a:cubicBezTo>
                    <a:pt x="1782" y="135"/>
                    <a:pt x="1825" y="153"/>
                    <a:pt x="1868" y="173"/>
                  </a:cubicBezTo>
                  <a:cubicBezTo>
                    <a:pt x="1908" y="191"/>
                    <a:pt x="1947" y="211"/>
                    <a:pt x="1985" y="232"/>
                  </a:cubicBezTo>
                  <a:cubicBezTo>
                    <a:pt x="2005" y="245"/>
                    <a:pt x="2025" y="254"/>
                    <a:pt x="2043" y="268"/>
                  </a:cubicBezTo>
                  <a:cubicBezTo>
                    <a:pt x="2060" y="280"/>
                    <a:pt x="2076" y="292"/>
                    <a:pt x="2092" y="307"/>
                  </a:cubicBezTo>
                  <a:cubicBezTo>
                    <a:pt x="2120" y="330"/>
                    <a:pt x="2147" y="356"/>
                    <a:pt x="2174" y="383"/>
                  </a:cubicBezTo>
                  <a:cubicBezTo>
                    <a:pt x="2200" y="411"/>
                    <a:pt x="2222" y="438"/>
                    <a:pt x="2242" y="468"/>
                  </a:cubicBezTo>
                  <a:cubicBezTo>
                    <a:pt x="2265" y="502"/>
                    <a:pt x="2287" y="537"/>
                    <a:pt x="2306" y="571"/>
                  </a:cubicBezTo>
                  <a:cubicBezTo>
                    <a:pt x="2325" y="605"/>
                    <a:pt x="2341" y="641"/>
                    <a:pt x="2354" y="676"/>
                  </a:cubicBezTo>
                  <a:cubicBezTo>
                    <a:pt x="2366" y="711"/>
                    <a:pt x="2377" y="744"/>
                    <a:pt x="2385" y="778"/>
                  </a:cubicBezTo>
                  <a:cubicBezTo>
                    <a:pt x="2390" y="798"/>
                    <a:pt x="2393" y="816"/>
                    <a:pt x="2398" y="835"/>
                  </a:cubicBezTo>
                  <a:cubicBezTo>
                    <a:pt x="2401" y="855"/>
                    <a:pt x="2404" y="873"/>
                    <a:pt x="2406" y="893"/>
                  </a:cubicBezTo>
                  <a:cubicBezTo>
                    <a:pt x="2407" y="911"/>
                    <a:pt x="2409" y="930"/>
                    <a:pt x="2409" y="951"/>
                  </a:cubicBezTo>
                  <a:cubicBezTo>
                    <a:pt x="2412" y="1001"/>
                    <a:pt x="2409" y="1054"/>
                    <a:pt x="2406" y="1103"/>
                  </a:cubicBezTo>
                  <a:cubicBezTo>
                    <a:pt x="2401" y="1152"/>
                    <a:pt x="2396" y="1200"/>
                    <a:pt x="2388" y="1247"/>
                  </a:cubicBezTo>
                  <a:lnTo>
                    <a:pt x="2388" y="1242"/>
                  </a:lnTo>
                  <a:cubicBezTo>
                    <a:pt x="2377" y="1301"/>
                    <a:pt x="2366" y="1361"/>
                    <a:pt x="2352" y="1419"/>
                  </a:cubicBezTo>
                  <a:cubicBezTo>
                    <a:pt x="2350" y="1420"/>
                    <a:pt x="2350" y="1422"/>
                    <a:pt x="2350" y="1425"/>
                  </a:cubicBezTo>
                  <a:cubicBezTo>
                    <a:pt x="2342" y="1446"/>
                    <a:pt x="2334" y="1468"/>
                    <a:pt x="2328" y="1490"/>
                  </a:cubicBezTo>
                  <a:cubicBezTo>
                    <a:pt x="2325" y="1506"/>
                    <a:pt x="2319" y="1523"/>
                    <a:pt x="2314" y="1539"/>
                  </a:cubicBezTo>
                  <a:cubicBezTo>
                    <a:pt x="2309" y="1555"/>
                    <a:pt x="2303" y="1572"/>
                    <a:pt x="2298" y="1588"/>
                  </a:cubicBezTo>
                  <a:cubicBezTo>
                    <a:pt x="2296" y="1596"/>
                    <a:pt x="2295" y="1603"/>
                    <a:pt x="2293" y="1611"/>
                  </a:cubicBezTo>
                  <a:lnTo>
                    <a:pt x="2287" y="1628"/>
                  </a:lnTo>
                  <a:cubicBezTo>
                    <a:pt x="2285" y="1636"/>
                    <a:pt x="2281" y="1644"/>
                    <a:pt x="2279" y="1655"/>
                  </a:cubicBezTo>
                  <a:cubicBezTo>
                    <a:pt x="2277" y="1664"/>
                    <a:pt x="2274" y="1672"/>
                    <a:pt x="2274" y="1682"/>
                  </a:cubicBezTo>
                  <a:cubicBezTo>
                    <a:pt x="2273" y="1691"/>
                    <a:pt x="2273" y="1699"/>
                    <a:pt x="2274" y="1710"/>
                  </a:cubicBezTo>
                  <a:cubicBezTo>
                    <a:pt x="2274" y="1720"/>
                    <a:pt x="2279" y="1728"/>
                    <a:pt x="2281" y="1736"/>
                  </a:cubicBezTo>
                  <a:cubicBezTo>
                    <a:pt x="2285" y="1747"/>
                    <a:pt x="2290" y="1758"/>
                    <a:pt x="2295" y="1769"/>
                  </a:cubicBezTo>
                  <a:cubicBezTo>
                    <a:pt x="2306" y="1799"/>
                    <a:pt x="2320" y="1826"/>
                    <a:pt x="2336" y="1855"/>
                  </a:cubicBezTo>
                  <a:cubicBezTo>
                    <a:pt x="2349" y="1872"/>
                    <a:pt x="2358" y="1890"/>
                    <a:pt x="2368" y="1909"/>
                  </a:cubicBezTo>
                  <a:cubicBezTo>
                    <a:pt x="2380" y="1928"/>
                    <a:pt x="2392" y="1950"/>
                    <a:pt x="2406" y="1969"/>
                  </a:cubicBezTo>
                  <a:cubicBezTo>
                    <a:pt x="2414" y="1980"/>
                    <a:pt x="2422" y="1991"/>
                    <a:pt x="2430" y="2004"/>
                  </a:cubicBezTo>
                  <a:cubicBezTo>
                    <a:pt x="2433" y="2009"/>
                    <a:pt x="2438" y="2013"/>
                    <a:pt x="2441" y="2020"/>
                  </a:cubicBezTo>
                  <a:lnTo>
                    <a:pt x="2439" y="2020"/>
                  </a:lnTo>
                  <a:lnTo>
                    <a:pt x="2428" y="2013"/>
                  </a:lnTo>
                  <a:cubicBezTo>
                    <a:pt x="2407" y="2006"/>
                    <a:pt x="2390" y="1998"/>
                    <a:pt x="2369" y="1990"/>
                  </a:cubicBezTo>
                  <a:cubicBezTo>
                    <a:pt x="2352" y="1982"/>
                    <a:pt x="2336" y="1975"/>
                    <a:pt x="2320" y="1967"/>
                  </a:cubicBezTo>
                  <a:cubicBezTo>
                    <a:pt x="2287" y="1953"/>
                    <a:pt x="2255" y="1936"/>
                    <a:pt x="2222" y="1920"/>
                  </a:cubicBezTo>
                  <a:cubicBezTo>
                    <a:pt x="2198" y="1910"/>
                    <a:pt x="2176" y="1898"/>
                    <a:pt x="2152" y="1888"/>
                  </a:cubicBezTo>
                  <a:cubicBezTo>
                    <a:pt x="2130" y="1879"/>
                    <a:pt x="2108" y="1871"/>
                    <a:pt x="2084" y="1863"/>
                  </a:cubicBezTo>
                  <a:cubicBezTo>
                    <a:pt x="2073" y="1858"/>
                    <a:pt x="2063" y="1856"/>
                    <a:pt x="2052" y="1853"/>
                  </a:cubicBezTo>
                  <a:cubicBezTo>
                    <a:pt x="2044" y="1850"/>
                    <a:pt x="2035" y="1847"/>
                    <a:pt x="2027" y="1847"/>
                  </a:cubicBezTo>
                  <a:cubicBezTo>
                    <a:pt x="2025" y="1846"/>
                    <a:pt x="2022" y="1846"/>
                    <a:pt x="2020" y="1846"/>
                  </a:cubicBezTo>
                  <a:cubicBezTo>
                    <a:pt x="2015" y="1846"/>
                    <a:pt x="2009" y="1848"/>
                    <a:pt x="2003" y="1850"/>
                  </a:cubicBezTo>
                  <a:cubicBezTo>
                    <a:pt x="1997" y="1853"/>
                    <a:pt x="1992" y="1856"/>
                    <a:pt x="1987" y="1861"/>
                  </a:cubicBezTo>
                  <a:cubicBezTo>
                    <a:pt x="1970" y="1874"/>
                    <a:pt x="1955" y="1893"/>
                    <a:pt x="1939" y="1909"/>
                  </a:cubicBezTo>
                  <a:cubicBezTo>
                    <a:pt x="1914" y="1934"/>
                    <a:pt x="1886" y="1958"/>
                    <a:pt x="1857" y="1980"/>
                  </a:cubicBezTo>
                  <a:cubicBezTo>
                    <a:pt x="1828" y="1998"/>
                    <a:pt x="1801" y="2015"/>
                    <a:pt x="1771" y="2029"/>
                  </a:cubicBezTo>
                  <a:cubicBezTo>
                    <a:pt x="1755" y="2037"/>
                    <a:pt x="1741" y="2045"/>
                    <a:pt x="1725" y="2052"/>
                  </a:cubicBezTo>
                  <a:cubicBezTo>
                    <a:pt x="1711" y="2059"/>
                    <a:pt x="1695" y="2064"/>
                    <a:pt x="1679" y="2071"/>
                  </a:cubicBezTo>
                  <a:cubicBezTo>
                    <a:pt x="1660" y="2079"/>
                    <a:pt x="1640" y="2086"/>
                    <a:pt x="1619" y="2093"/>
                  </a:cubicBezTo>
                  <a:cubicBezTo>
                    <a:pt x="1597" y="2101"/>
                    <a:pt x="1575" y="2104"/>
                    <a:pt x="1552" y="2110"/>
                  </a:cubicBezTo>
                  <a:cubicBezTo>
                    <a:pt x="1532" y="2117"/>
                    <a:pt x="1508" y="2120"/>
                    <a:pt x="1484" y="2125"/>
                  </a:cubicBezTo>
                  <a:cubicBezTo>
                    <a:pt x="1462" y="2126"/>
                    <a:pt x="1438" y="2131"/>
                    <a:pt x="1416" y="2132"/>
                  </a:cubicBezTo>
                  <a:cubicBezTo>
                    <a:pt x="1378" y="2136"/>
                    <a:pt x="1341" y="2140"/>
                    <a:pt x="1303" y="2140"/>
                  </a:cubicBezTo>
                  <a:lnTo>
                    <a:pt x="1235" y="2140"/>
                  </a:lnTo>
                  <a:cubicBezTo>
                    <a:pt x="1210" y="2140"/>
                    <a:pt x="1186" y="2140"/>
                    <a:pt x="1161" y="2139"/>
                  </a:cubicBezTo>
                  <a:cubicBezTo>
                    <a:pt x="1137" y="2136"/>
                    <a:pt x="1111" y="2134"/>
                    <a:pt x="1088" y="2132"/>
                  </a:cubicBezTo>
                  <a:cubicBezTo>
                    <a:pt x="1064" y="2131"/>
                    <a:pt x="1040" y="2128"/>
                    <a:pt x="1018" y="2125"/>
                  </a:cubicBezTo>
                  <a:cubicBezTo>
                    <a:pt x="1013" y="2123"/>
                    <a:pt x="1011" y="2123"/>
                    <a:pt x="1010" y="2123"/>
                  </a:cubicBezTo>
                  <a:cubicBezTo>
                    <a:pt x="986" y="2118"/>
                    <a:pt x="962" y="2112"/>
                    <a:pt x="938" y="2107"/>
                  </a:cubicBezTo>
                  <a:cubicBezTo>
                    <a:pt x="915" y="2101"/>
                    <a:pt x="889" y="2093"/>
                    <a:pt x="865" y="2085"/>
                  </a:cubicBezTo>
                  <a:cubicBezTo>
                    <a:pt x="818" y="2069"/>
                    <a:pt x="772" y="2048"/>
                    <a:pt x="726" y="2029"/>
                  </a:cubicBezTo>
                  <a:lnTo>
                    <a:pt x="631" y="1982"/>
                  </a:lnTo>
                  <a:cubicBezTo>
                    <a:pt x="588" y="1960"/>
                    <a:pt x="543" y="1934"/>
                    <a:pt x="501" y="1909"/>
                  </a:cubicBezTo>
                  <a:cubicBezTo>
                    <a:pt x="458" y="1882"/>
                    <a:pt x="417" y="1855"/>
                    <a:pt x="378" y="1823"/>
                  </a:cubicBezTo>
                  <a:cubicBezTo>
                    <a:pt x="347" y="1798"/>
                    <a:pt x="320" y="1769"/>
                    <a:pt x="291" y="1739"/>
                  </a:cubicBezTo>
                  <a:cubicBezTo>
                    <a:pt x="264" y="1710"/>
                    <a:pt x="240" y="1679"/>
                    <a:pt x="217" y="1647"/>
                  </a:cubicBezTo>
                  <a:cubicBezTo>
                    <a:pt x="194" y="1617"/>
                    <a:pt x="177" y="1585"/>
                    <a:pt x="160" y="1553"/>
                  </a:cubicBezTo>
                  <a:cubicBezTo>
                    <a:pt x="148" y="1536"/>
                    <a:pt x="141" y="1520"/>
                    <a:pt x="133" y="1501"/>
                  </a:cubicBezTo>
                  <a:cubicBezTo>
                    <a:pt x="125" y="1484"/>
                    <a:pt x="117" y="1468"/>
                    <a:pt x="112" y="1450"/>
                  </a:cubicBezTo>
                  <a:cubicBezTo>
                    <a:pt x="96" y="1404"/>
                    <a:pt x="82" y="1358"/>
                    <a:pt x="69" y="1314"/>
                  </a:cubicBezTo>
                  <a:cubicBezTo>
                    <a:pt x="64" y="1290"/>
                    <a:pt x="58" y="1263"/>
                    <a:pt x="53" y="1239"/>
                  </a:cubicBezTo>
                  <a:cubicBezTo>
                    <a:pt x="50" y="1219"/>
                    <a:pt x="45" y="1195"/>
                    <a:pt x="44" y="1173"/>
                  </a:cubicBezTo>
                  <a:cubicBezTo>
                    <a:pt x="41" y="1139"/>
                    <a:pt x="36" y="1103"/>
                    <a:pt x="37" y="1068"/>
                  </a:cubicBezTo>
                  <a:cubicBezTo>
                    <a:pt x="41" y="1049"/>
                    <a:pt x="41" y="1033"/>
                    <a:pt x="42" y="1016"/>
                  </a:cubicBezTo>
                  <a:lnTo>
                    <a:pt x="48" y="968"/>
                  </a:lnTo>
                  <a:cubicBezTo>
                    <a:pt x="53" y="928"/>
                    <a:pt x="64" y="889"/>
                    <a:pt x="75" y="851"/>
                  </a:cubicBezTo>
                  <a:cubicBezTo>
                    <a:pt x="88" y="811"/>
                    <a:pt x="101" y="771"/>
                    <a:pt x="120" y="735"/>
                  </a:cubicBezTo>
                  <a:cubicBezTo>
                    <a:pt x="137" y="697"/>
                    <a:pt x="156" y="659"/>
                    <a:pt x="179" y="624"/>
                  </a:cubicBezTo>
                  <a:cubicBezTo>
                    <a:pt x="201" y="586"/>
                    <a:pt x="226" y="549"/>
                    <a:pt x="255" y="516"/>
                  </a:cubicBezTo>
                  <a:cubicBezTo>
                    <a:pt x="271" y="497"/>
                    <a:pt x="286" y="478"/>
                    <a:pt x="304" y="460"/>
                  </a:cubicBezTo>
                  <a:cubicBezTo>
                    <a:pt x="320" y="441"/>
                    <a:pt x="339" y="425"/>
                    <a:pt x="358" y="406"/>
                  </a:cubicBezTo>
                  <a:cubicBezTo>
                    <a:pt x="391" y="375"/>
                    <a:pt x="429" y="346"/>
                    <a:pt x="466" y="318"/>
                  </a:cubicBezTo>
                  <a:cubicBezTo>
                    <a:pt x="488" y="303"/>
                    <a:pt x="512" y="287"/>
                    <a:pt x="534" y="275"/>
                  </a:cubicBezTo>
                  <a:cubicBezTo>
                    <a:pt x="577" y="248"/>
                    <a:pt x="621" y="222"/>
                    <a:pt x="667" y="200"/>
                  </a:cubicBezTo>
                  <a:cubicBezTo>
                    <a:pt x="712" y="180"/>
                    <a:pt x="759" y="157"/>
                    <a:pt x="807" y="140"/>
                  </a:cubicBezTo>
                  <a:cubicBezTo>
                    <a:pt x="826" y="132"/>
                    <a:pt x="843" y="126"/>
                    <a:pt x="861" y="119"/>
                  </a:cubicBezTo>
                  <a:cubicBezTo>
                    <a:pt x="910" y="103"/>
                    <a:pt x="961" y="89"/>
                    <a:pt x="1010" y="80"/>
                  </a:cubicBezTo>
                  <a:cubicBezTo>
                    <a:pt x="1059" y="70"/>
                    <a:pt x="1111" y="62"/>
                    <a:pt x="1162" y="56"/>
                  </a:cubicBezTo>
                  <a:cubicBezTo>
                    <a:pt x="1183" y="54"/>
                    <a:pt x="1202" y="53"/>
                    <a:pt x="1222" y="53"/>
                  </a:cubicBezTo>
                  <a:cubicBezTo>
                    <a:pt x="1245" y="51"/>
                    <a:pt x="1268" y="50"/>
                    <a:pt x="1290" y="50"/>
                  </a:cubicBezTo>
                  <a:close/>
                  <a:moveTo>
                    <a:pt x="1295" y="0"/>
                  </a:moveTo>
                  <a:cubicBezTo>
                    <a:pt x="1272" y="0"/>
                    <a:pt x="1248" y="0"/>
                    <a:pt x="1224" y="2"/>
                  </a:cubicBezTo>
                  <a:cubicBezTo>
                    <a:pt x="1170" y="4"/>
                    <a:pt x="1116" y="10"/>
                    <a:pt x="1065" y="19"/>
                  </a:cubicBezTo>
                  <a:cubicBezTo>
                    <a:pt x="1013" y="27"/>
                    <a:pt x="962" y="40"/>
                    <a:pt x="913" y="54"/>
                  </a:cubicBezTo>
                  <a:lnTo>
                    <a:pt x="842" y="78"/>
                  </a:lnTo>
                  <a:cubicBezTo>
                    <a:pt x="815" y="88"/>
                    <a:pt x="791" y="97"/>
                    <a:pt x="766" y="107"/>
                  </a:cubicBezTo>
                  <a:cubicBezTo>
                    <a:pt x="718" y="127"/>
                    <a:pt x="670" y="149"/>
                    <a:pt x="624" y="173"/>
                  </a:cubicBezTo>
                  <a:cubicBezTo>
                    <a:pt x="580" y="197"/>
                    <a:pt x="536" y="222"/>
                    <a:pt x="493" y="249"/>
                  </a:cubicBezTo>
                  <a:cubicBezTo>
                    <a:pt x="448" y="280"/>
                    <a:pt x="405" y="311"/>
                    <a:pt x="366" y="345"/>
                  </a:cubicBezTo>
                  <a:cubicBezTo>
                    <a:pt x="323" y="379"/>
                    <a:pt x="286" y="416"/>
                    <a:pt x="250" y="456"/>
                  </a:cubicBezTo>
                  <a:lnTo>
                    <a:pt x="196" y="522"/>
                  </a:lnTo>
                  <a:cubicBezTo>
                    <a:pt x="180" y="541"/>
                    <a:pt x="164" y="565"/>
                    <a:pt x="152" y="587"/>
                  </a:cubicBezTo>
                  <a:cubicBezTo>
                    <a:pt x="137" y="610"/>
                    <a:pt x="125" y="633"/>
                    <a:pt x="114" y="654"/>
                  </a:cubicBezTo>
                  <a:cubicBezTo>
                    <a:pt x="101" y="678"/>
                    <a:pt x="90" y="702"/>
                    <a:pt x="80" y="725"/>
                  </a:cubicBezTo>
                  <a:cubicBezTo>
                    <a:pt x="58" y="776"/>
                    <a:pt x="42" y="825"/>
                    <a:pt x="28" y="876"/>
                  </a:cubicBezTo>
                  <a:cubicBezTo>
                    <a:pt x="14" y="927"/>
                    <a:pt x="6" y="976"/>
                    <a:pt x="2" y="1027"/>
                  </a:cubicBezTo>
                  <a:cubicBezTo>
                    <a:pt x="1" y="1054"/>
                    <a:pt x="1" y="1077"/>
                    <a:pt x="1" y="1103"/>
                  </a:cubicBezTo>
                  <a:cubicBezTo>
                    <a:pt x="1" y="1130"/>
                    <a:pt x="2" y="1158"/>
                    <a:pt x="6" y="1185"/>
                  </a:cubicBezTo>
                  <a:cubicBezTo>
                    <a:pt x="12" y="1238"/>
                    <a:pt x="22" y="1287"/>
                    <a:pt x="34" y="1336"/>
                  </a:cubicBezTo>
                  <a:cubicBezTo>
                    <a:pt x="48" y="1388"/>
                    <a:pt x="64" y="1438"/>
                    <a:pt x="83" y="1487"/>
                  </a:cubicBezTo>
                  <a:cubicBezTo>
                    <a:pt x="104" y="1538"/>
                    <a:pt x="128" y="1582"/>
                    <a:pt x="155" y="1626"/>
                  </a:cubicBezTo>
                  <a:cubicBezTo>
                    <a:pt x="183" y="1669"/>
                    <a:pt x="215" y="1712"/>
                    <a:pt x="248" y="1752"/>
                  </a:cubicBezTo>
                  <a:cubicBezTo>
                    <a:pt x="264" y="1771"/>
                    <a:pt x="282" y="1788"/>
                    <a:pt x="299" y="1807"/>
                  </a:cubicBezTo>
                  <a:cubicBezTo>
                    <a:pt x="320" y="1826"/>
                    <a:pt x="339" y="1842"/>
                    <a:pt x="361" y="1860"/>
                  </a:cubicBezTo>
                  <a:cubicBezTo>
                    <a:pt x="401" y="1891"/>
                    <a:pt x="440" y="1920"/>
                    <a:pt x="485" y="1945"/>
                  </a:cubicBezTo>
                  <a:cubicBezTo>
                    <a:pt x="528" y="1974"/>
                    <a:pt x="572" y="1998"/>
                    <a:pt x="616" y="2021"/>
                  </a:cubicBezTo>
                  <a:cubicBezTo>
                    <a:pt x="661" y="2045"/>
                    <a:pt x="704" y="2064"/>
                    <a:pt x="750" y="2085"/>
                  </a:cubicBezTo>
                  <a:cubicBezTo>
                    <a:pt x="797" y="2104"/>
                    <a:pt x="845" y="2121"/>
                    <a:pt x="894" y="2136"/>
                  </a:cubicBezTo>
                  <a:cubicBezTo>
                    <a:pt x="945" y="2150"/>
                    <a:pt x="994" y="2159"/>
                    <a:pt x="1045" y="2166"/>
                  </a:cubicBezTo>
                  <a:cubicBezTo>
                    <a:pt x="1096" y="2174"/>
                    <a:pt x="1145" y="2175"/>
                    <a:pt x="1194" y="2177"/>
                  </a:cubicBezTo>
                  <a:cubicBezTo>
                    <a:pt x="1216" y="2180"/>
                    <a:pt x="1240" y="2180"/>
                    <a:pt x="1262" y="2180"/>
                  </a:cubicBezTo>
                  <a:cubicBezTo>
                    <a:pt x="1278" y="2180"/>
                    <a:pt x="1295" y="2181"/>
                    <a:pt x="1311" y="2181"/>
                  </a:cubicBezTo>
                  <a:cubicBezTo>
                    <a:pt x="1319" y="2181"/>
                    <a:pt x="1327" y="2181"/>
                    <a:pt x="1335" y="2180"/>
                  </a:cubicBezTo>
                  <a:cubicBezTo>
                    <a:pt x="1389" y="2177"/>
                    <a:pt x="1440" y="2172"/>
                    <a:pt x="1492" y="2164"/>
                  </a:cubicBezTo>
                  <a:cubicBezTo>
                    <a:pt x="1541" y="2156"/>
                    <a:pt x="1590" y="2144"/>
                    <a:pt x="1638" y="2128"/>
                  </a:cubicBezTo>
                  <a:cubicBezTo>
                    <a:pt x="1662" y="2120"/>
                    <a:pt x="1684" y="2110"/>
                    <a:pt x="1708" y="2101"/>
                  </a:cubicBezTo>
                  <a:lnTo>
                    <a:pt x="1773" y="2071"/>
                  </a:lnTo>
                  <a:cubicBezTo>
                    <a:pt x="1790" y="2061"/>
                    <a:pt x="1811" y="2050"/>
                    <a:pt x="1828" y="2039"/>
                  </a:cubicBezTo>
                  <a:lnTo>
                    <a:pt x="1889" y="1998"/>
                  </a:lnTo>
                  <a:cubicBezTo>
                    <a:pt x="1916" y="1975"/>
                    <a:pt x="1944" y="1953"/>
                    <a:pt x="1968" y="1928"/>
                  </a:cubicBezTo>
                  <a:lnTo>
                    <a:pt x="1993" y="1902"/>
                  </a:lnTo>
                  <a:cubicBezTo>
                    <a:pt x="2000" y="1896"/>
                    <a:pt x="2005" y="1890"/>
                    <a:pt x="2011" y="1887"/>
                  </a:cubicBezTo>
                  <a:cubicBezTo>
                    <a:pt x="2011" y="1887"/>
                    <a:pt x="2012" y="1883"/>
                    <a:pt x="2016" y="1883"/>
                  </a:cubicBezTo>
                  <a:lnTo>
                    <a:pt x="2024" y="1883"/>
                  </a:lnTo>
                  <a:cubicBezTo>
                    <a:pt x="2036" y="1888"/>
                    <a:pt x="2049" y="1891"/>
                    <a:pt x="2060" y="1896"/>
                  </a:cubicBezTo>
                  <a:cubicBezTo>
                    <a:pt x="2076" y="1902"/>
                    <a:pt x="2090" y="1906"/>
                    <a:pt x="2106" y="1912"/>
                  </a:cubicBezTo>
                  <a:cubicBezTo>
                    <a:pt x="2124" y="1918"/>
                    <a:pt x="2143" y="1926"/>
                    <a:pt x="2158" y="1931"/>
                  </a:cubicBezTo>
                  <a:cubicBezTo>
                    <a:pt x="2171" y="1937"/>
                    <a:pt x="2187" y="1944"/>
                    <a:pt x="2201" y="1950"/>
                  </a:cubicBezTo>
                  <a:cubicBezTo>
                    <a:pt x="2222" y="1958"/>
                    <a:pt x="2239" y="1967"/>
                    <a:pt x="2258" y="1975"/>
                  </a:cubicBezTo>
                  <a:cubicBezTo>
                    <a:pt x="2277" y="1983"/>
                    <a:pt x="2296" y="1991"/>
                    <a:pt x="2314" y="2001"/>
                  </a:cubicBezTo>
                  <a:cubicBezTo>
                    <a:pt x="2333" y="2009"/>
                    <a:pt x="2349" y="2017"/>
                    <a:pt x="2366" y="2025"/>
                  </a:cubicBezTo>
                  <a:cubicBezTo>
                    <a:pt x="2384" y="2033"/>
                    <a:pt x="2404" y="2040"/>
                    <a:pt x="2422" y="2048"/>
                  </a:cubicBezTo>
                  <a:cubicBezTo>
                    <a:pt x="2428" y="2053"/>
                    <a:pt x="2436" y="2056"/>
                    <a:pt x="2441" y="2058"/>
                  </a:cubicBezTo>
                  <a:cubicBezTo>
                    <a:pt x="2447" y="2061"/>
                    <a:pt x="2452" y="2063"/>
                    <a:pt x="2457" y="2064"/>
                  </a:cubicBezTo>
                  <a:cubicBezTo>
                    <a:pt x="2463" y="2066"/>
                    <a:pt x="2471" y="2071"/>
                    <a:pt x="2479" y="2072"/>
                  </a:cubicBezTo>
                  <a:cubicBezTo>
                    <a:pt x="2480" y="2074"/>
                    <a:pt x="2485" y="2074"/>
                    <a:pt x="2487" y="2074"/>
                  </a:cubicBezTo>
                  <a:cubicBezTo>
                    <a:pt x="2492" y="2074"/>
                    <a:pt x="2495" y="2074"/>
                    <a:pt x="2496" y="2072"/>
                  </a:cubicBezTo>
                  <a:cubicBezTo>
                    <a:pt x="2501" y="2071"/>
                    <a:pt x="2503" y="2066"/>
                    <a:pt x="2504" y="2063"/>
                  </a:cubicBezTo>
                  <a:cubicBezTo>
                    <a:pt x="2507" y="2058"/>
                    <a:pt x="2504" y="2053"/>
                    <a:pt x="2503" y="2048"/>
                  </a:cubicBezTo>
                  <a:cubicBezTo>
                    <a:pt x="2501" y="2047"/>
                    <a:pt x="2499" y="2042"/>
                    <a:pt x="2496" y="2040"/>
                  </a:cubicBezTo>
                  <a:lnTo>
                    <a:pt x="2479" y="2017"/>
                  </a:lnTo>
                  <a:cubicBezTo>
                    <a:pt x="2455" y="1982"/>
                    <a:pt x="2433" y="1947"/>
                    <a:pt x="2412" y="1912"/>
                  </a:cubicBezTo>
                  <a:cubicBezTo>
                    <a:pt x="2390" y="1879"/>
                    <a:pt x="2369" y="1841"/>
                    <a:pt x="2350" y="1804"/>
                  </a:cubicBezTo>
                  <a:cubicBezTo>
                    <a:pt x="2338" y="1780"/>
                    <a:pt x="2327" y="1756"/>
                    <a:pt x="2317" y="1733"/>
                  </a:cubicBezTo>
                  <a:cubicBezTo>
                    <a:pt x="2314" y="1725"/>
                    <a:pt x="2312" y="1720"/>
                    <a:pt x="2311" y="1714"/>
                  </a:cubicBezTo>
                  <a:cubicBezTo>
                    <a:pt x="2309" y="1709"/>
                    <a:pt x="2306" y="1704"/>
                    <a:pt x="2306" y="1698"/>
                  </a:cubicBezTo>
                  <a:lnTo>
                    <a:pt x="2306" y="1688"/>
                  </a:lnTo>
                  <a:cubicBezTo>
                    <a:pt x="2309" y="1685"/>
                    <a:pt x="2309" y="1682"/>
                    <a:pt x="2309" y="1680"/>
                  </a:cubicBezTo>
                  <a:cubicBezTo>
                    <a:pt x="2309" y="1676"/>
                    <a:pt x="2309" y="1672"/>
                    <a:pt x="2311" y="1668"/>
                  </a:cubicBezTo>
                  <a:cubicBezTo>
                    <a:pt x="2312" y="1661"/>
                    <a:pt x="2312" y="1658"/>
                    <a:pt x="2314" y="1653"/>
                  </a:cubicBezTo>
                  <a:cubicBezTo>
                    <a:pt x="2317" y="1649"/>
                    <a:pt x="2319" y="1644"/>
                    <a:pt x="2320" y="1637"/>
                  </a:cubicBezTo>
                  <a:cubicBezTo>
                    <a:pt x="2322" y="1633"/>
                    <a:pt x="2325" y="1625"/>
                    <a:pt x="2327" y="1618"/>
                  </a:cubicBezTo>
                  <a:cubicBezTo>
                    <a:pt x="2328" y="1609"/>
                    <a:pt x="2333" y="1598"/>
                    <a:pt x="2334" y="1588"/>
                  </a:cubicBezTo>
                  <a:cubicBezTo>
                    <a:pt x="2349" y="1557"/>
                    <a:pt x="2358" y="1525"/>
                    <a:pt x="2368" y="1492"/>
                  </a:cubicBezTo>
                  <a:cubicBezTo>
                    <a:pt x="2377" y="1460"/>
                    <a:pt x="2385" y="1428"/>
                    <a:pt x="2393" y="1396"/>
                  </a:cubicBezTo>
                  <a:cubicBezTo>
                    <a:pt x="2396" y="1392"/>
                    <a:pt x="2396" y="1387"/>
                    <a:pt x="2398" y="1382"/>
                  </a:cubicBezTo>
                  <a:cubicBezTo>
                    <a:pt x="2401" y="1366"/>
                    <a:pt x="2407" y="1349"/>
                    <a:pt x="2412" y="1333"/>
                  </a:cubicBezTo>
                  <a:cubicBezTo>
                    <a:pt x="2420" y="1303"/>
                    <a:pt x="2428" y="1271"/>
                    <a:pt x="2431" y="1241"/>
                  </a:cubicBezTo>
                  <a:cubicBezTo>
                    <a:pt x="2433" y="1217"/>
                    <a:pt x="2436" y="1192"/>
                    <a:pt x="2438" y="1168"/>
                  </a:cubicBezTo>
                  <a:cubicBezTo>
                    <a:pt x="2438" y="1157"/>
                    <a:pt x="2439" y="1144"/>
                    <a:pt x="2439" y="1133"/>
                  </a:cubicBezTo>
                  <a:cubicBezTo>
                    <a:pt x="2441" y="1109"/>
                    <a:pt x="2444" y="1082"/>
                    <a:pt x="2446" y="1057"/>
                  </a:cubicBezTo>
                  <a:cubicBezTo>
                    <a:pt x="2447" y="1006"/>
                    <a:pt x="2447" y="952"/>
                    <a:pt x="2444" y="900"/>
                  </a:cubicBezTo>
                  <a:cubicBezTo>
                    <a:pt x="2439" y="849"/>
                    <a:pt x="2430" y="800"/>
                    <a:pt x="2417" y="749"/>
                  </a:cubicBezTo>
                  <a:cubicBezTo>
                    <a:pt x="2406" y="706"/>
                    <a:pt x="2390" y="662"/>
                    <a:pt x="2373" y="619"/>
                  </a:cubicBezTo>
                  <a:cubicBezTo>
                    <a:pt x="2352" y="575"/>
                    <a:pt x="2330" y="533"/>
                    <a:pt x="2304" y="494"/>
                  </a:cubicBezTo>
                  <a:cubicBezTo>
                    <a:pt x="2279" y="454"/>
                    <a:pt x="2250" y="414"/>
                    <a:pt x="2219" y="379"/>
                  </a:cubicBezTo>
                  <a:cubicBezTo>
                    <a:pt x="2203" y="360"/>
                    <a:pt x="2187" y="343"/>
                    <a:pt x="2170" y="326"/>
                  </a:cubicBezTo>
                  <a:cubicBezTo>
                    <a:pt x="2150" y="305"/>
                    <a:pt x="2130" y="287"/>
                    <a:pt x="2108" y="270"/>
                  </a:cubicBezTo>
                  <a:lnTo>
                    <a:pt x="2108" y="270"/>
                  </a:lnTo>
                  <a:lnTo>
                    <a:pt x="2112" y="275"/>
                  </a:lnTo>
                  <a:cubicBezTo>
                    <a:pt x="2108" y="272"/>
                    <a:pt x="2104" y="268"/>
                    <a:pt x="2100" y="264"/>
                  </a:cubicBezTo>
                  <a:cubicBezTo>
                    <a:pt x="2081" y="248"/>
                    <a:pt x="2060" y="232"/>
                    <a:pt x="2039" y="219"/>
                  </a:cubicBezTo>
                  <a:cubicBezTo>
                    <a:pt x="2016" y="205"/>
                    <a:pt x="1993" y="191"/>
                    <a:pt x="1970" y="180"/>
                  </a:cubicBezTo>
                  <a:cubicBezTo>
                    <a:pt x="1946" y="165"/>
                    <a:pt x="1924" y="156"/>
                    <a:pt x="1900" y="143"/>
                  </a:cubicBezTo>
                  <a:cubicBezTo>
                    <a:pt x="1876" y="134"/>
                    <a:pt x="1852" y="121"/>
                    <a:pt x="1828" y="111"/>
                  </a:cubicBezTo>
                  <a:cubicBezTo>
                    <a:pt x="1782" y="94"/>
                    <a:pt x="1735" y="76"/>
                    <a:pt x="1687" y="62"/>
                  </a:cubicBezTo>
                  <a:cubicBezTo>
                    <a:pt x="1638" y="48"/>
                    <a:pt x="1589" y="37"/>
                    <a:pt x="1537" y="29"/>
                  </a:cubicBezTo>
                  <a:lnTo>
                    <a:pt x="1535" y="29"/>
                  </a:lnTo>
                  <a:cubicBezTo>
                    <a:pt x="1532" y="29"/>
                    <a:pt x="1527" y="26"/>
                    <a:pt x="1524" y="26"/>
                  </a:cubicBezTo>
                  <a:cubicBezTo>
                    <a:pt x="1473" y="21"/>
                    <a:pt x="1422" y="15"/>
                    <a:pt x="1373" y="10"/>
                  </a:cubicBezTo>
                  <a:cubicBezTo>
                    <a:pt x="1346" y="8"/>
                    <a:pt x="1321" y="7"/>
                    <a:pt x="1295" y="7"/>
                  </a:cubicBezTo>
                  <a:cubicBezTo>
                    <a:pt x="1294" y="7"/>
                    <a:pt x="1291" y="7"/>
                    <a:pt x="1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376;p23">
              <a:extLst>
                <a:ext uri="{FF2B5EF4-FFF2-40B4-BE49-F238E27FC236}">
                  <a16:creationId xmlns:a16="http://schemas.microsoft.com/office/drawing/2014/main" id="{EB22D452-2783-4943-8BD1-380BFBE2CA2D}"/>
                </a:ext>
              </a:extLst>
            </p:cNvPr>
            <p:cNvSpPr/>
            <p:nvPr/>
          </p:nvSpPr>
          <p:spPr>
            <a:xfrm>
              <a:off x="462083" y="2050906"/>
              <a:ext cx="1596695" cy="709235"/>
            </a:xfrm>
            <a:custGeom>
              <a:avLst/>
              <a:gdLst/>
              <a:ahLst/>
              <a:cxnLst/>
              <a:rect l="l" t="t" r="r" b="b"/>
              <a:pathLst>
                <a:path w="2616" h="1162" extrusionOk="0">
                  <a:moveTo>
                    <a:pt x="14" y="1"/>
                  </a:moveTo>
                  <a:cubicBezTo>
                    <a:pt x="12" y="1"/>
                    <a:pt x="12" y="1"/>
                    <a:pt x="4" y="8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1" y="12"/>
                    <a:pt x="1" y="16"/>
                    <a:pt x="1" y="18"/>
                  </a:cubicBezTo>
                  <a:lnTo>
                    <a:pt x="1" y="47"/>
                  </a:lnTo>
                  <a:cubicBezTo>
                    <a:pt x="2" y="72"/>
                    <a:pt x="6" y="97"/>
                    <a:pt x="10" y="123"/>
                  </a:cubicBezTo>
                  <a:cubicBezTo>
                    <a:pt x="18" y="170"/>
                    <a:pt x="28" y="218"/>
                    <a:pt x="42" y="264"/>
                  </a:cubicBezTo>
                  <a:cubicBezTo>
                    <a:pt x="48" y="285"/>
                    <a:pt x="56" y="304"/>
                    <a:pt x="61" y="324"/>
                  </a:cubicBezTo>
                  <a:lnTo>
                    <a:pt x="91" y="396"/>
                  </a:lnTo>
                  <a:cubicBezTo>
                    <a:pt x="109" y="438"/>
                    <a:pt x="129" y="480"/>
                    <a:pt x="148" y="522"/>
                  </a:cubicBezTo>
                  <a:cubicBezTo>
                    <a:pt x="167" y="557"/>
                    <a:pt x="186" y="595"/>
                    <a:pt x="209" y="629"/>
                  </a:cubicBezTo>
                  <a:cubicBezTo>
                    <a:pt x="220" y="646"/>
                    <a:pt x="232" y="667"/>
                    <a:pt x="247" y="684"/>
                  </a:cubicBezTo>
                  <a:cubicBezTo>
                    <a:pt x="259" y="705"/>
                    <a:pt x="274" y="724"/>
                    <a:pt x="290" y="745"/>
                  </a:cubicBezTo>
                  <a:cubicBezTo>
                    <a:pt x="302" y="762"/>
                    <a:pt x="315" y="779"/>
                    <a:pt x="329" y="795"/>
                  </a:cubicBezTo>
                  <a:cubicBezTo>
                    <a:pt x="347" y="816"/>
                    <a:pt x="363" y="835"/>
                    <a:pt x="382" y="852"/>
                  </a:cubicBezTo>
                  <a:cubicBezTo>
                    <a:pt x="410" y="883"/>
                    <a:pt x="442" y="913"/>
                    <a:pt x="474" y="940"/>
                  </a:cubicBezTo>
                  <a:cubicBezTo>
                    <a:pt x="493" y="954"/>
                    <a:pt x="510" y="970"/>
                    <a:pt x="529" y="984"/>
                  </a:cubicBezTo>
                  <a:cubicBezTo>
                    <a:pt x="550" y="998"/>
                    <a:pt x="569" y="1011"/>
                    <a:pt x="591" y="1024"/>
                  </a:cubicBezTo>
                  <a:cubicBezTo>
                    <a:pt x="613" y="1035"/>
                    <a:pt x="637" y="1048"/>
                    <a:pt x="661" y="1059"/>
                  </a:cubicBezTo>
                  <a:cubicBezTo>
                    <a:pt x="683" y="1070"/>
                    <a:pt x="707" y="1079"/>
                    <a:pt x="727" y="1087"/>
                  </a:cubicBezTo>
                  <a:cubicBezTo>
                    <a:pt x="750" y="1097"/>
                    <a:pt x="772" y="1103"/>
                    <a:pt x="794" y="1111"/>
                  </a:cubicBezTo>
                  <a:cubicBezTo>
                    <a:pt x="818" y="1117"/>
                    <a:pt x="838" y="1125"/>
                    <a:pt x="862" y="1130"/>
                  </a:cubicBezTo>
                  <a:cubicBezTo>
                    <a:pt x="886" y="1136"/>
                    <a:pt x="908" y="1143"/>
                    <a:pt x="932" y="1146"/>
                  </a:cubicBezTo>
                  <a:cubicBezTo>
                    <a:pt x="956" y="1151"/>
                    <a:pt x="981" y="1154"/>
                    <a:pt x="1005" y="1157"/>
                  </a:cubicBezTo>
                  <a:cubicBezTo>
                    <a:pt x="1026" y="1159"/>
                    <a:pt x="1043" y="1159"/>
                    <a:pt x="1064" y="1160"/>
                  </a:cubicBezTo>
                  <a:cubicBezTo>
                    <a:pt x="1089" y="1162"/>
                    <a:pt x="1113" y="1162"/>
                    <a:pt x="1138" y="1162"/>
                  </a:cubicBezTo>
                  <a:cubicBezTo>
                    <a:pt x="1164" y="1162"/>
                    <a:pt x="1191" y="1160"/>
                    <a:pt x="1216" y="1160"/>
                  </a:cubicBezTo>
                  <a:cubicBezTo>
                    <a:pt x="1240" y="1159"/>
                    <a:pt x="1265" y="1159"/>
                    <a:pt x="1289" y="1157"/>
                  </a:cubicBezTo>
                  <a:cubicBezTo>
                    <a:pt x="1313" y="1157"/>
                    <a:pt x="1337" y="1154"/>
                    <a:pt x="1360" y="1152"/>
                  </a:cubicBezTo>
                  <a:cubicBezTo>
                    <a:pt x="1413" y="1149"/>
                    <a:pt x="1463" y="1141"/>
                    <a:pt x="1516" y="1133"/>
                  </a:cubicBezTo>
                  <a:cubicBezTo>
                    <a:pt x="1541" y="1128"/>
                    <a:pt x="1568" y="1122"/>
                    <a:pt x="1597" y="1117"/>
                  </a:cubicBezTo>
                  <a:cubicBezTo>
                    <a:pt x="1622" y="1111"/>
                    <a:pt x="1648" y="1105"/>
                    <a:pt x="1674" y="1097"/>
                  </a:cubicBezTo>
                  <a:cubicBezTo>
                    <a:pt x="1698" y="1089"/>
                    <a:pt x="1719" y="1082"/>
                    <a:pt x="1743" y="1075"/>
                  </a:cubicBezTo>
                  <a:cubicBezTo>
                    <a:pt x="1765" y="1067"/>
                    <a:pt x="1789" y="1059"/>
                    <a:pt x="1811" y="1051"/>
                  </a:cubicBezTo>
                  <a:cubicBezTo>
                    <a:pt x="1854" y="1035"/>
                    <a:pt x="1897" y="1016"/>
                    <a:pt x="1938" y="995"/>
                  </a:cubicBezTo>
                  <a:cubicBezTo>
                    <a:pt x="1960" y="986"/>
                    <a:pt x="1981" y="975"/>
                    <a:pt x="2001" y="962"/>
                  </a:cubicBezTo>
                  <a:cubicBezTo>
                    <a:pt x="2017" y="954"/>
                    <a:pt x="2035" y="943"/>
                    <a:pt x="2050" y="932"/>
                  </a:cubicBezTo>
                  <a:cubicBezTo>
                    <a:pt x="2063" y="924"/>
                    <a:pt x="2073" y="916"/>
                    <a:pt x="2084" y="908"/>
                  </a:cubicBezTo>
                  <a:cubicBezTo>
                    <a:pt x="2089" y="906"/>
                    <a:pt x="2092" y="903"/>
                    <a:pt x="2096" y="900"/>
                  </a:cubicBezTo>
                  <a:cubicBezTo>
                    <a:pt x="2100" y="898"/>
                    <a:pt x="2103" y="897"/>
                    <a:pt x="2106" y="895"/>
                  </a:cubicBezTo>
                  <a:cubicBezTo>
                    <a:pt x="2108" y="892"/>
                    <a:pt x="2108" y="892"/>
                    <a:pt x="2111" y="892"/>
                  </a:cubicBezTo>
                  <a:lnTo>
                    <a:pt x="2114" y="892"/>
                  </a:lnTo>
                  <a:cubicBezTo>
                    <a:pt x="2120" y="892"/>
                    <a:pt x="2123" y="892"/>
                    <a:pt x="2128" y="895"/>
                  </a:cubicBezTo>
                  <a:cubicBezTo>
                    <a:pt x="2135" y="895"/>
                    <a:pt x="2138" y="897"/>
                    <a:pt x="2144" y="898"/>
                  </a:cubicBezTo>
                  <a:cubicBezTo>
                    <a:pt x="2158" y="903"/>
                    <a:pt x="2169" y="908"/>
                    <a:pt x="2184" y="913"/>
                  </a:cubicBezTo>
                  <a:lnTo>
                    <a:pt x="2242" y="937"/>
                  </a:lnTo>
                  <a:lnTo>
                    <a:pt x="2246" y="937"/>
                  </a:lnTo>
                  <a:cubicBezTo>
                    <a:pt x="2246" y="938"/>
                    <a:pt x="2247" y="938"/>
                    <a:pt x="2247" y="938"/>
                  </a:cubicBezTo>
                  <a:cubicBezTo>
                    <a:pt x="2269" y="946"/>
                    <a:pt x="2288" y="956"/>
                    <a:pt x="2309" y="963"/>
                  </a:cubicBezTo>
                  <a:cubicBezTo>
                    <a:pt x="2330" y="975"/>
                    <a:pt x="2350" y="983"/>
                    <a:pt x="2369" y="992"/>
                  </a:cubicBezTo>
                  <a:cubicBezTo>
                    <a:pt x="2414" y="1011"/>
                    <a:pt x="2455" y="1033"/>
                    <a:pt x="2499" y="1054"/>
                  </a:cubicBezTo>
                  <a:cubicBezTo>
                    <a:pt x="2517" y="1059"/>
                    <a:pt x="2533" y="1067"/>
                    <a:pt x="2550" y="1075"/>
                  </a:cubicBezTo>
                  <a:cubicBezTo>
                    <a:pt x="2558" y="1078"/>
                    <a:pt x="2564" y="1081"/>
                    <a:pt x="2571" y="1082"/>
                  </a:cubicBezTo>
                  <a:lnTo>
                    <a:pt x="2588" y="1089"/>
                  </a:lnTo>
                  <a:cubicBezTo>
                    <a:pt x="2591" y="1089"/>
                    <a:pt x="2594" y="1090"/>
                    <a:pt x="2597" y="1090"/>
                  </a:cubicBezTo>
                  <a:cubicBezTo>
                    <a:pt x="2603" y="1090"/>
                    <a:pt x="2608" y="1089"/>
                    <a:pt x="2612" y="1086"/>
                  </a:cubicBezTo>
                  <a:cubicBezTo>
                    <a:pt x="2614" y="1081"/>
                    <a:pt x="2615" y="1075"/>
                    <a:pt x="2615" y="1070"/>
                  </a:cubicBezTo>
                  <a:cubicBezTo>
                    <a:pt x="2615" y="1065"/>
                    <a:pt x="2615" y="1062"/>
                    <a:pt x="2614" y="1059"/>
                  </a:cubicBezTo>
                  <a:cubicBezTo>
                    <a:pt x="2610" y="1048"/>
                    <a:pt x="2604" y="1035"/>
                    <a:pt x="2598" y="1024"/>
                  </a:cubicBezTo>
                  <a:cubicBezTo>
                    <a:pt x="2583" y="1000"/>
                    <a:pt x="2568" y="978"/>
                    <a:pt x="2555" y="956"/>
                  </a:cubicBezTo>
                  <a:cubicBezTo>
                    <a:pt x="2549" y="948"/>
                    <a:pt x="2542" y="938"/>
                    <a:pt x="2536" y="930"/>
                  </a:cubicBezTo>
                  <a:cubicBezTo>
                    <a:pt x="2533" y="922"/>
                    <a:pt x="2526" y="916"/>
                    <a:pt x="2523" y="908"/>
                  </a:cubicBezTo>
                  <a:lnTo>
                    <a:pt x="2511" y="891"/>
                  </a:lnTo>
                  <a:cubicBezTo>
                    <a:pt x="2509" y="887"/>
                    <a:pt x="2504" y="881"/>
                    <a:pt x="2501" y="875"/>
                  </a:cubicBezTo>
                  <a:cubicBezTo>
                    <a:pt x="2496" y="871"/>
                    <a:pt x="2495" y="867"/>
                    <a:pt x="2491" y="864"/>
                  </a:cubicBezTo>
                  <a:lnTo>
                    <a:pt x="2488" y="860"/>
                  </a:lnTo>
                  <a:cubicBezTo>
                    <a:pt x="2487" y="859"/>
                    <a:pt x="2485" y="857"/>
                    <a:pt x="2484" y="857"/>
                  </a:cubicBezTo>
                  <a:cubicBezTo>
                    <a:pt x="2480" y="857"/>
                    <a:pt x="2477" y="857"/>
                    <a:pt x="2476" y="859"/>
                  </a:cubicBezTo>
                  <a:cubicBezTo>
                    <a:pt x="2469" y="860"/>
                    <a:pt x="2469" y="868"/>
                    <a:pt x="2471" y="873"/>
                  </a:cubicBezTo>
                  <a:cubicBezTo>
                    <a:pt x="2476" y="879"/>
                    <a:pt x="2479" y="887"/>
                    <a:pt x="2484" y="892"/>
                  </a:cubicBezTo>
                  <a:cubicBezTo>
                    <a:pt x="2487" y="898"/>
                    <a:pt x="2491" y="906"/>
                    <a:pt x="2495" y="913"/>
                  </a:cubicBezTo>
                  <a:lnTo>
                    <a:pt x="2512" y="943"/>
                  </a:lnTo>
                  <a:cubicBezTo>
                    <a:pt x="2518" y="951"/>
                    <a:pt x="2523" y="960"/>
                    <a:pt x="2528" y="968"/>
                  </a:cubicBezTo>
                  <a:cubicBezTo>
                    <a:pt x="2534" y="979"/>
                    <a:pt x="2542" y="990"/>
                    <a:pt x="2549" y="1000"/>
                  </a:cubicBezTo>
                  <a:cubicBezTo>
                    <a:pt x="2557" y="1011"/>
                    <a:pt x="2564" y="1024"/>
                    <a:pt x="2571" y="1035"/>
                  </a:cubicBezTo>
                  <a:cubicBezTo>
                    <a:pt x="2576" y="1046"/>
                    <a:pt x="2582" y="1055"/>
                    <a:pt x="2587" y="1065"/>
                  </a:cubicBezTo>
                  <a:cubicBezTo>
                    <a:pt x="2571" y="1059"/>
                    <a:pt x="2552" y="1051"/>
                    <a:pt x="2536" y="1043"/>
                  </a:cubicBezTo>
                  <a:cubicBezTo>
                    <a:pt x="2517" y="1033"/>
                    <a:pt x="2495" y="1024"/>
                    <a:pt x="2476" y="1014"/>
                  </a:cubicBezTo>
                  <a:cubicBezTo>
                    <a:pt x="2453" y="1002"/>
                    <a:pt x="2431" y="990"/>
                    <a:pt x="2407" y="979"/>
                  </a:cubicBezTo>
                  <a:cubicBezTo>
                    <a:pt x="2366" y="960"/>
                    <a:pt x="2325" y="943"/>
                    <a:pt x="2282" y="924"/>
                  </a:cubicBezTo>
                  <a:cubicBezTo>
                    <a:pt x="2263" y="916"/>
                    <a:pt x="2246" y="908"/>
                    <a:pt x="2225" y="900"/>
                  </a:cubicBezTo>
                  <a:cubicBezTo>
                    <a:pt x="2201" y="891"/>
                    <a:pt x="2177" y="881"/>
                    <a:pt x="2154" y="873"/>
                  </a:cubicBezTo>
                  <a:cubicBezTo>
                    <a:pt x="2144" y="868"/>
                    <a:pt x="2135" y="865"/>
                    <a:pt x="2123" y="864"/>
                  </a:cubicBezTo>
                  <a:cubicBezTo>
                    <a:pt x="2120" y="860"/>
                    <a:pt x="2116" y="860"/>
                    <a:pt x="2112" y="860"/>
                  </a:cubicBezTo>
                  <a:cubicBezTo>
                    <a:pt x="2111" y="860"/>
                    <a:pt x="2110" y="860"/>
                    <a:pt x="2108" y="860"/>
                  </a:cubicBezTo>
                  <a:cubicBezTo>
                    <a:pt x="2106" y="860"/>
                    <a:pt x="2105" y="860"/>
                    <a:pt x="2103" y="860"/>
                  </a:cubicBezTo>
                  <a:cubicBezTo>
                    <a:pt x="2098" y="864"/>
                    <a:pt x="2092" y="865"/>
                    <a:pt x="2089" y="867"/>
                  </a:cubicBezTo>
                  <a:lnTo>
                    <a:pt x="2076" y="873"/>
                  </a:lnTo>
                  <a:cubicBezTo>
                    <a:pt x="2066" y="881"/>
                    <a:pt x="2057" y="887"/>
                    <a:pt x="2047" y="895"/>
                  </a:cubicBezTo>
                  <a:cubicBezTo>
                    <a:pt x="2031" y="905"/>
                    <a:pt x="2017" y="914"/>
                    <a:pt x="2001" y="924"/>
                  </a:cubicBezTo>
                  <a:cubicBezTo>
                    <a:pt x="1989" y="930"/>
                    <a:pt x="1979" y="937"/>
                    <a:pt x="1970" y="943"/>
                  </a:cubicBezTo>
                  <a:cubicBezTo>
                    <a:pt x="1960" y="948"/>
                    <a:pt x="1949" y="954"/>
                    <a:pt x="1938" y="960"/>
                  </a:cubicBezTo>
                  <a:cubicBezTo>
                    <a:pt x="1917" y="970"/>
                    <a:pt x="1898" y="979"/>
                    <a:pt x="1878" y="987"/>
                  </a:cubicBezTo>
                  <a:cubicBezTo>
                    <a:pt x="1849" y="1002"/>
                    <a:pt x="1820" y="1014"/>
                    <a:pt x="1790" y="1024"/>
                  </a:cubicBezTo>
                  <a:cubicBezTo>
                    <a:pt x="1770" y="1032"/>
                    <a:pt x="1747" y="1040"/>
                    <a:pt x="1724" y="1048"/>
                  </a:cubicBezTo>
                  <a:cubicBezTo>
                    <a:pt x="1700" y="1054"/>
                    <a:pt x="1676" y="1062"/>
                    <a:pt x="1652" y="1067"/>
                  </a:cubicBezTo>
                  <a:cubicBezTo>
                    <a:pt x="1627" y="1073"/>
                    <a:pt x="1598" y="1079"/>
                    <a:pt x="1573" y="1086"/>
                  </a:cubicBezTo>
                  <a:cubicBezTo>
                    <a:pt x="1544" y="1089"/>
                    <a:pt x="1519" y="1095"/>
                    <a:pt x="1492" y="1098"/>
                  </a:cubicBezTo>
                  <a:lnTo>
                    <a:pt x="1495" y="1098"/>
                  </a:lnTo>
                  <a:cubicBezTo>
                    <a:pt x="1460" y="1105"/>
                    <a:pt x="1425" y="1109"/>
                    <a:pt x="1391" y="1113"/>
                  </a:cubicBezTo>
                  <a:cubicBezTo>
                    <a:pt x="1360" y="1114"/>
                    <a:pt x="1329" y="1117"/>
                    <a:pt x="1299" y="1119"/>
                  </a:cubicBezTo>
                  <a:cubicBezTo>
                    <a:pt x="1248" y="1121"/>
                    <a:pt x="1199" y="1122"/>
                    <a:pt x="1146" y="1125"/>
                  </a:cubicBezTo>
                  <a:lnTo>
                    <a:pt x="1072" y="1125"/>
                  </a:lnTo>
                  <a:lnTo>
                    <a:pt x="1000" y="1119"/>
                  </a:lnTo>
                  <a:cubicBezTo>
                    <a:pt x="992" y="1117"/>
                    <a:pt x="981" y="1117"/>
                    <a:pt x="973" y="1114"/>
                  </a:cubicBezTo>
                  <a:cubicBezTo>
                    <a:pt x="950" y="1111"/>
                    <a:pt x="929" y="1106"/>
                    <a:pt x="905" y="1101"/>
                  </a:cubicBezTo>
                  <a:cubicBezTo>
                    <a:pt x="892" y="1097"/>
                    <a:pt x="881" y="1095"/>
                    <a:pt x="869" y="1090"/>
                  </a:cubicBezTo>
                  <a:cubicBezTo>
                    <a:pt x="857" y="1087"/>
                    <a:pt x="845" y="1086"/>
                    <a:pt x="834" y="1081"/>
                  </a:cubicBezTo>
                  <a:cubicBezTo>
                    <a:pt x="811" y="1073"/>
                    <a:pt x="789" y="1067"/>
                    <a:pt x="767" y="1059"/>
                  </a:cubicBezTo>
                  <a:cubicBezTo>
                    <a:pt x="748" y="1054"/>
                    <a:pt x="726" y="1046"/>
                    <a:pt x="707" y="1038"/>
                  </a:cubicBezTo>
                  <a:cubicBezTo>
                    <a:pt x="677" y="1025"/>
                    <a:pt x="647" y="1011"/>
                    <a:pt x="616" y="995"/>
                  </a:cubicBezTo>
                  <a:cubicBezTo>
                    <a:pt x="591" y="979"/>
                    <a:pt x="564" y="963"/>
                    <a:pt x="540" y="946"/>
                  </a:cubicBezTo>
                  <a:cubicBezTo>
                    <a:pt x="534" y="943"/>
                    <a:pt x="528" y="937"/>
                    <a:pt x="521" y="932"/>
                  </a:cubicBezTo>
                  <a:cubicBezTo>
                    <a:pt x="505" y="919"/>
                    <a:pt x="488" y="903"/>
                    <a:pt x="472" y="889"/>
                  </a:cubicBezTo>
                  <a:cubicBezTo>
                    <a:pt x="456" y="875"/>
                    <a:pt x="440" y="860"/>
                    <a:pt x="426" y="848"/>
                  </a:cubicBezTo>
                  <a:cubicBezTo>
                    <a:pt x="393" y="816"/>
                    <a:pt x="363" y="779"/>
                    <a:pt x="334" y="745"/>
                  </a:cubicBezTo>
                  <a:cubicBezTo>
                    <a:pt x="315" y="722"/>
                    <a:pt x="299" y="699"/>
                    <a:pt x="282" y="675"/>
                  </a:cubicBezTo>
                  <a:cubicBezTo>
                    <a:pt x="264" y="651"/>
                    <a:pt x="248" y="627"/>
                    <a:pt x="232" y="603"/>
                  </a:cubicBezTo>
                  <a:cubicBezTo>
                    <a:pt x="210" y="570"/>
                    <a:pt x="191" y="532"/>
                    <a:pt x="172" y="495"/>
                  </a:cubicBezTo>
                  <a:cubicBezTo>
                    <a:pt x="153" y="456"/>
                    <a:pt x="133" y="415"/>
                    <a:pt x="115" y="373"/>
                  </a:cubicBezTo>
                  <a:cubicBezTo>
                    <a:pt x="109" y="357"/>
                    <a:pt x="101" y="342"/>
                    <a:pt x="96" y="326"/>
                  </a:cubicBezTo>
                  <a:cubicBezTo>
                    <a:pt x="88" y="305"/>
                    <a:pt x="82" y="285"/>
                    <a:pt x="74" y="264"/>
                  </a:cubicBezTo>
                  <a:cubicBezTo>
                    <a:pt x="66" y="242"/>
                    <a:pt x="58" y="221"/>
                    <a:pt x="52" y="197"/>
                  </a:cubicBezTo>
                  <a:cubicBezTo>
                    <a:pt x="45" y="175"/>
                    <a:pt x="40" y="154"/>
                    <a:pt x="36" y="134"/>
                  </a:cubicBezTo>
                  <a:cubicBezTo>
                    <a:pt x="33" y="113"/>
                    <a:pt x="28" y="91"/>
                    <a:pt x="25" y="70"/>
                  </a:cubicBezTo>
                  <a:lnTo>
                    <a:pt x="25" y="67"/>
                  </a:lnTo>
                  <a:cubicBezTo>
                    <a:pt x="21" y="51"/>
                    <a:pt x="20" y="39"/>
                    <a:pt x="18" y="23"/>
                  </a:cubicBezTo>
                  <a:cubicBezTo>
                    <a:pt x="17" y="18"/>
                    <a:pt x="17" y="12"/>
                    <a:pt x="17" y="8"/>
                  </a:cubicBezTo>
                  <a:lnTo>
                    <a:pt x="17" y="4"/>
                  </a:lnTo>
                  <a:cubicBezTo>
                    <a:pt x="17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Google Shape;377;p23">
              <a:extLst>
                <a:ext uri="{FF2B5EF4-FFF2-40B4-BE49-F238E27FC236}">
                  <a16:creationId xmlns:a16="http://schemas.microsoft.com/office/drawing/2014/main" id="{41543746-2EEF-4E54-94E7-99E0DA5C6C83}"/>
                </a:ext>
              </a:extLst>
            </p:cNvPr>
            <p:cNvSpPr/>
            <p:nvPr/>
          </p:nvSpPr>
          <p:spPr>
            <a:xfrm>
              <a:off x="1670593" y="2459235"/>
              <a:ext cx="94605" cy="131837"/>
            </a:xfrm>
            <a:custGeom>
              <a:avLst/>
              <a:gdLst/>
              <a:ahLst/>
              <a:cxnLst/>
              <a:rect l="l" t="t" r="r" b="b"/>
              <a:pathLst>
                <a:path w="155" h="216" extrusionOk="0">
                  <a:moveTo>
                    <a:pt x="12" y="1"/>
                  </a:moveTo>
                  <a:cubicBezTo>
                    <a:pt x="9" y="1"/>
                    <a:pt x="7" y="1"/>
                    <a:pt x="5" y="4"/>
                  </a:cubicBezTo>
                  <a:cubicBezTo>
                    <a:pt x="4" y="7"/>
                    <a:pt x="1" y="9"/>
                    <a:pt x="1" y="14"/>
                  </a:cubicBezTo>
                  <a:lnTo>
                    <a:pt x="1" y="17"/>
                  </a:lnTo>
                  <a:cubicBezTo>
                    <a:pt x="1" y="20"/>
                    <a:pt x="4" y="22"/>
                    <a:pt x="4" y="23"/>
                  </a:cubicBezTo>
                  <a:cubicBezTo>
                    <a:pt x="5" y="25"/>
                    <a:pt x="7" y="30"/>
                    <a:pt x="9" y="31"/>
                  </a:cubicBezTo>
                  <a:cubicBezTo>
                    <a:pt x="13" y="39"/>
                    <a:pt x="20" y="45"/>
                    <a:pt x="23" y="53"/>
                  </a:cubicBezTo>
                  <a:cubicBezTo>
                    <a:pt x="32" y="69"/>
                    <a:pt x="43" y="83"/>
                    <a:pt x="53" y="99"/>
                  </a:cubicBezTo>
                  <a:lnTo>
                    <a:pt x="83" y="147"/>
                  </a:lnTo>
                  <a:cubicBezTo>
                    <a:pt x="88" y="155"/>
                    <a:pt x="93" y="164"/>
                    <a:pt x="99" y="172"/>
                  </a:cubicBezTo>
                  <a:cubicBezTo>
                    <a:pt x="101" y="176"/>
                    <a:pt x="104" y="180"/>
                    <a:pt x="107" y="183"/>
                  </a:cubicBezTo>
                  <a:cubicBezTo>
                    <a:pt x="109" y="187"/>
                    <a:pt x="109" y="188"/>
                    <a:pt x="110" y="190"/>
                  </a:cubicBezTo>
                  <a:cubicBezTo>
                    <a:pt x="112" y="191"/>
                    <a:pt x="112" y="195"/>
                    <a:pt x="115" y="196"/>
                  </a:cubicBezTo>
                  <a:cubicBezTo>
                    <a:pt x="116" y="198"/>
                    <a:pt x="118" y="202"/>
                    <a:pt x="120" y="204"/>
                  </a:cubicBezTo>
                  <a:lnTo>
                    <a:pt x="126" y="210"/>
                  </a:lnTo>
                  <a:cubicBezTo>
                    <a:pt x="128" y="212"/>
                    <a:pt x="131" y="212"/>
                    <a:pt x="132" y="214"/>
                  </a:cubicBezTo>
                  <a:cubicBezTo>
                    <a:pt x="134" y="215"/>
                    <a:pt x="140" y="215"/>
                    <a:pt x="142" y="215"/>
                  </a:cubicBezTo>
                  <a:cubicBezTo>
                    <a:pt x="143" y="214"/>
                    <a:pt x="147" y="214"/>
                    <a:pt x="148" y="212"/>
                  </a:cubicBezTo>
                  <a:cubicBezTo>
                    <a:pt x="151" y="210"/>
                    <a:pt x="155" y="204"/>
                    <a:pt x="151" y="199"/>
                  </a:cubicBezTo>
                  <a:cubicBezTo>
                    <a:pt x="150" y="196"/>
                    <a:pt x="150" y="195"/>
                    <a:pt x="148" y="191"/>
                  </a:cubicBezTo>
                  <a:cubicBezTo>
                    <a:pt x="148" y="191"/>
                    <a:pt x="147" y="190"/>
                    <a:pt x="147" y="188"/>
                  </a:cubicBezTo>
                  <a:cubicBezTo>
                    <a:pt x="143" y="183"/>
                    <a:pt x="142" y="182"/>
                    <a:pt x="140" y="179"/>
                  </a:cubicBezTo>
                  <a:cubicBezTo>
                    <a:pt x="140" y="176"/>
                    <a:pt x="140" y="174"/>
                    <a:pt x="139" y="172"/>
                  </a:cubicBezTo>
                  <a:cubicBezTo>
                    <a:pt x="139" y="172"/>
                    <a:pt x="136" y="171"/>
                    <a:pt x="136" y="168"/>
                  </a:cubicBezTo>
                  <a:cubicBezTo>
                    <a:pt x="134" y="166"/>
                    <a:pt x="132" y="163"/>
                    <a:pt x="131" y="158"/>
                  </a:cubicBezTo>
                  <a:cubicBezTo>
                    <a:pt x="126" y="150"/>
                    <a:pt x="120" y="142"/>
                    <a:pt x="116" y="134"/>
                  </a:cubicBezTo>
                  <a:cubicBezTo>
                    <a:pt x="109" y="120"/>
                    <a:pt x="101" y="107"/>
                    <a:pt x="93" y="95"/>
                  </a:cubicBezTo>
                  <a:cubicBezTo>
                    <a:pt x="80" y="79"/>
                    <a:pt x="69" y="61"/>
                    <a:pt x="56" y="45"/>
                  </a:cubicBezTo>
                  <a:cubicBezTo>
                    <a:pt x="51" y="37"/>
                    <a:pt x="45" y="28"/>
                    <a:pt x="37" y="20"/>
                  </a:cubicBezTo>
                  <a:cubicBezTo>
                    <a:pt x="32" y="17"/>
                    <a:pt x="31" y="14"/>
                    <a:pt x="28" y="12"/>
                  </a:cubicBezTo>
                  <a:cubicBezTo>
                    <a:pt x="24" y="9"/>
                    <a:pt x="23" y="7"/>
                    <a:pt x="21" y="7"/>
                  </a:cubicBezTo>
                  <a:cubicBezTo>
                    <a:pt x="20" y="6"/>
                    <a:pt x="20" y="6"/>
                    <a:pt x="17" y="6"/>
                  </a:cubicBezTo>
                  <a:cubicBezTo>
                    <a:pt x="17" y="6"/>
                    <a:pt x="15" y="6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Google Shape;378;p23">
              <a:extLst>
                <a:ext uri="{FF2B5EF4-FFF2-40B4-BE49-F238E27FC236}">
                  <a16:creationId xmlns:a16="http://schemas.microsoft.com/office/drawing/2014/main" id="{CBCEE9F3-A61D-49E0-BCFE-42136B1F1C67}"/>
                </a:ext>
              </a:extLst>
            </p:cNvPr>
            <p:cNvSpPr/>
            <p:nvPr/>
          </p:nvSpPr>
          <p:spPr>
            <a:xfrm>
              <a:off x="1848817" y="1623655"/>
              <a:ext cx="124513" cy="834359"/>
            </a:xfrm>
            <a:custGeom>
              <a:avLst/>
              <a:gdLst/>
              <a:ahLst/>
              <a:cxnLst/>
              <a:rect l="l" t="t" r="r" b="b"/>
              <a:pathLst>
                <a:path w="204" h="1367" extrusionOk="0">
                  <a:moveTo>
                    <a:pt x="56" y="1335"/>
                  </a:moveTo>
                  <a:cubicBezTo>
                    <a:pt x="56" y="1336"/>
                    <a:pt x="56" y="1336"/>
                    <a:pt x="56" y="1337"/>
                  </a:cubicBezTo>
                  <a:lnTo>
                    <a:pt x="56" y="1337"/>
                  </a:lnTo>
                  <a:cubicBezTo>
                    <a:pt x="56" y="1336"/>
                    <a:pt x="56" y="1336"/>
                    <a:pt x="56" y="1335"/>
                  </a:cubicBezTo>
                  <a:close/>
                  <a:moveTo>
                    <a:pt x="5" y="1"/>
                  </a:moveTo>
                  <a:cubicBezTo>
                    <a:pt x="1" y="3"/>
                    <a:pt x="1" y="4"/>
                    <a:pt x="1" y="9"/>
                  </a:cubicBezTo>
                  <a:cubicBezTo>
                    <a:pt x="1" y="12"/>
                    <a:pt x="2" y="14"/>
                    <a:pt x="5" y="17"/>
                  </a:cubicBezTo>
                  <a:lnTo>
                    <a:pt x="10" y="28"/>
                  </a:lnTo>
                  <a:cubicBezTo>
                    <a:pt x="15" y="37"/>
                    <a:pt x="21" y="45"/>
                    <a:pt x="24" y="53"/>
                  </a:cubicBezTo>
                  <a:cubicBezTo>
                    <a:pt x="34" y="72"/>
                    <a:pt x="45" y="90"/>
                    <a:pt x="53" y="107"/>
                  </a:cubicBezTo>
                  <a:cubicBezTo>
                    <a:pt x="77" y="153"/>
                    <a:pt x="94" y="202"/>
                    <a:pt x="110" y="252"/>
                  </a:cubicBezTo>
                  <a:cubicBezTo>
                    <a:pt x="118" y="275"/>
                    <a:pt x="124" y="299"/>
                    <a:pt x="129" y="323"/>
                  </a:cubicBezTo>
                  <a:cubicBezTo>
                    <a:pt x="135" y="350"/>
                    <a:pt x="142" y="375"/>
                    <a:pt x="145" y="402"/>
                  </a:cubicBezTo>
                  <a:cubicBezTo>
                    <a:pt x="151" y="431"/>
                    <a:pt x="153" y="461"/>
                    <a:pt x="158" y="488"/>
                  </a:cubicBezTo>
                  <a:cubicBezTo>
                    <a:pt x="161" y="513"/>
                    <a:pt x="164" y="540"/>
                    <a:pt x="166" y="567"/>
                  </a:cubicBezTo>
                  <a:cubicBezTo>
                    <a:pt x="167" y="593"/>
                    <a:pt x="169" y="621"/>
                    <a:pt x="169" y="648"/>
                  </a:cubicBezTo>
                  <a:lnTo>
                    <a:pt x="169" y="651"/>
                  </a:lnTo>
                  <a:lnTo>
                    <a:pt x="169" y="653"/>
                  </a:lnTo>
                  <a:lnTo>
                    <a:pt x="169" y="661"/>
                  </a:lnTo>
                  <a:lnTo>
                    <a:pt x="169" y="675"/>
                  </a:lnTo>
                  <a:cubicBezTo>
                    <a:pt x="169" y="731"/>
                    <a:pt x="167" y="783"/>
                    <a:pt x="164" y="837"/>
                  </a:cubicBezTo>
                  <a:cubicBezTo>
                    <a:pt x="161" y="862"/>
                    <a:pt x="159" y="891"/>
                    <a:pt x="156" y="916"/>
                  </a:cubicBezTo>
                  <a:cubicBezTo>
                    <a:pt x="151" y="942"/>
                    <a:pt x="148" y="970"/>
                    <a:pt x="143" y="996"/>
                  </a:cubicBezTo>
                  <a:cubicBezTo>
                    <a:pt x="140" y="1024"/>
                    <a:pt x="135" y="1050"/>
                    <a:pt x="129" y="1077"/>
                  </a:cubicBezTo>
                  <a:cubicBezTo>
                    <a:pt x="126" y="1103"/>
                    <a:pt x="120" y="1127"/>
                    <a:pt x="113" y="1153"/>
                  </a:cubicBezTo>
                  <a:cubicBezTo>
                    <a:pt x="108" y="1180"/>
                    <a:pt x="102" y="1207"/>
                    <a:pt x="94" y="1232"/>
                  </a:cubicBezTo>
                  <a:cubicBezTo>
                    <a:pt x="88" y="1254"/>
                    <a:pt x="81" y="1275"/>
                    <a:pt x="74" y="1295"/>
                  </a:cubicBezTo>
                  <a:cubicBezTo>
                    <a:pt x="69" y="1307"/>
                    <a:pt x="64" y="1319"/>
                    <a:pt x="58" y="1330"/>
                  </a:cubicBezTo>
                  <a:cubicBezTo>
                    <a:pt x="58" y="1334"/>
                    <a:pt x="56" y="1334"/>
                    <a:pt x="56" y="1335"/>
                  </a:cubicBezTo>
                  <a:cubicBezTo>
                    <a:pt x="56" y="1335"/>
                    <a:pt x="56" y="1335"/>
                    <a:pt x="56" y="1335"/>
                  </a:cubicBezTo>
                  <a:lnTo>
                    <a:pt x="56" y="1335"/>
                  </a:lnTo>
                  <a:cubicBezTo>
                    <a:pt x="56" y="1335"/>
                    <a:pt x="56" y="1337"/>
                    <a:pt x="54" y="1337"/>
                  </a:cubicBezTo>
                  <a:cubicBezTo>
                    <a:pt x="55" y="1337"/>
                    <a:pt x="55" y="1337"/>
                    <a:pt x="56" y="1337"/>
                  </a:cubicBezTo>
                  <a:lnTo>
                    <a:pt x="56" y="1337"/>
                  </a:lnTo>
                  <a:cubicBezTo>
                    <a:pt x="55" y="1338"/>
                    <a:pt x="54" y="1339"/>
                    <a:pt x="54" y="1341"/>
                  </a:cubicBezTo>
                  <a:lnTo>
                    <a:pt x="54" y="1351"/>
                  </a:lnTo>
                  <a:cubicBezTo>
                    <a:pt x="56" y="1351"/>
                    <a:pt x="56" y="1353"/>
                    <a:pt x="56" y="1354"/>
                  </a:cubicBezTo>
                  <a:cubicBezTo>
                    <a:pt x="58" y="1359"/>
                    <a:pt x="62" y="1362"/>
                    <a:pt x="66" y="1365"/>
                  </a:cubicBezTo>
                  <a:cubicBezTo>
                    <a:pt x="68" y="1366"/>
                    <a:pt x="71" y="1366"/>
                    <a:pt x="73" y="1366"/>
                  </a:cubicBezTo>
                  <a:cubicBezTo>
                    <a:pt x="76" y="1366"/>
                    <a:pt x="78" y="1366"/>
                    <a:pt x="80" y="1365"/>
                  </a:cubicBezTo>
                  <a:cubicBezTo>
                    <a:pt x="85" y="1362"/>
                    <a:pt x="88" y="1359"/>
                    <a:pt x="89" y="1353"/>
                  </a:cubicBezTo>
                  <a:lnTo>
                    <a:pt x="89" y="1351"/>
                  </a:lnTo>
                  <a:cubicBezTo>
                    <a:pt x="93" y="1349"/>
                    <a:pt x="93" y="1349"/>
                    <a:pt x="93" y="1346"/>
                  </a:cubicBezTo>
                  <a:cubicBezTo>
                    <a:pt x="94" y="1343"/>
                    <a:pt x="96" y="1337"/>
                    <a:pt x="97" y="1330"/>
                  </a:cubicBezTo>
                  <a:cubicBezTo>
                    <a:pt x="100" y="1326"/>
                    <a:pt x="104" y="1318"/>
                    <a:pt x="105" y="1310"/>
                  </a:cubicBezTo>
                  <a:cubicBezTo>
                    <a:pt x="113" y="1288"/>
                    <a:pt x="121" y="1267"/>
                    <a:pt x="127" y="1246"/>
                  </a:cubicBezTo>
                  <a:lnTo>
                    <a:pt x="145" y="1175"/>
                  </a:lnTo>
                  <a:cubicBezTo>
                    <a:pt x="151" y="1146"/>
                    <a:pt x="158" y="1121"/>
                    <a:pt x="164" y="1096"/>
                  </a:cubicBezTo>
                  <a:cubicBezTo>
                    <a:pt x="167" y="1067"/>
                    <a:pt x="173" y="1042"/>
                    <a:pt x="177" y="1013"/>
                  </a:cubicBezTo>
                  <a:cubicBezTo>
                    <a:pt x="181" y="988"/>
                    <a:pt x="185" y="959"/>
                    <a:pt x="189" y="934"/>
                  </a:cubicBezTo>
                  <a:cubicBezTo>
                    <a:pt x="191" y="919"/>
                    <a:pt x="193" y="908"/>
                    <a:pt x="196" y="894"/>
                  </a:cubicBezTo>
                  <a:cubicBezTo>
                    <a:pt x="197" y="880"/>
                    <a:pt x="197" y="867"/>
                    <a:pt x="199" y="853"/>
                  </a:cubicBezTo>
                  <a:cubicBezTo>
                    <a:pt x="200" y="827"/>
                    <a:pt x="204" y="799"/>
                    <a:pt x="204" y="774"/>
                  </a:cubicBezTo>
                  <a:cubicBezTo>
                    <a:pt x="204" y="718"/>
                    <a:pt x="204" y="662"/>
                    <a:pt x="200" y="607"/>
                  </a:cubicBezTo>
                  <a:cubicBezTo>
                    <a:pt x="199" y="551"/>
                    <a:pt x="196" y="496"/>
                    <a:pt x="188" y="440"/>
                  </a:cubicBezTo>
                  <a:cubicBezTo>
                    <a:pt x="185" y="412"/>
                    <a:pt x="181" y="385"/>
                    <a:pt x="175" y="358"/>
                  </a:cubicBezTo>
                  <a:cubicBezTo>
                    <a:pt x="172" y="331"/>
                    <a:pt x="166" y="306"/>
                    <a:pt x="158" y="280"/>
                  </a:cubicBezTo>
                  <a:cubicBezTo>
                    <a:pt x="150" y="252"/>
                    <a:pt x="142" y="226"/>
                    <a:pt x="132" y="201"/>
                  </a:cubicBezTo>
                  <a:cubicBezTo>
                    <a:pt x="121" y="174"/>
                    <a:pt x="110" y="152"/>
                    <a:pt x="97" y="126"/>
                  </a:cubicBezTo>
                  <a:cubicBezTo>
                    <a:pt x="86" y="102"/>
                    <a:pt x="72" y="80"/>
                    <a:pt x="56" y="58"/>
                  </a:cubicBezTo>
                  <a:cubicBezTo>
                    <a:pt x="50" y="47"/>
                    <a:pt x="42" y="36"/>
                    <a:pt x="34" y="26"/>
                  </a:cubicBezTo>
                  <a:cubicBezTo>
                    <a:pt x="31" y="20"/>
                    <a:pt x="26" y="14"/>
                    <a:pt x="21" y="10"/>
                  </a:cubicBezTo>
                  <a:cubicBezTo>
                    <a:pt x="18" y="7"/>
                    <a:pt x="15" y="4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Google Shape;379;p23">
              <a:extLst>
                <a:ext uri="{FF2B5EF4-FFF2-40B4-BE49-F238E27FC236}">
                  <a16:creationId xmlns:a16="http://schemas.microsoft.com/office/drawing/2014/main" id="{475FFF02-8117-47BF-A52A-CD95D254A2AA}"/>
                </a:ext>
              </a:extLst>
            </p:cNvPr>
            <p:cNvSpPr/>
            <p:nvPr/>
          </p:nvSpPr>
          <p:spPr>
            <a:xfrm>
              <a:off x="605517" y="2378058"/>
              <a:ext cx="39673" cy="109864"/>
            </a:xfrm>
            <a:custGeom>
              <a:avLst/>
              <a:gdLst/>
              <a:ahLst/>
              <a:cxnLst/>
              <a:rect l="l" t="t" r="r" b="b"/>
              <a:pathLst>
                <a:path w="65" h="180" extrusionOk="0">
                  <a:moveTo>
                    <a:pt x="5" y="1"/>
                  </a:moveTo>
                  <a:cubicBezTo>
                    <a:pt x="4" y="4"/>
                    <a:pt x="1" y="6"/>
                    <a:pt x="1" y="7"/>
                  </a:cubicBezTo>
                  <a:lnTo>
                    <a:pt x="1" y="9"/>
                  </a:lnTo>
                  <a:cubicBezTo>
                    <a:pt x="1" y="13"/>
                    <a:pt x="4" y="20"/>
                    <a:pt x="5" y="23"/>
                  </a:cubicBezTo>
                  <a:cubicBezTo>
                    <a:pt x="13" y="48"/>
                    <a:pt x="20" y="75"/>
                    <a:pt x="28" y="101"/>
                  </a:cubicBezTo>
                  <a:cubicBezTo>
                    <a:pt x="31" y="113"/>
                    <a:pt x="36" y="126"/>
                    <a:pt x="39" y="139"/>
                  </a:cubicBezTo>
                  <a:cubicBezTo>
                    <a:pt x="40" y="142"/>
                    <a:pt x="40" y="144"/>
                    <a:pt x="43" y="148"/>
                  </a:cubicBezTo>
                  <a:cubicBezTo>
                    <a:pt x="45" y="153"/>
                    <a:pt x="45" y="155"/>
                    <a:pt x="47" y="158"/>
                  </a:cubicBezTo>
                  <a:cubicBezTo>
                    <a:pt x="48" y="164"/>
                    <a:pt x="53" y="170"/>
                    <a:pt x="55" y="175"/>
                  </a:cubicBezTo>
                  <a:cubicBezTo>
                    <a:pt x="55" y="178"/>
                    <a:pt x="55" y="180"/>
                    <a:pt x="56" y="180"/>
                  </a:cubicBezTo>
                  <a:lnTo>
                    <a:pt x="61" y="180"/>
                  </a:lnTo>
                  <a:cubicBezTo>
                    <a:pt x="64" y="180"/>
                    <a:pt x="64" y="177"/>
                    <a:pt x="64" y="174"/>
                  </a:cubicBezTo>
                  <a:cubicBezTo>
                    <a:pt x="62" y="169"/>
                    <a:pt x="61" y="159"/>
                    <a:pt x="59" y="155"/>
                  </a:cubicBezTo>
                  <a:cubicBezTo>
                    <a:pt x="59" y="150"/>
                    <a:pt x="59" y="148"/>
                    <a:pt x="56" y="145"/>
                  </a:cubicBezTo>
                  <a:cubicBezTo>
                    <a:pt x="56" y="140"/>
                    <a:pt x="55" y="139"/>
                    <a:pt x="55" y="134"/>
                  </a:cubicBezTo>
                  <a:lnTo>
                    <a:pt x="48" y="117"/>
                  </a:lnTo>
                  <a:cubicBezTo>
                    <a:pt x="45" y="105"/>
                    <a:pt x="40" y="91"/>
                    <a:pt x="37" y="78"/>
                  </a:cubicBezTo>
                  <a:cubicBezTo>
                    <a:pt x="32" y="67"/>
                    <a:pt x="29" y="53"/>
                    <a:pt x="24" y="42"/>
                  </a:cubicBezTo>
                  <a:lnTo>
                    <a:pt x="20" y="23"/>
                  </a:lnTo>
                  <a:cubicBezTo>
                    <a:pt x="16" y="20"/>
                    <a:pt x="15" y="13"/>
                    <a:pt x="13" y="10"/>
                  </a:cubicBezTo>
                  <a:cubicBezTo>
                    <a:pt x="13" y="7"/>
                    <a:pt x="13" y="6"/>
                    <a:pt x="12" y="6"/>
                  </a:cubicBezTo>
                  <a:cubicBezTo>
                    <a:pt x="9" y="6"/>
                    <a:pt x="9" y="4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Google Shape;380;p23">
              <a:extLst>
                <a:ext uri="{FF2B5EF4-FFF2-40B4-BE49-F238E27FC236}">
                  <a16:creationId xmlns:a16="http://schemas.microsoft.com/office/drawing/2014/main" id="{C28DBE79-2807-4311-85FF-898D339EDEFC}"/>
                </a:ext>
              </a:extLst>
            </p:cNvPr>
            <p:cNvSpPr/>
            <p:nvPr/>
          </p:nvSpPr>
          <p:spPr>
            <a:xfrm>
              <a:off x="647022" y="2415289"/>
              <a:ext cx="34790" cy="113526"/>
            </a:xfrm>
            <a:custGeom>
              <a:avLst/>
              <a:gdLst/>
              <a:ahLst/>
              <a:cxnLst/>
              <a:rect l="l" t="t" r="r" b="b"/>
              <a:pathLst>
                <a:path w="57" h="186" extrusionOk="0">
                  <a:moveTo>
                    <a:pt x="5" y="1"/>
                  </a:moveTo>
                  <a:cubicBezTo>
                    <a:pt x="4" y="1"/>
                    <a:pt x="4" y="1"/>
                    <a:pt x="4" y="2"/>
                  </a:cubicBezTo>
                  <a:lnTo>
                    <a:pt x="2" y="2"/>
                  </a:lnTo>
                  <a:cubicBezTo>
                    <a:pt x="1" y="3"/>
                    <a:pt x="1" y="3"/>
                    <a:pt x="1" y="6"/>
                  </a:cubicBezTo>
                  <a:lnTo>
                    <a:pt x="1" y="8"/>
                  </a:lnTo>
                  <a:lnTo>
                    <a:pt x="1" y="14"/>
                  </a:lnTo>
                  <a:cubicBezTo>
                    <a:pt x="1" y="17"/>
                    <a:pt x="2" y="22"/>
                    <a:pt x="2" y="25"/>
                  </a:cubicBezTo>
                  <a:cubicBezTo>
                    <a:pt x="4" y="33"/>
                    <a:pt x="7" y="40"/>
                    <a:pt x="9" y="48"/>
                  </a:cubicBezTo>
                  <a:lnTo>
                    <a:pt x="26" y="113"/>
                  </a:lnTo>
                  <a:cubicBezTo>
                    <a:pt x="28" y="125"/>
                    <a:pt x="33" y="135"/>
                    <a:pt x="34" y="146"/>
                  </a:cubicBezTo>
                  <a:cubicBezTo>
                    <a:pt x="39" y="159"/>
                    <a:pt x="41" y="171"/>
                    <a:pt x="44" y="181"/>
                  </a:cubicBezTo>
                  <a:cubicBezTo>
                    <a:pt x="46" y="183"/>
                    <a:pt x="47" y="185"/>
                    <a:pt x="49" y="185"/>
                  </a:cubicBezTo>
                  <a:cubicBezTo>
                    <a:pt x="50" y="185"/>
                    <a:pt x="51" y="185"/>
                    <a:pt x="52" y="184"/>
                  </a:cubicBezTo>
                  <a:cubicBezTo>
                    <a:pt x="55" y="182"/>
                    <a:pt x="56" y="182"/>
                    <a:pt x="56" y="181"/>
                  </a:cubicBezTo>
                  <a:lnTo>
                    <a:pt x="56" y="176"/>
                  </a:lnTo>
                  <a:lnTo>
                    <a:pt x="50" y="152"/>
                  </a:lnTo>
                  <a:cubicBezTo>
                    <a:pt x="48" y="144"/>
                    <a:pt x="47" y="138"/>
                    <a:pt x="44" y="130"/>
                  </a:cubicBezTo>
                  <a:cubicBezTo>
                    <a:pt x="42" y="121"/>
                    <a:pt x="39" y="109"/>
                    <a:pt x="36" y="98"/>
                  </a:cubicBezTo>
                  <a:cubicBezTo>
                    <a:pt x="34" y="87"/>
                    <a:pt x="33" y="78"/>
                    <a:pt x="28" y="65"/>
                  </a:cubicBezTo>
                  <a:cubicBezTo>
                    <a:pt x="26" y="59"/>
                    <a:pt x="26" y="56"/>
                    <a:pt x="25" y="49"/>
                  </a:cubicBezTo>
                  <a:lnTo>
                    <a:pt x="18" y="32"/>
                  </a:lnTo>
                  <a:cubicBezTo>
                    <a:pt x="17" y="25"/>
                    <a:pt x="15" y="19"/>
                    <a:pt x="12" y="16"/>
                  </a:cubicBezTo>
                  <a:cubicBezTo>
                    <a:pt x="10" y="13"/>
                    <a:pt x="10" y="10"/>
                    <a:pt x="9" y="8"/>
                  </a:cubicBezTo>
                  <a:cubicBezTo>
                    <a:pt x="9" y="6"/>
                    <a:pt x="9" y="5"/>
                    <a:pt x="7" y="2"/>
                  </a:cubicBezTo>
                  <a:cubicBezTo>
                    <a:pt x="7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Google Shape;381;p23">
              <a:extLst>
                <a:ext uri="{FF2B5EF4-FFF2-40B4-BE49-F238E27FC236}">
                  <a16:creationId xmlns:a16="http://schemas.microsoft.com/office/drawing/2014/main" id="{E20AB31D-E288-4090-9137-CC50C1CD1C28}"/>
                </a:ext>
              </a:extLst>
            </p:cNvPr>
            <p:cNvSpPr/>
            <p:nvPr/>
          </p:nvSpPr>
          <p:spPr>
            <a:xfrm>
              <a:off x="678150" y="2445197"/>
              <a:ext cx="39673" cy="123292"/>
            </a:xfrm>
            <a:custGeom>
              <a:avLst/>
              <a:gdLst/>
              <a:ahLst/>
              <a:cxnLst/>
              <a:rect l="l" t="t" r="r" b="b"/>
              <a:pathLst>
                <a:path w="65" h="202" extrusionOk="0">
                  <a:moveTo>
                    <a:pt x="7" y="0"/>
                  </a:moveTo>
                  <a:cubicBezTo>
                    <a:pt x="5" y="0"/>
                    <a:pt x="5" y="0"/>
                    <a:pt x="5" y="3"/>
                  </a:cubicBezTo>
                  <a:lnTo>
                    <a:pt x="4" y="3"/>
                  </a:lnTo>
                  <a:cubicBezTo>
                    <a:pt x="4" y="3"/>
                    <a:pt x="1" y="3"/>
                    <a:pt x="1" y="5"/>
                  </a:cubicBezTo>
                  <a:lnTo>
                    <a:pt x="1" y="7"/>
                  </a:lnTo>
                  <a:lnTo>
                    <a:pt x="1" y="8"/>
                  </a:lnTo>
                  <a:cubicBezTo>
                    <a:pt x="1" y="13"/>
                    <a:pt x="4" y="14"/>
                    <a:pt x="4" y="16"/>
                  </a:cubicBezTo>
                  <a:cubicBezTo>
                    <a:pt x="4" y="21"/>
                    <a:pt x="5" y="27"/>
                    <a:pt x="7" y="30"/>
                  </a:cubicBezTo>
                  <a:cubicBezTo>
                    <a:pt x="15" y="56"/>
                    <a:pt x="21" y="84"/>
                    <a:pt x="29" y="111"/>
                  </a:cubicBezTo>
                  <a:cubicBezTo>
                    <a:pt x="37" y="140"/>
                    <a:pt x="43" y="167"/>
                    <a:pt x="51" y="195"/>
                  </a:cubicBezTo>
                  <a:cubicBezTo>
                    <a:pt x="51" y="198"/>
                    <a:pt x="55" y="202"/>
                    <a:pt x="59" y="202"/>
                  </a:cubicBezTo>
                  <a:cubicBezTo>
                    <a:pt x="60" y="202"/>
                    <a:pt x="60" y="202"/>
                    <a:pt x="61" y="202"/>
                  </a:cubicBezTo>
                  <a:cubicBezTo>
                    <a:pt x="62" y="202"/>
                    <a:pt x="64" y="199"/>
                    <a:pt x="64" y="197"/>
                  </a:cubicBezTo>
                  <a:lnTo>
                    <a:pt x="64" y="191"/>
                  </a:lnTo>
                  <a:cubicBezTo>
                    <a:pt x="62" y="181"/>
                    <a:pt x="59" y="170"/>
                    <a:pt x="56" y="159"/>
                  </a:cubicBezTo>
                  <a:cubicBezTo>
                    <a:pt x="51" y="132"/>
                    <a:pt x="43" y="103"/>
                    <a:pt x="36" y="76"/>
                  </a:cubicBezTo>
                  <a:cubicBezTo>
                    <a:pt x="31" y="62"/>
                    <a:pt x="28" y="51"/>
                    <a:pt x="23" y="37"/>
                  </a:cubicBezTo>
                  <a:cubicBezTo>
                    <a:pt x="21" y="30"/>
                    <a:pt x="16" y="22"/>
                    <a:pt x="15" y="16"/>
                  </a:cubicBezTo>
                  <a:cubicBezTo>
                    <a:pt x="15" y="13"/>
                    <a:pt x="13" y="11"/>
                    <a:pt x="12" y="7"/>
                  </a:cubicBezTo>
                  <a:cubicBezTo>
                    <a:pt x="12" y="5"/>
                    <a:pt x="9" y="5"/>
                    <a:pt x="9" y="3"/>
                  </a:cubicBezTo>
                  <a:cubicBezTo>
                    <a:pt x="9" y="3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Google Shape;382;p23">
              <a:extLst>
                <a:ext uri="{FF2B5EF4-FFF2-40B4-BE49-F238E27FC236}">
                  <a16:creationId xmlns:a16="http://schemas.microsoft.com/office/drawing/2014/main" id="{992C0BF4-6F8B-47A9-A9E0-3E57F07E5DE7}"/>
                </a:ext>
              </a:extLst>
            </p:cNvPr>
            <p:cNvSpPr/>
            <p:nvPr/>
          </p:nvSpPr>
          <p:spPr>
            <a:xfrm>
              <a:off x="715992" y="2475715"/>
              <a:ext cx="38453" cy="130006"/>
            </a:xfrm>
            <a:custGeom>
              <a:avLst/>
              <a:gdLst/>
              <a:ahLst/>
              <a:cxnLst/>
              <a:rect l="l" t="t" r="r" b="b"/>
              <a:pathLst>
                <a:path w="63" h="213" extrusionOk="0">
                  <a:moveTo>
                    <a:pt x="6" y="0"/>
                  </a:moveTo>
                  <a:cubicBezTo>
                    <a:pt x="6" y="0"/>
                    <a:pt x="5" y="1"/>
                    <a:pt x="5" y="3"/>
                  </a:cubicBezTo>
                  <a:lnTo>
                    <a:pt x="2" y="3"/>
                  </a:ln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0" y="3"/>
                  </a:cubicBez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cubicBezTo>
                    <a:pt x="0" y="14"/>
                    <a:pt x="2" y="15"/>
                    <a:pt x="2" y="20"/>
                  </a:cubicBezTo>
                  <a:cubicBezTo>
                    <a:pt x="5" y="26"/>
                    <a:pt x="5" y="33"/>
                    <a:pt x="7" y="37"/>
                  </a:cubicBezTo>
                  <a:cubicBezTo>
                    <a:pt x="10" y="52"/>
                    <a:pt x="13" y="68"/>
                    <a:pt x="16" y="82"/>
                  </a:cubicBezTo>
                  <a:cubicBezTo>
                    <a:pt x="21" y="96"/>
                    <a:pt x="23" y="112"/>
                    <a:pt x="26" y="125"/>
                  </a:cubicBezTo>
                  <a:cubicBezTo>
                    <a:pt x="29" y="139"/>
                    <a:pt x="32" y="153"/>
                    <a:pt x="37" y="168"/>
                  </a:cubicBezTo>
                  <a:cubicBezTo>
                    <a:pt x="39" y="172"/>
                    <a:pt x="40" y="180"/>
                    <a:pt x="42" y="187"/>
                  </a:cubicBezTo>
                  <a:cubicBezTo>
                    <a:pt x="45" y="193"/>
                    <a:pt x="46" y="201"/>
                    <a:pt x="48" y="207"/>
                  </a:cubicBezTo>
                  <a:cubicBezTo>
                    <a:pt x="49" y="210"/>
                    <a:pt x="52" y="213"/>
                    <a:pt x="55" y="213"/>
                  </a:cubicBezTo>
                  <a:cubicBezTo>
                    <a:pt x="56" y="213"/>
                    <a:pt x="57" y="213"/>
                    <a:pt x="58" y="212"/>
                  </a:cubicBezTo>
                  <a:cubicBezTo>
                    <a:pt x="61" y="212"/>
                    <a:pt x="62" y="210"/>
                    <a:pt x="62" y="209"/>
                  </a:cubicBezTo>
                  <a:lnTo>
                    <a:pt x="62" y="202"/>
                  </a:lnTo>
                  <a:cubicBezTo>
                    <a:pt x="61" y="191"/>
                    <a:pt x="56" y="179"/>
                    <a:pt x="54" y="168"/>
                  </a:cubicBezTo>
                  <a:cubicBezTo>
                    <a:pt x="48" y="139"/>
                    <a:pt x="42" y="112"/>
                    <a:pt x="34" y="83"/>
                  </a:cubicBezTo>
                  <a:lnTo>
                    <a:pt x="23" y="42"/>
                  </a:lnTo>
                  <a:cubicBezTo>
                    <a:pt x="18" y="34"/>
                    <a:pt x="16" y="28"/>
                    <a:pt x="15" y="20"/>
                  </a:cubicBezTo>
                  <a:cubicBezTo>
                    <a:pt x="13" y="15"/>
                    <a:pt x="13" y="14"/>
                    <a:pt x="10" y="10"/>
                  </a:cubicBezTo>
                  <a:cubicBezTo>
                    <a:pt x="10" y="9"/>
                    <a:pt x="8" y="6"/>
                    <a:pt x="8" y="4"/>
                  </a:cubicBezTo>
                  <a:lnTo>
                    <a:pt x="7" y="3"/>
                  </a:ln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Google Shape;383;p23">
              <a:extLst>
                <a:ext uri="{FF2B5EF4-FFF2-40B4-BE49-F238E27FC236}">
                  <a16:creationId xmlns:a16="http://schemas.microsoft.com/office/drawing/2014/main" id="{C3029D70-CDBB-4B0E-ABB6-DEEAF9EE59BB}"/>
                </a:ext>
              </a:extLst>
            </p:cNvPr>
            <p:cNvSpPr/>
            <p:nvPr/>
          </p:nvSpPr>
          <p:spPr>
            <a:xfrm>
              <a:off x="755665" y="2503791"/>
              <a:ext cx="48218" cy="144655"/>
            </a:xfrm>
            <a:custGeom>
              <a:avLst/>
              <a:gdLst/>
              <a:ahLst/>
              <a:cxnLst/>
              <a:rect l="l" t="t" r="r" b="b"/>
              <a:pathLst>
                <a:path w="79" h="237" extrusionOk="0">
                  <a:moveTo>
                    <a:pt x="8" y="1"/>
                  </a:moveTo>
                  <a:cubicBezTo>
                    <a:pt x="1" y="4"/>
                    <a:pt x="4" y="12"/>
                    <a:pt x="5" y="17"/>
                  </a:cubicBezTo>
                  <a:cubicBezTo>
                    <a:pt x="7" y="22"/>
                    <a:pt x="7" y="28"/>
                    <a:pt x="8" y="31"/>
                  </a:cubicBezTo>
                  <a:cubicBezTo>
                    <a:pt x="12" y="41"/>
                    <a:pt x="13" y="49"/>
                    <a:pt x="15" y="60"/>
                  </a:cubicBezTo>
                  <a:cubicBezTo>
                    <a:pt x="20" y="76"/>
                    <a:pt x="21" y="88"/>
                    <a:pt x="24" y="104"/>
                  </a:cubicBezTo>
                  <a:cubicBezTo>
                    <a:pt x="29" y="120"/>
                    <a:pt x="31" y="134"/>
                    <a:pt x="35" y="150"/>
                  </a:cubicBezTo>
                  <a:lnTo>
                    <a:pt x="47" y="191"/>
                  </a:lnTo>
                  <a:cubicBezTo>
                    <a:pt x="48" y="198"/>
                    <a:pt x="53" y="206"/>
                    <a:pt x="54" y="212"/>
                  </a:cubicBezTo>
                  <a:cubicBezTo>
                    <a:pt x="56" y="214"/>
                    <a:pt x="59" y="218"/>
                    <a:pt x="59" y="220"/>
                  </a:cubicBezTo>
                  <a:lnTo>
                    <a:pt x="64" y="231"/>
                  </a:lnTo>
                  <a:cubicBezTo>
                    <a:pt x="66" y="235"/>
                    <a:pt x="68" y="236"/>
                    <a:pt x="70" y="236"/>
                  </a:cubicBezTo>
                  <a:cubicBezTo>
                    <a:pt x="70" y="236"/>
                    <a:pt x="71" y="236"/>
                    <a:pt x="72" y="236"/>
                  </a:cubicBezTo>
                  <a:cubicBezTo>
                    <a:pt x="77" y="234"/>
                    <a:pt x="78" y="231"/>
                    <a:pt x="78" y="228"/>
                  </a:cubicBezTo>
                  <a:cubicBezTo>
                    <a:pt x="78" y="221"/>
                    <a:pt x="77" y="218"/>
                    <a:pt x="75" y="212"/>
                  </a:cubicBezTo>
                  <a:cubicBezTo>
                    <a:pt x="75" y="210"/>
                    <a:pt x="72" y="206"/>
                    <a:pt x="72" y="202"/>
                  </a:cubicBezTo>
                  <a:cubicBezTo>
                    <a:pt x="70" y="191"/>
                    <a:pt x="69" y="185"/>
                    <a:pt x="67" y="177"/>
                  </a:cubicBezTo>
                  <a:cubicBezTo>
                    <a:pt x="62" y="160"/>
                    <a:pt x="59" y="147"/>
                    <a:pt x="54" y="133"/>
                  </a:cubicBezTo>
                  <a:cubicBezTo>
                    <a:pt x="51" y="117"/>
                    <a:pt x="47" y="103"/>
                    <a:pt x="43" y="87"/>
                  </a:cubicBezTo>
                  <a:cubicBezTo>
                    <a:pt x="39" y="72"/>
                    <a:pt x="35" y="58"/>
                    <a:pt x="31" y="44"/>
                  </a:cubicBezTo>
                  <a:cubicBezTo>
                    <a:pt x="27" y="36"/>
                    <a:pt x="24" y="30"/>
                    <a:pt x="23" y="22"/>
                  </a:cubicBezTo>
                  <a:cubicBezTo>
                    <a:pt x="21" y="20"/>
                    <a:pt x="21" y="15"/>
                    <a:pt x="20" y="12"/>
                  </a:cubicBezTo>
                  <a:cubicBezTo>
                    <a:pt x="20" y="10"/>
                    <a:pt x="20" y="7"/>
                    <a:pt x="16" y="6"/>
                  </a:cubicBezTo>
                  <a:cubicBezTo>
                    <a:pt x="15" y="4"/>
                    <a:pt x="13" y="3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384;p23">
              <a:extLst>
                <a:ext uri="{FF2B5EF4-FFF2-40B4-BE49-F238E27FC236}">
                  <a16:creationId xmlns:a16="http://schemas.microsoft.com/office/drawing/2014/main" id="{485919B4-1EDD-43E0-8BB0-6F591D08E0E4}"/>
                </a:ext>
              </a:extLst>
            </p:cNvPr>
            <p:cNvSpPr/>
            <p:nvPr/>
          </p:nvSpPr>
          <p:spPr>
            <a:xfrm>
              <a:off x="803273" y="2534309"/>
              <a:ext cx="39063" cy="140993"/>
            </a:xfrm>
            <a:custGeom>
              <a:avLst/>
              <a:gdLst/>
              <a:ahLst/>
              <a:cxnLst/>
              <a:rect l="l" t="t" r="r" b="b"/>
              <a:pathLst>
                <a:path w="64" h="231" extrusionOk="0">
                  <a:moveTo>
                    <a:pt x="8" y="0"/>
                  </a:moveTo>
                  <a:cubicBezTo>
                    <a:pt x="7" y="0"/>
                    <a:pt x="5" y="0"/>
                    <a:pt x="2" y="3"/>
                  </a:cubicBezTo>
                  <a:cubicBezTo>
                    <a:pt x="0" y="3"/>
                    <a:pt x="0" y="3"/>
                    <a:pt x="0" y="5"/>
                  </a:cubicBezTo>
                  <a:lnTo>
                    <a:pt x="0" y="10"/>
                  </a:lnTo>
                  <a:lnTo>
                    <a:pt x="0" y="16"/>
                  </a:lnTo>
                  <a:cubicBezTo>
                    <a:pt x="2" y="21"/>
                    <a:pt x="2" y="27"/>
                    <a:pt x="5" y="33"/>
                  </a:cubicBezTo>
                  <a:lnTo>
                    <a:pt x="5" y="32"/>
                  </a:lnTo>
                  <a:cubicBezTo>
                    <a:pt x="7" y="37"/>
                    <a:pt x="7" y="41"/>
                    <a:pt x="8" y="48"/>
                  </a:cubicBezTo>
                  <a:cubicBezTo>
                    <a:pt x="10" y="60"/>
                    <a:pt x="15" y="76"/>
                    <a:pt x="16" y="91"/>
                  </a:cubicBezTo>
                  <a:cubicBezTo>
                    <a:pt x="21" y="106"/>
                    <a:pt x="22" y="121"/>
                    <a:pt x="26" y="137"/>
                  </a:cubicBezTo>
                  <a:cubicBezTo>
                    <a:pt x="30" y="151"/>
                    <a:pt x="32" y="167"/>
                    <a:pt x="37" y="179"/>
                  </a:cubicBezTo>
                  <a:cubicBezTo>
                    <a:pt x="37" y="187"/>
                    <a:pt x="38" y="194"/>
                    <a:pt x="40" y="202"/>
                  </a:cubicBezTo>
                  <a:cubicBezTo>
                    <a:pt x="41" y="210"/>
                    <a:pt x="45" y="216"/>
                    <a:pt x="46" y="224"/>
                  </a:cubicBezTo>
                  <a:cubicBezTo>
                    <a:pt x="48" y="227"/>
                    <a:pt x="53" y="230"/>
                    <a:pt x="56" y="230"/>
                  </a:cubicBezTo>
                  <a:cubicBezTo>
                    <a:pt x="56" y="230"/>
                    <a:pt x="57" y="230"/>
                    <a:pt x="57" y="230"/>
                  </a:cubicBezTo>
                  <a:cubicBezTo>
                    <a:pt x="61" y="230"/>
                    <a:pt x="62" y="227"/>
                    <a:pt x="64" y="225"/>
                  </a:cubicBezTo>
                  <a:lnTo>
                    <a:pt x="64" y="222"/>
                  </a:lnTo>
                  <a:lnTo>
                    <a:pt x="57" y="198"/>
                  </a:lnTo>
                  <a:cubicBezTo>
                    <a:pt x="56" y="191"/>
                    <a:pt x="56" y="184"/>
                    <a:pt x="54" y="176"/>
                  </a:cubicBezTo>
                  <a:cubicBezTo>
                    <a:pt x="49" y="162"/>
                    <a:pt x="48" y="146"/>
                    <a:pt x="45" y="132"/>
                  </a:cubicBezTo>
                  <a:cubicBezTo>
                    <a:pt x="41" y="116"/>
                    <a:pt x="38" y="102"/>
                    <a:pt x="34" y="87"/>
                  </a:cubicBezTo>
                  <a:cubicBezTo>
                    <a:pt x="30" y="72"/>
                    <a:pt x="26" y="57"/>
                    <a:pt x="22" y="41"/>
                  </a:cubicBezTo>
                  <a:cubicBezTo>
                    <a:pt x="21" y="33"/>
                    <a:pt x="18" y="27"/>
                    <a:pt x="16" y="19"/>
                  </a:cubicBezTo>
                  <a:cubicBezTo>
                    <a:pt x="16" y="16"/>
                    <a:pt x="15" y="13"/>
                    <a:pt x="15" y="10"/>
                  </a:cubicBezTo>
                  <a:cubicBezTo>
                    <a:pt x="15" y="5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385;p23">
              <a:extLst>
                <a:ext uri="{FF2B5EF4-FFF2-40B4-BE49-F238E27FC236}">
                  <a16:creationId xmlns:a16="http://schemas.microsoft.com/office/drawing/2014/main" id="{CD2C704F-AB66-48FD-984C-EDD842043880}"/>
                </a:ext>
              </a:extLst>
            </p:cNvPr>
            <p:cNvSpPr/>
            <p:nvPr/>
          </p:nvSpPr>
          <p:spPr>
            <a:xfrm>
              <a:off x="844778" y="2556282"/>
              <a:ext cx="43946" cy="130617"/>
            </a:xfrm>
            <a:custGeom>
              <a:avLst/>
              <a:gdLst/>
              <a:ahLst/>
              <a:cxnLst/>
              <a:rect l="l" t="t" r="r" b="b"/>
              <a:pathLst>
                <a:path w="72" h="214" extrusionOk="0">
                  <a:moveTo>
                    <a:pt x="4" y="1"/>
                  </a:moveTo>
                  <a:cubicBezTo>
                    <a:pt x="2" y="1"/>
                    <a:pt x="0" y="5"/>
                    <a:pt x="0" y="7"/>
                  </a:cubicBezTo>
                  <a:cubicBezTo>
                    <a:pt x="0" y="9"/>
                    <a:pt x="2" y="10"/>
                    <a:pt x="2" y="13"/>
                  </a:cubicBezTo>
                  <a:cubicBezTo>
                    <a:pt x="4" y="17"/>
                    <a:pt x="4" y="21"/>
                    <a:pt x="5" y="24"/>
                  </a:cubicBezTo>
                  <a:cubicBezTo>
                    <a:pt x="8" y="34"/>
                    <a:pt x="12" y="42"/>
                    <a:pt x="13" y="50"/>
                  </a:cubicBezTo>
                  <a:cubicBezTo>
                    <a:pt x="21" y="77"/>
                    <a:pt x="27" y="102"/>
                    <a:pt x="34" y="129"/>
                  </a:cubicBezTo>
                  <a:cubicBezTo>
                    <a:pt x="37" y="143"/>
                    <a:pt x="40" y="156"/>
                    <a:pt x="43" y="169"/>
                  </a:cubicBezTo>
                  <a:cubicBezTo>
                    <a:pt x="43" y="175"/>
                    <a:pt x="45" y="183"/>
                    <a:pt x="48" y="189"/>
                  </a:cubicBezTo>
                  <a:cubicBezTo>
                    <a:pt x="50" y="191"/>
                    <a:pt x="50" y="193"/>
                    <a:pt x="50" y="196"/>
                  </a:cubicBezTo>
                  <a:cubicBezTo>
                    <a:pt x="51" y="197"/>
                    <a:pt x="51" y="197"/>
                    <a:pt x="51" y="199"/>
                  </a:cubicBezTo>
                  <a:cubicBezTo>
                    <a:pt x="53" y="204"/>
                    <a:pt x="53" y="205"/>
                    <a:pt x="56" y="208"/>
                  </a:cubicBezTo>
                  <a:cubicBezTo>
                    <a:pt x="56" y="212"/>
                    <a:pt x="58" y="213"/>
                    <a:pt x="59" y="213"/>
                  </a:cubicBezTo>
                  <a:lnTo>
                    <a:pt x="66" y="213"/>
                  </a:lnTo>
                  <a:cubicBezTo>
                    <a:pt x="69" y="212"/>
                    <a:pt x="72" y="208"/>
                    <a:pt x="72" y="205"/>
                  </a:cubicBezTo>
                  <a:cubicBezTo>
                    <a:pt x="72" y="199"/>
                    <a:pt x="72" y="196"/>
                    <a:pt x="69" y="189"/>
                  </a:cubicBezTo>
                  <a:cubicBezTo>
                    <a:pt x="67" y="185"/>
                    <a:pt x="67" y="181"/>
                    <a:pt x="66" y="177"/>
                  </a:cubicBezTo>
                  <a:cubicBezTo>
                    <a:pt x="64" y="167"/>
                    <a:pt x="61" y="159"/>
                    <a:pt x="59" y="151"/>
                  </a:cubicBezTo>
                  <a:cubicBezTo>
                    <a:pt x="51" y="126"/>
                    <a:pt x="45" y="97"/>
                    <a:pt x="37" y="72"/>
                  </a:cubicBezTo>
                  <a:cubicBezTo>
                    <a:pt x="35" y="61"/>
                    <a:pt x="32" y="47"/>
                    <a:pt x="26" y="34"/>
                  </a:cubicBezTo>
                  <a:cubicBezTo>
                    <a:pt x="24" y="29"/>
                    <a:pt x="20" y="23"/>
                    <a:pt x="18" y="17"/>
                  </a:cubicBezTo>
                  <a:cubicBezTo>
                    <a:pt x="18" y="13"/>
                    <a:pt x="16" y="12"/>
                    <a:pt x="13" y="7"/>
                  </a:cubicBezTo>
                  <a:cubicBezTo>
                    <a:pt x="12" y="4"/>
                    <a:pt x="10" y="1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386;p23">
              <a:extLst>
                <a:ext uri="{FF2B5EF4-FFF2-40B4-BE49-F238E27FC236}">
                  <a16:creationId xmlns:a16="http://schemas.microsoft.com/office/drawing/2014/main" id="{39B6D782-FD33-4704-9D77-25B71815879E}"/>
                </a:ext>
              </a:extLst>
            </p:cNvPr>
            <p:cNvSpPr/>
            <p:nvPr/>
          </p:nvSpPr>
          <p:spPr>
            <a:xfrm>
              <a:off x="894827" y="2570931"/>
              <a:ext cx="47608" cy="140993"/>
            </a:xfrm>
            <a:custGeom>
              <a:avLst/>
              <a:gdLst/>
              <a:ahLst/>
              <a:cxnLst/>
              <a:rect l="l" t="t" r="r" b="b"/>
              <a:pathLst>
                <a:path w="78" h="231" extrusionOk="0">
                  <a:moveTo>
                    <a:pt x="10" y="0"/>
                  </a:moveTo>
                  <a:cubicBezTo>
                    <a:pt x="7" y="0"/>
                    <a:pt x="6" y="2"/>
                    <a:pt x="1" y="8"/>
                  </a:cubicBezTo>
                  <a:lnTo>
                    <a:pt x="1" y="15"/>
                  </a:lnTo>
                  <a:cubicBezTo>
                    <a:pt x="1" y="19"/>
                    <a:pt x="3" y="24"/>
                    <a:pt x="3" y="29"/>
                  </a:cubicBezTo>
                  <a:lnTo>
                    <a:pt x="3" y="27"/>
                  </a:lnTo>
                  <a:lnTo>
                    <a:pt x="9" y="56"/>
                  </a:lnTo>
                  <a:cubicBezTo>
                    <a:pt x="17" y="86"/>
                    <a:pt x="23" y="116"/>
                    <a:pt x="31" y="146"/>
                  </a:cubicBezTo>
                  <a:cubicBezTo>
                    <a:pt x="33" y="154"/>
                    <a:pt x="34" y="159"/>
                    <a:pt x="37" y="167"/>
                  </a:cubicBezTo>
                  <a:cubicBezTo>
                    <a:pt x="39" y="172"/>
                    <a:pt x="39" y="173"/>
                    <a:pt x="41" y="178"/>
                  </a:cubicBezTo>
                  <a:cubicBezTo>
                    <a:pt x="42" y="181"/>
                    <a:pt x="42" y="183"/>
                    <a:pt x="45" y="188"/>
                  </a:cubicBezTo>
                  <a:cubicBezTo>
                    <a:pt x="47" y="194"/>
                    <a:pt x="50" y="202"/>
                    <a:pt x="53" y="207"/>
                  </a:cubicBezTo>
                  <a:cubicBezTo>
                    <a:pt x="55" y="211"/>
                    <a:pt x="55" y="213"/>
                    <a:pt x="56" y="218"/>
                  </a:cubicBezTo>
                  <a:cubicBezTo>
                    <a:pt x="58" y="219"/>
                    <a:pt x="58" y="223"/>
                    <a:pt x="61" y="227"/>
                  </a:cubicBezTo>
                  <a:cubicBezTo>
                    <a:pt x="61" y="229"/>
                    <a:pt x="63" y="230"/>
                    <a:pt x="64" y="230"/>
                  </a:cubicBezTo>
                  <a:lnTo>
                    <a:pt x="71" y="230"/>
                  </a:lnTo>
                  <a:cubicBezTo>
                    <a:pt x="74" y="229"/>
                    <a:pt x="77" y="226"/>
                    <a:pt x="74" y="221"/>
                  </a:cubicBezTo>
                  <a:cubicBezTo>
                    <a:pt x="74" y="218"/>
                    <a:pt x="72" y="213"/>
                    <a:pt x="71" y="210"/>
                  </a:cubicBezTo>
                  <a:cubicBezTo>
                    <a:pt x="69" y="205"/>
                    <a:pt x="69" y="202"/>
                    <a:pt x="66" y="197"/>
                  </a:cubicBezTo>
                  <a:cubicBezTo>
                    <a:pt x="64" y="188"/>
                    <a:pt x="63" y="180"/>
                    <a:pt x="61" y="172"/>
                  </a:cubicBezTo>
                  <a:cubicBezTo>
                    <a:pt x="61" y="170"/>
                    <a:pt x="58" y="165"/>
                    <a:pt x="58" y="162"/>
                  </a:cubicBezTo>
                  <a:cubicBezTo>
                    <a:pt x="58" y="159"/>
                    <a:pt x="56" y="156"/>
                    <a:pt x="56" y="151"/>
                  </a:cubicBezTo>
                  <a:cubicBezTo>
                    <a:pt x="55" y="143"/>
                    <a:pt x="53" y="138"/>
                    <a:pt x="50" y="131"/>
                  </a:cubicBezTo>
                  <a:cubicBezTo>
                    <a:pt x="47" y="116"/>
                    <a:pt x="42" y="100"/>
                    <a:pt x="39" y="86"/>
                  </a:cubicBezTo>
                  <a:cubicBezTo>
                    <a:pt x="34" y="72"/>
                    <a:pt x="31" y="56"/>
                    <a:pt x="26" y="43"/>
                  </a:cubicBezTo>
                  <a:cubicBezTo>
                    <a:pt x="25" y="35"/>
                    <a:pt x="23" y="29"/>
                    <a:pt x="22" y="21"/>
                  </a:cubicBezTo>
                  <a:cubicBezTo>
                    <a:pt x="18" y="16"/>
                    <a:pt x="18" y="15"/>
                    <a:pt x="17" y="12"/>
                  </a:cubicBezTo>
                  <a:cubicBezTo>
                    <a:pt x="17" y="8"/>
                    <a:pt x="17" y="7"/>
                    <a:pt x="15" y="5"/>
                  </a:cubicBezTo>
                  <a:lnTo>
                    <a:pt x="14" y="4"/>
                  </a:lnTo>
                  <a:cubicBezTo>
                    <a:pt x="14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387;p23">
              <a:extLst>
                <a:ext uri="{FF2B5EF4-FFF2-40B4-BE49-F238E27FC236}">
                  <a16:creationId xmlns:a16="http://schemas.microsoft.com/office/drawing/2014/main" id="{9D67E3EA-CDE2-46AE-9D0A-9AA8AE3C6AA8}"/>
                </a:ext>
              </a:extLst>
            </p:cNvPr>
            <p:cNvSpPr/>
            <p:nvPr/>
          </p:nvSpPr>
          <p:spPr>
            <a:xfrm>
              <a:off x="943656" y="2600838"/>
              <a:ext cx="45166" cy="121461"/>
            </a:xfrm>
            <a:custGeom>
              <a:avLst/>
              <a:gdLst/>
              <a:ahLst/>
              <a:cxnLst/>
              <a:rect l="l" t="t" r="r" b="b"/>
              <a:pathLst>
                <a:path w="74" h="199" extrusionOk="0">
                  <a:moveTo>
                    <a:pt x="8" y="1"/>
                  </a:moveTo>
                  <a:cubicBezTo>
                    <a:pt x="7" y="1"/>
                    <a:pt x="2" y="4"/>
                    <a:pt x="2" y="5"/>
                  </a:cubicBezTo>
                  <a:cubicBezTo>
                    <a:pt x="0" y="9"/>
                    <a:pt x="2" y="12"/>
                    <a:pt x="2" y="13"/>
                  </a:cubicBezTo>
                  <a:cubicBezTo>
                    <a:pt x="2" y="15"/>
                    <a:pt x="5" y="16"/>
                    <a:pt x="5" y="20"/>
                  </a:cubicBezTo>
                  <a:cubicBezTo>
                    <a:pt x="7" y="23"/>
                    <a:pt x="7" y="28"/>
                    <a:pt x="8" y="31"/>
                  </a:cubicBezTo>
                  <a:cubicBezTo>
                    <a:pt x="16" y="59"/>
                    <a:pt x="26" y="86"/>
                    <a:pt x="34" y="115"/>
                  </a:cubicBezTo>
                  <a:cubicBezTo>
                    <a:pt x="38" y="126"/>
                    <a:pt x="42" y="140"/>
                    <a:pt x="46" y="154"/>
                  </a:cubicBezTo>
                  <a:cubicBezTo>
                    <a:pt x="48" y="159"/>
                    <a:pt x="49" y="169"/>
                    <a:pt x="53" y="174"/>
                  </a:cubicBezTo>
                  <a:cubicBezTo>
                    <a:pt x="54" y="180"/>
                    <a:pt x="56" y="188"/>
                    <a:pt x="61" y="194"/>
                  </a:cubicBezTo>
                  <a:cubicBezTo>
                    <a:pt x="61" y="196"/>
                    <a:pt x="62" y="199"/>
                    <a:pt x="65" y="199"/>
                  </a:cubicBezTo>
                  <a:cubicBezTo>
                    <a:pt x="66" y="199"/>
                    <a:pt x="67" y="198"/>
                    <a:pt x="68" y="197"/>
                  </a:cubicBezTo>
                  <a:cubicBezTo>
                    <a:pt x="72" y="196"/>
                    <a:pt x="73" y="194"/>
                    <a:pt x="73" y="189"/>
                  </a:cubicBezTo>
                  <a:cubicBezTo>
                    <a:pt x="73" y="188"/>
                    <a:pt x="72" y="185"/>
                    <a:pt x="72" y="181"/>
                  </a:cubicBezTo>
                  <a:cubicBezTo>
                    <a:pt x="72" y="180"/>
                    <a:pt x="70" y="178"/>
                    <a:pt x="70" y="177"/>
                  </a:cubicBezTo>
                  <a:cubicBezTo>
                    <a:pt x="68" y="172"/>
                    <a:pt x="68" y="169"/>
                    <a:pt x="65" y="164"/>
                  </a:cubicBezTo>
                  <a:cubicBezTo>
                    <a:pt x="62" y="150"/>
                    <a:pt x="57" y="139"/>
                    <a:pt x="54" y="124"/>
                  </a:cubicBezTo>
                  <a:cubicBezTo>
                    <a:pt x="48" y="110"/>
                    <a:pt x="43" y="97"/>
                    <a:pt x="40" y="83"/>
                  </a:cubicBezTo>
                  <a:cubicBezTo>
                    <a:pt x="35" y="69"/>
                    <a:pt x="30" y="55"/>
                    <a:pt x="26" y="42"/>
                  </a:cubicBezTo>
                  <a:cubicBezTo>
                    <a:pt x="24" y="36"/>
                    <a:pt x="21" y="28"/>
                    <a:pt x="18" y="21"/>
                  </a:cubicBezTo>
                  <a:cubicBezTo>
                    <a:pt x="16" y="18"/>
                    <a:pt x="16" y="15"/>
                    <a:pt x="15" y="12"/>
                  </a:cubicBezTo>
                  <a:cubicBezTo>
                    <a:pt x="13" y="7"/>
                    <a:pt x="10" y="4"/>
                    <a:pt x="7" y="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Google Shape;388;p23">
              <a:extLst>
                <a:ext uri="{FF2B5EF4-FFF2-40B4-BE49-F238E27FC236}">
                  <a16:creationId xmlns:a16="http://schemas.microsoft.com/office/drawing/2014/main" id="{443F1952-E960-45D5-96FF-CAD31F503EE8}"/>
                </a:ext>
              </a:extLst>
            </p:cNvPr>
            <p:cNvSpPr/>
            <p:nvPr/>
          </p:nvSpPr>
          <p:spPr>
            <a:xfrm>
              <a:off x="990043" y="2617928"/>
              <a:ext cx="42115" cy="122072"/>
            </a:xfrm>
            <a:custGeom>
              <a:avLst/>
              <a:gdLst/>
              <a:ahLst/>
              <a:cxnLst/>
              <a:rect l="l" t="t" r="r" b="b"/>
              <a:pathLst>
                <a:path w="69" h="200" extrusionOk="0">
                  <a:moveTo>
                    <a:pt x="9" y="1"/>
                  </a:moveTo>
                  <a:cubicBezTo>
                    <a:pt x="8" y="1"/>
                    <a:pt x="7" y="1"/>
                    <a:pt x="5" y="3"/>
                  </a:cubicBezTo>
                  <a:lnTo>
                    <a:pt x="4" y="3"/>
                  </a:lnTo>
                  <a:cubicBezTo>
                    <a:pt x="2" y="6"/>
                    <a:pt x="0" y="6"/>
                    <a:pt x="0" y="8"/>
                  </a:cubicBezTo>
                  <a:lnTo>
                    <a:pt x="0" y="15"/>
                  </a:lnTo>
                  <a:cubicBezTo>
                    <a:pt x="2" y="17"/>
                    <a:pt x="2" y="19"/>
                    <a:pt x="2" y="22"/>
                  </a:cubicBezTo>
                  <a:cubicBezTo>
                    <a:pt x="2" y="25"/>
                    <a:pt x="4" y="27"/>
                    <a:pt x="4" y="31"/>
                  </a:cubicBezTo>
                  <a:cubicBezTo>
                    <a:pt x="4" y="39"/>
                    <a:pt x="5" y="46"/>
                    <a:pt x="8" y="54"/>
                  </a:cubicBezTo>
                  <a:cubicBezTo>
                    <a:pt x="12" y="65"/>
                    <a:pt x="13" y="79"/>
                    <a:pt x="18" y="90"/>
                  </a:cubicBezTo>
                  <a:cubicBezTo>
                    <a:pt x="21" y="103"/>
                    <a:pt x="24" y="114"/>
                    <a:pt x="27" y="126"/>
                  </a:cubicBezTo>
                  <a:lnTo>
                    <a:pt x="34" y="144"/>
                  </a:lnTo>
                  <a:lnTo>
                    <a:pt x="40" y="161"/>
                  </a:lnTo>
                  <a:cubicBezTo>
                    <a:pt x="42" y="166"/>
                    <a:pt x="43" y="171"/>
                    <a:pt x="45" y="177"/>
                  </a:cubicBezTo>
                  <a:cubicBezTo>
                    <a:pt x="50" y="184"/>
                    <a:pt x="51" y="190"/>
                    <a:pt x="53" y="195"/>
                  </a:cubicBezTo>
                  <a:cubicBezTo>
                    <a:pt x="56" y="198"/>
                    <a:pt x="56" y="199"/>
                    <a:pt x="58" y="199"/>
                  </a:cubicBezTo>
                  <a:lnTo>
                    <a:pt x="64" y="199"/>
                  </a:lnTo>
                  <a:cubicBezTo>
                    <a:pt x="65" y="198"/>
                    <a:pt x="69" y="193"/>
                    <a:pt x="67" y="190"/>
                  </a:cubicBezTo>
                  <a:cubicBezTo>
                    <a:pt x="65" y="182"/>
                    <a:pt x="64" y="176"/>
                    <a:pt x="61" y="169"/>
                  </a:cubicBezTo>
                  <a:cubicBezTo>
                    <a:pt x="59" y="161"/>
                    <a:pt x="58" y="155"/>
                    <a:pt x="56" y="150"/>
                  </a:cubicBezTo>
                  <a:cubicBezTo>
                    <a:pt x="51" y="138"/>
                    <a:pt x="50" y="126"/>
                    <a:pt x="45" y="114"/>
                  </a:cubicBezTo>
                  <a:cubicBezTo>
                    <a:pt x="42" y="101"/>
                    <a:pt x="40" y="88"/>
                    <a:pt x="35" y="77"/>
                  </a:cubicBezTo>
                  <a:cubicBezTo>
                    <a:pt x="32" y="65"/>
                    <a:pt x="29" y="50"/>
                    <a:pt x="26" y="39"/>
                  </a:cubicBezTo>
                  <a:cubicBezTo>
                    <a:pt x="24" y="33"/>
                    <a:pt x="21" y="25"/>
                    <a:pt x="19" y="19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9"/>
                    <a:pt x="16" y="9"/>
                    <a:pt x="16" y="8"/>
                  </a:cubicBezTo>
                  <a:cubicBezTo>
                    <a:pt x="13" y="6"/>
                    <a:pt x="13" y="3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389;p23">
              <a:extLst>
                <a:ext uri="{FF2B5EF4-FFF2-40B4-BE49-F238E27FC236}">
                  <a16:creationId xmlns:a16="http://schemas.microsoft.com/office/drawing/2014/main" id="{769D834A-4BE7-4B44-A9A1-4843F83CB819}"/>
                </a:ext>
              </a:extLst>
            </p:cNvPr>
            <p:cNvSpPr/>
            <p:nvPr/>
          </p:nvSpPr>
          <p:spPr>
            <a:xfrm>
              <a:off x="1026665" y="2622201"/>
              <a:ext cx="44556" cy="116578"/>
            </a:xfrm>
            <a:custGeom>
              <a:avLst/>
              <a:gdLst/>
              <a:ahLst/>
              <a:cxnLst/>
              <a:rect l="l" t="t" r="r" b="b"/>
              <a:pathLst>
                <a:path w="73" h="191" extrusionOk="0">
                  <a:moveTo>
                    <a:pt x="7" y="1"/>
                  </a:moveTo>
                  <a:cubicBezTo>
                    <a:pt x="5" y="1"/>
                    <a:pt x="4" y="1"/>
                    <a:pt x="4" y="2"/>
                  </a:cubicBezTo>
                  <a:cubicBezTo>
                    <a:pt x="1" y="4"/>
                    <a:pt x="1" y="5"/>
                    <a:pt x="1" y="8"/>
                  </a:cubicBezTo>
                  <a:lnTo>
                    <a:pt x="1" y="13"/>
                  </a:lnTo>
                  <a:cubicBezTo>
                    <a:pt x="1" y="18"/>
                    <a:pt x="4" y="20"/>
                    <a:pt x="4" y="24"/>
                  </a:cubicBezTo>
                  <a:lnTo>
                    <a:pt x="15" y="66"/>
                  </a:lnTo>
                  <a:lnTo>
                    <a:pt x="28" y="107"/>
                  </a:lnTo>
                  <a:cubicBezTo>
                    <a:pt x="31" y="121"/>
                    <a:pt x="37" y="132"/>
                    <a:pt x="40" y="146"/>
                  </a:cubicBezTo>
                  <a:cubicBezTo>
                    <a:pt x="45" y="153"/>
                    <a:pt x="47" y="161"/>
                    <a:pt x="48" y="167"/>
                  </a:cubicBezTo>
                  <a:cubicBezTo>
                    <a:pt x="51" y="170"/>
                    <a:pt x="51" y="172"/>
                    <a:pt x="53" y="177"/>
                  </a:cubicBezTo>
                  <a:cubicBezTo>
                    <a:pt x="55" y="178"/>
                    <a:pt x="56" y="183"/>
                    <a:pt x="59" y="186"/>
                  </a:cubicBezTo>
                  <a:cubicBezTo>
                    <a:pt x="59" y="189"/>
                    <a:pt x="61" y="191"/>
                    <a:pt x="63" y="191"/>
                  </a:cubicBezTo>
                  <a:cubicBezTo>
                    <a:pt x="64" y="191"/>
                    <a:pt x="67" y="191"/>
                    <a:pt x="69" y="189"/>
                  </a:cubicBezTo>
                  <a:cubicBezTo>
                    <a:pt x="72" y="186"/>
                    <a:pt x="72" y="185"/>
                    <a:pt x="72" y="181"/>
                  </a:cubicBezTo>
                  <a:cubicBezTo>
                    <a:pt x="72" y="177"/>
                    <a:pt x="71" y="175"/>
                    <a:pt x="71" y="170"/>
                  </a:cubicBezTo>
                  <a:cubicBezTo>
                    <a:pt x="71" y="169"/>
                    <a:pt x="69" y="165"/>
                    <a:pt x="69" y="162"/>
                  </a:cubicBezTo>
                  <a:cubicBezTo>
                    <a:pt x="63" y="150"/>
                    <a:pt x="58" y="137"/>
                    <a:pt x="55" y="123"/>
                  </a:cubicBezTo>
                  <a:cubicBezTo>
                    <a:pt x="51" y="110"/>
                    <a:pt x="45" y="96"/>
                    <a:pt x="40" y="81"/>
                  </a:cubicBezTo>
                  <a:cubicBezTo>
                    <a:pt x="37" y="67"/>
                    <a:pt x="32" y="54"/>
                    <a:pt x="28" y="40"/>
                  </a:cubicBezTo>
                  <a:cubicBezTo>
                    <a:pt x="25" y="34"/>
                    <a:pt x="21" y="26"/>
                    <a:pt x="20" y="20"/>
                  </a:cubicBezTo>
                  <a:cubicBezTo>
                    <a:pt x="17" y="16"/>
                    <a:pt x="17" y="15"/>
                    <a:pt x="15" y="10"/>
                  </a:cubicBezTo>
                  <a:cubicBezTo>
                    <a:pt x="13" y="8"/>
                    <a:pt x="13" y="4"/>
                    <a:pt x="9" y="2"/>
                  </a:cubicBezTo>
                  <a:cubicBezTo>
                    <a:pt x="9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390;p23">
              <a:extLst>
                <a:ext uri="{FF2B5EF4-FFF2-40B4-BE49-F238E27FC236}">
                  <a16:creationId xmlns:a16="http://schemas.microsoft.com/office/drawing/2014/main" id="{BFE2AAA8-EB74-499F-9CD5-AD76B41F4587}"/>
                </a:ext>
              </a:extLst>
            </p:cNvPr>
            <p:cNvSpPr/>
            <p:nvPr/>
          </p:nvSpPr>
          <p:spPr>
            <a:xfrm>
              <a:off x="1082207" y="2631967"/>
              <a:ext cx="50049" cy="122072"/>
            </a:xfrm>
            <a:custGeom>
              <a:avLst/>
              <a:gdLst/>
              <a:ahLst/>
              <a:cxnLst/>
              <a:rect l="l" t="t" r="r" b="b"/>
              <a:pathLst>
                <a:path w="82" h="200" extrusionOk="0">
                  <a:moveTo>
                    <a:pt x="5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5"/>
                    <a:pt x="0" y="8"/>
                  </a:cubicBezTo>
                  <a:lnTo>
                    <a:pt x="0" y="11"/>
                  </a:lnTo>
                  <a:cubicBezTo>
                    <a:pt x="0" y="16"/>
                    <a:pt x="2" y="18"/>
                    <a:pt x="2" y="19"/>
                  </a:cubicBezTo>
                  <a:cubicBezTo>
                    <a:pt x="5" y="35"/>
                    <a:pt x="11" y="50"/>
                    <a:pt x="16" y="65"/>
                  </a:cubicBezTo>
                  <a:cubicBezTo>
                    <a:pt x="21" y="81"/>
                    <a:pt x="26" y="96"/>
                    <a:pt x="32" y="111"/>
                  </a:cubicBezTo>
                  <a:cubicBezTo>
                    <a:pt x="35" y="124"/>
                    <a:pt x="40" y="140"/>
                    <a:pt x="45" y="154"/>
                  </a:cubicBezTo>
                  <a:cubicBezTo>
                    <a:pt x="48" y="161"/>
                    <a:pt x="51" y="169"/>
                    <a:pt x="52" y="175"/>
                  </a:cubicBezTo>
                  <a:cubicBezTo>
                    <a:pt x="56" y="178"/>
                    <a:pt x="56" y="180"/>
                    <a:pt x="57" y="184"/>
                  </a:cubicBezTo>
                  <a:cubicBezTo>
                    <a:pt x="57" y="186"/>
                    <a:pt x="59" y="188"/>
                    <a:pt x="59" y="191"/>
                  </a:cubicBezTo>
                  <a:cubicBezTo>
                    <a:pt x="60" y="192"/>
                    <a:pt x="60" y="194"/>
                    <a:pt x="64" y="196"/>
                  </a:cubicBezTo>
                  <a:cubicBezTo>
                    <a:pt x="66" y="199"/>
                    <a:pt x="69" y="200"/>
                    <a:pt x="72" y="200"/>
                  </a:cubicBezTo>
                  <a:cubicBezTo>
                    <a:pt x="74" y="200"/>
                    <a:pt x="75" y="199"/>
                    <a:pt x="76" y="199"/>
                  </a:cubicBezTo>
                  <a:cubicBezTo>
                    <a:pt x="79" y="196"/>
                    <a:pt x="81" y="194"/>
                    <a:pt x="81" y="192"/>
                  </a:cubicBezTo>
                  <a:lnTo>
                    <a:pt x="81" y="188"/>
                  </a:lnTo>
                  <a:cubicBezTo>
                    <a:pt x="81" y="186"/>
                    <a:pt x="79" y="184"/>
                    <a:pt x="79" y="183"/>
                  </a:cubicBezTo>
                  <a:cubicBezTo>
                    <a:pt x="79" y="180"/>
                    <a:pt x="76" y="178"/>
                    <a:pt x="76" y="176"/>
                  </a:cubicBezTo>
                  <a:cubicBezTo>
                    <a:pt x="70" y="162"/>
                    <a:pt x="65" y="148"/>
                    <a:pt x="60" y="135"/>
                  </a:cubicBezTo>
                  <a:cubicBezTo>
                    <a:pt x="54" y="119"/>
                    <a:pt x="51" y="105"/>
                    <a:pt x="45" y="89"/>
                  </a:cubicBezTo>
                  <a:cubicBezTo>
                    <a:pt x="38" y="73"/>
                    <a:pt x="35" y="59"/>
                    <a:pt x="29" y="43"/>
                  </a:cubicBezTo>
                  <a:cubicBezTo>
                    <a:pt x="27" y="37"/>
                    <a:pt x="24" y="29"/>
                    <a:pt x="21" y="21"/>
                  </a:cubicBezTo>
                  <a:cubicBezTo>
                    <a:pt x="19" y="19"/>
                    <a:pt x="19" y="16"/>
                    <a:pt x="18" y="11"/>
                  </a:cubicBezTo>
                  <a:cubicBezTo>
                    <a:pt x="16" y="10"/>
                    <a:pt x="16" y="8"/>
                    <a:pt x="13" y="7"/>
                  </a:cubicBezTo>
                  <a:cubicBezTo>
                    <a:pt x="13" y="4"/>
                    <a:pt x="11" y="2"/>
                    <a:pt x="10" y="2"/>
                  </a:cubicBezTo>
                  <a:cubicBezTo>
                    <a:pt x="10" y="2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391;p23">
              <a:extLst>
                <a:ext uri="{FF2B5EF4-FFF2-40B4-BE49-F238E27FC236}">
                  <a16:creationId xmlns:a16="http://schemas.microsoft.com/office/drawing/2014/main" id="{938CB447-2C66-46F9-8D7A-B5C00642F89E}"/>
                </a:ext>
              </a:extLst>
            </p:cNvPr>
            <p:cNvSpPr/>
            <p:nvPr/>
          </p:nvSpPr>
          <p:spPr>
            <a:xfrm>
              <a:off x="1123712" y="2637460"/>
              <a:ext cx="42115" cy="108033"/>
            </a:xfrm>
            <a:custGeom>
              <a:avLst/>
              <a:gdLst/>
              <a:ahLst/>
              <a:cxnLst/>
              <a:rect l="l" t="t" r="r" b="b"/>
              <a:pathLst>
                <a:path w="69" h="177" extrusionOk="0">
                  <a:moveTo>
                    <a:pt x="7" y="1"/>
                  </a:moveTo>
                  <a:cubicBezTo>
                    <a:pt x="5" y="1"/>
                    <a:pt x="2" y="2"/>
                    <a:pt x="2" y="6"/>
                  </a:cubicBezTo>
                  <a:cubicBezTo>
                    <a:pt x="0" y="9"/>
                    <a:pt x="2" y="10"/>
                    <a:pt x="2" y="12"/>
                  </a:cubicBezTo>
                  <a:cubicBezTo>
                    <a:pt x="2" y="15"/>
                    <a:pt x="5" y="17"/>
                    <a:pt x="5" y="18"/>
                  </a:cubicBezTo>
                  <a:cubicBezTo>
                    <a:pt x="7" y="23"/>
                    <a:pt x="7" y="25"/>
                    <a:pt x="8" y="28"/>
                  </a:cubicBezTo>
                  <a:lnTo>
                    <a:pt x="21" y="64"/>
                  </a:lnTo>
                  <a:cubicBezTo>
                    <a:pt x="24" y="79"/>
                    <a:pt x="29" y="90"/>
                    <a:pt x="32" y="102"/>
                  </a:cubicBezTo>
                  <a:cubicBezTo>
                    <a:pt x="35" y="114"/>
                    <a:pt x="38" y="126"/>
                    <a:pt x="43" y="137"/>
                  </a:cubicBezTo>
                  <a:lnTo>
                    <a:pt x="48" y="155"/>
                  </a:lnTo>
                  <a:cubicBezTo>
                    <a:pt x="48" y="158"/>
                    <a:pt x="51" y="161"/>
                    <a:pt x="51" y="163"/>
                  </a:cubicBezTo>
                  <a:cubicBezTo>
                    <a:pt x="53" y="166"/>
                    <a:pt x="53" y="169"/>
                    <a:pt x="54" y="171"/>
                  </a:cubicBezTo>
                  <a:cubicBezTo>
                    <a:pt x="54" y="174"/>
                    <a:pt x="54" y="175"/>
                    <a:pt x="56" y="175"/>
                  </a:cubicBezTo>
                  <a:cubicBezTo>
                    <a:pt x="56" y="177"/>
                    <a:pt x="59" y="177"/>
                    <a:pt x="59" y="177"/>
                  </a:cubicBezTo>
                  <a:lnTo>
                    <a:pt x="64" y="177"/>
                  </a:lnTo>
                  <a:cubicBezTo>
                    <a:pt x="67" y="177"/>
                    <a:pt x="69" y="175"/>
                    <a:pt x="69" y="174"/>
                  </a:cubicBezTo>
                  <a:lnTo>
                    <a:pt x="69" y="167"/>
                  </a:lnTo>
                  <a:cubicBezTo>
                    <a:pt x="67" y="163"/>
                    <a:pt x="67" y="161"/>
                    <a:pt x="64" y="158"/>
                  </a:cubicBezTo>
                  <a:cubicBezTo>
                    <a:pt x="62" y="153"/>
                    <a:pt x="62" y="152"/>
                    <a:pt x="61" y="147"/>
                  </a:cubicBezTo>
                  <a:lnTo>
                    <a:pt x="48" y="112"/>
                  </a:lnTo>
                  <a:lnTo>
                    <a:pt x="37" y="75"/>
                  </a:lnTo>
                  <a:lnTo>
                    <a:pt x="24" y="41"/>
                  </a:lnTo>
                  <a:lnTo>
                    <a:pt x="19" y="23"/>
                  </a:lnTo>
                  <a:cubicBezTo>
                    <a:pt x="16" y="20"/>
                    <a:pt x="16" y="17"/>
                    <a:pt x="15" y="15"/>
                  </a:cubicBezTo>
                  <a:cubicBezTo>
                    <a:pt x="15" y="14"/>
                    <a:pt x="13" y="10"/>
                    <a:pt x="13" y="9"/>
                  </a:cubicBezTo>
                  <a:cubicBezTo>
                    <a:pt x="11" y="7"/>
                    <a:pt x="11" y="6"/>
                    <a:pt x="8" y="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392;p23">
              <a:extLst>
                <a:ext uri="{FF2B5EF4-FFF2-40B4-BE49-F238E27FC236}">
                  <a16:creationId xmlns:a16="http://schemas.microsoft.com/office/drawing/2014/main" id="{328D8047-3227-4BE4-9A00-8E8814EEF0CF}"/>
                </a:ext>
              </a:extLst>
            </p:cNvPr>
            <p:cNvSpPr/>
            <p:nvPr/>
          </p:nvSpPr>
          <p:spPr>
            <a:xfrm>
              <a:off x="1171930" y="2632577"/>
              <a:ext cx="41504" cy="112306"/>
            </a:xfrm>
            <a:custGeom>
              <a:avLst/>
              <a:gdLst/>
              <a:ahLst/>
              <a:cxnLst/>
              <a:rect l="l" t="t" r="r" b="b"/>
              <a:pathLst>
                <a:path w="68" h="184" extrusionOk="0">
                  <a:moveTo>
                    <a:pt x="5" y="7"/>
                  </a:moveTo>
                  <a:lnTo>
                    <a:pt x="5" y="7"/>
                  </a:lnTo>
                  <a:cubicBezTo>
                    <a:pt x="6" y="7"/>
                    <a:pt x="6" y="8"/>
                    <a:pt x="6" y="8"/>
                  </a:cubicBezTo>
                  <a:lnTo>
                    <a:pt x="6" y="8"/>
                  </a:lnTo>
                  <a:cubicBezTo>
                    <a:pt x="6" y="8"/>
                    <a:pt x="6" y="8"/>
                    <a:pt x="5" y="7"/>
                  </a:cubicBezTo>
                  <a:lnTo>
                    <a:pt x="5" y="7"/>
                  </a:lnTo>
                  <a:cubicBezTo>
                    <a:pt x="5" y="7"/>
                    <a:pt x="5" y="7"/>
                    <a:pt x="5" y="7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4" y="3"/>
                    <a:pt x="4" y="3"/>
                  </a:cubicBezTo>
                  <a:cubicBezTo>
                    <a:pt x="4" y="3"/>
                    <a:pt x="1" y="4"/>
                    <a:pt x="1" y="7"/>
                  </a:cubicBezTo>
                  <a:lnTo>
                    <a:pt x="1" y="12"/>
                  </a:lnTo>
                  <a:cubicBezTo>
                    <a:pt x="1" y="15"/>
                    <a:pt x="4" y="18"/>
                    <a:pt x="4" y="23"/>
                  </a:cubicBezTo>
                  <a:cubicBezTo>
                    <a:pt x="5" y="31"/>
                    <a:pt x="7" y="36"/>
                    <a:pt x="9" y="44"/>
                  </a:cubicBezTo>
                  <a:cubicBezTo>
                    <a:pt x="13" y="60"/>
                    <a:pt x="17" y="74"/>
                    <a:pt x="21" y="88"/>
                  </a:cubicBezTo>
                  <a:cubicBezTo>
                    <a:pt x="24" y="104"/>
                    <a:pt x="31" y="118"/>
                    <a:pt x="36" y="134"/>
                  </a:cubicBezTo>
                  <a:cubicBezTo>
                    <a:pt x="37" y="142"/>
                    <a:pt x="39" y="147"/>
                    <a:pt x="40" y="155"/>
                  </a:cubicBezTo>
                  <a:cubicBezTo>
                    <a:pt x="43" y="158"/>
                    <a:pt x="43" y="161"/>
                    <a:pt x="45" y="166"/>
                  </a:cubicBezTo>
                  <a:cubicBezTo>
                    <a:pt x="45" y="169"/>
                    <a:pt x="47" y="174"/>
                    <a:pt x="48" y="177"/>
                  </a:cubicBezTo>
                  <a:cubicBezTo>
                    <a:pt x="50" y="181"/>
                    <a:pt x="55" y="183"/>
                    <a:pt x="58" y="183"/>
                  </a:cubicBezTo>
                  <a:cubicBezTo>
                    <a:pt x="60" y="183"/>
                    <a:pt x="61" y="183"/>
                    <a:pt x="63" y="182"/>
                  </a:cubicBezTo>
                  <a:cubicBezTo>
                    <a:pt x="64" y="182"/>
                    <a:pt x="67" y="177"/>
                    <a:pt x="67" y="175"/>
                  </a:cubicBezTo>
                  <a:lnTo>
                    <a:pt x="67" y="169"/>
                  </a:lnTo>
                  <a:cubicBezTo>
                    <a:pt x="64" y="168"/>
                    <a:pt x="63" y="164"/>
                    <a:pt x="63" y="161"/>
                  </a:cubicBezTo>
                  <a:cubicBezTo>
                    <a:pt x="61" y="158"/>
                    <a:pt x="61" y="156"/>
                    <a:pt x="59" y="152"/>
                  </a:cubicBezTo>
                  <a:lnTo>
                    <a:pt x="53" y="134"/>
                  </a:lnTo>
                  <a:cubicBezTo>
                    <a:pt x="48" y="122"/>
                    <a:pt x="45" y="109"/>
                    <a:pt x="40" y="95"/>
                  </a:cubicBezTo>
                  <a:cubicBezTo>
                    <a:pt x="36" y="80"/>
                    <a:pt x="31" y="64"/>
                    <a:pt x="24" y="49"/>
                  </a:cubicBezTo>
                  <a:cubicBezTo>
                    <a:pt x="21" y="41"/>
                    <a:pt x="20" y="34"/>
                    <a:pt x="15" y="26"/>
                  </a:cubicBezTo>
                  <a:cubicBezTo>
                    <a:pt x="15" y="25"/>
                    <a:pt x="13" y="22"/>
                    <a:pt x="12" y="17"/>
                  </a:cubicBezTo>
                  <a:cubicBezTo>
                    <a:pt x="9" y="14"/>
                    <a:pt x="9" y="10"/>
                    <a:pt x="6" y="8"/>
                  </a:cubicBezTo>
                  <a:lnTo>
                    <a:pt x="6" y="8"/>
                  </a:ln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6" y="7"/>
                    <a:pt x="5" y="7"/>
                  </a:cubicBezTo>
                  <a:lnTo>
                    <a:pt x="5" y="7"/>
                  </a:ln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Google Shape;393;p23">
              <a:extLst>
                <a:ext uri="{FF2B5EF4-FFF2-40B4-BE49-F238E27FC236}">
                  <a16:creationId xmlns:a16="http://schemas.microsoft.com/office/drawing/2014/main" id="{97E571C1-C45F-462A-9A82-90B2678E9EF7}"/>
                </a:ext>
              </a:extLst>
            </p:cNvPr>
            <p:cNvSpPr/>
            <p:nvPr/>
          </p:nvSpPr>
          <p:spPr>
            <a:xfrm>
              <a:off x="1223200" y="2642343"/>
              <a:ext cx="39673" cy="100099"/>
            </a:xfrm>
            <a:custGeom>
              <a:avLst/>
              <a:gdLst/>
              <a:ahLst/>
              <a:cxnLst/>
              <a:rect l="l" t="t" r="r" b="b"/>
              <a:pathLst>
                <a:path w="65" h="164" extrusionOk="0">
                  <a:moveTo>
                    <a:pt x="11" y="0"/>
                  </a:moveTo>
                  <a:cubicBezTo>
                    <a:pt x="11" y="0"/>
                    <a:pt x="11" y="0"/>
                    <a:pt x="11" y="1"/>
                  </a:cubicBezTo>
                  <a:lnTo>
                    <a:pt x="11" y="1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4"/>
                    <a:pt x="1" y="9"/>
                  </a:cubicBezTo>
                  <a:lnTo>
                    <a:pt x="1" y="14"/>
                  </a:lnTo>
                  <a:cubicBezTo>
                    <a:pt x="1" y="17"/>
                    <a:pt x="2" y="18"/>
                    <a:pt x="2" y="23"/>
                  </a:cubicBezTo>
                  <a:cubicBezTo>
                    <a:pt x="4" y="29"/>
                    <a:pt x="4" y="33"/>
                    <a:pt x="7" y="39"/>
                  </a:cubicBezTo>
                  <a:cubicBezTo>
                    <a:pt x="10" y="50"/>
                    <a:pt x="12" y="61"/>
                    <a:pt x="17" y="72"/>
                  </a:cubicBezTo>
                  <a:cubicBezTo>
                    <a:pt x="20" y="88"/>
                    <a:pt x="26" y="102"/>
                    <a:pt x="31" y="118"/>
                  </a:cubicBezTo>
                  <a:cubicBezTo>
                    <a:pt x="32" y="125"/>
                    <a:pt x="34" y="132"/>
                    <a:pt x="36" y="137"/>
                  </a:cubicBezTo>
                  <a:cubicBezTo>
                    <a:pt x="39" y="142"/>
                    <a:pt x="39" y="144"/>
                    <a:pt x="40" y="148"/>
                  </a:cubicBezTo>
                  <a:cubicBezTo>
                    <a:pt x="42" y="150"/>
                    <a:pt x="42" y="153"/>
                    <a:pt x="44" y="156"/>
                  </a:cubicBezTo>
                  <a:cubicBezTo>
                    <a:pt x="44" y="158"/>
                    <a:pt x="47" y="159"/>
                    <a:pt x="48" y="161"/>
                  </a:cubicBezTo>
                  <a:cubicBezTo>
                    <a:pt x="50" y="163"/>
                    <a:pt x="52" y="163"/>
                    <a:pt x="54" y="163"/>
                  </a:cubicBezTo>
                  <a:cubicBezTo>
                    <a:pt x="56" y="163"/>
                    <a:pt x="58" y="163"/>
                    <a:pt x="59" y="161"/>
                  </a:cubicBezTo>
                  <a:cubicBezTo>
                    <a:pt x="63" y="159"/>
                    <a:pt x="64" y="158"/>
                    <a:pt x="64" y="153"/>
                  </a:cubicBezTo>
                  <a:lnTo>
                    <a:pt x="64" y="150"/>
                  </a:lnTo>
                  <a:cubicBezTo>
                    <a:pt x="64" y="148"/>
                    <a:pt x="63" y="145"/>
                    <a:pt x="63" y="144"/>
                  </a:cubicBezTo>
                  <a:cubicBezTo>
                    <a:pt x="63" y="142"/>
                    <a:pt x="59" y="137"/>
                    <a:pt x="59" y="136"/>
                  </a:cubicBezTo>
                  <a:cubicBezTo>
                    <a:pt x="59" y="129"/>
                    <a:pt x="58" y="126"/>
                    <a:pt x="56" y="121"/>
                  </a:cubicBezTo>
                  <a:cubicBezTo>
                    <a:pt x="52" y="112"/>
                    <a:pt x="50" y="102"/>
                    <a:pt x="47" y="93"/>
                  </a:cubicBezTo>
                  <a:cubicBezTo>
                    <a:pt x="42" y="77"/>
                    <a:pt x="39" y="61"/>
                    <a:pt x="32" y="47"/>
                  </a:cubicBezTo>
                  <a:cubicBezTo>
                    <a:pt x="31" y="40"/>
                    <a:pt x="26" y="33"/>
                    <a:pt x="25" y="25"/>
                  </a:cubicBezTo>
                  <a:cubicBezTo>
                    <a:pt x="23" y="21"/>
                    <a:pt x="23" y="18"/>
                    <a:pt x="20" y="15"/>
                  </a:cubicBezTo>
                  <a:cubicBezTo>
                    <a:pt x="20" y="14"/>
                    <a:pt x="18" y="10"/>
                    <a:pt x="18" y="9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2"/>
                    <a:pt x="15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1" y="1"/>
                  </a:lnTo>
                  <a:cubicBezTo>
                    <a:pt x="11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Google Shape;394;p23">
              <a:extLst>
                <a:ext uri="{FF2B5EF4-FFF2-40B4-BE49-F238E27FC236}">
                  <a16:creationId xmlns:a16="http://schemas.microsoft.com/office/drawing/2014/main" id="{7CDE78E4-93AE-442D-8824-66CB899A2B64}"/>
                </a:ext>
              </a:extLst>
            </p:cNvPr>
            <p:cNvSpPr/>
            <p:nvPr/>
          </p:nvSpPr>
          <p:spPr>
            <a:xfrm>
              <a:off x="1195123" y="2643563"/>
              <a:ext cx="44556" cy="106813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13" y="0"/>
                  </a:moveTo>
                  <a:lnTo>
                    <a:pt x="9" y="2"/>
                  </a:lnTo>
                  <a:cubicBezTo>
                    <a:pt x="7" y="2"/>
                    <a:pt x="5" y="5"/>
                    <a:pt x="2" y="7"/>
                  </a:cubicBezTo>
                  <a:cubicBezTo>
                    <a:pt x="1" y="8"/>
                    <a:pt x="2" y="13"/>
                    <a:pt x="2" y="15"/>
                  </a:cubicBezTo>
                  <a:cubicBezTo>
                    <a:pt x="2" y="15"/>
                    <a:pt x="5" y="16"/>
                    <a:pt x="5" y="18"/>
                  </a:cubicBezTo>
                  <a:cubicBezTo>
                    <a:pt x="7" y="23"/>
                    <a:pt x="7" y="24"/>
                    <a:pt x="9" y="29"/>
                  </a:cubicBezTo>
                  <a:cubicBezTo>
                    <a:pt x="10" y="37"/>
                    <a:pt x="13" y="42"/>
                    <a:pt x="15" y="50"/>
                  </a:cubicBezTo>
                  <a:cubicBezTo>
                    <a:pt x="21" y="64"/>
                    <a:pt x="25" y="78"/>
                    <a:pt x="29" y="92"/>
                  </a:cubicBezTo>
                  <a:cubicBezTo>
                    <a:pt x="31" y="100"/>
                    <a:pt x="32" y="107"/>
                    <a:pt x="34" y="115"/>
                  </a:cubicBezTo>
                  <a:cubicBezTo>
                    <a:pt x="37" y="119"/>
                    <a:pt x="39" y="127"/>
                    <a:pt x="40" y="134"/>
                  </a:cubicBezTo>
                  <a:lnTo>
                    <a:pt x="47" y="151"/>
                  </a:lnTo>
                  <a:cubicBezTo>
                    <a:pt x="48" y="157"/>
                    <a:pt x="50" y="165"/>
                    <a:pt x="55" y="172"/>
                  </a:cubicBezTo>
                  <a:cubicBezTo>
                    <a:pt x="55" y="173"/>
                    <a:pt x="58" y="175"/>
                    <a:pt x="61" y="175"/>
                  </a:cubicBezTo>
                  <a:cubicBezTo>
                    <a:pt x="64" y="175"/>
                    <a:pt x="66" y="175"/>
                    <a:pt x="69" y="173"/>
                  </a:cubicBezTo>
                  <a:cubicBezTo>
                    <a:pt x="71" y="172"/>
                    <a:pt x="72" y="170"/>
                    <a:pt x="72" y="167"/>
                  </a:cubicBezTo>
                  <a:lnTo>
                    <a:pt x="72" y="162"/>
                  </a:lnTo>
                  <a:cubicBezTo>
                    <a:pt x="71" y="157"/>
                    <a:pt x="71" y="156"/>
                    <a:pt x="69" y="151"/>
                  </a:cubicBezTo>
                  <a:cubicBezTo>
                    <a:pt x="66" y="150"/>
                    <a:pt x="66" y="146"/>
                    <a:pt x="64" y="143"/>
                  </a:cubicBezTo>
                  <a:lnTo>
                    <a:pt x="58" y="126"/>
                  </a:lnTo>
                  <a:cubicBezTo>
                    <a:pt x="56" y="118"/>
                    <a:pt x="55" y="111"/>
                    <a:pt x="53" y="107"/>
                  </a:cubicBezTo>
                  <a:cubicBezTo>
                    <a:pt x="50" y="100"/>
                    <a:pt x="47" y="92"/>
                    <a:pt x="45" y="86"/>
                  </a:cubicBezTo>
                  <a:cubicBezTo>
                    <a:pt x="40" y="72"/>
                    <a:pt x="34" y="59"/>
                    <a:pt x="31" y="45"/>
                  </a:cubicBezTo>
                  <a:cubicBezTo>
                    <a:pt x="29" y="37"/>
                    <a:pt x="25" y="29"/>
                    <a:pt x="23" y="23"/>
                  </a:cubicBezTo>
                  <a:cubicBezTo>
                    <a:pt x="21" y="19"/>
                    <a:pt x="21" y="16"/>
                    <a:pt x="18" y="13"/>
                  </a:cubicBezTo>
                  <a:cubicBezTo>
                    <a:pt x="18" y="12"/>
                    <a:pt x="17" y="8"/>
                    <a:pt x="17" y="7"/>
                  </a:cubicBezTo>
                  <a:cubicBezTo>
                    <a:pt x="17" y="5"/>
                    <a:pt x="15" y="4"/>
                    <a:pt x="15" y="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395;p23">
              <a:extLst>
                <a:ext uri="{FF2B5EF4-FFF2-40B4-BE49-F238E27FC236}">
                  <a16:creationId xmlns:a16="http://schemas.microsoft.com/office/drawing/2014/main" id="{8EC86182-C0D2-4650-8A51-D68AB0986351}"/>
                </a:ext>
              </a:extLst>
            </p:cNvPr>
            <p:cNvSpPr/>
            <p:nvPr/>
          </p:nvSpPr>
          <p:spPr>
            <a:xfrm>
              <a:off x="1257990" y="2646615"/>
              <a:ext cx="42725" cy="98878"/>
            </a:xfrm>
            <a:custGeom>
              <a:avLst/>
              <a:gdLst/>
              <a:ahLst/>
              <a:cxnLst/>
              <a:rect l="l" t="t" r="r" b="b"/>
              <a:pathLst>
                <a:path w="70" h="162" extrusionOk="0">
                  <a:moveTo>
                    <a:pt x="7" y="0"/>
                  </a:moveTo>
                  <a:cubicBezTo>
                    <a:pt x="6" y="2"/>
                    <a:pt x="2" y="2"/>
                    <a:pt x="2" y="3"/>
                  </a:cubicBezTo>
                  <a:cubicBezTo>
                    <a:pt x="1" y="5"/>
                    <a:pt x="2" y="10"/>
                    <a:pt x="2" y="11"/>
                  </a:cubicBezTo>
                  <a:cubicBezTo>
                    <a:pt x="6" y="18"/>
                    <a:pt x="7" y="26"/>
                    <a:pt x="9" y="32"/>
                  </a:cubicBezTo>
                  <a:cubicBezTo>
                    <a:pt x="10" y="37"/>
                    <a:pt x="14" y="45"/>
                    <a:pt x="15" y="51"/>
                  </a:cubicBezTo>
                  <a:cubicBezTo>
                    <a:pt x="21" y="65"/>
                    <a:pt x="25" y="76"/>
                    <a:pt x="29" y="89"/>
                  </a:cubicBezTo>
                  <a:lnTo>
                    <a:pt x="41" y="124"/>
                  </a:lnTo>
                  <a:cubicBezTo>
                    <a:pt x="42" y="127"/>
                    <a:pt x="42" y="130"/>
                    <a:pt x="45" y="132"/>
                  </a:cubicBezTo>
                  <a:cubicBezTo>
                    <a:pt x="47" y="137"/>
                    <a:pt x="47" y="138"/>
                    <a:pt x="48" y="143"/>
                  </a:cubicBezTo>
                  <a:cubicBezTo>
                    <a:pt x="48" y="145"/>
                    <a:pt x="50" y="145"/>
                    <a:pt x="50" y="146"/>
                  </a:cubicBezTo>
                  <a:cubicBezTo>
                    <a:pt x="50" y="148"/>
                    <a:pt x="53" y="148"/>
                    <a:pt x="53" y="151"/>
                  </a:cubicBezTo>
                  <a:cubicBezTo>
                    <a:pt x="53" y="152"/>
                    <a:pt x="55" y="152"/>
                    <a:pt x="55" y="154"/>
                  </a:cubicBezTo>
                  <a:cubicBezTo>
                    <a:pt x="55" y="156"/>
                    <a:pt x="56" y="156"/>
                    <a:pt x="56" y="159"/>
                  </a:cubicBezTo>
                  <a:cubicBezTo>
                    <a:pt x="56" y="159"/>
                    <a:pt x="58" y="160"/>
                    <a:pt x="61" y="160"/>
                  </a:cubicBezTo>
                  <a:cubicBezTo>
                    <a:pt x="62" y="161"/>
                    <a:pt x="62" y="161"/>
                    <a:pt x="63" y="161"/>
                  </a:cubicBezTo>
                  <a:cubicBezTo>
                    <a:pt x="64" y="161"/>
                    <a:pt x="65" y="160"/>
                    <a:pt x="66" y="160"/>
                  </a:cubicBezTo>
                  <a:cubicBezTo>
                    <a:pt x="66" y="160"/>
                    <a:pt x="69" y="159"/>
                    <a:pt x="69" y="156"/>
                  </a:cubicBezTo>
                  <a:lnTo>
                    <a:pt x="69" y="152"/>
                  </a:lnTo>
                  <a:cubicBezTo>
                    <a:pt x="69" y="151"/>
                    <a:pt x="66" y="148"/>
                    <a:pt x="66" y="146"/>
                  </a:cubicBezTo>
                  <a:cubicBezTo>
                    <a:pt x="64" y="145"/>
                    <a:pt x="64" y="143"/>
                    <a:pt x="64" y="140"/>
                  </a:cubicBezTo>
                  <a:cubicBezTo>
                    <a:pt x="63" y="138"/>
                    <a:pt x="63" y="138"/>
                    <a:pt x="63" y="137"/>
                  </a:cubicBezTo>
                  <a:cubicBezTo>
                    <a:pt x="63" y="132"/>
                    <a:pt x="61" y="130"/>
                    <a:pt x="61" y="129"/>
                  </a:cubicBezTo>
                  <a:lnTo>
                    <a:pt x="55" y="111"/>
                  </a:lnTo>
                  <a:lnTo>
                    <a:pt x="42" y="75"/>
                  </a:lnTo>
                  <a:cubicBezTo>
                    <a:pt x="39" y="62"/>
                    <a:pt x="33" y="49"/>
                    <a:pt x="29" y="37"/>
                  </a:cubicBezTo>
                  <a:cubicBezTo>
                    <a:pt x="25" y="30"/>
                    <a:pt x="23" y="24"/>
                    <a:pt x="21" y="18"/>
                  </a:cubicBezTo>
                  <a:cubicBezTo>
                    <a:pt x="18" y="16"/>
                    <a:pt x="18" y="11"/>
                    <a:pt x="17" y="10"/>
                  </a:cubicBezTo>
                  <a:cubicBezTo>
                    <a:pt x="17" y="8"/>
                    <a:pt x="15" y="7"/>
                    <a:pt x="15" y="3"/>
                  </a:cubicBezTo>
                  <a:cubicBezTo>
                    <a:pt x="15" y="2"/>
                    <a:pt x="15" y="2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Google Shape;396;p23">
              <a:extLst>
                <a:ext uri="{FF2B5EF4-FFF2-40B4-BE49-F238E27FC236}">
                  <a16:creationId xmlns:a16="http://schemas.microsoft.com/office/drawing/2014/main" id="{89B38FB6-2C3F-482D-B8ED-2487A8113DF2}"/>
                </a:ext>
              </a:extLst>
            </p:cNvPr>
            <p:cNvSpPr/>
            <p:nvPr/>
          </p:nvSpPr>
          <p:spPr>
            <a:xfrm>
              <a:off x="1304988" y="2641732"/>
              <a:ext cx="42115" cy="92774"/>
            </a:xfrm>
            <a:custGeom>
              <a:avLst/>
              <a:gdLst/>
              <a:ahLst/>
              <a:cxnLst/>
              <a:rect l="l" t="t" r="r" b="b"/>
              <a:pathLst>
                <a:path w="69" h="152" extrusionOk="0">
                  <a:moveTo>
                    <a:pt x="8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7"/>
                    <a:pt x="0" y="8"/>
                  </a:cubicBezTo>
                  <a:cubicBezTo>
                    <a:pt x="0" y="10"/>
                    <a:pt x="2" y="15"/>
                    <a:pt x="2" y="16"/>
                  </a:cubicBezTo>
                  <a:cubicBezTo>
                    <a:pt x="3" y="22"/>
                    <a:pt x="5" y="26"/>
                    <a:pt x="8" y="32"/>
                  </a:cubicBezTo>
                  <a:cubicBezTo>
                    <a:pt x="11" y="43"/>
                    <a:pt x="17" y="54"/>
                    <a:pt x="21" y="65"/>
                  </a:cubicBezTo>
                  <a:cubicBezTo>
                    <a:pt x="25" y="73"/>
                    <a:pt x="27" y="80"/>
                    <a:pt x="32" y="87"/>
                  </a:cubicBezTo>
                  <a:cubicBezTo>
                    <a:pt x="33" y="94"/>
                    <a:pt x="36" y="102"/>
                    <a:pt x="40" y="107"/>
                  </a:cubicBezTo>
                  <a:cubicBezTo>
                    <a:pt x="41" y="113"/>
                    <a:pt x="44" y="119"/>
                    <a:pt x="48" y="126"/>
                  </a:cubicBezTo>
                  <a:cubicBezTo>
                    <a:pt x="49" y="129"/>
                    <a:pt x="49" y="130"/>
                    <a:pt x="51" y="135"/>
                  </a:cubicBezTo>
                  <a:cubicBezTo>
                    <a:pt x="51" y="137"/>
                    <a:pt x="52" y="138"/>
                    <a:pt x="52" y="141"/>
                  </a:cubicBezTo>
                  <a:cubicBezTo>
                    <a:pt x="56" y="143"/>
                    <a:pt x="56" y="145"/>
                    <a:pt x="57" y="146"/>
                  </a:cubicBezTo>
                  <a:cubicBezTo>
                    <a:pt x="58" y="150"/>
                    <a:pt x="59" y="152"/>
                    <a:pt x="62" y="152"/>
                  </a:cubicBezTo>
                  <a:cubicBezTo>
                    <a:pt x="63" y="152"/>
                    <a:pt x="64" y="151"/>
                    <a:pt x="65" y="151"/>
                  </a:cubicBezTo>
                  <a:cubicBezTo>
                    <a:pt x="67" y="151"/>
                    <a:pt x="68" y="149"/>
                    <a:pt x="68" y="146"/>
                  </a:cubicBezTo>
                  <a:lnTo>
                    <a:pt x="68" y="143"/>
                  </a:lnTo>
                  <a:cubicBezTo>
                    <a:pt x="68" y="138"/>
                    <a:pt x="67" y="137"/>
                    <a:pt x="67" y="135"/>
                  </a:cubicBezTo>
                  <a:cubicBezTo>
                    <a:pt x="67" y="133"/>
                    <a:pt x="65" y="130"/>
                    <a:pt x="65" y="129"/>
                  </a:cubicBezTo>
                  <a:cubicBezTo>
                    <a:pt x="62" y="124"/>
                    <a:pt x="62" y="122"/>
                    <a:pt x="60" y="119"/>
                  </a:cubicBezTo>
                  <a:cubicBezTo>
                    <a:pt x="57" y="113"/>
                    <a:pt x="56" y="107"/>
                    <a:pt x="52" y="102"/>
                  </a:cubicBezTo>
                  <a:cubicBezTo>
                    <a:pt x="51" y="95"/>
                    <a:pt x="48" y="87"/>
                    <a:pt x="44" y="81"/>
                  </a:cubicBezTo>
                  <a:cubicBezTo>
                    <a:pt x="43" y="73"/>
                    <a:pt x="41" y="67"/>
                    <a:pt x="36" y="59"/>
                  </a:cubicBezTo>
                  <a:cubicBezTo>
                    <a:pt x="29" y="43"/>
                    <a:pt x="22" y="30"/>
                    <a:pt x="16" y="16"/>
                  </a:cubicBezTo>
                  <a:cubicBezTo>
                    <a:pt x="13" y="11"/>
                    <a:pt x="13" y="10"/>
                    <a:pt x="11" y="5"/>
                  </a:cubicBezTo>
                  <a:cubicBezTo>
                    <a:pt x="10" y="3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Google Shape;397;p23">
              <a:extLst>
                <a:ext uri="{FF2B5EF4-FFF2-40B4-BE49-F238E27FC236}">
                  <a16:creationId xmlns:a16="http://schemas.microsoft.com/office/drawing/2014/main" id="{C8EE1536-AFE1-4E3F-B6EA-CAF7A7DE47F8}"/>
                </a:ext>
              </a:extLst>
            </p:cNvPr>
            <p:cNvSpPr/>
            <p:nvPr/>
          </p:nvSpPr>
          <p:spPr>
            <a:xfrm>
              <a:off x="1345272" y="2633798"/>
              <a:ext cx="42115" cy="86671"/>
            </a:xfrm>
            <a:custGeom>
              <a:avLst/>
              <a:gdLst/>
              <a:ahLst/>
              <a:cxnLst/>
              <a:rect l="l" t="t" r="r" b="b"/>
              <a:pathLst>
                <a:path w="69" h="142" extrusionOk="0">
                  <a:moveTo>
                    <a:pt x="10" y="1"/>
                  </a:moveTo>
                  <a:cubicBezTo>
                    <a:pt x="7" y="1"/>
                    <a:pt x="5" y="1"/>
                    <a:pt x="1" y="5"/>
                  </a:cubicBezTo>
                  <a:lnTo>
                    <a:pt x="1" y="12"/>
                  </a:lnTo>
                  <a:cubicBezTo>
                    <a:pt x="1" y="13"/>
                    <a:pt x="2" y="15"/>
                    <a:pt x="2" y="16"/>
                  </a:cubicBezTo>
                  <a:cubicBezTo>
                    <a:pt x="5" y="21"/>
                    <a:pt x="5" y="23"/>
                    <a:pt x="7" y="26"/>
                  </a:cubicBezTo>
                  <a:cubicBezTo>
                    <a:pt x="9" y="32"/>
                    <a:pt x="12" y="40"/>
                    <a:pt x="15" y="47"/>
                  </a:cubicBezTo>
                  <a:cubicBezTo>
                    <a:pt x="20" y="62"/>
                    <a:pt x="26" y="77"/>
                    <a:pt x="32" y="93"/>
                  </a:cubicBezTo>
                  <a:cubicBezTo>
                    <a:pt x="34" y="100"/>
                    <a:pt x="39" y="105"/>
                    <a:pt x="40" y="113"/>
                  </a:cubicBezTo>
                  <a:lnTo>
                    <a:pt x="51" y="137"/>
                  </a:lnTo>
                  <a:cubicBezTo>
                    <a:pt x="55" y="140"/>
                    <a:pt x="56" y="142"/>
                    <a:pt x="58" y="142"/>
                  </a:cubicBezTo>
                  <a:cubicBezTo>
                    <a:pt x="61" y="142"/>
                    <a:pt x="62" y="142"/>
                    <a:pt x="64" y="140"/>
                  </a:cubicBezTo>
                  <a:cubicBezTo>
                    <a:pt x="69" y="137"/>
                    <a:pt x="69" y="134"/>
                    <a:pt x="69" y="131"/>
                  </a:cubicBezTo>
                  <a:cubicBezTo>
                    <a:pt x="66" y="123"/>
                    <a:pt x="64" y="116"/>
                    <a:pt x="62" y="108"/>
                  </a:cubicBezTo>
                  <a:cubicBezTo>
                    <a:pt x="58" y="100"/>
                    <a:pt x="56" y="94"/>
                    <a:pt x="55" y="88"/>
                  </a:cubicBezTo>
                  <a:cubicBezTo>
                    <a:pt x="50" y="72"/>
                    <a:pt x="42" y="56"/>
                    <a:pt x="37" y="43"/>
                  </a:cubicBezTo>
                  <a:lnTo>
                    <a:pt x="24" y="18"/>
                  </a:lnTo>
                  <a:cubicBezTo>
                    <a:pt x="23" y="15"/>
                    <a:pt x="21" y="13"/>
                    <a:pt x="18" y="8"/>
                  </a:cubicBezTo>
                  <a:cubicBezTo>
                    <a:pt x="16" y="7"/>
                    <a:pt x="15" y="4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Google Shape;398;p23">
              <a:extLst>
                <a:ext uri="{FF2B5EF4-FFF2-40B4-BE49-F238E27FC236}">
                  <a16:creationId xmlns:a16="http://schemas.microsoft.com/office/drawing/2014/main" id="{ED3C155C-11EE-401D-8FE3-8EBD35D52106}"/>
                </a:ext>
              </a:extLst>
            </p:cNvPr>
            <p:cNvSpPr/>
            <p:nvPr/>
          </p:nvSpPr>
          <p:spPr>
            <a:xfrm>
              <a:off x="1389828" y="2628915"/>
              <a:ext cx="42115" cy="97657"/>
            </a:xfrm>
            <a:custGeom>
              <a:avLst/>
              <a:gdLst/>
              <a:ahLst/>
              <a:cxnLst/>
              <a:rect l="l" t="t" r="r" b="b"/>
              <a:pathLst>
                <a:path w="69" h="160" extrusionOk="0">
                  <a:moveTo>
                    <a:pt x="13" y="0"/>
                  </a:moveTo>
                  <a:cubicBezTo>
                    <a:pt x="12" y="0"/>
                    <a:pt x="11" y="1"/>
                    <a:pt x="10" y="2"/>
                  </a:cubicBezTo>
                  <a:cubicBezTo>
                    <a:pt x="9" y="2"/>
                    <a:pt x="7" y="5"/>
                    <a:pt x="5" y="5"/>
                  </a:cubicBezTo>
                  <a:cubicBezTo>
                    <a:pt x="2" y="7"/>
                    <a:pt x="1" y="10"/>
                    <a:pt x="1" y="15"/>
                  </a:cubicBezTo>
                  <a:cubicBezTo>
                    <a:pt x="1" y="16"/>
                    <a:pt x="2" y="21"/>
                    <a:pt x="2" y="23"/>
                  </a:cubicBezTo>
                  <a:cubicBezTo>
                    <a:pt x="2" y="24"/>
                    <a:pt x="5" y="26"/>
                    <a:pt x="5" y="29"/>
                  </a:cubicBezTo>
                  <a:lnTo>
                    <a:pt x="10" y="40"/>
                  </a:lnTo>
                  <a:cubicBezTo>
                    <a:pt x="13" y="47"/>
                    <a:pt x="13" y="50"/>
                    <a:pt x="15" y="55"/>
                  </a:cubicBezTo>
                  <a:cubicBezTo>
                    <a:pt x="16" y="59"/>
                    <a:pt x="18" y="64"/>
                    <a:pt x="21" y="69"/>
                  </a:cubicBezTo>
                  <a:cubicBezTo>
                    <a:pt x="24" y="85"/>
                    <a:pt x="31" y="101"/>
                    <a:pt x="37" y="113"/>
                  </a:cubicBezTo>
                  <a:cubicBezTo>
                    <a:pt x="40" y="123"/>
                    <a:pt x="45" y="131"/>
                    <a:pt x="47" y="139"/>
                  </a:cubicBezTo>
                  <a:cubicBezTo>
                    <a:pt x="47" y="142"/>
                    <a:pt x="48" y="145"/>
                    <a:pt x="50" y="150"/>
                  </a:cubicBezTo>
                  <a:cubicBezTo>
                    <a:pt x="53" y="151"/>
                    <a:pt x="53" y="153"/>
                    <a:pt x="55" y="156"/>
                  </a:cubicBezTo>
                  <a:cubicBezTo>
                    <a:pt x="55" y="158"/>
                    <a:pt x="56" y="159"/>
                    <a:pt x="58" y="159"/>
                  </a:cubicBezTo>
                  <a:cubicBezTo>
                    <a:pt x="61" y="159"/>
                    <a:pt x="64" y="159"/>
                    <a:pt x="66" y="158"/>
                  </a:cubicBezTo>
                  <a:cubicBezTo>
                    <a:pt x="69" y="156"/>
                    <a:pt x="69" y="150"/>
                    <a:pt x="69" y="148"/>
                  </a:cubicBezTo>
                  <a:cubicBezTo>
                    <a:pt x="69" y="143"/>
                    <a:pt x="66" y="142"/>
                    <a:pt x="66" y="139"/>
                  </a:cubicBezTo>
                  <a:cubicBezTo>
                    <a:pt x="66" y="132"/>
                    <a:pt x="64" y="128"/>
                    <a:pt x="62" y="123"/>
                  </a:cubicBezTo>
                  <a:cubicBezTo>
                    <a:pt x="61" y="110"/>
                    <a:pt x="56" y="101"/>
                    <a:pt x="53" y="91"/>
                  </a:cubicBezTo>
                  <a:cubicBezTo>
                    <a:pt x="50" y="82"/>
                    <a:pt x="47" y="74"/>
                    <a:pt x="45" y="66"/>
                  </a:cubicBezTo>
                  <a:cubicBezTo>
                    <a:pt x="42" y="62"/>
                    <a:pt x="42" y="61"/>
                    <a:pt x="40" y="56"/>
                  </a:cubicBezTo>
                  <a:cubicBezTo>
                    <a:pt x="39" y="53"/>
                    <a:pt x="39" y="48"/>
                    <a:pt x="37" y="45"/>
                  </a:cubicBezTo>
                  <a:cubicBezTo>
                    <a:pt x="36" y="40"/>
                    <a:pt x="36" y="39"/>
                    <a:pt x="32" y="34"/>
                  </a:cubicBezTo>
                  <a:cubicBezTo>
                    <a:pt x="31" y="31"/>
                    <a:pt x="31" y="26"/>
                    <a:pt x="29" y="23"/>
                  </a:cubicBezTo>
                  <a:cubicBezTo>
                    <a:pt x="28" y="21"/>
                    <a:pt x="28" y="16"/>
                    <a:pt x="24" y="15"/>
                  </a:cubicBezTo>
                  <a:cubicBezTo>
                    <a:pt x="23" y="13"/>
                    <a:pt x="23" y="12"/>
                    <a:pt x="21" y="9"/>
                  </a:cubicBezTo>
                  <a:cubicBezTo>
                    <a:pt x="20" y="7"/>
                    <a:pt x="20" y="5"/>
                    <a:pt x="16" y="4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Google Shape;399;p23">
              <a:extLst>
                <a:ext uri="{FF2B5EF4-FFF2-40B4-BE49-F238E27FC236}">
                  <a16:creationId xmlns:a16="http://schemas.microsoft.com/office/drawing/2014/main" id="{E1308954-C885-4DA9-8E6F-68271E4921E4}"/>
                </a:ext>
              </a:extLst>
            </p:cNvPr>
            <p:cNvSpPr/>
            <p:nvPr/>
          </p:nvSpPr>
          <p:spPr>
            <a:xfrm>
              <a:off x="1447202" y="2610604"/>
              <a:ext cx="53711" cy="100099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38" y="99"/>
                  </a:moveTo>
                  <a:lnTo>
                    <a:pt x="38" y="99"/>
                  </a:lnTo>
                  <a:cubicBezTo>
                    <a:pt x="38" y="100"/>
                    <a:pt x="40" y="100"/>
                    <a:pt x="40" y="102"/>
                  </a:cubicBezTo>
                  <a:lnTo>
                    <a:pt x="40" y="100"/>
                  </a:lnTo>
                  <a:cubicBezTo>
                    <a:pt x="38" y="100"/>
                    <a:pt x="38" y="99"/>
                    <a:pt x="38" y="99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3"/>
                    <a:pt x="40" y="103"/>
                  </a:cubicBezTo>
                  <a:lnTo>
                    <a:pt x="40" y="103"/>
                  </a:lnTo>
                  <a:cubicBezTo>
                    <a:pt x="40" y="103"/>
                    <a:pt x="40" y="102"/>
                    <a:pt x="40" y="102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4"/>
                    <a:pt x="40" y="115"/>
                  </a:cubicBezTo>
                  <a:cubicBezTo>
                    <a:pt x="40" y="114"/>
                    <a:pt x="39" y="114"/>
                    <a:pt x="39" y="114"/>
                  </a:cubicBezTo>
                  <a:close/>
                  <a:moveTo>
                    <a:pt x="8" y="0"/>
                  </a:moveTo>
                  <a:cubicBezTo>
                    <a:pt x="3" y="0"/>
                    <a:pt x="0" y="4"/>
                    <a:pt x="0" y="7"/>
                  </a:cubicBezTo>
                  <a:lnTo>
                    <a:pt x="0" y="13"/>
                  </a:lnTo>
                  <a:cubicBezTo>
                    <a:pt x="0" y="15"/>
                    <a:pt x="2" y="16"/>
                    <a:pt x="2" y="20"/>
                  </a:cubicBezTo>
                  <a:cubicBezTo>
                    <a:pt x="3" y="24"/>
                    <a:pt x="8" y="32"/>
                    <a:pt x="10" y="39"/>
                  </a:cubicBezTo>
                  <a:cubicBezTo>
                    <a:pt x="14" y="45"/>
                    <a:pt x="16" y="53"/>
                    <a:pt x="21" y="59"/>
                  </a:cubicBezTo>
                  <a:cubicBezTo>
                    <a:pt x="26" y="72"/>
                    <a:pt x="34" y="86"/>
                    <a:pt x="40" y="100"/>
                  </a:cubicBezTo>
                  <a:cubicBezTo>
                    <a:pt x="40" y="102"/>
                    <a:pt x="41" y="102"/>
                    <a:pt x="41" y="104"/>
                  </a:cubicBezTo>
                  <a:cubicBezTo>
                    <a:pt x="41" y="104"/>
                    <a:pt x="40" y="103"/>
                    <a:pt x="40" y="103"/>
                  </a:cubicBezTo>
                  <a:lnTo>
                    <a:pt x="40" y="103"/>
                  </a:lnTo>
                  <a:cubicBezTo>
                    <a:pt x="41" y="107"/>
                    <a:pt x="42" y="108"/>
                    <a:pt x="43" y="110"/>
                  </a:cubicBezTo>
                  <a:lnTo>
                    <a:pt x="43" y="112"/>
                  </a:lnTo>
                  <a:lnTo>
                    <a:pt x="43" y="115"/>
                  </a:lnTo>
                  <a:cubicBezTo>
                    <a:pt x="49" y="127"/>
                    <a:pt x="56" y="140"/>
                    <a:pt x="62" y="151"/>
                  </a:cubicBezTo>
                  <a:cubicBezTo>
                    <a:pt x="64" y="154"/>
                    <a:pt x="64" y="154"/>
                    <a:pt x="64" y="156"/>
                  </a:cubicBezTo>
                  <a:cubicBezTo>
                    <a:pt x="64" y="156"/>
                    <a:pt x="64" y="158"/>
                    <a:pt x="65" y="159"/>
                  </a:cubicBezTo>
                  <a:cubicBezTo>
                    <a:pt x="67" y="162"/>
                    <a:pt x="70" y="164"/>
                    <a:pt x="73" y="164"/>
                  </a:cubicBezTo>
                  <a:cubicBezTo>
                    <a:pt x="75" y="164"/>
                    <a:pt x="80" y="164"/>
                    <a:pt x="81" y="162"/>
                  </a:cubicBezTo>
                  <a:cubicBezTo>
                    <a:pt x="86" y="158"/>
                    <a:pt x="87" y="151"/>
                    <a:pt x="86" y="148"/>
                  </a:cubicBezTo>
                  <a:cubicBezTo>
                    <a:pt x="83" y="143"/>
                    <a:pt x="80" y="138"/>
                    <a:pt x="78" y="134"/>
                  </a:cubicBezTo>
                  <a:cubicBezTo>
                    <a:pt x="75" y="131"/>
                    <a:pt x="73" y="127"/>
                    <a:pt x="72" y="124"/>
                  </a:cubicBezTo>
                  <a:lnTo>
                    <a:pt x="54" y="88"/>
                  </a:lnTo>
                  <a:cubicBezTo>
                    <a:pt x="48" y="75"/>
                    <a:pt x="41" y="62"/>
                    <a:pt x="37" y="48"/>
                  </a:cubicBezTo>
                  <a:lnTo>
                    <a:pt x="37" y="51"/>
                  </a:lnTo>
                  <a:cubicBezTo>
                    <a:pt x="32" y="43"/>
                    <a:pt x="26" y="32"/>
                    <a:pt x="22" y="24"/>
                  </a:cubicBezTo>
                  <a:cubicBezTo>
                    <a:pt x="21" y="23"/>
                    <a:pt x="18" y="20"/>
                    <a:pt x="16" y="15"/>
                  </a:cubicBezTo>
                  <a:cubicBezTo>
                    <a:pt x="14" y="13"/>
                    <a:pt x="14" y="12"/>
                    <a:pt x="13" y="10"/>
                  </a:cubicBezTo>
                  <a:cubicBezTo>
                    <a:pt x="10" y="7"/>
                    <a:pt x="7" y="4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Google Shape;400;p23">
              <a:extLst>
                <a:ext uri="{FF2B5EF4-FFF2-40B4-BE49-F238E27FC236}">
                  <a16:creationId xmlns:a16="http://schemas.microsoft.com/office/drawing/2014/main" id="{39C61D87-F675-4DF4-868B-667C79DE3EBD}"/>
                </a:ext>
              </a:extLst>
            </p:cNvPr>
            <p:cNvSpPr/>
            <p:nvPr/>
          </p:nvSpPr>
          <p:spPr>
            <a:xfrm>
              <a:off x="1491758" y="2590462"/>
              <a:ext cx="50660" cy="106813"/>
            </a:xfrm>
            <a:custGeom>
              <a:avLst/>
              <a:gdLst/>
              <a:ahLst/>
              <a:cxnLst/>
              <a:rect l="l" t="t" r="r" b="b"/>
              <a:pathLst>
                <a:path w="83" h="175" extrusionOk="0">
                  <a:moveTo>
                    <a:pt x="8" y="0"/>
                  </a:moveTo>
                  <a:cubicBezTo>
                    <a:pt x="5" y="0"/>
                    <a:pt x="0" y="5"/>
                    <a:pt x="0" y="8"/>
                  </a:cubicBezTo>
                  <a:lnTo>
                    <a:pt x="0" y="14"/>
                  </a:lnTo>
                  <a:cubicBezTo>
                    <a:pt x="0" y="19"/>
                    <a:pt x="0" y="21"/>
                    <a:pt x="3" y="24"/>
                  </a:cubicBezTo>
                  <a:lnTo>
                    <a:pt x="8" y="43"/>
                  </a:lnTo>
                  <a:cubicBezTo>
                    <a:pt x="13" y="53"/>
                    <a:pt x="16" y="64"/>
                    <a:pt x="21" y="75"/>
                  </a:cubicBezTo>
                  <a:cubicBezTo>
                    <a:pt x="27" y="92"/>
                    <a:pt x="32" y="108"/>
                    <a:pt x="40" y="124"/>
                  </a:cubicBezTo>
                  <a:cubicBezTo>
                    <a:pt x="45" y="132"/>
                    <a:pt x="48" y="141"/>
                    <a:pt x="53" y="149"/>
                  </a:cubicBezTo>
                  <a:cubicBezTo>
                    <a:pt x="53" y="154"/>
                    <a:pt x="54" y="156"/>
                    <a:pt x="56" y="159"/>
                  </a:cubicBezTo>
                  <a:lnTo>
                    <a:pt x="62" y="171"/>
                  </a:lnTo>
                  <a:cubicBezTo>
                    <a:pt x="62" y="173"/>
                    <a:pt x="67" y="175"/>
                    <a:pt x="68" y="175"/>
                  </a:cubicBezTo>
                  <a:cubicBezTo>
                    <a:pt x="70" y="175"/>
                    <a:pt x="75" y="175"/>
                    <a:pt x="76" y="173"/>
                  </a:cubicBezTo>
                  <a:cubicBezTo>
                    <a:pt x="79" y="171"/>
                    <a:pt x="83" y="165"/>
                    <a:pt x="79" y="162"/>
                  </a:cubicBezTo>
                  <a:cubicBezTo>
                    <a:pt x="78" y="156"/>
                    <a:pt x="76" y="151"/>
                    <a:pt x="75" y="146"/>
                  </a:cubicBezTo>
                  <a:cubicBezTo>
                    <a:pt x="72" y="141"/>
                    <a:pt x="70" y="135"/>
                    <a:pt x="68" y="132"/>
                  </a:cubicBezTo>
                  <a:lnTo>
                    <a:pt x="56" y="102"/>
                  </a:lnTo>
                  <a:cubicBezTo>
                    <a:pt x="48" y="86"/>
                    <a:pt x="43" y="68"/>
                    <a:pt x="35" y="53"/>
                  </a:cubicBezTo>
                  <a:cubicBezTo>
                    <a:pt x="32" y="45"/>
                    <a:pt x="29" y="37"/>
                    <a:pt x="24" y="29"/>
                  </a:cubicBezTo>
                  <a:cubicBezTo>
                    <a:pt x="22" y="24"/>
                    <a:pt x="21" y="19"/>
                    <a:pt x="19" y="14"/>
                  </a:cubicBezTo>
                  <a:cubicBezTo>
                    <a:pt x="16" y="10"/>
                    <a:pt x="13" y="5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Google Shape;401;p23">
              <a:extLst>
                <a:ext uri="{FF2B5EF4-FFF2-40B4-BE49-F238E27FC236}">
                  <a16:creationId xmlns:a16="http://schemas.microsoft.com/office/drawing/2014/main" id="{DED1228B-68C1-4C22-B3CA-88F83C84BBBA}"/>
                </a:ext>
              </a:extLst>
            </p:cNvPr>
            <p:cNvSpPr/>
            <p:nvPr/>
          </p:nvSpPr>
          <p:spPr>
            <a:xfrm>
              <a:off x="1539976" y="2574593"/>
              <a:ext cx="41504" cy="78126"/>
            </a:xfrm>
            <a:custGeom>
              <a:avLst/>
              <a:gdLst/>
              <a:ahLst/>
              <a:cxnLst/>
              <a:rect l="l" t="t" r="r" b="b"/>
              <a:pathLst>
                <a:path w="68" h="128" extrusionOk="0">
                  <a:moveTo>
                    <a:pt x="40" y="113"/>
                  </a:moveTo>
                  <a:cubicBezTo>
                    <a:pt x="40" y="113"/>
                    <a:pt x="40" y="116"/>
                    <a:pt x="42" y="116"/>
                  </a:cubicBezTo>
                  <a:lnTo>
                    <a:pt x="42" y="116"/>
                  </a:lnTo>
                  <a:cubicBezTo>
                    <a:pt x="41" y="116"/>
                    <a:pt x="41" y="115"/>
                    <a:pt x="40" y="113"/>
                  </a:cubicBezTo>
                  <a:close/>
                  <a:moveTo>
                    <a:pt x="5" y="1"/>
                  </a:moveTo>
                  <a:cubicBezTo>
                    <a:pt x="5" y="2"/>
                    <a:pt x="4" y="2"/>
                    <a:pt x="4" y="6"/>
                  </a:cubicBezTo>
                  <a:cubicBezTo>
                    <a:pt x="0" y="7"/>
                    <a:pt x="4" y="10"/>
                    <a:pt x="4" y="15"/>
                  </a:cubicBezTo>
                  <a:cubicBezTo>
                    <a:pt x="4" y="18"/>
                    <a:pt x="5" y="21"/>
                    <a:pt x="5" y="23"/>
                  </a:cubicBezTo>
                  <a:cubicBezTo>
                    <a:pt x="12" y="37"/>
                    <a:pt x="16" y="53"/>
                    <a:pt x="23" y="69"/>
                  </a:cubicBezTo>
                  <a:cubicBezTo>
                    <a:pt x="29" y="85"/>
                    <a:pt x="35" y="101"/>
                    <a:pt x="43" y="117"/>
                  </a:cubicBezTo>
                  <a:cubicBezTo>
                    <a:pt x="43" y="117"/>
                    <a:pt x="42" y="116"/>
                    <a:pt x="42" y="116"/>
                  </a:cubicBezTo>
                  <a:lnTo>
                    <a:pt x="42" y="116"/>
                  </a:lnTo>
                  <a:cubicBezTo>
                    <a:pt x="43" y="119"/>
                    <a:pt x="44" y="120"/>
                    <a:pt x="45" y="121"/>
                  </a:cubicBezTo>
                  <a:cubicBezTo>
                    <a:pt x="47" y="126"/>
                    <a:pt x="51" y="128"/>
                    <a:pt x="55" y="128"/>
                  </a:cubicBezTo>
                  <a:cubicBezTo>
                    <a:pt x="57" y="128"/>
                    <a:pt x="59" y="127"/>
                    <a:pt x="61" y="126"/>
                  </a:cubicBezTo>
                  <a:cubicBezTo>
                    <a:pt x="64" y="125"/>
                    <a:pt x="67" y="118"/>
                    <a:pt x="64" y="113"/>
                  </a:cubicBezTo>
                  <a:cubicBezTo>
                    <a:pt x="62" y="110"/>
                    <a:pt x="62" y="109"/>
                    <a:pt x="61" y="104"/>
                  </a:cubicBezTo>
                  <a:cubicBezTo>
                    <a:pt x="59" y="102"/>
                    <a:pt x="59" y="98"/>
                    <a:pt x="56" y="96"/>
                  </a:cubicBezTo>
                  <a:cubicBezTo>
                    <a:pt x="48" y="80"/>
                    <a:pt x="43" y="66"/>
                    <a:pt x="37" y="50"/>
                  </a:cubicBezTo>
                  <a:cubicBezTo>
                    <a:pt x="32" y="42"/>
                    <a:pt x="29" y="33"/>
                    <a:pt x="24" y="25"/>
                  </a:cubicBezTo>
                  <a:lnTo>
                    <a:pt x="20" y="13"/>
                  </a:lnTo>
                  <a:cubicBezTo>
                    <a:pt x="16" y="13"/>
                    <a:pt x="16" y="10"/>
                    <a:pt x="15" y="9"/>
                  </a:cubicBezTo>
                  <a:cubicBezTo>
                    <a:pt x="15" y="7"/>
                    <a:pt x="15" y="6"/>
                    <a:pt x="13" y="6"/>
                  </a:cubicBezTo>
                  <a:cubicBezTo>
                    <a:pt x="12" y="6"/>
                    <a:pt x="12" y="2"/>
                    <a:pt x="8" y="2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6" y="3"/>
                    <a:pt x="5" y="3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Google Shape;402;p23">
              <a:extLst>
                <a:ext uri="{FF2B5EF4-FFF2-40B4-BE49-F238E27FC236}">
                  <a16:creationId xmlns:a16="http://schemas.microsoft.com/office/drawing/2014/main" id="{BD6C9E47-D7B6-44EF-B38C-4E0D421B6DD1}"/>
                </a:ext>
              </a:extLst>
            </p:cNvPr>
            <p:cNvSpPr/>
            <p:nvPr/>
          </p:nvSpPr>
          <p:spPr>
            <a:xfrm>
              <a:off x="1574156" y="2547737"/>
              <a:ext cx="57374" cy="114747"/>
            </a:xfrm>
            <a:custGeom>
              <a:avLst/>
              <a:gdLst/>
              <a:ahLst/>
              <a:cxnLst/>
              <a:rect l="l" t="t" r="r" b="b"/>
              <a:pathLst>
                <a:path w="94" h="188" extrusionOk="0">
                  <a:moveTo>
                    <a:pt x="5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3" y="15"/>
                    <a:pt x="3" y="19"/>
                    <a:pt x="5" y="23"/>
                  </a:cubicBezTo>
                  <a:cubicBezTo>
                    <a:pt x="5" y="27"/>
                    <a:pt x="6" y="31"/>
                    <a:pt x="8" y="35"/>
                  </a:cubicBezTo>
                  <a:cubicBezTo>
                    <a:pt x="13" y="40"/>
                    <a:pt x="14" y="48"/>
                    <a:pt x="19" y="56"/>
                  </a:cubicBezTo>
                  <a:cubicBezTo>
                    <a:pt x="24" y="72"/>
                    <a:pt x="30" y="86"/>
                    <a:pt x="37" y="102"/>
                  </a:cubicBezTo>
                  <a:cubicBezTo>
                    <a:pt x="43" y="116"/>
                    <a:pt x="51" y="132"/>
                    <a:pt x="56" y="146"/>
                  </a:cubicBezTo>
                  <a:cubicBezTo>
                    <a:pt x="59" y="153"/>
                    <a:pt x="60" y="156"/>
                    <a:pt x="62" y="159"/>
                  </a:cubicBezTo>
                  <a:cubicBezTo>
                    <a:pt x="62" y="162"/>
                    <a:pt x="62" y="164"/>
                    <a:pt x="63" y="165"/>
                  </a:cubicBezTo>
                  <a:cubicBezTo>
                    <a:pt x="63" y="165"/>
                    <a:pt x="67" y="167"/>
                    <a:pt x="67" y="170"/>
                  </a:cubicBezTo>
                  <a:cubicBezTo>
                    <a:pt x="67" y="172"/>
                    <a:pt x="68" y="175"/>
                    <a:pt x="70" y="178"/>
                  </a:cubicBezTo>
                  <a:cubicBezTo>
                    <a:pt x="70" y="180"/>
                    <a:pt x="71" y="181"/>
                    <a:pt x="75" y="183"/>
                  </a:cubicBezTo>
                  <a:cubicBezTo>
                    <a:pt x="76" y="183"/>
                    <a:pt x="76" y="186"/>
                    <a:pt x="78" y="186"/>
                  </a:cubicBezTo>
                  <a:lnTo>
                    <a:pt x="79" y="186"/>
                  </a:lnTo>
                  <a:cubicBezTo>
                    <a:pt x="82" y="187"/>
                    <a:pt x="84" y="187"/>
                    <a:pt x="85" y="187"/>
                  </a:cubicBezTo>
                  <a:cubicBezTo>
                    <a:pt x="87" y="187"/>
                    <a:pt x="89" y="187"/>
                    <a:pt x="90" y="186"/>
                  </a:cubicBezTo>
                  <a:cubicBezTo>
                    <a:pt x="92" y="183"/>
                    <a:pt x="94" y="181"/>
                    <a:pt x="94" y="178"/>
                  </a:cubicBezTo>
                  <a:lnTo>
                    <a:pt x="94" y="173"/>
                  </a:lnTo>
                  <a:cubicBezTo>
                    <a:pt x="94" y="170"/>
                    <a:pt x="94" y="167"/>
                    <a:pt x="92" y="165"/>
                  </a:cubicBezTo>
                  <a:cubicBezTo>
                    <a:pt x="90" y="165"/>
                    <a:pt x="90" y="164"/>
                    <a:pt x="90" y="164"/>
                  </a:cubicBezTo>
                  <a:cubicBezTo>
                    <a:pt x="87" y="159"/>
                    <a:pt x="86" y="157"/>
                    <a:pt x="86" y="156"/>
                  </a:cubicBezTo>
                  <a:cubicBezTo>
                    <a:pt x="84" y="154"/>
                    <a:pt x="84" y="149"/>
                    <a:pt x="83" y="148"/>
                  </a:cubicBezTo>
                  <a:cubicBezTo>
                    <a:pt x="78" y="142"/>
                    <a:pt x="76" y="138"/>
                    <a:pt x="75" y="132"/>
                  </a:cubicBezTo>
                  <a:cubicBezTo>
                    <a:pt x="60" y="100"/>
                    <a:pt x="46" y="70"/>
                    <a:pt x="32" y="40"/>
                  </a:cubicBezTo>
                  <a:lnTo>
                    <a:pt x="32" y="43"/>
                  </a:lnTo>
                  <a:cubicBezTo>
                    <a:pt x="29" y="34"/>
                    <a:pt x="24" y="26"/>
                    <a:pt x="19" y="18"/>
                  </a:cubicBezTo>
                  <a:cubicBezTo>
                    <a:pt x="16" y="13"/>
                    <a:pt x="14" y="10"/>
                    <a:pt x="11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Google Shape;403;p23">
              <a:extLst>
                <a:ext uri="{FF2B5EF4-FFF2-40B4-BE49-F238E27FC236}">
                  <a16:creationId xmlns:a16="http://schemas.microsoft.com/office/drawing/2014/main" id="{2975FF27-4D28-4DEB-A199-1E3EF32A11D0}"/>
                </a:ext>
              </a:extLst>
            </p:cNvPr>
            <p:cNvSpPr/>
            <p:nvPr/>
          </p:nvSpPr>
          <p:spPr>
            <a:xfrm>
              <a:off x="1607726" y="2528816"/>
              <a:ext cx="65308" cy="110475"/>
            </a:xfrm>
            <a:custGeom>
              <a:avLst/>
              <a:gdLst/>
              <a:ahLst/>
              <a:cxnLst/>
              <a:rect l="l" t="t" r="r" b="b"/>
              <a:pathLst>
                <a:path w="107" h="181" extrusionOk="0">
                  <a:moveTo>
                    <a:pt x="12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4" y="1"/>
                    <a:pt x="1" y="4"/>
                    <a:pt x="1" y="9"/>
                  </a:cubicBezTo>
                  <a:cubicBezTo>
                    <a:pt x="1" y="11"/>
                    <a:pt x="4" y="12"/>
                    <a:pt x="4" y="14"/>
                  </a:cubicBezTo>
                  <a:cubicBezTo>
                    <a:pt x="4" y="19"/>
                    <a:pt x="5" y="20"/>
                    <a:pt x="7" y="25"/>
                  </a:cubicBezTo>
                  <a:lnTo>
                    <a:pt x="20" y="49"/>
                  </a:lnTo>
                  <a:cubicBezTo>
                    <a:pt x="28" y="62"/>
                    <a:pt x="32" y="76"/>
                    <a:pt x="40" y="90"/>
                  </a:cubicBezTo>
                  <a:cubicBezTo>
                    <a:pt x="48" y="104"/>
                    <a:pt x="56" y="120"/>
                    <a:pt x="64" y="136"/>
                  </a:cubicBezTo>
                  <a:cubicBezTo>
                    <a:pt x="69" y="144"/>
                    <a:pt x="72" y="149"/>
                    <a:pt x="77" y="157"/>
                  </a:cubicBezTo>
                  <a:cubicBezTo>
                    <a:pt x="80" y="165"/>
                    <a:pt x="85" y="173"/>
                    <a:pt x="91" y="179"/>
                  </a:cubicBezTo>
                  <a:cubicBezTo>
                    <a:pt x="91" y="180"/>
                    <a:pt x="94" y="180"/>
                    <a:pt x="96" y="180"/>
                  </a:cubicBezTo>
                  <a:cubicBezTo>
                    <a:pt x="96" y="180"/>
                    <a:pt x="99" y="179"/>
                    <a:pt x="100" y="179"/>
                  </a:cubicBezTo>
                  <a:cubicBezTo>
                    <a:pt x="104" y="176"/>
                    <a:pt x="107" y="171"/>
                    <a:pt x="104" y="168"/>
                  </a:cubicBezTo>
                  <a:cubicBezTo>
                    <a:pt x="102" y="163"/>
                    <a:pt x="102" y="161"/>
                    <a:pt x="100" y="157"/>
                  </a:cubicBezTo>
                  <a:lnTo>
                    <a:pt x="94" y="146"/>
                  </a:lnTo>
                  <a:cubicBezTo>
                    <a:pt x="91" y="139"/>
                    <a:pt x="88" y="133"/>
                    <a:pt x="85" y="128"/>
                  </a:cubicBezTo>
                  <a:cubicBezTo>
                    <a:pt x="78" y="114"/>
                    <a:pt x="70" y="100"/>
                    <a:pt x="64" y="88"/>
                  </a:cubicBezTo>
                  <a:cubicBezTo>
                    <a:pt x="56" y="73"/>
                    <a:pt x="47" y="57"/>
                    <a:pt x="39" y="41"/>
                  </a:cubicBezTo>
                  <a:cubicBezTo>
                    <a:pt x="35" y="31"/>
                    <a:pt x="29" y="25"/>
                    <a:pt x="24" y="17"/>
                  </a:cubicBezTo>
                  <a:cubicBezTo>
                    <a:pt x="23" y="12"/>
                    <a:pt x="21" y="11"/>
                    <a:pt x="20" y="6"/>
                  </a:cubicBezTo>
                  <a:cubicBezTo>
                    <a:pt x="17" y="4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Google Shape;404;p23">
              <a:extLst>
                <a:ext uri="{FF2B5EF4-FFF2-40B4-BE49-F238E27FC236}">
                  <a16:creationId xmlns:a16="http://schemas.microsoft.com/office/drawing/2014/main" id="{83AD431F-C525-4E81-870C-D09549120D8D}"/>
                </a:ext>
              </a:extLst>
            </p:cNvPr>
            <p:cNvSpPr/>
            <p:nvPr/>
          </p:nvSpPr>
          <p:spPr>
            <a:xfrm>
              <a:off x="1637023" y="2498298"/>
              <a:ext cx="65919" cy="126344"/>
            </a:xfrm>
            <a:custGeom>
              <a:avLst/>
              <a:gdLst/>
              <a:ahLst/>
              <a:cxnLst/>
              <a:rect l="l" t="t" r="r" b="b"/>
              <a:pathLst>
                <a:path w="108" h="207" extrusionOk="0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7" y="1"/>
                    <a:pt x="7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8" y="0"/>
                  </a:cubicBezTo>
                  <a:close/>
                  <a:moveTo>
                    <a:pt x="7" y="1"/>
                  </a:moveTo>
                  <a:cubicBezTo>
                    <a:pt x="6" y="2"/>
                    <a:pt x="5" y="2"/>
                    <a:pt x="5" y="3"/>
                  </a:cubicBezTo>
                  <a:lnTo>
                    <a:pt x="5" y="3"/>
                  </a:lnTo>
                  <a:cubicBezTo>
                    <a:pt x="6" y="2"/>
                    <a:pt x="6" y="2"/>
                    <a:pt x="7" y="1"/>
                  </a:cubicBezTo>
                  <a:close/>
                  <a:moveTo>
                    <a:pt x="30" y="85"/>
                  </a:moveTo>
                  <a:cubicBezTo>
                    <a:pt x="30" y="85"/>
                    <a:pt x="30" y="85"/>
                    <a:pt x="30" y="85"/>
                  </a:cubicBezTo>
                  <a:lnTo>
                    <a:pt x="30" y="85"/>
                  </a:ln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1" y="85"/>
                    <a:pt x="30" y="85"/>
                  </a:cubicBezTo>
                  <a:close/>
                  <a:moveTo>
                    <a:pt x="35" y="88"/>
                  </a:moveTo>
                  <a:cubicBezTo>
                    <a:pt x="35" y="88"/>
                    <a:pt x="35" y="90"/>
                    <a:pt x="36" y="91"/>
                  </a:cubicBezTo>
                  <a:lnTo>
                    <a:pt x="36" y="91"/>
                  </a:lnTo>
                  <a:cubicBezTo>
                    <a:pt x="36" y="90"/>
                    <a:pt x="35" y="89"/>
                    <a:pt x="35" y="88"/>
                  </a:cubicBezTo>
                  <a:close/>
                  <a:moveTo>
                    <a:pt x="5" y="3"/>
                  </a:moveTo>
                  <a:lnTo>
                    <a:pt x="5" y="3"/>
                  </a:lnTo>
                  <a:cubicBezTo>
                    <a:pt x="5" y="3"/>
                    <a:pt x="4" y="5"/>
                    <a:pt x="3" y="5"/>
                  </a:cubicBezTo>
                  <a:cubicBezTo>
                    <a:pt x="0" y="7"/>
                    <a:pt x="3" y="12"/>
                    <a:pt x="3" y="13"/>
                  </a:cubicBezTo>
                  <a:cubicBezTo>
                    <a:pt x="3" y="15"/>
                    <a:pt x="5" y="16"/>
                    <a:pt x="5" y="19"/>
                  </a:cubicBezTo>
                  <a:cubicBezTo>
                    <a:pt x="6" y="24"/>
                    <a:pt x="8" y="29"/>
                    <a:pt x="11" y="32"/>
                  </a:cubicBezTo>
                  <a:lnTo>
                    <a:pt x="11" y="35"/>
                  </a:lnTo>
                  <a:lnTo>
                    <a:pt x="11" y="37"/>
                  </a:lnTo>
                  <a:cubicBezTo>
                    <a:pt x="11" y="39"/>
                    <a:pt x="13" y="39"/>
                    <a:pt x="13" y="40"/>
                  </a:cubicBezTo>
                  <a:cubicBezTo>
                    <a:pt x="21" y="56"/>
                    <a:pt x="27" y="70"/>
                    <a:pt x="35" y="86"/>
                  </a:cubicBezTo>
                  <a:cubicBezTo>
                    <a:pt x="35" y="88"/>
                    <a:pt x="37" y="88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lnTo>
                    <a:pt x="36" y="91"/>
                  </a:lnTo>
                  <a:cubicBezTo>
                    <a:pt x="41" y="102"/>
                    <a:pt x="45" y="111"/>
                    <a:pt x="51" y="123"/>
                  </a:cubicBezTo>
                  <a:cubicBezTo>
                    <a:pt x="56" y="135"/>
                    <a:pt x="62" y="151"/>
                    <a:pt x="70" y="165"/>
                  </a:cubicBezTo>
                  <a:cubicBezTo>
                    <a:pt x="75" y="172"/>
                    <a:pt x="76" y="180"/>
                    <a:pt x="79" y="186"/>
                  </a:cubicBezTo>
                  <a:cubicBezTo>
                    <a:pt x="79" y="188"/>
                    <a:pt x="83" y="191"/>
                    <a:pt x="84" y="194"/>
                  </a:cubicBezTo>
                  <a:cubicBezTo>
                    <a:pt x="86" y="196"/>
                    <a:pt x="86" y="197"/>
                    <a:pt x="87" y="199"/>
                  </a:cubicBezTo>
                  <a:cubicBezTo>
                    <a:pt x="87" y="202"/>
                    <a:pt x="91" y="204"/>
                    <a:pt x="92" y="205"/>
                  </a:cubicBezTo>
                  <a:cubicBezTo>
                    <a:pt x="93" y="206"/>
                    <a:pt x="95" y="206"/>
                    <a:pt x="97" y="206"/>
                  </a:cubicBezTo>
                  <a:cubicBezTo>
                    <a:pt x="99" y="206"/>
                    <a:pt x="101" y="206"/>
                    <a:pt x="102" y="205"/>
                  </a:cubicBezTo>
                  <a:cubicBezTo>
                    <a:pt x="106" y="204"/>
                    <a:pt x="108" y="199"/>
                    <a:pt x="106" y="196"/>
                  </a:cubicBezTo>
                  <a:cubicBezTo>
                    <a:pt x="106" y="191"/>
                    <a:pt x="103" y="189"/>
                    <a:pt x="102" y="186"/>
                  </a:cubicBezTo>
                  <a:cubicBezTo>
                    <a:pt x="100" y="181"/>
                    <a:pt x="100" y="180"/>
                    <a:pt x="98" y="178"/>
                  </a:cubicBezTo>
                  <a:cubicBezTo>
                    <a:pt x="94" y="173"/>
                    <a:pt x="92" y="167"/>
                    <a:pt x="91" y="164"/>
                  </a:cubicBezTo>
                  <a:cubicBezTo>
                    <a:pt x="76" y="135"/>
                    <a:pt x="64" y="108"/>
                    <a:pt x="51" y="83"/>
                  </a:cubicBezTo>
                  <a:cubicBezTo>
                    <a:pt x="43" y="70"/>
                    <a:pt x="37" y="56"/>
                    <a:pt x="29" y="43"/>
                  </a:cubicBezTo>
                  <a:cubicBezTo>
                    <a:pt x="27" y="37"/>
                    <a:pt x="22" y="29"/>
                    <a:pt x="19" y="23"/>
                  </a:cubicBezTo>
                  <a:cubicBezTo>
                    <a:pt x="16" y="19"/>
                    <a:pt x="14" y="16"/>
                    <a:pt x="13" y="13"/>
                  </a:cubicBezTo>
                  <a:cubicBezTo>
                    <a:pt x="13" y="12"/>
                    <a:pt x="11" y="12"/>
                    <a:pt x="11" y="8"/>
                  </a:cubicBezTo>
                  <a:cubicBezTo>
                    <a:pt x="11" y="7"/>
                    <a:pt x="8" y="5"/>
                    <a:pt x="6" y="5"/>
                  </a:cubicBezTo>
                  <a:cubicBezTo>
                    <a:pt x="6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Google Shape;405;p23">
              <a:extLst>
                <a:ext uri="{FF2B5EF4-FFF2-40B4-BE49-F238E27FC236}">
                  <a16:creationId xmlns:a16="http://schemas.microsoft.com/office/drawing/2014/main" id="{43741B78-DB24-4434-9656-D656844544AB}"/>
                </a:ext>
              </a:extLst>
            </p:cNvPr>
            <p:cNvSpPr/>
            <p:nvPr/>
          </p:nvSpPr>
          <p:spPr>
            <a:xfrm>
              <a:off x="1651061" y="2481819"/>
              <a:ext cx="79957" cy="128175"/>
            </a:xfrm>
            <a:custGeom>
              <a:avLst/>
              <a:gdLst/>
              <a:ahLst/>
              <a:cxnLst/>
              <a:rect l="l" t="t" r="r" b="b"/>
              <a:pathLst>
                <a:path w="131" h="210" extrusionOk="0">
                  <a:moveTo>
                    <a:pt x="14" y="0"/>
                  </a:moveTo>
                  <a:cubicBezTo>
                    <a:pt x="9" y="0"/>
                    <a:pt x="7" y="2"/>
                    <a:pt x="6" y="7"/>
                  </a:cubicBezTo>
                  <a:cubicBezTo>
                    <a:pt x="1" y="12"/>
                    <a:pt x="6" y="18"/>
                    <a:pt x="7" y="23"/>
                  </a:cubicBezTo>
                  <a:cubicBezTo>
                    <a:pt x="9" y="24"/>
                    <a:pt x="10" y="27"/>
                    <a:pt x="14" y="32"/>
                  </a:cubicBezTo>
                  <a:cubicBezTo>
                    <a:pt x="17" y="40"/>
                    <a:pt x="22" y="46"/>
                    <a:pt x="25" y="54"/>
                  </a:cubicBezTo>
                  <a:cubicBezTo>
                    <a:pt x="33" y="67"/>
                    <a:pt x="39" y="80"/>
                    <a:pt x="47" y="94"/>
                  </a:cubicBezTo>
                  <a:cubicBezTo>
                    <a:pt x="55" y="107"/>
                    <a:pt x="61" y="119"/>
                    <a:pt x="69" y="134"/>
                  </a:cubicBezTo>
                  <a:cubicBezTo>
                    <a:pt x="77" y="145"/>
                    <a:pt x="83" y="159"/>
                    <a:pt x="91" y="170"/>
                  </a:cubicBezTo>
                  <a:lnTo>
                    <a:pt x="102" y="188"/>
                  </a:lnTo>
                  <a:cubicBezTo>
                    <a:pt x="104" y="191"/>
                    <a:pt x="107" y="194"/>
                    <a:pt x="109" y="196"/>
                  </a:cubicBezTo>
                  <a:cubicBezTo>
                    <a:pt x="110" y="200"/>
                    <a:pt x="112" y="204"/>
                    <a:pt x="115" y="207"/>
                  </a:cubicBezTo>
                  <a:cubicBezTo>
                    <a:pt x="117" y="208"/>
                    <a:pt x="118" y="210"/>
                    <a:pt x="120" y="210"/>
                  </a:cubicBezTo>
                  <a:cubicBezTo>
                    <a:pt x="123" y="210"/>
                    <a:pt x="125" y="210"/>
                    <a:pt x="126" y="208"/>
                  </a:cubicBezTo>
                  <a:cubicBezTo>
                    <a:pt x="128" y="207"/>
                    <a:pt x="131" y="205"/>
                    <a:pt x="131" y="202"/>
                  </a:cubicBezTo>
                  <a:lnTo>
                    <a:pt x="131" y="199"/>
                  </a:lnTo>
                  <a:cubicBezTo>
                    <a:pt x="128" y="192"/>
                    <a:pt x="126" y="188"/>
                    <a:pt x="125" y="185"/>
                  </a:cubicBezTo>
                  <a:cubicBezTo>
                    <a:pt x="123" y="180"/>
                    <a:pt x="120" y="178"/>
                    <a:pt x="118" y="175"/>
                  </a:cubicBezTo>
                  <a:cubicBezTo>
                    <a:pt x="115" y="167"/>
                    <a:pt x="110" y="161"/>
                    <a:pt x="107" y="153"/>
                  </a:cubicBezTo>
                  <a:cubicBezTo>
                    <a:pt x="93" y="127"/>
                    <a:pt x="77" y="100"/>
                    <a:pt x="63" y="75"/>
                  </a:cubicBezTo>
                  <a:cubicBezTo>
                    <a:pt x="56" y="64"/>
                    <a:pt x="49" y="50"/>
                    <a:pt x="41" y="37"/>
                  </a:cubicBezTo>
                  <a:cubicBezTo>
                    <a:pt x="37" y="29"/>
                    <a:pt x="33" y="24"/>
                    <a:pt x="29" y="18"/>
                  </a:cubicBezTo>
                  <a:cubicBezTo>
                    <a:pt x="28" y="13"/>
                    <a:pt x="25" y="12"/>
                    <a:pt x="23" y="8"/>
                  </a:cubicBezTo>
                  <a:cubicBezTo>
                    <a:pt x="20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406;p23">
              <a:extLst>
                <a:ext uri="{FF2B5EF4-FFF2-40B4-BE49-F238E27FC236}">
                  <a16:creationId xmlns:a16="http://schemas.microsoft.com/office/drawing/2014/main" id="{43F0562A-5881-435F-A7D0-6D45B959A1D9}"/>
                </a:ext>
              </a:extLst>
            </p:cNvPr>
            <p:cNvSpPr/>
            <p:nvPr/>
          </p:nvSpPr>
          <p:spPr>
            <a:xfrm>
              <a:off x="1737732" y="2478156"/>
              <a:ext cx="73243" cy="124513"/>
            </a:xfrm>
            <a:custGeom>
              <a:avLst/>
              <a:gdLst/>
              <a:ahLst/>
              <a:cxnLst/>
              <a:rect l="l" t="t" r="r" b="b"/>
              <a:pathLst>
                <a:path w="120" h="204" extrusionOk="0">
                  <a:moveTo>
                    <a:pt x="10" y="0"/>
                  </a:moveTo>
                  <a:cubicBezTo>
                    <a:pt x="6" y="0"/>
                    <a:pt x="5" y="2"/>
                    <a:pt x="5" y="5"/>
                  </a:cubicBezTo>
                  <a:cubicBezTo>
                    <a:pt x="0" y="6"/>
                    <a:pt x="2" y="10"/>
                    <a:pt x="2" y="14"/>
                  </a:cubicBezTo>
                  <a:cubicBezTo>
                    <a:pt x="2" y="14"/>
                    <a:pt x="5" y="16"/>
                    <a:pt x="5" y="18"/>
                  </a:cubicBezTo>
                  <a:lnTo>
                    <a:pt x="10" y="30"/>
                  </a:lnTo>
                  <a:cubicBezTo>
                    <a:pt x="14" y="38"/>
                    <a:pt x="16" y="45"/>
                    <a:pt x="21" y="49"/>
                  </a:cubicBezTo>
                  <a:cubicBezTo>
                    <a:pt x="33" y="78"/>
                    <a:pt x="46" y="103"/>
                    <a:pt x="60" y="129"/>
                  </a:cubicBezTo>
                  <a:cubicBezTo>
                    <a:pt x="65" y="141"/>
                    <a:pt x="73" y="152"/>
                    <a:pt x="79" y="165"/>
                  </a:cubicBezTo>
                  <a:cubicBezTo>
                    <a:pt x="84" y="171"/>
                    <a:pt x="86" y="176"/>
                    <a:pt x="89" y="183"/>
                  </a:cubicBezTo>
                  <a:cubicBezTo>
                    <a:pt x="92" y="184"/>
                    <a:pt x="94" y="189"/>
                    <a:pt x="95" y="191"/>
                  </a:cubicBezTo>
                  <a:cubicBezTo>
                    <a:pt x="97" y="192"/>
                    <a:pt x="100" y="197"/>
                    <a:pt x="102" y="198"/>
                  </a:cubicBezTo>
                  <a:cubicBezTo>
                    <a:pt x="103" y="200"/>
                    <a:pt x="105" y="203"/>
                    <a:pt x="108" y="203"/>
                  </a:cubicBezTo>
                  <a:cubicBezTo>
                    <a:pt x="110" y="203"/>
                    <a:pt x="111" y="203"/>
                    <a:pt x="113" y="200"/>
                  </a:cubicBezTo>
                  <a:cubicBezTo>
                    <a:pt x="118" y="198"/>
                    <a:pt x="119" y="195"/>
                    <a:pt x="118" y="191"/>
                  </a:cubicBezTo>
                  <a:cubicBezTo>
                    <a:pt x="116" y="183"/>
                    <a:pt x="111" y="176"/>
                    <a:pt x="108" y="171"/>
                  </a:cubicBezTo>
                  <a:cubicBezTo>
                    <a:pt x="103" y="165"/>
                    <a:pt x="102" y="159"/>
                    <a:pt x="97" y="152"/>
                  </a:cubicBezTo>
                  <a:cubicBezTo>
                    <a:pt x="84" y="127"/>
                    <a:pt x="72" y="103"/>
                    <a:pt x="57" y="78"/>
                  </a:cubicBezTo>
                  <a:cubicBezTo>
                    <a:pt x="49" y="64"/>
                    <a:pt x="45" y="52"/>
                    <a:pt x="37" y="38"/>
                  </a:cubicBezTo>
                  <a:cubicBezTo>
                    <a:pt x="33" y="32"/>
                    <a:pt x="30" y="26"/>
                    <a:pt x="26" y="21"/>
                  </a:cubicBezTo>
                  <a:cubicBezTo>
                    <a:pt x="24" y="16"/>
                    <a:pt x="22" y="14"/>
                    <a:pt x="21" y="10"/>
                  </a:cubicBezTo>
                  <a:lnTo>
                    <a:pt x="16" y="6"/>
                  </a:lnTo>
                  <a:cubicBezTo>
                    <a:pt x="16" y="5"/>
                    <a:pt x="14" y="2"/>
                    <a:pt x="14" y="2"/>
                  </a:cubicBezTo>
                  <a:cubicBezTo>
                    <a:pt x="13" y="0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Google Shape;407;p23">
              <a:extLst>
                <a:ext uri="{FF2B5EF4-FFF2-40B4-BE49-F238E27FC236}">
                  <a16:creationId xmlns:a16="http://schemas.microsoft.com/office/drawing/2014/main" id="{5EC59909-46E9-4E9F-A3C0-01350CC61C95}"/>
                </a:ext>
              </a:extLst>
            </p:cNvPr>
            <p:cNvSpPr/>
            <p:nvPr/>
          </p:nvSpPr>
          <p:spPr>
            <a:xfrm>
              <a:off x="1782288" y="2497077"/>
              <a:ext cx="70191" cy="119020"/>
            </a:xfrm>
            <a:custGeom>
              <a:avLst/>
              <a:gdLst/>
              <a:ahLst/>
              <a:cxnLst/>
              <a:rect l="l" t="t" r="r" b="b"/>
              <a:pathLst>
                <a:path w="115" h="195" extrusionOk="0">
                  <a:moveTo>
                    <a:pt x="8" y="1"/>
                  </a:moveTo>
                  <a:cubicBezTo>
                    <a:pt x="6" y="1"/>
                    <a:pt x="5" y="2"/>
                    <a:pt x="3" y="6"/>
                  </a:cubicBezTo>
                  <a:cubicBezTo>
                    <a:pt x="0" y="7"/>
                    <a:pt x="0" y="10"/>
                    <a:pt x="3" y="15"/>
                  </a:cubicBezTo>
                  <a:cubicBezTo>
                    <a:pt x="5" y="18"/>
                    <a:pt x="5" y="21"/>
                    <a:pt x="6" y="23"/>
                  </a:cubicBezTo>
                  <a:lnTo>
                    <a:pt x="6" y="25"/>
                  </a:lnTo>
                  <a:cubicBezTo>
                    <a:pt x="8" y="25"/>
                    <a:pt x="8" y="26"/>
                    <a:pt x="8" y="26"/>
                  </a:cubicBezTo>
                  <a:cubicBezTo>
                    <a:pt x="11" y="33"/>
                    <a:pt x="14" y="41"/>
                    <a:pt x="19" y="47"/>
                  </a:cubicBezTo>
                  <a:cubicBezTo>
                    <a:pt x="22" y="55"/>
                    <a:pt x="27" y="61"/>
                    <a:pt x="30" y="69"/>
                  </a:cubicBezTo>
                  <a:cubicBezTo>
                    <a:pt x="37" y="82"/>
                    <a:pt x="45" y="96"/>
                    <a:pt x="52" y="110"/>
                  </a:cubicBezTo>
                  <a:lnTo>
                    <a:pt x="76" y="152"/>
                  </a:lnTo>
                  <a:cubicBezTo>
                    <a:pt x="79" y="160"/>
                    <a:pt x="84" y="166"/>
                    <a:pt x="87" y="172"/>
                  </a:cubicBezTo>
                  <a:cubicBezTo>
                    <a:pt x="91" y="175"/>
                    <a:pt x="92" y="180"/>
                    <a:pt x="94" y="182"/>
                  </a:cubicBezTo>
                  <a:lnTo>
                    <a:pt x="102" y="190"/>
                  </a:lnTo>
                  <a:cubicBezTo>
                    <a:pt x="103" y="190"/>
                    <a:pt x="103" y="191"/>
                    <a:pt x="103" y="191"/>
                  </a:cubicBezTo>
                  <a:cubicBezTo>
                    <a:pt x="106" y="191"/>
                    <a:pt x="106" y="193"/>
                    <a:pt x="108" y="193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10" y="193"/>
                    <a:pt x="111" y="193"/>
                  </a:cubicBezTo>
                  <a:cubicBezTo>
                    <a:pt x="114" y="191"/>
                    <a:pt x="114" y="188"/>
                    <a:pt x="114" y="185"/>
                  </a:cubicBezTo>
                  <a:cubicBezTo>
                    <a:pt x="111" y="182"/>
                    <a:pt x="111" y="177"/>
                    <a:pt x="110" y="175"/>
                  </a:cubicBezTo>
                  <a:cubicBezTo>
                    <a:pt x="108" y="174"/>
                    <a:pt x="106" y="169"/>
                    <a:pt x="103" y="166"/>
                  </a:cubicBezTo>
                  <a:cubicBezTo>
                    <a:pt x="102" y="160"/>
                    <a:pt x="98" y="152"/>
                    <a:pt x="94" y="145"/>
                  </a:cubicBezTo>
                  <a:cubicBezTo>
                    <a:pt x="91" y="140"/>
                    <a:pt x="86" y="133"/>
                    <a:pt x="83" y="126"/>
                  </a:cubicBezTo>
                  <a:cubicBezTo>
                    <a:pt x="76" y="112"/>
                    <a:pt x="68" y="98"/>
                    <a:pt x="60" y="85"/>
                  </a:cubicBezTo>
                  <a:cubicBezTo>
                    <a:pt x="52" y="69"/>
                    <a:pt x="45" y="55"/>
                    <a:pt x="37" y="41"/>
                  </a:cubicBezTo>
                  <a:cubicBezTo>
                    <a:pt x="32" y="34"/>
                    <a:pt x="29" y="26"/>
                    <a:pt x="24" y="21"/>
                  </a:cubicBezTo>
                  <a:cubicBezTo>
                    <a:pt x="22" y="17"/>
                    <a:pt x="21" y="15"/>
                    <a:pt x="19" y="10"/>
                  </a:cubicBezTo>
                  <a:cubicBezTo>
                    <a:pt x="19" y="10"/>
                    <a:pt x="19" y="9"/>
                    <a:pt x="16" y="7"/>
                  </a:cubicBezTo>
                  <a:cubicBezTo>
                    <a:pt x="16" y="7"/>
                    <a:pt x="14" y="2"/>
                    <a:pt x="13" y="2"/>
                  </a:cubicBezTo>
                  <a:cubicBezTo>
                    <a:pt x="13" y="2"/>
                    <a:pt x="11" y="2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Google Shape;408;p23">
              <a:extLst>
                <a:ext uri="{FF2B5EF4-FFF2-40B4-BE49-F238E27FC236}">
                  <a16:creationId xmlns:a16="http://schemas.microsoft.com/office/drawing/2014/main" id="{43A7E038-ADAD-4233-BDBE-C86E171ED42D}"/>
                </a:ext>
              </a:extLst>
            </p:cNvPr>
            <p:cNvSpPr/>
            <p:nvPr/>
          </p:nvSpPr>
          <p:spPr>
            <a:xfrm>
              <a:off x="1834169" y="2525764"/>
              <a:ext cx="64698" cy="119630"/>
            </a:xfrm>
            <a:custGeom>
              <a:avLst/>
              <a:gdLst/>
              <a:ahLst/>
              <a:cxnLst/>
              <a:rect l="l" t="t" r="r" b="b"/>
              <a:pathLst>
                <a:path w="106" h="196" extrusionOk="0">
                  <a:moveTo>
                    <a:pt x="56" y="65"/>
                  </a:moveTo>
                  <a:cubicBezTo>
                    <a:pt x="56" y="66"/>
                    <a:pt x="56" y="66"/>
                    <a:pt x="56" y="67"/>
                  </a:cubicBezTo>
                  <a:cubicBezTo>
                    <a:pt x="56" y="67"/>
                    <a:pt x="56" y="66"/>
                    <a:pt x="56" y="65"/>
                  </a:cubicBezTo>
                  <a:close/>
                  <a:moveTo>
                    <a:pt x="70" y="97"/>
                  </a:moveTo>
                  <a:lnTo>
                    <a:pt x="70" y="97"/>
                  </a:lnTo>
                  <a:cubicBezTo>
                    <a:pt x="70" y="98"/>
                    <a:pt x="70" y="98"/>
                    <a:pt x="71" y="98"/>
                  </a:cubicBezTo>
                  <a:cubicBezTo>
                    <a:pt x="71" y="98"/>
                    <a:pt x="71" y="98"/>
                    <a:pt x="70" y="9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6" y="106"/>
                  </a:cubicBezTo>
                  <a:lnTo>
                    <a:pt x="46" y="106"/>
                  </a:lnTo>
                  <a:cubicBezTo>
                    <a:pt x="46" y="105"/>
                    <a:pt x="45" y="105"/>
                    <a:pt x="45" y="105"/>
                  </a:cubicBezTo>
                  <a:close/>
                  <a:moveTo>
                    <a:pt x="45" y="106"/>
                  </a:moveTo>
                  <a:cubicBezTo>
                    <a:pt x="45" y="106"/>
                    <a:pt x="45" y="109"/>
                    <a:pt x="46" y="109"/>
                  </a:cubicBezTo>
                  <a:lnTo>
                    <a:pt x="46" y="109"/>
                  </a:lnTo>
                  <a:cubicBezTo>
                    <a:pt x="46" y="108"/>
                    <a:pt x="45" y="106"/>
                    <a:pt x="45" y="106"/>
                  </a:cubicBezTo>
                  <a:close/>
                  <a:moveTo>
                    <a:pt x="46" y="109"/>
                  </a:moveTo>
                  <a:cubicBezTo>
                    <a:pt x="47" y="110"/>
                    <a:pt x="47" y="110"/>
                    <a:pt x="47" y="111"/>
                  </a:cubicBezTo>
                  <a:lnTo>
                    <a:pt x="47" y="109"/>
                  </a:lnTo>
                  <a:cubicBezTo>
                    <a:pt x="47" y="109"/>
                    <a:pt x="47" y="109"/>
                    <a:pt x="46" y="109"/>
                  </a:cubicBezTo>
                  <a:close/>
                  <a:moveTo>
                    <a:pt x="80" y="119"/>
                  </a:moveTo>
                  <a:lnTo>
                    <a:pt x="82" y="120"/>
                  </a:lnTo>
                  <a:cubicBezTo>
                    <a:pt x="82" y="119"/>
                    <a:pt x="80" y="119"/>
                    <a:pt x="80" y="119"/>
                  </a:cubicBezTo>
                  <a:close/>
                  <a:moveTo>
                    <a:pt x="99" y="170"/>
                  </a:moveTo>
                  <a:lnTo>
                    <a:pt x="99" y="170"/>
                  </a:lnTo>
                  <a:cubicBezTo>
                    <a:pt x="100" y="171"/>
                    <a:pt x="100" y="172"/>
                    <a:pt x="101" y="173"/>
                  </a:cubicBezTo>
                  <a:cubicBezTo>
                    <a:pt x="101" y="173"/>
                    <a:pt x="101" y="171"/>
                    <a:pt x="99" y="170"/>
                  </a:cubicBezTo>
                  <a:close/>
                  <a:moveTo>
                    <a:pt x="18" y="0"/>
                  </a:moveTo>
                  <a:cubicBezTo>
                    <a:pt x="16" y="0"/>
                    <a:pt x="13" y="1"/>
                    <a:pt x="7" y="3"/>
                  </a:cubicBezTo>
                  <a:lnTo>
                    <a:pt x="6" y="3"/>
                  </a:lnTo>
                  <a:lnTo>
                    <a:pt x="2" y="6"/>
                  </a:lnTo>
                  <a:cubicBezTo>
                    <a:pt x="1" y="9"/>
                    <a:pt x="2" y="16"/>
                    <a:pt x="6" y="19"/>
                  </a:cubicBezTo>
                  <a:cubicBezTo>
                    <a:pt x="7" y="22"/>
                    <a:pt x="9" y="25"/>
                    <a:pt x="10" y="30"/>
                  </a:cubicBezTo>
                  <a:cubicBezTo>
                    <a:pt x="13" y="35"/>
                    <a:pt x="17" y="41"/>
                    <a:pt x="18" y="47"/>
                  </a:cubicBezTo>
                  <a:cubicBezTo>
                    <a:pt x="29" y="67"/>
                    <a:pt x="37" y="87"/>
                    <a:pt x="47" y="106"/>
                  </a:cubicBezTo>
                  <a:cubicBezTo>
                    <a:pt x="47" y="106"/>
                    <a:pt x="46" y="106"/>
                    <a:pt x="46" y="106"/>
                  </a:cubicBezTo>
                  <a:lnTo>
                    <a:pt x="46" y="106"/>
                  </a:lnTo>
                  <a:cubicBezTo>
                    <a:pt x="46" y="107"/>
                    <a:pt x="47" y="108"/>
                    <a:pt x="47" y="109"/>
                  </a:cubicBezTo>
                  <a:cubicBezTo>
                    <a:pt x="50" y="114"/>
                    <a:pt x="53" y="122"/>
                    <a:pt x="56" y="128"/>
                  </a:cubicBezTo>
                  <a:cubicBezTo>
                    <a:pt x="61" y="138"/>
                    <a:pt x="66" y="151"/>
                    <a:pt x="72" y="160"/>
                  </a:cubicBezTo>
                  <a:cubicBezTo>
                    <a:pt x="74" y="166"/>
                    <a:pt x="78" y="170"/>
                    <a:pt x="80" y="176"/>
                  </a:cubicBezTo>
                  <a:cubicBezTo>
                    <a:pt x="82" y="178"/>
                    <a:pt x="82" y="182"/>
                    <a:pt x="85" y="184"/>
                  </a:cubicBezTo>
                  <a:cubicBezTo>
                    <a:pt x="86" y="189"/>
                    <a:pt x="86" y="190"/>
                    <a:pt x="88" y="192"/>
                  </a:cubicBezTo>
                  <a:cubicBezTo>
                    <a:pt x="89" y="194"/>
                    <a:pt x="91" y="196"/>
                    <a:pt x="94" y="196"/>
                  </a:cubicBezTo>
                  <a:cubicBezTo>
                    <a:pt x="96" y="196"/>
                    <a:pt x="99" y="195"/>
                    <a:pt x="101" y="193"/>
                  </a:cubicBezTo>
                  <a:cubicBezTo>
                    <a:pt x="104" y="192"/>
                    <a:pt x="105" y="189"/>
                    <a:pt x="104" y="184"/>
                  </a:cubicBezTo>
                  <a:cubicBezTo>
                    <a:pt x="102" y="178"/>
                    <a:pt x="101" y="174"/>
                    <a:pt x="98" y="170"/>
                  </a:cubicBezTo>
                  <a:lnTo>
                    <a:pt x="98" y="170"/>
                  </a:lnTo>
                  <a:cubicBezTo>
                    <a:pt x="98" y="170"/>
                    <a:pt x="99" y="170"/>
                    <a:pt x="99" y="170"/>
                  </a:cubicBezTo>
                  <a:lnTo>
                    <a:pt x="99" y="170"/>
                  </a:lnTo>
                  <a:cubicBezTo>
                    <a:pt x="94" y="160"/>
                    <a:pt x="89" y="150"/>
                    <a:pt x="85" y="141"/>
                  </a:cubicBezTo>
                  <a:lnTo>
                    <a:pt x="85" y="138"/>
                  </a:lnTo>
                  <a:lnTo>
                    <a:pt x="85" y="136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5" y="130"/>
                  </a:lnTo>
                  <a:cubicBezTo>
                    <a:pt x="82" y="130"/>
                    <a:pt x="82" y="128"/>
                    <a:pt x="82" y="128"/>
                  </a:cubicBezTo>
                  <a:lnTo>
                    <a:pt x="82" y="130"/>
                  </a:lnTo>
                  <a:cubicBezTo>
                    <a:pt x="82" y="128"/>
                    <a:pt x="80" y="128"/>
                    <a:pt x="80" y="127"/>
                  </a:cubicBezTo>
                  <a:cubicBezTo>
                    <a:pt x="80" y="125"/>
                    <a:pt x="78" y="122"/>
                    <a:pt x="78" y="120"/>
                  </a:cubicBezTo>
                  <a:lnTo>
                    <a:pt x="78" y="120"/>
                  </a:lnTo>
                  <a:cubicBezTo>
                    <a:pt x="78" y="121"/>
                    <a:pt x="79" y="122"/>
                    <a:pt x="80" y="122"/>
                  </a:cubicBezTo>
                  <a:cubicBezTo>
                    <a:pt x="80" y="122"/>
                    <a:pt x="80" y="120"/>
                    <a:pt x="78" y="120"/>
                  </a:cubicBezTo>
                  <a:lnTo>
                    <a:pt x="78" y="120"/>
                  </a:lnTo>
                  <a:cubicBezTo>
                    <a:pt x="78" y="120"/>
                    <a:pt x="78" y="120"/>
                    <a:pt x="78" y="120"/>
                  </a:cubicBezTo>
                  <a:cubicBezTo>
                    <a:pt x="77" y="120"/>
                    <a:pt x="77" y="119"/>
                    <a:pt x="77" y="119"/>
                  </a:cubicBezTo>
                  <a:lnTo>
                    <a:pt x="77" y="116"/>
                  </a:lnTo>
                  <a:lnTo>
                    <a:pt x="77" y="114"/>
                  </a:lnTo>
                  <a:lnTo>
                    <a:pt x="77" y="113"/>
                  </a:lnTo>
                  <a:cubicBezTo>
                    <a:pt x="77" y="111"/>
                    <a:pt x="74" y="111"/>
                    <a:pt x="74" y="108"/>
                  </a:cubicBezTo>
                  <a:lnTo>
                    <a:pt x="74" y="111"/>
                  </a:lnTo>
                  <a:cubicBezTo>
                    <a:pt x="74" y="109"/>
                    <a:pt x="72" y="106"/>
                    <a:pt x="72" y="105"/>
                  </a:cubicBezTo>
                  <a:cubicBezTo>
                    <a:pt x="71" y="101"/>
                    <a:pt x="71" y="98"/>
                    <a:pt x="67" y="97"/>
                  </a:cubicBezTo>
                  <a:cubicBezTo>
                    <a:pt x="69" y="97"/>
                    <a:pt x="70" y="97"/>
                    <a:pt x="70" y="97"/>
                  </a:cubicBezTo>
                  <a:lnTo>
                    <a:pt x="70" y="97"/>
                  </a:lnTo>
                  <a:cubicBezTo>
                    <a:pt x="64" y="87"/>
                    <a:pt x="61" y="76"/>
                    <a:pt x="55" y="65"/>
                  </a:cubicBezTo>
                  <a:lnTo>
                    <a:pt x="55" y="65"/>
                  </a:lnTo>
                  <a:cubicBezTo>
                    <a:pt x="55" y="65"/>
                    <a:pt x="55" y="65"/>
                    <a:pt x="56" y="65"/>
                  </a:cubicBezTo>
                  <a:lnTo>
                    <a:pt x="56" y="65"/>
                  </a:lnTo>
                  <a:cubicBezTo>
                    <a:pt x="50" y="53"/>
                    <a:pt x="45" y="41"/>
                    <a:pt x="39" y="30"/>
                  </a:cubicBezTo>
                  <a:cubicBezTo>
                    <a:pt x="37" y="25"/>
                    <a:pt x="34" y="19"/>
                    <a:pt x="31" y="14"/>
                  </a:cubicBezTo>
                  <a:cubicBezTo>
                    <a:pt x="29" y="11"/>
                    <a:pt x="26" y="8"/>
                    <a:pt x="25" y="6"/>
                  </a:cubicBezTo>
                  <a:cubicBezTo>
                    <a:pt x="23" y="6"/>
                    <a:pt x="23" y="3"/>
                    <a:pt x="21" y="1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Google Shape;409;p23">
              <a:extLst>
                <a:ext uri="{FF2B5EF4-FFF2-40B4-BE49-F238E27FC236}">
                  <a16:creationId xmlns:a16="http://schemas.microsoft.com/office/drawing/2014/main" id="{B00318C2-D38C-41E6-A03C-CF2F30668D13}"/>
                </a:ext>
              </a:extLst>
            </p:cNvPr>
            <p:cNvSpPr/>
            <p:nvPr/>
          </p:nvSpPr>
          <p:spPr>
            <a:xfrm>
              <a:off x="1888491" y="2541634"/>
              <a:ext cx="41504" cy="72022"/>
            </a:xfrm>
            <a:custGeom>
              <a:avLst/>
              <a:gdLst/>
              <a:ahLst/>
              <a:cxnLst/>
              <a:rect l="l" t="t" r="r" b="b"/>
              <a:pathLst>
                <a:path w="68" h="118" extrusionOk="0">
                  <a:moveTo>
                    <a:pt x="12" y="1"/>
                  </a:moveTo>
                  <a:cubicBezTo>
                    <a:pt x="9" y="1"/>
                    <a:pt x="9" y="1"/>
                    <a:pt x="9" y="2"/>
                  </a:cubicBezTo>
                  <a:lnTo>
                    <a:pt x="7" y="2"/>
                  </a:lnTo>
                  <a:cubicBezTo>
                    <a:pt x="5" y="6"/>
                    <a:pt x="4" y="6"/>
                    <a:pt x="4" y="7"/>
                  </a:cubicBezTo>
                  <a:cubicBezTo>
                    <a:pt x="1" y="9"/>
                    <a:pt x="4" y="10"/>
                    <a:pt x="4" y="14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7" y="18"/>
                    <a:pt x="7" y="23"/>
                    <a:pt x="9" y="25"/>
                  </a:cubicBezTo>
                  <a:cubicBezTo>
                    <a:pt x="12" y="31"/>
                    <a:pt x="15" y="34"/>
                    <a:pt x="16" y="41"/>
                  </a:cubicBezTo>
                  <a:cubicBezTo>
                    <a:pt x="22" y="49"/>
                    <a:pt x="27" y="60"/>
                    <a:pt x="31" y="69"/>
                  </a:cubicBez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cubicBezTo>
                    <a:pt x="31" y="70"/>
                    <a:pt x="31" y="71"/>
                    <a:pt x="32" y="71"/>
                  </a:cubicBezTo>
                  <a:lnTo>
                    <a:pt x="32" y="71"/>
                  </a:lnTo>
                  <a:cubicBezTo>
                    <a:pt x="31" y="71"/>
                    <a:pt x="31" y="70"/>
                    <a:pt x="31" y="70"/>
                  </a:cubicBezTo>
                  <a:lnTo>
                    <a:pt x="31" y="70"/>
                  </a:lnTo>
                  <a:cubicBezTo>
                    <a:pt x="32" y="70"/>
                    <a:pt x="32" y="70"/>
                    <a:pt x="31" y="69"/>
                  </a:cubicBezTo>
                  <a:lnTo>
                    <a:pt x="31" y="69"/>
                  </a:lnTo>
                  <a:cubicBezTo>
                    <a:pt x="31" y="69"/>
                    <a:pt x="31" y="69"/>
                    <a:pt x="31" y="69"/>
                  </a:cubicBezTo>
                  <a:lnTo>
                    <a:pt x="31" y="69"/>
                  </a:lnTo>
                  <a:lnTo>
                    <a:pt x="32" y="71"/>
                  </a:lnTo>
                  <a:cubicBezTo>
                    <a:pt x="32" y="71"/>
                    <a:pt x="32" y="71"/>
                    <a:pt x="32" y="71"/>
                  </a:cubicBezTo>
                  <a:lnTo>
                    <a:pt x="32" y="71"/>
                  </a:lnTo>
                  <a:cubicBezTo>
                    <a:pt x="32" y="71"/>
                    <a:pt x="32" y="72"/>
                    <a:pt x="32" y="72"/>
                  </a:cubicBezTo>
                  <a:cubicBezTo>
                    <a:pt x="32" y="74"/>
                    <a:pt x="35" y="74"/>
                    <a:pt x="35" y="77"/>
                  </a:cubicBezTo>
                  <a:lnTo>
                    <a:pt x="35" y="74"/>
                  </a:lnTo>
                  <a:cubicBezTo>
                    <a:pt x="37" y="80"/>
                    <a:pt x="40" y="87"/>
                    <a:pt x="43" y="93"/>
                  </a:cubicBezTo>
                  <a:cubicBezTo>
                    <a:pt x="47" y="98"/>
                    <a:pt x="51" y="106"/>
                    <a:pt x="55" y="113"/>
                  </a:cubicBezTo>
                  <a:cubicBezTo>
                    <a:pt x="56" y="116"/>
                    <a:pt x="58" y="118"/>
                    <a:pt x="60" y="118"/>
                  </a:cubicBezTo>
                  <a:cubicBezTo>
                    <a:pt x="62" y="118"/>
                    <a:pt x="63" y="117"/>
                    <a:pt x="64" y="117"/>
                  </a:cubicBezTo>
                  <a:cubicBezTo>
                    <a:pt x="67" y="113"/>
                    <a:pt x="67" y="110"/>
                    <a:pt x="67" y="109"/>
                  </a:cubicBezTo>
                  <a:cubicBezTo>
                    <a:pt x="62" y="94"/>
                    <a:pt x="56" y="83"/>
                    <a:pt x="51" y="71"/>
                  </a:cubicBezTo>
                  <a:lnTo>
                    <a:pt x="51" y="72"/>
                  </a:lnTo>
                  <a:cubicBezTo>
                    <a:pt x="51" y="71"/>
                    <a:pt x="48" y="71"/>
                    <a:pt x="48" y="69"/>
                  </a:cubicBezTo>
                  <a:lnTo>
                    <a:pt x="48" y="71"/>
                  </a:lnTo>
                  <a:lnTo>
                    <a:pt x="31" y="36"/>
                  </a:lnTo>
                  <a:cubicBezTo>
                    <a:pt x="28" y="29"/>
                    <a:pt x="24" y="23"/>
                    <a:pt x="21" y="17"/>
                  </a:cubicBezTo>
                  <a:cubicBezTo>
                    <a:pt x="21" y="15"/>
                    <a:pt x="20" y="12"/>
                    <a:pt x="16" y="9"/>
                  </a:cubicBezTo>
                  <a:cubicBezTo>
                    <a:pt x="16" y="7"/>
                    <a:pt x="15" y="7"/>
                    <a:pt x="15" y="6"/>
                  </a:cubicBezTo>
                  <a:cubicBezTo>
                    <a:pt x="13" y="4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Google Shape;410;p23">
              <a:extLst>
                <a:ext uri="{FF2B5EF4-FFF2-40B4-BE49-F238E27FC236}">
                  <a16:creationId xmlns:a16="http://schemas.microsoft.com/office/drawing/2014/main" id="{89F5F9F0-14B0-4BAC-97DB-EA3F067C42C1}"/>
                </a:ext>
              </a:extLst>
            </p:cNvPr>
            <p:cNvSpPr/>
            <p:nvPr/>
          </p:nvSpPr>
          <p:spPr>
            <a:xfrm>
              <a:off x="1924502" y="2562386"/>
              <a:ext cx="78736" cy="134889"/>
            </a:xfrm>
            <a:custGeom>
              <a:avLst/>
              <a:gdLst/>
              <a:ahLst/>
              <a:cxnLst/>
              <a:rect l="l" t="t" r="r" b="b"/>
              <a:pathLst>
                <a:path w="129" h="221" extrusionOk="0">
                  <a:moveTo>
                    <a:pt x="3" y="0"/>
                  </a:moveTo>
                  <a:cubicBezTo>
                    <a:pt x="0" y="3"/>
                    <a:pt x="0" y="8"/>
                    <a:pt x="2" y="13"/>
                  </a:cubicBezTo>
                  <a:cubicBezTo>
                    <a:pt x="3" y="16"/>
                    <a:pt x="5" y="19"/>
                    <a:pt x="8" y="22"/>
                  </a:cubicBezTo>
                  <a:cubicBezTo>
                    <a:pt x="11" y="29"/>
                    <a:pt x="13" y="35"/>
                    <a:pt x="18" y="40"/>
                  </a:cubicBezTo>
                  <a:lnTo>
                    <a:pt x="35" y="76"/>
                  </a:lnTo>
                  <a:cubicBezTo>
                    <a:pt x="48" y="100"/>
                    <a:pt x="61" y="125"/>
                    <a:pt x="73" y="149"/>
                  </a:cubicBezTo>
                  <a:cubicBezTo>
                    <a:pt x="80" y="159"/>
                    <a:pt x="84" y="171"/>
                    <a:pt x="91" y="183"/>
                  </a:cubicBezTo>
                  <a:cubicBezTo>
                    <a:pt x="95" y="189"/>
                    <a:pt x="97" y="195"/>
                    <a:pt x="100" y="202"/>
                  </a:cubicBezTo>
                  <a:cubicBezTo>
                    <a:pt x="103" y="205"/>
                    <a:pt x="103" y="206"/>
                    <a:pt x="105" y="210"/>
                  </a:cubicBezTo>
                  <a:cubicBezTo>
                    <a:pt x="107" y="213"/>
                    <a:pt x="111" y="217"/>
                    <a:pt x="113" y="219"/>
                  </a:cubicBezTo>
                  <a:cubicBezTo>
                    <a:pt x="113" y="221"/>
                    <a:pt x="116" y="221"/>
                    <a:pt x="119" y="221"/>
                  </a:cubicBezTo>
                  <a:cubicBezTo>
                    <a:pt x="119" y="221"/>
                    <a:pt x="121" y="219"/>
                    <a:pt x="122" y="219"/>
                  </a:cubicBezTo>
                  <a:cubicBezTo>
                    <a:pt x="127" y="214"/>
                    <a:pt x="129" y="211"/>
                    <a:pt x="127" y="206"/>
                  </a:cubicBezTo>
                  <a:lnTo>
                    <a:pt x="121" y="195"/>
                  </a:lnTo>
                  <a:cubicBezTo>
                    <a:pt x="119" y="194"/>
                    <a:pt x="119" y="191"/>
                    <a:pt x="116" y="189"/>
                  </a:cubicBezTo>
                  <a:cubicBezTo>
                    <a:pt x="113" y="186"/>
                    <a:pt x="111" y="179"/>
                    <a:pt x="107" y="173"/>
                  </a:cubicBezTo>
                  <a:cubicBezTo>
                    <a:pt x="100" y="162"/>
                    <a:pt x="95" y="151"/>
                    <a:pt x="89" y="140"/>
                  </a:cubicBezTo>
                  <a:cubicBezTo>
                    <a:pt x="83" y="127"/>
                    <a:pt x="75" y="116"/>
                    <a:pt x="69" y="103"/>
                  </a:cubicBezTo>
                  <a:cubicBezTo>
                    <a:pt x="61" y="92"/>
                    <a:pt x="56" y="79"/>
                    <a:pt x="49" y="68"/>
                  </a:cubicBezTo>
                  <a:cubicBezTo>
                    <a:pt x="43" y="56"/>
                    <a:pt x="37" y="45"/>
                    <a:pt x="29" y="32"/>
                  </a:cubicBezTo>
                  <a:cubicBezTo>
                    <a:pt x="27" y="27"/>
                    <a:pt x="24" y="21"/>
                    <a:pt x="19" y="14"/>
                  </a:cubicBezTo>
                  <a:cubicBezTo>
                    <a:pt x="18" y="13"/>
                    <a:pt x="16" y="10"/>
                    <a:pt x="13" y="7"/>
                  </a:cubicBezTo>
                  <a:cubicBezTo>
                    <a:pt x="11" y="5"/>
                    <a:pt x="10" y="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Google Shape;411;p23">
              <a:extLst>
                <a:ext uri="{FF2B5EF4-FFF2-40B4-BE49-F238E27FC236}">
                  <a16:creationId xmlns:a16="http://schemas.microsoft.com/office/drawing/2014/main" id="{D07F31A6-4813-4481-A4A0-A044D9F8DEE3}"/>
                </a:ext>
              </a:extLst>
            </p:cNvPr>
            <p:cNvSpPr/>
            <p:nvPr/>
          </p:nvSpPr>
          <p:spPr>
            <a:xfrm>
              <a:off x="1871401" y="2534920"/>
              <a:ext cx="51880" cy="109864"/>
            </a:xfrm>
            <a:custGeom>
              <a:avLst/>
              <a:gdLst/>
              <a:ahLst/>
              <a:cxnLst/>
              <a:rect l="l" t="t" r="r" b="b"/>
              <a:pathLst>
                <a:path w="85" h="180" extrusionOk="0">
                  <a:moveTo>
                    <a:pt x="3" y="1"/>
                  </a:moveTo>
                  <a:cubicBezTo>
                    <a:pt x="0" y="1"/>
                    <a:pt x="0" y="4"/>
                    <a:pt x="0" y="7"/>
                  </a:cubicBezTo>
                  <a:cubicBezTo>
                    <a:pt x="0" y="9"/>
                    <a:pt x="2" y="10"/>
                    <a:pt x="2" y="12"/>
                  </a:cubicBezTo>
                  <a:cubicBezTo>
                    <a:pt x="3" y="15"/>
                    <a:pt x="3" y="18"/>
                    <a:pt x="5" y="21"/>
                  </a:cubicBezTo>
                  <a:cubicBezTo>
                    <a:pt x="10" y="28"/>
                    <a:pt x="11" y="36"/>
                    <a:pt x="16" y="42"/>
                  </a:cubicBezTo>
                  <a:cubicBezTo>
                    <a:pt x="17" y="48"/>
                    <a:pt x="21" y="55"/>
                    <a:pt x="24" y="59"/>
                  </a:cubicBezTo>
                  <a:cubicBezTo>
                    <a:pt x="29" y="69"/>
                    <a:pt x="33" y="80"/>
                    <a:pt x="37" y="90"/>
                  </a:cubicBezTo>
                  <a:lnTo>
                    <a:pt x="49" y="120"/>
                  </a:lnTo>
                  <a:lnTo>
                    <a:pt x="60" y="148"/>
                  </a:lnTo>
                  <a:cubicBezTo>
                    <a:pt x="63" y="153"/>
                    <a:pt x="65" y="159"/>
                    <a:pt x="67" y="163"/>
                  </a:cubicBezTo>
                  <a:cubicBezTo>
                    <a:pt x="67" y="167"/>
                    <a:pt x="68" y="169"/>
                    <a:pt x="68" y="170"/>
                  </a:cubicBezTo>
                  <a:cubicBezTo>
                    <a:pt x="71" y="174"/>
                    <a:pt x="71" y="177"/>
                    <a:pt x="73" y="178"/>
                  </a:cubicBezTo>
                  <a:cubicBezTo>
                    <a:pt x="75" y="180"/>
                    <a:pt x="76" y="180"/>
                    <a:pt x="81" y="180"/>
                  </a:cubicBezTo>
                  <a:cubicBezTo>
                    <a:pt x="83" y="180"/>
                    <a:pt x="84" y="177"/>
                    <a:pt x="84" y="175"/>
                  </a:cubicBezTo>
                  <a:cubicBezTo>
                    <a:pt x="84" y="174"/>
                    <a:pt x="83" y="169"/>
                    <a:pt x="83" y="167"/>
                  </a:cubicBezTo>
                  <a:cubicBezTo>
                    <a:pt x="83" y="163"/>
                    <a:pt x="81" y="161"/>
                    <a:pt x="81" y="159"/>
                  </a:cubicBezTo>
                  <a:cubicBezTo>
                    <a:pt x="81" y="155"/>
                    <a:pt x="79" y="150"/>
                    <a:pt x="76" y="145"/>
                  </a:cubicBezTo>
                  <a:cubicBezTo>
                    <a:pt x="75" y="136"/>
                    <a:pt x="71" y="128"/>
                    <a:pt x="67" y="118"/>
                  </a:cubicBezTo>
                  <a:lnTo>
                    <a:pt x="56" y="88"/>
                  </a:lnTo>
                  <a:cubicBezTo>
                    <a:pt x="51" y="78"/>
                    <a:pt x="44" y="67"/>
                    <a:pt x="41" y="58"/>
                  </a:cubicBezTo>
                  <a:lnTo>
                    <a:pt x="41" y="56"/>
                  </a:lnTo>
                  <a:cubicBezTo>
                    <a:pt x="40" y="56"/>
                    <a:pt x="40" y="55"/>
                    <a:pt x="40" y="55"/>
                  </a:cubicBezTo>
                  <a:cubicBezTo>
                    <a:pt x="40" y="52"/>
                    <a:pt x="37" y="52"/>
                    <a:pt x="37" y="50"/>
                  </a:cubicBezTo>
                  <a:lnTo>
                    <a:pt x="37" y="52"/>
                  </a:lnTo>
                  <a:cubicBezTo>
                    <a:pt x="32" y="42"/>
                    <a:pt x="27" y="29"/>
                    <a:pt x="21" y="20"/>
                  </a:cubicBezTo>
                  <a:lnTo>
                    <a:pt x="21" y="21"/>
                  </a:lnTo>
                  <a:cubicBezTo>
                    <a:pt x="19" y="21"/>
                    <a:pt x="19" y="20"/>
                    <a:pt x="19" y="20"/>
                  </a:cubicBezTo>
                  <a:cubicBezTo>
                    <a:pt x="19" y="18"/>
                    <a:pt x="17" y="17"/>
                    <a:pt x="17" y="15"/>
                  </a:cubicBezTo>
                  <a:lnTo>
                    <a:pt x="17" y="17"/>
                  </a:lnTo>
                  <a:cubicBezTo>
                    <a:pt x="16" y="17"/>
                    <a:pt x="16" y="15"/>
                    <a:pt x="16" y="15"/>
                  </a:cubicBezTo>
                  <a:lnTo>
                    <a:pt x="16" y="17"/>
                  </a:lnTo>
                  <a:cubicBezTo>
                    <a:pt x="13" y="12"/>
                    <a:pt x="11" y="10"/>
                    <a:pt x="10" y="7"/>
                  </a:cubicBez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Google Shape;412;p23">
              <a:extLst>
                <a:ext uri="{FF2B5EF4-FFF2-40B4-BE49-F238E27FC236}">
                  <a16:creationId xmlns:a16="http://schemas.microsoft.com/office/drawing/2014/main" id="{46558DB0-80B6-4CE5-AA45-D649E0EE3237}"/>
                </a:ext>
              </a:extLst>
            </p:cNvPr>
            <p:cNvSpPr/>
            <p:nvPr/>
          </p:nvSpPr>
          <p:spPr>
            <a:xfrm>
              <a:off x="1857362" y="2331060"/>
              <a:ext cx="41504" cy="65919"/>
            </a:xfrm>
            <a:custGeom>
              <a:avLst/>
              <a:gdLst/>
              <a:ahLst/>
              <a:cxnLst/>
              <a:rect l="l" t="t" r="r" b="b"/>
              <a:pathLst>
                <a:path w="68" h="108" extrusionOk="0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lnTo>
                    <a:pt x="1" y="8"/>
                  </a:lnTo>
                  <a:cubicBezTo>
                    <a:pt x="2" y="13"/>
                    <a:pt x="7" y="17"/>
                    <a:pt x="9" y="21"/>
                  </a:cubicBezTo>
                  <a:cubicBezTo>
                    <a:pt x="12" y="25"/>
                    <a:pt x="15" y="32"/>
                    <a:pt x="18" y="36"/>
                  </a:cubicBezTo>
                  <a:cubicBezTo>
                    <a:pt x="25" y="49"/>
                    <a:pt x="31" y="59"/>
                    <a:pt x="36" y="71"/>
                  </a:cubicBezTo>
                  <a:cubicBezTo>
                    <a:pt x="39" y="76"/>
                    <a:pt x="40" y="83"/>
                    <a:pt x="44" y="89"/>
                  </a:cubicBezTo>
                  <a:cubicBezTo>
                    <a:pt x="48" y="95"/>
                    <a:pt x="50" y="98"/>
                    <a:pt x="55" y="105"/>
                  </a:cubicBezTo>
                  <a:cubicBezTo>
                    <a:pt x="56" y="107"/>
                    <a:pt x="57" y="107"/>
                    <a:pt x="59" y="107"/>
                  </a:cubicBezTo>
                  <a:cubicBezTo>
                    <a:pt x="61" y="107"/>
                    <a:pt x="62" y="107"/>
                    <a:pt x="64" y="106"/>
                  </a:cubicBezTo>
                  <a:cubicBezTo>
                    <a:pt x="66" y="106"/>
                    <a:pt x="67" y="105"/>
                    <a:pt x="67" y="103"/>
                  </a:cubicBezTo>
                  <a:lnTo>
                    <a:pt x="67" y="98"/>
                  </a:lnTo>
                  <a:lnTo>
                    <a:pt x="67" y="97"/>
                  </a:lnTo>
                  <a:cubicBezTo>
                    <a:pt x="66" y="92"/>
                    <a:pt x="64" y="86"/>
                    <a:pt x="60" y="81"/>
                  </a:cubicBezTo>
                  <a:cubicBezTo>
                    <a:pt x="56" y="76"/>
                    <a:pt x="55" y="71"/>
                    <a:pt x="50" y="65"/>
                  </a:cubicBezTo>
                  <a:cubicBezTo>
                    <a:pt x="44" y="52"/>
                    <a:pt x="36" y="43"/>
                    <a:pt x="31" y="32"/>
                  </a:cubicBezTo>
                  <a:cubicBezTo>
                    <a:pt x="28" y="25"/>
                    <a:pt x="25" y="21"/>
                    <a:pt x="20" y="16"/>
                  </a:cubicBezTo>
                  <a:cubicBezTo>
                    <a:pt x="17" y="11"/>
                    <a:pt x="15" y="8"/>
                    <a:pt x="10" y="3"/>
                  </a:cubicBezTo>
                  <a:cubicBezTo>
                    <a:pt x="10" y="2"/>
                    <a:pt x="9" y="2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Google Shape;413;p23">
              <a:extLst>
                <a:ext uri="{FF2B5EF4-FFF2-40B4-BE49-F238E27FC236}">
                  <a16:creationId xmlns:a16="http://schemas.microsoft.com/office/drawing/2014/main" id="{82C70C65-BFAE-4B2F-A157-65BBB8EA26CF}"/>
                </a:ext>
              </a:extLst>
            </p:cNvPr>
            <p:cNvSpPr/>
            <p:nvPr/>
          </p:nvSpPr>
          <p:spPr>
            <a:xfrm>
              <a:off x="1871401" y="2288945"/>
              <a:ext cx="44556" cy="80567"/>
            </a:xfrm>
            <a:custGeom>
              <a:avLst/>
              <a:gdLst/>
              <a:ahLst/>
              <a:cxnLst/>
              <a:rect l="l" t="t" r="r" b="b"/>
              <a:pathLst>
                <a:path w="73" h="132" extrusionOk="0">
                  <a:moveTo>
                    <a:pt x="19" y="61"/>
                  </a:moveTo>
                  <a:cubicBezTo>
                    <a:pt x="19" y="61"/>
                    <a:pt x="19" y="62"/>
                    <a:pt x="20" y="63"/>
                  </a:cubicBezTo>
                  <a:lnTo>
                    <a:pt x="20" y="63"/>
                  </a:lnTo>
                  <a:cubicBezTo>
                    <a:pt x="20" y="62"/>
                    <a:pt x="19" y="62"/>
                    <a:pt x="19" y="61"/>
                  </a:cubicBezTo>
                  <a:close/>
                  <a:moveTo>
                    <a:pt x="5" y="0"/>
                  </a:moveTo>
                  <a:cubicBezTo>
                    <a:pt x="4" y="0"/>
                    <a:pt x="4" y="0"/>
                    <a:pt x="3" y="1"/>
                  </a:cubicBezTo>
                  <a:cubicBezTo>
                    <a:pt x="2" y="1"/>
                    <a:pt x="2" y="1"/>
                    <a:pt x="0" y="2"/>
                  </a:cubicBezTo>
                  <a:lnTo>
                    <a:pt x="0" y="4"/>
                  </a:lnTo>
                  <a:lnTo>
                    <a:pt x="0" y="9"/>
                  </a:lnTo>
                  <a:cubicBezTo>
                    <a:pt x="0" y="10"/>
                    <a:pt x="2" y="15"/>
                    <a:pt x="2" y="17"/>
                  </a:cubicBezTo>
                  <a:cubicBezTo>
                    <a:pt x="3" y="21"/>
                    <a:pt x="5" y="26"/>
                    <a:pt x="8" y="31"/>
                  </a:cubicBezTo>
                  <a:cubicBezTo>
                    <a:pt x="11" y="42"/>
                    <a:pt x="16" y="53"/>
                    <a:pt x="21" y="63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20" y="63"/>
                  </a:lnTo>
                  <a:cubicBezTo>
                    <a:pt x="32" y="83"/>
                    <a:pt x="43" y="106"/>
                    <a:pt x="57" y="128"/>
                  </a:cubicBezTo>
                  <a:cubicBezTo>
                    <a:pt x="58" y="130"/>
                    <a:pt x="60" y="132"/>
                    <a:pt x="63" y="132"/>
                  </a:cubicBezTo>
                  <a:cubicBezTo>
                    <a:pt x="65" y="132"/>
                    <a:pt x="67" y="131"/>
                    <a:pt x="68" y="129"/>
                  </a:cubicBezTo>
                  <a:cubicBezTo>
                    <a:pt x="71" y="128"/>
                    <a:pt x="73" y="126"/>
                    <a:pt x="73" y="125"/>
                  </a:cubicBezTo>
                  <a:lnTo>
                    <a:pt x="73" y="120"/>
                  </a:lnTo>
                  <a:cubicBezTo>
                    <a:pt x="65" y="102"/>
                    <a:pt x="57" y="83"/>
                    <a:pt x="48" y="66"/>
                  </a:cubicBezTo>
                  <a:cubicBezTo>
                    <a:pt x="40" y="55"/>
                    <a:pt x="33" y="42"/>
                    <a:pt x="27" y="31"/>
                  </a:cubicBezTo>
                  <a:cubicBezTo>
                    <a:pt x="24" y="25"/>
                    <a:pt x="21" y="18"/>
                    <a:pt x="17" y="13"/>
                  </a:cubicBezTo>
                  <a:cubicBezTo>
                    <a:pt x="16" y="10"/>
                    <a:pt x="13" y="7"/>
                    <a:pt x="11" y="6"/>
                  </a:cubicBezTo>
                  <a:lnTo>
                    <a:pt x="8" y="1"/>
                  </a:ln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Google Shape;414;p23">
              <a:extLst>
                <a:ext uri="{FF2B5EF4-FFF2-40B4-BE49-F238E27FC236}">
                  <a16:creationId xmlns:a16="http://schemas.microsoft.com/office/drawing/2014/main" id="{49270867-76D8-456B-8AE6-9490323C4C7A}"/>
                </a:ext>
              </a:extLst>
            </p:cNvPr>
            <p:cNvSpPr/>
            <p:nvPr/>
          </p:nvSpPr>
          <p:spPr>
            <a:xfrm>
              <a:off x="1888491" y="2249272"/>
              <a:ext cx="46998" cy="93385"/>
            </a:xfrm>
            <a:custGeom>
              <a:avLst/>
              <a:gdLst/>
              <a:ahLst/>
              <a:cxnLst/>
              <a:rect l="l" t="t" r="r" b="b"/>
              <a:pathLst>
                <a:path w="77" h="153" extrusionOk="0">
                  <a:moveTo>
                    <a:pt x="4" y="1"/>
                  </a:moveTo>
                  <a:lnTo>
                    <a:pt x="1" y="2"/>
                  </a:lnTo>
                  <a:lnTo>
                    <a:pt x="1" y="9"/>
                  </a:lnTo>
                  <a:lnTo>
                    <a:pt x="1" y="10"/>
                  </a:lnTo>
                  <a:cubicBezTo>
                    <a:pt x="4" y="12"/>
                    <a:pt x="4" y="15"/>
                    <a:pt x="4" y="17"/>
                  </a:cubicBezTo>
                  <a:cubicBezTo>
                    <a:pt x="4" y="18"/>
                    <a:pt x="5" y="18"/>
                    <a:pt x="5" y="20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3" y="39"/>
                    <a:pt x="20" y="48"/>
                    <a:pt x="23" y="58"/>
                  </a:cubicBezTo>
                  <a:cubicBezTo>
                    <a:pt x="28" y="67"/>
                    <a:pt x="32" y="78"/>
                    <a:pt x="37" y="88"/>
                  </a:cubicBezTo>
                  <a:cubicBezTo>
                    <a:pt x="43" y="98"/>
                    <a:pt x="47" y="107"/>
                    <a:pt x="51" y="118"/>
                  </a:cubicBezTo>
                  <a:cubicBezTo>
                    <a:pt x="53" y="121"/>
                    <a:pt x="55" y="128"/>
                    <a:pt x="56" y="131"/>
                  </a:cubicBezTo>
                  <a:cubicBezTo>
                    <a:pt x="56" y="136"/>
                    <a:pt x="59" y="137"/>
                    <a:pt x="59" y="139"/>
                  </a:cubicBezTo>
                  <a:cubicBezTo>
                    <a:pt x="59" y="144"/>
                    <a:pt x="61" y="145"/>
                    <a:pt x="62" y="150"/>
                  </a:cubicBezTo>
                  <a:cubicBezTo>
                    <a:pt x="63" y="152"/>
                    <a:pt x="65" y="153"/>
                    <a:pt x="68" y="153"/>
                  </a:cubicBezTo>
                  <a:cubicBezTo>
                    <a:pt x="69" y="153"/>
                    <a:pt x="71" y="152"/>
                    <a:pt x="72" y="151"/>
                  </a:cubicBezTo>
                  <a:cubicBezTo>
                    <a:pt x="75" y="151"/>
                    <a:pt x="77" y="150"/>
                    <a:pt x="77" y="147"/>
                  </a:cubicBezTo>
                  <a:lnTo>
                    <a:pt x="77" y="144"/>
                  </a:lnTo>
                  <a:cubicBezTo>
                    <a:pt x="77" y="142"/>
                    <a:pt x="77" y="137"/>
                    <a:pt x="75" y="136"/>
                  </a:cubicBezTo>
                  <a:cubicBezTo>
                    <a:pt x="75" y="131"/>
                    <a:pt x="72" y="129"/>
                    <a:pt x="72" y="128"/>
                  </a:cubicBezTo>
                  <a:cubicBezTo>
                    <a:pt x="70" y="123"/>
                    <a:pt x="69" y="118"/>
                    <a:pt x="67" y="113"/>
                  </a:cubicBezTo>
                  <a:lnTo>
                    <a:pt x="55" y="83"/>
                  </a:lnTo>
                  <a:cubicBezTo>
                    <a:pt x="51" y="72"/>
                    <a:pt x="45" y="63"/>
                    <a:pt x="40" y="52"/>
                  </a:cubicBezTo>
                  <a:cubicBezTo>
                    <a:pt x="37" y="47"/>
                    <a:pt x="35" y="42"/>
                    <a:pt x="32" y="36"/>
                  </a:cubicBezTo>
                  <a:cubicBezTo>
                    <a:pt x="31" y="32"/>
                    <a:pt x="28" y="26"/>
                    <a:pt x="24" y="20"/>
                  </a:cubicBezTo>
                  <a:lnTo>
                    <a:pt x="24" y="23"/>
                  </a:lnTo>
                  <a:cubicBezTo>
                    <a:pt x="23" y="23"/>
                    <a:pt x="23" y="20"/>
                    <a:pt x="23" y="20"/>
                  </a:cubicBezTo>
                  <a:lnTo>
                    <a:pt x="16" y="9"/>
                  </a:lnTo>
                  <a:cubicBezTo>
                    <a:pt x="16" y="9"/>
                    <a:pt x="16" y="7"/>
                    <a:pt x="15" y="4"/>
                  </a:cubicBezTo>
                  <a:lnTo>
                    <a:pt x="13" y="2"/>
                  </a:lnTo>
                  <a:cubicBezTo>
                    <a:pt x="12" y="1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Google Shape;415;p23">
              <a:extLst>
                <a:ext uri="{FF2B5EF4-FFF2-40B4-BE49-F238E27FC236}">
                  <a16:creationId xmlns:a16="http://schemas.microsoft.com/office/drawing/2014/main" id="{91189D63-4C92-415B-B82E-1FB073B476CA}"/>
                </a:ext>
              </a:extLst>
            </p:cNvPr>
            <p:cNvSpPr/>
            <p:nvPr/>
          </p:nvSpPr>
          <p:spPr>
            <a:xfrm>
              <a:off x="1892153" y="2217533"/>
              <a:ext cx="44556" cy="70801"/>
            </a:xfrm>
            <a:custGeom>
              <a:avLst/>
              <a:gdLst/>
              <a:ahLst/>
              <a:cxnLst/>
              <a:rect l="l" t="t" r="r" b="b"/>
              <a:pathLst>
                <a:path w="73" h="116" extrusionOk="0">
                  <a:moveTo>
                    <a:pt x="10" y="1"/>
                  </a:moveTo>
                  <a:cubicBezTo>
                    <a:pt x="10" y="1"/>
                    <a:pt x="9" y="1"/>
                    <a:pt x="9" y="2"/>
                  </a:cubicBezTo>
                  <a:lnTo>
                    <a:pt x="7" y="2"/>
                  </a:lnTo>
                  <a:cubicBezTo>
                    <a:pt x="3" y="2"/>
                    <a:pt x="1" y="7"/>
                    <a:pt x="3" y="10"/>
                  </a:cubicBezTo>
                  <a:cubicBezTo>
                    <a:pt x="3" y="10"/>
                    <a:pt x="6" y="13"/>
                    <a:pt x="6" y="15"/>
                  </a:cubicBezTo>
                  <a:lnTo>
                    <a:pt x="10" y="26"/>
                  </a:lnTo>
                  <a:cubicBezTo>
                    <a:pt x="14" y="32"/>
                    <a:pt x="17" y="40"/>
                    <a:pt x="22" y="46"/>
                  </a:cubicBezTo>
                  <a:cubicBezTo>
                    <a:pt x="26" y="59"/>
                    <a:pt x="33" y="69"/>
                    <a:pt x="39" y="80"/>
                  </a:cubicBezTo>
                  <a:cubicBezTo>
                    <a:pt x="42" y="86"/>
                    <a:pt x="45" y="91"/>
                    <a:pt x="49" y="96"/>
                  </a:cubicBezTo>
                  <a:cubicBezTo>
                    <a:pt x="49" y="99"/>
                    <a:pt x="50" y="102"/>
                    <a:pt x="52" y="104"/>
                  </a:cubicBezTo>
                  <a:cubicBezTo>
                    <a:pt x="55" y="105"/>
                    <a:pt x="56" y="110"/>
                    <a:pt x="58" y="111"/>
                  </a:cubicBezTo>
                  <a:cubicBezTo>
                    <a:pt x="60" y="114"/>
                    <a:pt x="62" y="115"/>
                    <a:pt x="63" y="115"/>
                  </a:cubicBezTo>
                  <a:cubicBezTo>
                    <a:pt x="65" y="115"/>
                    <a:pt x="66" y="114"/>
                    <a:pt x="68" y="113"/>
                  </a:cubicBezTo>
                  <a:cubicBezTo>
                    <a:pt x="71" y="111"/>
                    <a:pt x="72" y="108"/>
                    <a:pt x="71" y="105"/>
                  </a:cubicBezTo>
                  <a:cubicBezTo>
                    <a:pt x="68" y="99"/>
                    <a:pt x="64" y="92"/>
                    <a:pt x="61" y="84"/>
                  </a:cubicBezTo>
                  <a:cubicBezTo>
                    <a:pt x="56" y="78"/>
                    <a:pt x="55" y="70"/>
                    <a:pt x="50" y="64"/>
                  </a:cubicBezTo>
                  <a:cubicBezTo>
                    <a:pt x="45" y="53"/>
                    <a:pt x="39" y="40"/>
                    <a:pt x="33" y="31"/>
                  </a:cubicBezTo>
                  <a:cubicBezTo>
                    <a:pt x="31" y="26"/>
                    <a:pt x="26" y="21"/>
                    <a:pt x="23" y="15"/>
                  </a:cubicBezTo>
                  <a:cubicBezTo>
                    <a:pt x="22" y="13"/>
                    <a:pt x="18" y="8"/>
                    <a:pt x="17" y="7"/>
                  </a:cubicBezTo>
                  <a:cubicBezTo>
                    <a:pt x="16" y="4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Google Shape;416;p23">
              <a:extLst>
                <a:ext uri="{FF2B5EF4-FFF2-40B4-BE49-F238E27FC236}">
                  <a16:creationId xmlns:a16="http://schemas.microsoft.com/office/drawing/2014/main" id="{36C4B162-DFA8-4A63-8742-D1410CF1A806}"/>
                </a:ext>
              </a:extLst>
            </p:cNvPr>
            <p:cNvSpPr/>
            <p:nvPr/>
          </p:nvSpPr>
          <p:spPr>
            <a:xfrm>
              <a:off x="1908022" y="2163212"/>
              <a:ext cx="42115" cy="82398"/>
            </a:xfrm>
            <a:custGeom>
              <a:avLst/>
              <a:gdLst/>
              <a:ahLst/>
              <a:cxnLst/>
              <a:rect l="l" t="t" r="r" b="b"/>
              <a:pathLst>
                <a:path w="69" h="135" extrusionOk="0">
                  <a:moveTo>
                    <a:pt x="16" y="51"/>
                  </a:moveTo>
                  <a:cubicBezTo>
                    <a:pt x="16" y="51"/>
                    <a:pt x="16" y="54"/>
                    <a:pt x="18" y="54"/>
                  </a:cubicBezTo>
                  <a:lnTo>
                    <a:pt x="18" y="54"/>
                  </a:lnTo>
                  <a:cubicBezTo>
                    <a:pt x="17" y="53"/>
                    <a:pt x="17" y="52"/>
                    <a:pt x="16" y="51"/>
                  </a:cubicBezTo>
                  <a:close/>
                  <a:moveTo>
                    <a:pt x="36" y="55"/>
                  </a:moveTo>
                  <a:cubicBezTo>
                    <a:pt x="36" y="55"/>
                    <a:pt x="37" y="56"/>
                    <a:pt x="37" y="56"/>
                  </a:cubicBezTo>
                  <a:cubicBezTo>
                    <a:pt x="37" y="56"/>
                    <a:pt x="37" y="55"/>
                    <a:pt x="36" y="55"/>
                  </a:cubicBezTo>
                  <a:close/>
                  <a:moveTo>
                    <a:pt x="5" y="1"/>
                  </a:moveTo>
                  <a:cubicBezTo>
                    <a:pt x="5" y="1"/>
                    <a:pt x="2" y="1"/>
                    <a:pt x="2" y="2"/>
                  </a:cubicBezTo>
                  <a:cubicBezTo>
                    <a:pt x="0" y="7"/>
                    <a:pt x="2" y="10"/>
                    <a:pt x="2" y="15"/>
                  </a:cubicBezTo>
                  <a:cubicBezTo>
                    <a:pt x="5" y="18"/>
                    <a:pt x="5" y="20"/>
                    <a:pt x="7" y="24"/>
                  </a:cubicBezTo>
                  <a:cubicBezTo>
                    <a:pt x="10" y="32"/>
                    <a:pt x="13" y="39"/>
                    <a:pt x="16" y="47"/>
                  </a:cubicBezTo>
                  <a:lnTo>
                    <a:pt x="16" y="48"/>
                  </a:lnTo>
                  <a:cubicBezTo>
                    <a:pt x="16" y="50"/>
                    <a:pt x="18" y="50"/>
                    <a:pt x="18" y="51"/>
                  </a:cubicBezTo>
                  <a:cubicBezTo>
                    <a:pt x="16" y="51"/>
                    <a:pt x="16" y="50"/>
                    <a:pt x="16" y="50"/>
                  </a:cubicBezTo>
                  <a:lnTo>
                    <a:pt x="16" y="50"/>
                  </a:lnTo>
                  <a:cubicBezTo>
                    <a:pt x="16" y="51"/>
                    <a:pt x="18" y="51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4"/>
                  </a:lnTo>
                  <a:cubicBezTo>
                    <a:pt x="24" y="67"/>
                    <a:pt x="31" y="79"/>
                    <a:pt x="37" y="91"/>
                  </a:cubicBezTo>
                  <a:cubicBezTo>
                    <a:pt x="40" y="99"/>
                    <a:pt x="42" y="105"/>
                    <a:pt x="46" y="112"/>
                  </a:cubicBezTo>
                  <a:cubicBezTo>
                    <a:pt x="46" y="115"/>
                    <a:pt x="48" y="118"/>
                    <a:pt x="50" y="121"/>
                  </a:cubicBezTo>
                  <a:cubicBezTo>
                    <a:pt x="53" y="126"/>
                    <a:pt x="54" y="127"/>
                    <a:pt x="56" y="131"/>
                  </a:cubicBezTo>
                  <a:cubicBezTo>
                    <a:pt x="57" y="134"/>
                    <a:pt x="59" y="135"/>
                    <a:pt x="61" y="135"/>
                  </a:cubicBezTo>
                  <a:cubicBezTo>
                    <a:pt x="63" y="135"/>
                    <a:pt x="64" y="134"/>
                    <a:pt x="65" y="134"/>
                  </a:cubicBezTo>
                  <a:cubicBezTo>
                    <a:pt x="69" y="131"/>
                    <a:pt x="69" y="129"/>
                    <a:pt x="69" y="126"/>
                  </a:cubicBezTo>
                  <a:cubicBezTo>
                    <a:pt x="65" y="121"/>
                    <a:pt x="65" y="120"/>
                    <a:pt x="64" y="115"/>
                  </a:cubicBezTo>
                  <a:cubicBezTo>
                    <a:pt x="62" y="113"/>
                    <a:pt x="62" y="110"/>
                    <a:pt x="61" y="107"/>
                  </a:cubicBezTo>
                  <a:cubicBezTo>
                    <a:pt x="59" y="102"/>
                    <a:pt x="54" y="96"/>
                    <a:pt x="53" y="89"/>
                  </a:cubicBezTo>
                  <a:lnTo>
                    <a:pt x="35" y="54"/>
                  </a:lnTo>
                  <a:lnTo>
                    <a:pt x="35" y="54"/>
                  </a:lnTo>
                  <a:cubicBezTo>
                    <a:pt x="36" y="54"/>
                    <a:pt x="36" y="55"/>
                    <a:pt x="36" y="55"/>
                  </a:cubicBezTo>
                  <a:lnTo>
                    <a:pt x="36" y="55"/>
                  </a:lnTo>
                  <a:cubicBezTo>
                    <a:pt x="32" y="47"/>
                    <a:pt x="29" y="38"/>
                    <a:pt x="23" y="29"/>
                  </a:cubicBezTo>
                  <a:lnTo>
                    <a:pt x="16" y="16"/>
                  </a:lnTo>
                  <a:cubicBezTo>
                    <a:pt x="15" y="12"/>
                    <a:pt x="13" y="8"/>
                    <a:pt x="8" y="7"/>
                  </a:cubicBezTo>
                  <a:cubicBezTo>
                    <a:pt x="8" y="7"/>
                    <a:pt x="7" y="7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Google Shape;417;p23">
              <a:extLst>
                <a:ext uri="{FF2B5EF4-FFF2-40B4-BE49-F238E27FC236}">
                  <a16:creationId xmlns:a16="http://schemas.microsoft.com/office/drawing/2014/main" id="{A3F3FF1C-EFF3-450C-8A22-97B576C019EF}"/>
                </a:ext>
              </a:extLst>
            </p:cNvPr>
            <p:cNvSpPr/>
            <p:nvPr/>
          </p:nvSpPr>
          <p:spPr>
            <a:xfrm>
              <a:off x="1919619" y="2110721"/>
              <a:ext cx="34180" cy="67139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2" y="1"/>
                    <a:pt x="0" y="2"/>
                    <a:pt x="0" y="6"/>
                  </a:cubicBezTo>
                  <a:lnTo>
                    <a:pt x="0" y="9"/>
                  </a:lnTo>
                  <a:cubicBezTo>
                    <a:pt x="0" y="12"/>
                    <a:pt x="2" y="15"/>
                    <a:pt x="2" y="17"/>
                  </a:cubicBezTo>
                  <a:cubicBezTo>
                    <a:pt x="4" y="23"/>
                    <a:pt x="5" y="28"/>
                    <a:pt x="8" y="33"/>
                  </a:cubicBezTo>
                  <a:cubicBezTo>
                    <a:pt x="10" y="39"/>
                    <a:pt x="13" y="45"/>
                    <a:pt x="16" y="50"/>
                  </a:cubicBezTo>
                  <a:cubicBezTo>
                    <a:pt x="18" y="56"/>
                    <a:pt x="21" y="63"/>
                    <a:pt x="23" y="69"/>
                  </a:cubicBezTo>
                  <a:cubicBezTo>
                    <a:pt x="27" y="77"/>
                    <a:pt x="29" y="82"/>
                    <a:pt x="34" y="88"/>
                  </a:cubicBezTo>
                  <a:cubicBezTo>
                    <a:pt x="35" y="94"/>
                    <a:pt x="40" y="101"/>
                    <a:pt x="43" y="106"/>
                  </a:cubicBezTo>
                  <a:cubicBezTo>
                    <a:pt x="44" y="109"/>
                    <a:pt x="47" y="110"/>
                    <a:pt x="50" y="110"/>
                  </a:cubicBezTo>
                  <a:cubicBezTo>
                    <a:pt x="51" y="110"/>
                    <a:pt x="52" y="109"/>
                    <a:pt x="53" y="109"/>
                  </a:cubicBezTo>
                  <a:cubicBezTo>
                    <a:pt x="56" y="106"/>
                    <a:pt x="56" y="102"/>
                    <a:pt x="56" y="101"/>
                  </a:cubicBezTo>
                  <a:cubicBezTo>
                    <a:pt x="53" y="94"/>
                    <a:pt x="51" y="88"/>
                    <a:pt x="50" y="85"/>
                  </a:cubicBezTo>
                  <a:cubicBezTo>
                    <a:pt x="46" y="80"/>
                    <a:pt x="45" y="75"/>
                    <a:pt x="43" y="71"/>
                  </a:cubicBezTo>
                  <a:lnTo>
                    <a:pt x="26" y="36"/>
                  </a:lnTo>
                  <a:cubicBezTo>
                    <a:pt x="24" y="29"/>
                    <a:pt x="19" y="23"/>
                    <a:pt x="18" y="17"/>
                  </a:cubicBezTo>
                  <a:cubicBezTo>
                    <a:pt x="18" y="14"/>
                    <a:pt x="16" y="12"/>
                    <a:pt x="13" y="7"/>
                  </a:cubicBezTo>
                  <a:cubicBezTo>
                    <a:pt x="13" y="6"/>
                    <a:pt x="11" y="6"/>
                    <a:pt x="11" y="2"/>
                  </a:cubicBezTo>
                  <a:cubicBezTo>
                    <a:pt x="10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Google Shape;418;p23">
              <a:extLst>
                <a:ext uri="{FF2B5EF4-FFF2-40B4-BE49-F238E27FC236}">
                  <a16:creationId xmlns:a16="http://schemas.microsoft.com/office/drawing/2014/main" id="{9DA23C83-78A9-4A38-B86B-903A6FA78EF1}"/>
                </a:ext>
              </a:extLst>
            </p:cNvPr>
            <p:cNvSpPr/>
            <p:nvPr/>
          </p:nvSpPr>
          <p:spPr>
            <a:xfrm>
              <a:off x="1925112" y="2077151"/>
              <a:ext cx="26856" cy="48218"/>
            </a:xfrm>
            <a:custGeom>
              <a:avLst/>
              <a:gdLst/>
              <a:ahLst/>
              <a:cxnLst/>
              <a:rect l="l" t="t" r="r" b="b"/>
              <a:pathLst>
                <a:path w="44" h="79" extrusionOk="0">
                  <a:moveTo>
                    <a:pt x="4" y="0"/>
                  </a:moveTo>
                  <a:cubicBezTo>
                    <a:pt x="2" y="0"/>
                    <a:pt x="1" y="4"/>
                    <a:pt x="1" y="5"/>
                  </a:cubicBezTo>
                  <a:lnTo>
                    <a:pt x="1" y="11"/>
                  </a:lnTo>
                  <a:cubicBezTo>
                    <a:pt x="1" y="13"/>
                    <a:pt x="2" y="15"/>
                    <a:pt x="2" y="16"/>
                  </a:cubicBezTo>
                  <a:lnTo>
                    <a:pt x="9" y="29"/>
                  </a:lnTo>
                  <a:lnTo>
                    <a:pt x="9" y="31"/>
                  </a:lnTo>
                  <a:lnTo>
                    <a:pt x="9" y="32"/>
                  </a:lnTo>
                  <a:cubicBezTo>
                    <a:pt x="10" y="32"/>
                    <a:pt x="10" y="35"/>
                    <a:pt x="10" y="35"/>
                  </a:cubicBezTo>
                  <a:cubicBezTo>
                    <a:pt x="14" y="43"/>
                    <a:pt x="18" y="48"/>
                    <a:pt x="22" y="56"/>
                  </a:cubicBezTo>
                  <a:cubicBezTo>
                    <a:pt x="25" y="61"/>
                    <a:pt x="26" y="62"/>
                    <a:pt x="28" y="67"/>
                  </a:cubicBezTo>
                  <a:cubicBezTo>
                    <a:pt x="31" y="69"/>
                    <a:pt x="33" y="72"/>
                    <a:pt x="34" y="77"/>
                  </a:cubicBezTo>
                  <a:cubicBezTo>
                    <a:pt x="35" y="78"/>
                    <a:pt x="38" y="79"/>
                    <a:pt x="40" y="79"/>
                  </a:cubicBezTo>
                  <a:cubicBezTo>
                    <a:pt x="41" y="79"/>
                    <a:pt x="42" y="79"/>
                    <a:pt x="42" y="78"/>
                  </a:cubicBezTo>
                  <a:cubicBezTo>
                    <a:pt x="44" y="77"/>
                    <a:pt x="44" y="75"/>
                    <a:pt x="44" y="72"/>
                  </a:cubicBezTo>
                  <a:cubicBezTo>
                    <a:pt x="42" y="70"/>
                    <a:pt x="42" y="67"/>
                    <a:pt x="41" y="64"/>
                  </a:cubicBezTo>
                  <a:cubicBezTo>
                    <a:pt x="37" y="61"/>
                    <a:pt x="36" y="54"/>
                    <a:pt x="34" y="51"/>
                  </a:cubicBezTo>
                  <a:cubicBezTo>
                    <a:pt x="33" y="45"/>
                    <a:pt x="28" y="38"/>
                    <a:pt x="26" y="32"/>
                  </a:cubicBezTo>
                  <a:cubicBezTo>
                    <a:pt x="25" y="29"/>
                    <a:pt x="20" y="23"/>
                    <a:pt x="18" y="19"/>
                  </a:cubicBezTo>
                  <a:cubicBezTo>
                    <a:pt x="17" y="15"/>
                    <a:pt x="17" y="13"/>
                    <a:pt x="15" y="11"/>
                  </a:cubicBezTo>
                  <a:cubicBezTo>
                    <a:pt x="15" y="8"/>
                    <a:pt x="12" y="7"/>
                    <a:pt x="12" y="7"/>
                  </a:cubicBezTo>
                  <a:cubicBezTo>
                    <a:pt x="10" y="5"/>
                    <a:pt x="10" y="4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Google Shape;419;p23">
              <a:extLst>
                <a:ext uri="{FF2B5EF4-FFF2-40B4-BE49-F238E27FC236}">
                  <a16:creationId xmlns:a16="http://schemas.microsoft.com/office/drawing/2014/main" id="{58C71146-90BC-4C31-929C-6E1D713EBF42}"/>
                </a:ext>
              </a:extLst>
            </p:cNvPr>
            <p:cNvSpPr/>
            <p:nvPr/>
          </p:nvSpPr>
          <p:spPr>
            <a:xfrm>
              <a:off x="1933047" y="2039919"/>
              <a:ext cx="26856" cy="40894"/>
            </a:xfrm>
            <a:custGeom>
              <a:avLst/>
              <a:gdLst/>
              <a:ahLst/>
              <a:cxnLst/>
              <a:rect l="l" t="t" r="r" b="b"/>
              <a:pathLst>
                <a:path w="44" h="67" extrusionOk="0">
                  <a:moveTo>
                    <a:pt x="8" y="0"/>
                  </a:moveTo>
                  <a:cubicBezTo>
                    <a:pt x="7" y="0"/>
                    <a:pt x="8" y="1"/>
                    <a:pt x="9" y="3"/>
                  </a:cubicBezTo>
                  <a:lnTo>
                    <a:pt x="5" y="3"/>
                  </a:lnTo>
                  <a:cubicBezTo>
                    <a:pt x="5" y="4"/>
                    <a:pt x="4" y="4"/>
                    <a:pt x="4" y="6"/>
                  </a:cubicBezTo>
                  <a:cubicBezTo>
                    <a:pt x="1" y="9"/>
                    <a:pt x="4" y="11"/>
                    <a:pt x="4" y="12"/>
                  </a:cubicBezTo>
                  <a:cubicBezTo>
                    <a:pt x="5" y="14"/>
                    <a:pt x="5" y="14"/>
                    <a:pt x="5" y="17"/>
                  </a:cubicBezTo>
                  <a:cubicBezTo>
                    <a:pt x="5" y="19"/>
                    <a:pt x="7" y="20"/>
                    <a:pt x="7" y="22"/>
                  </a:cubicBezTo>
                  <a:cubicBezTo>
                    <a:pt x="9" y="28"/>
                    <a:pt x="13" y="33"/>
                    <a:pt x="15" y="38"/>
                  </a:cubicBezTo>
                  <a:cubicBezTo>
                    <a:pt x="20" y="46"/>
                    <a:pt x="24" y="57"/>
                    <a:pt x="31" y="65"/>
                  </a:cubicBezTo>
                  <a:cubicBezTo>
                    <a:pt x="32" y="66"/>
                    <a:pt x="35" y="67"/>
                    <a:pt x="37" y="67"/>
                  </a:cubicBezTo>
                  <a:cubicBezTo>
                    <a:pt x="37" y="67"/>
                    <a:pt x="38" y="67"/>
                    <a:pt x="39" y="66"/>
                  </a:cubicBezTo>
                  <a:cubicBezTo>
                    <a:pt x="40" y="65"/>
                    <a:pt x="43" y="60"/>
                    <a:pt x="40" y="58"/>
                  </a:cubicBezTo>
                  <a:cubicBezTo>
                    <a:pt x="37" y="49"/>
                    <a:pt x="34" y="38"/>
                    <a:pt x="28" y="28"/>
                  </a:cubicBezTo>
                  <a:cubicBezTo>
                    <a:pt x="26" y="25"/>
                    <a:pt x="21" y="19"/>
                    <a:pt x="20" y="14"/>
                  </a:cubicBezTo>
                  <a:cubicBezTo>
                    <a:pt x="18" y="12"/>
                    <a:pt x="18" y="11"/>
                    <a:pt x="15" y="9"/>
                  </a:cubicBezTo>
                  <a:lnTo>
                    <a:pt x="13" y="6"/>
                  </a:lnTo>
                  <a:cubicBezTo>
                    <a:pt x="12" y="4"/>
                    <a:pt x="12" y="3"/>
                    <a:pt x="10" y="3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Google Shape;420;p23">
              <a:extLst>
                <a:ext uri="{FF2B5EF4-FFF2-40B4-BE49-F238E27FC236}">
                  <a16:creationId xmlns:a16="http://schemas.microsoft.com/office/drawing/2014/main" id="{96F74B84-7295-485F-87DE-B3733973D9C5}"/>
                </a:ext>
              </a:extLst>
            </p:cNvPr>
            <p:cNvSpPr/>
            <p:nvPr/>
          </p:nvSpPr>
          <p:spPr>
            <a:xfrm>
              <a:off x="1934878" y="1994753"/>
              <a:ext cx="28687" cy="42725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7"/>
                  </a:lnTo>
                  <a:cubicBezTo>
                    <a:pt x="2" y="8"/>
                    <a:pt x="2" y="13"/>
                    <a:pt x="4" y="15"/>
                  </a:cubicBezTo>
                  <a:cubicBezTo>
                    <a:pt x="6" y="18"/>
                    <a:pt x="6" y="21"/>
                    <a:pt x="9" y="23"/>
                  </a:cubicBezTo>
                  <a:cubicBezTo>
                    <a:pt x="10" y="27"/>
                    <a:pt x="13" y="32"/>
                    <a:pt x="17" y="37"/>
                  </a:cubicBezTo>
                  <a:cubicBezTo>
                    <a:pt x="21" y="47"/>
                    <a:pt x="29" y="56"/>
                    <a:pt x="36" y="67"/>
                  </a:cubicBezTo>
                  <a:cubicBezTo>
                    <a:pt x="36" y="68"/>
                    <a:pt x="38" y="69"/>
                    <a:pt x="40" y="69"/>
                  </a:cubicBezTo>
                  <a:cubicBezTo>
                    <a:pt x="41" y="69"/>
                    <a:pt x="42" y="69"/>
                    <a:pt x="42" y="69"/>
                  </a:cubicBezTo>
                  <a:cubicBezTo>
                    <a:pt x="44" y="69"/>
                    <a:pt x="47" y="64"/>
                    <a:pt x="44" y="62"/>
                  </a:cubicBezTo>
                  <a:cubicBezTo>
                    <a:pt x="44" y="62"/>
                    <a:pt x="42" y="61"/>
                    <a:pt x="42" y="59"/>
                  </a:cubicBezTo>
                  <a:cubicBezTo>
                    <a:pt x="36" y="48"/>
                    <a:pt x="31" y="40"/>
                    <a:pt x="25" y="31"/>
                  </a:cubicBezTo>
                  <a:cubicBezTo>
                    <a:pt x="23" y="27"/>
                    <a:pt x="20" y="21"/>
                    <a:pt x="17" y="16"/>
                  </a:cubicBezTo>
                  <a:cubicBezTo>
                    <a:pt x="17" y="15"/>
                    <a:pt x="15" y="13"/>
                    <a:pt x="12" y="12"/>
                  </a:cubicBezTo>
                  <a:lnTo>
                    <a:pt x="9" y="7"/>
                  </a:lnTo>
                  <a:cubicBezTo>
                    <a:pt x="9" y="7"/>
                    <a:pt x="9" y="5"/>
                    <a:pt x="7" y="5"/>
                  </a:cubicBezTo>
                  <a:cubicBezTo>
                    <a:pt x="4" y="5"/>
                    <a:pt x="4" y="5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Google Shape;421;p23">
            <a:extLst>
              <a:ext uri="{FF2B5EF4-FFF2-40B4-BE49-F238E27FC236}">
                <a16:creationId xmlns:a16="http://schemas.microsoft.com/office/drawing/2014/main" id="{F19C7E53-0369-4C90-B625-82C4BBA1EDAB}"/>
              </a:ext>
            </a:extLst>
          </p:cNvPr>
          <p:cNvSpPr/>
          <p:nvPr/>
        </p:nvSpPr>
        <p:spPr>
          <a:xfrm flipH="1">
            <a:off x="3826163" y="2052494"/>
            <a:ext cx="2004323" cy="1790657"/>
          </a:xfrm>
          <a:custGeom>
            <a:avLst/>
            <a:gdLst/>
            <a:ahLst/>
            <a:cxnLst/>
            <a:rect l="l" t="t" r="r" b="b"/>
            <a:pathLst>
              <a:path w="2594" h="2267" extrusionOk="0">
                <a:moveTo>
                  <a:pt x="1316" y="1"/>
                </a:moveTo>
                <a:cubicBezTo>
                  <a:pt x="1283" y="1"/>
                  <a:pt x="1245" y="3"/>
                  <a:pt x="1203" y="9"/>
                </a:cubicBezTo>
                <a:lnTo>
                  <a:pt x="1200" y="9"/>
                </a:lnTo>
                <a:cubicBezTo>
                  <a:pt x="1153" y="14"/>
                  <a:pt x="1103" y="23"/>
                  <a:pt x="1048" y="37"/>
                </a:cubicBezTo>
                <a:cubicBezTo>
                  <a:pt x="1005" y="49"/>
                  <a:pt x="959" y="61"/>
                  <a:pt x="913" y="77"/>
                </a:cubicBezTo>
                <a:cubicBezTo>
                  <a:pt x="854" y="98"/>
                  <a:pt x="807" y="117"/>
                  <a:pt x="762" y="137"/>
                </a:cubicBezTo>
                <a:cubicBezTo>
                  <a:pt x="740" y="147"/>
                  <a:pt x="720" y="160"/>
                  <a:pt x="696" y="171"/>
                </a:cubicBezTo>
                <a:cubicBezTo>
                  <a:pt x="669" y="185"/>
                  <a:pt x="648" y="196"/>
                  <a:pt x="628" y="209"/>
                </a:cubicBezTo>
                <a:cubicBezTo>
                  <a:pt x="585" y="234"/>
                  <a:pt x="540" y="264"/>
                  <a:pt x="501" y="296"/>
                </a:cubicBezTo>
                <a:cubicBezTo>
                  <a:pt x="467" y="323"/>
                  <a:pt x="434" y="355"/>
                  <a:pt x="402" y="394"/>
                </a:cubicBezTo>
                <a:cubicBezTo>
                  <a:pt x="388" y="413"/>
                  <a:pt x="372" y="431"/>
                  <a:pt x="356" y="455"/>
                </a:cubicBezTo>
                <a:cubicBezTo>
                  <a:pt x="340" y="477"/>
                  <a:pt x="326" y="498"/>
                  <a:pt x="315" y="518"/>
                </a:cubicBezTo>
                <a:cubicBezTo>
                  <a:pt x="301" y="544"/>
                  <a:pt x="288" y="569"/>
                  <a:pt x="280" y="591"/>
                </a:cubicBezTo>
                <a:cubicBezTo>
                  <a:pt x="272" y="612"/>
                  <a:pt x="264" y="632"/>
                  <a:pt x="256" y="655"/>
                </a:cubicBezTo>
                <a:cubicBezTo>
                  <a:pt x="244" y="694"/>
                  <a:pt x="232" y="734"/>
                  <a:pt x="223" y="774"/>
                </a:cubicBezTo>
                <a:cubicBezTo>
                  <a:pt x="213" y="812"/>
                  <a:pt x="201" y="858"/>
                  <a:pt x="193" y="907"/>
                </a:cubicBezTo>
                <a:cubicBezTo>
                  <a:pt x="185" y="950"/>
                  <a:pt x="180" y="997"/>
                  <a:pt x="174" y="1056"/>
                </a:cubicBezTo>
                <a:cubicBezTo>
                  <a:pt x="169" y="1100"/>
                  <a:pt x="166" y="1151"/>
                  <a:pt x="164" y="1200"/>
                </a:cubicBezTo>
                <a:cubicBezTo>
                  <a:pt x="161" y="1243"/>
                  <a:pt x="161" y="1286"/>
                  <a:pt x="164" y="1322"/>
                </a:cubicBezTo>
                <a:cubicBezTo>
                  <a:pt x="166" y="1361"/>
                  <a:pt x="169" y="1399"/>
                  <a:pt x="174" y="1441"/>
                </a:cubicBezTo>
                <a:lnTo>
                  <a:pt x="174" y="1445"/>
                </a:lnTo>
                <a:cubicBezTo>
                  <a:pt x="180" y="1487"/>
                  <a:pt x="188" y="1529"/>
                  <a:pt x="196" y="1572"/>
                </a:cubicBezTo>
                <a:cubicBezTo>
                  <a:pt x="199" y="1592"/>
                  <a:pt x="206" y="1614"/>
                  <a:pt x="209" y="1635"/>
                </a:cubicBezTo>
                <a:cubicBezTo>
                  <a:pt x="215" y="1659"/>
                  <a:pt x="223" y="1684"/>
                  <a:pt x="229" y="1706"/>
                </a:cubicBezTo>
                <a:cubicBezTo>
                  <a:pt x="236" y="1727"/>
                  <a:pt x="244" y="1751"/>
                  <a:pt x="248" y="1773"/>
                </a:cubicBezTo>
                <a:lnTo>
                  <a:pt x="255" y="1790"/>
                </a:lnTo>
                <a:lnTo>
                  <a:pt x="256" y="1798"/>
                </a:lnTo>
                <a:cubicBezTo>
                  <a:pt x="261" y="1811"/>
                  <a:pt x="264" y="1822"/>
                  <a:pt x="269" y="1836"/>
                </a:cubicBezTo>
                <a:lnTo>
                  <a:pt x="267" y="1838"/>
                </a:lnTo>
                <a:cubicBezTo>
                  <a:pt x="261" y="1844"/>
                  <a:pt x="255" y="1852"/>
                  <a:pt x="252" y="1859"/>
                </a:cubicBezTo>
                <a:cubicBezTo>
                  <a:pt x="240" y="1873"/>
                  <a:pt x="236" y="1886"/>
                  <a:pt x="228" y="1898"/>
                </a:cubicBezTo>
                <a:cubicBezTo>
                  <a:pt x="221" y="1909"/>
                  <a:pt x="213" y="1924"/>
                  <a:pt x="207" y="1936"/>
                </a:cubicBezTo>
                <a:cubicBezTo>
                  <a:pt x="199" y="1949"/>
                  <a:pt x="190" y="1963"/>
                  <a:pt x="180" y="1978"/>
                </a:cubicBezTo>
                <a:lnTo>
                  <a:pt x="175" y="1984"/>
                </a:lnTo>
                <a:cubicBezTo>
                  <a:pt x="150" y="2020"/>
                  <a:pt x="129" y="2049"/>
                  <a:pt x="110" y="2074"/>
                </a:cubicBezTo>
                <a:cubicBezTo>
                  <a:pt x="87" y="2105"/>
                  <a:pt x="63" y="2135"/>
                  <a:pt x="33" y="2168"/>
                </a:cubicBezTo>
                <a:cubicBezTo>
                  <a:pt x="31" y="2170"/>
                  <a:pt x="29" y="2174"/>
                  <a:pt x="26" y="2176"/>
                </a:cubicBezTo>
                <a:cubicBezTo>
                  <a:pt x="18" y="2184"/>
                  <a:pt x="14" y="2192"/>
                  <a:pt x="7" y="2201"/>
                </a:cubicBezTo>
                <a:lnTo>
                  <a:pt x="6" y="2203"/>
                </a:lnTo>
                <a:cubicBezTo>
                  <a:pt x="6" y="2206"/>
                  <a:pt x="2" y="2208"/>
                  <a:pt x="2" y="2209"/>
                </a:cubicBezTo>
                <a:cubicBezTo>
                  <a:pt x="1" y="2216"/>
                  <a:pt x="1" y="2217"/>
                  <a:pt x="2" y="2222"/>
                </a:cubicBezTo>
                <a:lnTo>
                  <a:pt x="2" y="2224"/>
                </a:lnTo>
                <a:cubicBezTo>
                  <a:pt x="2" y="2225"/>
                  <a:pt x="6" y="2227"/>
                  <a:pt x="6" y="2227"/>
                </a:cubicBezTo>
                <a:cubicBezTo>
                  <a:pt x="6" y="2227"/>
                  <a:pt x="6" y="2230"/>
                  <a:pt x="7" y="2230"/>
                </a:cubicBezTo>
                <a:cubicBezTo>
                  <a:pt x="9" y="2233"/>
                  <a:pt x="14" y="2238"/>
                  <a:pt x="17" y="2239"/>
                </a:cubicBezTo>
                <a:cubicBezTo>
                  <a:pt x="18" y="2241"/>
                  <a:pt x="22" y="2241"/>
                  <a:pt x="25" y="2241"/>
                </a:cubicBezTo>
                <a:lnTo>
                  <a:pt x="39" y="2241"/>
                </a:lnTo>
                <a:cubicBezTo>
                  <a:pt x="42" y="2241"/>
                  <a:pt x="45" y="2239"/>
                  <a:pt x="48" y="2238"/>
                </a:cubicBezTo>
                <a:cubicBezTo>
                  <a:pt x="48" y="2238"/>
                  <a:pt x="50" y="2238"/>
                  <a:pt x="50" y="2235"/>
                </a:cubicBezTo>
                <a:cubicBezTo>
                  <a:pt x="53" y="2233"/>
                  <a:pt x="55" y="2233"/>
                  <a:pt x="58" y="2231"/>
                </a:cubicBezTo>
                <a:cubicBezTo>
                  <a:pt x="69" y="2225"/>
                  <a:pt x="79" y="2222"/>
                  <a:pt x="88" y="2216"/>
                </a:cubicBezTo>
                <a:lnTo>
                  <a:pt x="94" y="2214"/>
                </a:lnTo>
                <a:cubicBezTo>
                  <a:pt x="109" y="2206"/>
                  <a:pt x="120" y="2200"/>
                  <a:pt x="134" y="2192"/>
                </a:cubicBezTo>
                <a:cubicBezTo>
                  <a:pt x="148" y="2184"/>
                  <a:pt x="161" y="2178"/>
                  <a:pt x="175" y="2170"/>
                </a:cubicBezTo>
                <a:cubicBezTo>
                  <a:pt x="191" y="2162"/>
                  <a:pt x="209" y="2154"/>
                  <a:pt x="225" y="2144"/>
                </a:cubicBezTo>
                <a:cubicBezTo>
                  <a:pt x="261" y="2124"/>
                  <a:pt x="296" y="2106"/>
                  <a:pt x="336" y="2089"/>
                </a:cubicBezTo>
                <a:cubicBezTo>
                  <a:pt x="372" y="2073"/>
                  <a:pt x="407" y="2055"/>
                  <a:pt x="443" y="2041"/>
                </a:cubicBezTo>
                <a:cubicBezTo>
                  <a:pt x="458" y="2035"/>
                  <a:pt x="470" y="2028"/>
                  <a:pt x="485" y="2025"/>
                </a:cubicBezTo>
                <a:lnTo>
                  <a:pt x="489" y="2024"/>
                </a:lnTo>
                <a:cubicBezTo>
                  <a:pt x="497" y="2019"/>
                  <a:pt x="507" y="2017"/>
                  <a:pt x="515" y="2016"/>
                </a:cubicBezTo>
                <a:lnTo>
                  <a:pt x="518" y="2016"/>
                </a:lnTo>
                <a:cubicBezTo>
                  <a:pt x="524" y="2017"/>
                  <a:pt x="529" y="2017"/>
                  <a:pt x="537" y="2020"/>
                </a:cubicBezTo>
                <a:cubicBezTo>
                  <a:pt x="540" y="2024"/>
                  <a:pt x="542" y="2024"/>
                  <a:pt x="547" y="2025"/>
                </a:cubicBezTo>
                <a:cubicBezTo>
                  <a:pt x="564" y="2041"/>
                  <a:pt x="585" y="2055"/>
                  <a:pt x="602" y="2066"/>
                </a:cubicBezTo>
                <a:cubicBezTo>
                  <a:pt x="620" y="2079"/>
                  <a:pt x="640" y="2090"/>
                  <a:pt x="659" y="2100"/>
                </a:cubicBezTo>
                <a:cubicBezTo>
                  <a:pt x="680" y="2111"/>
                  <a:pt x="699" y="2120"/>
                  <a:pt x="727" y="2132"/>
                </a:cubicBezTo>
                <a:lnTo>
                  <a:pt x="724" y="2132"/>
                </a:lnTo>
                <a:cubicBezTo>
                  <a:pt x="783" y="2155"/>
                  <a:pt x="834" y="2176"/>
                  <a:pt x="880" y="2192"/>
                </a:cubicBezTo>
                <a:cubicBezTo>
                  <a:pt x="904" y="2200"/>
                  <a:pt x="927" y="2208"/>
                  <a:pt x="951" y="2214"/>
                </a:cubicBezTo>
                <a:cubicBezTo>
                  <a:pt x="977" y="2222"/>
                  <a:pt x="1002" y="2225"/>
                  <a:pt x="1024" y="2231"/>
                </a:cubicBezTo>
                <a:cubicBezTo>
                  <a:pt x="1072" y="2241"/>
                  <a:pt x="1121" y="2249"/>
                  <a:pt x="1180" y="2254"/>
                </a:cubicBezTo>
                <a:cubicBezTo>
                  <a:pt x="1232" y="2258"/>
                  <a:pt x="1287" y="2263"/>
                  <a:pt x="1340" y="2265"/>
                </a:cubicBezTo>
                <a:cubicBezTo>
                  <a:pt x="1362" y="2265"/>
                  <a:pt x="1386" y="2266"/>
                  <a:pt x="1410" y="2266"/>
                </a:cubicBezTo>
                <a:cubicBezTo>
                  <a:pt x="1435" y="2266"/>
                  <a:pt x="1462" y="2266"/>
                  <a:pt x="1491" y="2265"/>
                </a:cubicBezTo>
                <a:cubicBezTo>
                  <a:pt x="1538" y="2263"/>
                  <a:pt x="1589" y="2257"/>
                  <a:pt x="1648" y="2247"/>
                </a:cubicBezTo>
                <a:cubicBezTo>
                  <a:pt x="1689" y="2239"/>
                  <a:pt x="1732" y="2230"/>
                  <a:pt x="1784" y="2216"/>
                </a:cubicBezTo>
                <a:cubicBezTo>
                  <a:pt x="1830" y="2203"/>
                  <a:pt x="1874" y="2185"/>
                  <a:pt x="1922" y="2168"/>
                </a:cubicBezTo>
                <a:cubicBezTo>
                  <a:pt x="1951" y="2155"/>
                  <a:pt x="1973" y="2146"/>
                  <a:pt x="1993" y="2136"/>
                </a:cubicBezTo>
                <a:cubicBezTo>
                  <a:pt x="2012" y="2127"/>
                  <a:pt x="2031" y="2116"/>
                  <a:pt x="2055" y="2103"/>
                </a:cubicBezTo>
                <a:cubicBezTo>
                  <a:pt x="2100" y="2076"/>
                  <a:pt x="2141" y="2044"/>
                  <a:pt x="2184" y="2009"/>
                </a:cubicBezTo>
                <a:lnTo>
                  <a:pt x="2244" y="1955"/>
                </a:lnTo>
                <a:cubicBezTo>
                  <a:pt x="2260" y="1940"/>
                  <a:pt x="2276" y="1924"/>
                  <a:pt x="2293" y="1905"/>
                </a:cubicBezTo>
                <a:cubicBezTo>
                  <a:pt x="2327" y="1867"/>
                  <a:pt x="2358" y="1822"/>
                  <a:pt x="2387" y="1778"/>
                </a:cubicBezTo>
                <a:cubicBezTo>
                  <a:pt x="2414" y="1733"/>
                  <a:pt x="2436" y="1694"/>
                  <a:pt x="2453" y="1652"/>
                </a:cubicBezTo>
                <a:cubicBezTo>
                  <a:pt x="2472" y="1614"/>
                  <a:pt x="2488" y="1573"/>
                  <a:pt x="2506" y="1524"/>
                </a:cubicBezTo>
                <a:cubicBezTo>
                  <a:pt x="2522" y="1476"/>
                  <a:pt x="2536" y="1433"/>
                  <a:pt x="2547" y="1392"/>
                </a:cubicBezTo>
                <a:cubicBezTo>
                  <a:pt x="2560" y="1346"/>
                  <a:pt x="2571" y="1302"/>
                  <a:pt x="2577" y="1256"/>
                </a:cubicBezTo>
                <a:cubicBezTo>
                  <a:pt x="2585" y="1203"/>
                  <a:pt x="2591" y="1154"/>
                  <a:pt x="2591" y="1108"/>
                </a:cubicBezTo>
                <a:cubicBezTo>
                  <a:pt x="2593" y="1059"/>
                  <a:pt x="2588" y="1005"/>
                  <a:pt x="2580" y="954"/>
                </a:cubicBezTo>
                <a:cubicBezTo>
                  <a:pt x="2577" y="929"/>
                  <a:pt x="2572" y="905"/>
                  <a:pt x="2568" y="883"/>
                </a:cubicBezTo>
                <a:cubicBezTo>
                  <a:pt x="2561" y="859"/>
                  <a:pt x="2555" y="835"/>
                  <a:pt x="2547" y="810"/>
                </a:cubicBezTo>
                <a:cubicBezTo>
                  <a:pt x="2533" y="762"/>
                  <a:pt x="2514" y="715"/>
                  <a:pt x="2488" y="663"/>
                </a:cubicBezTo>
                <a:cubicBezTo>
                  <a:pt x="2465" y="613"/>
                  <a:pt x="2438" y="569"/>
                  <a:pt x="2412" y="529"/>
                </a:cubicBezTo>
                <a:cubicBezTo>
                  <a:pt x="2382" y="486"/>
                  <a:pt x="2349" y="445"/>
                  <a:pt x="2315" y="409"/>
                </a:cubicBezTo>
                <a:cubicBezTo>
                  <a:pt x="2279" y="374"/>
                  <a:pt x="2238" y="337"/>
                  <a:pt x="2189" y="299"/>
                </a:cubicBezTo>
                <a:cubicBezTo>
                  <a:pt x="2144" y="267"/>
                  <a:pt x="2101" y="239"/>
                  <a:pt x="2060" y="217"/>
                </a:cubicBezTo>
                <a:cubicBezTo>
                  <a:pt x="2016" y="193"/>
                  <a:pt x="1970" y="171"/>
                  <a:pt x="1922" y="152"/>
                </a:cubicBezTo>
                <a:cubicBezTo>
                  <a:pt x="1895" y="139"/>
                  <a:pt x="1873" y="129"/>
                  <a:pt x="1854" y="122"/>
                </a:cubicBezTo>
                <a:cubicBezTo>
                  <a:pt x="1830" y="114"/>
                  <a:pt x="1806" y="104"/>
                  <a:pt x="1776" y="93"/>
                </a:cubicBezTo>
                <a:cubicBezTo>
                  <a:pt x="1728" y="77"/>
                  <a:pt x="1679" y="61"/>
                  <a:pt x="1629" y="50"/>
                </a:cubicBezTo>
                <a:cubicBezTo>
                  <a:pt x="1573" y="36"/>
                  <a:pt x="1524" y="25"/>
                  <a:pt x="1476" y="17"/>
                </a:cubicBezTo>
                <a:cubicBezTo>
                  <a:pt x="1422" y="6"/>
                  <a:pt x="1379" y="3"/>
                  <a:pt x="1338" y="1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sz="105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Google Shape;422;p23">
            <a:extLst>
              <a:ext uri="{FF2B5EF4-FFF2-40B4-BE49-F238E27FC236}">
                <a16:creationId xmlns:a16="http://schemas.microsoft.com/office/drawing/2014/main" id="{81DF543E-200B-469D-91F7-C4E30FB80185}"/>
              </a:ext>
            </a:extLst>
          </p:cNvPr>
          <p:cNvGrpSpPr/>
          <p:nvPr/>
        </p:nvGrpSpPr>
        <p:grpSpPr>
          <a:xfrm>
            <a:off x="3817827" y="2035564"/>
            <a:ext cx="2028371" cy="1815103"/>
            <a:chOff x="2580659" y="1323974"/>
            <a:chExt cx="1602189" cy="1433731"/>
          </a:xfrm>
        </p:grpSpPr>
        <p:sp>
          <p:nvSpPr>
            <p:cNvPr id="58" name="Google Shape;423;p23">
              <a:extLst>
                <a:ext uri="{FF2B5EF4-FFF2-40B4-BE49-F238E27FC236}">
                  <a16:creationId xmlns:a16="http://schemas.microsoft.com/office/drawing/2014/main" id="{BA96C2D2-D42D-4301-A779-209FD88E81D7}"/>
                </a:ext>
              </a:extLst>
            </p:cNvPr>
            <p:cNvSpPr/>
            <p:nvPr/>
          </p:nvSpPr>
          <p:spPr>
            <a:xfrm flipH="1">
              <a:off x="2580659" y="1323974"/>
              <a:ext cx="1530777" cy="1331190"/>
            </a:xfrm>
            <a:custGeom>
              <a:avLst/>
              <a:gdLst/>
              <a:ahLst/>
              <a:cxnLst/>
              <a:rect l="l" t="t" r="r" b="b"/>
              <a:pathLst>
                <a:path w="2508" h="2181" extrusionOk="0">
                  <a:moveTo>
                    <a:pt x="277" y="464"/>
                  </a:moveTo>
                  <a:lnTo>
                    <a:pt x="277" y="464"/>
                  </a:lnTo>
                  <a:cubicBezTo>
                    <a:pt x="277" y="467"/>
                    <a:pt x="275" y="467"/>
                    <a:pt x="275" y="469"/>
                  </a:cubicBezTo>
                  <a:cubicBezTo>
                    <a:pt x="275" y="469"/>
                    <a:pt x="277" y="467"/>
                    <a:pt x="277" y="464"/>
                  </a:cubicBezTo>
                  <a:close/>
                  <a:moveTo>
                    <a:pt x="1232" y="51"/>
                  </a:moveTo>
                  <a:cubicBezTo>
                    <a:pt x="1251" y="51"/>
                    <a:pt x="1270" y="51"/>
                    <a:pt x="1289" y="52"/>
                  </a:cubicBezTo>
                  <a:cubicBezTo>
                    <a:pt x="1308" y="52"/>
                    <a:pt x="1328" y="55"/>
                    <a:pt x="1348" y="56"/>
                  </a:cubicBezTo>
                  <a:cubicBezTo>
                    <a:pt x="1400" y="63"/>
                    <a:pt x="1451" y="71"/>
                    <a:pt x="1500" y="80"/>
                  </a:cubicBezTo>
                  <a:cubicBezTo>
                    <a:pt x="1551" y="90"/>
                    <a:pt x="1600" y="104"/>
                    <a:pt x="1649" y="120"/>
                  </a:cubicBezTo>
                  <a:cubicBezTo>
                    <a:pt x="1666" y="126"/>
                    <a:pt x="1685" y="131"/>
                    <a:pt x="1703" y="139"/>
                  </a:cubicBezTo>
                  <a:cubicBezTo>
                    <a:pt x="1750" y="158"/>
                    <a:pt x="1798" y="178"/>
                    <a:pt x="1844" y="201"/>
                  </a:cubicBezTo>
                  <a:cubicBezTo>
                    <a:pt x="1888" y="224"/>
                    <a:pt x="1933" y="248"/>
                    <a:pt x="1976" y="274"/>
                  </a:cubicBezTo>
                  <a:cubicBezTo>
                    <a:pt x="1998" y="288"/>
                    <a:pt x="2022" y="304"/>
                    <a:pt x="2044" y="318"/>
                  </a:cubicBezTo>
                  <a:cubicBezTo>
                    <a:pt x="2080" y="345"/>
                    <a:pt x="2118" y="375"/>
                    <a:pt x="2153" y="407"/>
                  </a:cubicBezTo>
                  <a:cubicBezTo>
                    <a:pt x="2171" y="424"/>
                    <a:pt x="2190" y="440"/>
                    <a:pt x="2206" y="461"/>
                  </a:cubicBezTo>
                  <a:cubicBezTo>
                    <a:pt x="2223" y="478"/>
                    <a:pt x="2239" y="496"/>
                    <a:pt x="2257" y="516"/>
                  </a:cubicBezTo>
                  <a:cubicBezTo>
                    <a:pt x="2283" y="550"/>
                    <a:pt x="2309" y="586"/>
                    <a:pt x="2331" y="623"/>
                  </a:cubicBezTo>
                  <a:cubicBezTo>
                    <a:pt x="2353" y="659"/>
                    <a:pt x="2372" y="697"/>
                    <a:pt x="2391" y="734"/>
                  </a:cubicBezTo>
                  <a:cubicBezTo>
                    <a:pt x="2409" y="772"/>
                    <a:pt x="2423" y="811"/>
                    <a:pt x="2434" y="851"/>
                  </a:cubicBezTo>
                  <a:cubicBezTo>
                    <a:pt x="2447" y="889"/>
                    <a:pt x="2456" y="929"/>
                    <a:pt x="2461" y="968"/>
                  </a:cubicBezTo>
                  <a:lnTo>
                    <a:pt x="2467" y="1016"/>
                  </a:lnTo>
                  <a:cubicBezTo>
                    <a:pt x="2471" y="1034"/>
                    <a:pt x="2471" y="1049"/>
                    <a:pt x="2472" y="1067"/>
                  </a:cubicBezTo>
                  <a:cubicBezTo>
                    <a:pt x="2474" y="1103"/>
                    <a:pt x="2469" y="1138"/>
                    <a:pt x="2466" y="1173"/>
                  </a:cubicBezTo>
                  <a:cubicBezTo>
                    <a:pt x="2464" y="1194"/>
                    <a:pt x="2460" y="1218"/>
                    <a:pt x="2456" y="1240"/>
                  </a:cubicBezTo>
                  <a:cubicBezTo>
                    <a:pt x="2452" y="1264"/>
                    <a:pt x="2445" y="1289"/>
                    <a:pt x="2441" y="1313"/>
                  </a:cubicBezTo>
                  <a:cubicBezTo>
                    <a:pt x="2428" y="1359"/>
                    <a:pt x="2414" y="1405"/>
                    <a:pt x="2398" y="1451"/>
                  </a:cubicBezTo>
                  <a:cubicBezTo>
                    <a:pt x="2393" y="1468"/>
                    <a:pt x="2385" y="1484"/>
                    <a:pt x="2377" y="1501"/>
                  </a:cubicBezTo>
                  <a:cubicBezTo>
                    <a:pt x="2369" y="1519"/>
                    <a:pt x="2361" y="1535"/>
                    <a:pt x="2350" y="1554"/>
                  </a:cubicBezTo>
                  <a:cubicBezTo>
                    <a:pt x="2333" y="1586"/>
                    <a:pt x="2315" y="1617"/>
                    <a:pt x="2293" y="1646"/>
                  </a:cubicBezTo>
                  <a:cubicBezTo>
                    <a:pt x="2269" y="1678"/>
                    <a:pt x="2245" y="1709"/>
                    <a:pt x="2218" y="1739"/>
                  </a:cubicBezTo>
                  <a:cubicBezTo>
                    <a:pt x="2190" y="1770"/>
                    <a:pt x="2163" y="1797"/>
                    <a:pt x="2131" y="1824"/>
                  </a:cubicBezTo>
                  <a:cubicBezTo>
                    <a:pt x="2093" y="1855"/>
                    <a:pt x="2052" y="1882"/>
                    <a:pt x="2009" y="1908"/>
                  </a:cubicBezTo>
                  <a:cubicBezTo>
                    <a:pt x="1966" y="1935"/>
                    <a:pt x="1922" y="1960"/>
                    <a:pt x="1879" y="1982"/>
                  </a:cubicBezTo>
                  <a:lnTo>
                    <a:pt x="1784" y="2030"/>
                  </a:lnTo>
                  <a:cubicBezTo>
                    <a:pt x="1738" y="2049"/>
                    <a:pt x="1692" y="2069"/>
                    <a:pt x="1644" y="2085"/>
                  </a:cubicBezTo>
                  <a:cubicBezTo>
                    <a:pt x="1620" y="2093"/>
                    <a:pt x="1595" y="2101"/>
                    <a:pt x="1571" y="2106"/>
                  </a:cubicBezTo>
                  <a:cubicBezTo>
                    <a:pt x="1547" y="2112"/>
                    <a:pt x="1524" y="2119"/>
                    <a:pt x="1500" y="2122"/>
                  </a:cubicBezTo>
                  <a:cubicBezTo>
                    <a:pt x="1498" y="2122"/>
                    <a:pt x="1497" y="2122"/>
                    <a:pt x="1492" y="2125"/>
                  </a:cubicBezTo>
                  <a:cubicBezTo>
                    <a:pt x="1470" y="2128"/>
                    <a:pt x="1446" y="2130"/>
                    <a:pt x="1422" y="2133"/>
                  </a:cubicBezTo>
                  <a:cubicBezTo>
                    <a:pt x="1398" y="2134"/>
                    <a:pt x="1373" y="2136"/>
                    <a:pt x="1349" y="2138"/>
                  </a:cubicBezTo>
                  <a:cubicBezTo>
                    <a:pt x="1324" y="2141"/>
                    <a:pt x="1300" y="2141"/>
                    <a:pt x="1275" y="2141"/>
                  </a:cubicBezTo>
                  <a:lnTo>
                    <a:pt x="1206" y="2141"/>
                  </a:lnTo>
                  <a:cubicBezTo>
                    <a:pt x="1168" y="2141"/>
                    <a:pt x="1132" y="2136"/>
                    <a:pt x="1094" y="2133"/>
                  </a:cubicBezTo>
                  <a:cubicBezTo>
                    <a:pt x="1071" y="2130"/>
                    <a:pt x="1048" y="2127"/>
                    <a:pt x="1025" y="2125"/>
                  </a:cubicBezTo>
                  <a:cubicBezTo>
                    <a:pt x="1002" y="2120"/>
                    <a:pt x="978" y="2117"/>
                    <a:pt x="957" y="2111"/>
                  </a:cubicBezTo>
                  <a:cubicBezTo>
                    <a:pt x="935" y="2106"/>
                    <a:pt x="913" y="2101"/>
                    <a:pt x="891" y="2093"/>
                  </a:cubicBezTo>
                  <a:cubicBezTo>
                    <a:pt x="870" y="2087"/>
                    <a:pt x="849" y="2079"/>
                    <a:pt x="830" y="2071"/>
                  </a:cubicBezTo>
                  <a:cubicBezTo>
                    <a:pt x="814" y="2065"/>
                    <a:pt x="799" y="2058"/>
                    <a:pt x="784" y="2050"/>
                  </a:cubicBezTo>
                  <a:cubicBezTo>
                    <a:pt x="768" y="2046"/>
                    <a:pt x="754" y="2038"/>
                    <a:pt x="738" y="2030"/>
                  </a:cubicBezTo>
                  <a:cubicBezTo>
                    <a:pt x="708" y="2015"/>
                    <a:pt x="681" y="1998"/>
                    <a:pt x="653" y="1979"/>
                  </a:cubicBezTo>
                  <a:cubicBezTo>
                    <a:pt x="624" y="1958"/>
                    <a:pt x="596" y="1935"/>
                    <a:pt x="570" y="1908"/>
                  </a:cubicBezTo>
                  <a:cubicBezTo>
                    <a:pt x="554" y="1892"/>
                    <a:pt x="540" y="1874"/>
                    <a:pt x="523" y="1860"/>
                  </a:cubicBezTo>
                  <a:cubicBezTo>
                    <a:pt x="518" y="1857"/>
                    <a:pt x="513" y="1852"/>
                    <a:pt x="507" y="1851"/>
                  </a:cubicBezTo>
                  <a:cubicBezTo>
                    <a:pt x="501" y="1848"/>
                    <a:pt x="495" y="1846"/>
                    <a:pt x="490" y="1846"/>
                  </a:cubicBezTo>
                  <a:cubicBezTo>
                    <a:pt x="488" y="1846"/>
                    <a:pt x="485" y="1846"/>
                    <a:pt x="483" y="1847"/>
                  </a:cubicBezTo>
                  <a:cubicBezTo>
                    <a:pt x="475" y="1847"/>
                    <a:pt x="465" y="1851"/>
                    <a:pt x="458" y="1852"/>
                  </a:cubicBezTo>
                  <a:cubicBezTo>
                    <a:pt x="446" y="1857"/>
                    <a:pt x="437" y="1858"/>
                    <a:pt x="426" y="1863"/>
                  </a:cubicBezTo>
                  <a:cubicBezTo>
                    <a:pt x="402" y="1871"/>
                    <a:pt x="380" y="1879"/>
                    <a:pt x="358" y="1889"/>
                  </a:cubicBezTo>
                  <a:cubicBezTo>
                    <a:pt x="334" y="1898"/>
                    <a:pt x="312" y="1911"/>
                    <a:pt x="288" y="1920"/>
                  </a:cubicBezTo>
                  <a:cubicBezTo>
                    <a:pt x="254" y="1936"/>
                    <a:pt x="223" y="1954"/>
                    <a:pt x="189" y="1968"/>
                  </a:cubicBezTo>
                  <a:cubicBezTo>
                    <a:pt x="174" y="1976"/>
                    <a:pt x="158" y="1982"/>
                    <a:pt x="140" y="1990"/>
                  </a:cubicBezTo>
                  <a:cubicBezTo>
                    <a:pt x="120" y="1998"/>
                    <a:pt x="102" y="2006"/>
                    <a:pt x="82" y="2014"/>
                  </a:cubicBezTo>
                  <a:lnTo>
                    <a:pt x="70" y="2019"/>
                  </a:lnTo>
                  <a:lnTo>
                    <a:pt x="69" y="2019"/>
                  </a:lnTo>
                  <a:cubicBezTo>
                    <a:pt x="72" y="2014"/>
                    <a:pt x="77" y="2009"/>
                    <a:pt x="80" y="2003"/>
                  </a:cubicBezTo>
                  <a:cubicBezTo>
                    <a:pt x="88" y="1992"/>
                    <a:pt x="96" y="1979"/>
                    <a:pt x="104" y="1969"/>
                  </a:cubicBezTo>
                  <a:cubicBezTo>
                    <a:pt x="118" y="1950"/>
                    <a:pt x="129" y="1928"/>
                    <a:pt x="142" y="1908"/>
                  </a:cubicBezTo>
                  <a:cubicBezTo>
                    <a:pt x="151" y="1890"/>
                    <a:pt x="161" y="1873"/>
                    <a:pt x="174" y="1855"/>
                  </a:cubicBezTo>
                  <a:cubicBezTo>
                    <a:pt x="189" y="1827"/>
                    <a:pt x="204" y="1800"/>
                    <a:pt x="215" y="1770"/>
                  </a:cubicBezTo>
                  <a:cubicBezTo>
                    <a:pt x="220" y="1757"/>
                    <a:pt x="224" y="1747"/>
                    <a:pt x="229" y="1736"/>
                  </a:cubicBezTo>
                  <a:cubicBezTo>
                    <a:pt x="231" y="1728"/>
                    <a:pt x="235" y="1720"/>
                    <a:pt x="235" y="1709"/>
                  </a:cubicBezTo>
                  <a:cubicBezTo>
                    <a:pt x="237" y="1700"/>
                    <a:pt x="237" y="1692"/>
                    <a:pt x="235" y="1682"/>
                  </a:cubicBezTo>
                  <a:cubicBezTo>
                    <a:pt x="235" y="1673"/>
                    <a:pt x="232" y="1665"/>
                    <a:pt x="231" y="1654"/>
                  </a:cubicBezTo>
                  <a:cubicBezTo>
                    <a:pt x="229" y="1644"/>
                    <a:pt x="224" y="1636"/>
                    <a:pt x="223" y="1628"/>
                  </a:cubicBezTo>
                  <a:lnTo>
                    <a:pt x="216" y="1611"/>
                  </a:lnTo>
                  <a:cubicBezTo>
                    <a:pt x="215" y="1603"/>
                    <a:pt x="213" y="1597"/>
                    <a:pt x="212" y="1589"/>
                  </a:cubicBezTo>
                  <a:cubicBezTo>
                    <a:pt x="207" y="1573"/>
                    <a:pt x="201" y="1555"/>
                    <a:pt x="196" y="1540"/>
                  </a:cubicBezTo>
                  <a:cubicBezTo>
                    <a:pt x="191" y="1524"/>
                    <a:pt x="185" y="1506"/>
                    <a:pt x="182" y="1490"/>
                  </a:cubicBezTo>
                  <a:cubicBezTo>
                    <a:pt x="175" y="1468"/>
                    <a:pt x="167" y="1446"/>
                    <a:pt x="159" y="1424"/>
                  </a:cubicBezTo>
                  <a:cubicBezTo>
                    <a:pt x="159" y="1422"/>
                    <a:pt x="159" y="1421"/>
                    <a:pt x="158" y="1419"/>
                  </a:cubicBezTo>
                  <a:cubicBezTo>
                    <a:pt x="143" y="1360"/>
                    <a:pt x="132" y="1302"/>
                    <a:pt x="121" y="1241"/>
                  </a:cubicBezTo>
                  <a:lnTo>
                    <a:pt x="121" y="1248"/>
                  </a:lnTo>
                  <a:cubicBezTo>
                    <a:pt x="113" y="1200"/>
                    <a:pt x="109" y="1152"/>
                    <a:pt x="104" y="1103"/>
                  </a:cubicBezTo>
                  <a:cubicBezTo>
                    <a:pt x="101" y="1054"/>
                    <a:pt x="97" y="1002"/>
                    <a:pt x="101" y="951"/>
                  </a:cubicBezTo>
                  <a:cubicBezTo>
                    <a:pt x="101" y="930"/>
                    <a:pt x="102" y="911"/>
                    <a:pt x="104" y="892"/>
                  </a:cubicBezTo>
                  <a:cubicBezTo>
                    <a:pt x="105" y="873"/>
                    <a:pt x="109" y="856"/>
                    <a:pt x="112" y="835"/>
                  </a:cubicBezTo>
                  <a:cubicBezTo>
                    <a:pt x="116" y="816"/>
                    <a:pt x="120" y="797"/>
                    <a:pt x="124" y="778"/>
                  </a:cubicBezTo>
                  <a:cubicBezTo>
                    <a:pt x="132" y="745"/>
                    <a:pt x="143" y="710"/>
                    <a:pt x="156" y="677"/>
                  </a:cubicBezTo>
                  <a:cubicBezTo>
                    <a:pt x="169" y="642"/>
                    <a:pt x="185" y="605"/>
                    <a:pt x="204" y="572"/>
                  </a:cubicBezTo>
                  <a:cubicBezTo>
                    <a:pt x="223" y="535"/>
                    <a:pt x="245" y="502"/>
                    <a:pt x="267" y="469"/>
                  </a:cubicBezTo>
                  <a:cubicBezTo>
                    <a:pt x="288" y="439"/>
                    <a:pt x="310" y="412"/>
                    <a:pt x="335" y="383"/>
                  </a:cubicBezTo>
                  <a:cubicBezTo>
                    <a:pt x="362" y="356"/>
                    <a:pt x="389" y="329"/>
                    <a:pt x="418" y="305"/>
                  </a:cubicBezTo>
                  <a:cubicBezTo>
                    <a:pt x="434" y="293"/>
                    <a:pt x="450" y="280"/>
                    <a:pt x="467" y="269"/>
                  </a:cubicBezTo>
                  <a:cubicBezTo>
                    <a:pt x="485" y="255"/>
                    <a:pt x="505" y="245"/>
                    <a:pt x="524" y="232"/>
                  </a:cubicBezTo>
                  <a:cubicBezTo>
                    <a:pt x="562" y="210"/>
                    <a:pt x="602" y="191"/>
                    <a:pt x="642" y="174"/>
                  </a:cubicBezTo>
                  <a:cubicBezTo>
                    <a:pt x="684" y="153"/>
                    <a:pt x="727" y="136"/>
                    <a:pt x="772" y="121"/>
                  </a:cubicBezTo>
                  <a:cubicBezTo>
                    <a:pt x="799" y="113"/>
                    <a:pt x="822" y="105"/>
                    <a:pt x="848" y="98"/>
                  </a:cubicBezTo>
                  <a:lnTo>
                    <a:pt x="926" y="80"/>
                  </a:lnTo>
                  <a:cubicBezTo>
                    <a:pt x="943" y="75"/>
                    <a:pt x="962" y="72"/>
                    <a:pt x="981" y="71"/>
                  </a:cubicBezTo>
                  <a:cubicBezTo>
                    <a:pt x="1037" y="63"/>
                    <a:pt x="1086" y="56"/>
                    <a:pt x="1135" y="55"/>
                  </a:cubicBezTo>
                  <a:cubicBezTo>
                    <a:pt x="1168" y="52"/>
                    <a:pt x="1200" y="51"/>
                    <a:pt x="1232" y="51"/>
                  </a:cubicBezTo>
                  <a:close/>
                  <a:moveTo>
                    <a:pt x="1213" y="1"/>
                  </a:moveTo>
                  <a:cubicBezTo>
                    <a:pt x="1219" y="6"/>
                    <a:pt x="1217" y="6"/>
                    <a:pt x="1213" y="6"/>
                  </a:cubicBezTo>
                  <a:cubicBezTo>
                    <a:pt x="1187" y="6"/>
                    <a:pt x="1162" y="9"/>
                    <a:pt x="1135" y="10"/>
                  </a:cubicBezTo>
                  <a:cubicBezTo>
                    <a:pt x="1086" y="15"/>
                    <a:pt x="1035" y="20"/>
                    <a:pt x="984" y="26"/>
                  </a:cubicBezTo>
                  <a:cubicBezTo>
                    <a:pt x="981" y="26"/>
                    <a:pt x="976" y="28"/>
                    <a:pt x="973" y="28"/>
                  </a:cubicBezTo>
                  <a:lnTo>
                    <a:pt x="972" y="28"/>
                  </a:lnTo>
                  <a:cubicBezTo>
                    <a:pt x="919" y="36"/>
                    <a:pt x="870" y="48"/>
                    <a:pt x="821" y="63"/>
                  </a:cubicBezTo>
                  <a:cubicBezTo>
                    <a:pt x="773" y="75"/>
                    <a:pt x="726" y="94"/>
                    <a:pt x="680" y="112"/>
                  </a:cubicBezTo>
                  <a:cubicBezTo>
                    <a:pt x="656" y="121"/>
                    <a:pt x="632" y="134"/>
                    <a:pt x="608" y="144"/>
                  </a:cubicBezTo>
                  <a:cubicBezTo>
                    <a:pt x="584" y="155"/>
                    <a:pt x="562" y="166"/>
                    <a:pt x="538" y="178"/>
                  </a:cubicBezTo>
                  <a:cubicBezTo>
                    <a:pt x="515" y="191"/>
                    <a:pt x="492" y="204"/>
                    <a:pt x="469" y="218"/>
                  </a:cubicBezTo>
                  <a:cubicBezTo>
                    <a:pt x="446" y="232"/>
                    <a:pt x="427" y="248"/>
                    <a:pt x="407" y="264"/>
                  </a:cubicBezTo>
                  <a:cubicBezTo>
                    <a:pt x="404" y="269"/>
                    <a:pt x="399" y="270"/>
                    <a:pt x="396" y="274"/>
                  </a:cubicBezTo>
                  <a:lnTo>
                    <a:pt x="399" y="270"/>
                  </a:lnTo>
                  <a:lnTo>
                    <a:pt x="399" y="270"/>
                  </a:lnTo>
                  <a:cubicBezTo>
                    <a:pt x="378" y="288"/>
                    <a:pt x="358" y="305"/>
                    <a:pt x="339" y="326"/>
                  </a:cubicBezTo>
                  <a:cubicBezTo>
                    <a:pt x="320" y="343"/>
                    <a:pt x="304" y="361"/>
                    <a:pt x="288" y="378"/>
                  </a:cubicBezTo>
                  <a:cubicBezTo>
                    <a:pt x="256" y="415"/>
                    <a:pt x="229" y="454"/>
                    <a:pt x="204" y="494"/>
                  </a:cubicBezTo>
                  <a:cubicBezTo>
                    <a:pt x="177" y="534"/>
                    <a:pt x="156" y="575"/>
                    <a:pt x="135" y="619"/>
                  </a:cubicBezTo>
                  <a:cubicBezTo>
                    <a:pt x="118" y="661"/>
                    <a:pt x="102" y="707"/>
                    <a:pt x="89" y="750"/>
                  </a:cubicBezTo>
                  <a:cubicBezTo>
                    <a:pt x="78" y="799"/>
                    <a:pt x="69" y="849"/>
                    <a:pt x="64" y="900"/>
                  </a:cubicBezTo>
                  <a:cubicBezTo>
                    <a:pt x="61" y="953"/>
                    <a:pt x="61" y="1005"/>
                    <a:pt x="63" y="1057"/>
                  </a:cubicBezTo>
                  <a:cubicBezTo>
                    <a:pt x="64" y="1083"/>
                    <a:pt x="66" y="1108"/>
                    <a:pt x="69" y="1132"/>
                  </a:cubicBezTo>
                  <a:cubicBezTo>
                    <a:pt x="69" y="1145"/>
                    <a:pt x="70" y="1156"/>
                    <a:pt x="70" y="1168"/>
                  </a:cubicBezTo>
                  <a:cubicBezTo>
                    <a:pt x="72" y="1192"/>
                    <a:pt x="74" y="1218"/>
                    <a:pt x="77" y="1241"/>
                  </a:cubicBezTo>
                  <a:cubicBezTo>
                    <a:pt x="80" y="1271"/>
                    <a:pt x="88" y="1303"/>
                    <a:pt x="96" y="1333"/>
                  </a:cubicBezTo>
                  <a:cubicBezTo>
                    <a:pt x="101" y="1349"/>
                    <a:pt x="105" y="1367"/>
                    <a:pt x="110" y="1383"/>
                  </a:cubicBezTo>
                  <a:cubicBezTo>
                    <a:pt x="112" y="1386"/>
                    <a:pt x="112" y="1392"/>
                    <a:pt x="113" y="1397"/>
                  </a:cubicBezTo>
                  <a:cubicBezTo>
                    <a:pt x="121" y="1429"/>
                    <a:pt x="129" y="1460"/>
                    <a:pt x="140" y="1492"/>
                  </a:cubicBezTo>
                  <a:cubicBezTo>
                    <a:pt x="150" y="1525"/>
                    <a:pt x="159" y="1557"/>
                    <a:pt x="174" y="1589"/>
                  </a:cubicBezTo>
                  <a:cubicBezTo>
                    <a:pt x="175" y="1598"/>
                    <a:pt x="180" y="1608"/>
                    <a:pt x="182" y="1619"/>
                  </a:cubicBezTo>
                  <a:cubicBezTo>
                    <a:pt x="183" y="1624"/>
                    <a:pt x="185" y="1632"/>
                    <a:pt x="188" y="1638"/>
                  </a:cubicBezTo>
                  <a:cubicBezTo>
                    <a:pt x="189" y="1644"/>
                    <a:pt x="191" y="1647"/>
                    <a:pt x="193" y="1654"/>
                  </a:cubicBezTo>
                  <a:cubicBezTo>
                    <a:pt x="196" y="1659"/>
                    <a:pt x="196" y="1662"/>
                    <a:pt x="197" y="1668"/>
                  </a:cubicBezTo>
                  <a:cubicBezTo>
                    <a:pt x="199" y="1671"/>
                    <a:pt x="199" y="1676"/>
                    <a:pt x="199" y="1679"/>
                  </a:cubicBezTo>
                  <a:cubicBezTo>
                    <a:pt x="199" y="1682"/>
                    <a:pt x="199" y="1686"/>
                    <a:pt x="201" y="1687"/>
                  </a:cubicBezTo>
                  <a:lnTo>
                    <a:pt x="201" y="1698"/>
                  </a:lnTo>
                  <a:cubicBezTo>
                    <a:pt x="201" y="1703"/>
                    <a:pt x="199" y="1709"/>
                    <a:pt x="197" y="1714"/>
                  </a:cubicBezTo>
                  <a:cubicBezTo>
                    <a:pt x="196" y="1719"/>
                    <a:pt x="193" y="1725"/>
                    <a:pt x="191" y="1733"/>
                  </a:cubicBezTo>
                  <a:cubicBezTo>
                    <a:pt x="182" y="1757"/>
                    <a:pt x="169" y="1781"/>
                    <a:pt x="158" y="1804"/>
                  </a:cubicBezTo>
                  <a:cubicBezTo>
                    <a:pt x="137" y="1841"/>
                    <a:pt x="118" y="1877"/>
                    <a:pt x="96" y="1912"/>
                  </a:cubicBezTo>
                  <a:cubicBezTo>
                    <a:pt x="74" y="1947"/>
                    <a:pt x="53" y="1981"/>
                    <a:pt x="29" y="2017"/>
                  </a:cubicBezTo>
                  <a:lnTo>
                    <a:pt x="10" y="2041"/>
                  </a:lnTo>
                  <a:cubicBezTo>
                    <a:pt x="9" y="2042"/>
                    <a:pt x="7" y="2047"/>
                    <a:pt x="5" y="2049"/>
                  </a:cubicBezTo>
                  <a:cubicBezTo>
                    <a:pt x="2" y="2052"/>
                    <a:pt x="1" y="2058"/>
                    <a:pt x="2" y="2063"/>
                  </a:cubicBezTo>
                  <a:cubicBezTo>
                    <a:pt x="5" y="2066"/>
                    <a:pt x="7" y="2071"/>
                    <a:pt x="10" y="2073"/>
                  </a:cubicBezTo>
                  <a:cubicBezTo>
                    <a:pt x="13" y="2074"/>
                    <a:pt x="17" y="2074"/>
                    <a:pt x="21" y="2074"/>
                  </a:cubicBezTo>
                  <a:cubicBezTo>
                    <a:pt x="23" y="2074"/>
                    <a:pt x="26" y="2074"/>
                    <a:pt x="29" y="2073"/>
                  </a:cubicBezTo>
                  <a:cubicBezTo>
                    <a:pt x="37" y="2071"/>
                    <a:pt x="45" y="2066"/>
                    <a:pt x="50" y="2065"/>
                  </a:cubicBezTo>
                  <a:cubicBezTo>
                    <a:pt x="56" y="2063"/>
                    <a:pt x="61" y="2060"/>
                    <a:pt x="66" y="2058"/>
                  </a:cubicBezTo>
                  <a:cubicBezTo>
                    <a:pt x="72" y="2057"/>
                    <a:pt x="80" y="2052"/>
                    <a:pt x="86" y="2049"/>
                  </a:cubicBezTo>
                  <a:cubicBezTo>
                    <a:pt x="104" y="2041"/>
                    <a:pt x="124" y="2035"/>
                    <a:pt x="142" y="2025"/>
                  </a:cubicBezTo>
                  <a:cubicBezTo>
                    <a:pt x="159" y="2017"/>
                    <a:pt x="175" y="2009"/>
                    <a:pt x="193" y="2001"/>
                  </a:cubicBezTo>
                  <a:cubicBezTo>
                    <a:pt x="212" y="1992"/>
                    <a:pt x="231" y="1984"/>
                    <a:pt x="248" y="1976"/>
                  </a:cubicBezTo>
                  <a:cubicBezTo>
                    <a:pt x="269" y="1968"/>
                    <a:pt x="286" y="1957"/>
                    <a:pt x="307" y="1949"/>
                  </a:cubicBezTo>
                  <a:cubicBezTo>
                    <a:pt x="320" y="1944"/>
                    <a:pt x="334" y="1938"/>
                    <a:pt x="350" y="1931"/>
                  </a:cubicBezTo>
                  <a:cubicBezTo>
                    <a:pt x="366" y="1925"/>
                    <a:pt x="383" y="1917"/>
                    <a:pt x="402" y="1912"/>
                  </a:cubicBezTo>
                  <a:cubicBezTo>
                    <a:pt x="418" y="1906"/>
                    <a:pt x="431" y="1901"/>
                    <a:pt x="446" y="1897"/>
                  </a:cubicBezTo>
                  <a:cubicBezTo>
                    <a:pt x="459" y="1892"/>
                    <a:pt x="470" y="1889"/>
                    <a:pt x="485" y="1884"/>
                  </a:cubicBezTo>
                  <a:lnTo>
                    <a:pt x="492" y="1884"/>
                  </a:lnTo>
                  <a:cubicBezTo>
                    <a:pt x="494" y="1884"/>
                    <a:pt x="497" y="1885"/>
                    <a:pt x="497" y="1885"/>
                  </a:cubicBezTo>
                  <a:cubicBezTo>
                    <a:pt x="502" y="1890"/>
                    <a:pt x="508" y="1897"/>
                    <a:pt x="515" y="1901"/>
                  </a:cubicBezTo>
                  <a:lnTo>
                    <a:pt x="540" y="1928"/>
                  </a:lnTo>
                  <a:cubicBezTo>
                    <a:pt x="564" y="1954"/>
                    <a:pt x="592" y="1976"/>
                    <a:pt x="619" y="1996"/>
                  </a:cubicBezTo>
                  <a:lnTo>
                    <a:pt x="680" y="2039"/>
                  </a:lnTo>
                  <a:cubicBezTo>
                    <a:pt x="697" y="2050"/>
                    <a:pt x="716" y="2060"/>
                    <a:pt x="735" y="2071"/>
                  </a:cubicBezTo>
                  <a:lnTo>
                    <a:pt x="800" y="2100"/>
                  </a:lnTo>
                  <a:cubicBezTo>
                    <a:pt x="824" y="2111"/>
                    <a:pt x="846" y="2120"/>
                    <a:pt x="870" y="2128"/>
                  </a:cubicBezTo>
                  <a:cubicBezTo>
                    <a:pt x="918" y="2144"/>
                    <a:pt x="967" y="2155"/>
                    <a:pt x="1016" y="2163"/>
                  </a:cubicBezTo>
                  <a:cubicBezTo>
                    <a:pt x="1068" y="2171"/>
                    <a:pt x="1119" y="2177"/>
                    <a:pt x="1173" y="2179"/>
                  </a:cubicBezTo>
                  <a:cubicBezTo>
                    <a:pt x="1181" y="2180"/>
                    <a:pt x="1189" y="2180"/>
                    <a:pt x="1197" y="2180"/>
                  </a:cubicBezTo>
                  <a:cubicBezTo>
                    <a:pt x="1214" y="2180"/>
                    <a:pt x="1230" y="2179"/>
                    <a:pt x="1246" y="2179"/>
                  </a:cubicBezTo>
                  <a:cubicBezTo>
                    <a:pt x="1268" y="2179"/>
                    <a:pt x="1292" y="2179"/>
                    <a:pt x="1314" y="2177"/>
                  </a:cubicBezTo>
                  <a:cubicBezTo>
                    <a:pt x="1363" y="2176"/>
                    <a:pt x="1413" y="2174"/>
                    <a:pt x="1462" y="2166"/>
                  </a:cubicBezTo>
                  <a:cubicBezTo>
                    <a:pt x="1514" y="2160"/>
                    <a:pt x="1563" y="2150"/>
                    <a:pt x="1612" y="2136"/>
                  </a:cubicBezTo>
                  <a:cubicBezTo>
                    <a:pt x="1663" y="2122"/>
                    <a:pt x="1711" y="2104"/>
                    <a:pt x="1758" y="2084"/>
                  </a:cubicBezTo>
                  <a:cubicBezTo>
                    <a:pt x="1803" y="2065"/>
                    <a:pt x="1847" y="2044"/>
                    <a:pt x="1890" y="2020"/>
                  </a:cubicBezTo>
                  <a:cubicBezTo>
                    <a:pt x="1936" y="1996"/>
                    <a:pt x="1980" y="1973"/>
                    <a:pt x="2023" y="1946"/>
                  </a:cubicBezTo>
                  <a:cubicBezTo>
                    <a:pt x="2068" y="1920"/>
                    <a:pt x="2107" y="1892"/>
                    <a:pt x="2147" y="1860"/>
                  </a:cubicBezTo>
                  <a:cubicBezTo>
                    <a:pt x="2168" y="1843"/>
                    <a:pt x="2188" y="1825"/>
                    <a:pt x="2207" y="1806"/>
                  </a:cubicBezTo>
                  <a:cubicBezTo>
                    <a:pt x="2226" y="1789"/>
                    <a:pt x="2244" y="1771"/>
                    <a:pt x="2260" y="1751"/>
                  </a:cubicBezTo>
                  <a:cubicBezTo>
                    <a:pt x="2293" y="1711"/>
                    <a:pt x="2325" y="1670"/>
                    <a:pt x="2353" y="1627"/>
                  </a:cubicBezTo>
                  <a:cubicBezTo>
                    <a:pt x="2380" y="1582"/>
                    <a:pt x="2404" y="1536"/>
                    <a:pt x="2425" y="1487"/>
                  </a:cubicBezTo>
                  <a:cubicBezTo>
                    <a:pt x="2444" y="1438"/>
                    <a:pt x="2460" y="1389"/>
                    <a:pt x="2474" y="1337"/>
                  </a:cubicBezTo>
                  <a:cubicBezTo>
                    <a:pt x="2485" y="1287"/>
                    <a:pt x="2496" y="1238"/>
                    <a:pt x="2501" y="1186"/>
                  </a:cubicBezTo>
                  <a:cubicBezTo>
                    <a:pt x="2506" y="1159"/>
                    <a:pt x="2507" y="1130"/>
                    <a:pt x="2507" y="1103"/>
                  </a:cubicBezTo>
                  <a:cubicBezTo>
                    <a:pt x="2507" y="1076"/>
                    <a:pt x="2507" y="1053"/>
                    <a:pt x="2506" y="1027"/>
                  </a:cubicBezTo>
                  <a:cubicBezTo>
                    <a:pt x="2501" y="976"/>
                    <a:pt x="2493" y="926"/>
                    <a:pt x="2480" y="876"/>
                  </a:cubicBezTo>
                  <a:cubicBezTo>
                    <a:pt x="2466" y="826"/>
                    <a:pt x="2450" y="775"/>
                    <a:pt x="2428" y="726"/>
                  </a:cubicBezTo>
                  <a:cubicBezTo>
                    <a:pt x="2418" y="702"/>
                    <a:pt x="2406" y="678"/>
                    <a:pt x="2395" y="654"/>
                  </a:cubicBezTo>
                  <a:cubicBezTo>
                    <a:pt x="2382" y="632"/>
                    <a:pt x="2371" y="608"/>
                    <a:pt x="2356" y="588"/>
                  </a:cubicBezTo>
                  <a:cubicBezTo>
                    <a:pt x="2342" y="566"/>
                    <a:pt x="2326" y="542"/>
                    <a:pt x="2310" y="521"/>
                  </a:cubicBezTo>
                  <a:lnTo>
                    <a:pt x="2258" y="456"/>
                  </a:lnTo>
                  <a:cubicBezTo>
                    <a:pt x="2222" y="416"/>
                    <a:pt x="2184" y="378"/>
                    <a:pt x="2142" y="345"/>
                  </a:cubicBezTo>
                  <a:cubicBezTo>
                    <a:pt x="2103" y="312"/>
                    <a:pt x="2060" y="280"/>
                    <a:pt x="2015" y="250"/>
                  </a:cubicBezTo>
                  <a:cubicBezTo>
                    <a:pt x="1973" y="223"/>
                    <a:pt x="1928" y="196"/>
                    <a:pt x="1882" y="172"/>
                  </a:cubicBezTo>
                  <a:cubicBezTo>
                    <a:pt x="1838" y="148"/>
                    <a:pt x="1790" y="128"/>
                    <a:pt x="1743" y="107"/>
                  </a:cubicBezTo>
                  <a:cubicBezTo>
                    <a:pt x="1716" y="98"/>
                    <a:pt x="1692" y="88"/>
                    <a:pt x="1666" y="77"/>
                  </a:cubicBezTo>
                  <a:lnTo>
                    <a:pt x="1595" y="53"/>
                  </a:lnTo>
                  <a:cubicBezTo>
                    <a:pt x="1546" y="40"/>
                    <a:pt x="1493" y="28"/>
                    <a:pt x="1443" y="20"/>
                  </a:cubicBezTo>
                  <a:cubicBezTo>
                    <a:pt x="1390" y="10"/>
                    <a:pt x="1338" y="4"/>
                    <a:pt x="1284" y="2"/>
                  </a:cubicBezTo>
                  <a:cubicBezTo>
                    <a:pt x="1260" y="1"/>
                    <a:pt x="1236" y="1"/>
                    <a:pt x="1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Google Shape;424;p23">
              <a:extLst>
                <a:ext uri="{FF2B5EF4-FFF2-40B4-BE49-F238E27FC236}">
                  <a16:creationId xmlns:a16="http://schemas.microsoft.com/office/drawing/2014/main" id="{8F6A2756-1E5B-4555-9A4E-DC0869F0100D}"/>
                </a:ext>
              </a:extLst>
            </p:cNvPr>
            <p:cNvSpPr/>
            <p:nvPr/>
          </p:nvSpPr>
          <p:spPr>
            <a:xfrm flipH="1">
              <a:off x="2584931" y="2049080"/>
              <a:ext cx="1597916" cy="708625"/>
            </a:xfrm>
            <a:custGeom>
              <a:avLst/>
              <a:gdLst/>
              <a:ahLst/>
              <a:cxnLst/>
              <a:rect l="l" t="t" r="r" b="b"/>
              <a:pathLst>
                <a:path w="2618" h="1161" extrusionOk="0">
                  <a:moveTo>
                    <a:pt x="2604" y="1"/>
                  </a:moveTo>
                  <a:cubicBezTo>
                    <a:pt x="2600" y="1"/>
                    <a:pt x="2600" y="3"/>
                    <a:pt x="2600" y="4"/>
                  </a:cubicBezTo>
                  <a:lnTo>
                    <a:pt x="2600" y="9"/>
                  </a:lnTo>
                  <a:cubicBezTo>
                    <a:pt x="2600" y="12"/>
                    <a:pt x="2600" y="18"/>
                    <a:pt x="2599" y="22"/>
                  </a:cubicBezTo>
                  <a:cubicBezTo>
                    <a:pt x="2597" y="37"/>
                    <a:pt x="2594" y="52"/>
                    <a:pt x="2592" y="68"/>
                  </a:cubicBezTo>
                  <a:lnTo>
                    <a:pt x="2592" y="69"/>
                  </a:lnTo>
                  <a:cubicBezTo>
                    <a:pt x="2589" y="91"/>
                    <a:pt x="2584" y="114"/>
                    <a:pt x="2581" y="133"/>
                  </a:cubicBezTo>
                  <a:cubicBezTo>
                    <a:pt x="2577" y="155"/>
                    <a:pt x="2570" y="175"/>
                    <a:pt x="2565" y="196"/>
                  </a:cubicBezTo>
                  <a:cubicBezTo>
                    <a:pt x="2559" y="220"/>
                    <a:pt x="2551" y="242"/>
                    <a:pt x="2543" y="264"/>
                  </a:cubicBezTo>
                  <a:cubicBezTo>
                    <a:pt x="2535" y="283"/>
                    <a:pt x="2529" y="306"/>
                    <a:pt x="2521" y="326"/>
                  </a:cubicBezTo>
                  <a:cubicBezTo>
                    <a:pt x="2515" y="342"/>
                    <a:pt x="2507" y="358"/>
                    <a:pt x="2502" y="374"/>
                  </a:cubicBezTo>
                  <a:cubicBezTo>
                    <a:pt x="2483" y="415"/>
                    <a:pt x="2464" y="456"/>
                    <a:pt x="2443" y="496"/>
                  </a:cubicBezTo>
                  <a:cubicBezTo>
                    <a:pt x="2426" y="532"/>
                    <a:pt x="2407" y="569"/>
                    <a:pt x="2385" y="604"/>
                  </a:cubicBezTo>
                  <a:cubicBezTo>
                    <a:pt x="2369" y="628"/>
                    <a:pt x="2353" y="651"/>
                    <a:pt x="2335" y="675"/>
                  </a:cubicBezTo>
                  <a:cubicBezTo>
                    <a:pt x="2316" y="699"/>
                    <a:pt x="2301" y="723"/>
                    <a:pt x="2283" y="743"/>
                  </a:cubicBezTo>
                  <a:cubicBezTo>
                    <a:pt x="2253" y="780"/>
                    <a:pt x="2224" y="815"/>
                    <a:pt x="2189" y="847"/>
                  </a:cubicBezTo>
                  <a:cubicBezTo>
                    <a:pt x="2177" y="861"/>
                    <a:pt x="2161" y="875"/>
                    <a:pt x="2145" y="889"/>
                  </a:cubicBezTo>
                  <a:cubicBezTo>
                    <a:pt x="2129" y="902"/>
                    <a:pt x="2110" y="918"/>
                    <a:pt x="2094" y="932"/>
                  </a:cubicBezTo>
                  <a:cubicBezTo>
                    <a:pt x="2090" y="937"/>
                    <a:pt x="2083" y="942"/>
                    <a:pt x="2077" y="946"/>
                  </a:cubicBezTo>
                  <a:cubicBezTo>
                    <a:pt x="2053" y="964"/>
                    <a:pt x="2026" y="980"/>
                    <a:pt x="1999" y="996"/>
                  </a:cubicBezTo>
                  <a:cubicBezTo>
                    <a:pt x="1971" y="1012"/>
                    <a:pt x="1940" y="1026"/>
                    <a:pt x="1910" y="1037"/>
                  </a:cubicBezTo>
                  <a:cubicBezTo>
                    <a:pt x="1891" y="1045"/>
                    <a:pt x="1869" y="1053"/>
                    <a:pt x="1848" y="1059"/>
                  </a:cubicBezTo>
                  <a:cubicBezTo>
                    <a:pt x="1828" y="1067"/>
                    <a:pt x="1806" y="1073"/>
                    <a:pt x="1783" y="1081"/>
                  </a:cubicBezTo>
                  <a:cubicBezTo>
                    <a:pt x="1772" y="1084"/>
                    <a:pt x="1760" y="1088"/>
                    <a:pt x="1748" y="1091"/>
                  </a:cubicBezTo>
                  <a:cubicBezTo>
                    <a:pt x="1736" y="1096"/>
                    <a:pt x="1725" y="1097"/>
                    <a:pt x="1712" y="1100"/>
                  </a:cubicBezTo>
                  <a:cubicBezTo>
                    <a:pt x="1688" y="1107"/>
                    <a:pt x="1666" y="1111"/>
                    <a:pt x="1642" y="1115"/>
                  </a:cubicBezTo>
                  <a:cubicBezTo>
                    <a:pt x="1634" y="1116"/>
                    <a:pt x="1625" y="1116"/>
                    <a:pt x="1617" y="1119"/>
                  </a:cubicBezTo>
                  <a:lnTo>
                    <a:pt x="1545" y="1124"/>
                  </a:lnTo>
                  <a:lnTo>
                    <a:pt x="1471" y="1124"/>
                  </a:lnTo>
                  <a:cubicBezTo>
                    <a:pt x="1418" y="1123"/>
                    <a:pt x="1369" y="1121"/>
                    <a:pt x="1317" y="1119"/>
                  </a:cubicBezTo>
                  <a:cubicBezTo>
                    <a:pt x="1288" y="1116"/>
                    <a:pt x="1257" y="1115"/>
                    <a:pt x="1227" y="1113"/>
                  </a:cubicBezTo>
                  <a:cubicBezTo>
                    <a:pt x="1190" y="1108"/>
                    <a:pt x="1157" y="1105"/>
                    <a:pt x="1122" y="1099"/>
                  </a:cubicBezTo>
                  <a:lnTo>
                    <a:pt x="1125" y="1099"/>
                  </a:lnTo>
                  <a:cubicBezTo>
                    <a:pt x="1098" y="1096"/>
                    <a:pt x="1071" y="1089"/>
                    <a:pt x="1044" y="1084"/>
                  </a:cubicBezTo>
                  <a:cubicBezTo>
                    <a:pt x="1019" y="1080"/>
                    <a:pt x="990" y="1073"/>
                    <a:pt x="965" y="1067"/>
                  </a:cubicBezTo>
                  <a:cubicBezTo>
                    <a:pt x="941" y="1061"/>
                    <a:pt x="917" y="1053"/>
                    <a:pt x="893" y="1048"/>
                  </a:cubicBezTo>
                  <a:cubicBezTo>
                    <a:pt x="870" y="1040"/>
                    <a:pt x="847" y="1032"/>
                    <a:pt x="825" y="1024"/>
                  </a:cubicBezTo>
                  <a:cubicBezTo>
                    <a:pt x="797" y="1013"/>
                    <a:pt x="768" y="1002"/>
                    <a:pt x="738" y="988"/>
                  </a:cubicBezTo>
                  <a:cubicBezTo>
                    <a:pt x="719" y="980"/>
                    <a:pt x="698" y="970"/>
                    <a:pt x="679" y="961"/>
                  </a:cubicBezTo>
                  <a:cubicBezTo>
                    <a:pt x="667" y="954"/>
                    <a:pt x="657" y="948"/>
                    <a:pt x="648" y="942"/>
                  </a:cubicBezTo>
                  <a:cubicBezTo>
                    <a:pt x="638" y="937"/>
                    <a:pt x="627" y="931"/>
                    <a:pt x="616" y="924"/>
                  </a:cubicBezTo>
                  <a:cubicBezTo>
                    <a:pt x="600" y="915"/>
                    <a:pt x="586" y="905"/>
                    <a:pt x="570" y="894"/>
                  </a:cubicBezTo>
                  <a:cubicBezTo>
                    <a:pt x="560" y="886"/>
                    <a:pt x="551" y="881"/>
                    <a:pt x="540" y="873"/>
                  </a:cubicBezTo>
                  <a:lnTo>
                    <a:pt x="529" y="867"/>
                  </a:lnTo>
                  <a:cubicBezTo>
                    <a:pt x="524" y="866"/>
                    <a:pt x="519" y="862"/>
                    <a:pt x="514" y="861"/>
                  </a:cubicBezTo>
                  <a:cubicBezTo>
                    <a:pt x="512" y="861"/>
                    <a:pt x="510" y="860"/>
                    <a:pt x="508" y="860"/>
                  </a:cubicBezTo>
                  <a:cubicBezTo>
                    <a:pt x="507" y="860"/>
                    <a:pt x="506" y="860"/>
                    <a:pt x="505" y="861"/>
                  </a:cubicBezTo>
                  <a:cubicBezTo>
                    <a:pt x="500" y="861"/>
                    <a:pt x="497" y="861"/>
                    <a:pt x="492" y="862"/>
                  </a:cubicBezTo>
                  <a:cubicBezTo>
                    <a:pt x="483" y="866"/>
                    <a:pt x="473" y="869"/>
                    <a:pt x="463" y="873"/>
                  </a:cubicBezTo>
                  <a:cubicBezTo>
                    <a:pt x="440" y="881"/>
                    <a:pt x="416" y="891"/>
                    <a:pt x="392" y="900"/>
                  </a:cubicBezTo>
                  <a:cubicBezTo>
                    <a:pt x="371" y="908"/>
                    <a:pt x="354" y="916"/>
                    <a:pt x="333" y="924"/>
                  </a:cubicBezTo>
                  <a:cubicBezTo>
                    <a:pt x="292" y="942"/>
                    <a:pt x="251" y="961"/>
                    <a:pt x="210" y="980"/>
                  </a:cubicBezTo>
                  <a:cubicBezTo>
                    <a:pt x="186" y="989"/>
                    <a:pt x="164" y="1002"/>
                    <a:pt x="141" y="1013"/>
                  </a:cubicBezTo>
                  <a:cubicBezTo>
                    <a:pt x="122" y="1024"/>
                    <a:pt x="100" y="1034"/>
                    <a:pt x="80" y="1043"/>
                  </a:cubicBezTo>
                  <a:cubicBezTo>
                    <a:pt x="64" y="1051"/>
                    <a:pt x="46" y="1059"/>
                    <a:pt x="30" y="1065"/>
                  </a:cubicBezTo>
                  <a:cubicBezTo>
                    <a:pt x="35" y="1056"/>
                    <a:pt x="40" y="1045"/>
                    <a:pt x="46" y="1035"/>
                  </a:cubicBezTo>
                  <a:cubicBezTo>
                    <a:pt x="53" y="1024"/>
                    <a:pt x="61" y="1012"/>
                    <a:pt x="68" y="1000"/>
                  </a:cubicBezTo>
                  <a:cubicBezTo>
                    <a:pt x="75" y="989"/>
                    <a:pt x="83" y="980"/>
                    <a:pt x="88" y="969"/>
                  </a:cubicBezTo>
                  <a:cubicBezTo>
                    <a:pt x="94" y="961"/>
                    <a:pt x="99" y="950"/>
                    <a:pt x="103" y="942"/>
                  </a:cubicBezTo>
                  <a:lnTo>
                    <a:pt x="122" y="913"/>
                  </a:lnTo>
                  <a:cubicBezTo>
                    <a:pt x="126" y="907"/>
                    <a:pt x="130" y="899"/>
                    <a:pt x="134" y="893"/>
                  </a:cubicBezTo>
                  <a:cubicBezTo>
                    <a:pt x="138" y="886"/>
                    <a:pt x="141" y="878"/>
                    <a:pt x="146" y="873"/>
                  </a:cubicBezTo>
                  <a:cubicBezTo>
                    <a:pt x="148" y="869"/>
                    <a:pt x="148" y="861"/>
                    <a:pt x="141" y="859"/>
                  </a:cubicBezTo>
                  <a:cubicBezTo>
                    <a:pt x="140" y="858"/>
                    <a:pt x="135" y="858"/>
                    <a:pt x="134" y="858"/>
                  </a:cubicBezTo>
                  <a:cubicBezTo>
                    <a:pt x="132" y="858"/>
                    <a:pt x="130" y="859"/>
                    <a:pt x="127" y="861"/>
                  </a:cubicBezTo>
                  <a:lnTo>
                    <a:pt x="126" y="862"/>
                  </a:lnTo>
                  <a:cubicBezTo>
                    <a:pt x="122" y="867"/>
                    <a:pt x="119" y="870"/>
                    <a:pt x="116" y="875"/>
                  </a:cubicBezTo>
                  <a:cubicBezTo>
                    <a:pt x="111" y="881"/>
                    <a:pt x="108" y="886"/>
                    <a:pt x="107" y="891"/>
                  </a:cubicBezTo>
                  <a:lnTo>
                    <a:pt x="94" y="908"/>
                  </a:lnTo>
                  <a:cubicBezTo>
                    <a:pt x="91" y="916"/>
                    <a:pt x="84" y="923"/>
                    <a:pt x="80" y="931"/>
                  </a:cubicBezTo>
                  <a:cubicBezTo>
                    <a:pt x="75" y="939"/>
                    <a:pt x="68" y="948"/>
                    <a:pt x="62" y="956"/>
                  </a:cubicBezTo>
                  <a:cubicBezTo>
                    <a:pt x="48" y="978"/>
                    <a:pt x="32" y="1000"/>
                    <a:pt x="19" y="1024"/>
                  </a:cubicBezTo>
                  <a:cubicBezTo>
                    <a:pt x="13" y="1035"/>
                    <a:pt x="7" y="1048"/>
                    <a:pt x="3" y="1059"/>
                  </a:cubicBezTo>
                  <a:cubicBezTo>
                    <a:pt x="0" y="1061"/>
                    <a:pt x="0" y="1065"/>
                    <a:pt x="0" y="1067"/>
                  </a:cubicBezTo>
                  <a:cubicBezTo>
                    <a:pt x="0" y="1073"/>
                    <a:pt x="3" y="1080"/>
                    <a:pt x="5" y="1083"/>
                  </a:cubicBezTo>
                  <a:cubicBezTo>
                    <a:pt x="9" y="1087"/>
                    <a:pt x="15" y="1089"/>
                    <a:pt x="21" y="1089"/>
                  </a:cubicBezTo>
                  <a:cubicBezTo>
                    <a:pt x="23" y="1089"/>
                    <a:pt x="26" y="1088"/>
                    <a:pt x="29" y="1088"/>
                  </a:cubicBezTo>
                  <a:lnTo>
                    <a:pt x="46" y="1081"/>
                  </a:lnTo>
                  <a:cubicBezTo>
                    <a:pt x="53" y="1080"/>
                    <a:pt x="59" y="1075"/>
                    <a:pt x="67" y="1073"/>
                  </a:cubicBezTo>
                  <a:cubicBezTo>
                    <a:pt x="84" y="1065"/>
                    <a:pt x="100" y="1058"/>
                    <a:pt x="118" y="1051"/>
                  </a:cubicBezTo>
                  <a:cubicBezTo>
                    <a:pt x="162" y="1032"/>
                    <a:pt x="203" y="1010"/>
                    <a:pt x="246" y="989"/>
                  </a:cubicBezTo>
                  <a:cubicBezTo>
                    <a:pt x="267" y="980"/>
                    <a:pt x="286" y="972"/>
                    <a:pt x="308" y="962"/>
                  </a:cubicBezTo>
                  <a:cubicBezTo>
                    <a:pt x="329" y="954"/>
                    <a:pt x="348" y="945"/>
                    <a:pt x="370" y="937"/>
                  </a:cubicBezTo>
                  <a:cubicBezTo>
                    <a:pt x="370" y="937"/>
                    <a:pt x="371" y="937"/>
                    <a:pt x="371" y="934"/>
                  </a:cubicBezTo>
                  <a:lnTo>
                    <a:pt x="373" y="934"/>
                  </a:lnTo>
                  <a:lnTo>
                    <a:pt x="433" y="910"/>
                  </a:lnTo>
                  <a:cubicBezTo>
                    <a:pt x="448" y="907"/>
                    <a:pt x="459" y="900"/>
                    <a:pt x="473" y="897"/>
                  </a:cubicBezTo>
                  <a:cubicBezTo>
                    <a:pt x="479" y="894"/>
                    <a:pt x="483" y="893"/>
                    <a:pt x="489" y="893"/>
                  </a:cubicBezTo>
                  <a:cubicBezTo>
                    <a:pt x="492" y="891"/>
                    <a:pt x="497" y="891"/>
                    <a:pt x="503" y="891"/>
                  </a:cubicBezTo>
                  <a:lnTo>
                    <a:pt x="506" y="891"/>
                  </a:lnTo>
                  <a:cubicBezTo>
                    <a:pt x="508" y="891"/>
                    <a:pt x="508" y="891"/>
                    <a:pt x="511" y="893"/>
                  </a:cubicBezTo>
                  <a:cubicBezTo>
                    <a:pt x="514" y="894"/>
                    <a:pt x="516" y="897"/>
                    <a:pt x="521" y="899"/>
                  </a:cubicBezTo>
                  <a:cubicBezTo>
                    <a:pt x="524" y="900"/>
                    <a:pt x="529" y="905"/>
                    <a:pt x="532" y="907"/>
                  </a:cubicBezTo>
                  <a:cubicBezTo>
                    <a:pt x="544" y="915"/>
                    <a:pt x="554" y="923"/>
                    <a:pt x="567" y="931"/>
                  </a:cubicBezTo>
                  <a:cubicBezTo>
                    <a:pt x="582" y="940"/>
                    <a:pt x="600" y="953"/>
                    <a:pt x="616" y="961"/>
                  </a:cubicBezTo>
                  <a:cubicBezTo>
                    <a:pt x="635" y="972"/>
                    <a:pt x="657" y="985"/>
                    <a:pt x="679" y="994"/>
                  </a:cubicBezTo>
                  <a:cubicBezTo>
                    <a:pt x="720" y="1013"/>
                    <a:pt x="762" y="1034"/>
                    <a:pt x="806" y="1050"/>
                  </a:cubicBezTo>
                  <a:cubicBezTo>
                    <a:pt x="828" y="1058"/>
                    <a:pt x="852" y="1065"/>
                    <a:pt x="873" y="1073"/>
                  </a:cubicBezTo>
                  <a:cubicBezTo>
                    <a:pt x="897" y="1081"/>
                    <a:pt x="919" y="1088"/>
                    <a:pt x="943" y="1096"/>
                  </a:cubicBezTo>
                  <a:cubicBezTo>
                    <a:pt x="968" y="1104"/>
                    <a:pt x="995" y="1108"/>
                    <a:pt x="1020" y="1115"/>
                  </a:cubicBezTo>
                  <a:cubicBezTo>
                    <a:pt x="1047" y="1121"/>
                    <a:pt x="1076" y="1127"/>
                    <a:pt x="1101" y="1130"/>
                  </a:cubicBezTo>
                  <a:cubicBezTo>
                    <a:pt x="1154" y="1138"/>
                    <a:pt x="1204" y="1146"/>
                    <a:pt x="1257" y="1151"/>
                  </a:cubicBezTo>
                  <a:cubicBezTo>
                    <a:pt x="1280" y="1153"/>
                    <a:pt x="1304" y="1154"/>
                    <a:pt x="1328" y="1154"/>
                  </a:cubicBezTo>
                  <a:cubicBezTo>
                    <a:pt x="1353" y="1156"/>
                    <a:pt x="1377" y="1156"/>
                    <a:pt x="1403" y="1159"/>
                  </a:cubicBezTo>
                  <a:cubicBezTo>
                    <a:pt x="1428" y="1159"/>
                    <a:pt x="1455" y="1161"/>
                    <a:pt x="1480" y="1161"/>
                  </a:cubicBezTo>
                  <a:cubicBezTo>
                    <a:pt x="1506" y="1161"/>
                    <a:pt x="1530" y="1161"/>
                    <a:pt x="1555" y="1159"/>
                  </a:cubicBezTo>
                  <a:cubicBezTo>
                    <a:pt x="1576" y="1156"/>
                    <a:pt x="1593" y="1156"/>
                    <a:pt x="1614" y="1154"/>
                  </a:cubicBezTo>
                  <a:cubicBezTo>
                    <a:pt x="1637" y="1153"/>
                    <a:pt x="1663" y="1148"/>
                    <a:pt x="1687" y="1145"/>
                  </a:cubicBezTo>
                  <a:cubicBezTo>
                    <a:pt x="1710" y="1140"/>
                    <a:pt x="1733" y="1135"/>
                    <a:pt x="1756" y="1129"/>
                  </a:cubicBezTo>
                  <a:cubicBezTo>
                    <a:pt x="1780" y="1123"/>
                    <a:pt x="1801" y="1115"/>
                    <a:pt x="1825" y="1108"/>
                  </a:cubicBezTo>
                  <a:cubicBezTo>
                    <a:pt x="1847" y="1100"/>
                    <a:pt x="1869" y="1096"/>
                    <a:pt x="1891" y="1084"/>
                  </a:cubicBezTo>
                  <a:cubicBezTo>
                    <a:pt x="1912" y="1077"/>
                    <a:pt x="1936" y="1067"/>
                    <a:pt x="1958" y="1058"/>
                  </a:cubicBezTo>
                  <a:cubicBezTo>
                    <a:pt x="1982" y="1045"/>
                    <a:pt x="2005" y="1034"/>
                    <a:pt x="2028" y="1021"/>
                  </a:cubicBezTo>
                  <a:cubicBezTo>
                    <a:pt x="2050" y="1010"/>
                    <a:pt x="2069" y="996"/>
                    <a:pt x="2090" y="981"/>
                  </a:cubicBezTo>
                  <a:cubicBezTo>
                    <a:pt x="2109" y="969"/>
                    <a:pt x="2126" y="953"/>
                    <a:pt x="2145" y="939"/>
                  </a:cubicBezTo>
                  <a:cubicBezTo>
                    <a:pt x="2177" y="910"/>
                    <a:pt x="2209" y="881"/>
                    <a:pt x="2237" y="851"/>
                  </a:cubicBezTo>
                  <a:cubicBezTo>
                    <a:pt x="2256" y="834"/>
                    <a:pt x="2272" y="813"/>
                    <a:pt x="2289" y="794"/>
                  </a:cubicBezTo>
                  <a:cubicBezTo>
                    <a:pt x="2304" y="778"/>
                    <a:pt x="2316" y="759"/>
                    <a:pt x="2329" y="742"/>
                  </a:cubicBezTo>
                  <a:cubicBezTo>
                    <a:pt x="2345" y="723"/>
                    <a:pt x="2359" y="702"/>
                    <a:pt x="2372" y="683"/>
                  </a:cubicBezTo>
                  <a:cubicBezTo>
                    <a:pt x="2386" y="664"/>
                    <a:pt x="2399" y="645"/>
                    <a:pt x="2410" y="628"/>
                  </a:cubicBezTo>
                  <a:cubicBezTo>
                    <a:pt x="2432" y="593"/>
                    <a:pt x="2451" y="556"/>
                    <a:pt x="2470" y="520"/>
                  </a:cubicBezTo>
                  <a:cubicBezTo>
                    <a:pt x="2489" y="478"/>
                    <a:pt x="2510" y="437"/>
                    <a:pt x="2527" y="393"/>
                  </a:cubicBezTo>
                  <a:lnTo>
                    <a:pt x="2558" y="321"/>
                  </a:lnTo>
                  <a:cubicBezTo>
                    <a:pt x="2562" y="302"/>
                    <a:pt x="2570" y="282"/>
                    <a:pt x="2577" y="263"/>
                  </a:cubicBezTo>
                  <a:cubicBezTo>
                    <a:pt x="2591" y="217"/>
                    <a:pt x="2600" y="169"/>
                    <a:pt x="2608" y="122"/>
                  </a:cubicBezTo>
                  <a:cubicBezTo>
                    <a:pt x="2613" y="96"/>
                    <a:pt x="2616" y="69"/>
                    <a:pt x="2618" y="44"/>
                  </a:cubicBezTo>
                  <a:lnTo>
                    <a:pt x="2618" y="17"/>
                  </a:lnTo>
                  <a:cubicBezTo>
                    <a:pt x="2618" y="14"/>
                    <a:pt x="2618" y="10"/>
                    <a:pt x="2616" y="9"/>
                  </a:cubicBezTo>
                  <a:cubicBezTo>
                    <a:pt x="2616" y="9"/>
                    <a:pt x="2616" y="6"/>
                    <a:pt x="2615" y="6"/>
                  </a:cubicBezTo>
                  <a:cubicBezTo>
                    <a:pt x="2607" y="1"/>
                    <a:pt x="2605" y="1"/>
                    <a:pt x="2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Google Shape;425;p23">
              <a:extLst>
                <a:ext uri="{FF2B5EF4-FFF2-40B4-BE49-F238E27FC236}">
                  <a16:creationId xmlns:a16="http://schemas.microsoft.com/office/drawing/2014/main" id="{BE1751F4-3F70-4E85-9E20-F700E793D255}"/>
                </a:ext>
              </a:extLst>
            </p:cNvPr>
            <p:cNvSpPr/>
            <p:nvPr/>
          </p:nvSpPr>
          <p:spPr>
            <a:xfrm flipH="1">
              <a:off x="3795270" y="2456799"/>
              <a:ext cx="93385" cy="132448"/>
            </a:xfrm>
            <a:custGeom>
              <a:avLst/>
              <a:gdLst/>
              <a:ahLst/>
              <a:cxnLst/>
              <a:rect l="l" t="t" r="r" b="b"/>
              <a:pathLst>
                <a:path w="153" h="217" extrusionOk="0">
                  <a:moveTo>
                    <a:pt x="143" y="1"/>
                  </a:moveTo>
                  <a:cubicBezTo>
                    <a:pt x="140" y="7"/>
                    <a:pt x="140" y="7"/>
                    <a:pt x="139" y="7"/>
                  </a:cubicBezTo>
                  <a:cubicBezTo>
                    <a:pt x="135" y="7"/>
                    <a:pt x="135" y="7"/>
                    <a:pt x="134" y="9"/>
                  </a:cubicBezTo>
                  <a:cubicBezTo>
                    <a:pt x="132" y="9"/>
                    <a:pt x="131" y="10"/>
                    <a:pt x="127" y="12"/>
                  </a:cubicBezTo>
                  <a:cubicBezTo>
                    <a:pt x="124" y="15"/>
                    <a:pt x="123" y="18"/>
                    <a:pt x="118" y="20"/>
                  </a:cubicBezTo>
                  <a:cubicBezTo>
                    <a:pt x="110" y="28"/>
                    <a:pt x="104" y="39"/>
                    <a:pt x="99" y="47"/>
                  </a:cubicBezTo>
                  <a:cubicBezTo>
                    <a:pt x="86" y="61"/>
                    <a:pt x="75" y="80"/>
                    <a:pt x="62" y="96"/>
                  </a:cubicBezTo>
                  <a:cubicBezTo>
                    <a:pt x="54" y="107"/>
                    <a:pt x="47" y="121"/>
                    <a:pt x="39" y="136"/>
                  </a:cubicBezTo>
                  <a:cubicBezTo>
                    <a:pt x="35" y="144"/>
                    <a:pt x="29" y="152"/>
                    <a:pt x="24" y="159"/>
                  </a:cubicBezTo>
                  <a:cubicBezTo>
                    <a:pt x="23" y="163"/>
                    <a:pt x="21" y="167"/>
                    <a:pt x="20" y="169"/>
                  </a:cubicBezTo>
                  <a:cubicBezTo>
                    <a:pt x="20" y="171"/>
                    <a:pt x="16" y="174"/>
                    <a:pt x="16" y="174"/>
                  </a:cubicBezTo>
                  <a:cubicBezTo>
                    <a:pt x="15" y="175"/>
                    <a:pt x="15" y="177"/>
                    <a:pt x="15" y="179"/>
                  </a:cubicBezTo>
                  <a:cubicBezTo>
                    <a:pt x="13" y="183"/>
                    <a:pt x="10" y="185"/>
                    <a:pt x="8" y="190"/>
                  </a:cubicBezTo>
                  <a:cubicBezTo>
                    <a:pt x="8" y="191"/>
                    <a:pt x="7" y="193"/>
                    <a:pt x="7" y="193"/>
                  </a:cubicBezTo>
                  <a:cubicBezTo>
                    <a:pt x="5" y="194"/>
                    <a:pt x="5" y="198"/>
                    <a:pt x="2" y="201"/>
                  </a:cubicBezTo>
                  <a:cubicBezTo>
                    <a:pt x="1" y="205"/>
                    <a:pt x="2" y="210"/>
                    <a:pt x="7" y="213"/>
                  </a:cubicBezTo>
                  <a:cubicBezTo>
                    <a:pt x="8" y="215"/>
                    <a:pt x="10" y="215"/>
                    <a:pt x="13" y="217"/>
                  </a:cubicBezTo>
                  <a:cubicBezTo>
                    <a:pt x="15" y="217"/>
                    <a:pt x="21" y="217"/>
                    <a:pt x="23" y="215"/>
                  </a:cubicBezTo>
                  <a:cubicBezTo>
                    <a:pt x="24" y="213"/>
                    <a:pt x="26" y="213"/>
                    <a:pt x="29" y="210"/>
                  </a:cubicBezTo>
                  <a:lnTo>
                    <a:pt x="34" y="205"/>
                  </a:lnTo>
                  <a:cubicBezTo>
                    <a:pt x="37" y="202"/>
                    <a:pt x="39" y="199"/>
                    <a:pt x="40" y="194"/>
                  </a:cubicBezTo>
                  <a:cubicBezTo>
                    <a:pt x="43" y="193"/>
                    <a:pt x="43" y="191"/>
                    <a:pt x="45" y="190"/>
                  </a:cubicBezTo>
                  <a:cubicBezTo>
                    <a:pt x="47" y="186"/>
                    <a:pt x="47" y="185"/>
                    <a:pt x="48" y="183"/>
                  </a:cubicBezTo>
                  <a:cubicBezTo>
                    <a:pt x="50" y="179"/>
                    <a:pt x="54" y="175"/>
                    <a:pt x="56" y="171"/>
                  </a:cubicBezTo>
                  <a:cubicBezTo>
                    <a:pt x="62" y="163"/>
                    <a:pt x="66" y="153"/>
                    <a:pt x="72" y="145"/>
                  </a:cubicBezTo>
                  <a:lnTo>
                    <a:pt x="102" y="98"/>
                  </a:lnTo>
                  <a:cubicBezTo>
                    <a:pt x="112" y="82"/>
                    <a:pt x="121" y="67"/>
                    <a:pt x="132" y="52"/>
                  </a:cubicBezTo>
                  <a:cubicBezTo>
                    <a:pt x="135" y="44"/>
                    <a:pt x="142" y="39"/>
                    <a:pt x="145" y="31"/>
                  </a:cubicBezTo>
                  <a:cubicBezTo>
                    <a:pt x="148" y="28"/>
                    <a:pt x="150" y="25"/>
                    <a:pt x="151" y="23"/>
                  </a:cubicBezTo>
                  <a:cubicBezTo>
                    <a:pt x="151" y="20"/>
                    <a:pt x="153" y="18"/>
                    <a:pt x="153" y="17"/>
                  </a:cubicBezTo>
                  <a:lnTo>
                    <a:pt x="153" y="12"/>
                  </a:lnTo>
                  <a:cubicBezTo>
                    <a:pt x="153" y="9"/>
                    <a:pt x="151" y="7"/>
                    <a:pt x="150" y="2"/>
                  </a:cubicBezTo>
                  <a:cubicBezTo>
                    <a:pt x="148" y="1"/>
                    <a:pt x="146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Google Shape;426;p23">
              <a:extLst>
                <a:ext uri="{FF2B5EF4-FFF2-40B4-BE49-F238E27FC236}">
                  <a16:creationId xmlns:a16="http://schemas.microsoft.com/office/drawing/2014/main" id="{9D73323A-0B54-439B-928C-B160869B6908}"/>
                </a:ext>
              </a:extLst>
            </p:cNvPr>
            <p:cNvSpPr/>
            <p:nvPr/>
          </p:nvSpPr>
          <p:spPr>
            <a:xfrm flipH="1">
              <a:off x="3971053" y="1619388"/>
              <a:ext cx="124513" cy="834969"/>
            </a:xfrm>
            <a:custGeom>
              <a:avLst/>
              <a:gdLst/>
              <a:ahLst/>
              <a:cxnLst/>
              <a:rect l="l" t="t" r="r" b="b"/>
              <a:pathLst>
                <a:path w="204" h="1368" extrusionOk="0">
                  <a:moveTo>
                    <a:pt x="195" y="1"/>
                  </a:moveTo>
                  <a:cubicBezTo>
                    <a:pt x="189" y="9"/>
                    <a:pt x="186" y="12"/>
                    <a:pt x="184" y="15"/>
                  </a:cubicBezTo>
                  <a:cubicBezTo>
                    <a:pt x="178" y="18"/>
                    <a:pt x="173" y="24"/>
                    <a:pt x="170" y="31"/>
                  </a:cubicBezTo>
                  <a:cubicBezTo>
                    <a:pt x="162" y="40"/>
                    <a:pt x="154" y="51"/>
                    <a:pt x="148" y="62"/>
                  </a:cubicBezTo>
                  <a:cubicBezTo>
                    <a:pt x="132" y="83"/>
                    <a:pt x="117" y="107"/>
                    <a:pt x="106" y="131"/>
                  </a:cubicBezTo>
                  <a:cubicBezTo>
                    <a:pt x="94" y="154"/>
                    <a:pt x="83" y="178"/>
                    <a:pt x="71" y="205"/>
                  </a:cubicBezTo>
                  <a:cubicBezTo>
                    <a:pt x="62" y="231"/>
                    <a:pt x="54" y="256"/>
                    <a:pt x="46" y="285"/>
                  </a:cubicBezTo>
                  <a:cubicBezTo>
                    <a:pt x="38" y="310"/>
                    <a:pt x="32" y="335"/>
                    <a:pt x="29" y="361"/>
                  </a:cubicBezTo>
                  <a:cubicBezTo>
                    <a:pt x="22" y="389"/>
                    <a:pt x="19" y="416"/>
                    <a:pt x="16" y="445"/>
                  </a:cubicBezTo>
                  <a:cubicBezTo>
                    <a:pt x="10" y="500"/>
                    <a:pt x="5" y="556"/>
                    <a:pt x="3" y="611"/>
                  </a:cubicBezTo>
                  <a:cubicBezTo>
                    <a:pt x="0" y="667"/>
                    <a:pt x="0" y="722"/>
                    <a:pt x="0" y="778"/>
                  </a:cubicBezTo>
                  <a:cubicBezTo>
                    <a:pt x="0" y="803"/>
                    <a:pt x="3" y="832"/>
                    <a:pt x="5" y="857"/>
                  </a:cubicBezTo>
                  <a:cubicBezTo>
                    <a:pt x="6" y="872"/>
                    <a:pt x="6" y="884"/>
                    <a:pt x="8" y="899"/>
                  </a:cubicBezTo>
                  <a:cubicBezTo>
                    <a:pt x="11" y="913"/>
                    <a:pt x="13" y="924"/>
                    <a:pt x="14" y="938"/>
                  </a:cubicBezTo>
                  <a:cubicBezTo>
                    <a:pt x="19" y="964"/>
                    <a:pt x="22" y="992"/>
                    <a:pt x="27" y="1017"/>
                  </a:cubicBezTo>
                  <a:cubicBezTo>
                    <a:pt x="30" y="1046"/>
                    <a:pt x="37" y="1071"/>
                    <a:pt x="40" y="1097"/>
                  </a:cubicBezTo>
                  <a:cubicBezTo>
                    <a:pt x="46" y="1122"/>
                    <a:pt x="52" y="1151"/>
                    <a:pt x="59" y="1176"/>
                  </a:cubicBezTo>
                  <a:lnTo>
                    <a:pt x="76" y="1248"/>
                  </a:lnTo>
                  <a:cubicBezTo>
                    <a:pt x="83" y="1270"/>
                    <a:pt x="90" y="1289"/>
                    <a:pt x="98" y="1311"/>
                  </a:cubicBezTo>
                  <a:cubicBezTo>
                    <a:pt x="100" y="1319"/>
                    <a:pt x="103" y="1327"/>
                    <a:pt x="106" y="1333"/>
                  </a:cubicBezTo>
                  <a:cubicBezTo>
                    <a:pt x="108" y="1340"/>
                    <a:pt x="109" y="1344"/>
                    <a:pt x="111" y="1349"/>
                  </a:cubicBezTo>
                  <a:cubicBezTo>
                    <a:pt x="111" y="1351"/>
                    <a:pt x="111" y="1351"/>
                    <a:pt x="114" y="1352"/>
                  </a:cubicBezTo>
                  <a:lnTo>
                    <a:pt x="114" y="1355"/>
                  </a:lnTo>
                  <a:cubicBezTo>
                    <a:pt x="116" y="1360"/>
                    <a:pt x="119" y="1365"/>
                    <a:pt x="124" y="1367"/>
                  </a:cubicBezTo>
                  <a:cubicBezTo>
                    <a:pt x="125" y="1367"/>
                    <a:pt x="128" y="1368"/>
                    <a:pt x="130" y="1368"/>
                  </a:cubicBezTo>
                  <a:cubicBezTo>
                    <a:pt x="133" y="1368"/>
                    <a:pt x="136" y="1367"/>
                    <a:pt x="138" y="1367"/>
                  </a:cubicBezTo>
                  <a:cubicBezTo>
                    <a:pt x="141" y="1365"/>
                    <a:pt x="146" y="1360"/>
                    <a:pt x="148" y="1357"/>
                  </a:cubicBezTo>
                  <a:cubicBezTo>
                    <a:pt x="148" y="1355"/>
                    <a:pt x="148" y="1352"/>
                    <a:pt x="149" y="1352"/>
                  </a:cubicBezTo>
                  <a:lnTo>
                    <a:pt x="149" y="1343"/>
                  </a:lnTo>
                  <a:cubicBezTo>
                    <a:pt x="149" y="1341"/>
                    <a:pt x="148" y="1340"/>
                    <a:pt x="148" y="1336"/>
                  </a:cubicBezTo>
                  <a:cubicBezTo>
                    <a:pt x="148" y="1335"/>
                    <a:pt x="146" y="1335"/>
                    <a:pt x="146" y="1333"/>
                  </a:cubicBezTo>
                  <a:cubicBezTo>
                    <a:pt x="140" y="1320"/>
                    <a:pt x="135" y="1309"/>
                    <a:pt x="130" y="1297"/>
                  </a:cubicBezTo>
                  <a:cubicBezTo>
                    <a:pt x="122" y="1278"/>
                    <a:pt x="116" y="1255"/>
                    <a:pt x="109" y="1233"/>
                  </a:cubicBezTo>
                  <a:cubicBezTo>
                    <a:pt x="102" y="1208"/>
                    <a:pt x="95" y="1182"/>
                    <a:pt x="90" y="1154"/>
                  </a:cubicBezTo>
                  <a:cubicBezTo>
                    <a:pt x="84" y="1129"/>
                    <a:pt x="78" y="1105"/>
                    <a:pt x="75" y="1079"/>
                  </a:cubicBezTo>
                  <a:cubicBezTo>
                    <a:pt x="68" y="1051"/>
                    <a:pt x="63" y="1025"/>
                    <a:pt x="60" y="998"/>
                  </a:cubicBezTo>
                  <a:cubicBezTo>
                    <a:pt x="56" y="971"/>
                    <a:pt x="52" y="945"/>
                    <a:pt x="48" y="919"/>
                  </a:cubicBezTo>
                  <a:cubicBezTo>
                    <a:pt x="44" y="892"/>
                    <a:pt x="43" y="865"/>
                    <a:pt x="40" y="840"/>
                  </a:cubicBezTo>
                  <a:cubicBezTo>
                    <a:pt x="37" y="786"/>
                    <a:pt x="35" y="732"/>
                    <a:pt x="35" y="676"/>
                  </a:cubicBezTo>
                  <a:lnTo>
                    <a:pt x="35" y="662"/>
                  </a:lnTo>
                  <a:lnTo>
                    <a:pt x="35" y="654"/>
                  </a:lnTo>
                  <a:lnTo>
                    <a:pt x="35" y="653"/>
                  </a:lnTo>
                  <a:lnTo>
                    <a:pt x="35" y="651"/>
                  </a:lnTo>
                  <a:cubicBezTo>
                    <a:pt x="35" y="622"/>
                    <a:pt x="37" y="596"/>
                    <a:pt x="38" y="570"/>
                  </a:cubicBezTo>
                  <a:cubicBezTo>
                    <a:pt x="40" y="542"/>
                    <a:pt x="43" y="516"/>
                    <a:pt x="46" y="488"/>
                  </a:cubicBezTo>
                  <a:cubicBezTo>
                    <a:pt x="51" y="461"/>
                    <a:pt x="52" y="431"/>
                    <a:pt x="59" y="404"/>
                  </a:cubicBezTo>
                  <a:cubicBezTo>
                    <a:pt x="62" y="375"/>
                    <a:pt x="68" y="350"/>
                    <a:pt x="75" y="324"/>
                  </a:cubicBezTo>
                  <a:cubicBezTo>
                    <a:pt x="79" y="300"/>
                    <a:pt x="86" y="277"/>
                    <a:pt x="94" y="253"/>
                  </a:cubicBezTo>
                  <a:cubicBezTo>
                    <a:pt x="109" y="202"/>
                    <a:pt x="127" y="153"/>
                    <a:pt x="151" y="107"/>
                  </a:cubicBezTo>
                  <a:cubicBezTo>
                    <a:pt x="159" y="89"/>
                    <a:pt x="170" y="72"/>
                    <a:pt x="179" y="55"/>
                  </a:cubicBezTo>
                  <a:cubicBezTo>
                    <a:pt x="182" y="47"/>
                    <a:pt x="189" y="39"/>
                    <a:pt x="194" y="28"/>
                  </a:cubicBezTo>
                  <a:lnTo>
                    <a:pt x="198" y="16"/>
                  </a:lnTo>
                  <a:cubicBezTo>
                    <a:pt x="202" y="15"/>
                    <a:pt x="203" y="12"/>
                    <a:pt x="203" y="9"/>
                  </a:cubicBezTo>
                  <a:cubicBezTo>
                    <a:pt x="203" y="4"/>
                    <a:pt x="203" y="2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Google Shape;427;p23">
              <a:extLst>
                <a:ext uri="{FF2B5EF4-FFF2-40B4-BE49-F238E27FC236}">
                  <a16:creationId xmlns:a16="http://schemas.microsoft.com/office/drawing/2014/main" id="{92BC300C-B56F-4320-A862-B71F19D76605}"/>
                </a:ext>
              </a:extLst>
            </p:cNvPr>
            <p:cNvSpPr/>
            <p:nvPr/>
          </p:nvSpPr>
          <p:spPr>
            <a:xfrm flipH="1">
              <a:off x="2727753" y="2376842"/>
              <a:ext cx="39673" cy="109864"/>
            </a:xfrm>
            <a:custGeom>
              <a:avLst/>
              <a:gdLst/>
              <a:ahLst/>
              <a:cxnLst/>
              <a:rect l="l" t="t" r="r" b="b"/>
              <a:pathLst>
                <a:path w="65" h="180" extrusionOk="0">
                  <a:moveTo>
                    <a:pt x="58" y="0"/>
                  </a:moveTo>
                  <a:cubicBezTo>
                    <a:pt x="56" y="3"/>
                    <a:pt x="55" y="3"/>
                    <a:pt x="55" y="5"/>
                  </a:cubicBezTo>
                  <a:cubicBezTo>
                    <a:pt x="51" y="5"/>
                    <a:pt x="51" y="7"/>
                    <a:pt x="51" y="8"/>
                  </a:cubicBezTo>
                  <a:cubicBezTo>
                    <a:pt x="50" y="13"/>
                    <a:pt x="48" y="19"/>
                    <a:pt x="47" y="22"/>
                  </a:cubicBezTo>
                  <a:lnTo>
                    <a:pt x="40" y="40"/>
                  </a:lnTo>
                  <a:cubicBezTo>
                    <a:pt x="35" y="53"/>
                    <a:pt x="32" y="67"/>
                    <a:pt x="28" y="78"/>
                  </a:cubicBezTo>
                  <a:cubicBezTo>
                    <a:pt x="24" y="91"/>
                    <a:pt x="20" y="103"/>
                    <a:pt x="16" y="116"/>
                  </a:cubicBezTo>
                  <a:lnTo>
                    <a:pt x="10" y="133"/>
                  </a:lnTo>
                  <a:cubicBezTo>
                    <a:pt x="10" y="138"/>
                    <a:pt x="8" y="140"/>
                    <a:pt x="8" y="143"/>
                  </a:cubicBezTo>
                  <a:cubicBezTo>
                    <a:pt x="5" y="148"/>
                    <a:pt x="5" y="149"/>
                    <a:pt x="5" y="154"/>
                  </a:cubicBezTo>
                  <a:cubicBezTo>
                    <a:pt x="4" y="159"/>
                    <a:pt x="2" y="167"/>
                    <a:pt x="1" y="173"/>
                  </a:cubicBezTo>
                  <a:cubicBezTo>
                    <a:pt x="1" y="175"/>
                    <a:pt x="1" y="179"/>
                    <a:pt x="4" y="179"/>
                  </a:cubicBezTo>
                  <a:lnTo>
                    <a:pt x="8" y="179"/>
                  </a:lnTo>
                  <a:cubicBezTo>
                    <a:pt x="10" y="179"/>
                    <a:pt x="10" y="178"/>
                    <a:pt x="10" y="175"/>
                  </a:cubicBezTo>
                  <a:cubicBezTo>
                    <a:pt x="12" y="170"/>
                    <a:pt x="16" y="164"/>
                    <a:pt x="18" y="157"/>
                  </a:cubicBezTo>
                  <a:cubicBezTo>
                    <a:pt x="20" y="152"/>
                    <a:pt x="20" y="151"/>
                    <a:pt x="21" y="148"/>
                  </a:cubicBezTo>
                  <a:cubicBezTo>
                    <a:pt x="24" y="143"/>
                    <a:pt x="24" y="141"/>
                    <a:pt x="26" y="138"/>
                  </a:cubicBezTo>
                  <a:cubicBezTo>
                    <a:pt x="29" y="126"/>
                    <a:pt x="34" y="111"/>
                    <a:pt x="37" y="100"/>
                  </a:cubicBezTo>
                  <a:cubicBezTo>
                    <a:pt x="45" y="75"/>
                    <a:pt x="51" y="48"/>
                    <a:pt x="59" y="22"/>
                  </a:cubicBezTo>
                  <a:cubicBezTo>
                    <a:pt x="61" y="19"/>
                    <a:pt x="64" y="13"/>
                    <a:pt x="64" y="8"/>
                  </a:cubicBezTo>
                  <a:lnTo>
                    <a:pt x="64" y="7"/>
                  </a:lnTo>
                  <a:cubicBezTo>
                    <a:pt x="64" y="5"/>
                    <a:pt x="61" y="2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Google Shape;428;p23">
              <a:extLst>
                <a:ext uri="{FF2B5EF4-FFF2-40B4-BE49-F238E27FC236}">
                  <a16:creationId xmlns:a16="http://schemas.microsoft.com/office/drawing/2014/main" id="{072C007F-481E-482E-AC68-4713955CE1AA}"/>
                </a:ext>
              </a:extLst>
            </p:cNvPr>
            <p:cNvSpPr/>
            <p:nvPr/>
          </p:nvSpPr>
          <p:spPr>
            <a:xfrm flipH="1">
              <a:off x="2770478" y="2413464"/>
              <a:ext cx="34790" cy="113526"/>
            </a:xfrm>
            <a:custGeom>
              <a:avLst/>
              <a:gdLst/>
              <a:ahLst/>
              <a:cxnLst/>
              <a:rect l="l" t="t" r="r" b="b"/>
              <a:pathLst>
                <a:path w="57" h="186" extrusionOk="0">
                  <a:moveTo>
                    <a:pt x="52" y="1"/>
                  </a:moveTo>
                  <a:lnTo>
                    <a:pt x="52" y="1"/>
                  </a:lnTo>
                  <a:cubicBezTo>
                    <a:pt x="52" y="1"/>
                    <a:pt x="51" y="1"/>
                    <a:pt x="50" y="2"/>
                  </a:cubicBezTo>
                  <a:cubicBezTo>
                    <a:pt x="48" y="4"/>
                    <a:pt x="48" y="7"/>
                    <a:pt x="48" y="8"/>
                  </a:cubicBezTo>
                  <a:cubicBezTo>
                    <a:pt x="47" y="10"/>
                    <a:pt x="47" y="12"/>
                    <a:pt x="45" y="16"/>
                  </a:cubicBezTo>
                  <a:cubicBezTo>
                    <a:pt x="42" y="19"/>
                    <a:pt x="40" y="26"/>
                    <a:pt x="39" y="32"/>
                  </a:cubicBezTo>
                  <a:lnTo>
                    <a:pt x="32" y="50"/>
                  </a:lnTo>
                  <a:cubicBezTo>
                    <a:pt x="31" y="56"/>
                    <a:pt x="31" y="59"/>
                    <a:pt x="29" y="66"/>
                  </a:cubicBezTo>
                  <a:cubicBezTo>
                    <a:pt x="24" y="77"/>
                    <a:pt x="23" y="88"/>
                    <a:pt x="21" y="99"/>
                  </a:cubicBezTo>
                  <a:cubicBezTo>
                    <a:pt x="18" y="108"/>
                    <a:pt x="15" y="121"/>
                    <a:pt x="13" y="131"/>
                  </a:cubicBezTo>
                  <a:cubicBezTo>
                    <a:pt x="10" y="138"/>
                    <a:pt x="9" y="145"/>
                    <a:pt x="7" y="153"/>
                  </a:cubicBezTo>
                  <a:lnTo>
                    <a:pt x="1" y="177"/>
                  </a:lnTo>
                  <a:lnTo>
                    <a:pt x="1" y="181"/>
                  </a:lnTo>
                  <a:cubicBezTo>
                    <a:pt x="1" y="183"/>
                    <a:pt x="2" y="183"/>
                    <a:pt x="5" y="184"/>
                  </a:cubicBezTo>
                  <a:cubicBezTo>
                    <a:pt x="6" y="185"/>
                    <a:pt x="7" y="185"/>
                    <a:pt x="8" y="185"/>
                  </a:cubicBezTo>
                  <a:cubicBezTo>
                    <a:pt x="10" y="185"/>
                    <a:pt x="11" y="184"/>
                    <a:pt x="13" y="181"/>
                  </a:cubicBezTo>
                  <a:cubicBezTo>
                    <a:pt x="17" y="170"/>
                    <a:pt x="18" y="159"/>
                    <a:pt x="23" y="146"/>
                  </a:cubicBezTo>
                  <a:cubicBezTo>
                    <a:pt x="24" y="135"/>
                    <a:pt x="29" y="124"/>
                    <a:pt x="31" y="113"/>
                  </a:cubicBezTo>
                  <a:lnTo>
                    <a:pt x="48" y="48"/>
                  </a:lnTo>
                  <a:cubicBezTo>
                    <a:pt x="50" y="40"/>
                    <a:pt x="51" y="34"/>
                    <a:pt x="55" y="26"/>
                  </a:cubicBezTo>
                  <a:cubicBezTo>
                    <a:pt x="55" y="21"/>
                    <a:pt x="56" y="18"/>
                    <a:pt x="56" y="13"/>
                  </a:cubicBezTo>
                  <a:lnTo>
                    <a:pt x="56" y="8"/>
                  </a:lnTo>
                  <a:lnTo>
                    <a:pt x="56" y="5"/>
                  </a:lnTo>
                  <a:cubicBezTo>
                    <a:pt x="56" y="4"/>
                    <a:pt x="56" y="2"/>
                    <a:pt x="55" y="2"/>
                  </a:cubicBezTo>
                  <a:lnTo>
                    <a:pt x="51" y="2"/>
                  </a:lnTo>
                  <a:cubicBezTo>
                    <a:pt x="52" y="1"/>
                    <a:pt x="53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Google Shape;429;p23">
              <a:extLst>
                <a:ext uri="{FF2B5EF4-FFF2-40B4-BE49-F238E27FC236}">
                  <a16:creationId xmlns:a16="http://schemas.microsoft.com/office/drawing/2014/main" id="{C174AB54-2238-4265-8256-DFD1A149421E}"/>
                </a:ext>
              </a:extLst>
            </p:cNvPr>
            <p:cNvSpPr/>
            <p:nvPr/>
          </p:nvSpPr>
          <p:spPr>
            <a:xfrm flipH="1">
              <a:off x="2800385" y="2442761"/>
              <a:ext cx="39673" cy="123903"/>
            </a:xfrm>
            <a:custGeom>
              <a:avLst/>
              <a:gdLst/>
              <a:ahLst/>
              <a:cxnLst/>
              <a:rect l="l" t="t" r="r" b="b"/>
              <a:pathLst>
                <a:path w="65" h="203" extrusionOk="0">
                  <a:moveTo>
                    <a:pt x="59" y="1"/>
                  </a:moveTo>
                  <a:cubicBezTo>
                    <a:pt x="59" y="1"/>
                    <a:pt x="58" y="1"/>
                    <a:pt x="58" y="2"/>
                  </a:cubicBezTo>
                  <a:cubicBezTo>
                    <a:pt x="56" y="2"/>
                    <a:pt x="56" y="3"/>
                    <a:pt x="56" y="3"/>
                  </a:cubicBezTo>
                  <a:cubicBezTo>
                    <a:pt x="56" y="6"/>
                    <a:pt x="55" y="6"/>
                    <a:pt x="55" y="8"/>
                  </a:cubicBezTo>
                  <a:cubicBezTo>
                    <a:pt x="51" y="11"/>
                    <a:pt x="50" y="14"/>
                    <a:pt x="50" y="18"/>
                  </a:cubicBezTo>
                  <a:cubicBezTo>
                    <a:pt x="48" y="24"/>
                    <a:pt x="43" y="32"/>
                    <a:pt x="42" y="38"/>
                  </a:cubicBezTo>
                  <a:cubicBezTo>
                    <a:pt x="39" y="51"/>
                    <a:pt x="34" y="64"/>
                    <a:pt x="31" y="78"/>
                  </a:cubicBezTo>
                  <a:cubicBezTo>
                    <a:pt x="23" y="105"/>
                    <a:pt x="15" y="133"/>
                    <a:pt x="9" y="160"/>
                  </a:cubicBezTo>
                  <a:cubicBezTo>
                    <a:pt x="5" y="170"/>
                    <a:pt x="2" y="182"/>
                    <a:pt x="1" y="192"/>
                  </a:cubicBezTo>
                  <a:lnTo>
                    <a:pt x="1" y="198"/>
                  </a:lnTo>
                  <a:cubicBezTo>
                    <a:pt x="1" y="200"/>
                    <a:pt x="2" y="202"/>
                    <a:pt x="4" y="202"/>
                  </a:cubicBezTo>
                  <a:cubicBezTo>
                    <a:pt x="5" y="202"/>
                    <a:pt x="7" y="203"/>
                    <a:pt x="8" y="203"/>
                  </a:cubicBezTo>
                  <a:cubicBezTo>
                    <a:pt x="12" y="203"/>
                    <a:pt x="15" y="200"/>
                    <a:pt x="15" y="197"/>
                  </a:cubicBezTo>
                  <a:cubicBezTo>
                    <a:pt x="21" y="168"/>
                    <a:pt x="28" y="141"/>
                    <a:pt x="35" y="113"/>
                  </a:cubicBezTo>
                  <a:cubicBezTo>
                    <a:pt x="43" y="86"/>
                    <a:pt x="50" y="57"/>
                    <a:pt x="58" y="32"/>
                  </a:cubicBezTo>
                  <a:cubicBezTo>
                    <a:pt x="59" y="27"/>
                    <a:pt x="59" y="22"/>
                    <a:pt x="62" y="18"/>
                  </a:cubicBezTo>
                  <a:cubicBezTo>
                    <a:pt x="62" y="16"/>
                    <a:pt x="64" y="14"/>
                    <a:pt x="64" y="10"/>
                  </a:cubicBezTo>
                  <a:lnTo>
                    <a:pt x="64" y="8"/>
                  </a:lnTo>
                  <a:lnTo>
                    <a:pt x="64" y="6"/>
                  </a:lnTo>
                  <a:cubicBezTo>
                    <a:pt x="64" y="3"/>
                    <a:pt x="62" y="3"/>
                    <a:pt x="62" y="3"/>
                  </a:cubicBezTo>
                  <a:lnTo>
                    <a:pt x="59" y="3"/>
                  </a:lnTo>
                  <a:cubicBezTo>
                    <a:pt x="59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Google Shape;430;p23">
              <a:extLst>
                <a:ext uri="{FF2B5EF4-FFF2-40B4-BE49-F238E27FC236}">
                  <a16:creationId xmlns:a16="http://schemas.microsoft.com/office/drawing/2014/main" id="{1EDDB17B-8C5F-4F06-BF9C-0F06FD63BB4A}"/>
                </a:ext>
              </a:extLst>
            </p:cNvPr>
            <p:cNvSpPr/>
            <p:nvPr/>
          </p:nvSpPr>
          <p:spPr>
            <a:xfrm flipH="1">
              <a:off x="2838228" y="2473279"/>
              <a:ext cx="38453" cy="130006"/>
            </a:xfrm>
            <a:custGeom>
              <a:avLst/>
              <a:gdLst/>
              <a:ahLst/>
              <a:cxnLst/>
              <a:rect l="l" t="t" r="r" b="b"/>
              <a:pathLst>
                <a:path w="63" h="213" extrusionOk="0">
                  <a:moveTo>
                    <a:pt x="61" y="0"/>
                  </a:moveTo>
                  <a:cubicBezTo>
                    <a:pt x="61" y="0"/>
                    <a:pt x="61" y="0"/>
                    <a:pt x="61" y="1"/>
                  </a:cubicBezTo>
                  <a:lnTo>
                    <a:pt x="56" y="1"/>
                  </a:lnTo>
                  <a:lnTo>
                    <a:pt x="54" y="4"/>
                  </a:lnTo>
                  <a:cubicBezTo>
                    <a:pt x="54" y="6"/>
                    <a:pt x="53" y="7"/>
                    <a:pt x="53" y="9"/>
                  </a:cubicBezTo>
                  <a:cubicBezTo>
                    <a:pt x="49" y="14"/>
                    <a:pt x="49" y="15"/>
                    <a:pt x="48" y="20"/>
                  </a:cubicBezTo>
                  <a:cubicBezTo>
                    <a:pt x="46" y="26"/>
                    <a:pt x="45" y="33"/>
                    <a:pt x="40" y="40"/>
                  </a:cubicBezTo>
                  <a:lnTo>
                    <a:pt x="29" y="83"/>
                  </a:lnTo>
                  <a:cubicBezTo>
                    <a:pt x="21" y="110"/>
                    <a:pt x="15" y="139"/>
                    <a:pt x="8" y="166"/>
                  </a:cubicBezTo>
                  <a:cubicBezTo>
                    <a:pt x="7" y="178"/>
                    <a:pt x="2" y="190"/>
                    <a:pt x="0" y="202"/>
                  </a:cubicBezTo>
                  <a:lnTo>
                    <a:pt x="0" y="207"/>
                  </a:lnTo>
                  <a:cubicBezTo>
                    <a:pt x="0" y="210"/>
                    <a:pt x="3" y="212"/>
                    <a:pt x="5" y="212"/>
                  </a:cubicBezTo>
                  <a:cubicBezTo>
                    <a:pt x="6" y="212"/>
                    <a:pt x="6" y="212"/>
                    <a:pt x="7" y="212"/>
                  </a:cubicBezTo>
                  <a:cubicBezTo>
                    <a:pt x="10" y="212"/>
                    <a:pt x="13" y="209"/>
                    <a:pt x="15" y="205"/>
                  </a:cubicBezTo>
                  <a:cubicBezTo>
                    <a:pt x="16" y="199"/>
                    <a:pt x="18" y="191"/>
                    <a:pt x="21" y="186"/>
                  </a:cubicBezTo>
                  <a:cubicBezTo>
                    <a:pt x="23" y="180"/>
                    <a:pt x="24" y="172"/>
                    <a:pt x="27" y="166"/>
                  </a:cubicBezTo>
                  <a:cubicBezTo>
                    <a:pt x="30" y="152"/>
                    <a:pt x="35" y="139"/>
                    <a:pt x="37" y="125"/>
                  </a:cubicBezTo>
                  <a:cubicBezTo>
                    <a:pt x="40" y="110"/>
                    <a:pt x="43" y="94"/>
                    <a:pt x="46" y="80"/>
                  </a:cubicBezTo>
                  <a:cubicBezTo>
                    <a:pt x="51" y="66"/>
                    <a:pt x="53" y="52"/>
                    <a:pt x="56" y="37"/>
                  </a:cubicBezTo>
                  <a:cubicBezTo>
                    <a:pt x="59" y="31"/>
                    <a:pt x="59" y="25"/>
                    <a:pt x="61" y="20"/>
                  </a:cubicBezTo>
                  <a:cubicBezTo>
                    <a:pt x="61" y="15"/>
                    <a:pt x="62" y="14"/>
                    <a:pt x="62" y="9"/>
                  </a:cubicBezTo>
                  <a:lnTo>
                    <a:pt x="62" y="7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2" y="1"/>
                  </a:lnTo>
                  <a:cubicBezTo>
                    <a:pt x="62" y="1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Google Shape;431;p23">
              <a:extLst>
                <a:ext uri="{FF2B5EF4-FFF2-40B4-BE49-F238E27FC236}">
                  <a16:creationId xmlns:a16="http://schemas.microsoft.com/office/drawing/2014/main" id="{38580703-741F-47E4-8C11-3D24F009D404}"/>
                </a:ext>
              </a:extLst>
            </p:cNvPr>
            <p:cNvSpPr/>
            <p:nvPr/>
          </p:nvSpPr>
          <p:spPr>
            <a:xfrm flipH="1">
              <a:off x="2880342" y="2501966"/>
              <a:ext cx="45777" cy="144655"/>
            </a:xfrm>
            <a:custGeom>
              <a:avLst/>
              <a:gdLst/>
              <a:ahLst/>
              <a:cxnLst/>
              <a:rect l="l" t="t" r="r" b="b"/>
              <a:pathLst>
                <a:path w="75" h="237" extrusionOk="0">
                  <a:moveTo>
                    <a:pt x="66" y="1"/>
                  </a:moveTo>
                  <a:cubicBezTo>
                    <a:pt x="64" y="1"/>
                    <a:pt x="62" y="3"/>
                    <a:pt x="62" y="6"/>
                  </a:cubicBezTo>
                  <a:cubicBezTo>
                    <a:pt x="59" y="8"/>
                    <a:pt x="59" y="9"/>
                    <a:pt x="59" y="13"/>
                  </a:cubicBezTo>
                  <a:cubicBezTo>
                    <a:pt x="58" y="16"/>
                    <a:pt x="58" y="19"/>
                    <a:pt x="56" y="22"/>
                  </a:cubicBezTo>
                  <a:cubicBezTo>
                    <a:pt x="54" y="30"/>
                    <a:pt x="53" y="36"/>
                    <a:pt x="48" y="44"/>
                  </a:cubicBezTo>
                  <a:cubicBezTo>
                    <a:pt x="45" y="57"/>
                    <a:pt x="40" y="73"/>
                    <a:pt x="37" y="87"/>
                  </a:cubicBezTo>
                  <a:cubicBezTo>
                    <a:pt x="32" y="103"/>
                    <a:pt x="29" y="117"/>
                    <a:pt x="24" y="133"/>
                  </a:cubicBezTo>
                  <a:cubicBezTo>
                    <a:pt x="19" y="147"/>
                    <a:pt x="16" y="160"/>
                    <a:pt x="12" y="176"/>
                  </a:cubicBezTo>
                  <a:cubicBezTo>
                    <a:pt x="10" y="184"/>
                    <a:pt x="8" y="192"/>
                    <a:pt x="7" y="203"/>
                  </a:cubicBezTo>
                  <a:cubicBezTo>
                    <a:pt x="7" y="206"/>
                    <a:pt x="4" y="211"/>
                    <a:pt x="4" y="212"/>
                  </a:cubicBezTo>
                  <a:cubicBezTo>
                    <a:pt x="2" y="217"/>
                    <a:pt x="0" y="222"/>
                    <a:pt x="0" y="228"/>
                  </a:cubicBezTo>
                  <a:cubicBezTo>
                    <a:pt x="0" y="231"/>
                    <a:pt x="2" y="233"/>
                    <a:pt x="7" y="236"/>
                  </a:cubicBezTo>
                  <a:cubicBezTo>
                    <a:pt x="8" y="237"/>
                    <a:pt x="8" y="237"/>
                    <a:pt x="9" y="237"/>
                  </a:cubicBezTo>
                  <a:cubicBezTo>
                    <a:pt x="11" y="237"/>
                    <a:pt x="12" y="235"/>
                    <a:pt x="15" y="231"/>
                  </a:cubicBezTo>
                  <a:lnTo>
                    <a:pt x="19" y="220"/>
                  </a:lnTo>
                  <a:cubicBezTo>
                    <a:pt x="19" y="217"/>
                    <a:pt x="23" y="214"/>
                    <a:pt x="23" y="212"/>
                  </a:cubicBezTo>
                  <a:cubicBezTo>
                    <a:pt x="24" y="206"/>
                    <a:pt x="27" y="198"/>
                    <a:pt x="31" y="192"/>
                  </a:cubicBezTo>
                  <a:lnTo>
                    <a:pt x="42" y="151"/>
                  </a:lnTo>
                  <a:cubicBezTo>
                    <a:pt x="46" y="135"/>
                    <a:pt x="48" y="120"/>
                    <a:pt x="51" y="105"/>
                  </a:cubicBezTo>
                  <a:cubicBezTo>
                    <a:pt x="56" y="89"/>
                    <a:pt x="58" y="74"/>
                    <a:pt x="62" y="59"/>
                  </a:cubicBezTo>
                  <a:cubicBezTo>
                    <a:pt x="64" y="49"/>
                    <a:pt x="65" y="41"/>
                    <a:pt x="67" y="32"/>
                  </a:cubicBezTo>
                  <a:cubicBezTo>
                    <a:pt x="70" y="27"/>
                    <a:pt x="70" y="22"/>
                    <a:pt x="72" y="17"/>
                  </a:cubicBezTo>
                  <a:cubicBezTo>
                    <a:pt x="73" y="13"/>
                    <a:pt x="75" y="3"/>
                    <a:pt x="67" y="1"/>
                  </a:cubicBezTo>
                  <a:cubicBezTo>
                    <a:pt x="67" y="1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Google Shape;432;p23">
              <a:extLst>
                <a:ext uri="{FF2B5EF4-FFF2-40B4-BE49-F238E27FC236}">
                  <a16:creationId xmlns:a16="http://schemas.microsoft.com/office/drawing/2014/main" id="{0096101D-2CD4-48DA-BCD5-77AE743ACCDD}"/>
                </a:ext>
              </a:extLst>
            </p:cNvPr>
            <p:cNvSpPr/>
            <p:nvPr/>
          </p:nvSpPr>
          <p:spPr>
            <a:xfrm flipH="1">
              <a:off x="2925509" y="2531263"/>
              <a:ext cx="39673" cy="142213"/>
            </a:xfrm>
            <a:custGeom>
              <a:avLst/>
              <a:gdLst/>
              <a:ahLst/>
              <a:cxnLst/>
              <a:rect l="l" t="t" r="r" b="b"/>
              <a:pathLst>
                <a:path w="65" h="233" extrusionOk="0">
                  <a:moveTo>
                    <a:pt x="56" y="1"/>
                  </a:moveTo>
                  <a:cubicBezTo>
                    <a:pt x="53" y="1"/>
                    <a:pt x="50" y="7"/>
                    <a:pt x="50" y="11"/>
                  </a:cubicBezTo>
                  <a:cubicBezTo>
                    <a:pt x="50" y="15"/>
                    <a:pt x="49" y="17"/>
                    <a:pt x="49" y="22"/>
                  </a:cubicBezTo>
                  <a:cubicBezTo>
                    <a:pt x="47" y="30"/>
                    <a:pt x="44" y="36"/>
                    <a:pt x="42" y="44"/>
                  </a:cubicBezTo>
                  <a:cubicBezTo>
                    <a:pt x="39" y="58"/>
                    <a:pt x="34" y="72"/>
                    <a:pt x="31" y="88"/>
                  </a:cubicBezTo>
                  <a:cubicBezTo>
                    <a:pt x="26" y="103"/>
                    <a:pt x="23" y="118"/>
                    <a:pt x="20" y="134"/>
                  </a:cubicBezTo>
                  <a:cubicBezTo>
                    <a:pt x="17" y="149"/>
                    <a:pt x="15" y="164"/>
                    <a:pt x="10" y="177"/>
                  </a:cubicBezTo>
                  <a:cubicBezTo>
                    <a:pt x="9" y="185"/>
                    <a:pt x="9" y="191"/>
                    <a:pt x="7" y="199"/>
                  </a:cubicBezTo>
                  <a:lnTo>
                    <a:pt x="1" y="223"/>
                  </a:lnTo>
                  <a:lnTo>
                    <a:pt x="1" y="228"/>
                  </a:lnTo>
                  <a:cubicBezTo>
                    <a:pt x="3" y="229"/>
                    <a:pt x="4" y="231"/>
                    <a:pt x="7" y="231"/>
                  </a:cubicBezTo>
                  <a:cubicBezTo>
                    <a:pt x="8" y="232"/>
                    <a:pt x="9" y="232"/>
                    <a:pt x="10" y="232"/>
                  </a:cubicBezTo>
                  <a:cubicBezTo>
                    <a:pt x="13" y="232"/>
                    <a:pt x="17" y="229"/>
                    <a:pt x="18" y="226"/>
                  </a:cubicBezTo>
                  <a:cubicBezTo>
                    <a:pt x="22" y="218"/>
                    <a:pt x="23" y="212"/>
                    <a:pt x="25" y="204"/>
                  </a:cubicBezTo>
                  <a:cubicBezTo>
                    <a:pt x="26" y="196"/>
                    <a:pt x="28" y="190"/>
                    <a:pt x="28" y="182"/>
                  </a:cubicBezTo>
                  <a:cubicBezTo>
                    <a:pt x="33" y="168"/>
                    <a:pt x="34" y="152"/>
                    <a:pt x="39" y="139"/>
                  </a:cubicBezTo>
                  <a:cubicBezTo>
                    <a:pt x="42" y="123"/>
                    <a:pt x="44" y="109"/>
                    <a:pt x="49" y="93"/>
                  </a:cubicBezTo>
                  <a:cubicBezTo>
                    <a:pt x="50" y="79"/>
                    <a:pt x="55" y="63"/>
                    <a:pt x="56" y="49"/>
                  </a:cubicBezTo>
                  <a:cubicBezTo>
                    <a:pt x="58" y="44"/>
                    <a:pt x="58" y="39"/>
                    <a:pt x="60" y="33"/>
                  </a:cubicBezTo>
                  <a:lnTo>
                    <a:pt x="60" y="36"/>
                  </a:lnTo>
                  <a:cubicBezTo>
                    <a:pt x="63" y="30"/>
                    <a:pt x="63" y="23"/>
                    <a:pt x="64" y="17"/>
                  </a:cubicBezTo>
                  <a:lnTo>
                    <a:pt x="64" y="12"/>
                  </a:lnTo>
                  <a:lnTo>
                    <a:pt x="64" y="7"/>
                  </a:lnTo>
                  <a:cubicBezTo>
                    <a:pt x="64" y="7"/>
                    <a:pt x="64" y="6"/>
                    <a:pt x="63" y="6"/>
                  </a:cubicBezTo>
                  <a:cubicBezTo>
                    <a:pt x="61" y="1"/>
                    <a:pt x="58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Google Shape;433;p23">
              <a:extLst>
                <a:ext uri="{FF2B5EF4-FFF2-40B4-BE49-F238E27FC236}">
                  <a16:creationId xmlns:a16="http://schemas.microsoft.com/office/drawing/2014/main" id="{DCE007E0-DD85-4701-A2BA-33446F4DC4A4}"/>
                </a:ext>
              </a:extLst>
            </p:cNvPr>
            <p:cNvSpPr/>
            <p:nvPr/>
          </p:nvSpPr>
          <p:spPr>
            <a:xfrm flipH="1">
              <a:off x="2966403" y="2553846"/>
              <a:ext cx="45166" cy="129396"/>
            </a:xfrm>
            <a:custGeom>
              <a:avLst/>
              <a:gdLst/>
              <a:ahLst/>
              <a:cxnLst/>
              <a:rect l="l" t="t" r="r" b="b"/>
              <a:pathLst>
                <a:path w="74" h="212" extrusionOk="0">
                  <a:moveTo>
                    <a:pt x="69" y="0"/>
                  </a:moveTo>
                  <a:cubicBezTo>
                    <a:pt x="63" y="2"/>
                    <a:pt x="61" y="4"/>
                    <a:pt x="59" y="7"/>
                  </a:cubicBezTo>
                  <a:cubicBezTo>
                    <a:pt x="58" y="10"/>
                    <a:pt x="55" y="12"/>
                    <a:pt x="55" y="16"/>
                  </a:cubicBezTo>
                  <a:cubicBezTo>
                    <a:pt x="53" y="21"/>
                    <a:pt x="50" y="27"/>
                    <a:pt x="47" y="34"/>
                  </a:cubicBezTo>
                  <a:cubicBezTo>
                    <a:pt x="42" y="46"/>
                    <a:pt x="37" y="59"/>
                    <a:pt x="36" y="72"/>
                  </a:cubicBezTo>
                  <a:cubicBezTo>
                    <a:pt x="28" y="97"/>
                    <a:pt x="21" y="126"/>
                    <a:pt x="13" y="151"/>
                  </a:cubicBezTo>
                  <a:cubicBezTo>
                    <a:pt x="12" y="159"/>
                    <a:pt x="10" y="167"/>
                    <a:pt x="7" y="177"/>
                  </a:cubicBezTo>
                  <a:cubicBezTo>
                    <a:pt x="6" y="180"/>
                    <a:pt x="6" y="185"/>
                    <a:pt x="4" y="188"/>
                  </a:cubicBezTo>
                  <a:cubicBezTo>
                    <a:pt x="1" y="194"/>
                    <a:pt x="1" y="199"/>
                    <a:pt x="1" y="204"/>
                  </a:cubicBezTo>
                  <a:cubicBezTo>
                    <a:pt x="1" y="208"/>
                    <a:pt x="4" y="210"/>
                    <a:pt x="7" y="211"/>
                  </a:cubicBezTo>
                  <a:lnTo>
                    <a:pt x="13" y="211"/>
                  </a:lnTo>
                  <a:cubicBezTo>
                    <a:pt x="15" y="211"/>
                    <a:pt x="18" y="210"/>
                    <a:pt x="18" y="208"/>
                  </a:cubicBezTo>
                  <a:cubicBezTo>
                    <a:pt x="20" y="204"/>
                    <a:pt x="20" y="202"/>
                    <a:pt x="21" y="199"/>
                  </a:cubicBezTo>
                  <a:cubicBezTo>
                    <a:pt x="21" y="196"/>
                    <a:pt x="21" y="196"/>
                    <a:pt x="23" y="194"/>
                  </a:cubicBezTo>
                  <a:cubicBezTo>
                    <a:pt x="23" y="192"/>
                    <a:pt x="23" y="191"/>
                    <a:pt x="26" y="188"/>
                  </a:cubicBezTo>
                  <a:cubicBezTo>
                    <a:pt x="28" y="183"/>
                    <a:pt x="29" y="175"/>
                    <a:pt x="29" y="169"/>
                  </a:cubicBezTo>
                  <a:cubicBezTo>
                    <a:pt x="34" y="154"/>
                    <a:pt x="36" y="143"/>
                    <a:pt x="39" y="129"/>
                  </a:cubicBezTo>
                  <a:cubicBezTo>
                    <a:pt x="45" y="100"/>
                    <a:pt x="52" y="75"/>
                    <a:pt x="59" y="50"/>
                  </a:cubicBezTo>
                  <a:cubicBezTo>
                    <a:pt x="61" y="42"/>
                    <a:pt x="66" y="34"/>
                    <a:pt x="67" y="24"/>
                  </a:cubicBezTo>
                  <a:cubicBezTo>
                    <a:pt x="69" y="20"/>
                    <a:pt x="69" y="16"/>
                    <a:pt x="71" y="12"/>
                  </a:cubicBezTo>
                  <a:cubicBezTo>
                    <a:pt x="71" y="10"/>
                    <a:pt x="74" y="8"/>
                    <a:pt x="74" y="5"/>
                  </a:cubicBezTo>
                  <a:cubicBezTo>
                    <a:pt x="74" y="4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Google Shape;434;p23">
              <a:extLst>
                <a:ext uri="{FF2B5EF4-FFF2-40B4-BE49-F238E27FC236}">
                  <a16:creationId xmlns:a16="http://schemas.microsoft.com/office/drawing/2014/main" id="{6126F75C-93F6-4C53-9112-F2A8561D9FAB}"/>
                </a:ext>
              </a:extLst>
            </p:cNvPr>
            <p:cNvSpPr/>
            <p:nvPr/>
          </p:nvSpPr>
          <p:spPr>
            <a:xfrm flipH="1">
              <a:off x="3017673" y="2569105"/>
              <a:ext cx="46998" cy="140993"/>
            </a:xfrm>
            <a:custGeom>
              <a:avLst/>
              <a:gdLst/>
              <a:ahLst/>
              <a:cxnLst/>
              <a:rect l="l" t="t" r="r" b="b"/>
              <a:pathLst>
                <a:path w="77" h="231" extrusionOk="0">
                  <a:moveTo>
                    <a:pt x="67" y="1"/>
                  </a:moveTo>
                  <a:cubicBezTo>
                    <a:pt x="67" y="1"/>
                    <a:pt x="66" y="1"/>
                    <a:pt x="66" y="2"/>
                  </a:cubicBezTo>
                  <a:lnTo>
                    <a:pt x="62" y="6"/>
                  </a:lnTo>
                  <a:cubicBezTo>
                    <a:pt x="61" y="7"/>
                    <a:pt x="61" y="9"/>
                    <a:pt x="61" y="10"/>
                  </a:cubicBezTo>
                  <a:cubicBezTo>
                    <a:pt x="59" y="15"/>
                    <a:pt x="59" y="17"/>
                    <a:pt x="56" y="21"/>
                  </a:cubicBezTo>
                  <a:cubicBezTo>
                    <a:pt x="54" y="28"/>
                    <a:pt x="53" y="34"/>
                    <a:pt x="51" y="42"/>
                  </a:cubicBezTo>
                  <a:cubicBezTo>
                    <a:pt x="47" y="56"/>
                    <a:pt x="43" y="72"/>
                    <a:pt x="39" y="87"/>
                  </a:cubicBezTo>
                  <a:cubicBezTo>
                    <a:pt x="35" y="101"/>
                    <a:pt x="31" y="117"/>
                    <a:pt x="28" y="129"/>
                  </a:cubicBezTo>
                  <a:cubicBezTo>
                    <a:pt x="24" y="137"/>
                    <a:pt x="23" y="144"/>
                    <a:pt x="21" y="152"/>
                  </a:cubicBezTo>
                  <a:cubicBezTo>
                    <a:pt x="21" y="156"/>
                    <a:pt x="20" y="160"/>
                    <a:pt x="20" y="161"/>
                  </a:cubicBezTo>
                  <a:cubicBezTo>
                    <a:pt x="20" y="166"/>
                    <a:pt x="16" y="169"/>
                    <a:pt x="16" y="172"/>
                  </a:cubicBezTo>
                  <a:cubicBezTo>
                    <a:pt x="15" y="180"/>
                    <a:pt x="13" y="188"/>
                    <a:pt x="12" y="198"/>
                  </a:cubicBezTo>
                  <a:cubicBezTo>
                    <a:pt x="8" y="201"/>
                    <a:pt x="8" y="206"/>
                    <a:pt x="7" y="209"/>
                  </a:cubicBezTo>
                  <a:cubicBezTo>
                    <a:pt x="5" y="213"/>
                    <a:pt x="4" y="217"/>
                    <a:pt x="4" y="221"/>
                  </a:cubicBezTo>
                  <a:cubicBezTo>
                    <a:pt x="1" y="225"/>
                    <a:pt x="4" y="229"/>
                    <a:pt x="7" y="231"/>
                  </a:cubicBezTo>
                  <a:lnTo>
                    <a:pt x="13" y="231"/>
                  </a:lnTo>
                  <a:cubicBezTo>
                    <a:pt x="15" y="231"/>
                    <a:pt x="16" y="229"/>
                    <a:pt x="16" y="228"/>
                  </a:cubicBezTo>
                  <a:cubicBezTo>
                    <a:pt x="20" y="223"/>
                    <a:pt x="20" y="220"/>
                    <a:pt x="21" y="215"/>
                  </a:cubicBezTo>
                  <a:cubicBezTo>
                    <a:pt x="23" y="212"/>
                    <a:pt x="23" y="209"/>
                    <a:pt x="24" y="206"/>
                  </a:cubicBezTo>
                  <a:cubicBezTo>
                    <a:pt x="28" y="199"/>
                    <a:pt x="31" y="191"/>
                    <a:pt x="32" y="185"/>
                  </a:cubicBezTo>
                  <a:cubicBezTo>
                    <a:pt x="35" y="182"/>
                    <a:pt x="35" y="180"/>
                    <a:pt x="37" y="175"/>
                  </a:cubicBezTo>
                  <a:cubicBezTo>
                    <a:pt x="39" y="172"/>
                    <a:pt x="39" y="169"/>
                    <a:pt x="40" y="166"/>
                  </a:cubicBezTo>
                  <a:cubicBezTo>
                    <a:pt x="43" y="158"/>
                    <a:pt x="45" y="152"/>
                    <a:pt x="47" y="144"/>
                  </a:cubicBezTo>
                  <a:cubicBezTo>
                    <a:pt x="54" y="114"/>
                    <a:pt x="61" y="85"/>
                    <a:pt x="69" y="55"/>
                  </a:cubicBezTo>
                  <a:lnTo>
                    <a:pt x="75" y="25"/>
                  </a:lnTo>
                  <a:lnTo>
                    <a:pt x="75" y="26"/>
                  </a:lnTo>
                  <a:cubicBezTo>
                    <a:pt x="75" y="23"/>
                    <a:pt x="77" y="17"/>
                    <a:pt x="77" y="14"/>
                  </a:cubicBezTo>
                  <a:lnTo>
                    <a:pt x="77" y="7"/>
                  </a:lnTo>
                  <a:cubicBezTo>
                    <a:pt x="74" y="2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Google Shape;435;p23">
              <a:extLst>
                <a:ext uri="{FF2B5EF4-FFF2-40B4-BE49-F238E27FC236}">
                  <a16:creationId xmlns:a16="http://schemas.microsoft.com/office/drawing/2014/main" id="{D2777983-4EB1-4B5D-BC8F-3218A739BF41}"/>
                </a:ext>
              </a:extLst>
            </p:cNvPr>
            <p:cNvSpPr/>
            <p:nvPr/>
          </p:nvSpPr>
          <p:spPr>
            <a:xfrm flipH="1">
              <a:off x="3067112" y="2598402"/>
              <a:ext cx="45166" cy="122072"/>
            </a:xfrm>
            <a:custGeom>
              <a:avLst/>
              <a:gdLst/>
              <a:ahLst/>
              <a:cxnLst/>
              <a:rect l="l" t="t" r="r" b="b"/>
              <a:pathLst>
                <a:path w="74" h="200" extrusionOk="0">
                  <a:moveTo>
                    <a:pt x="68" y="1"/>
                  </a:moveTo>
                  <a:lnTo>
                    <a:pt x="68" y="1"/>
                  </a:lnTo>
                  <a:cubicBezTo>
                    <a:pt x="68" y="1"/>
                    <a:pt x="67" y="1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lnTo>
                    <a:pt x="67" y="2"/>
                  </a:ln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9" y="1"/>
                    <a:pt x="68" y="1"/>
                  </a:cubicBezTo>
                  <a:close/>
                  <a:moveTo>
                    <a:pt x="67" y="2"/>
                  </a:moveTo>
                  <a:lnTo>
                    <a:pt x="67" y="2"/>
                  </a:lnTo>
                  <a:cubicBezTo>
                    <a:pt x="64" y="5"/>
                    <a:pt x="61" y="8"/>
                    <a:pt x="60" y="13"/>
                  </a:cubicBezTo>
                  <a:cubicBezTo>
                    <a:pt x="58" y="16"/>
                    <a:pt x="58" y="18"/>
                    <a:pt x="56" y="23"/>
                  </a:cubicBezTo>
                  <a:cubicBezTo>
                    <a:pt x="53" y="27"/>
                    <a:pt x="50" y="37"/>
                    <a:pt x="48" y="42"/>
                  </a:cubicBezTo>
                  <a:cubicBezTo>
                    <a:pt x="44" y="56"/>
                    <a:pt x="37" y="70"/>
                    <a:pt x="34" y="85"/>
                  </a:cubicBezTo>
                  <a:cubicBezTo>
                    <a:pt x="29" y="97"/>
                    <a:pt x="26" y="112"/>
                    <a:pt x="20" y="126"/>
                  </a:cubicBezTo>
                  <a:cubicBezTo>
                    <a:pt x="17" y="140"/>
                    <a:pt x="12" y="151"/>
                    <a:pt x="9" y="165"/>
                  </a:cubicBezTo>
                  <a:cubicBezTo>
                    <a:pt x="6" y="169"/>
                    <a:pt x="6" y="173"/>
                    <a:pt x="4" y="177"/>
                  </a:cubicBezTo>
                  <a:cubicBezTo>
                    <a:pt x="4" y="180"/>
                    <a:pt x="2" y="181"/>
                    <a:pt x="2" y="183"/>
                  </a:cubicBezTo>
                  <a:cubicBezTo>
                    <a:pt x="2" y="184"/>
                    <a:pt x="1" y="189"/>
                    <a:pt x="1" y="191"/>
                  </a:cubicBezTo>
                  <a:cubicBezTo>
                    <a:pt x="1" y="196"/>
                    <a:pt x="2" y="197"/>
                    <a:pt x="6" y="199"/>
                  </a:cubicBezTo>
                  <a:cubicBezTo>
                    <a:pt x="7" y="199"/>
                    <a:pt x="8" y="199"/>
                    <a:pt x="9" y="199"/>
                  </a:cubicBezTo>
                  <a:cubicBezTo>
                    <a:pt x="12" y="199"/>
                    <a:pt x="14" y="198"/>
                    <a:pt x="14" y="194"/>
                  </a:cubicBezTo>
                  <a:cubicBezTo>
                    <a:pt x="18" y="189"/>
                    <a:pt x="20" y="181"/>
                    <a:pt x="21" y="175"/>
                  </a:cubicBezTo>
                  <a:cubicBezTo>
                    <a:pt x="25" y="169"/>
                    <a:pt x="26" y="161"/>
                    <a:pt x="28" y="154"/>
                  </a:cubicBezTo>
                  <a:cubicBezTo>
                    <a:pt x="33" y="142"/>
                    <a:pt x="36" y="127"/>
                    <a:pt x="40" y="115"/>
                  </a:cubicBezTo>
                  <a:cubicBezTo>
                    <a:pt x="48" y="88"/>
                    <a:pt x="58" y="59"/>
                    <a:pt x="66" y="32"/>
                  </a:cubicBezTo>
                  <a:cubicBezTo>
                    <a:pt x="67" y="27"/>
                    <a:pt x="67" y="24"/>
                    <a:pt x="69" y="19"/>
                  </a:cubicBezTo>
                  <a:cubicBezTo>
                    <a:pt x="69" y="18"/>
                    <a:pt x="72" y="16"/>
                    <a:pt x="72" y="15"/>
                  </a:cubicBezTo>
                  <a:cubicBezTo>
                    <a:pt x="72" y="12"/>
                    <a:pt x="74" y="10"/>
                    <a:pt x="72" y="7"/>
                  </a:cubicBezTo>
                  <a:cubicBezTo>
                    <a:pt x="72" y="4"/>
                    <a:pt x="69" y="3"/>
                    <a:pt x="6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Google Shape;436;p23">
              <a:extLst>
                <a:ext uri="{FF2B5EF4-FFF2-40B4-BE49-F238E27FC236}">
                  <a16:creationId xmlns:a16="http://schemas.microsoft.com/office/drawing/2014/main" id="{E4ED9272-3A5E-46E4-B678-57CD1F1BC9A0}"/>
                </a:ext>
              </a:extLst>
            </p:cNvPr>
            <p:cNvSpPr/>
            <p:nvPr/>
          </p:nvSpPr>
          <p:spPr>
            <a:xfrm flipH="1">
              <a:off x="3111668" y="2616103"/>
              <a:ext cx="42725" cy="122072"/>
            </a:xfrm>
            <a:custGeom>
              <a:avLst/>
              <a:gdLst/>
              <a:ahLst/>
              <a:cxnLst/>
              <a:rect l="l" t="t" r="r" b="b"/>
              <a:pathLst>
                <a:path w="70" h="200" extrusionOk="0">
                  <a:moveTo>
                    <a:pt x="60" y="1"/>
                  </a:moveTo>
                  <a:cubicBezTo>
                    <a:pt x="59" y="1"/>
                    <a:pt x="58" y="1"/>
                    <a:pt x="57" y="2"/>
                  </a:cubicBezTo>
                  <a:cubicBezTo>
                    <a:pt x="56" y="3"/>
                    <a:pt x="56" y="5"/>
                    <a:pt x="54" y="6"/>
                  </a:cubicBezTo>
                  <a:cubicBezTo>
                    <a:pt x="54" y="10"/>
                    <a:pt x="51" y="10"/>
                    <a:pt x="51" y="11"/>
                  </a:cubicBezTo>
                  <a:cubicBezTo>
                    <a:pt x="51" y="13"/>
                    <a:pt x="49" y="17"/>
                    <a:pt x="49" y="19"/>
                  </a:cubicBezTo>
                  <a:cubicBezTo>
                    <a:pt x="48" y="25"/>
                    <a:pt x="46" y="33"/>
                    <a:pt x="43" y="38"/>
                  </a:cubicBezTo>
                  <a:cubicBezTo>
                    <a:pt x="40" y="51"/>
                    <a:pt x="36" y="65"/>
                    <a:pt x="33" y="76"/>
                  </a:cubicBezTo>
                  <a:cubicBezTo>
                    <a:pt x="30" y="89"/>
                    <a:pt x="27" y="100"/>
                    <a:pt x="24" y="114"/>
                  </a:cubicBezTo>
                  <a:cubicBezTo>
                    <a:pt x="19" y="125"/>
                    <a:pt x="17" y="138"/>
                    <a:pt x="14" y="149"/>
                  </a:cubicBezTo>
                  <a:cubicBezTo>
                    <a:pt x="11" y="155"/>
                    <a:pt x="10" y="162"/>
                    <a:pt x="8" y="170"/>
                  </a:cubicBezTo>
                  <a:cubicBezTo>
                    <a:pt x="5" y="176"/>
                    <a:pt x="3" y="181"/>
                    <a:pt x="2" y="189"/>
                  </a:cubicBezTo>
                  <a:cubicBezTo>
                    <a:pt x="0" y="194"/>
                    <a:pt x="3" y="197"/>
                    <a:pt x="5" y="200"/>
                  </a:cubicBezTo>
                  <a:lnTo>
                    <a:pt x="11" y="200"/>
                  </a:lnTo>
                  <a:cubicBezTo>
                    <a:pt x="14" y="200"/>
                    <a:pt x="14" y="197"/>
                    <a:pt x="16" y="195"/>
                  </a:cubicBezTo>
                  <a:cubicBezTo>
                    <a:pt x="17" y="189"/>
                    <a:pt x="19" y="184"/>
                    <a:pt x="24" y="178"/>
                  </a:cubicBezTo>
                  <a:cubicBezTo>
                    <a:pt x="25" y="171"/>
                    <a:pt x="27" y="165"/>
                    <a:pt x="29" y="162"/>
                  </a:cubicBezTo>
                  <a:lnTo>
                    <a:pt x="35" y="144"/>
                  </a:lnTo>
                  <a:lnTo>
                    <a:pt x="41" y="125"/>
                  </a:lnTo>
                  <a:cubicBezTo>
                    <a:pt x="44" y="114"/>
                    <a:pt x="48" y="102"/>
                    <a:pt x="51" y="90"/>
                  </a:cubicBezTo>
                  <a:cubicBezTo>
                    <a:pt x="56" y="78"/>
                    <a:pt x="57" y="65"/>
                    <a:pt x="60" y="52"/>
                  </a:cubicBezTo>
                  <a:cubicBezTo>
                    <a:pt x="63" y="44"/>
                    <a:pt x="65" y="38"/>
                    <a:pt x="65" y="30"/>
                  </a:cubicBezTo>
                  <a:cubicBezTo>
                    <a:pt x="65" y="27"/>
                    <a:pt x="67" y="25"/>
                    <a:pt x="67" y="21"/>
                  </a:cubicBezTo>
                  <a:cubicBezTo>
                    <a:pt x="67" y="19"/>
                    <a:pt x="67" y="17"/>
                    <a:pt x="70" y="16"/>
                  </a:cubicBezTo>
                  <a:lnTo>
                    <a:pt x="70" y="8"/>
                  </a:lnTo>
                  <a:cubicBezTo>
                    <a:pt x="70" y="5"/>
                    <a:pt x="67" y="5"/>
                    <a:pt x="65" y="3"/>
                  </a:cubicBezTo>
                  <a:lnTo>
                    <a:pt x="63" y="3"/>
                  </a:lnTo>
                  <a:cubicBezTo>
                    <a:pt x="63" y="1"/>
                    <a:pt x="61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Google Shape;437;p23">
              <a:extLst>
                <a:ext uri="{FF2B5EF4-FFF2-40B4-BE49-F238E27FC236}">
                  <a16:creationId xmlns:a16="http://schemas.microsoft.com/office/drawing/2014/main" id="{3638A03A-CA7E-4920-9C27-2E445F28E747}"/>
                </a:ext>
              </a:extLst>
            </p:cNvPr>
            <p:cNvSpPr/>
            <p:nvPr/>
          </p:nvSpPr>
          <p:spPr>
            <a:xfrm flipH="1">
              <a:off x="3149510" y="2620375"/>
              <a:ext cx="43946" cy="117189"/>
            </a:xfrm>
            <a:custGeom>
              <a:avLst/>
              <a:gdLst/>
              <a:ahLst/>
              <a:cxnLst/>
              <a:rect l="l" t="t" r="r" b="b"/>
              <a:pathLst>
                <a:path w="72" h="192" extrusionOk="0">
                  <a:moveTo>
                    <a:pt x="66" y="1"/>
                  </a:moveTo>
                  <a:lnTo>
                    <a:pt x="64" y="3"/>
                  </a:lnTo>
                  <a:cubicBezTo>
                    <a:pt x="59" y="4"/>
                    <a:pt x="59" y="9"/>
                    <a:pt x="58" y="10"/>
                  </a:cubicBezTo>
                  <a:cubicBezTo>
                    <a:pt x="56" y="14"/>
                    <a:pt x="56" y="17"/>
                    <a:pt x="54" y="20"/>
                  </a:cubicBezTo>
                  <a:cubicBezTo>
                    <a:pt x="51" y="26"/>
                    <a:pt x="48" y="34"/>
                    <a:pt x="47" y="41"/>
                  </a:cubicBezTo>
                  <a:cubicBezTo>
                    <a:pt x="40" y="53"/>
                    <a:pt x="35" y="68"/>
                    <a:pt x="32" y="82"/>
                  </a:cubicBezTo>
                  <a:cubicBezTo>
                    <a:pt x="28" y="96"/>
                    <a:pt x="23" y="109"/>
                    <a:pt x="18" y="123"/>
                  </a:cubicBezTo>
                  <a:cubicBezTo>
                    <a:pt x="15" y="137"/>
                    <a:pt x="10" y="148"/>
                    <a:pt x="4" y="163"/>
                  </a:cubicBezTo>
                  <a:cubicBezTo>
                    <a:pt x="4" y="164"/>
                    <a:pt x="2" y="169"/>
                    <a:pt x="2" y="171"/>
                  </a:cubicBezTo>
                  <a:cubicBezTo>
                    <a:pt x="2" y="175"/>
                    <a:pt x="1" y="177"/>
                    <a:pt x="1" y="180"/>
                  </a:cubicBezTo>
                  <a:cubicBezTo>
                    <a:pt x="1" y="185"/>
                    <a:pt x="1" y="187"/>
                    <a:pt x="4" y="188"/>
                  </a:cubicBezTo>
                  <a:cubicBezTo>
                    <a:pt x="7" y="191"/>
                    <a:pt x="8" y="191"/>
                    <a:pt x="10" y="191"/>
                  </a:cubicBezTo>
                  <a:cubicBezTo>
                    <a:pt x="12" y="191"/>
                    <a:pt x="15" y="188"/>
                    <a:pt x="15" y="187"/>
                  </a:cubicBezTo>
                  <a:cubicBezTo>
                    <a:pt x="16" y="182"/>
                    <a:pt x="18" y="179"/>
                    <a:pt x="20" y="177"/>
                  </a:cubicBezTo>
                  <a:cubicBezTo>
                    <a:pt x="23" y="172"/>
                    <a:pt x="23" y="171"/>
                    <a:pt x="24" y="168"/>
                  </a:cubicBezTo>
                  <a:cubicBezTo>
                    <a:pt x="26" y="161"/>
                    <a:pt x="28" y="155"/>
                    <a:pt x="32" y="147"/>
                  </a:cubicBezTo>
                  <a:cubicBezTo>
                    <a:pt x="35" y="133"/>
                    <a:pt x="42" y="122"/>
                    <a:pt x="45" y="107"/>
                  </a:cubicBezTo>
                  <a:lnTo>
                    <a:pt x="58" y="66"/>
                  </a:lnTo>
                  <a:lnTo>
                    <a:pt x="70" y="23"/>
                  </a:lnTo>
                  <a:cubicBezTo>
                    <a:pt x="70" y="20"/>
                    <a:pt x="72" y="18"/>
                    <a:pt x="72" y="14"/>
                  </a:cubicBezTo>
                  <a:lnTo>
                    <a:pt x="72" y="9"/>
                  </a:lnTo>
                  <a:cubicBezTo>
                    <a:pt x="72" y="6"/>
                    <a:pt x="72" y="4"/>
                    <a:pt x="70" y="3"/>
                  </a:cubicBezTo>
                  <a:cubicBezTo>
                    <a:pt x="70" y="1"/>
                    <a:pt x="67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Google Shape;438;p23">
              <a:extLst>
                <a:ext uri="{FF2B5EF4-FFF2-40B4-BE49-F238E27FC236}">
                  <a16:creationId xmlns:a16="http://schemas.microsoft.com/office/drawing/2014/main" id="{CF7D4EBA-8927-4EBB-A7E8-E706A1F68567}"/>
                </a:ext>
              </a:extLst>
            </p:cNvPr>
            <p:cNvSpPr/>
            <p:nvPr/>
          </p:nvSpPr>
          <p:spPr>
            <a:xfrm flipH="1">
              <a:off x="3205663" y="2630141"/>
              <a:ext cx="49439" cy="122072"/>
            </a:xfrm>
            <a:custGeom>
              <a:avLst/>
              <a:gdLst/>
              <a:ahLst/>
              <a:cxnLst/>
              <a:rect l="l" t="t" r="r" b="b"/>
              <a:pathLst>
                <a:path w="81" h="200" extrusionOk="0">
                  <a:moveTo>
                    <a:pt x="73" y="1"/>
                  </a:moveTo>
                  <a:lnTo>
                    <a:pt x="71" y="2"/>
                  </a:lnTo>
                  <a:cubicBezTo>
                    <a:pt x="70" y="2"/>
                    <a:pt x="68" y="4"/>
                    <a:pt x="68" y="6"/>
                  </a:cubicBezTo>
                  <a:cubicBezTo>
                    <a:pt x="65" y="9"/>
                    <a:pt x="65" y="10"/>
                    <a:pt x="63" y="12"/>
                  </a:cubicBezTo>
                  <a:cubicBezTo>
                    <a:pt x="62" y="17"/>
                    <a:pt x="62" y="20"/>
                    <a:pt x="60" y="21"/>
                  </a:cubicBezTo>
                  <a:cubicBezTo>
                    <a:pt x="57" y="29"/>
                    <a:pt x="54" y="37"/>
                    <a:pt x="52" y="44"/>
                  </a:cubicBezTo>
                  <a:cubicBezTo>
                    <a:pt x="46" y="60"/>
                    <a:pt x="41" y="74"/>
                    <a:pt x="37" y="90"/>
                  </a:cubicBezTo>
                  <a:cubicBezTo>
                    <a:pt x="30" y="106"/>
                    <a:pt x="25" y="120"/>
                    <a:pt x="21" y="134"/>
                  </a:cubicBezTo>
                  <a:cubicBezTo>
                    <a:pt x="16" y="148"/>
                    <a:pt x="10" y="163"/>
                    <a:pt x="5" y="177"/>
                  </a:cubicBezTo>
                  <a:cubicBezTo>
                    <a:pt x="5" y="178"/>
                    <a:pt x="2" y="180"/>
                    <a:pt x="2" y="182"/>
                  </a:cubicBezTo>
                  <a:cubicBezTo>
                    <a:pt x="2" y="185"/>
                    <a:pt x="0" y="186"/>
                    <a:pt x="0" y="188"/>
                  </a:cubicBezTo>
                  <a:lnTo>
                    <a:pt x="0" y="193"/>
                  </a:lnTo>
                  <a:cubicBezTo>
                    <a:pt x="0" y="194"/>
                    <a:pt x="2" y="196"/>
                    <a:pt x="3" y="198"/>
                  </a:cubicBezTo>
                  <a:cubicBezTo>
                    <a:pt x="5" y="199"/>
                    <a:pt x="8" y="200"/>
                    <a:pt x="10" y="200"/>
                  </a:cubicBezTo>
                  <a:cubicBezTo>
                    <a:pt x="13" y="200"/>
                    <a:pt x="16" y="199"/>
                    <a:pt x="17" y="196"/>
                  </a:cubicBezTo>
                  <a:cubicBezTo>
                    <a:pt x="21" y="194"/>
                    <a:pt x="21" y="193"/>
                    <a:pt x="22" y="190"/>
                  </a:cubicBezTo>
                  <a:cubicBezTo>
                    <a:pt x="22" y="188"/>
                    <a:pt x="24" y="186"/>
                    <a:pt x="24" y="185"/>
                  </a:cubicBezTo>
                  <a:cubicBezTo>
                    <a:pt x="25" y="180"/>
                    <a:pt x="25" y="178"/>
                    <a:pt x="27" y="174"/>
                  </a:cubicBezTo>
                  <a:cubicBezTo>
                    <a:pt x="30" y="169"/>
                    <a:pt x="33" y="161"/>
                    <a:pt x="35" y="155"/>
                  </a:cubicBezTo>
                  <a:cubicBezTo>
                    <a:pt x="41" y="140"/>
                    <a:pt x="46" y="125"/>
                    <a:pt x="49" y="110"/>
                  </a:cubicBezTo>
                  <a:cubicBezTo>
                    <a:pt x="56" y="94"/>
                    <a:pt x="59" y="82"/>
                    <a:pt x="65" y="66"/>
                  </a:cubicBezTo>
                  <a:cubicBezTo>
                    <a:pt x="70" y="50"/>
                    <a:pt x="75" y="36"/>
                    <a:pt x="79" y="20"/>
                  </a:cubicBezTo>
                  <a:cubicBezTo>
                    <a:pt x="79" y="18"/>
                    <a:pt x="81" y="15"/>
                    <a:pt x="81" y="12"/>
                  </a:cubicBezTo>
                  <a:lnTo>
                    <a:pt x="81" y="7"/>
                  </a:lnTo>
                  <a:cubicBezTo>
                    <a:pt x="81" y="6"/>
                    <a:pt x="81" y="4"/>
                    <a:pt x="79" y="2"/>
                  </a:cubicBezTo>
                  <a:cubicBezTo>
                    <a:pt x="79" y="2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Google Shape;439;p23">
              <a:extLst>
                <a:ext uri="{FF2B5EF4-FFF2-40B4-BE49-F238E27FC236}">
                  <a16:creationId xmlns:a16="http://schemas.microsoft.com/office/drawing/2014/main" id="{84A89492-FBF1-4263-8F67-90BA70C5C1A2}"/>
                </a:ext>
              </a:extLst>
            </p:cNvPr>
            <p:cNvSpPr/>
            <p:nvPr/>
          </p:nvSpPr>
          <p:spPr>
            <a:xfrm flipH="1">
              <a:off x="3247168" y="2636245"/>
              <a:ext cx="42115" cy="108033"/>
            </a:xfrm>
            <a:custGeom>
              <a:avLst/>
              <a:gdLst/>
              <a:ahLst/>
              <a:cxnLst/>
              <a:rect l="l" t="t" r="r" b="b"/>
              <a:pathLst>
                <a:path w="69" h="177" extrusionOk="0">
                  <a:moveTo>
                    <a:pt x="62" y="0"/>
                  </a:moveTo>
                  <a:cubicBezTo>
                    <a:pt x="62" y="4"/>
                    <a:pt x="62" y="4"/>
                    <a:pt x="61" y="4"/>
                  </a:cubicBezTo>
                  <a:cubicBezTo>
                    <a:pt x="58" y="4"/>
                    <a:pt x="58" y="7"/>
                    <a:pt x="56" y="8"/>
                  </a:cubicBezTo>
                  <a:cubicBezTo>
                    <a:pt x="56" y="10"/>
                    <a:pt x="54" y="11"/>
                    <a:pt x="54" y="15"/>
                  </a:cubicBezTo>
                  <a:cubicBezTo>
                    <a:pt x="53" y="16"/>
                    <a:pt x="53" y="19"/>
                    <a:pt x="50" y="23"/>
                  </a:cubicBezTo>
                  <a:lnTo>
                    <a:pt x="45" y="40"/>
                  </a:lnTo>
                  <a:lnTo>
                    <a:pt x="32" y="75"/>
                  </a:lnTo>
                  <a:lnTo>
                    <a:pt x="20" y="111"/>
                  </a:lnTo>
                  <a:lnTo>
                    <a:pt x="8" y="146"/>
                  </a:lnTo>
                  <a:cubicBezTo>
                    <a:pt x="7" y="151"/>
                    <a:pt x="7" y="153"/>
                    <a:pt x="4" y="156"/>
                  </a:cubicBezTo>
                  <a:cubicBezTo>
                    <a:pt x="2" y="161"/>
                    <a:pt x="2" y="162"/>
                    <a:pt x="1" y="167"/>
                  </a:cubicBezTo>
                  <a:lnTo>
                    <a:pt x="1" y="172"/>
                  </a:lnTo>
                  <a:cubicBezTo>
                    <a:pt x="1" y="175"/>
                    <a:pt x="2" y="176"/>
                    <a:pt x="4" y="176"/>
                  </a:cubicBezTo>
                  <a:lnTo>
                    <a:pt x="10" y="176"/>
                  </a:lnTo>
                  <a:cubicBezTo>
                    <a:pt x="10" y="176"/>
                    <a:pt x="13" y="176"/>
                    <a:pt x="13" y="175"/>
                  </a:cubicBezTo>
                  <a:cubicBezTo>
                    <a:pt x="15" y="172"/>
                    <a:pt x="15" y="172"/>
                    <a:pt x="15" y="170"/>
                  </a:cubicBezTo>
                  <a:cubicBezTo>
                    <a:pt x="16" y="168"/>
                    <a:pt x="16" y="164"/>
                    <a:pt x="18" y="162"/>
                  </a:cubicBezTo>
                  <a:cubicBezTo>
                    <a:pt x="18" y="161"/>
                    <a:pt x="21" y="156"/>
                    <a:pt x="21" y="154"/>
                  </a:cubicBezTo>
                  <a:lnTo>
                    <a:pt x="26" y="137"/>
                  </a:lnTo>
                  <a:cubicBezTo>
                    <a:pt x="31" y="124"/>
                    <a:pt x="34" y="113"/>
                    <a:pt x="37" y="100"/>
                  </a:cubicBezTo>
                  <a:cubicBezTo>
                    <a:pt x="40" y="89"/>
                    <a:pt x="45" y="76"/>
                    <a:pt x="48" y="64"/>
                  </a:cubicBezTo>
                  <a:lnTo>
                    <a:pt x="61" y="27"/>
                  </a:lnTo>
                  <a:cubicBezTo>
                    <a:pt x="62" y="24"/>
                    <a:pt x="62" y="23"/>
                    <a:pt x="64" y="18"/>
                  </a:cubicBezTo>
                  <a:cubicBezTo>
                    <a:pt x="64" y="16"/>
                    <a:pt x="66" y="13"/>
                    <a:pt x="66" y="11"/>
                  </a:cubicBezTo>
                  <a:cubicBezTo>
                    <a:pt x="66" y="10"/>
                    <a:pt x="69" y="8"/>
                    <a:pt x="66" y="4"/>
                  </a:cubicBezTo>
                  <a:cubicBezTo>
                    <a:pt x="66" y="2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Google Shape;440;p23">
              <a:extLst>
                <a:ext uri="{FF2B5EF4-FFF2-40B4-BE49-F238E27FC236}">
                  <a16:creationId xmlns:a16="http://schemas.microsoft.com/office/drawing/2014/main" id="{EC9A2684-C754-4622-BCA7-6D0713F0AF2F}"/>
                </a:ext>
              </a:extLst>
            </p:cNvPr>
            <p:cNvSpPr/>
            <p:nvPr/>
          </p:nvSpPr>
          <p:spPr>
            <a:xfrm flipH="1">
              <a:off x="3294776" y="2631362"/>
              <a:ext cx="40284" cy="111695"/>
            </a:xfrm>
            <a:custGeom>
              <a:avLst/>
              <a:gdLst/>
              <a:ahLst/>
              <a:cxnLst/>
              <a:rect l="l" t="t" r="r" b="b"/>
              <a:pathLst>
                <a:path w="66" h="183" extrusionOk="0">
                  <a:moveTo>
                    <a:pt x="60" y="0"/>
                  </a:moveTo>
                  <a:lnTo>
                    <a:pt x="60" y="0"/>
                  </a:lnTo>
                  <a:cubicBezTo>
                    <a:pt x="64" y="4"/>
                    <a:pt x="61" y="4"/>
                    <a:pt x="61" y="5"/>
                  </a:cubicBezTo>
                  <a:cubicBezTo>
                    <a:pt x="58" y="8"/>
                    <a:pt x="58" y="12"/>
                    <a:pt x="56" y="16"/>
                  </a:cubicBezTo>
                  <a:cubicBezTo>
                    <a:pt x="53" y="19"/>
                    <a:pt x="52" y="24"/>
                    <a:pt x="52" y="26"/>
                  </a:cubicBezTo>
                  <a:cubicBezTo>
                    <a:pt x="49" y="34"/>
                    <a:pt x="45" y="40"/>
                    <a:pt x="42" y="48"/>
                  </a:cubicBezTo>
                  <a:cubicBezTo>
                    <a:pt x="36" y="64"/>
                    <a:pt x="33" y="80"/>
                    <a:pt x="26" y="92"/>
                  </a:cubicBezTo>
                  <a:cubicBezTo>
                    <a:pt x="22" y="107"/>
                    <a:pt x="18" y="121"/>
                    <a:pt x="14" y="132"/>
                  </a:cubicBezTo>
                  <a:lnTo>
                    <a:pt x="9" y="151"/>
                  </a:lnTo>
                  <a:cubicBezTo>
                    <a:pt x="6" y="154"/>
                    <a:pt x="6" y="156"/>
                    <a:pt x="4" y="161"/>
                  </a:cubicBezTo>
                  <a:cubicBezTo>
                    <a:pt x="4" y="162"/>
                    <a:pt x="3" y="167"/>
                    <a:pt x="1" y="169"/>
                  </a:cubicBezTo>
                  <a:lnTo>
                    <a:pt x="1" y="175"/>
                  </a:lnTo>
                  <a:cubicBezTo>
                    <a:pt x="1" y="176"/>
                    <a:pt x="3" y="180"/>
                    <a:pt x="4" y="180"/>
                  </a:cubicBezTo>
                  <a:cubicBezTo>
                    <a:pt x="6" y="182"/>
                    <a:pt x="8" y="182"/>
                    <a:pt x="11" y="182"/>
                  </a:cubicBezTo>
                  <a:cubicBezTo>
                    <a:pt x="14" y="182"/>
                    <a:pt x="17" y="180"/>
                    <a:pt x="18" y="176"/>
                  </a:cubicBezTo>
                  <a:cubicBezTo>
                    <a:pt x="20" y="172"/>
                    <a:pt x="22" y="169"/>
                    <a:pt x="22" y="164"/>
                  </a:cubicBezTo>
                  <a:cubicBezTo>
                    <a:pt x="25" y="161"/>
                    <a:pt x="25" y="156"/>
                    <a:pt x="26" y="154"/>
                  </a:cubicBezTo>
                  <a:cubicBezTo>
                    <a:pt x="28" y="146"/>
                    <a:pt x="29" y="140"/>
                    <a:pt x="33" y="132"/>
                  </a:cubicBezTo>
                  <a:cubicBezTo>
                    <a:pt x="36" y="116"/>
                    <a:pt x="42" y="104"/>
                    <a:pt x="45" y="88"/>
                  </a:cubicBezTo>
                  <a:cubicBezTo>
                    <a:pt x="50" y="73"/>
                    <a:pt x="53" y="59"/>
                    <a:pt x="58" y="43"/>
                  </a:cubicBezTo>
                  <a:cubicBezTo>
                    <a:pt x="60" y="35"/>
                    <a:pt x="61" y="29"/>
                    <a:pt x="64" y="21"/>
                  </a:cubicBezTo>
                  <a:cubicBezTo>
                    <a:pt x="64" y="18"/>
                    <a:pt x="66" y="13"/>
                    <a:pt x="66" y="12"/>
                  </a:cubicBezTo>
                  <a:lnTo>
                    <a:pt x="66" y="5"/>
                  </a:lnTo>
                  <a:cubicBezTo>
                    <a:pt x="66" y="4"/>
                    <a:pt x="64" y="2"/>
                    <a:pt x="64" y="2"/>
                  </a:cubicBezTo>
                  <a:cubicBezTo>
                    <a:pt x="64" y="2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Google Shape;441;p23">
              <a:extLst>
                <a:ext uri="{FF2B5EF4-FFF2-40B4-BE49-F238E27FC236}">
                  <a16:creationId xmlns:a16="http://schemas.microsoft.com/office/drawing/2014/main" id="{FFEC3519-5B68-4A54-8CE9-9EBED78925C8}"/>
                </a:ext>
              </a:extLst>
            </p:cNvPr>
            <p:cNvSpPr/>
            <p:nvPr/>
          </p:nvSpPr>
          <p:spPr>
            <a:xfrm flipH="1">
              <a:off x="3346046" y="2639907"/>
              <a:ext cx="39063" cy="99488"/>
            </a:xfrm>
            <a:custGeom>
              <a:avLst/>
              <a:gdLst/>
              <a:ahLst/>
              <a:cxnLst/>
              <a:rect l="l" t="t" r="r" b="b"/>
              <a:pathLst>
                <a:path w="64" h="163" extrusionOk="0">
                  <a:moveTo>
                    <a:pt x="53" y="1"/>
                  </a:moveTo>
                  <a:cubicBezTo>
                    <a:pt x="51" y="1"/>
                    <a:pt x="48" y="2"/>
                    <a:pt x="48" y="4"/>
                  </a:cubicBezTo>
                  <a:cubicBezTo>
                    <a:pt x="48" y="4"/>
                    <a:pt x="46" y="5"/>
                    <a:pt x="46" y="9"/>
                  </a:cubicBezTo>
                  <a:cubicBezTo>
                    <a:pt x="46" y="10"/>
                    <a:pt x="45" y="12"/>
                    <a:pt x="45" y="13"/>
                  </a:cubicBezTo>
                  <a:cubicBezTo>
                    <a:pt x="42" y="18"/>
                    <a:pt x="42" y="20"/>
                    <a:pt x="40" y="24"/>
                  </a:cubicBezTo>
                  <a:cubicBezTo>
                    <a:pt x="39" y="32"/>
                    <a:pt x="35" y="40"/>
                    <a:pt x="32" y="45"/>
                  </a:cubicBezTo>
                  <a:cubicBezTo>
                    <a:pt x="27" y="59"/>
                    <a:pt x="23" y="75"/>
                    <a:pt x="19" y="91"/>
                  </a:cubicBezTo>
                  <a:cubicBezTo>
                    <a:pt x="15" y="101"/>
                    <a:pt x="13" y="112"/>
                    <a:pt x="8" y="121"/>
                  </a:cubicBezTo>
                  <a:cubicBezTo>
                    <a:pt x="7" y="124"/>
                    <a:pt x="5" y="129"/>
                    <a:pt x="5" y="136"/>
                  </a:cubicBezTo>
                  <a:cubicBezTo>
                    <a:pt x="5" y="137"/>
                    <a:pt x="4" y="140"/>
                    <a:pt x="4" y="143"/>
                  </a:cubicBezTo>
                  <a:cubicBezTo>
                    <a:pt x="4" y="145"/>
                    <a:pt x="0" y="147"/>
                    <a:pt x="0" y="148"/>
                  </a:cubicBezTo>
                  <a:lnTo>
                    <a:pt x="0" y="153"/>
                  </a:lnTo>
                  <a:cubicBezTo>
                    <a:pt x="0" y="156"/>
                    <a:pt x="4" y="159"/>
                    <a:pt x="5" y="161"/>
                  </a:cubicBezTo>
                  <a:cubicBezTo>
                    <a:pt x="7" y="162"/>
                    <a:pt x="9" y="162"/>
                    <a:pt x="11" y="162"/>
                  </a:cubicBezTo>
                  <a:cubicBezTo>
                    <a:pt x="13" y="162"/>
                    <a:pt x="15" y="162"/>
                    <a:pt x="16" y="161"/>
                  </a:cubicBezTo>
                  <a:cubicBezTo>
                    <a:pt x="19" y="159"/>
                    <a:pt x="21" y="156"/>
                    <a:pt x="21" y="155"/>
                  </a:cubicBezTo>
                  <a:cubicBezTo>
                    <a:pt x="23" y="153"/>
                    <a:pt x="23" y="148"/>
                    <a:pt x="24" y="147"/>
                  </a:cubicBezTo>
                  <a:cubicBezTo>
                    <a:pt x="27" y="143"/>
                    <a:pt x="27" y="140"/>
                    <a:pt x="29" y="137"/>
                  </a:cubicBezTo>
                  <a:cubicBezTo>
                    <a:pt x="31" y="131"/>
                    <a:pt x="32" y="123"/>
                    <a:pt x="35" y="116"/>
                  </a:cubicBezTo>
                  <a:cubicBezTo>
                    <a:pt x="39" y="101"/>
                    <a:pt x="45" y="88"/>
                    <a:pt x="48" y="72"/>
                  </a:cubicBezTo>
                  <a:cubicBezTo>
                    <a:pt x="53" y="59"/>
                    <a:pt x="54" y="50"/>
                    <a:pt x="58" y="37"/>
                  </a:cubicBezTo>
                  <a:cubicBezTo>
                    <a:pt x="61" y="32"/>
                    <a:pt x="61" y="28"/>
                    <a:pt x="62" y="21"/>
                  </a:cubicBezTo>
                  <a:cubicBezTo>
                    <a:pt x="62" y="18"/>
                    <a:pt x="64" y="17"/>
                    <a:pt x="64" y="12"/>
                  </a:cubicBezTo>
                  <a:lnTo>
                    <a:pt x="64" y="9"/>
                  </a:lnTo>
                  <a:cubicBezTo>
                    <a:pt x="61" y="4"/>
                    <a:pt x="56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Google Shape;442;p23">
              <a:extLst>
                <a:ext uri="{FF2B5EF4-FFF2-40B4-BE49-F238E27FC236}">
                  <a16:creationId xmlns:a16="http://schemas.microsoft.com/office/drawing/2014/main" id="{6DEFA2E7-3FB5-4738-96EE-D4861941B034}"/>
                </a:ext>
              </a:extLst>
            </p:cNvPr>
            <p:cNvSpPr/>
            <p:nvPr/>
          </p:nvSpPr>
          <p:spPr>
            <a:xfrm flipH="1">
              <a:off x="3318580" y="2641738"/>
              <a:ext cx="44556" cy="107423"/>
            </a:xfrm>
            <a:custGeom>
              <a:avLst/>
              <a:gdLst/>
              <a:ahLst/>
              <a:cxnLst/>
              <a:rect l="l" t="t" r="r" b="b"/>
              <a:pathLst>
                <a:path w="73" h="176" extrusionOk="0">
                  <a:moveTo>
                    <a:pt x="60" y="1"/>
                  </a:moveTo>
                  <a:lnTo>
                    <a:pt x="58" y="2"/>
                  </a:lnTo>
                  <a:cubicBezTo>
                    <a:pt x="58" y="2"/>
                    <a:pt x="56" y="6"/>
                    <a:pt x="56" y="7"/>
                  </a:cubicBezTo>
                  <a:cubicBezTo>
                    <a:pt x="56" y="9"/>
                    <a:pt x="53" y="10"/>
                    <a:pt x="53" y="14"/>
                  </a:cubicBezTo>
                  <a:cubicBezTo>
                    <a:pt x="52" y="17"/>
                    <a:pt x="52" y="18"/>
                    <a:pt x="50" y="23"/>
                  </a:cubicBezTo>
                  <a:cubicBezTo>
                    <a:pt x="49" y="28"/>
                    <a:pt x="44" y="37"/>
                    <a:pt x="42" y="45"/>
                  </a:cubicBezTo>
                  <a:cubicBezTo>
                    <a:pt x="39" y="58"/>
                    <a:pt x="33" y="72"/>
                    <a:pt x="28" y="87"/>
                  </a:cubicBezTo>
                  <a:cubicBezTo>
                    <a:pt x="26" y="93"/>
                    <a:pt x="22" y="101"/>
                    <a:pt x="20" y="106"/>
                  </a:cubicBezTo>
                  <a:cubicBezTo>
                    <a:pt x="18" y="112"/>
                    <a:pt x="17" y="118"/>
                    <a:pt x="15" y="126"/>
                  </a:cubicBezTo>
                  <a:lnTo>
                    <a:pt x="9" y="144"/>
                  </a:lnTo>
                  <a:cubicBezTo>
                    <a:pt x="6" y="145"/>
                    <a:pt x="6" y="150"/>
                    <a:pt x="4" y="152"/>
                  </a:cubicBezTo>
                  <a:cubicBezTo>
                    <a:pt x="3" y="156"/>
                    <a:pt x="3" y="158"/>
                    <a:pt x="1" y="161"/>
                  </a:cubicBezTo>
                  <a:lnTo>
                    <a:pt x="1" y="167"/>
                  </a:lnTo>
                  <a:cubicBezTo>
                    <a:pt x="1" y="169"/>
                    <a:pt x="3" y="172"/>
                    <a:pt x="4" y="174"/>
                  </a:cubicBezTo>
                  <a:cubicBezTo>
                    <a:pt x="7" y="175"/>
                    <a:pt x="9" y="175"/>
                    <a:pt x="12" y="175"/>
                  </a:cubicBezTo>
                  <a:cubicBezTo>
                    <a:pt x="15" y="175"/>
                    <a:pt x="18" y="174"/>
                    <a:pt x="18" y="171"/>
                  </a:cubicBezTo>
                  <a:cubicBezTo>
                    <a:pt x="22" y="166"/>
                    <a:pt x="25" y="158"/>
                    <a:pt x="26" y="152"/>
                  </a:cubicBezTo>
                  <a:lnTo>
                    <a:pt x="33" y="134"/>
                  </a:lnTo>
                  <a:cubicBezTo>
                    <a:pt x="34" y="128"/>
                    <a:pt x="36" y="120"/>
                    <a:pt x="39" y="113"/>
                  </a:cubicBezTo>
                  <a:cubicBezTo>
                    <a:pt x="41" y="106"/>
                    <a:pt x="42" y="99"/>
                    <a:pt x="44" y="91"/>
                  </a:cubicBezTo>
                  <a:cubicBezTo>
                    <a:pt x="49" y="79"/>
                    <a:pt x="52" y="64"/>
                    <a:pt x="58" y="50"/>
                  </a:cubicBezTo>
                  <a:cubicBezTo>
                    <a:pt x="60" y="42"/>
                    <a:pt x="61" y="36"/>
                    <a:pt x="64" y="28"/>
                  </a:cubicBezTo>
                  <a:cubicBezTo>
                    <a:pt x="66" y="25"/>
                    <a:pt x="66" y="23"/>
                    <a:pt x="68" y="18"/>
                  </a:cubicBezTo>
                  <a:cubicBezTo>
                    <a:pt x="68" y="17"/>
                    <a:pt x="71" y="15"/>
                    <a:pt x="71" y="15"/>
                  </a:cubicBezTo>
                  <a:cubicBezTo>
                    <a:pt x="71" y="12"/>
                    <a:pt x="72" y="9"/>
                    <a:pt x="71" y="7"/>
                  </a:cubicBezTo>
                  <a:cubicBezTo>
                    <a:pt x="71" y="4"/>
                    <a:pt x="66" y="2"/>
                    <a:pt x="64" y="2"/>
                  </a:cubicBezTo>
                  <a:cubicBezTo>
                    <a:pt x="63" y="1"/>
                    <a:pt x="63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443;p23">
              <a:extLst>
                <a:ext uri="{FF2B5EF4-FFF2-40B4-BE49-F238E27FC236}">
                  <a16:creationId xmlns:a16="http://schemas.microsoft.com/office/drawing/2014/main" id="{1B691F7E-4562-4B49-99C2-1B1C478F194B}"/>
                </a:ext>
              </a:extLst>
            </p:cNvPr>
            <p:cNvSpPr/>
            <p:nvPr/>
          </p:nvSpPr>
          <p:spPr>
            <a:xfrm flipH="1">
              <a:off x="3380836" y="2643569"/>
              <a:ext cx="42115" cy="100099"/>
            </a:xfrm>
            <a:custGeom>
              <a:avLst/>
              <a:gdLst/>
              <a:ahLst/>
              <a:cxnLst/>
              <a:rect l="l" t="t" r="r" b="b"/>
              <a:pathLst>
                <a:path w="69" h="164" extrusionOk="0">
                  <a:moveTo>
                    <a:pt x="60" y="1"/>
                  </a:moveTo>
                  <a:cubicBezTo>
                    <a:pt x="59" y="1"/>
                    <a:pt x="58" y="3"/>
                    <a:pt x="58" y="3"/>
                  </a:cubicBezTo>
                  <a:cubicBezTo>
                    <a:pt x="55" y="4"/>
                    <a:pt x="55" y="4"/>
                    <a:pt x="55" y="6"/>
                  </a:cubicBezTo>
                  <a:cubicBezTo>
                    <a:pt x="55" y="7"/>
                    <a:pt x="53" y="11"/>
                    <a:pt x="53" y="12"/>
                  </a:cubicBezTo>
                  <a:cubicBezTo>
                    <a:pt x="51" y="14"/>
                    <a:pt x="51" y="18"/>
                    <a:pt x="50" y="20"/>
                  </a:cubicBezTo>
                  <a:cubicBezTo>
                    <a:pt x="47" y="25"/>
                    <a:pt x="45" y="31"/>
                    <a:pt x="42" y="39"/>
                  </a:cubicBezTo>
                  <a:cubicBezTo>
                    <a:pt x="37" y="52"/>
                    <a:pt x="31" y="63"/>
                    <a:pt x="28" y="77"/>
                  </a:cubicBezTo>
                  <a:lnTo>
                    <a:pt x="15" y="112"/>
                  </a:lnTo>
                  <a:lnTo>
                    <a:pt x="10" y="131"/>
                  </a:lnTo>
                  <a:cubicBezTo>
                    <a:pt x="10" y="133"/>
                    <a:pt x="7" y="134"/>
                    <a:pt x="7" y="139"/>
                  </a:cubicBezTo>
                  <a:cubicBezTo>
                    <a:pt x="7" y="141"/>
                    <a:pt x="7" y="141"/>
                    <a:pt x="5" y="142"/>
                  </a:cubicBezTo>
                  <a:cubicBezTo>
                    <a:pt x="5" y="144"/>
                    <a:pt x="5" y="147"/>
                    <a:pt x="4" y="149"/>
                  </a:cubicBezTo>
                  <a:cubicBezTo>
                    <a:pt x="4" y="150"/>
                    <a:pt x="1" y="152"/>
                    <a:pt x="1" y="155"/>
                  </a:cubicBezTo>
                  <a:lnTo>
                    <a:pt x="1" y="158"/>
                  </a:lnTo>
                  <a:cubicBezTo>
                    <a:pt x="1" y="160"/>
                    <a:pt x="4" y="163"/>
                    <a:pt x="4" y="163"/>
                  </a:cubicBezTo>
                  <a:cubicBezTo>
                    <a:pt x="5" y="163"/>
                    <a:pt x="6" y="164"/>
                    <a:pt x="7" y="164"/>
                  </a:cubicBezTo>
                  <a:cubicBezTo>
                    <a:pt x="7" y="164"/>
                    <a:pt x="8" y="163"/>
                    <a:pt x="9" y="163"/>
                  </a:cubicBezTo>
                  <a:cubicBezTo>
                    <a:pt x="12" y="163"/>
                    <a:pt x="13" y="160"/>
                    <a:pt x="13" y="160"/>
                  </a:cubicBezTo>
                  <a:cubicBezTo>
                    <a:pt x="13" y="158"/>
                    <a:pt x="15" y="158"/>
                    <a:pt x="15" y="156"/>
                  </a:cubicBezTo>
                  <a:cubicBezTo>
                    <a:pt x="15" y="155"/>
                    <a:pt x="18" y="155"/>
                    <a:pt x="18" y="152"/>
                  </a:cubicBezTo>
                  <a:cubicBezTo>
                    <a:pt x="18" y="150"/>
                    <a:pt x="20" y="150"/>
                    <a:pt x="20" y="149"/>
                  </a:cubicBezTo>
                  <a:cubicBezTo>
                    <a:pt x="20" y="147"/>
                    <a:pt x="21" y="147"/>
                    <a:pt x="21" y="144"/>
                  </a:cubicBezTo>
                  <a:cubicBezTo>
                    <a:pt x="23" y="141"/>
                    <a:pt x="26" y="139"/>
                    <a:pt x="26" y="134"/>
                  </a:cubicBezTo>
                  <a:cubicBezTo>
                    <a:pt x="28" y="133"/>
                    <a:pt x="28" y="128"/>
                    <a:pt x="29" y="126"/>
                  </a:cubicBezTo>
                  <a:lnTo>
                    <a:pt x="42" y="91"/>
                  </a:lnTo>
                  <a:cubicBezTo>
                    <a:pt x="45" y="79"/>
                    <a:pt x="50" y="68"/>
                    <a:pt x="55" y="53"/>
                  </a:cubicBezTo>
                  <a:cubicBezTo>
                    <a:pt x="58" y="47"/>
                    <a:pt x="59" y="39"/>
                    <a:pt x="61" y="33"/>
                  </a:cubicBezTo>
                  <a:cubicBezTo>
                    <a:pt x="62" y="28"/>
                    <a:pt x="66" y="20"/>
                    <a:pt x="67" y="14"/>
                  </a:cubicBezTo>
                  <a:cubicBezTo>
                    <a:pt x="67" y="12"/>
                    <a:pt x="69" y="7"/>
                    <a:pt x="67" y="6"/>
                  </a:cubicBezTo>
                  <a:cubicBezTo>
                    <a:pt x="67" y="4"/>
                    <a:pt x="66" y="4"/>
                    <a:pt x="62" y="1"/>
                  </a:cubicBezTo>
                  <a:lnTo>
                    <a:pt x="61" y="1"/>
                  </a:lnTo>
                  <a:cubicBezTo>
                    <a:pt x="61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Google Shape;444;p23">
              <a:extLst>
                <a:ext uri="{FF2B5EF4-FFF2-40B4-BE49-F238E27FC236}">
                  <a16:creationId xmlns:a16="http://schemas.microsoft.com/office/drawing/2014/main" id="{0766F8F8-4957-48DF-8F86-D14D1DE7D674}"/>
                </a:ext>
              </a:extLst>
            </p:cNvPr>
            <p:cNvSpPr/>
            <p:nvPr/>
          </p:nvSpPr>
          <p:spPr>
            <a:xfrm flipH="1">
              <a:off x="3427834" y="2639296"/>
              <a:ext cx="42725" cy="93385"/>
            </a:xfrm>
            <a:custGeom>
              <a:avLst/>
              <a:gdLst/>
              <a:ahLst/>
              <a:cxnLst/>
              <a:rect l="l" t="t" r="r" b="b"/>
              <a:pathLst>
                <a:path w="70" h="153" extrusionOk="0">
                  <a:moveTo>
                    <a:pt x="64" y="0"/>
                  </a:moveTo>
                  <a:lnTo>
                    <a:pt x="64" y="0"/>
                  </a:lnTo>
                  <a:cubicBezTo>
                    <a:pt x="64" y="0"/>
                    <a:pt x="63" y="1"/>
                    <a:pt x="61" y="2"/>
                  </a:cubicBezTo>
                  <a:cubicBezTo>
                    <a:pt x="63" y="2"/>
                    <a:pt x="65" y="0"/>
                    <a:pt x="64" y="0"/>
                  </a:cubicBezTo>
                  <a:close/>
                  <a:moveTo>
                    <a:pt x="61" y="2"/>
                  </a:moveTo>
                  <a:cubicBezTo>
                    <a:pt x="60" y="3"/>
                    <a:pt x="60" y="5"/>
                    <a:pt x="58" y="6"/>
                  </a:cubicBezTo>
                  <a:cubicBezTo>
                    <a:pt x="56" y="11"/>
                    <a:pt x="56" y="13"/>
                    <a:pt x="53" y="18"/>
                  </a:cubicBezTo>
                  <a:cubicBezTo>
                    <a:pt x="45" y="30"/>
                    <a:pt x="41" y="45"/>
                    <a:pt x="33" y="60"/>
                  </a:cubicBezTo>
                  <a:cubicBezTo>
                    <a:pt x="28" y="68"/>
                    <a:pt x="26" y="75"/>
                    <a:pt x="25" y="83"/>
                  </a:cubicBezTo>
                  <a:cubicBezTo>
                    <a:pt x="21" y="89"/>
                    <a:pt x="18" y="97"/>
                    <a:pt x="17" y="102"/>
                  </a:cubicBezTo>
                  <a:cubicBezTo>
                    <a:pt x="14" y="108"/>
                    <a:pt x="12" y="114"/>
                    <a:pt x="9" y="121"/>
                  </a:cubicBezTo>
                  <a:cubicBezTo>
                    <a:pt x="6" y="124"/>
                    <a:pt x="6" y="125"/>
                    <a:pt x="4" y="130"/>
                  </a:cubicBezTo>
                  <a:cubicBezTo>
                    <a:pt x="4" y="132"/>
                    <a:pt x="2" y="133"/>
                    <a:pt x="2" y="137"/>
                  </a:cubicBezTo>
                  <a:cubicBezTo>
                    <a:pt x="2" y="138"/>
                    <a:pt x="1" y="140"/>
                    <a:pt x="1" y="144"/>
                  </a:cubicBezTo>
                  <a:lnTo>
                    <a:pt x="1" y="148"/>
                  </a:lnTo>
                  <a:cubicBezTo>
                    <a:pt x="1" y="149"/>
                    <a:pt x="2" y="152"/>
                    <a:pt x="4" y="152"/>
                  </a:cubicBezTo>
                  <a:cubicBezTo>
                    <a:pt x="5" y="153"/>
                    <a:pt x="6" y="153"/>
                    <a:pt x="7" y="153"/>
                  </a:cubicBezTo>
                  <a:cubicBezTo>
                    <a:pt x="10" y="153"/>
                    <a:pt x="11" y="151"/>
                    <a:pt x="12" y="148"/>
                  </a:cubicBezTo>
                  <a:cubicBezTo>
                    <a:pt x="14" y="146"/>
                    <a:pt x="14" y="144"/>
                    <a:pt x="17" y="141"/>
                  </a:cubicBezTo>
                  <a:cubicBezTo>
                    <a:pt x="17" y="140"/>
                    <a:pt x="18" y="138"/>
                    <a:pt x="18" y="137"/>
                  </a:cubicBezTo>
                  <a:cubicBezTo>
                    <a:pt x="20" y="132"/>
                    <a:pt x="20" y="130"/>
                    <a:pt x="21" y="125"/>
                  </a:cubicBezTo>
                  <a:cubicBezTo>
                    <a:pt x="25" y="121"/>
                    <a:pt x="28" y="114"/>
                    <a:pt x="29" y="108"/>
                  </a:cubicBezTo>
                  <a:cubicBezTo>
                    <a:pt x="33" y="102"/>
                    <a:pt x="36" y="94"/>
                    <a:pt x="37" y="89"/>
                  </a:cubicBezTo>
                  <a:cubicBezTo>
                    <a:pt x="39" y="81"/>
                    <a:pt x="44" y="75"/>
                    <a:pt x="47" y="67"/>
                  </a:cubicBezTo>
                  <a:cubicBezTo>
                    <a:pt x="52" y="54"/>
                    <a:pt x="58" y="45"/>
                    <a:pt x="61" y="33"/>
                  </a:cubicBezTo>
                  <a:cubicBezTo>
                    <a:pt x="63" y="27"/>
                    <a:pt x="66" y="22"/>
                    <a:pt x="67" y="18"/>
                  </a:cubicBezTo>
                  <a:cubicBezTo>
                    <a:pt x="67" y="14"/>
                    <a:pt x="69" y="11"/>
                    <a:pt x="69" y="10"/>
                  </a:cubicBezTo>
                  <a:cubicBezTo>
                    <a:pt x="69" y="6"/>
                    <a:pt x="69" y="5"/>
                    <a:pt x="67" y="3"/>
                  </a:cubicBezTo>
                  <a:cubicBezTo>
                    <a:pt x="66" y="2"/>
                    <a:pt x="63" y="2"/>
                    <a:pt x="6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Google Shape;445;p23">
              <a:extLst>
                <a:ext uri="{FF2B5EF4-FFF2-40B4-BE49-F238E27FC236}">
                  <a16:creationId xmlns:a16="http://schemas.microsoft.com/office/drawing/2014/main" id="{7B8EC460-A528-4D37-A5FB-1DBD22568F89}"/>
                </a:ext>
              </a:extLst>
            </p:cNvPr>
            <p:cNvSpPr/>
            <p:nvPr/>
          </p:nvSpPr>
          <p:spPr>
            <a:xfrm flipH="1">
              <a:off x="3467507" y="2631362"/>
              <a:ext cx="41504" cy="87891"/>
            </a:xfrm>
            <a:custGeom>
              <a:avLst/>
              <a:gdLst/>
              <a:ahLst/>
              <a:cxnLst/>
              <a:rect l="l" t="t" r="r" b="b"/>
              <a:pathLst>
                <a:path w="68" h="144" extrusionOk="0">
                  <a:moveTo>
                    <a:pt x="58" y="1"/>
                  </a:moveTo>
                  <a:lnTo>
                    <a:pt x="58" y="1"/>
                  </a:lnTo>
                  <a:cubicBezTo>
                    <a:pt x="58" y="1"/>
                    <a:pt x="58" y="1"/>
                    <a:pt x="58" y="2"/>
                  </a:cubicBezTo>
                  <a:cubicBezTo>
                    <a:pt x="58" y="1"/>
                    <a:pt x="58" y="1"/>
                    <a:pt x="58" y="1"/>
                  </a:cubicBezTo>
                  <a:close/>
                  <a:moveTo>
                    <a:pt x="60" y="1"/>
                  </a:moveTo>
                  <a:cubicBezTo>
                    <a:pt x="59" y="1"/>
                    <a:pt x="58" y="2"/>
                    <a:pt x="58" y="2"/>
                  </a:cubicBezTo>
                  <a:cubicBezTo>
                    <a:pt x="53" y="4"/>
                    <a:pt x="51" y="8"/>
                    <a:pt x="50" y="10"/>
                  </a:cubicBezTo>
                  <a:cubicBezTo>
                    <a:pt x="48" y="15"/>
                    <a:pt x="45" y="16"/>
                    <a:pt x="43" y="19"/>
                  </a:cubicBezTo>
                  <a:lnTo>
                    <a:pt x="32" y="43"/>
                  </a:lnTo>
                  <a:cubicBezTo>
                    <a:pt x="26" y="58"/>
                    <a:pt x="18" y="73"/>
                    <a:pt x="13" y="89"/>
                  </a:cubicBezTo>
                  <a:cubicBezTo>
                    <a:pt x="11" y="96"/>
                    <a:pt x="10" y="102"/>
                    <a:pt x="5" y="110"/>
                  </a:cubicBezTo>
                  <a:cubicBezTo>
                    <a:pt x="4" y="118"/>
                    <a:pt x="2" y="123"/>
                    <a:pt x="0" y="130"/>
                  </a:cubicBezTo>
                  <a:cubicBezTo>
                    <a:pt x="0" y="135"/>
                    <a:pt x="0" y="138"/>
                    <a:pt x="4" y="142"/>
                  </a:cubicBezTo>
                  <a:cubicBezTo>
                    <a:pt x="5" y="143"/>
                    <a:pt x="8" y="143"/>
                    <a:pt x="10" y="143"/>
                  </a:cubicBezTo>
                  <a:cubicBezTo>
                    <a:pt x="11" y="143"/>
                    <a:pt x="13" y="142"/>
                    <a:pt x="16" y="138"/>
                  </a:cubicBezTo>
                  <a:lnTo>
                    <a:pt x="27" y="115"/>
                  </a:lnTo>
                  <a:cubicBezTo>
                    <a:pt x="29" y="107"/>
                    <a:pt x="34" y="100"/>
                    <a:pt x="35" y="92"/>
                  </a:cubicBezTo>
                  <a:cubicBezTo>
                    <a:pt x="42" y="78"/>
                    <a:pt x="48" y="64"/>
                    <a:pt x="53" y="48"/>
                  </a:cubicBezTo>
                  <a:cubicBezTo>
                    <a:pt x="56" y="42"/>
                    <a:pt x="59" y="34"/>
                    <a:pt x="61" y="27"/>
                  </a:cubicBezTo>
                  <a:cubicBezTo>
                    <a:pt x="64" y="24"/>
                    <a:pt x="64" y="23"/>
                    <a:pt x="65" y="18"/>
                  </a:cubicBezTo>
                  <a:cubicBezTo>
                    <a:pt x="65" y="16"/>
                    <a:pt x="67" y="13"/>
                    <a:pt x="67" y="12"/>
                  </a:cubicBezTo>
                  <a:lnTo>
                    <a:pt x="67" y="7"/>
                  </a:lnTo>
                  <a:cubicBezTo>
                    <a:pt x="65" y="3"/>
                    <a:pt x="62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Google Shape;446;p23">
              <a:extLst>
                <a:ext uri="{FF2B5EF4-FFF2-40B4-BE49-F238E27FC236}">
                  <a16:creationId xmlns:a16="http://schemas.microsoft.com/office/drawing/2014/main" id="{783ED48E-85C0-489B-8655-960F6FE93913}"/>
                </a:ext>
              </a:extLst>
            </p:cNvPr>
            <p:cNvSpPr/>
            <p:nvPr/>
          </p:nvSpPr>
          <p:spPr>
            <a:xfrm flipH="1">
              <a:off x="3513284" y="2627089"/>
              <a:ext cx="42115" cy="97047"/>
            </a:xfrm>
            <a:custGeom>
              <a:avLst/>
              <a:gdLst/>
              <a:ahLst/>
              <a:cxnLst/>
              <a:rect l="l" t="t" r="r" b="b"/>
              <a:pathLst>
                <a:path w="69" h="159" extrusionOk="0">
                  <a:moveTo>
                    <a:pt x="56" y="0"/>
                  </a:moveTo>
                  <a:cubicBezTo>
                    <a:pt x="55" y="0"/>
                    <a:pt x="54" y="1"/>
                    <a:pt x="53" y="1"/>
                  </a:cubicBezTo>
                  <a:cubicBezTo>
                    <a:pt x="49" y="3"/>
                    <a:pt x="49" y="6"/>
                    <a:pt x="48" y="7"/>
                  </a:cubicBezTo>
                  <a:cubicBezTo>
                    <a:pt x="46" y="9"/>
                    <a:pt x="46" y="11"/>
                    <a:pt x="45" y="12"/>
                  </a:cubicBezTo>
                  <a:cubicBezTo>
                    <a:pt x="41" y="15"/>
                    <a:pt x="41" y="19"/>
                    <a:pt x="40" y="20"/>
                  </a:cubicBezTo>
                  <a:cubicBezTo>
                    <a:pt x="38" y="25"/>
                    <a:pt x="38" y="28"/>
                    <a:pt x="37" y="33"/>
                  </a:cubicBezTo>
                  <a:cubicBezTo>
                    <a:pt x="34" y="38"/>
                    <a:pt x="34" y="39"/>
                    <a:pt x="32" y="42"/>
                  </a:cubicBezTo>
                  <a:cubicBezTo>
                    <a:pt x="30" y="47"/>
                    <a:pt x="30" y="50"/>
                    <a:pt x="29" y="55"/>
                  </a:cubicBezTo>
                  <a:cubicBezTo>
                    <a:pt x="26" y="58"/>
                    <a:pt x="26" y="60"/>
                    <a:pt x="24" y="65"/>
                  </a:cubicBezTo>
                  <a:cubicBezTo>
                    <a:pt x="22" y="72"/>
                    <a:pt x="18" y="80"/>
                    <a:pt x="16" y="88"/>
                  </a:cubicBezTo>
                  <a:cubicBezTo>
                    <a:pt x="13" y="98"/>
                    <a:pt x="8" y="109"/>
                    <a:pt x="7" y="120"/>
                  </a:cubicBezTo>
                  <a:cubicBezTo>
                    <a:pt x="5" y="126"/>
                    <a:pt x="2" y="130"/>
                    <a:pt x="2" y="136"/>
                  </a:cubicBezTo>
                  <a:cubicBezTo>
                    <a:pt x="2" y="141"/>
                    <a:pt x="0" y="142"/>
                    <a:pt x="0" y="145"/>
                  </a:cubicBezTo>
                  <a:cubicBezTo>
                    <a:pt x="0" y="149"/>
                    <a:pt x="0" y="153"/>
                    <a:pt x="2" y="157"/>
                  </a:cubicBezTo>
                  <a:cubicBezTo>
                    <a:pt x="5" y="158"/>
                    <a:pt x="8" y="158"/>
                    <a:pt x="10" y="158"/>
                  </a:cubicBezTo>
                  <a:cubicBezTo>
                    <a:pt x="13" y="158"/>
                    <a:pt x="15" y="157"/>
                    <a:pt x="15" y="153"/>
                  </a:cubicBezTo>
                  <a:cubicBezTo>
                    <a:pt x="16" y="152"/>
                    <a:pt x="16" y="150"/>
                    <a:pt x="18" y="149"/>
                  </a:cubicBezTo>
                  <a:cubicBezTo>
                    <a:pt x="21" y="144"/>
                    <a:pt x="22" y="141"/>
                    <a:pt x="22" y="136"/>
                  </a:cubicBezTo>
                  <a:cubicBezTo>
                    <a:pt x="24" y="128"/>
                    <a:pt x="29" y="120"/>
                    <a:pt x="32" y="112"/>
                  </a:cubicBezTo>
                  <a:cubicBezTo>
                    <a:pt x="38" y="98"/>
                    <a:pt x="45" y="82"/>
                    <a:pt x="48" y="66"/>
                  </a:cubicBezTo>
                  <a:cubicBezTo>
                    <a:pt x="49" y="63"/>
                    <a:pt x="53" y="57"/>
                    <a:pt x="54" y="52"/>
                  </a:cubicBezTo>
                  <a:cubicBezTo>
                    <a:pt x="56" y="49"/>
                    <a:pt x="56" y="45"/>
                    <a:pt x="57" y="39"/>
                  </a:cubicBezTo>
                  <a:cubicBezTo>
                    <a:pt x="61" y="33"/>
                    <a:pt x="62" y="31"/>
                    <a:pt x="64" y="26"/>
                  </a:cubicBezTo>
                  <a:cubicBezTo>
                    <a:pt x="64" y="25"/>
                    <a:pt x="65" y="23"/>
                    <a:pt x="65" y="20"/>
                  </a:cubicBezTo>
                  <a:cubicBezTo>
                    <a:pt x="65" y="19"/>
                    <a:pt x="68" y="15"/>
                    <a:pt x="68" y="12"/>
                  </a:cubicBezTo>
                  <a:cubicBezTo>
                    <a:pt x="68" y="9"/>
                    <a:pt x="65" y="6"/>
                    <a:pt x="64" y="3"/>
                  </a:cubicBezTo>
                  <a:cubicBezTo>
                    <a:pt x="62" y="1"/>
                    <a:pt x="61" y="1"/>
                    <a:pt x="57" y="1"/>
                  </a:cubicBezTo>
                  <a:cubicBezTo>
                    <a:pt x="57" y="1"/>
                    <a:pt x="57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Google Shape;447;p23">
              <a:extLst>
                <a:ext uri="{FF2B5EF4-FFF2-40B4-BE49-F238E27FC236}">
                  <a16:creationId xmlns:a16="http://schemas.microsoft.com/office/drawing/2014/main" id="{263236D2-D654-4CEB-8903-C3F92A8285D1}"/>
                </a:ext>
              </a:extLst>
            </p:cNvPr>
            <p:cNvSpPr/>
            <p:nvPr/>
          </p:nvSpPr>
          <p:spPr>
            <a:xfrm flipH="1">
              <a:off x="3569437" y="2608779"/>
              <a:ext cx="53711" cy="100709"/>
            </a:xfrm>
            <a:custGeom>
              <a:avLst/>
              <a:gdLst/>
              <a:ahLst/>
              <a:cxnLst/>
              <a:rect l="l" t="t" r="r" b="b"/>
              <a:pathLst>
                <a:path w="88" h="165" extrusionOk="0">
                  <a:moveTo>
                    <a:pt x="49" y="98"/>
                  </a:moveTo>
                  <a:lnTo>
                    <a:pt x="49" y="98"/>
                  </a:lnTo>
                  <a:cubicBezTo>
                    <a:pt x="49" y="98"/>
                    <a:pt x="49" y="101"/>
                    <a:pt x="48" y="101"/>
                  </a:cubicBezTo>
                  <a:lnTo>
                    <a:pt x="48" y="102"/>
                  </a:lnTo>
                  <a:cubicBezTo>
                    <a:pt x="48" y="101"/>
                    <a:pt x="49" y="101"/>
                    <a:pt x="49" y="98"/>
                  </a:cubicBezTo>
                  <a:close/>
                  <a:moveTo>
                    <a:pt x="48" y="102"/>
                  </a:moveTo>
                  <a:cubicBezTo>
                    <a:pt x="48" y="103"/>
                    <a:pt x="47" y="103"/>
                    <a:pt x="47" y="104"/>
                  </a:cubicBezTo>
                  <a:lnTo>
                    <a:pt x="47" y="104"/>
                  </a:lnTo>
                  <a:cubicBezTo>
                    <a:pt x="48" y="103"/>
                    <a:pt x="48" y="102"/>
                    <a:pt x="48" y="102"/>
                  </a:cubicBezTo>
                  <a:close/>
                  <a:moveTo>
                    <a:pt x="80" y="1"/>
                  </a:moveTo>
                  <a:cubicBezTo>
                    <a:pt x="80" y="2"/>
                    <a:pt x="78" y="6"/>
                    <a:pt x="76" y="9"/>
                  </a:cubicBezTo>
                  <a:cubicBezTo>
                    <a:pt x="73" y="12"/>
                    <a:pt x="73" y="14"/>
                    <a:pt x="72" y="15"/>
                  </a:cubicBezTo>
                  <a:cubicBezTo>
                    <a:pt x="70" y="20"/>
                    <a:pt x="68" y="23"/>
                    <a:pt x="65" y="25"/>
                  </a:cubicBezTo>
                  <a:cubicBezTo>
                    <a:pt x="62" y="33"/>
                    <a:pt x="56" y="42"/>
                    <a:pt x="53" y="50"/>
                  </a:cubicBezTo>
                  <a:lnTo>
                    <a:pt x="53" y="49"/>
                  </a:lnTo>
                  <a:cubicBezTo>
                    <a:pt x="46" y="63"/>
                    <a:pt x="40" y="74"/>
                    <a:pt x="34" y="88"/>
                  </a:cubicBezTo>
                  <a:lnTo>
                    <a:pt x="16" y="125"/>
                  </a:lnTo>
                  <a:cubicBezTo>
                    <a:pt x="14" y="128"/>
                    <a:pt x="13" y="129"/>
                    <a:pt x="10" y="134"/>
                  </a:cubicBezTo>
                  <a:cubicBezTo>
                    <a:pt x="8" y="137"/>
                    <a:pt x="5" y="144"/>
                    <a:pt x="2" y="148"/>
                  </a:cubicBezTo>
                  <a:cubicBezTo>
                    <a:pt x="0" y="152"/>
                    <a:pt x="2" y="158"/>
                    <a:pt x="7" y="161"/>
                  </a:cubicBezTo>
                  <a:cubicBezTo>
                    <a:pt x="8" y="164"/>
                    <a:pt x="13" y="164"/>
                    <a:pt x="14" y="164"/>
                  </a:cubicBezTo>
                  <a:cubicBezTo>
                    <a:pt x="18" y="164"/>
                    <a:pt x="21" y="161"/>
                    <a:pt x="22" y="160"/>
                  </a:cubicBezTo>
                  <a:cubicBezTo>
                    <a:pt x="24" y="158"/>
                    <a:pt x="24" y="156"/>
                    <a:pt x="24" y="156"/>
                  </a:cubicBezTo>
                  <a:cubicBezTo>
                    <a:pt x="24" y="153"/>
                    <a:pt x="24" y="153"/>
                    <a:pt x="26" y="152"/>
                  </a:cubicBezTo>
                  <a:cubicBezTo>
                    <a:pt x="32" y="141"/>
                    <a:pt x="38" y="128"/>
                    <a:pt x="45" y="114"/>
                  </a:cubicBezTo>
                  <a:lnTo>
                    <a:pt x="45" y="112"/>
                  </a:lnTo>
                  <a:lnTo>
                    <a:pt x="45" y="110"/>
                  </a:lnTo>
                  <a:cubicBezTo>
                    <a:pt x="46" y="109"/>
                    <a:pt x="46" y="106"/>
                    <a:pt x="47" y="104"/>
                  </a:cubicBezTo>
                  <a:lnTo>
                    <a:pt x="47" y="104"/>
                  </a:lnTo>
                  <a:cubicBezTo>
                    <a:pt x="47" y="104"/>
                    <a:pt x="47" y="104"/>
                    <a:pt x="46" y="104"/>
                  </a:cubicBezTo>
                  <a:cubicBezTo>
                    <a:pt x="46" y="102"/>
                    <a:pt x="48" y="102"/>
                    <a:pt x="48" y="101"/>
                  </a:cubicBezTo>
                  <a:cubicBezTo>
                    <a:pt x="54" y="87"/>
                    <a:pt x="62" y="72"/>
                    <a:pt x="68" y="58"/>
                  </a:cubicBezTo>
                  <a:cubicBezTo>
                    <a:pt x="72" y="53"/>
                    <a:pt x="73" y="45"/>
                    <a:pt x="78" y="39"/>
                  </a:cubicBezTo>
                  <a:cubicBezTo>
                    <a:pt x="80" y="33"/>
                    <a:pt x="84" y="25"/>
                    <a:pt x="86" y="18"/>
                  </a:cubicBezTo>
                  <a:cubicBezTo>
                    <a:pt x="86" y="17"/>
                    <a:pt x="87" y="15"/>
                    <a:pt x="87" y="14"/>
                  </a:cubicBezTo>
                  <a:lnTo>
                    <a:pt x="87" y="7"/>
                  </a:lnTo>
                  <a:cubicBezTo>
                    <a:pt x="87" y="2"/>
                    <a:pt x="84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Google Shape;448;p23">
              <a:extLst>
                <a:ext uri="{FF2B5EF4-FFF2-40B4-BE49-F238E27FC236}">
                  <a16:creationId xmlns:a16="http://schemas.microsoft.com/office/drawing/2014/main" id="{915B54AB-0879-49B8-8717-0C4ABF350900}"/>
                </a:ext>
              </a:extLst>
            </p:cNvPr>
            <p:cNvSpPr/>
            <p:nvPr/>
          </p:nvSpPr>
          <p:spPr>
            <a:xfrm flipH="1">
              <a:off x="3613993" y="2588637"/>
              <a:ext cx="51270" cy="107423"/>
            </a:xfrm>
            <a:custGeom>
              <a:avLst/>
              <a:gdLst/>
              <a:ahLst/>
              <a:cxnLst/>
              <a:rect l="l" t="t" r="r" b="b"/>
              <a:pathLst>
                <a:path w="84" h="176" extrusionOk="0">
                  <a:moveTo>
                    <a:pt x="76" y="1"/>
                  </a:moveTo>
                  <a:cubicBezTo>
                    <a:pt x="69" y="5"/>
                    <a:pt x="68" y="9"/>
                    <a:pt x="66" y="15"/>
                  </a:cubicBezTo>
                  <a:cubicBezTo>
                    <a:pt x="63" y="18"/>
                    <a:pt x="61" y="24"/>
                    <a:pt x="60" y="29"/>
                  </a:cubicBezTo>
                  <a:cubicBezTo>
                    <a:pt x="55" y="37"/>
                    <a:pt x="52" y="45"/>
                    <a:pt x="50" y="53"/>
                  </a:cubicBezTo>
                  <a:cubicBezTo>
                    <a:pt x="42" y="69"/>
                    <a:pt x="36" y="86"/>
                    <a:pt x="28" y="102"/>
                  </a:cubicBezTo>
                  <a:lnTo>
                    <a:pt x="15" y="132"/>
                  </a:lnTo>
                  <a:cubicBezTo>
                    <a:pt x="14" y="135"/>
                    <a:pt x="12" y="142"/>
                    <a:pt x="9" y="145"/>
                  </a:cubicBezTo>
                  <a:cubicBezTo>
                    <a:pt x="7" y="151"/>
                    <a:pt x="6" y="156"/>
                    <a:pt x="4" y="161"/>
                  </a:cubicBezTo>
                  <a:cubicBezTo>
                    <a:pt x="1" y="166"/>
                    <a:pt x="4" y="172"/>
                    <a:pt x="7" y="174"/>
                  </a:cubicBezTo>
                  <a:cubicBezTo>
                    <a:pt x="9" y="175"/>
                    <a:pt x="14" y="175"/>
                    <a:pt x="15" y="175"/>
                  </a:cubicBezTo>
                  <a:cubicBezTo>
                    <a:pt x="17" y="175"/>
                    <a:pt x="22" y="174"/>
                    <a:pt x="22" y="172"/>
                  </a:cubicBezTo>
                  <a:lnTo>
                    <a:pt x="28" y="159"/>
                  </a:lnTo>
                  <a:cubicBezTo>
                    <a:pt x="30" y="156"/>
                    <a:pt x="31" y="153"/>
                    <a:pt x="31" y="150"/>
                  </a:cubicBezTo>
                  <a:cubicBezTo>
                    <a:pt x="36" y="142"/>
                    <a:pt x="39" y="132"/>
                    <a:pt x="44" y="124"/>
                  </a:cubicBezTo>
                  <a:cubicBezTo>
                    <a:pt x="52" y="108"/>
                    <a:pt x="57" y="93"/>
                    <a:pt x="63" y="74"/>
                  </a:cubicBezTo>
                  <a:cubicBezTo>
                    <a:pt x="68" y="64"/>
                    <a:pt x="71" y="53"/>
                    <a:pt x="76" y="42"/>
                  </a:cubicBezTo>
                  <a:lnTo>
                    <a:pt x="80" y="24"/>
                  </a:lnTo>
                  <a:cubicBezTo>
                    <a:pt x="83" y="21"/>
                    <a:pt x="83" y="18"/>
                    <a:pt x="83" y="15"/>
                  </a:cubicBezTo>
                  <a:lnTo>
                    <a:pt x="83" y="9"/>
                  </a:lnTo>
                  <a:cubicBezTo>
                    <a:pt x="83" y="5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Google Shape;449;p23">
              <a:extLst>
                <a:ext uri="{FF2B5EF4-FFF2-40B4-BE49-F238E27FC236}">
                  <a16:creationId xmlns:a16="http://schemas.microsoft.com/office/drawing/2014/main" id="{94127D08-0882-451C-8F27-DF7E185127D5}"/>
                </a:ext>
              </a:extLst>
            </p:cNvPr>
            <p:cNvSpPr/>
            <p:nvPr/>
          </p:nvSpPr>
          <p:spPr>
            <a:xfrm flipH="1">
              <a:off x="3662212" y="2573378"/>
              <a:ext cx="40284" cy="78126"/>
            </a:xfrm>
            <a:custGeom>
              <a:avLst/>
              <a:gdLst/>
              <a:ahLst/>
              <a:cxnLst/>
              <a:rect l="l" t="t" r="r" b="b"/>
              <a:pathLst>
                <a:path w="66" h="128" extrusionOk="0">
                  <a:moveTo>
                    <a:pt x="25" y="113"/>
                  </a:moveTo>
                  <a:cubicBezTo>
                    <a:pt x="25" y="113"/>
                    <a:pt x="25" y="113"/>
                    <a:pt x="25" y="114"/>
                  </a:cubicBezTo>
                  <a:lnTo>
                    <a:pt x="25" y="114"/>
                  </a:lnTo>
                  <a:cubicBezTo>
                    <a:pt x="25" y="113"/>
                    <a:pt x="25" y="113"/>
                    <a:pt x="25" y="113"/>
                  </a:cubicBezTo>
                  <a:close/>
                  <a:moveTo>
                    <a:pt x="60" y="0"/>
                  </a:moveTo>
                  <a:cubicBezTo>
                    <a:pt x="60" y="2"/>
                    <a:pt x="59" y="2"/>
                    <a:pt x="57" y="2"/>
                  </a:cubicBezTo>
                  <a:cubicBezTo>
                    <a:pt x="56" y="2"/>
                    <a:pt x="56" y="3"/>
                    <a:pt x="52" y="3"/>
                  </a:cubicBezTo>
                  <a:cubicBezTo>
                    <a:pt x="51" y="3"/>
                    <a:pt x="51" y="7"/>
                    <a:pt x="51" y="8"/>
                  </a:cubicBezTo>
                  <a:cubicBezTo>
                    <a:pt x="49" y="10"/>
                    <a:pt x="49" y="11"/>
                    <a:pt x="48" y="11"/>
                  </a:cubicBezTo>
                  <a:lnTo>
                    <a:pt x="41" y="24"/>
                  </a:lnTo>
                  <a:cubicBezTo>
                    <a:pt x="37" y="32"/>
                    <a:pt x="33" y="41"/>
                    <a:pt x="29" y="49"/>
                  </a:cubicBezTo>
                  <a:cubicBezTo>
                    <a:pt x="22" y="65"/>
                    <a:pt x="18" y="80"/>
                    <a:pt x="10" y="95"/>
                  </a:cubicBezTo>
                  <a:cubicBezTo>
                    <a:pt x="6" y="97"/>
                    <a:pt x="6" y="100"/>
                    <a:pt x="5" y="103"/>
                  </a:cubicBezTo>
                  <a:cubicBezTo>
                    <a:pt x="3" y="107"/>
                    <a:pt x="3" y="108"/>
                    <a:pt x="2" y="113"/>
                  </a:cubicBezTo>
                  <a:cubicBezTo>
                    <a:pt x="0" y="118"/>
                    <a:pt x="2" y="122"/>
                    <a:pt x="5" y="126"/>
                  </a:cubicBezTo>
                  <a:cubicBezTo>
                    <a:pt x="6" y="127"/>
                    <a:pt x="8" y="127"/>
                    <a:pt x="10" y="127"/>
                  </a:cubicBezTo>
                  <a:cubicBezTo>
                    <a:pt x="14" y="127"/>
                    <a:pt x="19" y="125"/>
                    <a:pt x="21" y="121"/>
                  </a:cubicBezTo>
                  <a:cubicBezTo>
                    <a:pt x="24" y="119"/>
                    <a:pt x="24" y="117"/>
                    <a:pt x="25" y="114"/>
                  </a:cubicBezTo>
                  <a:lnTo>
                    <a:pt x="25" y="114"/>
                  </a:lnTo>
                  <a:cubicBezTo>
                    <a:pt x="25" y="114"/>
                    <a:pt x="24" y="114"/>
                    <a:pt x="22" y="114"/>
                  </a:cubicBezTo>
                  <a:cubicBezTo>
                    <a:pt x="30" y="99"/>
                    <a:pt x="37" y="83"/>
                    <a:pt x="43" y="67"/>
                  </a:cubicBezTo>
                  <a:cubicBezTo>
                    <a:pt x="49" y="51"/>
                    <a:pt x="56" y="35"/>
                    <a:pt x="60" y="22"/>
                  </a:cubicBezTo>
                  <a:cubicBezTo>
                    <a:pt x="60" y="19"/>
                    <a:pt x="62" y="18"/>
                    <a:pt x="62" y="14"/>
                  </a:cubicBezTo>
                  <a:cubicBezTo>
                    <a:pt x="62" y="10"/>
                    <a:pt x="65" y="7"/>
                    <a:pt x="62" y="3"/>
                  </a:cubicBezTo>
                  <a:cubicBezTo>
                    <a:pt x="62" y="2"/>
                    <a:pt x="60" y="2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Google Shape;450;p23">
              <a:extLst>
                <a:ext uri="{FF2B5EF4-FFF2-40B4-BE49-F238E27FC236}">
                  <a16:creationId xmlns:a16="http://schemas.microsoft.com/office/drawing/2014/main" id="{70772F7B-849A-407A-902F-101AE0D1148B}"/>
                </a:ext>
              </a:extLst>
            </p:cNvPr>
            <p:cNvSpPr/>
            <p:nvPr/>
          </p:nvSpPr>
          <p:spPr>
            <a:xfrm flipH="1">
              <a:off x="3696392" y="2545301"/>
              <a:ext cx="57374" cy="113526"/>
            </a:xfrm>
            <a:custGeom>
              <a:avLst/>
              <a:gdLst/>
              <a:ahLst/>
              <a:cxnLst/>
              <a:rect l="l" t="t" r="r" b="b"/>
              <a:pathLst>
                <a:path w="94" h="186" extrusionOk="0">
                  <a:moveTo>
                    <a:pt x="87" y="0"/>
                  </a:moveTo>
                  <a:lnTo>
                    <a:pt x="84" y="5"/>
                  </a:lnTo>
                  <a:cubicBezTo>
                    <a:pt x="79" y="8"/>
                    <a:pt x="78" y="13"/>
                    <a:pt x="76" y="16"/>
                  </a:cubicBezTo>
                  <a:cubicBezTo>
                    <a:pt x="70" y="24"/>
                    <a:pt x="65" y="32"/>
                    <a:pt x="62" y="41"/>
                  </a:cubicBezTo>
                  <a:lnTo>
                    <a:pt x="62" y="40"/>
                  </a:lnTo>
                  <a:cubicBezTo>
                    <a:pt x="48" y="70"/>
                    <a:pt x="33" y="100"/>
                    <a:pt x="21" y="132"/>
                  </a:cubicBezTo>
                  <a:cubicBezTo>
                    <a:pt x="17" y="137"/>
                    <a:pt x="16" y="141"/>
                    <a:pt x="13" y="146"/>
                  </a:cubicBezTo>
                  <a:cubicBezTo>
                    <a:pt x="10" y="149"/>
                    <a:pt x="10" y="153"/>
                    <a:pt x="8" y="154"/>
                  </a:cubicBezTo>
                  <a:cubicBezTo>
                    <a:pt x="8" y="157"/>
                    <a:pt x="6" y="159"/>
                    <a:pt x="5" y="162"/>
                  </a:cubicBezTo>
                  <a:cubicBezTo>
                    <a:pt x="5" y="162"/>
                    <a:pt x="5" y="165"/>
                    <a:pt x="2" y="165"/>
                  </a:cubicBezTo>
                  <a:cubicBezTo>
                    <a:pt x="0" y="167"/>
                    <a:pt x="0" y="168"/>
                    <a:pt x="0" y="173"/>
                  </a:cubicBezTo>
                  <a:lnTo>
                    <a:pt x="0" y="176"/>
                  </a:lnTo>
                  <a:cubicBezTo>
                    <a:pt x="0" y="181"/>
                    <a:pt x="2" y="183"/>
                    <a:pt x="5" y="184"/>
                  </a:cubicBezTo>
                  <a:cubicBezTo>
                    <a:pt x="6" y="185"/>
                    <a:pt x="7" y="185"/>
                    <a:pt x="8" y="185"/>
                  </a:cubicBezTo>
                  <a:cubicBezTo>
                    <a:pt x="10" y="185"/>
                    <a:pt x="12" y="185"/>
                    <a:pt x="14" y="184"/>
                  </a:cubicBezTo>
                  <a:lnTo>
                    <a:pt x="16" y="184"/>
                  </a:lnTo>
                  <a:cubicBezTo>
                    <a:pt x="17" y="184"/>
                    <a:pt x="17" y="183"/>
                    <a:pt x="21" y="183"/>
                  </a:cubicBezTo>
                  <a:cubicBezTo>
                    <a:pt x="22" y="181"/>
                    <a:pt x="24" y="178"/>
                    <a:pt x="24" y="176"/>
                  </a:cubicBezTo>
                  <a:cubicBezTo>
                    <a:pt x="25" y="175"/>
                    <a:pt x="29" y="172"/>
                    <a:pt x="29" y="168"/>
                  </a:cubicBezTo>
                  <a:cubicBezTo>
                    <a:pt x="29" y="167"/>
                    <a:pt x="30" y="167"/>
                    <a:pt x="30" y="165"/>
                  </a:cubicBezTo>
                  <a:cubicBezTo>
                    <a:pt x="32" y="162"/>
                    <a:pt x="32" y="160"/>
                    <a:pt x="32" y="159"/>
                  </a:cubicBezTo>
                  <a:cubicBezTo>
                    <a:pt x="33" y="154"/>
                    <a:pt x="37" y="151"/>
                    <a:pt x="38" y="145"/>
                  </a:cubicBezTo>
                  <a:cubicBezTo>
                    <a:pt x="44" y="130"/>
                    <a:pt x="52" y="114"/>
                    <a:pt x="57" y="102"/>
                  </a:cubicBezTo>
                  <a:cubicBezTo>
                    <a:pt x="63" y="86"/>
                    <a:pt x="70" y="72"/>
                    <a:pt x="76" y="56"/>
                  </a:cubicBezTo>
                  <a:cubicBezTo>
                    <a:pt x="79" y="48"/>
                    <a:pt x="81" y="40"/>
                    <a:pt x="86" y="34"/>
                  </a:cubicBezTo>
                  <a:cubicBezTo>
                    <a:pt x="87" y="30"/>
                    <a:pt x="89" y="26"/>
                    <a:pt x="89" y="22"/>
                  </a:cubicBezTo>
                  <a:cubicBezTo>
                    <a:pt x="92" y="18"/>
                    <a:pt x="92" y="14"/>
                    <a:pt x="94" y="10"/>
                  </a:cubicBezTo>
                  <a:cubicBezTo>
                    <a:pt x="94" y="7"/>
                    <a:pt x="94" y="2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Google Shape;451;p23">
              <a:extLst>
                <a:ext uri="{FF2B5EF4-FFF2-40B4-BE49-F238E27FC236}">
                  <a16:creationId xmlns:a16="http://schemas.microsoft.com/office/drawing/2014/main" id="{991D26CA-93C5-465C-9DA2-56A386E957ED}"/>
                </a:ext>
              </a:extLst>
            </p:cNvPr>
            <p:cNvSpPr/>
            <p:nvPr/>
          </p:nvSpPr>
          <p:spPr>
            <a:xfrm flipH="1">
              <a:off x="3731182" y="2526380"/>
              <a:ext cx="65308" cy="111085"/>
            </a:xfrm>
            <a:custGeom>
              <a:avLst/>
              <a:gdLst/>
              <a:ahLst/>
              <a:cxnLst/>
              <a:rect l="l" t="t" r="r" b="b"/>
              <a:pathLst>
                <a:path w="107" h="182" extrusionOk="0">
                  <a:moveTo>
                    <a:pt x="96" y="0"/>
                  </a:moveTo>
                  <a:cubicBezTo>
                    <a:pt x="93" y="0"/>
                    <a:pt x="91" y="5"/>
                    <a:pt x="87" y="7"/>
                  </a:cubicBezTo>
                  <a:cubicBezTo>
                    <a:pt x="86" y="12"/>
                    <a:pt x="84" y="14"/>
                    <a:pt x="83" y="17"/>
                  </a:cubicBezTo>
                  <a:cubicBezTo>
                    <a:pt x="78" y="25"/>
                    <a:pt x="72" y="33"/>
                    <a:pt x="68" y="41"/>
                  </a:cubicBezTo>
                  <a:cubicBezTo>
                    <a:pt x="61" y="57"/>
                    <a:pt x="51" y="72"/>
                    <a:pt x="43" y="88"/>
                  </a:cubicBezTo>
                  <a:cubicBezTo>
                    <a:pt x="37" y="101"/>
                    <a:pt x="29" y="115"/>
                    <a:pt x="22" y="128"/>
                  </a:cubicBezTo>
                  <a:cubicBezTo>
                    <a:pt x="19" y="134"/>
                    <a:pt x="16" y="141"/>
                    <a:pt x="13" y="147"/>
                  </a:cubicBezTo>
                  <a:lnTo>
                    <a:pt x="7" y="158"/>
                  </a:lnTo>
                  <a:cubicBezTo>
                    <a:pt x="5" y="163"/>
                    <a:pt x="5" y="164"/>
                    <a:pt x="3" y="168"/>
                  </a:cubicBezTo>
                  <a:cubicBezTo>
                    <a:pt x="0" y="172"/>
                    <a:pt x="3" y="176"/>
                    <a:pt x="7" y="180"/>
                  </a:cubicBezTo>
                  <a:cubicBezTo>
                    <a:pt x="8" y="180"/>
                    <a:pt x="11" y="182"/>
                    <a:pt x="11" y="182"/>
                  </a:cubicBezTo>
                  <a:cubicBezTo>
                    <a:pt x="13" y="182"/>
                    <a:pt x="16" y="182"/>
                    <a:pt x="16" y="180"/>
                  </a:cubicBezTo>
                  <a:cubicBezTo>
                    <a:pt x="22" y="174"/>
                    <a:pt x="27" y="166"/>
                    <a:pt x="30" y="158"/>
                  </a:cubicBezTo>
                  <a:cubicBezTo>
                    <a:pt x="35" y="150"/>
                    <a:pt x="38" y="144"/>
                    <a:pt x="43" y="136"/>
                  </a:cubicBezTo>
                  <a:cubicBezTo>
                    <a:pt x="51" y="120"/>
                    <a:pt x="59" y="104"/>
                    <a:pt x="67" y="91"/>
                  </a:cubicBezTo>
                  <a:cubicBezTo>
                    <a:pt x="75" y="77"/>
                    <a:pt x="80" y="63"/>
                    <a:pt x="87" y="49"/>
                  </a:cubicBezTo>
                  <a:lnTo>
                    <a:pt x="100" y="25"/>
                  </a:lnTo>
                  <a:cubicBezTo>
                    <a:pt x="102" y="22"/>
                    <a:pt x="103" y="20"/>
                    <a:pt x="103" y="15"/>
                  </a:cubicBezTo>
                  <a:cubicBezTo>
                    <a:pt x="103" y="14"/>
                    <a:pt x="107" y="12"/>
                    <a:pt x="107" y="9"/>
                  </a:cubicBezTo>
                  <a:cubicBezTo>
                    <a:pt x="107" y="6"/>
                    <a:pt x="103" y="1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Google Shape;452;p23">
              <a:extLst>
                <a:ext uri="{FF2B5EF4-FFF2-40B4-BE49-F238E27FC236}">
                  <a16:creationId xmlns:a16="http://schemas.microsoft.com/office/drawing/2014/main" id="{043F59B6-21A7-4AC2-8CB1-9EB364449146}"/>
                </a:ext>
              </a:extLst>
            </p:cNvPr>
            <p:cNvSpPr/>
            <p:nvPr/>
          </p:nvSpPr>
          <p:spPr>
            <a:xfrm flipH="1">
              <a:off x="3759259" y="2496473"/>
              <a:ext cx="66529" cy="125734"/>
            </a:xfrm>
            <a:custGeom>
              <a:avLst/>
              <a:gdLst/>
              <a:ahLst/>
              <a:cxnLst/>
              <a:rect l="l" t="t" r="r" b="b"/>
              <a:pathLst>
                <a:path w="109" h="206" extrusionOk="0">
                  <a:moveTo>
                    <a:pt x="75" y="87"/>
                  </a:moveTo>
                  <a:cubicBezTo>
                    <a:pt x="75" y="87"/>
                    <a:pt x="75" y="87"/>
                    <a:pt x="75" y="87"/>
                  </a:cubicBezTo>
                  <a:lnTo>
                    <a:pt x="75" y="87"/>
                  </a:lnTo>
                  <a:cubicBezTo>
                    <a:pt x="75" y="87"/>
                    <a:pt x="75" y="87"/>
                    <a:pt x="75" y="87"/>
                  </a:cubicBezTo>
                  <a:close/>
                  <a:moveTo>
                    <a:pt x="101" y="1"/>
                  </a:moveTo>
                  <a:cubicBezTo>
                    <a:pt x="104" y="2"/>
                    <a:pt x="102" y="2"/>
                    <a:pt x="102" y="2"/>
                  </a:cubicBezTo>
                  <a:cubicBezTo>
                    <a:pt x="101" y="2"/>
                    <a:pt x="99" y="6"/>
                    <a:pt x="99" y="7"/>
                  </a:cubicBezTo>
                  <a:cubicBezTo>
                    <a:pt x="99" y="9"/>
                    <a:pt x="96" y="9"/>
                    <a:pt x="96" y="10"/>
                  </a:cubicBezTo>
                  <a:cubicBezTo>
                    <a:pt x="94" y="15"/>
                    <a:pt x="93" y="17"/>
                    <a:pt x="91" y="22"/>
                  </a:cubicBezTo>
                  <a:cubicBezTo>
                    <a:pt x="86" y="26"/>
                    <a:pt x="83" y="34"/>
                    <a:pt x="80" y="41"/>
                  </a:cubicBezTo>
                  <a:cubicBezTo>
                    <a:pt x="72" y="55"/>
                    <a:pt x="67" y="69"/>
                    <a:pt x="59" y="80"/>
                  </a:cubicBezTo>
                  <a:cubicBezTo>
                    <a:pt x="45" y="106"/>
                    <a:pt x="32" y="134"/>
                    <a:pt x="20" y="161"/>
                  </a:cubicBezTo>
                  <a:cubicBezTo>
                    <a:pt x="17" y="166"/>
                    <a:pt x="15" y="172"/>
                    <a:pt x="12" y="175"/>
                  </a:cubicBezTo>
                  <a:cubicBezTo>
                    <a:pt x="9" y="177"/>
                    <a:pt x="9" y="180"/>
                    <a:pt x="7" y="183"/>
                  </a:cubicBezTo>
                  <a:cubicBezTo>
                    <a:pt x="5" y="188"/>
                    <a:pt x="4" y="190"/>
                    <a:pt x="4" y="193"/>
                  </a:cubicBezTo>
                  <a:cubicBezTo>
                    <a:pt x="1" y="198"/>
                    <a:pt x="4" y="201"/>
                    <a:pt x="7" y="204"/>
                  </a:cubicBezTo>
                  <a:cubicBezTo>
                    <a:pt x="8" y="205"/>
                    <a:pt x="10" y="205"/>
                    <a:pt x="12" y="205"/>
                  </a:cubicBezTo>
                  <a:cubicBezTo>
                    <a:pt x="14" y="205"/>
                    <a:pt x="16" y="205"/>
                    <a:pt x="17" y="204"/>
                  </a:cubicBezTo>
                  <a:cubicBezTo>
                    <a:pt x="20" y="201"/>
                    <a:pt x="21" y="199"/>
                    <a:pt x="21" y="198"/>
                  </a:cubicBezTo>
                  <a:cubicBezTo>
                    <a:pt x="23" y="196"/>
                    <a:pt x="23" y="193"/>
                    <a:pt x="24" y="191"/>
                  </a:cubicBezTo>
                  <a:cubicBezTo>
                    <a:pt x="28" y="190"/>
                    <a:pt x="29" y="185"/>
                    <a:pt x="29" y="183"/>
                  </a:cubicBezTo>
                  <a:cubicBezTo>
                    <a:pt x="32" y="177"/>
                    <a:pt x="36" y="169"/>
                    <a:pt x="39" y="164"/>
                  </a:cubicBezTo>
                  <a:cubicBezTo>
                    <a:pt x="47" y="150"/>
                    <a:pt x="53" y="134"/>
                    <a:pt x="59" y="120"/>
                  </a:cubicBezTo>
                  <a:cubicBezTo>
                    <a:pt x="64" y="109"/>
                    <a:pt x="69" y="98"/>
                    <a:pt x="75" y="87"/>
                  </a:cubicBezTo>
                  <a:lnTo>
                    <a:pt x="75" y="87"/>
                  </a:lnTo>
                  <a:cubicBezTo>
                    <a:pt x="74" y="88"/>
                    <a:pt x="73" y="88"/>
                    <a:pt x="72" y="88"/>
                  </a:cubicBezTo>
                  <a:cubicBezTo>
                    <a:pt x="72" y="87"/>
                    <a:pt x="75" y="87"/>
                    <a:pt x="75" y="85"/>
                  </a:cubicBezTo>
                  <a:cubicBezTo>
                    <a:pt x="83" y="69"/>
                    <a:pt x="88" y="55"/>
                    <a:pt x="96" y="39"/>
                  </a:cubicBezTo>
                  <a:cubicBezTo>
                    <a:pt x="96" y="37"/>
                    <a:pt x="99" y="37"/>
                    <a:pt x="99" y="34"/>
                  </a:cubicBezTo>
                  <a:lnTo>
                    <a:pt x="99" y="33"/>
                  </a:lnTo>
                  <a:cubicBezTo>
                    <a:pt x="101" y="29"/>
                    <a:pt x="102" y="25"/>
                    <a:pt x="104" y="18"/>
                  </a:cubicBezTo>
                  <a:cubicBezTo>
                    <a:pt x="104" y="17"/>
                    <a:pt x="107" y="15"/>
                    <a:pt x="107" y="14"/>
                  </a:cubicBezTo>
                  <a:cubicBezTo>
                    <a:pt x="107" y="10"/>
                    <a:pt x="109" y="7"/>
                    <a:pt x="107" y="6"/>
                  </a:cubicBezTo>
                  <a:cubicBezTo>
                    <a:pt x="104" y="2"/>
                    <a:pt x="102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Google Shape;453;p23">
              <a:extLst>
                <a:ext uri="{FF2B5EF4-FFF2-40B4-BE49-F238E27FC236}">
                  <a16:creationId xmlns:a16="http://schemas.microsoft.com/office/drawing/2014/main" id="{7B9A0369-9CB3-4EC3-A747-4D7F98D23030}"/>
                </a:ext>
              </a:extLst>
            </p:cNvPr>
            <p:cNvSpPr/>
            <p:nvPr/>
          </p:nvSpPr>
          <p:spPr>
            <a:xfrm flipH="1">
              <a:off x="3774518" y="2479993"/>
              <a:ext cx="79957" cy="128785"/>
            </a:xfrm>
            <a:custGeom>
              <a:avLst/>
              <a:gdLst/>
              <a:ahLst/>
              <a:cxnLst/>
              <a:rect l="l" t="t" r="r" b="b"/>
              <a:pathLst>
                <a:path w="131" h="211" extrusionOk="0">
                  <a:moveTo>
                    <a:pt x="117" y="1"/>
                  </a:moveTo>
                  <a:cubicBezTo>
                    <a:pt x="114" y="1"/>
                    <a:pt x="111" y="6"/>
                    <a:pt x="108" y="9"/>
                  </a:cubicBezTo>
                  <a:cubicBezTo>
                    <a:pt x="106" y="12"/>
                    <a:pt x="103" y="14"/>
                    <a:pt x="102" y="18"/>
                  </a:cubicBezTo>
                  <a:cubicBezTo>
                    <a:pt x="98" y="23"/>
                    <a:pt x="94" y="29"/>
                    <a:pt x="90" y="37"/>
                  </a:cubicBezTo>
                  <a:cubicBezTo>
                    <a:pt x="83" y="50"/>
                    <a:pt x="73" y="63"/>
                    <a:pt x="68" y="75"/>
                  </a:cubicBezTo>
                  <a:cubicBezTo>
                    <a:pt x="54" y="101"/>
                    <a:pt x="38" y="128"/>
                    <a:pt x="24" y="153"/>
                  </a:cubicBezTo>
                  <a:cubicBezTo>
                    <a:pt x="21" y="161"/>
                    <a:pt x="16" y="167"/>
                    <a:pt x="13" y="174"/>
                  </a:cubicBezTo>
                  <a:cubicBezTo>
                    <a:pt x="10" y="179"/>
                    <a:pt x="8" y="180"/>
                    <a:pt x="6" y="185"/>
                  </a:cubicBezTo>
                  <a:cubicBezTo>
                    <a:pt x="5" y="188"/>
                    <a:pt x="2" y="193"/>
                    <a:pt x="0" y="199"/>
                  </a:cubicBezTo>
                  <a:lnTo>
                    <a:pt x="0" y="202"/>
                  </a:lnTo>
                  <a:cubicBezTo>
                    <a:pt x="0" y="204"/>
                    <a:pt x="2" y="207"/>
                    <a:pt x="5" y="209"/>
                  </a:cubicBezTo>
                  <a:cubicBezTo>
                    <a:pt x="6" y="210"/>
                    <a:pt x="8" y="210"/>
                    <a:pt x="10" y="210"/>
                  </a:cubicBezTo>
                  <a:cubicBezTo>
                    <a:pt x="13" y="210"/>
                    <a:pt x="14" y="209"/>
                    <a:pt x="16" y="207"/>
                  </a:cubicBezTo>
                  <a:cubicBezTo>
                    <a:pt x="17" y="204"/>
                    <a:pt x="21" y="201"/>
                    <a:pt x="22" y="196"/>
                  </a:cubicBezTo>
                  <a:cubicBezTo>
                    <a:pt x="24" y="194"/>
                    <a:pt x="25" y="191"/>
                    <a:pt x="29" y="188"/>
                  </a:cubicBezTo>
                  <a:lnTo>
                    <a:pt x="40" y="171"/>
                  </a:lnTo>
                  <a:cubicBezTo>
                    <a:pt x="48" y="160"/>
                    <a:pt x="54" y="145"/>
                    <a:pt x="62" y="133"/>
                  </a:cubicBezTo>
                  <a:cubicBezTo>
                    <a:pt x="70" y="120"/>
                    <a:pt x="76" y="107"/>
                    <a:pt x="84" y="93"/>
                  </a:cubicBezTo>
                  <a:cubicBezTo>
                    <a:pt x="92" y="80"/>
                    <a:pt x="98" y="68"/>
                    <a:pt x="106" y="53"/>
                  </a:cubicBezTo>
                  <a:cubicBezTo>
                    <a:pt x="110" y="45"/>
                    <a:pt x="114" y="41"/>
                    <a:pt x="117" y="33"/>
                  </a:cubicBezTo>
                  <a:cubicBezTo>
                    <a:pt x="119" y="28"/>
                    <a:pt x="122" y="25"/>
                    <a:pt x="124" y="22"/>
                  </a:cubicBezTo>
                  <a:cubicBezTo>
                    <a:pt x="125" y="18"/>
                    <a:pt x="130" y="12"/>
                    <a:pt x="125" y="6"/>
                  </a:cubicBezTo>
                  <a:cubicBezTo>
                    <a:pt x="124" y="3"/>
                    <a:pt x="122" y="1"/>
                    <a:pt x="1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Google Shape;454;p23">
              <a:extLst>
                <a:ext uri="{FF2B5EF4-FFF2-40B4-BE49-F238E27FC236}">
                  <a16:creationId xmlns:a16="http://schemas.microsoft.com/office/drawing/2014/main" id="{43329020-FF5C-49CA-8458-314A88CB507A}"/>
                </a:ext>
              </a:extLst>
            </p:cNvPr>
            <p:cNvSpPr/>
            <p:nvPr/>
          </p:nvSpPr>
          <p:spPr>
            <a:xfrm flipH="1">
              <a:off x="3859968" y="2476331"/>
              <a:ext cx="73243" cy="123903"/>
            </a:xfrm>
            <a:custGeom>
              <a:avLst/>
              <a:gdLst/>
              <a:ahLst/>
              <a:cxnLst/>
              <a:rect l="l" t="t" r="r" b="b"/>
              <a:pathLst>
                <a:path w="120" h="203" extrusionOk="0">
                  <a:moveTo>
                    <a:pt x="110" y="1"/>
                  </a:moveTo>
                  <a:cubicBezTo>
                    <a:pt x="108" y="1"/>
                    <a:pt x="108" y="1"/>
                    <a:pt x="105" y="2"/>
                  </a:cubicBezTo>
                  <a:cubicBezTo>
                    <a:pt x="105" y="2"/>
                    <a:pt x="104" y="4"/>
                    <a:pt x="104" y="7"/>
                  </a:cubicBezTo>
                  <a:lnTo>
                    <a:pt x="100" y="10"/>
                  </a:lnTo>
                  <a:cubicBezTo>
                    <a:pt x="97" y="15"/>
                    <a:pt x="96" y="16"/>
                    <a:pt x="94" y="20"/>
                  </a:cubicBezTo>
                  <a:cubicBezTo>
                    <a:pt x="89" y="26"/>
                    <a:pt x="86" y="32"/>
                    <a:pt x="85" y="39"/>
                  </a:cubicBezTo>
                  <a:cubicBezTo>
                    <a:pt x="77" y="51"/>
                    <a:pt x="70" y="64"/>
                    <a:pt x="62" y="78"/>
                  </a:cubicBezTo>
                  <a:cubicBezTo>
                    <a:pt x="48" y="104"/>
                    <a:pt x="37" y="127"/>
                    <a:pt x="23" y="153"/>
                  </a:cubicBezTo>
                  <a:cubicBezTo>
                    <a:pt x="18" y="159"/>
                    <a:pt x="16" y="166"/>
                    <a:pt x="13" y="170"/>
                  </a:cubicBezTo>
                  <a:cubicBezTo>
                    <a:pt x="8" y="177"/>
                    <a:pt x="5" y="183"/>
                    <a:pt x="2" y="191"/>
                  </a:cubicBezTo>
                  <a:cubicBezTo>
                    <a:pt x="1" y="194"/>
                    <a:pt x="2" y="199"/>
                    <a:pt x="7" y="200"/>
                  </a:cubicBezTo>
                  <a:cubicBezTo>
                    <a:pt x="8" y="202"/>
                    <a:pt x="10" y="202"/>
                    <a:pt x="13" y="202"/>
                  </a:cubicBezTo>
                  <a:cubicBezTo>
                    <a:pt x="15" y="202"/>
                    <a:pt x="16" y="200"/>
                    <a:pt x="18" y="199"/>
                  </a:cubicBezTo>
                  <a:cubicBezTo>
                    <a:pt x="21" y="197"/>
                    <a:pt x="23" y="193"/>
                    <a:pt x="24" y="191"/>
                  </a:cubicBezTo>
                  <a:cubicBezTo>
                    <a:pt x="26" y="186"/>
                    <a:pt x="29" y="185"/>
                    <a:pt x="31" y="181"/>
                  </a:cubicBezTo>
                  <a:cubicBezTo>
                    <a:pt x="34" y="175"/>
                    <a:pt x="37" y="169"/>
                    <a:pt x="40" y="162"/>
                  </a:cubicBezTo>
                  <a:cubicBezTo>
                    <a:pt x="47" y="151"/>
                    <a:pt x="54" y="139"/>
                    <a:pt x="61" y="127"/>
                  </a:cubicBezTo>
                  <a:cubicBezTo>
                    <a:pt x="74" y="102"/>
                    <a:pt x="86" y="75"/>
                    <a:pt x="100" y="48"/>
                  </a:cubicBezTo>
                  <a:cubicBezTo>
                    <a:pt x="104" y="42"/>
                    <a:pt x="105" y="35"/>
                    <a:pt x="110" y="28"/>
                  </a:cubicBezTo>
                  <a:lnTo>
                    <a:pt x="116" y="16"/>
                  </a:lnTo>
                  <a:cubicBezTo>
                    <a:pt x="116" y="15"/>
                    <a:pt x="118" y="12"/>
                    <a:pt x="118" y="12"/>
                  </a:cubicBezTo>
                  <a:cubicBezTo>
                    <a:pt x="118" y="9"/>
                    <a:pt x="120" y="4"/>
                    <a:pt x="116" y="2"/>
                  </a:cubicBezTo>
                  <a:cubicBezTo>
                    <a:pt x="113" y="1"/>
                    <a:pt x="112" y="1"/>
                    <a:pt x="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Google Shape;455;p23">
              <a:extLst>
                <a:ext uri="{FF2B5EF4-FFF2-40B4-BE49-F238E27FC236}">
                  <a16:creationId xmlns:a16="http://schemas.microsoft.com/office/drawing/2014/main" id="{DD00B322-1D65-4E6B-A15C-F6BF2794463D}"/>
                </a:ext>
              </a:extLst>
            </p:cNvPr>
            <p:cNvSpPr/>
            <p:nvPr/>
          </p:nvSpPr>
          <p:spPr>
            <a:xfrm flipH="1">
              <a:off x="3907576" y="2494031"/>
              <a:ext cx="68970" cy="119630"/>
            </a:xfrm>
            <a:custGeom>
              <a:avLst/>
              <a:gdLst/>
              <a:ahLst/>
              <a:cxnLst/>
              <a:rect l="l" t="t" r="r" b="b"/>
              <a:pathLst>
                <a:path w="113" h="196" extrusionOk="0">
                  <a:moveTo>
                    <a:pt x="105" y="0"/>
                  </a:moveTo>
                  <a:cubicBezTo>
                    <a:pt x="105" y="3"/>
                    <a:pt x="105" y="3"/>
                    <a:pt x="103" y="5"/>
                  </a:cubicBezTo>
                  <a:cubicBezTo>
                    <a:pt x="102" y="5"/>
                    <a:pt x="100" y="10"/>
                    <a:pt x="100" y="10"/>
                  </a:cubicBezTo>
                  <a:cubicBezTo>
                    <a:pt x="97" y="11"/>
                    <a:pt x="97" y="13"/>
                    <a:pt x="95" y="13"/>
                  </a:cubicBezTo>
                  <a:cubicBezTo>
                    <a:pt x="94" y="18"/>
                    <a:pt x="92" y="19"/>
                    <a:pt x="89" y="22"/>
                  </a:cubicBezTo>
                  <a:cubicBezTo>
                    <a:pt x="86" y="29"/>
                    <a:pt x="81" y="37"/>
                    <a:pt x="78" y="43"/>
                  </a:cubicBezTo>
                  <a:cubicBezTo>
                    <a:pt x="70" y="57"/>
                    <a:pt x="62" y="70"/>
                    <a:pt x="54" y="86"/>
                  </a:cubicBezTo>
                  <a:cubicBezTo>
                    <a:pt x="46" y="100"/>
                    <a:pt x="38" y="114"/>
                    <a:pt x="32" y="129"/>
                  </a:cubicBezTo>
                  <a:cubicBezTo>
                    <a:pt x="29" y="133"/>
                    <a:pt x="24" y="141"/>
                    <a:pt x="19" y="148"/>
                  </a:cubicBezTo>
                  <a:cubicBezTo>
                    <a:pt x="16" y="154"/>
                    <a:pt x="13" y="162"/>
                    <a:pt x="10" y="168"/>
                  </a:cubicBezTo>
                  <a:cubicBezTo>
                    <a:pt x="8" y="171"/>
                    <a:pt x="7" y="176"/>
                    <a:pt x="3" y="178"/>
                  </a:cubicBezTo>
                  <a:cubicBezTo>
                    <a:pt x="2" y="179"/>
                    <a:pt x="2" y="184"/>
                    <a:pt x="0" y="187"/>
                  </a:cubicBezTo>
                  <a:cubicBezTo>
                    <a:pt x="0" y="189"/>
                    <a:pt x="0" y="194"/>
                    <a:pt x="2" y="195"/>
                  </a:cubicBezTo>
                  <a:cubicBezTo>
                    <a:pt x="4" y="195"/>
                    <a:pt x="5" y="196"/>
                    <a:pt x="6" y="196"/>
                  </a:cubicBezTo>
                  <a:cubicBezTo>
                    <a:pt x="6" y="196"/>
                    <a:pt x="7" y="196"/>
                    <a:pt x="7" y="195"/>
                  </a:cubicBezTo>
                  <a:cubicBezTo>
                    <a:pt x="8" y="195"/>
                    <a:pt x="8" y="194"/>
                    <a:pt x="10" y="194"/>
                  </a:cubicBezTo>
                  <a:cubicBezTo>
                    <a:pt x="10" y="194"/>
                    <a:pt x="10" y="192"/>
                    <a:pt x="13" y="192"/>
                  </a:cubicBezTo>
                  <a:cubicBezTo>
                    <a:pt x="14" y="189"/>
                    <a:pt x="18" y="186"/>
                    <a:pt x="19" y="181"/>
                  </a:cubicBezTo>
                  <a:cubicBezTo>
                    <a:pt x="22" y="179"/>
                    <a:pt x="24" y="176"/>
                    <a:pt x="26" y="171"/>
                  </a:cubicBezTo>
                  <a:cubicBezTo>
                    <a:pt x="30" y="165"/>
                    <a:pt x="33" y="160"/>
                    <a:pt x="38" y="152"/>
                  </a:cubicBezTo>
                  <a:lnTo>
                    <a:pt x="62" y="110"/>
                  </a:lnTo>
                  <a:cubicBezTo>
                    <a:pt x="70" y="97"/>
                    <a:pt x="78" y="83"/>
                    <a:pt x="84" y="68"/>
                  </a:cubicBezTo>
                  <a:cubicBezTo>
                    <a:pt x="87" y="60"/>
                    <a:pt x="92" y="54"/>
                    <a:pt x="95" y="46"/>
                  </a:cubicBezTo>
                  <a:cubicBezTo>
                    <a:pt x="100" y="41"/>
                    <a:pt x="103" y="32"/>
                    <a:pt x="105" y="27"/>
                  </a:cubicBezTo>
                  <a:cubicBezTo>
                    <a:pt x="105" y="27"/>
                    <a:pt x="105" y="26"/>
                    <a:pt x="108" y="26"/>
                  </a:cubicBezTo>
                  <a:lnTo>
                    <a:pt x="108" y="22"/>
                  </a:lnTo>
                  <a:cubicBezTo>
                    <a:pt x="110" y="21"/>
                    <a:pt x="110" y="19"/>
                    <a:pt x="111" y="14"/>
                  </a:cubicBezTo>
                  <a:cubicBezTo>
                    <a:pt x="113" y="11"/>
                    <a:pt x="113" y="6"/>
                    <a:pt x="111" y="5"/>
                  </a:cubicBezTo>
                  <a:cubicBezTo>
                    <a:pt x="110" y="3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Google Shape;456;p23">
              <a:extLst>
                <a:ext uri="{FF2B5EF4-FFF2-40B4-BE49-F238E27FC236}">
                  <a16:creationId xmlns:a16="http://schemas.microsoft.com/office/drawing/2014/main" id="{1FABD6D0-9720-43A0-982E-99423824BB62}"/>
                </a:ext>
              </a:extLst>
            </p:cNvPr>
            <p:cNvSpPr/>
            <p:nvPr/>
          </p:nvSpPr>
          <p:spPr>
            <a:xfrm flipH="1">
              <a:off x="3957015" y="2523328"/>
              <a:ext cx="64088" cy="119630"/>
            </a:xfrm>
            <a:custGeom>
              <a:avLst/>
              <a:gdLst/>
              <a:ahLst/>
              <a:cxnLst/>
              <a:rect l="l" t="t" r="r" b="b"/>
              <a:pathLst>
                <a:path w="105" h="196" extrusionOk="0">
                  <a:moveTo>
                    <a:pt x="50" y="67"/>
                  </a:moveTo>
                  <a:cubicBezTo>
                    <a:pt x="49" y="67"/>
                    <a:pt x="49" y="68"/>
                    <a:pt x="49" y="68"/>
                  </a:cubicBezTo>
                  <a:cubicBezTo>
                    <a:pt x="50" y="68"/>
                    <a:pt x="50" y="67"/>
                    <a:pt x="50" y="67"/>
                  </a:cubicBezTo>
                  <a:close/>
                  <a:moveTo>
                    <a:pt x="36" y="99"/>
                  </a:moveTo>
                  <a:cubicBezTo>
                    <a:pt x="35" y="99"/>
                    <a:pt x="35" y="100"/>
                    <a:pt x="35" y="100"/>
                  </a:cubicBezTo>
                  <a:cubicBezTo>
                    <a:pt x="35" y="99"/>
                    <a:pt x="35" y="99"/>
                    <a:pt x="36" y="99"/>
                  </a:cubicBezTo>
                  <a:close/>
                  <a:moveTo>
                    <a:pt x="62" y="106"/>
                  </a:moveTo>
                  <a:lnTo>
                    <a:pt x="62" y="106"/>
                  </a:lnTo>
                  <a:cubicBezTo>
                    <a:pt x="62" y="106"/>
                    <a:pt x="61" y="107"/>
                    <a:pt x="60" y="108"/>
                  </a:cubicBezTo>
                  <a:lnTo>
                    <a:pt x="60" y="108"/>
                  </a:lnTo>
                  <a:cubicBezTo>
                    <a:pt x="62" y="107"/>
                    <a:pt x="62" y="106"/>
                    <a:pt x="62" y="106"/>
                  </a:cubicBezTo>
                  <a:close/>
                  <a:moveTo>
                    <a:pt x="62" y="108"/>
                  </a:moveTo>
                  <a:cubicBezTo>
                    <a:pt x="62" y="108"/>
                    <a:pt x="61" y="108"/>
                    <a:pt x="60" y="109"/>
                  </a:cubicBezTo>
                  <a:lnTo>
                    <a:pt x="60" y="109"/>
                  </a:lnTo>
                  <a:cubicBezTo>
                    <a:pt x="62" y="109"/>
                    <a:pt x="62" y="108"/>
                    <a:pt x="62" y="108"/>
                  </a:cubicBezTo>
                  <a:close/>
                  <a:moveTo>
                    <a:pt x="60" y="109"/>
                  </a:moveTo>
                  <a:cubicBezTo>
                    <a:pt x="60" y="109"/>
                    <a:pt x="59" y="109"/>
                    <a:pt x="59" y="109"/>
                  </a:cubicBezTo>
                  <a:lnTo>
                    <a:pt x="59" y="112"/>
                  </a:lnTo>
                  <a:cubicBezTo>
                    <a:pt x="59" y="111"/>
                    <a:pt x="60" y="110"/>
                    <a:pt x="60" y="109"/>
                  </a:cubicBezTo>
                  <a:close/>
                  <a:moveTo>
                    <a:pt x="26" y="120"/>
                  </a:moveTo>
                  <a:lnTo>
                    <a:pt x="26" y="120"/>
                  </a:lnTo>
                  <a:cubicBezTo>
                    <a:pt x="25" y="120"/>
                    <a:pt x="25" y="120"/>
                    <a:pt x="24" y="121"/>
                  </a:cubicBezTo>
                  <a:lnTo>
                    <a:pt x="24" y="121"/>
                  </a:lnTo>
                  <a:cubicBezTo>
                    <a:pt x="25" y="120"/>
                    <a:pt x="26" y="120"/>
                    <a:pt x="26" y="120"/>
                  </a:cubicBezTo>
                  <a:close/>
                  <a:moveTo>
                    <a:pt x="24" y="121"/>
                  </a:moveTo>
                  <a:cubicBezTo>
                    <a:pt x="24" y="121"/>
                    <a:pt x="24" y="121"/>
                    <a:pt x="24" y="122"/>
                  </a:cubicBezTo>
                  <a:lnTo>
                    <a:pt x="24" y="122"/>
                  </a:lnTo>
                  <a:cubicBezTo>
                    <a:pt x="24" y="122"/>
                    <a:pt x="24" y="121"/>
                    <a:pt x="24" y="121"/>
                  </a:cubicBezTo>
                  <a:close/>
                  <a:moveTo>
                    <a:pt x="7" y="171"/>
                  </a:moveTo>
                  <a:cubicBezTo>
                    <a:pt x="7" y="172"/>
                    <a:pt x="7" y="173"/>
                    <a:pt x="7" y="173"/>
                  </a:cubicBezTo>
                  <a:cubicBezTo>
                    <a:pt x="7" y="172"/>
                    <a:pt x="7" y="172"/>
                    <a:pt x="7" y="171"/>
                  </a:cubicBezTo>
                  <a:close/>
                  <a:moveTo>
                    <a:pt x="89" y="1"/>
                  </a:moveTo>
                  <a:cubicBezTo>
                    <a:pt x="87" y="1"/>
                    <a:pt x="86" y="2"/>
                    <a:pt x="86" y="3"/>
                  </a:cubicBezTo>
                  <a:cubicBezTo>
                    <a:pt x="83" y="4"/>
                    <a:pt x="83" y="6"/>
                    <a:pt x="81" y="6"/>
                  </a:cubicBezTo>
                  <a:cubicBezTo>
                    <a:pt x="80" y="9"/>
                    <a:pt x="78" y="12"/>
                    <a:pt x="75" y="14"/>
                  </a:cubicBezTo>
                  <a:cubicBezTo>
                    <a:pt x="72" y="20"/>
                    <a:pt x="70" y="27"/>
                    <a:pt x="67" y="30"/>
                  </a:cubicBezTo>
                  <a:cubicBezTo>
                    <a:pt x="62" y="42"/>
                    <a:pt x="56" y="53"/>
                    <a:pt x="50" y="67"/>
                  </a:cubicBezTo>
                  <a:lnTo>
                    <a:pt x="50" y="67"/>
                  </a:lnTo>
                  <a:cubicBezTo>
                    <a:pt x="50" y="66"/>
                    <a:pt x="50" y="66"/>
                    <a:pt x="51" y="66"/>
                  </a:cubicBezTo>
                  <a:lnTo>
                    <a:pt x="51" y="66"/>
                  </a:lnTo>
                  <a:cubicBezTo>
                    <a:pt x="46" y="77"/>
                    <a:pt x="42" y="88"/>
                    <a:pt x="36" y="99"/>
                  </a:cubicBezTo>
                  <a:lnTo>
                    <a:pt x="36" y="99"/>
                  </a:lnTo>
                  <a:cubicBezTo>
                    <a:pt x="36" y="98"/>
                    <a:pt x="37" y="98"/>
                    <a:pt x="38" y="98"/>
                  </a:cubicBezTo>
                  <a:cubicBezTo>
                    <a:pt x="35" y="100"/>
                    <a:pt x="35" y="101"/>
                    <a:pt x="34" y="106"/>
                  </a:cubicBezTo>
                  <a:cubicBezTo>
                    <a:pt x="34" y="108"/>
                    <a:pt x="32" y="109"/>
                    <a:pt x="32" y="111"/>
                  </a:cubicBezTo>
                  <a:lnTo>
                    <a:pt x="32" y="109"/>
                  </a:lnTo>
                  <a:cubicBezTo>
                    <a:pt x="32" y="111"/>
                    <a:pt x="30" y="111"/>
                    <a:pt x="30" y="114"/>
                  </a:cubicBezTo>
                  <a:lnTo>
                    <a:pt x="30" y="116"/>
                  </a:lnTo>
                  <a:lnTo>
                    <a:pt x="30" y="117"/>
                  </a:lnTo>
                  <a:lnTo>
                    <a:pt x="30" y="120"/>
                  </a:lnTo>
                  <a:cubicBezTo>
                    <a:pt x="30" y="120"/>
                    <a:pt x="30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lnTo>
                    <a:pt x="27" y="122"/>
                  </a:lnTo>
                  <a:cubicBezTo>
                    <a:pt x="26" y="122"/>
                    <a:pt x="26" y="123"/>
                    <a:pt x="26" y="123"/>
                  </a:cubicBezTo>
                  <a:cubicBezTo>
                    <a:pt x="27" y="123"/>
                    <a:pt x="27" y="122"/>
                    <a:pt x="27" y="122"/>
                  </a:cubicBezTo>
                  <a:lnTo>
                    <a:pt x="27" y="122"/>
                  </a:lnTo>
                  <a:cubicBezTo>
                    <a:pt x="27" y="123"/>
                    <a:pt x="26" y="125"/>
                    <a:pt x="26" y="128"/>
                  </a:cubicBezTo>
                  <a:cubicBezTo>
                    <a:pt x="26" y="130"/>
                    <a:pt x="24" y="130"/>
                    <a:pt x="24" y="131"/>
                  </a:cubicBezTo>
                  <a:lnTo>
                    <a:pt x="24" y="130"/>
                  </a:lnTo>
                  <a:cubicBezTo>
                    <a:pt x="24" y="130"/>
                    <a:pt x="24" y="131"/>
                    <a:pt x="22" y="131"/>
                  </a:cubicBezTo>
                  <a:lnTo>
                    <a:pt x="22" y="133"/>
                  </a:lnTo>
                  <a:lnTo>
                    <a:pt x="22" y="136"/>
                  </a:lnTo>
                  <a:lnTo>
                    <a:pt x="22" y="138"/>
                  </a:lnTo>
                  <a:lnTo>
                    <a:pt x="22" y="139"/>
                  </a:lnTo>
                  <a:lnTo>
                    <a:pt x="22" y="141"/>
                  </a:lnTo>
                  <a:cubicBezTo>
                    <a:pt x="16" y="151"/>
                    <a:pt x="12" y="162"/>
                    <a:pt x="7" y="171"/>
                  </a:cubicBezTo>
                  <a:lnTo>
                    <a:pt x="7" y="171"/>
                  </a:lnTo>
                  <a:cubicBezTo>
                    <a:pt x="7" y="171"/>
                    <a:pt x="8" y="171"/>
                    <a:pt x="8" y="171"/>
                  </a:cubicBezTo>
                  <a:lnTo>
                    <a:pt x="8" y="171"/>
                  </a:lnTo>
                  <a:cubicBezTo>
                    <a:pt x="7" y="176"/>
                    <a:pt x="3" y="179"/>
                    <a:pt x="2" y="185"/>
                  </a:cubicBezTo>
                  <a:cubicBezTo>
                    <a:pt x="0" y="189"/>
                    <a:pt x="2" y="193"/>
                    <a:pt x="7" y="195"/>
                  </a:cubicBezTo>
                  <a:cubicBezTo>
                    <a:pt x="8" y="196"/>
                    <a:pt x="10" y="196"/>
                    <a:pt x="12" y="196"/>
                  </a:cubicBezTo>
                  <a:cubicBezTo>
                    <a:pt x="14" y="196"/>
                    <a:pt x="17" y="195"/>
                    <a:pt x="18" y="193"/>
                  </a:cubicBezTo>
                  <a:cubicBezTo>
                    <a:pt x="19" y="192"/>
                    <a:pt x="19" y="189"/>
                    <a:pt x="22" y="185"/>
                  </a:cubicBezTo>
                  <a:cubicBezTo>
                    <a:pt x="24" y="184"/>
                    <a:pt x="24" y="179"/>
                    <a:pt x="26" y="177"/>
                  </a:cubicBezTo>
                  <a:cubicBezTo>
                    <a:pt x="27" y="171"/>
                    <a:pt x="32" y="168"/>
                    <a:pt x="34" y="162"/>
                  </a:cubicBezTo>
                  <a:cubicBezTo>
                    <a:pt x="40" y="152"/>
                    <a:pt x="46" y="139"/>
                    <a:pt x="49" y="130"/>
                  </a:cubicBezTo>
                  <a:cubicBezTo>
                    <a:pt x="53" y="123"/>
                    <a:pt x="56" y="116"/>
                    <a:pt x="59" y="109"/>
                  </a:cubicBezTo>
                  <a:cubicBezTo>
                    <a:pt x="59" y="109"/>
                    <a:pt x="59" y="108"/>
                    <a:pt x="60" y="108"/>
                  </a:cubicBezTo>
                  <a:lnTo>
                    <a:pt x="60" y="108"/>
                  </a:lnTo>
                  <a:cubicBezTo>
                    <a:pt x="60" y="108"/>
                    <a:pt x="59" y="108"/>
                    <a:pt x="59" y="108"/>
                  </a:cubicBezTo>
                  <a:cubicBezTo>
                    <a:pt x="68" y="89"/>
                    <a:pt x="76" y="68"/>
                    <a:pt x="87" y="49"/>
                  </a:cubicBezTo>
                  <a:cubicBezTo>
                    <a:pt x="89" y="43"/>
                    <a:pt x="92" y="36"/>
                    <a:pt x="95" y="30"/>
                  </a:cubicBezTo>
                  <a:cubicBezTo>
                    <a:pt x="97" y="27"/>
                    <a:pt x="99" y="22"/>
                    <a:pt x="100" y="20"/>
                  </a:cubicBezTo>
                  <a:cubicBezTo>
                    <a:pt x="103" y="17"/>
                    <a:pt x="105" y="11"/>
                    <a:pt x="103" y="6"/>
                  </a:cubicBezTo>
                  <a:lnTo>
                    <a:pt x="100" y="4"/>
                  </a:lnTo>
                  <a:lnTo>
                    <a:pt x="99" y="4"/>
                  </a:lnTo>
                  <a:cubicBezTo>
                    <a:pt x="94" y="2"/>
                    <a:pt x="9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Google Shape;457;p23">
              <a:extLst>
                <a:ext uri="{FF2B5EF4-FFF2-40B4-BE49-F238E27FC236}">
                  <a16:creationId xmlns:a16="http://schemas.microsoft.com/office/drawing/2014/main" id="{E61F92C8-5B63-4CFB-9D20-9A4AEA37F269}"/>
                </a:ext>
              </a:extLst>
            </p:cNvPr>
            <p:cNvSpPr/>
            <p:nvPr/>
          </p:nvSpPr>
          <p:spPr>
            <a:xfrm flipH="1">
              <a:off x="4010726" y="2539808"/>
              <a:ext cx="40284" cy="72022"/>
            </a:xfrm>
            <a:custGeom>
              <a:avLst/>
              <a:gdLst/>
              <a:ahLst/>
              <a:cxnLst/>
              <a:rect l="l" t="t" r="r" b="b"/>
              <a:pathLst>
                <a:path w="66" h="118" extrusionOk="0">
                  <a:moveTo>
                    <a:pt x="56" y="0"/>
                  </a:moveTo>
                  <a:cubicBezTo>
                    <a:pt x="56" y="0"/>
                    <a:pt x="56" y="1"/>
                    <a:pt x="56" y="1"/>
                  </a:cubicBezTo>
                  <a:cubicBezTo>
                    <a:pt x="52" y="1"/>
                    <a:pt x="52" y="3"/>
                    <a:pt x="51" y="6"/>
                  </a:cubicBezTo>
                  <a:cubicBezTo>
                    <a:pt x="51" y="8"/>
                    <a:pt x="49" y="8"/>
                    <a:pt x="49" y="9"/>
                  </a:cubicBezTo>
                  <a:cubicBezTo>
                    <a:pt x="48" y="11"/>
                    <a:pt x="44" y="16"/>
                    <a:pt x="44" y="17"/>
                  </a:cubicBezTo>
                  <a:cubicBezTo>
                    <a:pt x="41" y="23"/>
                    <a:pt x="40" y="30"/>
                    <a:pt x="35" y="35"/>
                  </a:cubicBezTo>
                  <a:lnTo>
                    <a:pt x="17" y="71"/>
                  </a:lnTo>
                  <a:lnTo>
                    <a:pt x="17" y="69"/>
                  </a:lnTo>
                  <a:cubicBezTo>
                    <a:pt x="17" y="71"/>
                    <a:pt x="16" y="71"/>
                    <a:pt x="16" y="73"/>
                  </a:cubicBezTo>
                  <a:lnTo>
                    <a:pt x="16" y="71"/>
                  </a:lnTo>
                  <a:cubicBezTo>
                    <a:pt x="10" y="82"/>
                    <a:pt x="3" y="95"/>
                    <a:pt x="0" y="109"/>
                  </a:cubicBezTo>
                  <a:cubicBezTo>
                    <a:pt x="0" y="111"/>
                    <a:pt x="0" y="114"/>
                    <a:pt x="2" y="115"/>
                  </a:cubicBezTo>
                  <a:cubicBezTo>
                    <a:pt x="3" y="117"/>
                    <a:pt x="5" y="118"/>
                    <a:pt x="6" y="118"/>
                  </a:cubicBezTo>
                  <a:cubicBezTo>
                    <a:pt x="8" y="118"/>
                    <a:pt x="10" y="117"/>
                    <a:pt x="11" y="114"/>
                  </a:cubicBezTo>
                  <a:cubicBezTo>
                    <a:pt x="16" y="106"/>
                    <a:pt x="19" y="98"/>
                    <a:pt x="24" y="92"/>
                  </a:cubicBezTo>
                  <a:cubicBezTo>
                    <a:pt x="25" y="87"/>
                    <a:pt x="29" y="81"/>
                    <a:pt x="32" y="74"/>
                  </a:cubicBezTo>
                  <a:lnTo>
                    <a:pt x="32" y="76"/>
                  </a:lnTo>
                  <a:cubicBezTo>
                    <a:pt x="32" y="74"/>
                    <a:pt x="33" y="74"/>
                    <a:pt x="33" y="73"/>
                  </a:cubicBezTo>
                  <a:cubicBezTo>
                    <a:pt x="40" y="63"/>
                    <a:pt x="43" y="50"/>
                    <a:pt x="49" y="41"/>
                  </a:cubicBezTo>
                  <a:cubicBezTo>
                    <a:pt x="51" y="35"/>
                    <a:pt x="56" y="31"/>
                    <a:pt x="57" y="25"/>
                  </a:cubicBezTo>
                  <a:cubicBezTo>
                    <a:pt x="59" y="23"/>
                    <a:pt x="59" y="19"/>
                    <a:pt x="60" y="17"/>
                  </a:cubicBezTo>
                  <a:cubicBezTo>
                    <a:pt x="60" y="16"/>
                    <a:pt x="63" y="16"/>
                    <a:pt x="63" y="12"/>
                  </a:cubicBezTo>
                  <a:cubicBezTo>
                    <a:pt x="63" y="11"/>
                    <a:pt x="65" y="9"/>
                    <a:pt x="63" y="8"/>
                  </a:cubicBezTo>
                  <a:cubicBezTo>
                    <a:pt x="63" y="4"/>
                    <a:pt x="60" y="4"/>
                    <a:pt x="59" y="3"/>
                  </a:cubicBezTo>
                  <a:lnTo>
                    <a:pt x="57" y="3"/>
                  </a:lnTo>
                  <a:cubicBezTo>
                    <a:pt x="57" y="1"/>
                    <a:pt x="57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Google Shape;458;p23">
              <a:extLst>
                <a:ext uri="{FF2B5EF4-FFF2-40B4-BE49-F238E27FC236}">
                  <a16:creationId xmlns:a16="http://schemas.microsoft.com/office/drawing/2014/main" id="{07E422D9-C895-47CE-8C11-7B85BEB51673}"/>
                </a:ext>
              </a:extLst>
            </p:cNvPr>
            <p:cNvSpPr/>
            <p:nvPr/>
          </p:nvSpPr>
          <p:spPr>
            <a:xfrm flipH="1">
              <a:off x="4046738" y="2560560"/>
              <a:ext cx="79346" cy="135499"/>
            </a:xfrm>
            <a:custGeom>
              <a:avLst/>
              <a:gdLst/>
              <a:ahLst/>
              <a:cxnLst/>
              <a:rect l="l" t="t" r="r" b="b"/>
              <a:pathLst>
                <a:path w="130" h="222" extrusionOk="0">
                  <a:moveTo>
                    <a:pt x="125" y="1"/>
                  </a:moveTo>
                  <a:cubicBezTo>
                    <a:pt x="120" y="1"/>
                    <a:pt x="118" y="5"/>
                    <a:pt x="117" y="7"/>
                  </a:cubicBezTo>
                  <a:cubicBezTo>
                    <a:pt x="115" y="9"/>
                    <a:pt x="112" y="13"/>
                    <a:pt x="110" y="15"/>
                  </a:cubicBezTo>
                  <a:cubicBezTo>
                    <a:pt x="107" y="21"/>
                    <a:pt x="102" y="28"/>
                    <a:pt x="101" y="32"/>
                  </a:cubicBezTo>
                  <a:cubicBezTo>
                    <a:pt x="93" y="45"/>
                    <a:pt x="87" y="56"/>
                    <a:pt x="80" y="69"/>
                  </a:cubicBezTo>
                  <a:cubicBezTo>
                    <a:pt x="75" y="80"/>
                    <a:pt x="69" y="93"/>
                    <a:pt x="61" y="104"/>
                  </a:cubicBezTo>
                  <a:cubicBezTo>
                    <a:pt x="55" y="116"/>
                    <a:pt x="47" y="128"/>
                    <a:pt x="41" y="140"/>
                  </a:cubicBezTo>
                  <a:cubicBezTo>
                    <a:pt x="36" y="151"/>
                    <a:pt x="29" y="161"/>
                    <a:pt x="23" y="174"/>
                  </a:cubicBezTo>
                  <a:cubicBezTo>
                    <a:pt x="20" y="180"/>
                    <a:pt x="17" y="185"/>
                    <a:pt x="14" y="189"/>
                  </a:cubicBezTo>
                  <a:cubicBezTo>
                    <a:pt x="12" y="191"/>
                    <a:pt x="12" y="193"/>
                    <a:pt x="9" y="196"/>
                  </a:cubicBezTo>
                  <a:lnTo>
                    <a:pt x="4" y="207"/>
                  </a:lnTo>
                  <a:cubicBezTo>
                    <a:pt x="1" y="212"/>
                    <a:pt x="4" y="215"/>
                    <a:pt x="7" y="220"/>
                  </a:cubicBezTo>
                  <a:cubicBezTo>
                    <a:pt x="9" y="220"/>
                    <a:pt x="12" y="221"/>
                    <a:pt x="12" y="221"/>
                  </a:cubicBezTo>
                  <a:cubicBezTo>
                    <a:pt x="14" y="221"/>
                    <a:pt x="17" y="221"/>
                    <a:pt x="17" y="220"/>
                  </a:cubicBezTo>
                  <a:cubicBezTo>
                    <a:pt x="20" y="216"/>
                    <a:pt x="23" y="213"/>
                    <a:pt x="25" y="208"/>
                  </a:cubicBezTo>
                  <a:cubicBezTo>
                    <a:pt x="28" y="207"/>
                    <a:pt x="28" y="205"/>
                    <a:pt x="29" y="200"/>
                  </a:cubicBezTo>
                  <a:cubicBezTo>
                    <a:pt x="33" y="196"/>
                    <a:pt x="36" y="189"/>
                    <a:pt x="39" y="183"/>
                  </a:cubicBezTo>
                  <a:cubicBezTo>
                    <a:pt x="45" y="172"/>
                    <a:pt x="52" y="159"/>
                    <a:pt x="56" y="150"/>
                  </a:cubicBezTo>
                  <a:cubicBezTo>
                    <a:pt x="69" y="126"/>
                    <a:pt x="82" y="101"/>
                    <a:pt x="94" y="77"/>
                  </a:cubicBezTo>
                  <a:lnTo>
                    <a:pt x="112" y="40"/>
                  </a:lnTo>
                  <a:cubicBezTo>
                    <a:pt x="117" y="34"/>
                    <a:pt x="118" y="29"/>
                    <a:pt x="121" y="23"/>
                  </a:cubicBezTo>
                  <a:cubicBezTo>
                    <a:pt x="125" y="18"/>
                    <a:pt x="126" y="16"/>
                    <a:pt x="128" y="13"/>
                  </a:cubicBezTo>
                  <a:cubicBezTo>
                    <a:pt x="129" y="9"/>
                    <a:pt x="129" y="2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Google Shape;459;p23">
              <a:extLst>
                <a:ext uri="{FF2B5EF4-FFF2-40B4-BE49-F238E27FC236}">
                  <a16:creationId xmlns:a16="http://schemas.microsoft.com/office/drawing/2014/main" id="{80BA0D17-09F2-47C9-8485-7D9EFE2199D2}"/>
                </a:ext>
              </a:extLst>
            </p:cNvPr>
            <p:cNvSpPr/>
            <p:nvPr/>
          </p:nvSpPr>
          <p:spPr>
            <a:xfrm flipH="1">
              <a:off x="3993636" y="2533704"/>
              <a:ext cx="51880" cy="109864"/>
            </a:xfrm>
            <a:custGeom>
              <a:avLst/>
              <a:gdLst/>
              <a:ahLst/>
              <a:cxnLst/>
              <a:rect l="l" t="t" r="r" b="b"/>
              <a:pathLst>
                <a:path w="85" h="180" extrusionOk="0">
                  <a:moveTo>
                    <a:pt x="81" y="0"/>
                  </a:moveTo>
                  <a:cubicBezTo>
                    <a:pt x="80" y="0"/>
                    <a:pt x="78" y="3"/>
                    <a:pt x="75" y="5"/>
                  </a:cubicBezTo>
                  <a:cubicBezTo>
                    <a:pt x="74" y="10"/>
                    <a:pt x="72" y="11"/>
                    <a:pt x="70" y="16"/>
                  </a:cubicBezTo>
                  <a:lnTo>
                    <a:pt x="70" y="13"/>
                  </a:lnTo>
                  <a:cubicBezTo>
                    <a:pt x="70" y="13"/>
                    <a:pt x="70" y="16"/>
                    <a:pt x="67" y="16"/>
                  </a:cubicBezTo>
                  <a:lnTo>
                    <a:pt x="67" y="13"/>
                  </a:lnTo>
                  <a:cubicBezTo>
                    <a:pt x="67" y="16"/>
                    <a:pt x="66" y="18"/>
                    <a:pt x="66" y="19"/>
                  </a:cubicBezTo>
                  <a:cubicBezTo>
                    <a:pt x="66" y="19"/>
                    <a:pt x="66" y="21"/>
                    <a:pt x="64" y="21"/>
                  </a:cubicBezTo>
                  <a:lnTo>
                    <a:pt x="64" y="19"/>
                  </a:lnTo>
                  <a:cubicBezTo>
                    <a:pt x="58" y="29"/>
                    <a:pt x="53" y="41"/>
                    <a:pt x="48" y="51"/>
                  </a:cubicBezTo>
                  <a:lnTo>
                    <a:pt x="48" y="49"/>
                  </a:lnTo>
                  <a:cubicBezTo>
                    <a:pt x="48" y="51"/>
                    <a:pt x="45" y="51"/>
                    <a:pt x="45" y="53"/>
                  </a:cubicBezTo>
                  <a:cubicBezTo>
                    <a:pt x="45" y="53"/>
                    <a:pt x="45" y="56"/>
                    <a:pt x="43" y="56"/>
                  </a:cubicBezTo>
                  <a:lnTo>
                    <a:pt x="43" y="57"/>
                  </a:lnTo>
                  <a:cubicBezTo>
                    <a:pt x="40" y="67"/>
                    <a:pt x="34" y="76"/>
                    <a:pt x="29" y="87"/>
                  </a:cubicBezTo>
                  <a:lnTo>
                    <a:pt x="18" y="116"/>
                  </a:lnTo>
                  <a:cubicBezTo>
                    <a:pt x="13" y="127"/>
                    <a:pt x="10" y="135"/>
                    <a:pt x="8" y="145"/>
                  </a:cubicBezTo>
                  <a:cubicBezTo>
                    <a:pt x="5" y="148"/>
                    <a:pt x="4" y="154"/>
                    <a:pt x="4" y="159"/>
                  </a:cubicBezTo>
                  <a:cubicBezTo>
                    <a:pt x="4" y="160"/>
                    <a:pt x="2" y="162"/>
                    <a:pt x="2" y="167"/>
                  </a:cubicBezTo>
                  <a:cubicBezTo>
                    <a:pt x="2" y="168"/>
                    <a:pt x="1" y="172"/>
                    <a:pt x="1" y="175"/>
                  </a:cubicBezTo>
                  <a:cubicBezTo>
                    <a:pt x="1" y="178"/>
                    <a:pt x="2" y="179"/>
                    <a:pt x="4" y="179"/>
                  </a:cubicBezTo>
                  <a:cubicBezTo>
                    <a:pt x="8" y="179"/>
                    <a:pt x="10" y="179"/>
                    <a:pt x="12" y="178"/>
                  </a:cubicBezTo>
                  <a:cubicBezTo>
                    <a:pt x="13" y="176"/>
                    <a:pt x="13" y="172"/>
                    <a:pt x="16" y="170"/>
                  </a:cubicBezTo>
                  <a:cubicBezTo>
                    <a:pt x="16" y="168"/>
                    <a:pt x="18" y="165"/>
                    <a:pt x="18" y="162"/>
                  </a:cubicBezTo>
                  <a:cubicBezTo>
                    <a:pt x="20" y="159"/>
                    <a:pt x="21" y="152"/>
                    <a:pt x="24" y="148"/>
                  </a:cubicBezTo>
                  <a:lnTo>
                    <a:pt x="35" y="119"/>
                  </a:lnTo>
                  <a:lnTo>
                    <a:pt x="48" y="89"/>
                  </a:lnTo>
                  <a:cubicBezTo>
                    <a:pt x="51" y="79"/>
                    <a:pt x="56" y="68"/>
                    <a:pt x="61" y="59"/>
                  </a:cubicBezTo>
                  <a:cubicBezTo>
                    <a:pt x="64" y="53"/>
                    <a:pt x="67" y="46"/>
                    <a:pt x="69" y="41"/>
                  </a:cubicBezTo>
                  <a:cubicBezTo>
                    <a:pt x="74" y="35"/>
                    <a:pt x="75" y="27"/>
                    <a:pt x="80" y="21"/>
                  </a:cubicBezTo>
                  <a:cubicBezTo>
                    <a:pt x="81" y="18"/>
                    <a:pt x="81" y="13"/>
                    <a:pt x="83" y="11"/>
                  </a:cubicBezTo>
                  <a:cubicBezTo>
                    <a:pt x="83" y="10"/>
                    <a:pt x="85" y="7"/>
                    <a:pt x="85" y="5"/>
                  </a:cubicBezTo>
                  <a:cubicBezTo>
                    <a:pt x="85" y="3"/>
                    <a:pt x="8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Google Shape;460;p23">
              <a:extLst>
                <a:ext uri="{FF2B5EF4-FFF2-40B4-BE49-F238E27FC236}">
                  <a16:creationId xmlns:a16="http://schemas.microsoft.com/office/drawing/2014/main" id="{13A2635B-C8D9-4A13-B4BA-3CAAD7C19B1B}"/>
                </a:ext>
              </a:extLst>
            </p:cNvPr>
            <p:cNvSpPr/>
            <p:nvPr/>
          </p:nvSpPr>
          <p:spPr>
            <a:xfrm flipH="1">
              <a:off x="3980208" y="2327403"/>
              <a:ext cx="40894" cy="67139"/>
            </a:xfrm>
            <a:custGeom>
              <a:avLst/>
              <a:gdLst/>
              <a:ahLst/>
              <a:cxnLst/>
              <a:rect l="l" t="t" r="r" b="b"/>
              <a:pathLst>
                <a:path w="67" h="110" extrusionOk="0">
                  <a:moveTo>
                    <a:pt x="64" y="0"/>
                  </a:moveTo>
                  <a:cubicBezTo>
                    <a:pt x="59" y="2"/>
                    <a:pt x="57" y="5"/>
                    <a:pt x="57" y="5"/>
                  </a:cubicBezTo>
                  <a:cubicBezTo>
                    <a:pt x="54" y="8"/>
                    <a:pt x="51" y="13"/>
                    <a:pt x="48" y="16"/>
                  </a:cubicBezTo>
                  <a:cubicBezTo>
                    <a:pt x="43" y="22"/>
                    <a:pt x="40" y="26"/>
                    <a:pt x="38" y="32"/>
                  </a:cubicBezTo>
                  <a:cubicBezTo>
                    <a:pt x="32" y="45"/>
                    <a:pt x="24" y="54"/>
                    <a:pt x="18" y="65"/>
                  </a:cubicBezTo>
                  <a:cubicBezTo>
                    <a:pt x="14" y="72"/>
                    <a:pt x="11" y="78"/>
                    <a:pt x="8" y="81"/>
                  </a:cubicBezTo>
                  <a:cubicBezTo>
                    <a:pt x="3" y="88"/>
                    <a:pt x="2" y="94"/>
                    <a:pt x="0" y="97"/>
                  </a:cubicBezTo>
                  <a:lnTo>
                    <a:pt x="0" y="100"/>
                  </a:lnTo>
                  <a:lnTo>
                    <a:pt x="0" y="103"/>
                  </a:lnTo>
                  <a:cubicBezTo>
                    <a:pt x="0" y="105"/>
                    <a:pt x="2" y="108"/>
                    <a:pt x="3" y="108"/>
                  </a:cubicBezTo>
                  <a:cubicBezTo>
                    <a:pt x="5" y="109"/>
                    <a:pt x="7" y="109"/>
                    <a:pt x="8" y="109"/>
                  </a:cubicBezTo>
                  <a:cubicBezTo>
                    <a:pt x="10" y="109"/>
                    <a:pt x="12" y="108"/>
                    <a:pt x="14" y="105"/>
                  </a:cubicBezTo>
                  <a:cubicBezTo>
                    <a:pt x="18" y="100"/>
                    <a:pt x="19" y="95"/>
                    <a:pt x="24" y="89"/>
                  </a:cubicBezTo>
                  <a:cubicBezTo>
                    <a:pt x="27" y="84"/>
                    <a:pt x="30" y="78"/>
                    <a:pt x="32" y="72"/>
                  </a:cubicBezTo>
                  <a:cubicBezTo>
                    <a:pt x="38" y="61"/>
                    <a:pt x="43" y="49"/>
                    <a:pt x="49" y="38"/>
                  </a:cubicBezTo>
                  <a:cubicBezTo>
                    <a:pt x="53" y="32"/>
                    <a:pt x="56" y="26"/>
                    <a:pt x="59" y="22"/>
                  </a:cubicBezTo>
                  <a:cubicBezTo>
                    <a:pt x="62" y="18"/>
                    <a:pt x="65" y="15"/>
                    <a:pt x="67" y="8"/>
                  </a:cubicBezTo>
                  <a:lnTo>
                    <a:pt x="67" y="7"/>
                  </a:lnTo>
                  <a:cubicBezTo>
                    <a:pt x="67" y="5"/>
                    <a:pt x="67" y="2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Google Shape;461;p23">
              <a:extLst>
                <a:ext uri="{FF2B5EF4-FFF2-40B4-BE49-F238E27FC236}">
                  <a16:creationId xmlns:a16="http://schemas.microsoft.com/office/drawing/2014/main" id="{F7341AED-33B5-427C-8970-D4F858BC1406}"/>
                </a:ext>
              </a:extLst>
            </p:cNvPr>
            <p:cNvSpPr/>
            <p:nvPr/>
          </p:nvSpPr>
          <p:spPr>
            <a:xfrm flipH="1">
              <a:off x="3994247" y="2287120"/>
              <a:ext cx="45166" cy="79957"/>
            </a:xfrm>
            <a:custGeom>
              <a:avLst/>
              <a:gdLst/>
              <a:ahLst/>
              <a:cxnLst/>
              <a:rect l="l" t="t" r="r" b="b"/>
              <a:pathLst>
                <a:path w="74" h="131" extrusionOk="0">
                  <a:moveTo>
                    <a:pt x="69" y="0"/>
                  </a:moveTo>
                  <a:cubicBezTo>
                    <a:pt x="68" y="0"/>
                    <a:pt x="67" y="0"/>
                    <a:pt x="65" y="1"/>
                  </a:cubicBezTo>
                  <a:lnTo>
                    <a:pt x="62" y="4"/>
                  </a:lnTo>
                  <a:cubicBezTo>
                    <a:pt x="60" y="8"/>
                    <a:pt x="57" y="11"/>
                    <a:pt x="56" y="12"/>
                  </a:cubicBezTo>
                  <a:cubicBezTo>
                    <a:pt x="52" y="19"/>
                    <a:pt x="49" y="25"/>
                    <a:pt x="46" y="31"/>
                  </a:cubicBezTo>
                  <a:cubicBezTo>
                    <a:pt x="40" y="42"/>
                    <a:pt x="33" y="55"/>
                    <a:pt x="25" y="66"/>
                  </a:cubicBezTo>
                  <a:cubicBezTo>
                    <a:pt x="16" y="84"/>
                    <a:pt x="8" y="101"/>
                    <a:pt x="0" y="120"/>
                  </a:cubicBezTo>
                  <a:lnTo>
                    <a:pt x="0" y="123"/>
                  </a:lnTo>
                  <a:cubicBezTo>
                    <a:pt x="0" y="127"/>
                    <a:pt x="2" y="128"/>
                    <a:pt x="5" y="130"/>
                  </a:cubicBezTo>
                  <a:cubicBezTo>
                    <a:pt x="6" y="130"/>
                    <a:pt x="8" y="131"/>
                    <a:pt x="10" y="131"/>
                  </a:cubicBezTo>
                  <a:cubicBezTo>
                    <a:pt x="12" y="131"/>
                    <a:pt x="15" y="130"/>
                    <a:pt x="16" y="128"/>
                  </a:cubicBezTo>
                  <a:cubicBezTo>
                    <a:pt x="30" y="106"/>
                    <a:pt x="41" y="83"/>
                    <a:pt x="53" y="62"/>
                  </a:cubicBezTo>
                  <a:lnTo>
                    <a:pt x="53" y="62"/>
                  </a:lnTo>
                  <a:cubicBezTo>
                    <a:pt x="53" y="62"/>
                    <a:pt x="53" y="63"/>
                    <a:pt x="52" y="63"/>
                  </a:cubicBezTo>
                  <a:cubicBezTo>
                    <a:pt x="54" y="63"/>
                    <a:pt x="54" y="60"/>
                    <a:pt x="54" y="60"/>
                  </a:cubicBezTo>
                  <a:lnTo>
                    <a:pt x="54" y="60"/>
                  </a:lnTo>
                  <a:cubicBezTo>
                    <a:pt x="54" y="60"/>
                    <a:pt x="53" y="61"/>
                    <a:pt x="53" y="62"/>
                  </a:cubicBezTo>
                  <a:lnTo>
                    <a:pt x="53" y="62"/>
                  </a:lnTo>
                  <a:cubicBezTo>
                    <a:pt x="58" y="51"/>
                    <a:pt x="62" y="42"/>
                    <a:pt x="65" y="31"/>
                  </a:cubicBezTo>
                  <a:cubicBezTo>
                    <a:pt x="68" y="27"/>
                    <a:pt x="70" y="20"/>
                    <a:pt x="71" y="17"/>
                  </a:cubicBezTo>
                  <a:cubicBezTo>
                    <a:pt x="71" y="14"/>
                    <a:pt x="73" y="11"/>
                    <a:pt x="73" y="9"/>
                  </a:cubicBezTo>
                  <a:lnTo>
                    <a:pt x="73" y="4"/>
                  </a:lnTo>
                  <a:lnTo>
                    <a:pt x="73" y="3"/>
                  </a:lnTo>
                  <a:cubicBezTo>
                    <a:pt x="71" y="1"/>
                    <a:pt x="71" y="1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Google Shape;462;p23">
              <a:extLst>
                <a:ext uri="{FF2B5EF4-FFF2-40B4-BE49-F238E27FC236}">
                  <a16:creationId xmlns:a16="http://schemas.microsoft.com/office/drawing/2014/main" id="{9A44C338-2835-4B32-B5F8-BA2A82A49007}"/>
                </a:ext>
              </a:extLst>
            </p:cNvPr>
            <p:cNvSpPr/>
            <p:nvPr/>
          </p:nvSpPr>
          <p:spPr>
            <a:xfrm flipH="1">
              <a:off x="4010726" y="2246836"/>
              <a:ext cx="47608" cy="93995"/>
            </a:xfrm>
            <a:custGeom>
              <a:avLst/>
              <a:gdLst/>
              <a:ahLst/>
              <a:cxnLst/>
              <a:rect l="l" t="t" r="r" b="b"/>
              <a:pathLst>
                <a:path w="78" h="154" extrusionOk="0">
                  <a:moveTo>
                    <a:pt x="69" y="1"/>
                  </a:moveTo>
                  <a:cubicBezTo>
                    <a:pt x="68" y="1"/>
                    <a:pt x="68" y="1"/>
                    <a:pt x="64" y="4"/>
                  </a:cubicBezTo>
                  <a:lnTo>
                    <a:pt x="63" y="5"/>
                  </a:lnTo>
                  <a:cubicBezTo>
                    <a:pt x="61" y="7"/>
                    <a:pt x="61" y="10"/>
                    <a:pt x="61" y="10"/>
                  </a:cubicBezTo>
                  <a:lnTo>
                    <a:pt x="55" y="21"/>
                  </a:lnTo>
                  <a:cubicBezTo>
                    <a:pt x="55" y="21"/>
                    <a:pt x="55" y="23"/>
                    <a:pt x="53" y="23"/>
                  </a:cubicBezTo>
                  <a:lnTo>
                    <a:pt x="53" y="21"/>
                  </a:lnTo>
                  <a:cubicBezTo>
                    <a:pt x="50" y="28"/>
                    <a:pt x="47" y="34"/>
                    <a:pt x="45" y="37"/>
                  </a:cubicBezTo>
                  <a:cubicBezTo>
                    <a:pt x="42" y="43"/>
                    <a:pt x="41" y="47"/>
                    <a:pt x="37" y="53"/>
                  </a:cubicBezTo>
                  <a:cubicBezTo>
                    <a:pt x="33" y="62"/>
                    <a:pt x="28" y="74"/>
                    <a:pt x="23" y="85"/>
                  </a:cubicBezTo>
                  <a:lnTo>
                    <a:pt x="10" y="115"/>
                  </a:lnTo>
                  <a:cubicBezTo>
                    <a:pt x="9" y="118"/>
                    <a:pt x="7" y="124"/>
                    <a:pt x="6" y="129"/>
                  </a:cubicBezTo>
                  <a:cubicBezTo>
                    <a:pt x="6" y="131"/>
                    <a:pt x="2" y="132"/>
                    <a:pt x="2" y="137"/>
                  </a:cubicBezTo>
                  <a:cubicBezTo>
                    <a:pt x="1" y="139"/>
                    <a:pt x="1" y="142"/>
                    <a:pt x="1" y="145"/>
                  </a:cubicBezTo>
                  <a:lnTo>
                    <a:pt x="1" y="148"/>
                  </a:lnTo>
                  <a:cubicBezTo>
                    <a:pt x="1" y="150"/>
                    <a:pt x="2" y="153"/>
                    <a:pt x="6" y="153"/>
                  </a:cubicBezTo>
                  <a:cubicBezTo>
                    <a:pt x="7" y="153"/>
                    <a:pt x="8" y="154"/>
                    <a:pt x="10" y="154"/>
                  </a:cubicBezTo>
                  <a:cubicBezTo>
                    <a:pt x="12" y="154"/>
                    <a:pt x="14" y="153"/>
                    <a:pt x="15" y="150"/>
                  </a:cubicBezTo>
                  <a:cubicBezTo>
                    <a:pt x="17" y="147"/>
                    <a:pt x="18" y="145"/>
                    <a:pt x="18" y="140"/>
                  </a:cubicBezTo>
                  <a:cubicBezTo>
                    <a:pt x="18" y="139"/>
                    <a:pt x="22" y="137"/>
                    <a:pt x="22" y="132"/>
                  </a:cubicBezTo>
                  <a:cubicBezTo>
                    <a:pt x="23" y="129"/>
                    <a:pt x="25" y="123"/>
                    <a:pt x="26" y="118"/>
                  </a:cubicBezTo>
                  <a:cubicBezTo>
                    <a:pt x="31" y="108"/>
                    <a:pt x="34" y="99"/>
                    <a:pt x="41" y="89"/>
                  </a:cubicBezTo>
                  <a:cubicBezTo>
                    <a:pt x="45" y="78"/>
                    <a:pt x="50" y="69"/>
                    <a:pt x="55" y="59"/>
                  </a:cubicBezTo>
                  <a:cubicBezTo>
                    <a:pt x="58" y="50"/>
                    <a:pt x="64" y="39"/>
                    <a:pt x="69" y="29"/>
                  </a:cubicBezTo>
                  <a:cubicBezTo>
                    <a:pt x="71" y="28"/>
                    <a:pt x="71" y="23"/>
                    <a:pt x="72" y="21"/>
                  </a:cubicBezTo>
                  <a:cubicBezTo>
                    <a:pt x="72" y="20"/>
                    <a:pt x="74" y="20"/>
                    <a:pt x="74" y="18"/>
                  </a:cubicBezTo>
                  <a:cubicBezTo>
                    <a:pt x="74" y="15"/>
                    <a:pt x="74" y="13"/>
                    <a:pt x="77" y="12"/>
                  </a:cubicBezTo>
                  <a:lnTo>
                    <a:pt x="77" y="10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Google Shape;463;p23">
              <a:extLst>
                <a:ext uri="{FF2B5EF4-FFF2-40B4-BE49-F238E27FC236}">
                  <a16:creationId xmlns:a16="http://schemas.microsoft.com/office/drawing/2014/main" id="{BFBCA55B-49F0-4789-A9FC-217F5F6AD4B8}"/>
                </a:ext>
              </a:extLst>
            </p:cNvPr>
            <p:cNvSpPr/>
            <p:nvPr/>
          </p:nvSpPr>
          <p:spPr>
            <a:xfrm flipH="1">
              <a:off x="4014999" y="2216318"/>
              <a:ext cx="43946" cy="70191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61" y="0"/>
                  </a:moveTo>
                  <a:cubicBezTo>
                    <a:pt x="59" y="0"/>
                    <a:pt x="57" y="3"/>
                    <a:pt x="56" y="6"/>
                  </a:cubicBezTo>
                  <a:cubicBezTo>
                    <a:pt x="54" y="8"/>
                    <a:pt x="53" y="11"/>
                    <a:pt x="49" y="14"/>
                  </a:cubicBezTo>
                  <a:cubicBezTo>
                    <a:pt x="46" y="19"/>
                    <a:pt x="42" y="25"/>
                    <a:pt x="40" y="30"/>
                  </a:cubicBezTo>
                  <a:cubicBezTo>
                    <a:pt x="34" y="39"/>
                    <a:pt x="29" y="51"/>
                    <a:pt x="23" y="63"/>
                  </a:cubicBezTo>
                  <a:cubicBezTo>
                    <a:pt x="18" y="70"/>
                    <a:pt x="16" y="78"/>
                    <a:pt x="13" y="84"/>
                  </a:cubicBezTo>
                  <a:cubicBezTo>
                    <a:pt x="8" y="90"/>
                    <a:pt x="5" y="97"/>
                    <a:pt x="2" y="105"/>
                  </a:cubicBezTo>
                  <a:cubicBezTo>
                    <a:pt x="0" y="108"/>
                    <a:pt x="2" y="111"/>
                    <a:pt x="5" y="112"/>
                  </a:cubicBezTo>
                  <a:cubicBezTo>
                    <a:pt x="7" y="114"/>
                    <a:pt x="8" y="115"/>
                    <a:pt x="10" y="115"/>
                  </a:cubicBezTo>
                  <a:cubicBezTo>
                    <a:pt x="12" y="115"/>
                    <a:pt x="14" y="114"/>
                    <a:pt x="15" y="111"/>
                  </a:cubicBezTo>
                  <a:cubicBezTo>
                    <a:pt x="16" y="109"/>
                    <a:pt x="18" y="105"/>
                    <a:pt x="21" y="103"/>
                  </a:cubicBezTo>
                  <a:cubicBezTo>
                    <a:pt x="23" y="101"/>
                    <a:pt x="24" y="97"/>
                    <a:pt x="24" y="95"/>
                  </a:cubicBezTo>
                  <a:cubicBezTo>
                    <a:pt x="29" y="89"/>
                    <a:pt x="30" y="85"/>
                    <a:pt x="34" y="79"/>
                  </a:cubicBezTo>
                  <a:cubicBezTo>
                    <a:pt x="40" y="68"/>
                    <a:pt x="46" y="57"/>
                    <a:pt x="53" y="46"/>
                  </a:cubicBezTo>
                  <a:cubicBezTo>
                    <a:pt x="56" y="39"/>
                    <a:pt x="61" y="32"/>
                    <a:pt x="62" y="25"/>
                  </a:cubicBezTo>
                  <a:lnTo>
                    <a:pt x="69" y="14"/>
                  </a:lnTo>
                  <a:cubicBezTo>
                    <a:pt x="69" y="11"/>
                    <a:pt x="70" y="9"/>
                    <a:pt x="70" y="9"/>
                  </a:cubicBezTo>
                  <a:cubicBezTo>
                    <a:pt x="72" y="6"/>
                    <a:pt x="70" y="1"/>
                    <a:pt x="65" y="1"/>
                  </a:cubicBezTo>
                  <a:lnTo>
                    <a:pt x="64" y="1"/>
                  </a:lnTo>
                  <a:cubicBezTo>
                    <a:pt x="63" y="1"/>
                    <a:pt x="6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Google Shape;464;p23">
              <a:extLst>
                <a:ext uri="{FF2B5EF4-FFF2-40B4-BE49-F238E27FC236}">
                  <a16:creationId xmlns:a16="http://schemas.microsoft.com/office/drawing/2014/main" id="{86D6B529-1485-4AE7-BA3A-EA964583F381}"/>
                </a:ext>
              </a:extLst>
            </p:cNvPr>
            <p:cNvSpPr/>
            <p:nvPr/>
          </p:nvSpPr>
          <p:spPr>
            <a:xfrm flipH="1">
              <a:off x="4030258" y="2161386"/>
              <a:ext cx="42115" cy="82398"/>
            </a:xfrm>
            <a:custGeom>
              <a:avLst/>
              <a:gdLst/>
              <a:ahLst/>
              <a:cxnLst/>
              <a:rect l="l" t="t" r="r" b="b"/>
              <a:pathLst>
                <a:path w="69" h="135" extrusionOk="0">
                  <a:moveTo>
                    <a:pt x="52" y="52"/>
                  </a:moveTo>
                  <a:cubicBezTo>
                    <a:pt x="52" y="52"/>
                    <a:pt x="52" y="53"/>
                    <a:pt x="52" y="53"/>
                  </a:cubicBezTo>
                  <a:lnTo>
                    <a:pt x="52" y="53"/>
                  </a:lnTo>
                  <a:cubicBezTo>
                    <a:pt x="52" y="53"/>
                    <a:pt x="52" y="52"/>
                    <a:pt x="52" y="52"/>
                  </a:cubicBezTo>
                  <a:close/>
                  <a:moveTo>
                    <a:pt x="32" y="56"/>
                  </a:moveTo>
                  <a:cubicBezTo>
                    <a:pt x="32" y="56"/>
                    <a:pt x="32" y="57"/>
                    <a:pt x="32" y="57"/>
                  </a:cubicBezTo>
                  <a:cubicBezTo>
                    <a:pt x="32" y="56"/>
                    <a:pt x="32" y="56"/>
                    <a:pt x="32" y="56"/>
                  </a:cubicBezTo>
                  <a:close/>
                  <a:moveTo>
                    <a:pt x="62" y="1"/>
                  </a:moveTo>
                  <a:cubicBezTo>
                    <a:pt x="60" y="4"/>
                    <a:pt x="60" y="4"/>
                    <a:pt x="60" y="7"/>
                  </a:cubicBezTo>
                  <a:cubicBezTo>
                    <a:pt x="56" y="9"/>
                    <a:pt x="54" y="12"/>
                    <a:pt x="52" y="17"/>
                  </a:cubicBezTo>
                  <a:lnTo>
                    <a:pt x="46" y="28"/>
                  </a:lnTo>
                  <a:cubicBezTo>
                    <a:pt x="40" y="39"/>
                    <a:pt x="37" y="48"/>
                    <a:pt x="32" y="56"/>
                  </a:cubicBezTo>
                  <a:lnTo>
                    <a:pt x="32" y="56"/>
                  </a:lnTo>
                  <a:cubicBezTo>
                    <a:pt x="33" y="55"/>
                    <a:pt x="34" y="55"/>
                    <a:pt x="35" y="55"/>
                  </a:cubicBezTo>
                  <a:lnTo>
                    <a:pt x="16" y="90"/>
                  </a:lnTo>
                  <a:cubicBezTo>
                    <a:pt x="14" y="96"/>
                    <a:pt x="11" y="101"/>
                    <a:pt x="8" y="107"/>
                  </a:cubicBezTo>
                  <a:cubicBezTo>
                    <a:pt x="6" y="109"/>
                    <a:pt x="6" y="114"/>
                    <a:pt x="5" y="115"/>
                  </a:cubicBezTo>
                  <a:cubicBezTo>
                    <a:pt x="3" y="120"/>
                    <a:pt x="3" y="122"/>
                    <a:pt x="0" y="125"/>
                  </a:cubicBezTo>
                  <a:cubicBezTo>
                    <a:pt x="0" y="129"/>
                    <a:pt x="0" y="131"/>
                    <a:pt x="3" y="133"/>
                  </a:cubicBezTo>
                  <a:cubicBezTo>
                    <a:pt x="5" y="134"/>
                    <a:pt x="6" y="135"/>
                    <a:pt x="8" y="135"/>
                  </a:cubicBezTo>
                  <a:cubicBezTo>
                    <a:pt x="10" y="135"/>
                    <a:pt x="12" y="134"/>
                    <a:pt x="13" y="131"/>
                  </a:cubicBezTo>
                  <a:cubicBezTo>
                    <a:pt x="14" y="128"/>
                    <a:pt x="16" y="125"/>
                    <a:pt x="19" y="122"/>
                  </a:cubicBezTo>
                  <a:cubicBezTo>
                    <a:pt x="21" y="117"/>
                    <a:pt x="22" y="115"/>
                    <a:pt x="22" y="112"/>
                  </a:cubicBezTo>
                  <a:cubicBezTo>
                    <a:pt x="27" y="106"/>
                    <a:pt x="29" y="99"/>
                    <a:pt x="32" y="91"/>
                  </a:cubicBezTo>
                  <a:cubicBezTo>
                    <a:pt x="38" y="78"/>
                    <a:pt x="46" y="67"/>
                    <a:pt x="52" y="53"/>
                  </a:cubicBezTo>
                  <a:lnTo>
                    <a:pt x="52" y="53"/>
                  </a:lnTo>
                  <a:cubicBezTo>
                    <a:pt x="52" y="53"/>
                    <a:pt x="51" y="53"/>
                    <a:pt x="51" y="53"/>
                  </a:cubicBezTo>
                  <a:cubicBezTo>
                    <a:pt x="51" y="52"/>
                    <a:pt x="52" y="52"/>
                    <a:pt x="52" y="50"/>
                  </a:cubicBezTo>
                  <a:lnTo>
                    <a:pt x="52" y="50"/>
                  </a:lnTo>
                  <a:cubicBezTo>
                    <a:pt x="52" y="50"/>
                    <a:pt x="52" y="52"/>
                    <a:pt x="51" y="52"/>
                  </a:cubicBezTo>
                  <a:cubicBezTo>
                    <a:pt x="51" y="50"/>
                    <a:pt x="52" y="50"/>
                    <a:pt x="52" y="49"/>
                  </a:cubicBezTo>
                  <a:lnTo>
                    <a:pt x="52" y="45"/>
                  </a:lnTo>
                  <a:cubicBezTo>
                    <a:pt x="56" y="37"/>
                    <a:pt x="59" y="33"/>
                    <a:pt x="62" y="25"/>
                  </a:cubicBezTo>
                  <a:cubicBezTo>
                    <a:pt x="64" y="20"/>
                    <a:pt x="64" y="18"/>
                    <a:pt x="67" y="14"/>
                  </a:cubicBezTo>
                  <a:cubicBezTo>
                    <a:pt x="67" y="11"/>
                    <a:pt x="68" y="6"/>
                    <a:pt x="67" y="3"/>
                  </a:cubicBezTo>
                  <a:cubicBezTo>
                    <a:pt x="67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Google Shape;465;p23">
              <a:extLst>
                <a:ext uri="{FF2B5EF4-FFF2-40B4-BE49-F238E27FC236}">
                  <a16:creationId xmlns:a16="http://schemas.microsoft.com/office/drawing/2014/main" id="{9288C6A5-4F06-4A94-931F-70C77EC3D23C}"/>
                </a:ext>
              </a:extLst>
            </p:cNvPr>
            <p:cNvSpPr/>
            <p:nvPr/>
          </p:nvSpPr>
          <p:spPr>
            <a:xfrm flipH="1">
              <a:off x="4041244" y="2108895"/>
              <a:ext cx="34180" cy="67139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47" y="1"/>
                  </a:moveTo>
                  <a:cubicBezTo>
                    <a:pt x="44" y="1"/>
                    <a:pt x="43" y="2"/>
                    <a:pt x="43" y="3"/>
                  </a:cubicBezTo>
                  <a:cubicBezTo>
                    <a:pt x="43" y="6"/>
                    <a:pt x="42" y="6"/>
                    <a:pt x="42" y="8"/>
                  </a:cubicBezTo>
                  <a:cubicBezTo>
                    <a:pt x="38" y="11"/>
                    <a:pt x="37" y="14"/>
                    <a:pt x="37" y="17"/>
                  </a:cubicBezTo>
                  <a:cubicBezTo>
                    <a:pt x="35" y="24"/>
                    <a:pt x="32" y="30"/>
                    <a:pt x="29" y="35"/>
                  </a:cubicBezTo>
                  <a:lnTo>
                    <a:pt x="11" y="71"/>
                  </a:lnTo>
                  <a:cubicBezTo>
                    <a:pt x="10" y="74"/>
                    <a:pt x="8" y="81"/>
                    <a:pt x="5" y="85"/>
                  </a:cubicBezTo>
                  <a:cubicBezTo>
                    <a:pt x="4" y="90"/>
                    <a:pt x="2" y="95"/>
                    <a:pt x="0" y="101"/>
                  </a:cubicBezTo>
                  <a:cubicBezTo>
                    <a:pt x="0" y="103"/>
                    <a:pt x="0" y="106"/>
                    <a:pt x="2" y="108"/>
                  </a:cubicBezTo>
                  <a:cubicBezTo>
                    <a:pt x="3" y="109"/>
                    <a:pt x="4" y="110"/>
                    <a:pt x="6" y="110"/>
                  </a:cubicBezTo>
                  <a:cubicBezTo>
                    <a:pt x="8" y="110"/>
                    <a:pt x="11" y="109"/>
                    <a:pt x="11" y="106"/>
                  </a:cubicBezTo>
                  <a:cubicBezTo>
                    <a:pt x="16" y="101"/>
                    <a:pt x="19" y="95"/>
                    <a:pt x="21" y="89"/>
                  </a:cubicBezTo>
                  <a:cubicBezTo>
                    <a:pt x="26" y="82"/>
                    <a:pt x="27" y="76"/>
                    <a:pt x="32" y="68"/>
                  </a:cubicBezTo>
                  <a:cubicBezTo>
                    <a:pt x="34" y="63"/>
                    <a:pt x="37" y="57"/>
                    <a:pt x="40" y="51"/>
                  </a:cubicBezTo>
                  <a:cubicBezTo>
                    <a:pt x="42" y="46"/>
                    <a:pt x="45" y="39"/>
                    <a:pt x="48" y="33"/>
                  </a:cubicBezTo>
                  <a:cubicBezTo>
                    <a:pt x="50" y="27"/>
                    <a:pt x="51" y="24"/>
                    <a:pt x="53" y="17"/>
                  </a:cubicBezTo>
                  <a:cubicBezTo>
                    <a:pt x="53" y="16"/>
                    <a:pt x="56" y="11"/>
                    <a:pt x="56" y="9"/>
                  </a:cubicBezTo>
                  <a:lnTo>
                    <a:pt x="56" y="6"/>
                  </a:lnTo>
                  <a:cubicBezTo>
                    <a:pt x="56" y="3"/>
                    <a:pt x="53" y="1"/>
                    <a:pt x="51" y="1"/>
                  </a:cubicBezTo>
                  <a:cubicBezTo>
                    <a:pt x="49" y="1"/>
                    <a:pt x="48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Google Shape;466;p23">
              <a:extLst>
                <a:ext uri="{FF2B5EF4-FFF2-40B4-BE49-F238E27FC236}">
                  <a16:creationId xmlns:a16="http://schemas.microsoft.com/office/drawing/2014/main" id="{33D0DA4E-5F72-4422-A84D-C14C90EDFA11}"/>
                </a:ext>
              </a:extLst>
            </p:cNvPr>
            <p:cNvSpPr/>
            <p:nvPr/>
          </p:nvSpPr>
          <p:spPr>
            <a:xfrm flipH="1">
              <a:off x="4047958" y="2075325"/>
              <a:ext cx="26856" cy="48829"/>
            </a:xfrm>
            <a:custGeom>
              <a:avLst/>
              <a:gdLst/>
              <a:ahLst/>
              <a:cxnLst/>
              <a:rect l="l" t="t" r="r" b="b"/>
              <a:pathLst>
                <a:path w="44" h="80" extrusionOk="0">
                  <a:moveTo>
                    <a:pt x="41" y="1"/>
                  </a:moveTo>
                  <a:cubicBezTo>
                    <a:pt x="34" y="2"/>
                    <a:pt x="33" y="4"/>
                    <a:pt x="33" y="7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28" y="13"/>
                    <a:pt x="28" y="15"/>
                    <a:pt x="26" y="18"/>
                  </a:cubicBezTo>
                  <a:cubicBezTo>
                    <a:pt x="25" y="23"/>
                    <a:pt x="20" y="29"/>
                    <a:pt x="18" y="33"/>
                  </a:cubicBezTo>
                  <a:cubicBezTo>
                    <a:pt x="17" y="39"/>
                    <a:pt x="12" y="45"/>
                    <a:pt x="10" y="50"/>
                  </a:cubicBezTo>
                  <a:cubicBezTo>
                    <a:pt x="9" y="55"/>
                    <a:pt x="7" y="61"/>
                    <a:pt x="4" y="64"/>
                  </a:cubicBezTo>
                  <a:cubicBezTo>
                    <a:pt x="3" y="66"/>
                    <a:pt x="3" y="71"/>
                    <a:pt x="1" y="72"/>
                  </a:cubicBezTo>
                  <a:cubicBezTo>
                    <a:pt x="1" y="74"/>
                    <a:pt x="1" y="77"/>
                    <a:pt x="3" y="79"/>
                  </a:cubicBezTo>
                  <a:cubicBezTo>
                    <a:pt x="3" y="79"/>
                    <a:pt x="4" y="79"/>
                    <a:pt x="5" y="79"/>
                  </a:cubicBezTo>
                  <a:cubicBezTo>
                    <a:pt x="7" y="79"/>
                    <a:pt x="9" y="78"/>
                    <a:pt x="10" y="77"/>
                  </a:cubicBezTo>
                  <a:cubicBezTo>
                    <a:pt x="12" y="72"/>
                    <a:pt x="15" y="69"/>
                    <a:pt x="17" y="66"/>
                  </a:cubicBezTo>
                  <a:cubicBezTo>
                    <a:pt x="18" y="63"/>
                    <a:pt x="20" y="61"/>
                    <a:pt x="23" y="56"/>
                  </a:cubicBezTo>
                  <a:cubicBezTo>
                    <a:pt x="26" y="48"/>
                    <a:pt x="31" y="42"/>
                    <a:pt x="34" y="34"/>
                  </a:cubicBezTo>
                  <a:cubicBezTo>
                    <a:pt x="34" y="34"/>
                    <a:pt x="34" y="33"/>
                    <a:pt x="36" y="33"/>
                  </a:cubicBezTo>
                  <a:lnTo>
                    <a:pt x="36" y="31"/>
                  </a:lnTo>
                  <a:lnTo>
                    <a:pt x="36" y="28"/>
                  </a:lnTo>
                  <a:lnTo>
                    <a:pt x="42" y="17"/>
                  </a:lnTo>
                  <a:cubicBezTo>
                    <a:pt x="42" y="15"/>
                    <a:pt x="44" y="12"/>
                    <a:pt x="44" y="10"/>
                  </a:cubicBezTo>
                  <a:lnTo>
                    <a:pt x="44" y="4"/>
                  </a:lnTo>
                  <a:cubicBezTo>
                    <a:pt x="44" y="2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Google Shape;467;p23">
              <a:extLst>
                <a:ext uri="{FF2B5EF4-FFF2-40B4-BE49-F238E27FC236}">
                  <a16:creationId xmlns:a16="http://schemas.microsoft.com/office/drawing/2014/main" id="{6A396AE4-D347-4BD9-BD2E-0C0B9B100936}"/>
                </a:ext>
              </a:extLst>
            </p:cNvPr>
            <p:cNvSpPr/>
            <p:nvPr/>
          </p:nvSpPr>
          <p:spPr>
            <a:xfrm flipH="1">
              <a:off x="4055283" y="2037483"/>
              <a:ext cx="26856" cy="40284"/>
            </a:xfrm>
            <a:custGeom>
              <a:avLst/>
              <a:gdLst/>
              <a:ahLst/>
              <a:cxnLst/>
              <a:rect l="l" t="t" r="r" b="b"/>
              <a:pathLst>
                <a:path w="44" h="66" extrusionOk="0">
                  <a:moveTo>
                    <a:pt x="35" y="1"/>
                  </a:moveTo>
                  <a:cubicBezTo>
                    <a:pt x="32" y="1"/>
                    <a:pt x="32" y="4"/>
                    <a:pt x="30" y="6"/>
                  </a:cubicBezTo>
                  <a:lnTo>
                    <a:pt x="29" y="7"/>
                  </a:lnTo>
                  <a:cubicBezTo>
                    <a:pt x="27" y="9"/>
                    <a:pt x="27" y="12"/>
                    <a:pt x="24" y="14"/>
                  </a:cubicBezTo>
                  <a:cubicBezTo>
                    <a:pt x="22" y="17"/>
                    <a:pt x="19" y="23"/>
                    <a:pt x="16" y="28"/>
                  </a:cubicBezTo>
                  <a:cubicBezTo>
                    <a:pt x="11" y="37"/>
                    <a:pt x="7" y="47"/>
                    <a:pt x="3" y="56"/>
                  </a:cubicBezTo>
                  <a:cubicBezTo>
                    <a:pt x="0" y="60"/>
                    <a:pt x="3" y="63"/>
                    <a:pt x="5" y="64"/>
                  </a:cubicBezTo>
                  <a:cubicBezTo>
                    <a:pt x="5" y="65"/>
                    <a:pt x="6" y="66"/>
                    <a:pt x="7" y="66"/>
                  </a:cubicBezTo>
                  <a:cubicBezTo>
                    <a:pt x="9" y="66"/>
                    <a:pt x="12" y="64"/>
                    <a:pt x="13" y="63"/>
                  </a:cubicBezTo>
                  <a:cubicBezTo>
                    <a:pt x="19" y="55"/>
                    <a:pt x="24" y="45"/>
                    <a:pt x="29" y="37"/>
                  </a:cubicBezTo>
                  <a:cubicBezTo>
                    <a:pt x="30" y="31"/>
                    <a:pt x="35" y="28"/>
                    <a:pt x="37" y="22"/>
                  </a:cubicBezTo>
                  <a:cubicBezTo>
                    <a:pt x="37" y="20"/>
                    <a:pt x="38" y="17"/>
                    <a:pt x="38" y="15"/>
                  </a:cubicBezTo>
                  <a:cubicBezTo>
                    <a:pt x="38" y="14"/>
                    <a:pt x="38" y="14"/>
                    <a:pt x="40" y="12"/>
                  </a:cubicBezTo>
                  <a:cubicBezTo>
                    <a:pt x="40" y="9"/>
                    <a:pt x="43" y="7"/>
                    <a:pt x="40" y="6"/>
                  </a:cubicBezTo>
                  <a:cubicBezTo>
                    <a:pt x="40" y="4"/>
                    <a:pt x="38" y="4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Google Shape;468;p23">
              <a:extLst>
                <a:ext uri="{FF2B5EF4-FFF2-40B4-BE49-F238E27FC236}">
                  <a16:creationId xmlns:a16="http://schemas.microsoft.com/office/drawing/2014/main" id="{C55E45AD-CC41-4BDB-ADA7-E1B2D003D9CF}"/>
                </a:ext>
              </a:extLst>
            </p:cNvPr>
            <p:cNvSpPr/>
            <p:nvPr/>
          </p:nvSpPr>
          <p:spPr>
            <a:xfrm flipH="1">
              <a:off x="4058334" y="1992927"/>
              <a:ext cx="28687" cy="42725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45" y="1"/>
                  </a:moveTo>
                  <a:cubicBezTo>
                    <a:pt x="45" y="6"/>
                    <a:pt x="43" y="6"/>
                    <a:pt x="40" y="6"/>
                  </a:cubicBezTo>
                  <a:cubicBezTo>
                    <a:pt x="38" y="6"/>
                    <a:pt x="38" y="7"/>
                    <a:pt x="38" y="7"/>
                  </a:cubicBezTo>
                  <a:lnTo>
                    <a:pt x="35" y="10"/>
                  </a:lnTo>
                  <a:cubicBezTo>
                    <a:pt x="32" y="14"/>
                    <a:pt x="30" y="15"/>
                    <a:pt x="30" y="17"/>
                  </a:cubicBezTo>
                  <a:cubicBezTo>
                    <a:pt x="27" y="22"/>
                    <a:pt x="24" y="26"/>
                    <a:pt x="23" y="31"/>
                  </a:cubicBezTo>
                  <a:cubicBezTo>
                    <a:pt x="16" y="41"/>
                    <a:pt x="11" y="49"/>
                    <a:pt x="5" y="58"/>
                  </a:cubicBezTo>
                  <a:cubicBezTo>
                    <a:pt x="5" y="61"/>
                    <a:pt x="3" y="63"/>
                    <a:pt x="3" y="63"/>
                  </a:cubicBezTo>
                  <a:cubicBezTo>
                    <a:pt x="0" y="64"/>
                    <a:pt x="3" y="69"/>
                    <a:pt x="5" y="69"/>
                  </a:cubicBezTo>
                  <a:cubicBezTo>
                    <a:pt x="5" y="70"/>
                    <a:pt x="6" y="70"/>
                    <a:pt x="7" y="70"/>
                  </a:cubicBezTo>
                  <a:cubicBezTo>
                    <a:pt x="9" y="70"/>
                    <a:pt x="11" y="68"/>
                    <a:pt x="11" y="66"/>
                  </a:cubicBezTo>
                  <a:cubicBezTo>
                    <a:pt x="16" y="56"/>
                    <a:pt x="24" y="47"/>
                    <a:pt x="30" y="37"/>
                  </a:cubicBezTo>
                  <a:cubicBezTo>
                    <a:pt x="32" y="33"/>
                    <a:pt x="37" y="26"/>
                    <a:pt x="38" y="23"/>
                  </a:cubicBezTo>
                  <a:cubicBezTo>
                    <a:pt x="40" y="20"/>
                    <a:pt x="40" y="18"/>
                    <a:pt x="43" y="15"/>
                  </a:cubicBezTo>
                  <a:cubicBezTo>
                    <a:pt x="45" y="14"/>
                    <a:pt x="45" y="9"/>
                    <a:pt x="46" y="7"/>
                  </a:cubicBezTo>
                  <a:lnTo>
                    <a:pt x="46" y="3"/>
                  </a:lnTo>
                  <a:cubicBezTo>
                    <a:pt x="46" y="3"/>
                    <a:pt x="46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4" name="Google Shape;469;p23">
            <a:extLst>
              <a:ext uri="{FF2B5EF4-FFF2-40B4-BE49-F238E27FC236}">
                <a16:creationId xmlns:a16="http://schemas.microsoft.com/office/drawing/2014/main" id="{72BDCF15-DD86-4CDC-B59A-7004A25322C2}"/>
              </a:ext>
            </a:extLst>
          </p:cNvPr>
          <p:cNvSpPr/>
          <p:nvPr/>
        </p:nvSpPr>
        <p:spPr>
          <a:xfrm flipH="1">
            <a:off x="6453229" y="2072212"/>
            <a:ext cx="2003568" cy="1776957"/>
          </a:xfrm>
          <a:custGeom>
            <a:avLst/>
            <a:gdLst/>
            <a:ahLst/>
            <a:cxnLst/>
            <a:rect l="l" t="t" r="r" b="b"/>
            <a:pathLst>
              <a:path w="2593" h="2267" extrusionOk="0">
                <a:moveTo>
                  <a:pt x="1255" y="1"/>
                </a:moveTo>
                <a:cubicBezTo>
                  <a:pt x="1214" y="2"/>
                  <a:pt x="1171" y="6"/>
                  <a:pt x="1117" y="17"/>
                </a:cubicBezTo>
                <a:cubicBezTo>
                  <a:pt x="1070" y="25"/>
                  <a:pt x="1021" y="36"/>
                  <a:pt x="965" y="50"/>
                </a:cubicBezTo>
                <a:cubicBezTo>
                  <a:pt x="914" y="61"/>
                  <a:pt x="865" y="77"/>
                  <a:pt x="818" y="93"/>
                </a:cubicBezTo>
                <a:cubicBezTo>
                  <a:pt x="787" y="104"/>
                  <a:pt x="764" y="113"/>
                  <a:pt x="740" y="121"/>
                </a:cubicBezTo>
                <a:cubicBezTo>
                  <a:pt x="721" y="129"/>
                  <a:pt x="699" y="139"/>
                  <a:pt x="672" y="151"/>
                </a:cubicBezTo>
                <a:cubicBezTo>
                  <a:pt x="624" y="171"/>
                  <a:pt x="578" y="193"/>
                  <a:pt x="534" y="217"/>
                </a:cubicBezTo>
                <a:cubicBezTo>
                  <a:pt x="492" y="239"/>
                  <a:pt x="450" y="267"/>
                  <a:pt x="405" y="299"/>
                </a:cubicBezTo>
                <a:cubicBezTo>
                  <a:pt x="356" y="337"/>
                  <a:pt x="315" y="374"/>
                  <a:pt x="278" y="408"/>
                </a:cubicBezTo>
                <a:cubicBezTo>
                  <a:pt x="245" y="445"/>
                  <a:pt x="212" y="486"/>
                  <a:pt x="181" y="529"/>
                </a:cubicBezTo>
                <a:cubicBezTo>
                  <a:pt x="156" y="569"/>
                  <a:pt x="129" y="613"/>
                  <a:pt x="105" y="662"/>
                </a:cubicBezTo>
                <a:cubicBezTo>
                  <a:pt x="80" y="715"/>
                  <a:pt x="61" y="762"/>
                  <a:pt x="47" y="810"/>
                </a:cubicBezTo>
                <a:cubicBezTo>
                  <a:pt x="39" y="835"/>
                  <a:pt x="32" y="859"/>
                  <a:pt x="26" y="883"/>
                </a:cubicBezTo>
                <a:cubicBezTo>
                  <a:pt x="21" y="905"/>
                  <a:pt x="16" y="929"/>
                  <a:pt x="13" y="954"/>
                </a:cubicBezTo>
                <a:cubicBezTo>
                  <a:pt x="5" y="1005"/>
                  <a:pt x="1" y="1059"/>
                  <a:pt x="2" y="1108"/>
                </a:cubicBezTo>
                <a:cubicBezTo>
                  <a:pt x="2" y="1154"/>
                  <a:pt x="9" y="1203"/>
                  <a:pt x="16" y="1256"/>
                </a:cubicBezTo>
                <a:cubicBezTo>
                  <a:pt x="23" y="1302"/>
                  <a:pt x="34" y="1346"/>
                  <a:pt x="47" y="1392"/>
                </a:cubicBezTo>
                <a:cubicBezTo>
                  <a:pt x="58" y="1433"/>
                  <a:pt x="72" y="1476"/>
                  <a:pt x="88" y="1524"/>
                </a:cubicBezTo>
                <a:cubicBezTo>
                  <a:pt x="105" y="1573"/>
                  <a:pt x="121" y="1614"/>
                  <a:pt x="140" y="1652"/>
                </a:cubicBezTo>
                <a:cubicBezTo>
                  <a:pt x="158" y="1693"/>
                  <a:pt x="180" y="1733"/>
                  <a:pt x="207" y="1778"/>
                </a:cubicBezTo>
                <a:cubicBezTo>
                  <a:pt x="235" y="1822"/>
                  <a:pt x="267" y="1866"/>
                  <a:pt x="300" y="1904"/>
                </a:cubicBezTo>
                <a:cubicBezTo>
                  <a:pt x="318" y="1923"/>
                  <a:pt x="334" y="1939"/>
                  <a:pt x="350" y="1955"/>
                </a:cubicBezTo>
                <a:lnTo>
                  <a:pt x="410" y="2009"/>
                </a:lnTo>
                <a:cubicBezTo>
                  <a:pt x="453" y="2044"/>
                  <a:pt x="494" y="2076"/>
                  <a:pt x="538" y="2103"/>
                </a:cubicBezTo>
                <a:cubicBezTo>
                  <a:pt x="562" y="2115"/>
                  <a:pt x="581" y="2127"/>
                  <a:pt x="600" y="2136"/>
                </a:cubicBezTo>
                <a:cubicBezTo>
                  <a:pt x="621" y="2146"/>
                  <a:pt x="643" y="2155"/>
                  <a:pt x="672" y="2168"/>
                </a:cubicBezTo>
                <a:cubicBezTo>
                  <a:pt x="719" y="2185"/>
                  <a:pt x="764" y="2203"/>
                  <a:pt x="810" y="2215"/>
                </a:cubicBezTo>
                <a:cubicBezTo>
                  <a:pt x="862" y="2230"/>
                  <a:pt x="905" y="2239"/>
                  <a:pt x="946" y="2247"/>
                </a:cubicBezTo>
                <a:cubicBezTo>
                  <a:pt x="1005" y="2257"/>
                  <a:pt x="1056" y="2263"/>
                  <a:pt x="1103" y="2265"/>
                </a:cubicBezTo>
                <a:cubicBezTo>
                  <a:pt x="1132" y="2266"/>
                  <a:pt x="1159" y="2266"/>
                  <a:pt x="1184" y="2266"/>
                </a:cubicBezTo>
                <a:cubicBezTo>
                  <a:pt x="1208" y="2266"/>
                  <a:pt x="1232" y="2265"/>
                  <a:pt x="1254" y="2265"/>
                </a:cubicBezTo>
                <a:cubicBezTo>
                  <a:pt x="1306" y="2263"/>
                  <a:pt x="1362" y="2258"/>
                  <a:pt x="1414" y="2253"/>
                </a:cubicBezTo>
                <a:cubicBezTo>
                  <a:pt x="1473" y="2249"/>
                  <a:pt x="1522" y="2241"/>
                  <a:pt x="1570" y="2231"/>
                </a:cubicBezTo>
                <a:cubicBezTo>
                  <a:pt x="1592" y="2226"/>
                  <a:pt x="1617" y="2222"/>
                  <a:pt x="1643" y="2215"/>
                </a:cubicBezTo>
                <a:cubicBezTo>
                  <a:pt x="1666" y="2209"/>
                  <a:pt x="1690" y="2201"/>
                  <a:pt x="1714" y="2193"/>
                </a:cubicBezTo>
                <a:cubicBezTo>
                  <a:pt x="1760" y="2177"/>
                  <a:pt x="1811" y="2158"/>
                  <a:pt x="1869" y="2134"/>
                </a:cubicBezTo>
                <a:lnTo>
                  <a:pt x="1866" y="2134"/>
                </a:lnTo>
                <a:cubicBezTo>
                  <a:pt x="1895" y="2122"/>
                  <a:pt x="1914" y="2112"/>
                  <a:pt x="1934" y="2103"/>
                </a:cubicBezTo>
                <a:cubicBezTo>
                  <a:pt x="1953" y="2092"/>
                  <a:pt x="1974" y="2081"/>
                  <a:pt x="1992" y="2068"/>
                </a:cubicBezTo>
                <a:cubicBezTo>
                  <a:pt x="2009" y="2057"/>
                  <a:pt x="2030" y="2042"/>
                  <a:pt x="2047" y="2027"/>
                </a:cubicBezTo>
                <a:cubicBezTo>
                  <a:pt x="2052" y="2025"/>
                  <a:pt x="2053" y="2025"/>
                  <a:pt x="2057" y="2023"/>
                </a:cubicBezTo>
                <a:cubicBezTo>
                  <a:pt x="2064" y="2019"/>
                  <a:pt x="2069" y="2019"/>
                  <a:pt x="2076" y="2017"/>
                </a:cubicBezTo>
                <a:lnTo>
                  <a:pt x="2079" y="2017"/>
                </a:lnTo>
                <a:cubicBezTo>
                  <a:pt x="2087" y="2019"/>
                  <a:pt x="2096" y="2020"/>
                  <a:pt x="2104" y="2025"/>
                </a:cubicBezTo>
                <a:lnTo>
                  <a:pt x="2109" y="2027"/>
                </a:lnTo>
                <a:cubicBezTo>
                  <a:pt x="2123" y="2031"/>
                  <a:pt x="2136" y="2036"/>
                  <a:pt x="2150" y="2042"/>
                </a:cubicBezTo>
                <a:cubicBezTo>
                  <a:pt x="2187" y="2057"/>
                  <a:pt x="2222" y="2074"/>
                  <a:pt x="2258" y="2090"/>
                </a:cubicBezTo>
                <a:cubicBezTo>
                  <a:pt x="2298" y="2107"/>
                  <a:pt x="2333" y="2127"/>
                  <a:pt x="2369" y="2146"/>
                </a:cubicBezTo>
                <a:cubicBezTo>
                  <a:pt x="2385" y="2155"/>
                  <a:pt x="2402" y="2163"/>
                  <a:pt x="2418" y="2171"/>
                </a:cubicBezTo>
                <a:cubicBezTo>
                  <a:pt x="2433" y="2179"/>
                  <a:pt x="2445" y="2185"/>
                  <a:pt x="2460" y="2193"/>
                </a:cubicBezTo>
                <a:cubicBezTo>
                  <a:pt x="2474" y="2201"/>
                  <a:pt x="2485" y="2207"/>
                  <a:pt x="2499" y="2215"/>
                </a:cubicBezTo>
                <a:lnTo>
                  <a:pt x="2506" y="2217"/>
                </a:lnTo>
                <a:cubicBezTo>
                  <a:pt x="2515" y="2223"/>
                  <a:pt x="2525" y="2226"/>
                  <a:pt x="2536" y="2233"/>
                </a:cubicBezTo>
                <a:cubicBezTo>
                  <a:pt x="2539" y="2234"/>
                  <a:pt x="2540" y="2234"/>
                  <a:pt x="2544" y="2238"/>
                </a:cubicBezTo>
                <a:cubicBezTo>
                  <a:pt x="2544" y="2239"/>
                  <a:pt x="2545" y="2239"/>
                  <a:pt x="2545" y="2239"/>
                </a:cubicBezTo>
                <a:cubicBezTo>
                  <a:pt x="2548" y="2241"/>
                  <a:pt x="2552" y="2242"/>
                  <a:pt x="2555" y="2242"/>
                </a:cubicBezTo>
                <a:lnTo>
                  <a:pt x="2569" y="2242"/>
                </a:lnTo>
                <a:cubicBezTo>
                  <a:pt x="2572" y="2242"/>
                  <a:pt x="2575" y="2242"/>
                  <a:pt x="2577" y="2241"/>
                </a:cubicBezTo>
                <a:cubicBezTo>
                  <a:pt x="2580" y="2239"/>
                  <a:pt x="2585" y="2234"/>
                  <a:pt x="2586" y="2231"/>
                </a:cubicBezTo>
                <a:cubicBezTo>
                  <a:pt x="2588" y="2231"/>
                  <a:pt x="2588" y="2230"/>
                  <a:pt x="2588" y="2230"/>
                </a:cubicBezTo>
                <a:cubicBezTo>
                  <a:pt x="2588" y="2230"/>
                  <a:pt x="2591" y="2226"/>
                  <a:pt x="2591" y="2225"/>
                </a:cubicBezTo>
                <a:lnTo>
                  <a:pt x="2591" y="2223"/>
                </a:lnTo>
                <a:cubicBezTo>
                  <a:pt x="2593" y="2219"/>
                  <a:pt x="2593" y="2217"/>
                  <a:pt x="2591" y="2211"/>
                </a:cubicBezTo>
                <a:cubicBezTo>
                  <a:pt x="2591" y="2209"/>
                  <a:pt x="2588" y="2207"/>
                  <a:pt x="2588" y="2206"/>
                </a:cubicBezTo>
                <a:lnTo>
                  <a:pt x="2586" y="2203"/>
                </a:lnTo>
                <a:cubicBezTo>
                  <a:pt x="2580" y="2193"/>
                  <a:pt x="2575" y="2185"/>
                  <a:pt x="2567" y="2177"/>
                </a:cubicBezTo>
                <a:cubicBezTo>
                  <a:pt x="2564" y="2176"/>
                  <a:pt x="2563" y="2171"/>
                  <a:pt x="2561" y="2169"/>
                </a:cubicBezTo>
                <a:cubicBezTo>
                  <a:pt x="2531" y="2136"/>
                  <a:pt x="2507" y="2106"/>
                  <a:pt x="2483" y="2076"/>
                </a:cubicBezTo>
                <a:cubicBezTo>
                  <a:pt x="2464" y="2050"/>
                  <a:pt x="2444" y="2023"/>
                  <a:pt x="2418" y="1985"/>
                </a:cubicBezTo>
                <a:lnTo>
                  <a:pt x="2414" y="1979"/>
                </a:lnTo>
                <a:cubicBezTo>
                  <a:pt x="2404" y="1965"/>
                  <a:pt x="2394" y="1952"/>
                  <a:pt x="2387" y="1938"/>
                </a:cubicBezTo>
                <a:cubicBezTo>
                  <a:pt x="2380" y="1925"/>
                  <a:pt x="2372" y="1912"/>
                  <a:pt x="2366" y="1900"/>
                </a:cubicBezTo>
                <a:cubicBezTo>
                  <a:pt x="2358" y="1889"/>
                  <a:pt x="2353" y="1874"/>
                  <a:pt x="2342" y="1860"/>
                </a:cubicBezTo>
                <a:cubicBezTo>
                  <a:pt x="2339" y="1854"/>
                  <a:pt x="2333" y="1846"/>
                  <a:pt x="2326" y="1841"/>
                </a:cubicBezTo>
                <a:lnTo>
                  <a:pt x="2325" y="1838"/>
                </a:lnTo>
                <a:cubicBezTo>
                  <a:pt x="2329" y="1825"/>
                  <a:pt x="2333" y="1812"/>
                  <a:pt x="2337" y="1801"/>
                </a:cubicBezTo>
                <a:lnTo>
                  <a:pt x="2339" y="1793"/>
                </a:lnTo>
                <a:lnTo>
                  <a:pt x="2345" y="1774"/>
                </a:lnTo>
                <a:cubicBezTo>
                  <a:pt x="2350" y="1754"/>
                  <a:pt x="2358" y="1730"/>
                  <a:pt x="2364" y="1708"/>
                </a:cubicBezTo>
                <a:cubicBezTo>
                  <a:pt x="2371" y="1686"/>
                  <a:pt x="2379" y="1660"/>
                  <a:pt x="2385" y="1636"/>
                </a:cubicBezTo>
                <a:cubicBezTo>
                  <a:pt x="2388" y="1616"/>
                  <a:pt x="2394" y="1595"/>
                  <a:pt x="2398" y="1573"/>
                </a:cubicBezTo>
                <a:cubicBezTo>
                  <a:pt x="2406" y="1532"/>
                  <a:pt x="2414" y="1489"/>
                  <a:pt x="2420" y="1446"/>
                </a:cubicBezTo>
                <a:lnTo>
                  <a:pt x="2420" y="1444"/>
                </a:lnTo>
                <a:cubicBezTo>
                  <a:pt x="2425" y="1400"/>
                  <a:pt x="2428" y="1362"/>
                  <a:pt x="2429" y="1325"/>
                </a:cubicBezTo>
                <a:cubicBezTo>
                  <a:pt x="2433" y="1287"/>
                  <a:pt x="2433" y="1246"/>
                  <a:pt x="2429" y="1202"/>
                </a:cubicBezTo>
                <a:cubicBezTo>
                  <a:pt x="2428" y="1152"/>
                  <a:pt x="2425" y="1103"/>
                  <a:pt x="2420" y="1057"/>
                </a:cubicBezTo>
                <a:cubicBezTo>
                  <a:pt x="2414" y="1000"/>
                  <a:pt x="2409" y="953"/>
                  <a:pt x="2401" y="908"/>
                </a:cubicBezTo>
                <a:cubicBezTo>
                  <a:pt x="2393" y="859"/>
                  <a:pt x="2380" y="813"/>
                  <a:pt x="2371" y="775"/>
                </a:cubicBezTo>
                <a:cubicBezTo>
                  <a:pt x="2361" y="735"/>
                  <a:pt x="2350" y="696"/>
                  <a:pt x="2337" y="656"/>
                </a:cubicBezTo>
                <a:cubicBezTo>
                  <a:pt x="2329" y="635"/>
                  <a:pt x="2321" y="613"/>
                  <a:pt x="2314" y="592"/>
                </a:cubicBezTo>
                <a:cubicBezTo>
                  <a:pt x="2306" y="572"/>
                  <a:pt x="2293" y="545"/>
                  <a:pt x="2280" y="520"/>
                </a:cubicBezTo>
                <a:cubicBezTo>
                  <a:pt x="2268" y="500"/>
                  <a:pt x="2253" y="478"/>
                  <a:pt x="2237" y="456"/>
                </a:cubicBezTo>
                <a:cubicBezTo>
                  <a:pt x="2222" y="432"/>
                  <a:pt x="2206" y="415"/>
                  <a:pt x="2191" y="396"/>
                </a:cubicBezTo>
                <a:cubicBezTo>
                  <a:pt x="2160" y="356"/>
                  <a:pt x="2126" y="324"/>
                  <a:pt x="2093" y="297"/>
                </a:cubicBezTo>
                <a:cubicBezTo>
                  <a:pt x="2053" y="266"/>
                  <a:pt x="2009" y="236"/>
                  <a:pt x="1966" y="210"/>
                </a:cubicBezTo>
                <a:cubicBezTo>
                  <a:pt x="1947" y="197"/>
                  <a:pt x="1925" y="186"/>
                  <a:pt x="1900" y="172"/>
                </a:cubicBezTo>
                <a:cubicBezTo>
                  <a:pt x="1876" y="161"/>
                  <a:pt x="1854" y="148"/>
                  <a:pt x="1831" y="139"/>
                </a:cubicBezTo>
                <a:cubicBezTo>
                  <a:pt x="1788" y="118"/>
                  <a:pt x="1741" y="99"/>
                  <a:pt x="1681" y="78"/>
                </a:cubicBezTo>
                <a:cubicBezTo>
                  <a:pt x="1635" y="64"/>
                  <a:pt x="1590" y="50"/>
                  <a:pt x="1546" y="39"/>
                </a:cubicBezTo>
                <a:cubicBezTo>
                  <a:pt x="1490" y="26"/>
                  <a:pt x="1441" y="15"/>
                  <a:pt x="1393" y="10"/>
                </a:cubicBezTo>
                <a:lnTo>
                  <a:pt x="1392" y="10"/>
                </a:lnTo>
                <a:cubicBezTo>
                  <a:pt x="1349" y="4"/>
                  <a:pt x="1313" y="2"/>
                  <a:pt x="1278" y="2"/>
                </a:cubicBezTo>
                <a:cubicBezTo>
                  <a:pt x="1273" y="2"/>
                  <a:pt x="1267" y="2"/>
                  <a:pt x="1255" y="1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0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5" name="Google Shape;470;p23">
            <a:extLst>
              <a:ext uri="{FF2B5EF4-FFF2-40B4-BE49-F238E27FC236}">
                <a16:creationId xmlns:a16="http://schemas.microsoft.com/office/drawing/2014/main" id="{EC8ACC81-4DBB-40BD-BD53-6913B4A28D5C}"/>
              </a:ext>
            </a:extLst>
          </p:cNvPr>
          <p:cNvGrpSpPr/>
          <p:nvPr/>
        </p:nvGrpSpPr>
        <p:grpSpPr>
          <a:xfrm>
            <a:off x="6439638" y="2057583"/>
            <a:ext cx="2027597" cy="1813557"/>
            <a:chOff x="4651600" y="1341367"/>
            <a:chExt cx="1601578" cy="1432510"/>
          </a:xfrm>
        </p:grpSpPr>
        <p:sp>
          <p:nvSpPr>
            <p:cNvPr id="106" name="Google Shape;471;p23">
              <a:extLst>
                <a:ext uri="{FF2B5EF4-FFF2-40B4-BE49-F238E27FC236}">
                  <a16:creationId xmlns:a16="http://schemas.microsoft.com/office/drawing/2014/main" id="{57433464-AFFE-429F-8DFC-B82F3CCAAF7C}"/>
                </a:ext>
              </a:extLst>
            </p:cNvPr>
            <p:cNvSpPr/>
            <p:nvPr/>
          </p:nvSpPr>
          <p:spPr>
            <a:xfrm flipH="1">
              <a:off x="4722401" y="1341367"/>
              <a:ext cx="1530777" cy="1331800"/>
            </a:xfrm>
            <a:custGeom>
              <a:avLst/>
              <a:gdLst/>
              <a:ahLst/>
              <a:cxnLst/>
              <a:rect l="l" t="t" r="r" b="b"/>
              <a:pathLst>
                <a:path w="2508" h="2182" extrusionOk="0">
                  <a:moveTo>
                    <a:pt x="804" y="140"/>
                  </a:moveTo>
                  <a:cubicBezTo>
                    <a:pt x="804" y="141"/>
                    <a:pt x="804" y="141"/>
                    <a:pt x="804" y="141"/>
                  </a:cubicBezTo>
                  <a:cubicBezTo>
                    <a:pt x="804" y="141"/>
                    <a:pt x="804" y="140"/>
                    <a:pt x="805" y="140"/>
                  </a:cubicBezTo>
                  <a:close/>
                  <a:moveTo>
                    <a:pt x="2233" y="466"/>
                  </a:moveTo>
                  <a:lnTo>
                    <a:pt x="2233" y="466"/>
                  </a:lnTo>
                  <a:cubicBezTo>
                    <a:pt x="2233" y="466"/>
                    <a:pt x="2233" y="466"/>
                    <a:pt x="2233" y="466"/>
                  </a:cubicBezTo>
                  <a:lnTo>
                    <a:pt x="2233" y="466"/>
                  </a:lnTo>
                  <a:cubicBezTo>
                    <a:pt x="2233" y="466"/>
                    <a:pt x="2233" y="466"/>
                    <a:pt x="2233" y="466"/>
                  </a:cubicBezTo>
                  <a:close/>
                  <a:moveTo>
                    <a:pt x="2233" y="466"/>
                  </a:moveTo>
                  <a:cubicBezTo>
                    <a:pt x="2233" y="467"/>
                    <a:pt x="2234" y="468"/>
                    <a:pt x="2235" y="469"/>
                  </a:cubicBezTo>
                  <a:cubicBezTo>
                    <a:pt x="2235" y="467"/>
                    <a:pt x="2233" y="467"/>
                    <a:pt x="2233" y="466"/>
                  </a:cubicBezTo>
                  <a:close/>
                  <a:moveTo>
                    <a:pt x="1278" y="49"/>
                  </a:moveTo>
                  <a:cubicBezTo>
                    <a:pt x="1310" y="49"/>
                    <a:pt x="1342" y="50"/>
                    <a:pt x="1375" y="53"/>
                  </a:cubicBezTo>
                  <a:cubicBezTo>
                    <a:pt x="1424" y="56"/>
                    <a:pt x="1473" y="63"/>
                    <a:pt x="1529" y="69"/>
                  </a:cubicBezTo>
                  <a:cubicBezTo>
                    <a:pt x="1548" y="71"/>
                    <a:pt x="1567" y="75"/>
                    <a:pt x="1584" y="78"/>
                  </a:cubicBezTo>
                  <a:lnTo>
                    <a:pt x="1662" y="96"/>
                  </a:lnTo>
                  <a:cubicBezTo>
                    <a:pt x="1687" y="104"/>
                    <a:pt x="1711" y="112"/>
                    <a:pt x="1738" y="120"/>
                  </a:cubicBezTo>
                  <a:cubicBezTo>
                    <a:pt x="1782" y="134"/>
                    <a:pt x="1825" y="151"/>
                    <a:pt x="1868" y="172"/>
                  </a:cubicBezTo>
                  <a:cubicBezTo>
                    <a:pt x="1908" y="190"/>
                    <a:pt x="1947" y="210"/>
                    <a:pt x="1985" y="231"/>
                  </a:cubicBezTo>
                  <a:cubicBezTo>
                    <a:pt x="2005" y="243"/>
                    <a:pt x="2025" y="253"/>
                    <a:pt x="2043" y="267"/>
                  </a:cubicBezTo>
                  <a:cubicBezTo>
                    <a:pt x="2060" y="278"/>
                    <a:pt x="2076" y="291"/>
                    <a:pt x="2092" y="305"/>
                  </a:cubicBezTo>
                  <a:cubicBezTo>
                    <a:pt x="2120" y="329"/>
                    <a:pt x="2147" y="354"/>
                    <a:pt x="2174" y="381"/>
                  </a:cubicBezTo>
                  <a:cubicBezTo>
                    <a:pt x="2200" y="410"/>
                    <a:pt x="2222" y="437"/>
                    <a:pt x="2242" y="467"/>
                  </a:cubicBezTo>
                  <a:cubicBezTo>
                    <a:pt x="2265" y="500"/>
                    <a:pt x="2287" y="535"/>
                    <a:pt x="2306" y="570"/>
                  </a:cubicBezTo>
                  <a:cubicBezTo>
                    <a:pt x="2325" y="604"/>
                    <a:pt x="2341" y="640"/>
                    <a:pt x="2354" y="675"/>
                  </a:cubicBezTo>
                  <a:cubicBezTo>
                    <a:pt x="2366" y="710"/>
                    <a:pt x="2377" y="743"/>
                    <a:pt x="2385" y="776"/>
                  </a:cubicBezTo>
                  <a:cubicBezTo>
                    <a:pt x="2390" y="797"/>
                    <a:pt x="2393" y="815"/>
                    <a:pt x="2398" y="834"/>
                  </a:cubicBezTo>
                  <a:cubicBezTo>
                    <a:pt x="2401" y="854"/>
                    <a:pt x="2404" y="872"/>
                    <a:pt x="2406" y="892"/>
                  </a:cubicBezTo>
                  <a:cubicBezTo>
                    <a:pt x="2407" y="910"/>
                    <a:pt x="2409" y="929"/>
                    <a:pt x="2409" y="949"/>
                  </a:cubicBezTo>
                  <a:cubicBezTo>
                    <a:pt x="2412" y="1000"/>
                    <a:pt x="2409" y="1052"/>
                    <a:pt x="2406" y="1102"/>
                  </a:cubicBezTo>
                  <a:cubicBezTo>
                    <a:pt x="2401" y="1151"/>
                    <a:pt x="2396" y="1198"/>
                    <a:pt x="2388" y="1246"/>
                  </a:cubicBezTo>
                  <a:lnTo>
                    <a:pt x="2388" y="1241"/>
                  </a:lnTo>
                  <a:cubicBezTo>
                    <a:pt x="2377" y="1300"/>
                    <a:pt x="2366" y="1360"/>
                    <a:pt x="2352" y="1417"/>
                  </a:cubicBezTo>
                  <a:cubicBezTo>
                    <a:pt x="2350" y="1419"/>
                    <a:pt x="2350" y="1421"/>
                    <a:pt x="2350" y="1424"/>
                  </a:cubicBezTo>
                  <a:cubicBezTo>
                    <a:pt x="2342" y="1444"/>
                    <a:pt x="2334" y="1467"/>
                    <a:pt x="2328" y="1489"/>
                  </a:cubicBezTo>
                  <a:cubicBezTo>
                    <a:pt x="2325" y="1505"/>
                    <a:pt x="2319" y="1522"/>
                    <a:pt x="2314" y="1538"/>
                  </a:cubicBezTo>
                  <a:cubicBezTo>
                    <a:pt x="2309" y="1554"/>
                    <a:pt x="2303" y="1571"/>
                    <a:pt x="2298" y="1587"/>
                  </a:cubicBezTo>
                  <a:cubicBezTo>
                    <a:pt x="2296" y="1595"/>
                    <a:pt x="2295" y="1601"/>
                    <a:pt x="2293" y="1609"/>
                  </a:cubicBezTo>
                  <a:lnTo>
                    <a:pt x="2287" y="1627"/>
                  </a:lnTo>
                  <a:cubicBezTo>
                    <a:pt x="2285" y="1635"/>
                    <a:pt x="2281" y="1643"/>
                    <a:pt x="2279" y="1654"/>
                  </a:cubicBezTo>
                  <a:cubicBezTo>
                    <a:pt x="2277" y="1663"/>
                    <a:pt x="2274" y="1671"/>
                    <a:pt x="2274" y="1681"/>
                  </a:cubicBezTo>
                  <a:cubicBezTo>
                    <a:pt x="2273" y="1690"/>
                    <a:pt x="2273" y="1698"/>
                    <a:pt x="2274" y="1709"/>
                  </a:cubicBezTo>
                  <a:cubicBezTo>
                    <a:pt x="2274" y="1719"/>
                    <a:pt x="2279" y="1727"/>
                    <a:pt x="2281" y="1735"/>
                  </a:cubicBezTo>
                  <a:cubicBezTo>
                    <a:pt x="2285" y="1746"/>
                    <a:pt x="2290" y="1755"/>
                    <a:pt x="2295" y="1768"/>
                  </a:cubicBezTo>
                  <a:cubicBezTo>
                    <a:pt x="2306" y="1798"/>
                    <a:pt x="2320" y="1825"/>
                    <a:pt x="2336" y="1854"/>
                  </a:cubicBezTo>
                  <a:cubicBezTo>
                    <a:pt x="2349" y="1871"/>
                    <a:pt x="2358" y="1889"/>
                    <a:pt x="2368" y="1908"/>
                  </a:cubicBezTo>
                  <a:cubicBezTo>
                    <a:pt x="2380" y="1927"/>
                    <a:pt x="2392" y="1949"/>
                    <a:pt x="2406" y="1968"/>
                  </a:cubicBezTo>
                  <a:cubicBezTo>
                    <a:pt x="2414" y="1979"/>
                    <a:pt x="2422" y="1990"/>
                    <a:pt x="2430" y="2003"/>
                  </a:cubicBezTo>
                  <a:cubicBezTo>
                    <a:pt x="2433" y="2008"/>
                    <a:pt x="2438" y="2012"/>
                    <a:pt x="2441" y="2019"/>
                  </a:cubicBezTo>
                  <a:lnTo>
                    <a:pt x="2439" y="2019"/>
                  </a:lnTo>
                  <a:lnTo>
                    <a:pt x="2428" y="2012"/>
                  </a:lnTo>
                  <a:cubicBezTo>
                    <a:pt x="2407" y="2004"/>
                    <a:pt x="2390" y="1996"/>
                    <a:pt x="2369" y="1988"/>
                  </a:cubicBezTo>
                  <a:cubicBezTo>
                    <a:pt x="2352" y="1981"/>
                    <a:pt x="2336" y="1974"/>
                    <a:pt x="2320" y="1966"/>
                  </a:cubicBezTo>
                  <a:cubicBezTo>
                    <a:pt x="2287" y="1952"/>
                    <a:pt x="2255" y="1935"/>
                    <a:pt x="2222" y="1919"/>
                  </a:cubicBezTo>
                  <a:cubicBezTo>
                    <a:pt x="2198" y="1909"/>
                    <a:pt x="2176" y="1896"/>
                    <a:pt x="2152" y="1887"/>
                  </a:cubicBezTo>
                  <a:cubicBezTo>
                    <a:pt x="2130" y="1877"/>
                    <a:pt x="2108" y="1869"/>
                    <a:pt x="2084" y="1862"/>
                  </a:cubicBezTo>
                  <a:cubicBezTo>
                    <a:pt x="2073" y="1857"/>
                    <a:pt x="2063" y="1855"/>
                    <a:pt x="2052" y="1852"/>
                  </a:cubicBezTo>
                  <a:cubicBezTo>
                    <a:pt x="2044" y="1849"/>
                    <a:pt x="2035" y="1846"/>
                    <a:pt x="2027" y="1846"/>
                  </a:cubicBezTo>
                  <a:cubicBezTo>
                    <a:pt x="2025" y="1845"/>
                    <a:pt x="2022" y="1845"/>
                    <a:pt x="2020" y="1845"/>
                  </a:cubicBezTo>
                  <a:cubicBezTo>
                    <a:pt x="2015" y="1845"/>
                    <a:pt x="2009" y="1847"/>
                    <a:pt x="2003" y="1849"/>
                  </a:cubicBezTo>
                  <a:cubicBezTo>
                    <a:pt x="1997" y="1852"/>
                    <a:pt x="1992" y="1855"/>
                    <a:pt x="1987" y="1860"/>
                  </a:cubicBezTo>
                  <a:cubicBezTo>
                    <a:pt x="1970" y="1873"/>
                    <a:pt x="1955" y="1892"/>
                    <a:pt x="1939" y="1908"/>
                  </a:cubicBezTo>
                  <a:cubicBezTo>
                    <a:pt x="1914" y="1933"/>
                    <a:pt x="1886" y="1957"/>
                    <a:pt x="1857" y="1979"/>
                  </a:cubicBezTo>
                  <a:cubicBezTo>
                    <a:pt x="1828" y="1996"/>
                    <a:pt x="1801" y="2014"/>
                    <a:pt x="1771" y="2028"/>
                  </a:cubicBezTo>
                  <a:cubicBezTo>
                    <a:pt x="1755" y="2036"/>
                    <a:pt x="1741" y="2044"/>
                    <a:pt x="1725" y="2050"/>
                  </a:cubicBezTo>
                  <a:cubicBezTo>
                    <a:pt x="1711" y="2058"/>
                    <a:pt x="1695" y="2063"/>
                    <a:pt x="1679" y="2069"/>
                  </a:cubicBezTo>
                  <a:cubicBezTo>
                    <a:pt x="1660" y="2077"/>
                    <a:pt x="1640" y="2085"/>
                    <a:pt x="1619" y="2092"/>
                  </a:cubicBezTo>
                  <a:cubicBezTo>
                    <a:pt x="1597" y="2100"/>
                    <a:pt x="1575" y="2106"/>
                    <a:pt x="1552" y="2109"/>
                  </a:cubicBezTo>
                  <a:cubicBezTo>
                    <a:pt x="1532" y="2115"/>
                    <a:pt x="1508" y="2119"/>
                    <a:pt x="1484" y="2123"/>
                  </a:cubicBezTo>
                  <a:cubicBezTo>
                    <a:pt x="1462" y="2125"/>
                    <a:pt x="1438" y="2130"/>
                    <a:pt x="1416" y="2131"/>
                  </a:cubicBezTo>
                  <a:cubicBezTo>
                    <a:pt x="1378" y="2134"/>
                    <a:pt x="1341" y="2139"/>
                    <a:pt x="1303" y="2139"/>
                  </a:cubicBezTo>
                  <a:lnTo>
                    <a:pt x="1235" y="2139"/>
                  </a:lnTo>
                  <a:cubicBezTo>
                    <a:pt x="1210" y="2139"/>
                    <a:pt x="1186" y="2139"/>
                    <a:pt x="1161" y="2138"/>
                  </a:cubicBezTo>
                  <a:cubicBezTo>
                    <a:pt x="1137" y="2134"/>
                    <a:pt x="1111" y="2133"/>
                    <a:pt x="1088" y="2131"/>
                  </a:cubicBezTo>
                  <a:cubicBezTo>
                    <a:pt x="1064" y="2130"/>
                    <a:pt x="1040" y="2126"/>
                    <a:pt x="1018" y="2123"/>
                  </a:cubicBezTo>
                  <a:cubicBezTo>
                    <a:pt x="1013" y="2122"/>
                    <a:pt x="1011" y="2122"/>
                    <a:pt x="1010" y="2122"/>
                  </a:cubicBezTo>
                  <a:cubicBezTo>
                    <a:pt x="986" y="2117"/>
                    <a:pt x="962" y="2111"/>
                    <a:pt x="938" y="2106"/>
                  </a:cubicBezTo>
                  <a:cubicBezTo>
                    <a:pt x="915" y="2100"/>
                    <a:pt x="889" y="2092"/>
                    <a:pt x="865" y="2084"/>
                  </a:cubicBezTo>
                  <a:cubicBezTo>
                    <a:pt x="818" y="2068"/>
                    <a:pt x="772" y="2047"/>
                    <a:pt x="726" y="2028"/>
                  </a:cubicBezTo>
                  <a:lnTo>
                    <a:pt x="631" y="1981"/>
                  </a:lnTo>
                  <a:cubicBezTo>
                    <a:pt x="588" y="1958"/>
                    <a:pt x="543" y="1933"/>
                    <a:pt x="501" y="1908"/>
                  </a:cubicBezTo>
                  <a:cubicBezTo>
                    <a:pt x="458" y="1881"/>
                    <a:pt x="417" y="1854"/>
                    <a:pt x="378" y="1822"/>
                  </a:cubicBezTo>
                  <a:cubicBezTo>
                    <a:pt x="347" y="1797"/>
                    <a:pt x="320" y="1768"/>
                    <a:pt x="291" y="1738"/>
                  </a:cubicBezTo>
                  <a:cubicBezTo>
                    <a:pt x="264" y="1709"/>
                    <a:pt x="240" y="1678"/>
                    <a:pt x="217" y="1646"/>
                  </a:cubicBezTo>
                  <a:cubicBezTo>
                    <a:pt x="194" y="1616"/>
                    <a:pt x="177" y="1584"/>
                    <a:pt x="160" y="1552"/>
                  </a:cubicBezTo>
                  <a:cubicBezTo>
                    <a:pt x="148" y="1535"/>
                    <a:pt x="141" y="1519"/>
                    <a:pt x="133" y="1500"/>
                  </a:cubicBezTo>
                  <a:cubicBezTo>
                    <a:pt x="125" y="1482"/>
                    <a:pt x="117" y="1467"/>
                    <a:pt x="112" y="1449"/>
                  </a:cubicBezTo>
                  <a:cubicBezTo>
                    <a:pt x="96" y="1403"/>
                    <a:pt x="82" y="1357"/>
                    <a:pt x="69" y="1313"/>
                  </a:cubicBezTo>
                  <a:cubicBezTo>
                    <a:pt x="64" y="1289"/>
                    <a:pt x="58" y="1262"/>
                    <a:pt x="53" y="1238"/>
                  </a:cubicBezTo>
                  <a:cubicBezTo>
                    <a:pt x="50" y="1217"/>
                    <a:pt x="45" y="1194"/>
                    <a:pt x="44" y="1171"/>
                  </a:cubicBezTo>
                  <a:cubicBezTo>
                    <a:pt x="41" y="1138"/>
                    <a:pt x="36" y="1102"/>
                    <a:pt x="37" y="1067"/>
                  </a:cubicBezTo>
                  <a:cubicBezTo>
                    <a:pt x="41" y="1048"/>
                    <a:pt x="41" y="1032"/>
                    <a:pt x="42" y="1014"/>
                  </a:cubicBezTo>
                  <a:lnTo>
                    <a:pt x="48" y="967"/>
                  </a:lnTo>
                  <a:cubicBezTo>
                    <a:pt x="53" y="927"/>
                    <a:pt x="64" y="888"/>
                    <a:pt x="75" y="849"/>
                  </a:cubicBezTo>
                  <a:cubicBezTo>
                    <a:pt x="88" y="810"/>
                    <a:pt x="101" y="770"/>
                    <a:pt x="120" y="734"/>
                  </a:cubicBezTo>
                  <a:cubicBezTo>
                    <a:pt x="137" y="696"/>
                    <a:pt x="156" y="657"/>
                    <a:pt x="179" y="623"/>
                  </a:cubicBezTo>
                  <a:cubicBezTo>
                    <a:pt x="201" y="585"/>
                    <a:pt x="226" y="548"/>
                    <a:pt x="255" y="515"/>
                  </a:cubicBezTo>
                  <a:cubicBezTo>
                    <a:pt x="271" y="496"/>
                    <a:pt x="286" y="477"/>
                    <a:pt x="304" y="459"/>
                  </a:cubicBezTo>
                  <a:cubicBezTo>
                    <a:pt x="320" y="440"/>
                    <a:pt x="339" y="424"/>
                    <a:pt x="358" y="405"/>
                  </a:cubicBezTo>
                  <a:cubicBezTo>
                    <a:pt x="391" y="374"/>
                    <a:pt x="429" y="345"/>
                    <a:pt x="466" y="316"/>
                  </a:cubicBezTo>
                  <a:cubicBezTo>
                    <a:pt x="488" y="302"/>
                    <a:pt x="512" y="286"/>
                    <a:pt x="534" y="274"/>
                  </a:cubicBezTo>
                  <a:cubicBezTo>
                    <a:pt x="577" y="247"/>
                    <a:pt x="621" y="221"/>
                    <a:pt x="667" y="199"/>
                  </a:cubicBezTo>
                  <a:cubicBezTo>
                    <a:pt x="712" y="178"/>
                    <a:pt x="759" y="156"/>
                    <a:pt x="807" y="139"/>
                  </a:cubicBezTo>
                  <a:cubicBezTo>
                    <a:pt x="826" y="131"/>
                    <a:pt x="843" y="124"/>
                    <a:pt x="861" y="118"/>
                  </a:cubicBezTo>
                  <a:cubicBezTo>
                    <a:pt x="910" y="102"/>
                    <a:pt x="961" y="88"/>
                    <a:pt x="1010" y="78"/>
                  </a:cubicBezTo>
                  <a:cubicBezTo>
                    <a:pt x="1059" y="69"/>
                    <a:pt x="1111" y="61"/>
                    <a:pt x="1162" y="55"/>
                  </a:cubicBezTo>
                  <a:cubicBezTo>
                    <a:pt x="1183" y="53"/>
                    <a:pt x="1202" y="50"/>
                    <a:pt x="1222" y="50"/>
                  </a:cubicBezTo>
                  <a:cubicBezTo>
                    <a:pt x="1241" y="49"/>
                    <a:pt x="1259" y="49"/>
                    <a:pt x="1278" y="49"/>
                  </a:cubicBezTo>
                  <a:close/>
                  <a:moveTo>
                    <a:pt x="1295" y="1"/>
                  </a:moveTo>
                  <a:cubicBezTo>
                    <a:pt x="1272" y="1"/>
                    <a:pt x="1248" y="1"/>
                    <a:pt x="1224" y="2"/>
                  </a:cubicBezTo>
                  <a:cubicBezTo>
                    <a:pt x="1170" y="5"/>
                    <a:pt x="1116" y="10"/>
                    <a:pt x="1065" y="21"/>
                  </a:cubicBezTo>
                  <a:cubicBezTo>
                    <a:pt x="1013" y="29"/>
                    <a:pt x="962" y="40"/>
                    <a:pt x="913" y="55"/>
                  </a:cubicBezTo>
                  <a:lnTo>
                    <a:pt x="842" y="78"/>
                  </a:lnTo>
                  <a:cubicBezTo>
                    <a:pt x="815" y="88"/>
                    <a:pt x="791" y="97"/>
                    <a:pt x="766" y="109"/>
                  </a:cubicBezTo>
                  <a:cubicBezTo>
                    <a:pt x="718" y="128"/>
                    <a:pt x="670" y="150"/>
                    <a:pt x="624" y="174"/>
                  </a:cubicBezTo>
                  <a:cubicBezTo>
                    <a:pt x="580" y="197"/>
                    <a:pt x="536" y="223"/>
                    <a:pt x="493" y="251"/>
                  </a:cubicBezTo>
                  <a:cubicBezTo>
                    <a:pt x="448" y="280"/>
                    <a:pt x="405" y="312"/>
                    <a:pt x="366" y="347"/>
                  </a:cubicBezTo>
                  <a:cubicBezTo>
                    <a:pt x="323" y="380"/>
                    <a:pt x="286" y="418"/>
                    <a:pt x="250" y="458"/>
                  </a:cubicBezTo>
                  <a:lnTo>
                    <a:pt x="196" y="523"/>
                  </a:lnTo>
                  <a:cubicBezTo>
                    <a:pt x="180" y="542"/>
                    <a:pt x="164" y="565"/>
                    <a:pt x="152" y="588"/>
                  </a:cubicBezTo>
                  <a:cubicBezTo>
                    <a:pt x="137" y="610"/>
                    <a:pt x="125" y="634"/>
                    <a:pt x="114" y="656"/>
                  </a:cubicBezTo>
                  <a:cubicBezTo>
                    <a:pt x="101" y="680"/>
                    <a:pt x="90" y="703"/>
                    <a:pt x="80" y="727"/>
                  </a:cubicBezTo>
                  <a:cubicBezTo>
                    <a:pt x="58" y="776"/>
                    <a:pt x="42" y="826"/>
                    <a:pt x="28" y="878"/>
                  </a:cubicBezTo>
                  <a:cubicBezTo>
                    <a:pt x="14" y="927"/>
                    <a:pt x="6" y="976"/>
                    <a:pt x="2" y="1029"/>
                  </a:cubicBezTo>
                  <a:cubicBezTo>
                    <a:pt x="1" y="1054"/>
                    <a:pt x="1" y="1078"/>
                    <a:pt x="1" y="1103"/>
                  </a:cubicBezTo>
                  <a:cubicBezTo>
                    <a:pt x="1" y="1132"/>
                    <a:pt x="2" y="1159"/>
                    <a:pt x="6" y="1187"/>
                  </a:cubicBezTo>
                  <a:cubicBezTo>
                    <a:pt x="12" y="1238"/>
                    <a:pt x="22" y="1287"/>
                    <a:pt x="34" y="1338"/>
                  </a:cubicBezTo>
                  <a:cubicBezTo>
                    <a:pt x="48" y="1389"/>
                    <a:pt x="64" y="1438"/>
                    <a:pt x="83" y="1489"/>
                  </a:cubicBezTo>
                  <a:cubicBezTo>
                    <a:pt x="104" y="1538"/>
                    <a:pt x="128" y="1584"/>
                    <a:pt x="155" y="1627"/>
                  </a:cubicBezTo>
                  <a:cubicBezTo>
                    <a:pt x="183" y="1671"/>
                    <a:pt x="215" y="1712"/>
                    <a:pt x="248" y="1752"/>
                  </a:cubicBezTo>
                  <a:cubicBezTo>
                    <a:pt x="264" y="1771"/>
                    <a:pt x="282" y="1790"/>
                    <a:pt x="299" y="1808"/>
                  </a:cubicBezTo>
                  <a:cubicBezTo>
                    <a:pt x="320" y="1825"/>
                    <a:pt x="339" y="1843"/>
                    <a:pt x="361" y="1862"/>
                  </a:cubicBezTo>
                  <a:cubicBezTo>
                    <a:pt x="401" y="1893"/>
                    <a:pt x="440" y="1920"/>
                    <a:pt x="485" y="1946"/>
                  </a:cubicBezTo>
                  <a:cubicBezTo>
                    <a:pt x="528" y="1974"/>
                    <a:pt x="572" y="1998"/>
                    <a:pt x="616" y="2022"/>
                  </a:cubicBezTo>
                  <a:cubicBezTo>
                    <a:pt x="661" y="2046"/>
                    <a:pt x="704" y="2065"/>
                    <a:pt x="750" y="2085"/>
                  </a:cubicBezTo>
                  <a:cubicBezTo>
                    <a:pt x="797" y="2104"/>
                    <a:pt x="845" y="2123"/>
                    <a:pt x="894" y="2136"/>
                  </a:cubicBezTo>
                  <a:cubicBezTo>
                    <a:pt x="945" y="2150"/>
                    <a:pt x="994" y="2160"/>
                    <a:pt x="1045" y="2166"/>
                  </a:cubicBezTo>
                  <a:cubicBezTo>
                    <a:pt x="1096" y="2174"/>
                    <a:pt x="1145" y="2176"/>
                    <a:pt x="1194" y="2179"/>
                  </a:cubicBezTo>
                  <a:cubicBezTo>
                    <a:pt x="1216" y="2180"/>
                    <a:pt x="1240" y="2180"/>
                    <a:pt x="1262" y="2180"/>
                  </a:cubicBezTo>
                  <a:cubicBezTo>
                    <a:pt x="1278" y="2180"/>
                    <a:pt x="1295" y="2181"/>
                    <a:pt x="1311" y="2181"/>
                  </a:cubicBezTo>
                  <a:cubicBezTo>
                    <a:pt x="1319" y="2181"/>
                    <a:pt x="1327" y="2181"/>
                    <a:pt x="1335" y="2180"/>
                  </a:cubicBezTo>
                  <a:cubicBezTo>
                    <a:pt x="1389" y="2179"/>
                    <a:pt x="1440" y="2172"/>
                    <a:pt x="1492" y="2165"/>
                  </a:cubicBezTo>
                  <a:cubicBezTo>
                    <a:pt x="1541" y="2157"/>
                    <a:pt x="1590" y="2144"/>
                    <a:pt x="1638" y="2128"/>
                  </a:cubicBezTo>
                  <a:cubicBezTo>
                    <a:pt x="1662" y="2120"/>
                    <a:pt x="1684" y="2111"/>
                    <a:pt x="1708" y="2101"/>
                  </a:cubicBezTo>
                  <a:lnTo>
                    <a:pt x="1773" y="2071"/>
                  </a:lnTo>
                  <a:cubicBezTo>
                    <a:pt x="1790" y="2061"/>
                    <a:pt x="1811" y="2052"/>
                    <a:pt x="1828" y="2039"/>
                  </a:cubicBezTo>
                  <a:lnTo>
                    <a:pt x="1889" y="1998"/>
                  </a:lnTo>
                  <a:cubicBezTo>
                    <a:pt x="1916" y="1976"/>
                    <a:pt x="1944" y="1954"/>
                    <a:pt x="1968" y="1928"/>
                  </a:cubicBezTo>
                  <a:lnTo>
                    <a:pt x="1993" y="1903"/>
                  </a:lnTo>
                  <a:cubicBezTo>
                    <a:pt x="2000" y="1896"/>
                    <a:pt x="2005" y="1892"/>
                    <a:pt x="2011" y="1887"/>
                  </a:cubicBezTo>
                  <a:cubicBezTo>
                    <a:pt x="2011" y="1887"/>
                    <a:pt x="2012" y="1885"/>
                    <a:pt x="2016" y="1885"/>
                  </a:cubicBezTo>
                  <a:lnTo>
                    <a:pt x="2024" y="1885"/>
                  </a:lnTo>
                  <a:cubicBezTo>
                    <a:pt x="2036" y="1889"/>
                    <a:pt x="2049" y="1893"/>
                    <a:pt x="2060" y="1896"/>
                  </a:cubicBezTo>
                  <a:cubicBezTo>
                    <a:pt x="2076" y="1903"/>
                    <a:pt x="2090" y="1908"/>
                    <a:pt x="2106" y="1912"/>
                  </a:cubicBezTo>
                  <a:cubicBezTo>
                    <a:pt x="2124" y="1919"/>
                    <a:pt x="2143" y="1927"/>
                    <a:pt x="2158" y="1933"/>
                  </a:cubicBezTo>
                  <a:cubicBezTo>
                    <a:pt x="2171" y="1938"/>
                    <a:pt x="2187" y="1944"/>
                    <a:pt x="2201" y="1950"/>
                  </a:cubicBezTo>
                  <a:cubicBezTo>
                    <a:pt x="2222" y="1958"/>
                    <a:pt x="2239" y="1968"/>
                    <a:pt x="2258" y="1976"/>
                  </a:cubicBezTo>
                  <a:cubicBezTo>
                    <a:pt x="2277" y="1984"/>
                    <a:pt x="2296" y="1992"/>
                    <a:pt x="2314" y="2001"/>
                  </a:cubicBezTo>
                  <a:cubicBezTo>
                    <a:pt x="2333" y="2009"/>
                    <a:pt x="2349" y="2017"/>
                    <a:pt x="2366" y="2025"/>
                  </a:cubicBezTo>
                  <a:cubicBezTo>
                    <a:pt x="2384" y="2033"/>
                    <a:pt x="2404" y="2041"/>
                    <a:pt x="2422" y="2049"/>
                  </a:cubicBezTo>
                  <a:cubicBezTo>
                    <a:pt x="2428" y="2054"/>
                    <a:pt x="2436" y="2057"/>
                    <a:pt x="2441" y="2060"/>
                  </a:cubicBezTo>
                  <a:cubicBezTo>
                    <a:pt x="2447" y="2061"/>
                    <a:pt x="2452" y="2063"/>
                    <a:pt x="2457" y="2065"/>
                  </a:cubicBezTo>
                  <a:cubicBezTo>
                    <a:pt x="2463" y="2068"/>
                    <a:pt x="2471" y="2071"/>
                    <a:pt x="2479" y="2073"/>
                  </a:cubicBezTo>
                  <a:cubicBezTo>
                    <a:pt x="2480" y="2076"/>
                    <a:pt x="2485" y="2076"/>
                    <a:pt x="2487" y="2076"/>
                  </a:cubicBezTo>
                  <a:cubicBezTo>
                    <a:pt x="2492" y="2076"/>
                    <a:pt x="2495" y="2076"/>
                    <a:pt x="2496" y="2073"/>
                  </a:cubicBezTo>
                  <a:cubicBezTo>
                    <a:pt x="2501" y="2071"/>
                    <a:pt x="2503" y="2068"/>
                    <a:pt x="2504" y="2063"/>
                  </a:cubicBezTo>
                  <a:cubicBezTo>
                    <a:pt x="2507" y="2060"/>
                    <a:pt x="2504" y="2054"/>
                    <a:pt x="2503" y="2049"/>
                  </a:cubicBezTo>
                  <a:cubicBezTo>
                    <a:pt x="2501" y="2047"/>
                    <a:pt x="2499" y="2044"/>
                    <a:pt x="2496" y="2041"/>
                  </a:cubicBezTo>
                  <a:lnTo>
                    <a:pt x="2479" y="2017"/>
                  </a:lnTo>
                  <a:cubicBezTo>
                    <a:pt x="2455" y="1982"/>
                    <a:pt x="2433" y="1949"/>
                    <a:pt x="2412" y="1912"/>
                  </a:cubicBezTo>
                  <a:cubicBezTo>
                    <a:pt x="2390" y="1879"/>
                    <a:pt x="2369" y="1841"/>
                    <a:pt x="2350" y="1806"/>
                  </a:cubicBezTo>
                  <a:cubicBezTo>
                    <a:pt x="2338" y="1782"/>
                    <a:pt x="2327" y="1758"/>
                    <a:pt x="2317" y="1735"/>
                  </a:cubicBezTo>
                  <a:cubicBezTo>
                    <a:pt x="2314" y="1727"/>
                    <a:pt x="2312" y="1720"/>
                    <a:pt x="2311" y="1714"/>
                  </a:cubicBezTo>
                  <a:cubicBezTo>
                    <a:pt x="2309" y="1711"/>
                    <a:pt x="2306" y="1705"/>
                    <a:pt x="2306" y="1698"/>
                  </a:cubicBezTo>
                  <a:lnTo>
                    <a:pt x="2306" y="1689"/>
                  </a:lnTo>
                  <a:cubicBezTo>
                    <a:pt x="2309" y="1687"/>
                    <a:pt x="2309" y="1682"/>
                    <a:pt x="2309" y="1681"/>
                  </a:cubicBezTo>
                  <a:cubicBezTo>
                    <a:pt x="2309" y="1676"/>
                    <a:pt x="2309" y="1673"/>
                    <a:pt x="2311" y="1668"/>
                  </a:cubicBezTo>
                  <a:cubicBezTo>
                    <a:pt x="2312" y="1663"/>
                    <a:pt x="2312" y="1659"/>
                    <a:pt x="2314" y="1655"/>
                  </a:cubicBezTo>
                  <a:cubicBezTo>
                    <a:pt x="2317" y="1649"/>
                    <a:pt x="2319" y="1644"/>
                    <a:pt x="2320" y="1639"/>
                  </a:cubicBezTo>
                  <a:cubicBezTo>
                    <a:pt x="2322" y="1633"/>
                    <a:pt x="2325" y="1625"/>
                    <a:pt x="2327" y="1619"/>
                  </a:cubicBezTo>
                  <a:cubicBezTo>
                    <a:pt x="2328" y="1609"/>
                    <a:pt x="2333" y="1600"/>
                    <a:pt x="2334" y="1589"/>
                  </a:cubicBezTo>
                  <a:cubicBezTo>
                    <a:pt x="2349" y="1557"/>
                    <a:pt x="2358" y="1525"/>
                    <a:pt x="2368" y="1492"/>
                  </a:cubicBezTo>
                  <a:cubicBezTo>
                    <a:pt x="2377" y="1460"/>
                    <a:pt x="2385" y="1428"/>
                    <a:pt x="2393" y="1397"/>
                  </a:cubicBezTo>
                  <a:cubicBezTo>
                    <a:pt x="2396" y="1394"/>
                    <a:pt x="2396" y="1387"/>
                    <a:pt x="2398" y="1382"/>
                  </a:cubicBezTo>
                  <a:cubicBezTo>
                    <a:pt x="2401" y="1367"/>
                    <a:pt x="2407" y="1349"/>
                    <a:pt x="2412" y="1333"/>
                  </a:cubicBezTo>
                  <a:cubicBezTo>
                    <a:pt x="2420" y="1303"/>
                    <a:pt x="2428" y="1271"/>
                    <a:pt x="2431" y="1243"/>
                  </a:cubicBezTo>
                  <a:cubicBezTo>
                    <a:pt x="2433" y="1219"/>
                    <a:pt x="2436" y="1192"/>
                    <a:pt x="2438" y="1168"/>
                  </a:cubicBezTo>
                  <a:cubicBezTo>
                    <a:pt x="2438" y="1157"/>
                    <a:pt x="2439" y="1145"/>
                    <a:pt x="2439" y="1133"/>
                  </a:cubicBezTo>
                  <a:cubicBezTo>
                    <a:pt x="2441" y="1110"/>
                    <a:pt x="2444" y="1084"/>
                    <a:pt x="2446" y="1057"/>
                  </a:cubicBezTo>
                  <a:cubicBezTo>
                    <a:pt x="2447" y="1006"/>
                    <a:pt x="2447" y="953"/>
                    <a:pt x="2444" y="902"/>
                  </a:cubicBezTo>
                  <a:cubicBezTo>
                    <a:pt x="2439" y="849"/>
                    <a:pt x="2430" y="800"/>
                    <a:pt x="2417" y="751"/>
                  </a:cubicBezTo>
                  <a:cubicBezTo>
                    <a:pt x="2406" y="707"/>
                    <a:pt x="2390" y="664"/>
                    <a:pt x="2373" y="619"/>
                  </a:cubicBezTo>
                  <a:cubicBezTo>
                    <a:pt x="2352" y="577"/>
                    <a:pt x="2330" y="534"/>
                    <a:pt x="2304" y="494"/>
                  </a:cubicBezTo>
                  <a:cubicBezTo>
                    <a:pt x="2279" y="454"/>
                    <a:pt x="2250" y="415"/>
                    <a:pt x="2219" y="380"/>
                  </a:cubicBezTo>
                  <a:cubicBezTo>
                    <a:pt x="2203" y="362"/>
                    <a:pt x="2187" y="343"/>
                    <a:pt x="2170" y="326"/>
                  </a:cubicBezTo>
                  <a:cubicBezTo>
                    <a:pt x="2150" y="307"/>
                    <a:pt x="2130" y="288"/>
                    <a:pt x="2108" y="270"/>
                  </a:cubicBezTo>
                  <a:lnTo>
                    <a:pt x="2108" y="270"/>
                  </a:lnTo>
                  <a:lnTo>
                    <a:pt x="2112" y="275"/>
                  </a:lnTo>
                  <a:cubicBezTo>
                    <a:pt x="2108" y="270"/>
                    <a:pt x="2104" y="269"/>
                    <a:pt x="2100" y="266"/>
                  </a:cubicBezTo>
                  <a:cubicBezTo>
                    <a:pt x="2081" y="250"/>
                    <a:pt x="2060" y="234"/>
                    <a:pt x="2039" y="220"/>
                  </a:cubicBezTo>
                  <a:cubicBezTo>
                    <a:pt x="2016" y="205"/>
                    <a:pt x="1993" y="191"/>
                    <a:pt x="1970" y="180"/>
                  </a:cubicBezTo>
                  <a:cubicBezTo>
                    <a:pt x="1946" y="166"/>
                    <a:pt x="1924" y="156"/>
                    <a:pt x="1900" y="143"/>
                  </a:cubicBezTo>
                  <a:cubicBezTo>
                    <a:pt x="1876" y="134"/>
                    <a:pt x="1852" y="123"/>
                    <a:pt x="1828" y="112"/>
                  </a:cubicBezTo>
                  <a:cubicBezTo>
                    <a:pt x="1782" y="94"/>
                    <a:pt x="1735" y="77"/>
                    <a:pt x="1687" y="63"/>
                  </a:cubicBezTo>
                  <a:cubicBezTo>
                    <a:pt x="1638" y="48"/>
                    <a:pt x="1589" y="37"/>
                    <a:pt x="1537" y="29"/>
                  </a:cubicBezTo>
                  <a:cubicBezTo>
                    <a:pt x="1535" y="29"/>
                    <a:pt x="1535" y="29"/>
                    <a:pt x="1535" y="29"/>
                  </a:cubicBezTo>
                  <a:cubicBezTo>
                    <a:pt x="1534" y="29"/>
                    <a:pt x="1534" y="29"/>
                    <a:pt x="1533" y="29"/>
                  </a:cubicBezTo>
                  <a:lnTo>
                    <a:pt x="1533" y="29"/>
                  </a:lnTo>
                  <a:cubicBezTo>
                    <a:pt x="1530" y="29"/>
                    <a:pt x="1527" y="28"/>
                    <a:pt x="1524" y="28"/>
                  </a:cubicBezTo>
                  <a:cubicBezTo>
                    <a:pt x="1473" y="21"/>
                    <a:pt x="1422" y="15"/>
                    <a:pt x="1373" y="12"/>
                  </a:cubicBezTo>
                  <a:cubicBezTo>
                    <a:pt x="1346" y="9"/>
                    <a:pt x="1321" y="7"/>
                    <a:pt x="1295" y="7"/>
                  </a:cubicBezTo>
                  <a:cubicBezTo>
                    <a:pt x="1294" y="7"/>
                    <a:pt x="1291" y="7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Google Shape;472;p23">
              <a:extLst>
                <a:ext uri="{FF2B5EF4-FFF2-40B4-BE49-F238E27FC236}">
                  <a16:creationId xmlns:a16="http://schemas.microsoft.com/office/drawing/2014/main" id="{D0F78566-37EA-4781-8372-F75A7E72F4BF}"/>
                </a:ext>
              </a:extLst>
            </p:cNvPr>
            <p:cNvSpPr/>
            <p:nvPr/>
          </p:nvSpPr>
          <p:spPr>
            <a:xfrm flipH="1">
              <a:off x="4651600" y="2065862"/>
              <a:ext cx="1596695" cy="708015"/>
            </a:xfrm>
            <a:custGeom>
              <a:avLst/>
              <a:gdLst/>
              <a:ahLst/>
              <a:cxnLst/>
              <a:rect l="l" t="t" r="r" b="b"/>
              <a:pathLst>
                <a:path w="2616" h="1160" extrusionOk="0">
                  <a:moveTo>
                    <a:pt x="14" y="0"/>
                  </a:moveTo>
                  <a:cubicBezTo>
                    <a:pt x="12" y="0"/>
                    <a:pt x="12" y="0"/>
                    <a:pt x="4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1" y="15"/>
                    <a:pt x="1" y="16"/>
                  </a:cubicBezTo>
                  <a:lnTo>
                    <a:pt x="1" y="43"/>
                  </a:lnTo>
                  <a:cubicBezTo>
                    <a:pt x="2" y="70"/>
                    <a:pt x="6" y="96"/>
                    <a:pt x="10" y="121"/>
                  </a:cubicBezTo>
                  <a:cubicBezTo>
                    <a:pt x="18" y="169"/>
                    <a:pt x="28" y="216"/>
                    <a:pt x="42" y="262"/>
                  </a:cubicBezTo>
                  <a:cubicBezTo>
                    <a:pt x="48" y="281"/>
                    <a:pt x="56" y="302"/>
                    <a:pt x="61" y="321"/>
                  </a:cubicBezTo>
                  <a:lnTo>
                    <a:pt x="91" y="392"/>
                  </a:lnTo>
                  <a:cubicBezTo>
                    <a:pt x="109" y="437"/>
                    <a:pt x="129" y="478"/>
                    <a:pt x="148" y="519"/>
                  </a:cubicBezTo>
                  <a:cubicBezTo>
                    <a:pt x="167" y="556"/>
                    <a:pt x="186" y="594"/>
                    <a:pt x="209" y="627"/>
                  </a:cubicBezTo>
                  <a:cubicBezTo>
                    <a:pt x="220" y="644"/>
                    <a:pt x="232" y="665"/>
                    <a:pt x="247" y="682"/>
                  </a:cubicBezTo>
                  <a:cubicBezTo>
                    <a:pt x="259" y="702"/>
                    <a:pt x="274" y="722"/>
                    <a:pt x="290" y="741"/>
                  </a:cubicBezTo>
                  <a:cubicBezTo>
                    <a:pt x="302" y="760"/>
                    <a:pt x="315" y="778"/>
                    <a:pt x="329" y="794"/>
                  </a:cubicBezTo>
                  <a:cubicBezTo>
                    <a:pt x="347" y="813"/>
                    <a:pt x="363" y="833"/>
                    <a:pt x="382" y="851"/>
                  </a:cubicBezTo>
                  <a:cubicBezTo>
                    <a:pt x="410" y="881"/>
                    <a:pt x="442" y="911"/>
                    <a:pt x="474" y="938"/>
                  </a:cubicBezTo>
                  <a:cubicBezTo>
                    <a:pt x="493" y="952"/>
                    <a:pt x="510" y="968"/>
                    <a:pt x="529" y="982"/>
                  </a:cubicBezTo>
                  <a:cubicBezTo>
                    <a:pt x="550" y="995"/>
                    <a:pt x="569" y="1009"/>
                    <a:pt x="591" y="1022"/>
                  </a:cubicBezTo>
                  <a:cubicBezTo>
                    <a:pt x="613" y="1033"/>
                    <a:pt x="637" y="1046"/>
                    <a:pt x="661" y="1057"/>
                  </a:cubicBezTo>
                  <a:cubicBezTo>
                    <a:pt x="683" y="1066"/>
                    <a:pt x="707" y="1078"/>
                    <a:pt x="727" y="1085"/>
                  </a:cubicBezTo>
                  <a:cubicBezTo>
                    <a:pt x="750" y="1095"/>
                    <a:pt x="772" y="1101"/>
                    <a:pt x="794" y="1109"/>
                  </a:cubicBezTo>
                  <a:cubicBezTo>
                    <a:pt x="818" y="1114"/>
                    <a:pt x="838" y="1122"/>
                    <a:pt x="862" y="1128"/>
                  </a:cubicBezTo>
                  <a:cubicBezTo>
                    <a:pt x="886" y="1135"/>
                    <a:pt x="908" y="1141"/>
                    <a:pt x="932" y="1144"/>
                  </a:cubicBezTo>
                  <a:cubicBezTo>
                    <a:pt x="956" y="1149"/>
                    <a:pt x="981" y="1152"/>
                    <a:pt x="1005" y="1154"/>
                  </a:cubicBezTo>
                  <a:cubicBezTo>
                    <a:pt x="1026" y="1157"/>
                    <a:pt x="1043" y="1157"/>
                    <a:pt x="1064" y="1158"/>
                  </a:cubicBezTo>
                  <a:cubicBezTo>
                    <a:pt x="1089" y="1160"/>
                    <a:pt x="1113" y="1160"/>
                    <a:pt x="1138" y="1160"/>
                  </a:cubicBezTo>
                  <a:cubicBezTo>
                    <a:pt x="1164" y="1160"/>
                    <a:pt x="1191" y="1158"/>
                    <a:pt x="1216" y="1158"/>
                  </a:cubicBezTo>
                  <a:cubicBezTo>
                    <a:pt x="1240" y="1157"/>
                    <a:pt x="1265" y="1157"/>
                    <a:pt x="1289" y="1154"/>
                  </a:cubicBezTo>
                  <a:cubicBezTo>
                    <a:pt x="1313" y="1154"/>
                    <a:pt x="1337" y="1152"/>
                    <a:pt x="1360" y="1150"/>
                  </a:cubicBezTo>
                  <a:cubicBezTo>
                    <a:pt x="1413" y="1146"/>
                    <a:pt x="1463" y="1138"/>
                    <a:pt x="1516" y="1130"/>
                  </a:cubicBezTo>
                  <a:cubicBezTo>
                    <a:pt x="1541" y="1127"/>
                    <a:pt x="1568" y="1120"/>
                    <a:pt x="1597" y="1114"/>
                  </a:cubicBezTo>
                  <a:cubicBezTo>
                    <a:pt x="1622" y="1109"/>
                    <a:pt x="1648" y="1103"/>
                    <a:pt x="1674" y="1095"/>
                  </a:cubicBezTo>
                  <a:cubicBezTo>
                    <a:pt x="1698" y="1087"/>
                    <a:pt x="1719" y="1081"/>
                    <a:pt x="1743" y="1073"/>
                  </a:cubicBezTo>
                  <a:cubicBezTo>
                    <a:pt x="1765" y="1065"/>
                    <a:pt x="1789" y="1057"/>
                    <a:pt x="1811" y="1049"/>
                  </a:cubicBezTo>
                  <a:cubicBezTo>
                    <a:pt x="1854" y="1033"/>
                    <a:pt x="1897" y="1014"/>
                    <a:pt x="1938" y="993"/>
                  </a:cubicBezTo>
                  <a:cubicBezTo>
                    <a:pt x="1960" y="984"/>
                    <a:pt x="1981" y="971"/>
                    <a:pt x="2001" y="960"/>
                  </a:cubicBezTo>
                  <a:cubicBezTo>
                    <a:pt x="2017" y="952"/>
                    <a:pt x="2035" y="939"/>
                    <a:pt x="2050" y="930"/>
                  </a:cubicBezTo>
                  <a:cubicBezTo>
                    <a:pt x="2063" y="922"/>
                    <a:pt x="2073" y="914"/>
                    <a:pt x="2084" y="906"/>
                  </a:cubicBezTo>
                  <a:cubicBezTo>
                    <a:pt x="2089" y="905"/>
                    <a:pt x="2092" y="900"/>
                    <a:pt x="2096" y="898"/>
                  </a:cubicBezTo>
                  <a:cubicBezTo>
                    <a:pt x="2100" y="897"/>
                    <a:pt x="2103" y="895"/>
                    <a:pt x="2106" y="892"/>
                  </a:cubicBezTo>
                  <a:cubicBezTo>
                    <a:pt x="2108" y="890"/>
                    <a:pt x="2108" y="890"/>
                    <a:pt x="2111" y="890"/>
                  </a:cubicBezTo>
                  <a:lnTo>
                    <a:pt x="2114" y="890"/>
                  </a:lnTo>
                  <a:cubicBezTo>
                    <a:pt x="2120" y="890"/>
                    <a:pt x="2123" y="890"/>
                    <a:pt x="2128" y="892"/>
                  </a:cubicBezTo>
                  <a:cubicBezTo>
                    <a:pt x="2135" y="892"/>
                    <a:pt x="2138" y="895"/>
                    <a:pt x="2144" y="897"/>
                  </a:cubicBezTo>
                  <a:cubicBezTo>
                    <a:pt x="2158" y="900"/>
                    <a:pt x="2169" y="906"/>
                    <a:pt x="2184" y="911"/>
                  </a:cubicBezTo>
                  <a:lnTo>
                    <a:pt x="2242" y="935"/>
                  </a:lnTo>
                  <a:lnTo>
                    <a:pt x="2246" y="935"/>
                  </a:lnTo>
                  <a:cubicBezTo>
                    <a:pt x="2246" y="936"/>
                    <a:pt x="2247" y="936"/>
                    <a:pt x="2247" y="936"/>
                  </a:cubicBezTo>
                  <a:cubicBezTo>
                    <a:pt x="2269" y="944"/>
                    <a:pt x="2288" y="954"/>
                    <a:pt x="2309" y="962"/>
                  </a:cubicBezTo>
                  <a:cubicBezTo>
                    <a:pt x="2330" y="971"/>
                    <a:pt x="2350" y="979"/>
                    <a:pt x="2369" y="990"/>
                  </a:cubicBezTo>
                  <a:cubicBezTo>
                    <a:pt x="2414" y="1009"/>
                    <a:pt x="2455" y="1031"/>
                    <a:pt x="2499" y="1051"/>
                  </a:cubicBezTo>
                  <a:cubicBezTo>
                    <a:pt x="2517" y="1057"/>
                    <a:pt x="2533" y="1065"/>
                    <a:pt x="2550" y="1073"/>
                  </a:cubicBezTo>
                  <a:cubicBezTo>
                    <a:pt x="2558" y="1074"/>
                    <a:pt x="2564" y="1079"/>
                    <a:pt x="2571" y="1081"/>
                  </a:cubicBezTo>
                  <a:lnTo>
                    <a:pt x="2588" y="1087"/>
                  </a:lnTo>
                  <a:cubicBezTo>
                    <a:pt x="2591" y="1088"/>
                    <a:pt x="2594" y="1088"/>
                    <a:pt x="2597" y="1088"/>
                  </a:cubicBezTo>
                  <a:cubicBezTo>
                    <a:pt x="2602" y="1088"/>
                    <a:pt x="2608" y="1086"/>
                    <a:pt x="2612" y="1082"/>
                  </a:cubicBezTo>
                  <a:cubicBezTo>
                    <a:pt x="2614" y="1079"/>
                    <a:pt x="2615" y="1073"/>
                    <a:pt x="2615" y="1066"/>
                  </a:cubicBezTo>
                  <a:cubicBezTo>
                    <a:pt x="2615" y="1065"/>
                    <a:pt x="2615" y="1062"/>
                    <a:pt x="2614" y="1058"/>
                  </a:cubicBezTo>
                  <a:cubicBezTo>
                    <a:pt x="2610" y="1047"/>
                    <a:pt x="2604" y="1035"/>
                    <a:pt x="2598" y="1024"/>
                  </a:cubicBezTo>
                  <a:cubicBezTo>
                    <a:pt x="2583" y="1000"/>
                    <a:pt x="2568" y="978"/>
                    <a:pt x="2555" y="955"/>
                  </a:cubicBezTo>
                  <a:cubicBezTo>
                    <a:pt x="2549" y="947"/>
                    <a:pt x="2542" y="938"/>
                    <a:pt x="2536" y="930"/>
                  </a:cubicBezTo>
                  <a:cubicBezTo>
                    <a:pt x="2533" y="922"/>
                    <a:pt x="2526" y="916"/>
                    <a:pt x="2523" y="908"/>
                  </a:cubicBezTo>
                  <a:lnTo>
                    <a:pt x="2511" y="890"/>
                  </a:lnTo>
                  <a:cubicBezTo>
                    <a:pt x="2509" y="887"/>
                    <a:pt x="2504" y="881"/>
                    <a:pt x="2501" y="874"/>
                  </a:cubicBezTo>
                  <a:cubicBezTo>
                    <a:pt x="2496" y="871"/>
                    <a:pt x="2495" y="867"/>
                    <a:pt x="2491" y="863"/>
                  </a:cubicBezTo>
                  <a:lnTo>
                    <a:pt x="2488" y="860"/>
                  </a:lnTo>
                  <a:cubicBezTo>
                    <a:pt x="2487" y="859"/>
                    <a:pt x="2485" y="857"/>
                    <a:pt x="2484" y="857"/>
                  </a:cubicBezTo>
                  <a:cubicBezTo>
                    <a:pt x="2480" y="857"/>
                    <a:pt x="2477" y="857"/>
                    <a:pt x="2476" y="859"/>
                  </a:cubicBezTo>
                  <a:cubicBezTo>
                    <a:pt x="2469" y="860"/>
                    <a:pt x="2469" y="868"/>
                    <a:pt x="2471" y="873"/>
                  </a:cubicBezTo>
                  <a:cubicBezTo>
                    <a:pt x="2476" y="879"/>
                    <a:pt x="2479" y="887"/>
                    <a:pt x="2484" y="892"/>
                  </a:cubicBezTo>
                  <a:cubicBezTo>
                    <a:pt x="2487" y="898"/>
                    <a:pt x="2491" y="906"/>
                    <a:pt x="2495" y="913"/>
                  </a:cubicBezTo>
                  <a:lnTo>
                    <a:pt x="2512" y="943"/>
                  </a:lnTo>
                  <a:cubicBezTo>
                    <a:pt x="2518" y="951"/>
                    <a:pt x="2523" y="960"/>
                    <a:pt x="2528" y="968"/>
                  </a:cubicBezTo>
                  <a:cubicBezTo>
                    <a:pt x="2534" y="979"/>
                    <a:pt x="2542" y="990"/>
                    <a:pt x="2549" y="1000"/>
                  </a:cubicBezTo>
                  <a:cubicBezTo>
                    <a:pt x="2557" y="1011"/>
                    <a:pt x="2564" y="1024"/>
                    <a:pt x="2571" y="1035"/>
                  </a:cubicBezTo>
                  <a:cubicBezTo>
                    <a:pt x="2576" y="1046"/>
                    <a:pt x="2582" y="1055"/>
                    <a:pt x="2587" y="1065"/>
                  </a:cubicBezTo>
                  <a:cubicBezTo>
                    <a:pt x="2571" y="1058"/>
                    <a:pt x="2552" y="1051"/>
                    <a:pt x="2536" y="1043"/>
                  </a:cubicBezTo>
                  <a:cubicBezTo>
                    <a:pt x="2517" y="1033"/>
                    <a:pt x="2495" y="1024"/>
                    <a:pt x="2476" y="1014"/>
                  </a:cubicBezTo>
                  <a:cubicBezTo>
                    <a:pt x="2453" y="1001"/>
                    <a:pt x="2431" y="990"/>
                    <a:pt x="2407" y="979"/>
                  </a:cubicBezTo>
                  <a:cubicBezTo>
                    <a:pt x="2366" y="960"/>
                    <a:pt x="2325" y="943"/>
                    <a:pt x="2282" y="924"/>
                  </a:cubicBezTo>
                  <a:cubicBezTo>
                    <a:pt x="2263" y="916"/>
                    <a:pt x="2246" y="908"/>
                    <a:pt x="2225" y="900"/>
                  </a:cubicBezTo>
                  <a:cubicBezTo>
                    <a:pt x="2201" y="890"/>
                    <a:pt x="2177" y="881"/>
                    <a:pt x="2154" y="873"/>
                  </a:cubicBezTo>
                  <a:cubicBezTo>
                    <a:pt x="2144" y="868"/>
                    <a:pt x="2135" y="865"/>
                    <a:pt x="2123" y="863"/>
                  </a:cubicBezTo>
                  <a:cubicBezTo>
                    <a:pt x="2120" y="860"/>
                    <a:pt x="2116" y="860"/>
                    <a:pt x="2112" y="860"/>
                  </a:cubicBezTo>
                  <a:cubicBezTo>
                    <a:pt x="2111" y="860"/>
                    <a:pt x="2110" y="859"/>
                    <a:pt x="2108" y="859"/>
                  </a:cubicBezTo>
                  <a:cubicBezTo>
                    <a:pt x="2106" y="859"/>
                    <a:pt x="2105" y="860"/>
                    <a:pt x="2103" y="860"/>
                  </a:cubicBezTo>
                  <a:cubicBezTo>
                    <a:pt x="2098" y="863"/>
                    <a:pt x="2092" y="865"/>
                    <a:pt x="2089" y="867"/>
                  </a:cubicBezTo>
                  <a:lnTo>
                    <a:pt x="2076" y="873"/>
                  </a:lnTo>
                  <a:cubicBezTo>
                    <a:pt x="2066" y="881"/>
                    <a:pt x="2057" y="887"/>
                    <a:pt x="2047" y="895"/>
                  </a:cubicBezTo>
                  <a:cubicBezTo>
                    <a:pt x="2031" y="905"/>
                    <a:pt x="2017" y="914"/>
                    <a:pt x="2001" y="924"/>
                  </a:cubicBezTo>
                  <a:cubicBezTo>
                    <a:pt x="1989" y="930"/>
                    <a:pt x="1979" y="936"/>
                    <a:pt x="1970" y="943"/>
                  </a:cubicBezTo>
                  <a:cubicBezTo>
                    <a:pt x="1960" y="947"/>
                    <a:pt x="1949" y="954"/>
                    <a:pt x="1938" y="960"/>
                  </a:cubicBezTo>
                  <a:cubicBezTo>
                    <a:pt x="1917" y="970"/>
                    <a:pt x="1898" y="979"/>
                    <a:pt x="1878" y="987"/>
                  </a:cubicBezTo>
                  <a:cubicBezTo>
                    <a:pt x="1849" y="1001"/>
                    <a:pt x="1820" y="1014"/>
                    <a:pt x="1790" y="1024"/>
                  </a:cubicBezTo>
                  <a:cubicBezTo>
                    <a:pt x="1770" y="1031"/>
                    <a:pt x="1747" y="1039"/>
                    <a:pt x="1724" y="1047"/>
                  </a:cubicBezTo>
                  <a:cubicBezTo>
                    <a:pt x="1700" y="1054"/>
                    <a:pt x="1676" y="1062"/>
                    <a:pt x="1652" y="1066"/>
                  </a:cubicBezTo>
                  <a:cubicBezTo>
                    <a:pt x="1627" y="1073"/>
                    <a:pt x="1598" y="1079"/>
                    <a:pt x="1573" y="1085"/>
                  </a:cubicBezTo>
                  <a:cubicBezTo>
                    <a:pt x="1544" y="1089"/>
                    <a:pt x="1519" y="1095"/>
                    <a:pt x="1492" y="1098"/>
                  </a:cubicBezTo>
                  <a:lnTo>
                    <a:pt x="1495" y="1098"/>
                  </a:lnTo>
                  <a:cubicBezTo>
                    <a:pt x="1460" y="1104"/>
                    <a:pt x="1425" y="1109"/>
                    <a:pt x="1391" y="1112"/>
                  </a:cubicBezTo>
                  <a:cubicBezTo>
                    <a:pt x="1360" y="1114"/>
                    <a:pt x="1329" y="1117"/>
                    <a:pt x="1299" y="1119"/>
                  </a:cubicBezTo>
                  <a:cubicBezTo>
                    <a:pt x="1248" y="1120"/>
                    <a:pt x="1199" y="1122"/>
                    <a:pt x="1146" y="1125"/>
                  </a:cubicBezTo>
                  <a:lnTo>
                    <a:pt x="1072" y="1125"/>
                  </a:lnTo>
                  <a:lnTo>
                    <a:pt x="1000" y="1119"/>
                  </a:lnTo>
                  <a:cubicBezTo>
                    <a:pt x="992" y="1117"/>
                    <a:pt x="981" y="1117"/>
                    <a:pt x="973" y="1114"/>
                  </a:cubicBezTo>
                  <a:cubicBezTo>
                    <a:pt x="950" y="1111"/>
                    <a:pt x="929" y="1106"/>
                    <a:pt x="905" y="1101"/>
                  </a:cubicBezTo>
                  <a:cubicBezTo>
                    <a:pt x="892" y="1097"/>
                    <a:pt x="881" y="1095"/>
                    <a:pt x="869" y="1090"/>
                  </a:cubicBezTo>
                  <a:cubicBezTo>
                    <a:pt x="857" y="1087"/>
                    <a:pt x="845" y="1085"/>
                    <a:pt x="834" y="1081"/>
                  </a:cubicBezTo>
                  <a:cubicBezTo>
                    <a:pt x="811" y="1073"/>
                    <a:pt x="789" y="1066"/>
                    <a:pt x="767" y="1058"/>
                  </a:cubicBezTo>
                  <a:cubicBezTo>
                    <a:pt x="748" y="1054"/>
                    <a:pt x="726" y="1046"/>
                    <a:pt x="707" y="1038"/>
                  </a:cubicBezTo>
                  <a:cubicBezTo>
                    <a:pt x="677" y="1025"/>
                    <a:pt x="647" y="1011"/>
                    <a:pt x="616" y="995"/>
                  </a:cubicBezTo>
                  <a:cubicBezTo>
                    <a:pt x="591" y="979"/>
                    <a:pt x="564" y="963"/>
                    <a:pt x="540" y="946"/>
                  </a:cubicBezTo>
                  <a:cubicBezTo>
                    <a:pt x="534" y="943"/>
                    <a:pt x="528" y="936"/>
                    <a:pt x="521" y="932"/>
                  </a:cubicBezTo>
                  <a:cubicBezTo>
                    <a:pt x="505" y="919"/>
                    <a:pt x="488" y="903"/>
                    <a:pt x="472" y="889"/>
                  </a:cubicBezTo>
                  <a:cubicBezTo>
                    <a:pt x="456" y="874"/>
                    <a:pt x="440" y="860"/>
                    <a:pt x="426" y="847"/>
                  </a:cubicBezTo>
                  <a:cubicBezTo>
                    <a:pt x="393" y="816"/>
                    <a:pt x="363" y="779"/>
                    <a:pt x="334" y="744"/>
                  </a:cubicBezTo>
                  <a:cubicBezTo>
                    <a:pt x="315" y="722"/>
                    <a:pt x="299" y="698"/>
                    <a:pt x="282" y="675"/>
                  </a:cubicBezTo>
                  <a:cubicBezTo>
                    <a:pt x="264" y="651"/>
                    <a:pt x="248" y="627"/>
                    <a:pt x="232" y="603"/>
                  </a:cubicBezTo>
                  <a:cubicBezTo>
                    <a:pt x="210" y="570"/>
                    <a:pt x="191" y="532"/>
                    <a:pt x="172" y="495"/>
                  </a:cubicBezTo>
                  <a:cubicBezTo>
                    <a:pt x="153" y="456"/>
                    <a:pt x="133" y="414"/>
                    <a:pt x="115" y="373"/>
                  </a:cubicBezTo>
                  <a:cubicBezTo>
                    <a:pt x="109" y="357"/>
                    <a:pt x="101" y="341"/>
                    <a:pt x="96" y="326"/>
                  </a:cubicBezTo>
                  <a:cubicBezTo>
                    <a:pt x="88" y="305"/>
                    <a:pt x="82" y="284"/>
                    <a:pt x="74" y="264"/>
                  </a:cubicBezTo>
                  <a:cubicBezTo>
                    <a:pt x="66" y="241"/>
                    <a:pt x="58" y="221"/>
                    <a:pt x="52" y="197"/>
                  </a:cubicBezTo>
                  <a:cubicBezTo>
                    <a:pt x="45" y="175"/>
                    <a:pt x="40" y="154"/>
                    <a:pt x="36" y="134"/>
                  </a:cubicBezTo>
                  <a:cubicBezTo>
                    <a:pt x="33" y="113"/>
                    <a:pt x="28" y="91"/>
                    <a:pt x="25" y="70"/>
                  </a:cubicBezTo>
                  <a:lnTo>
                    <a:pt x="25" y="67"/>
                  </a:lnTo>
                  <a:cubicBezTo>
                    <a:pt x="21" y="51"/>
                    <a:pt x="20" y="38"/>
                    <a:pt x="18" y="23"/>
                  </a:cubicBezTo>
                  <a:cubicBezTo>
                    <a:pt x="17" y="18"/>
                    <a:pt x="17" y="11"/>
                    <a:pt x="17" y="8"/>
                  </a:cubicBezTo>
                  <a:lnTo>
                    <a:pt x="17" y="4"/>
                  </a:lnTo>
                  <a:cubicBezTo>
                    <a:pt x="17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Google Shape;473;p23">
              <a:extLst>
                <a:ext uri="{FF2B5EF4-FFF2-40B4-BE49-F238E27FC236}">
                  <a16:creationId xmlns:a16="http://schemas.microsoft.com/office/drawing/2014/main" id="{7CCB8964-00E2-4221-8BFA-414549AA742E}"/>
                </a:ext>
              </a:extLst>
            </p:cNvPr>
            <p:cNvSpPr/>
            <p:nvPr/>
          </p:nvSpPr>
          <p:spPr>
            <a:xfrm flipH="1">
              <a:off x="4945180" y="2474192"/>
              <a:ext cx="94605" cy="131227"/>
            </a:xfrm>
            <a:custGeom>
              <a:avLst/>
              <a:gdLst/>
              <a:ahLst/>
              <a:cxnLst/>
              <a:rect l="l" t="t" r="r" b="b"/>
              <a:pathLst>
                <a:path w="155" h="215" extrusionOk="0">
                  <a:moveTo>
                    <a:pt x="12" y="1"/>
                  </a:moveTo>
                  <a:cubicBezTo>
                    <a:pt x="9" y="1"/>
                    <a:pt x="7" y="1"/>
                    <a:pt x="5" y="4"/>
                  </a:cubicBezTo>
                  <a:cubicBezTo>
                    <a:pt x="4" y="7"/>
                    <a:pt x="1" y="9"/>
                    <a:pt x="1" y="13"/>
                  </a:cubicBezTo>
                  <a:lnTo>
                    <a:pt x="1" y="17"/>
                  </a:lnTo>
                  <a:cubicBezTo>
                    <a:pt x="1" y="20"/>
                    <a:pt x="4" y="21"/>
                    <a:pt x="4" y="23"/>
                  </a:cubicBezTo>
                  <a:cubicBezTo>
                    <a:pt x="5" y="25"/>
                    <a:pt x="7" y="29"/>
                    <a:pt x="9" y="31"/>
                  </a:cubicBezTo>
                  <a:cubicBezTo>
                    <a:pt x="13" y="39"/>
                    <a:pt x="20" y="45"/>
                    <a:pt x="23" y="53"/>
                  </a:cubicBezTo>
                  <a:cubicBezTo>
                    <a:pt x="32" y="69"/>
                    <a:pt x="43" y="83"/>
                    <a:pt x="53" y="99"/>
                  </a:cubicBezTo>
                  <a:lnTo>
                    <a:pt x="83" y="147"/>
                  </a:lnTo>
                  <a:cubicBezTo>
                    <a:pt x="88" y="155"/>
                    <a:pt x="93" y="164"/>
                    <a:pt x="99" y="172"/>
                  </a:cubicBezTo>
                  <a:cubicBezTo>
                    <a:pt x="101" y="175"/>
                    <a:pt x="104" y="180"/>
                    <a:pt x="107" y="183"/>
                  </a:cubicBezTo>
                  <a:cubicBezTo>
                    <a:pt x="109" y="186"/>
                    <a:pt x="109" y="188"/>
                    <a:pt x="110" y="190"/>
                  </a:cubicBezTo>
                  <a:cubicBezTo>
                    <a:pt x="112" y="191"/>
                    <a:pt x="112" y="194"/>
                    <a:pt x="115" y="196"/>
                  </a:cubicBezTo>
                  <a:cubicBezTo>
                    <a:pt x="116" y="198"/>
                    <a:pt x="118" y="202"/>
                    <a:pt x="120" y="204"/>
                  </a:cubicBezTo>
                  <a:lnTo>
                    <a:pt x="126" y="210"/>
                  </a:lnTo>
                  <a:cubicBezTo>
                    <a:pt x="128" y="212"/>
                    <a:pt x="131" y="212"/>
                    <a:pt x="132" y="213"/>
                  </a:cubicBezTo>
                  <a:cubicBezTo>
                    <a:pt x="134" y="215"/>
                    <a:pt x="140" y="215"/>
                    <a:pt x="142" y="215"/>
                  </a:cubicBezTo>
                  <a:cubicBezTo>
                    <a:pt x="143" y="213"/>
                    <a:pt x="147" y="213"/>
                    <a:pt x="148" y="212"/>
                  </a:cubicBezTo>
                  <a:cubicBezTo>
                    <a:pt x="151" y="210"/>
                    <a:pt x="155" y="204"/>
                    <a:pt x="151" y="199"/>
                  </a:cubicBezTo>
                  <a:cubicBezTo>
                    <a:pt x="150" y="196"/>
                    <a:pt x="150" y="194"/>
                    <a:pt x="148" y="191"/>
                  </a:cubicBezTo>
                  <a:cubicBezTo>
                    <a:pt x="148" y="191"/>
                    <a:pt x="147" y="190"/>
                    <a:pt x="147" y="188"/>
                  </a:cubicBezTo>
                  <a:cubicBezTo>
                    <a:pt x="143" y="183"/>
                    <a:pt x="142" y="182"/>
                    <a:pt x="140" y="178"/>
                  </a:cubicBezTo>
                  <a:cubicBezTo>
                    <a:pt x="140" y="175"/>
                    <a:pt x="140" y="174"/>
                    <a:pt x="139" y="172"/>
                  </a:cubicBezTo>
                  <a:cubicBezTo>
                    <a:pt x="139" y="172"/>
                    <a:pt x="136" y="171"/>
                    <a:pt x="136" y="167"/>
                  </a:cubicBezTo>
                  <a:cubicBezTo>
                    <a:pt x="134" y="166"/>
                    <a:pt x="132" y="163"/>
                    <a:pt x="131" y="158"/>
                  </a:cubicBezTo>
                  <a:cubicBezTo>
                    <a:pt x="126" y="150"/>
                    <a:pt x="120" y="142"/>
                    <a:pt x="116" y="134"/>
                  </a:cubicBezTo>
                  <a:cubicBezTo>
                    <a:pt x="109" y="120"/>
                    <a:pt x="101" y="107"/>
                    <a:pt x="93" y="94"/>
                  </a:cubicBezTo>
                  <a:cubicBezTo>
                    <a:pt x="80" y="79"/>
                    <a:pt x="69" y="61"/>
                    <a:pt x="56" y="45"/>
                  </a:cubicBezTo>
                  <a:cubicBezTo>
                    <a:pt x="51" y="37"/>
                    <a:pt x="45" y="28"/>
                    <a:pt x="37" y="20"/>
                  </a:cubicBezTo>
                  <a:cubicBezTo>
                    <a:pt x="32" y="17"/>
                    <a:pt x="31" y="13"/>
                    <a:pt x="28" y="12"/>
                  </a:cubicBezTo>
                  <a:cubicBezTo>
                    <a:pt x="24" y="9"/>
                    <a:pt x="23" y="7"/>
                    <a:pt x="21" y="7"/>
                  </a:cubicBezTo>
                  <a:cubicBezTo>
                    <a:pt x="20" y="6"/>
                    <a:pt x="20" y="6"/>
                    <a:pt x="17" y="6"/>
                  </a:cubicBezTo>
                  <a:cubicBezTo>
                    <a:pt x="17" y="6"/>
                    <a:pt x="15" y="6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Google Shape;474;p23">
              <a:extLst>
                <a:ext uri="{FF2B5EF4-FFF2-40B4-BE49-F238E27FC236}">
                  <a16:creationId xmlns:a16="http://schemas.microsoft.com/office/drawing/2014/main" id="{63230A0C-ADEC-42DD-8B29-F2D27CCFFB71}"/>
                </a:ext>
              </a:extLst>
            </p:cNvPr>
            <p:cNvSpPr/>
            <p:nvPr/>
          </p:nvSpPr>
          <p:spPr>
            <a:xfrm flipH="1">
              <a:off x="4737048" y="1638611"/>
              <a:ext cx="124513" cy="834359"/>
            </a:xfrm>
            <a:custGeom>
              <a:avLst/>
              <a:gdLst/>
              <a:ahLst/>
              <a:cxnLst/>
              <a:rect l="l" t="t" r="r" b="b"/>
              <a:pathLst>
                <a:path w="204" h="1367" extrusionOk="0">
                  <a:moveTo>
                    <a:pt x="56" y="1335"/>
                  </a:moveTo>
                  <a:cubicBezTo>
                    <a:pt x="56" y="1336"/>
                    <a:pt x="56" y="1336"/>
                    <a:pt x="56" y="1336"/>
                  </a:cubicBezTo>
                  <a:lnTo>
                    <a:pt x="56" y="1336"/>
                  </a:lnTo>
                  <a:cubicBezTo>
                    <a:pt x="56" y="1336"/>
                    <a:pt x="56" y="1335"/>
                    <a:pt x="56" y="1335"/>
                  </a:cubicBezTo>
                  <a:close/>
                  <a:moveTo>
                    <a:pt x="5" y="1"/>
                  </a:moveTo>
                  <a:cubicBezTo>
                    <a:pt x="1" y="2"/>
                    <a:pt x="1" y="4"/>
                    <a:pt x="1" y="9"/>
                  </a:cubicBezTo>
                  <a:cubicBezTo>
                    <a:pt x="1" y="12"/>
                    <a:pt x="2" y="13"/>
                    <a:pt x="5" y="17"/>
                  </a:cubicBezTo>
                  <a:lnTo>
                    <a:pt x="10" y="28"/>
                  </a:lnTo>
                  <a:cubicBezTo>
                    <a:pt x="15" y="37"/>
                    <a:pt x="21" y="45"/>
                    <a:pt x="24" y="53"/>
                  </a:cubicBezTo>
                  <a:cubicBezTo>
                    <a:pt x="34" y="72"/>
                    <a:pt x="45" y="90"/>
                    <a:pt x="53" y="107"/>
                  </a:cubicBezTo>
                  <a:cubicBezTo>
                    <a:pt x="77" y="153"/>
                    <a:pt x="94" y="202"/>
                    <a:pt x="110" y="251"/>
                  </a:cubicBezTo>
                  <a:cubicBezTo>
                    <a:pt x="118" y="275"/>
                    <a:pt x="124" y="299"/>
                    <a:pt x="129" y="323"/>
                  </a:cubicBezTo>
                  <a:cubicBezTo>
                    <a:pt x="135" y="350"/>
                    <a:pt x="142" y="375"/>
                    <a:pt x="145" y="402"/>
                  </a:cubicBezTo>
                  <a:cubicBezTo>
                    <a:pt x="151" y="431"/>
                    <a:pt x="153" y="461"/>
                    <a:pt x="158" y="488"/>
                  </a:cubicBezTo>
                  <a:cubicBezTo>
                    <a:pt x="161" y="513"/>
                    <a:pt x="164" y="540"/>
                    <a:pt x="166" y="567"/>
                  </a:cubicBezTo>
                  <a:cubicBezTo>
                    <a:pt x="167" y="592"/>
                    <a:pt x="169" y="621"/>
                    <a:pt x="169" y="648"/>
                  </a:cubicBezTo>
                  <a:lnTo>
                    <a:pt x="169" y="651"/>
                  </a:lnTo>
                  <a:lnTo>
                    <a:pt x="169" y="653"/>
                  </a:lnTo>
                  <a:lnTo>
                    <a:pt x="169" y="661"/>
                  </a:lnTo>
                  <a:lnTo>
                    <a:pt x="169" y="675"/>
                  </a:lnTo>
                  <a:cubicBezTo>
                    <a:pt x="169" y="730"/>
                    <a:pt x="167" y="783"/>
                    <a:pt x="164" y="837"/>
                  </a:cubicBezTo>
                  <a:cubicBezTo>
                    <a:pt x="161" y="862"/>
                    <a:pt x="159" y="891"/>
                    <a:pt x="156" y="916"/>
                  </a:cubicBezTo>
                  <a:cubicBezTo>
                    <a:pt x="151" y="941"/>
                    <a:pt x="148" y="970"/>
                    <a:pt x="143" y="995"/>
                  </a:cubicBezTo>
                  <a:cubicBezTo>
                    <a:pt x="140" y="1024"/>
                    <a:pt x="135" y="1049"/>
                    <a:pt x="129" y="1076"/>
                  </a:cubicBezTo>
                  <a:cubicBezTo>
                    <a:pt x="126" y="1103"/>
                    <a:pt x="120" y="1127"/>
                    <a:pt x="113" y="1152"/>
                  </a:cubicBezTo>
                  <a:cubicBezTo>
                    <a:pt x="108" y="1179"/>
                    <a:pt x="102" y="1206"/>
                    <a:pt x="94" y="1232"/>
                  </a:cubicBezTo>
                  <a:cubicBezTo>
                    <a:pt x="88" y="1254"/>
                    <a:pt x="81" y="1275"/>
                    <a:pt x="74" y="1295"/>
                  </a:cubicBezTo>
                  <a:cubicBezTo>
                    <a:pt x="69" y="1306"/>
                    <a:pt x="64" y="1319"/>
                    <a:pt x="58" y="1330"/>
                  </a:cubicBezTo>
                  <a:cubicBezTo>
                    <a:pt x="58" y="1333"/>
                    <a:pt x="56" y="1333"/>
                    <a:pt x="56" y="1335"/>
                  </a:cubicBezTo>
                  <a:cubicBezTo>
                    <a:pt x="56" y="1335"/>
                    <a:pt x="56" y="1335"/>
                    <a:pt x="56" y="1335"/>
                  </a:cubicBezTo>
                  <a:lnTo>
                    <a:pt x="56" y="1335"/>
                  </a:lnTo>
                  <a:cubicBezTo>
                    <a:pt x="56" y="1335"/>
                    <a:pt x="56" y="1336"/>
                    <a:pt x="54" y="1336"/>
                  </a:cubicBezTo>
                  <a:cubicBezTo>
                    <a:pt x="55" y="1336"/>
                    <a:pt x="55" y="1336"/>
                    <a:pt x="56" y="1336"/>
                  </a:cubicBezTo>
                  <a:lnTo>
                    <a:pt x="56" y="1336"/>
                  </a:lnTo>
                  <a:cubicBezTo>
                    <a:pt x="55" y="1338"/>
                    <a:pt x="54" y="1339"/>
                    <a:pt x="54" y="1341"/>
                  </a:cubicBezTo>
                  <a:lnTo>
                    <a:pt x="54" y="1351"/>
                  </a:lnTo>
                  <a:cubicBezTo>
                    <a:pt x="56" y="1351"/>
                    <a:pt x="56" y="1352"/>
                    <a:pt x="56" y="1354"/>
                  </a:cubicBezTo>
                  <a:cubicBezTo>
                    <a:pt x="58" y="1359"/>
                    <a:pt x="62" y="1362"/>
                    <a:pt x="66" y="1365"/>
                  </a:cubicBezTo>
                  <a:cubicBezTo>
                    <a:pt x="68" y="1366"/>
                    <a:pt x="71" y="1366"/>
                    <a:pt x="73" y="1366"/>
                  </a:cubicBezTo>
                  <a:cubicBezTo>
                    <a:pt x="76" y="1366"/>
                    <a:pt x="78" y="1366"/>
                    <a:pt x="80" y="1365"/>
                  </a:cubicBezTo>
                  <a:cubicBezTo>
                    <a:pt x="85" y="1362"/>
                    <a:pt x="88" y="1359"/>
                    <a:pt x="89" y="1352"/>
                  </a:cubicBezTo>
                  <a:lnTo>
                    <a:pt x="89" y="1351"/>
                  </a:lnTo>
                  <a:cubicBezTo>
                    <a:pt x="93" y="1349"/>
                    <a:pt x="93" y="1349"/>
                    <a:pt x="93" y="1346"/>
                  </a:cubicBezTo>
                  <a:cubicBezTo>
                    <a:pt x="94" y="1343"/>
                    <a:pt x="96" y="1336"/>
                    <a:pt x="97" y="1330"/>
                  </a:cubicBezTo>
                  <a:cubicBezTo>
                    <a:pt x="100" y="1325"/>
                    <a:pt x="104" y="1317"/>
                    <a:pt x="105" y="1310"/>
                  </a:cubicBezTo>
                  <a:cubicBezTo>
                    <a:pt x="113" y="1287"/>
                    <a:pt x="121" y="1267"/>
                    <a:pt x="127" y="1246"/>
                  </a:cubicBezTo>
                  <a:lnTo>
                    <a:pt x="145" y="1175"/>
                  </a:lnTo>
                  <a:cubicBezTo>
                    <a:pt x="151" y="1146"/>
                    <a:pt x="158" y="1121"/>
                    <a:pt x="164" y="1095"/>
                  </a:cubicBezTo>
                  <a:cubicBezTo>
                    <a:pt x="167" y="1067"/>
                    <a:pt x="173" y="1041"/>
                    <a:pt x="177" y="1013"/>
                  </a:cubicBezTo>
                  <a:cubicBezTo>
                    <a:pt x="181" y="987"/>
                    <a:pt x="185" y="959"/>
                    <a:pt x="189" y="934"/>
                  </a:cubicBezTo>
                  <a:cubicBezTo>
                    <a:pt x="191" y="919"/>
                    <a:pt x="193" y="908"/>
                    <a:pt x="196" y="894"/>
                  </a:cubicBezTo>
                  <a:cubicBezTo>
                    <a:pt x="197" y="880"/>
                    <a:pt x="197" y="867"/>
                    <a:pt x="199" y="853"/>
                  </a:cubicBezTo>
                  <a:cubicBezTo>
                    <a:pt x="200" y="827"/>
                    <a:pt x="204" y="799"/>
                    <a:pt x="204" y="773"/>
                  </a:cubicBezTo>
                  <a:cubicBezTo>
                    <a:pt x="204" y="718"/>
                    <a:pt x="204" y="662"/>
                    <a:pt x="200" y="607"/>
                  </a:cubicBezTo>
                  <a:cubicBezTo>
                    <a:pt x="199" y="551"/>
                    <a:pt x="196" y="496"/>
                    <a:pt x="188" y="440"/>
                  </a:cubicBezTo>
                  <a:cubicBezTo>
                    <a:pt x="185" y="412"/>
                    <a:pt x="181" y="385"/>
                    <a:pt x="175" y="356"/>
                  </a:cubicBezTo>
                  <a:cubicBezTo>
                    <a:pt x="172" y="331"/>
                    <a:pt x="166" y="305"/>
                    <a:pt x="158" y="280"/>
                  </a:cubicBezTo>
                  <a:cubicBezTo>
                    <a:pt x="150" y="251"/>
                    <a:pt x="142" y="226"/>
                    <a:pt x="132" y="201"/>
                  </a:cubicBezTo>
                  <a:cubicBezTo>
                    <a:pt x="121" y="174"/>
                    <a:pt x="110" y="151"/>
                    <a:pt x="97" y="126"/>
                  </a:cubicBezTo>
                  <a:cubicBezTo>
                    <a:pt x="86" y="102"/>
                    <a:pt x="72" y="78"/>
                    <a:pt x="56" y="58"/>
                  </a:cubicBezTo>
                  <a:cubicBezTo>
                    <a:pt x="50" y="47"/>
                    <a:pt x="42" y="36"/>
                    <a:pt x="34" y="26"/>
                  </a:cubicBezTo>
                  <a:cubicBezTo>
                    <a:pt x="31" y="20"/>
                    <a:pt x="26" y="13"/>
                    <a:pt x="21" y="10"/>
                  </a:cubicBezTo>
                  <a:cubicBezTo>
                    <a:pt x="18" y="9"/>
                    <a:pt x="15" y="4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Google Shape;475;p23">
              <a:extLst>
                <a:ext uri="{FF2B5EF4-FFF2-40B4-BE49-F238E27FC236}">
                  <a16:creationId xmlns:a16="http://schemas.microsoft.com/office/drawing/2014/main" id="{E0F5B9D5-A06C-4731-B6B0-0F4BE6B4B2C5}"/>
                </a:ext>
              </a:extLst>
            </p:cNvPr>
            <p:cNvSpPr/>
            <p:nvPr/>
          </p:nvSpPr>
          <p:spPr>
            <a:xfrm flipH="1">
              <a:off x="6065188" y="2393014"/>
              <a:ext cx="39673" cy="109864"/>
            </a:xfrm>
            <a:custGeom>
              <a:avLst/>
              <a:gdLst/>
              <a:ahLst/>
              <a:cxnLst/>
              <a:rect l="l" t="t" r="r" b="b"/>
              <a:pathLst>
                <a:path w="65" h="180" extrusionOk="0">
                  <a:moveTo>
                    <a:pt x="5" y="1"/>
                  </a:moveTo>
                  <a:cubicBezTo>
                    <a:pt x="4" y="4"/>
                    <a:pt x="1" y="5"/>
                    <a:pt x="1" y="7"/>
                  </a:cubicBezTo>
                  <a:lnTo>
                    <a:pt x="1" y="8"/>
                  </a:lnTo>
                  <a:cubicBezTo>
                    <a:pt x="1" y="13"/>
                    <a:pt x="4" y="20"/>
                    <a:pt x="5" y="23"/>
                  </a:cubicBezTo>
                  <a:cubicBezTo>
                    <a:pt x="13" y="48"/>
                    <a:pt x="20" y="75"/>
                    <a:pt x="28" y="100"/>
                  </a:cubicBezTo>
                  <a:cubicBezTo>
                    <a:pt x="31" y="112"/>
                    <a:pt x="36" y="126"/>
                    <a:pt x="39" y="139"/>
                  </a:cubicBezTo>
                  <a:cubicBezTo>
                    <a:pt x="40" y="142"/>
                    <a:pt x="40" y="143"/>
                    <a:pt x="43" y="148"/>
                  </a:cubicBezTo>
                  <a:cubicBezTo>
                    <a:pt x="45" y="151"/>
                    <a:pt x="45" y="154"/>
                    <a:pt x="47" y="158"/>
                  </a:cubicBezTo>
                  <a:cubicBezTo>
                    <a:pt x="48" y="164"/>
                    <a:pt x="53" y="170"/>
                    <a:pt x="55" y="175"/>
                  </a:cubicBezTo>
                  <a:cubicBezTo>
                    <a:pt x="55" y="178"/>
                    <a:pt x="55" y="180"/>
                    <a:pt x="56" y="180"/>
                  </a:cubicBezTo>
                  <a:lnTo>
                    <a:pt x="61" y="180"/>
                  </a:lnTo>
                  <a:cubicBezTo>
                    <a:pt x="64" y="180"/>
                    <a:pt x="64" y="177"/>
                    <a:pt x="64" y="173"/>
                  </a:cubicBezTo>
                  <a:cubicBezTo>
                    <a:pt x="62" y="169"/>
                    <a:pt x="61" y="159"/>
                    <a:pt x="59" y="154"/>
                  </a:cubicBezTo>
                  <a:cubicBezTo>
                    <a:pt x="59" y="150"/>
                    <a:pt x="59" y="148"/>
                    <a:pt x="56" y="145"/>
                  </a:cubicBezTo>
                  <a:cubicBezTo>
                    <a:pt x="56" y="140"/>
                    <a:pt x="55" y="139"/>
                    <a:pt x="55" y="134"/>
                  </a:cubicBezTo>
                  <a:lnTo>
                    <a:pt x="48" y="116"/>
                  </a:lnTo>
                  <a:cubicBezTo>
                    <a:pt x="45" y="105"/>
                    <a:pt x="40" y="91"/>
                    <a:pt x="37" y="78"/>
                  </a:cubicBezTo>
                  <a:cubicBezTo>
                    <a:pt x="32" y="67"/>
                    <a:pt x="29" y="53"/>
                    <a:pt x="24" y="42"/>
                  </a:cubicBezTo>
                  <a:lnTo>
                    <a:pt x="20" y="23"/>
                  </a:lnTo>
                  <a:cubicBezTo>
                    <a:pt x="16" y="20"/>
                    <a:pt x="15" y="13"/>
                    <a:pt x="13" y="10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9" y="5"/>
                    <a:pt x="9" y="5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Google Shape;476;p23">
              <a:extLst>
                <a:ext uri="{FF2B5EF4-FFF2-40B4-BE49-F238E27FC236}">
                  <a16:creationId xmlns:a16="http://schemas.microsoft.com/office/drawing/2014/main" id="{595A6868-F55B-44D3-AD8E-C91457A19163}"/>
                </a:ext>
              </a:extLst>
            </p:cNvPr>
            <p:cNvSpPr/>
            <p:nvPr/>
          </p:nvSpPr>
          <p:spPr>
            <a:xfrm flipH="1">
              <a:off x="6028566" y="2429636"/>
              <a:ext cx="34790" cy="112306"/>
            </a:xfrm>
            <a:custGeom>
              <a:avLst/>
              <a:gdLst/>
              <a:ahLst/>
              <a:cxnLst/>
              <a:rect l="l" t="t" r="r" b="b"/>
              <a:pathLst>
                <a:path w="57" h="184" extrusionOk="0">
                  <a:moveTo>
                    <a:pt x="2" y="1"/>
                  </a:moveTo>
                  <a:cubicBezTo>
                    <a:pt x="1" y="2"/>
                    <a:pt x="1" y="2"/>
                    <a:pt x="1" y="4"/>
                  </a:cubicBezTo>
                  <a:lnTo>
                    <a:pt x="1" y="7"/>
                  </a:lnTo>
                  <a:lnTo>
                    <a:pt x="1" y="12"/>
                  </a:lnTo>
                  <a:cubicBezTo>
                    <a:pt x="1" y="17"/>
                    <a:pt x="2" y="20"/>
                    <a:pt x="2" y="25"/>
                  </a:cubicBezTo>
                  <a:cubicBezTo>
                    <a:pt x="4" y="33"/>
                    <a:pt x="7" y="39"/>
                    <a:pt x="9" y="47"/>
                  </a:cubicBezTo>
                  <a:lnTo>
                    <a:pt x="26" y="112"/>
                  </a:lnTo>
                  <a:cubicBezTo>
                    <a:pt x="28" y="123"/>
                    <a:pt x="33" y="134"/>
                    <a:pt x="34" y="145"/>
                  </a:cubicBezTo>
                  <a:cubicBezTo>
                    <a:pt x="39" y="158"/>
                    <a:pt x="41" y="169"/>
                    <a:pt x="44" y="179"/>
                  </a:cubicBezTo>
                  <a:cubicBezTo>
                    <a:pt x="46" y="182"/>
                    <a:pt x="48" y="184"/>
                    <a:pt x="49" y="184"/>
                  </a:cubicBezTo>
                  <a:cubicBezTo>
                    <a:pt x="50" y="184"/>
                    <a:pt x="51" y="184"/>
                    <a:pt x="52" y="183"/>
                  </a:cubicBezTo>
                  <a:cubicBezTo>
                    <a:pt x="55" y="182"/>
                    <a:pt x="56" y="182"/>
                    <a:pt x="56" y="179"/>
                  </a:cubicBezTo>
                  <a:lnTo>
                    <a:pt x="56" y="175"/>
                  </a:lnTo>
                  <a:lnTo>
                    <a:pt x="50" y="152"/>
                  </a:lnTo>
                  <a:cubicBezTo>
                    <a:pt x="48" y="144"/>
                    <a:pt x="47" y="137"/>
                    <a:pt x="44" y="129"/>
                  </a:cubicBezTo>
                  <a:cubicBezTo>
                    <a:pt x="42" y="120"/>
                    <a:pt x="39" y="107"/>
                    <a:pt x="36" y="98"/>
                  </a:cubicBezTo>
                  <a:cubicBezTo>
                    <a:pt x="34" y="86"/>
                    <a:pt x="33" y="75"/>
                    <a:pt x="28" y="64"/>
                  </a:cubicBezTo>
                  <a:cubicBezTo>
                    <a:pt x="26" y="58"/>
                    <a:pt x="26" y="55"/>
                    <a:pt x="25" y="48"/>
                  </a:cubicBezTo>
                  <a:cubicBezTo>
                    <a:pt x="23" y="44"/>
                    <a:pt x="20" y="39"/>
                    <a:pt x="18" y="33"/>
                  </a:cubicBezTo>
                  <a:cubicBezTo>
                    <a:pt x="17" y="26"/>
                    <a:pt x="15" y="20"/>
                    <a:pt x="12" y="17"/>
                  </a:cubicBezTo>
                  <a:cubicBezTo>
                    <a:pt x="10" y="12"/>
                    <a:pt x="10" y="10"/>
                    <a:pt x="9" y="9"/>
                  </a:cubicBezTo>
                  <a:cubicBezTo>
                    <a:pt x="9" y="7"/>
                    <a:pt x="9" y="6"/>
                    <a:pt x="7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Google Shape;477;p23">
              <a:extLst>
                <a:ext uri="{FF2B5EF4-FFF2-40B4-BE49-F238E27FC236}">
                  <a16:creationId xmlns:a16="http://schemas.microsoft.com/office/drawing/2014/main" id="{946518DC-659A-4C8E-BFDE-8F37C8D9377B}"/>
                </a:ext>
              </a:extLst>
            </p:cNvPr>
            <p:cNvSpPr/>
            <p:nvPr/>
          </p:nvSpPr>
          <p:spPr>
            <a:xfrm flipH="1">
              <a:off x="5992555" y="2460154"/>
              <a:ext cx="39673" cy="123292"/>
            </a:xfrm>
            <a:custGeom>
              <a:avLst/>
              <a:gdLst/>
              <a:ahLst/>
              <a:cxnLst/>
              <a:rect l="l" t="t" r="r" b="b"/>
              <a:pathLst>
                <a:path w="65" h="202" extrusionOk="0">
                  <a:moveTo>
                    <a:pt x="7" y="0"/>
                  </a:moveTo>
                  <a:cubicBezTo>
                    <a:pt x="5" y="0"/>
                    <a:pt x="5" y="0"/>
                    <a:pt x="5" y="3"/>
                  </a:cubicBezTo>
                  <a:lnTo>
                    <a:pt x="4" y="3"/>
                  </a:lnTo>
                  <a:cubicBezTo>
                    <a:pt x="4" y="3"/>
                    <a:pt x="1" y="3"/>
                    <a:pt x="1" y="5"/>
                  </a:cubicBezTo>
                  <a:lnTo>
                    <a:pt x="1" y="6"/>
                  </a:lnTo>
                  <a:lnTo>
                    <a:pt x="1" y="8"/>
                  </a:lnTo>
                  <a:cubicBezTo>
                    <a:pt x="1" y="13"/>
                    <a:pt x="4" y="14"/>
                    <a:pt x="4" y="16"/>
                  </a:cubicBezTo>
                  <a:cubicBezTo>
                    <a:pt x="4" y="21"/>
                    <a:pt x="5" y="27"/>
                    <a:pt x="7" y="30"/>
                  </a:cubicBezTo>
                  <a:cubicBezTo>
                    <a:pt x="15" y="56"/>
                    <a:pt x="21" y="84"/>
                    <a:pt x="29" y="111"/>
                  </a:cubicBezTo>
                  <a:cubicBezTo>
                    <a:pt x="37" y="140"/>
                    <a:pt x="43" y="167"/>
                    <a:pt x="51" y="195"/>
                  </a:cubicBezTo>
                  <a:cubicBezTo>
                    <a:pt x="51" y="198"/>
                    <a:pt x="55" y="202"/>
                    <a:pt x="59" y="202"/>
                  </a:cubicBezTo>
                  <a:cubicBezTo>
                    <a:pt x="60" y="202"/>
                    <a:pt x="60" y="202"/>
                    <a:pt x="61" y="201"/>
                  </a:cubicBezTo>
                  <a:cubicBezTo>
                    <a:pt x="62" y="201"/>
                    <a:pt x="64" y="198"/>
                    <a:pt x="64" y="197"/>
                  </a:cubicBezTo>
                  <a:lnTo>
                    <a:pt x="64" y="190"/>
                  </a:lnTo>
                  <a:cubicBezTo>
                    <a:pt x="62" y="181"/>
                    <a:pt x="59" y="170"/>
                    <a:pt x="56" y="159"/>
                  </a:cubicBezTo>
                  <a:cubicBezTo>
                    <a:pt x="51" y="132"/>
                    <a:pt x="43" y="103"/>
                    <a:pt x="36" y="76"/>
                  </a:cubicBezTo>
                  <a:cubicBezTo>
                    <a:pt x="31" y="62"/>
                    <a:pt x="28" y="51"/>
                    <a:pt x="23" y="36"/>
                  </a:cubicBezTo>
                  <a:cubicBezTo>
                    <a:pt x="21" y="30"/>
                    <a:pt x="16" y="22"/>
                    <a:pt x="15" y="16"/>
                  </a:cubicBezTo>
                  <a:cubicBezTo>
                    <a:pt x="15" y="13"/>
                    <a:pt x="13" y="11"/>
                    <a:pt x="12" y="6"/>
                  </a:cubicBezTo>
                  <a:cubicBezTo>
                    <a:pt x="12" y="5"/>
                    <a:pt x="9" y="5"/>
                    <a:pt x="9" y="3"/>
                  </a:cubicBezTo>
                  <a:cubicBezTo>
                    <a:pt x="9" y="3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Google Shape;478;p23">
              <a:extLst>
                <a:ext uri="{FF2B5EF4-FFF2-40B4-BE49-F238E27FC236}">
                  <a16:creationId xmlns:a16="http://schemas.microsoft.com/office/drawing/2014/main" id="{578259A3-5BE2-4232-BCA7-EF595C661178}"/>
                </a:ext>
              </a:extLst>
            </p:cNvPr>
            <p:cNvSpPr/>
            <p:nvPr/>
          </p:nvSpPr>
          <p:spPr>
            <a:xfrm flipH="1">
              <a:off x="5955934" y="2490672"/>
              <a:ext cx="38453" cy="130006"/>
            </a:xfrm>
            <a:custGeom>
              <a:avLst/>
              <a:gdLst/>
              <a:ahLst/>
              <a:cxnLst/>
              <a:rect l="l" t="t" r="r" b="b"/>
              <a:pathLst>
                <a:path w="63" h="213" extrusionOk="0">
                  <a:moveTo>
                    <a:pt x="2" y="1"/>
                  </a:moveTo>
                  <a:cubicBezTo>
                    <a:pt x="1" y="1"/>
                    <a:pt x="0" y="2"/>
                    <a:pt x="0" y="2"/>
                  </a:cubicBez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cubicBezTo>
                    <a:pt x="0" y="13"/>
                    <a:pt x="2" y="15"/>
                    <a:pt x="2" y="20"/>
                  </a:cubicBezTo>
                  <a:cubicBezTo>
                    <a:pt x="5" y="26"/>
                    <a:pt x="5" y="31"/>
                    <a:pt x="7" y="37"/>
                  </a:cubicBezTo>
                  <a:cubicBezTo>
                    <a:pt x="10" y="52"/>
                    <a:pt x="13" y="67"/>
                    <a:pt x="16" y="82"/>
                  </a:cubicBezTo>
                  <a:cubicBezTo>
                    <a:pt x="21" y="96"/>
                    <a:pt x="23" y="110"/>
                    <a:pt x="26" y="125"/>
                  </a:cubicBezTo>
                  <a:cubicBezTo>
                    <a:pt x="29" y="139"/>
                    <a:pt x="32" y="153"/>
                    <a:pt x="37" y="167"/>
                  </a:cubicBezTo>
                  <a:cubicBezTo>
                    <a:pt x="39" y="172"/>
                    <a:pt x="40" y="180"/>
                    <a:pt x="42" y="186"/>
                  </a:cubicBezTo>
                  <a:cubicBezTo>
                    <a:pt x="45" y="193"/>
                    <a:pt x="46" y="201"/>
                    <a:pt x="48" y="207"/>
                  </a:cubicBezTo>
                  <a:cubicBezTo>
                    <a:pt x="49" y="209"/>
                    <a:pt x="52" y="213"/>
                    <a:pt x="55" y="213"/>
                  </a:cubicBezTo>
                  <a:cubicBezTo>
                    <a:pt x="56" y="213"/>
                    <a:pt x="57" y="212"/>
                    <a:pt x="58" y="212"/>
                  </a:cubicBezTo>
                  <a:cubicBezTo>
                    <a:pt x="61" y="212"/>
                    <a:pt x="62" y="210"/>
                    <a:pt x="62" y="209"/>
                  </a:cubicBezTo>
                  <a:lnTo>
                    <a:pt x="62" y="202"/>
                  </a:lnTo>
                  <a:cubicBezTo>
                    <a:pt x="61" y="191"/>
                    <a:pt x="56" y="178"/>
                    <a:pt x="54" y="167"/>
                  </a:cubicBezTo>
                  <a:cubicBezTo>
                    <a:pt x="48" y="139"/>
                    <a:pt x="42" y="110"/>
                    <a:pt x="34" y="83"/>
                  </a:cubicBezTo>
                  <a:lnTo>
                    <a:pt x="23" y="42"/>
                  </a:lnTo>
                  <a:cubicBezTo>
                    <a:pt x="18" y="34"/>
                    <a:pt x="16" y="28"/>
                    <a:pt x="15" y="20"/>
                  </a:cubicBezTo>
                  <a:cubicBezTo>
                    <a:pt x="13" y="15"/>
                    <a:pt x="13" y="13"/>
                    <a:pt x="10" y="10"/>
                  </a:cubicBezTo>
                  <a:cubicBezTo>
                    <a:pt x="10" y="9"/>
                    <a:pt x="8" y="6"/>
                    <a:pt x="8" y="4"/>
                  </a:cubicBezTo>
                  <a:lnTo>
                    <a:pt x="7" y="2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2" y="2"/>
                  </a:ln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Google Shape;479;p23">
              <a:extLst>
                <a:ext uri="{FF2B5EF4-FFF2-40B4-BE49-F238E27FC236}">
                  <a16:creationId xmlns:a16="http://schemas.microsoft.com/office/drawing/2014/main" id="{2EAF0405-3699-4167-9519-9E1E0270C1D2}"/>
                </a:ext>
              </a:extLst>
            </p:cNvPr>
            <p:cNvSpPr/>
            <p:nvPr/>
          </p:nvSpPr>
          <p:spPr>
            <a:xfrm flipH="1">
              <a:off x="5906495" y="2518748"/>
              <a:ext cx="48218" cy="144655"/>
            </a:xfrm>
            <a:custGeom>
              <a:avLst/>
              <a:gdLst/>
              <a:ahLst/>
              <a:cxnLst/>
              <a:rect l="l" t="t" r="r" b="b"/>
              <a:pathLst>
                <a:path w="79" h="237" extrusionOk="0">
                  <a:moveTo>
                    <a:pt x="8" y="1"/>
                  </a:moveTo>
                  <a:cubicBezTo>
                    <a:pt x="1" y="4"/>
                    <a:pt x="4" y="12"/>
                    <a:pt x="5" y="17"/>
                  </a:cubicBezTo>
                  <a:cubicBezTo>
                    <a:pt x="7" y="21"/>
                    <a:pt x="7" y="28"/>
                    <a:pt x="8" y="31"/>
                  </a:cubicBezTo>
                  <a:cubicBezTo>
                    <a:pt x="12" y="40"/>
                    <a:pt x="13" y="48"/>
                    <a:pt x="15" y="59"/>
                  </a:cubicBezTo>
                  <a:cubicBezTo>
                    <a:pt x="20" y="75"/>
                    <a:pt x="21" y="88"/>
                    <a:pt x="24" y="104"/>
                  </a:cubicBezTo>
                  <a:cubicBezTo>
                    <a:pt x="29" y="120"/>
                    <a:pt x="31" y="134"/>
                    <a:pt x="35" y="150"/>
                  </a:cubicBezTo>
                  <a:lnTo>
                    <a:pt x="47" y="191"/>
                  </a:lnTo>
                  <a:cubicBezTo>
                    <a:pt x="48" y="197"/>
                    <a:pt x="53" y="205"/>
                    <a:pt x="54" y="212"/>
                  </a:cubicBezTo>
                  <a:cubicBezTo>
                    <a:pt x="56" y="213"/>
                    <a:pt x="59" y="218"/>
                    <a:pt x="59" y="220"/>
                  </a:cubicBezTo>
                  <a:lnTo>
                    <a:pt x="64" y="231"/>
                  </a:lnTo>
                  <a:cubicBezTo>
                    <a:pt x="66" y="234"/>
                    <a:pt x="68" y="236"/>
                    <a:pt x="70" y="236"/>
                  </a:cubicBezTo>
                  <a:cubicBezTo>
                    <a:pt x="70" y="236"/>
                    <a:pt x="71" y="236"/>
                    <a:pt x="72" y="236"/>
                  </a:cubicBezTo>
                  <a:cubicBezTo>
                    <a:pt x="77" y="234"/>
                    <a:pt x="78" y="231"/>
                    <a:pt x="78" y="228"/>
                  </a:cubicBezTo>
                  <a:cubicBezTo>
                    <a:pt x="78" y="221"/>
                    <a:pt x="77" y="218"/>
                    <a:pt x="75" y="212"/>
                  </a:cubicBezTo>
                  <a:cubicBezTo>
                    <a:pt x="75" y="210"/>
                    <a:pt x="72" y="205"/>
                    <a:pt x="72" y="202"/>
                  </a:cubicBezTo>
                  <a:cubicBezTo>
                    <a:pt x="70" y="191"/>
                    <a:pt x="69" y="183"/>
                    <a:pt x="67" y="177"/>
                  </a:cubicBezTo>
                  <a:cubicBezTo>
                    <a:pt x="62" y="159"/>
                    <a:pt x="59" y="147"/>
                    <a:pt x="54" y="132"/>
                  </a:cubicBezTo>
                  <a:cubicBezTo>
                    <a:pt x="51" y="117"/>
                    <a:pt x="47" y="102"/>
                    <a:pt x="43" y="86"/>
                  </a:cubicBezTo>
                  <a:cubicBezTo>
                    <a:pt x="39" y="72"/>
                    <a:pt x="35" y="58"/>
                    <a:pt x="31" y="44"/>
                  </a:cubicBezTo>
                  <a:cubicBezTo>
                    <a:pt x="27" y="36"/>
                    <a:pt x="24" y="29"/>
                    <a:pt x="23" y="21"/>
                  </a:cubicBezTo>
                  <a:cubicBezTo>
                    <a:pt x="21" y="20"/>
                    <a:pt x="21" y="15"/>
                    <a:pt x="20" y="12"/>
                  </a:cubicBezTo>
                  <a:cubicBezTo>
                    <a:pt x="20" y="10"/>
                    <a:pt x="20" y="7"/>
                    <a:pt x="16" y="6"/>
                  </a:cubicBezTo>
                  <a:cubicBezTo>
                    <a:pt x="15" y="4"/>
                    <a:pt x="13" y="2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Google Shape;480;p23">
              <a:extLst>
                <a:ext uri="{FF2B5EF4-FFF2-40B4-BE49-F238E27FC236}">
                  <a16:creationId xmlns:a16="http://schemas.microsoft.com/office/drawing/2014/main" id="{C055C5D9-66AA-47C6-9634-FF2F9323109A}"/>
                </a:ext>
              </a:extLst>
            </p:cNvPr>
            <p:cNvSpPr/>
            <p:nvPr/>
          </p:nvSpPr>
          <p:spPr>
            <a:xfrm flipH="1">
              <a:off x="5868042" y="2548656"/>
              <a:ext cx="39063" cy="141603"/>
            </a:xfrm>
            <a:custGeom>
              <a:avLst/>
              <a:gdLst/>
              <a:ahLst/>
              <a:cxnLst/>
              <a:rect l="l" t="t" r="r" b="b"/>
              <a:pathLst>
                <a:path w="64" h="232" extrusionOk="0">
                  <a:moveTo>
                    <a:pt x="8" y="1"/>
                  </a:moveTo>
                  <a:cubicBezTo>
                    <a:pt x="7" y="1"/>
                    <a:pt x="5" y="1"/>
                    <a:pt x="2" y="4"/>
                  </a:cubicBezTo>
                  <a:cubicBezTo>
                    <a:pt x="0" y="4"/>
                    <a:pt x="0" y="4"/>
                    <a:pt x="0" y="6"/>
                  </a:cubicBezTo>
                  <a:lnTo>
                    <a:pt x="0" y="10"/>
                  </a:lnTo>
                  <a:lnTo>
                    <a:pt x="0" y="17"/>
                  </a:lnTo>
                  <a:cubicBezTo>
                    <a:pt x="2" y="22"/>
                    <a:pt x="2" y="28"/>
                    <a:pt x="5" y="34"/>
                  </a:cubicBezTo>
                  <a:lnTo>
                    <a:pt x="5" y="33"/>
                  </a:lnTo>
                  <a:cubicBezTo>
                    <a:pt x="7" y="37"/>
                    <a:pt x="7" y="42"/>
                    <a:pt x="8" y="49"/>
                  </a:cubicBezTo>
                  <a:cubicBezTo>
                    <a:pt x="10" y="61"/>
                    <a:pt x="15" y="77"/>
                    <a:pt x="16" y="91"/>
                  </a:cubicBezTo>
                  <a:cubicBezTo>
                    <a:pt x="21" y="107"/>
                    <a:pt x="22" y="122"/>
                    <a:pt x="26" y="137"/>
                  </a:cubicBezTo>
                  <a:cubicBezTo>
                    <a:pt x="30" y="152"/>
                    <a:pt x="32" y="168"/>
                    <a:pt x="37" y="180"/>
                  </a:cubicBezTo>
                  <a:cubicBezTo>
                    <a:pt x="37" y="188"/>
                    <a:pt x="38" y="194"/>
                    <a:pt x="40" y="202"/>
                  </a:cubicBezTo>
                  <a:cubicBezTo>
                    <a:pt x="41" y="210"/>
                    <a:pt x="45" y="217"/>
                    <a:pt x="46" y="225"/>
                  </a:cubicBezTo>
                  <a:cubicBezTo>
                    <a:pt x="48" y="227"/>
                    <a:pt x="53" y="231"/>
                    <a:pt x="56" y="231"/>
                  </a:cubicBezTo>
                  <a:cubicBezTo>
                    <a:pt x="56" y="231"/>
                    <a:pt x="57" y="231"/>
                    <a:pt x="57" y="231"/>
                  </a:cubicBezTo>
                  <a:cubicBezTo>
                    <a:pt x="61" y="231"/>
                    <a:pt x="62" y="228"/>
                    <a:pt x="64" y="226"/>
                  </a:cubicBezTo>
                  <a:lnTo>
                    <a:pt x="64" y="223"/>
                  </a:lnTo>
                  <a:lnTo>
                    <a:pt x="57" y="199"/>
                  </a:lnTo>
                  <a:cubicBezTo>
                    <a:pt x="56" y="191"/>
                    <a:pt x="56" y="185"/>
                    <a:pt x="54" y="177"/>
                  </a:cubicBezTo>
                  <a:cubicBezTo>
                    <a:pt x="49" y="163"/>
                    <a:pt x="48" y="147"/>
                    <a:pt x="45" y="133"/>
                  </a:cubicBezTo>
                  <a:cubicBezTo>
                    <a:pt x="41" y="117"/>
                    <a:pt x="38" y="101"/>
                    <a:pt x="34" y="88"/>
                  </a:cubicBezTo>
                  <a:cubicBezTo>
                    <a:pt x="30" y="72"/>
                    <a:pt x="26" y="58"/>
                    <a:pt x="22" y="42"/>
                  </a:cubicBezTo>
                  <a:cubicBezTo>
                    <a:pt x="21" y="34"/>
                    <a:pt x="18" y="28"/>
                    <a:pt x="16" y="20"/>
                  </a:cubicBezTo>
                  <a:cubicBezTo>
                    <a:pt x="16" y="15"/>
                    <a:pt x="15" y="14"/>
                    <a:pt x="15" y="10"/>
                  </a:cubicBezTo>
                  <a:cubicBezTo>
                    <a:pt x="15" y="6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Google Shape;481;p23">
              <a:extLst>
                <a:ext uri="{FF2B5EF4-FFF2-40B4-BE49-F238E27FC236}">
                  <a16:creationId xmlns:a16="http://schemas.microsoft.com/office/drawing/2014/main" id="{55A8057A-0812-4F18-B7D4-59E3A76336DC}"/>
                </a:ext>
              </a:extLst>
            </p:cNvPr>
            <p:cNvSpPr/>
            <p:nvPr/>
          </p:nvSpPr>
          <p:spPr>
            <a:xfrm flipH="1">
              <a:off x="5821655" y="2571239"/>
              <a:ext cx="43946" cy="130617"/>
            </a:xfrm>
            <a:custGeom>
              <a:avLst/>
              <a:gdLst/>
              <a:ahLst/>
              <a:cxnLst/>
              <a:rect l="l" t="t" r="r" b="b"/>
              <a:pathLst>
                <a:path w="72" h="214" extrusionOk="0">
                  <a:moveTo>
                    <a:pt x="4" y="0"/>
                  </a:moveTo>
                  <a:cubicBezTo>
                    <a:pt x="2" y="0"/>
                    <a:pt x="0" y="5"/>
                    <a:pt x="0" y="7"/>
                  </a:cubicBezTo>
                  <a:cubicBezTo>
                    <a:pt x="0" y="8"/>
                    <a:pt x="2" y="10"/>
                    <a:pt x="2" y="13"/>
                  </a:cubicBezTo>
                  <a:cubicBezTo>
                    <a:pt x="4" y="16"/>
                    <a:pt x="4" y="21"/>
                    <a:pt x="5" y="24"/>
                  </a:cubicBezTo>
                  <a:cubicBezTo>
                    <a:pt x="8" y="34"/>
                    <a:pt x="12" y="42"/>
                    <a:pt x="13" y="50"/>
                  </a:cubicBezTo>
                  <a:cubicBezTo>
                    <a:pt x="21" y="77"/>
                    <a:pt x="27" y="102"/>
                    <a:pt x="34" y="129"/>
                  </a:cubicBezTo>
                  <a:cubicBezTo>
                    <a:pt x="37" y="143"/>
                    <a:pt x="40" y="156"/>
                    <a:pt x="43" y="169"/>
                  </a:cubicBezTo>
                  <a:cubicBezTo>
                    <a:pt x="43" y="175"/>
                    <a:pt x="45" y="183"/>
                    <a:pt x="48" y="189"/>
                  </a:cubicBezTo>
                  <a:cubicBezTo>
                    <a:pt x="50" y="191"/>
                    <a:pt x="50" y="192"/>
                    <a:pt x="50" y="196"/>
                  </a:cubicBezTo>
                  <a:cubicBezTo>
                    <a:pt x="51" y="197"/>
                    <a:pt x="51" y="197"/>
                    <a:pt x="51" y="199"/>
                  </a:cubicBezTo>
                  <a:cubicBezTo>
                    <a:pt x="53" y="203"/>
                    <a:pt x="53" y="205"/>
                    <a:pt x="56" y="208"/>
                  </a:cubicBezTo>
                  <a:cubicBezTo>
                    <a:pt x="56" y="211"/>
                    <a:pt x="58" y="213"/>
                    <a:pt x="59" y="213"/>
                  </a:cubicBezTo>
                  <a:lnTo>
                    <a:pt x="66" y="213"/>
                  </a:lnTo>
                  <a:cubicBezTo>
                    <a:pt x="69" y="211"/>
                    <a:pt x="72" y="210"/>
                    <a:pt x="72" y="205"/>
                  </a:cubicBezTo>
                  <a:cubicBezTo>
                    <a:pt x="72" y="199"/>
                    <a:pt x="72" y="196"/>
                    <a:pt x="69" y="189"/>
                  </a:cubicBezTo>
                  <a:cubicBezTo>
                    <a:pt x="67" y="184"/>
                    <a:pt x="67" y="181"/>
                    <a:pt x="66" y="177"/>
                  </a:cubicBezTo>
                  <a:cubicBezTo>
                    <a:pt x="64" y="167"/>
                    <a:pt x="61" y="159"/>
                    <a:pt x="59" y="151"/>
                  </a:cubicBezTo>
                  <a:cubicBezTo>
                    <a:pt x="51" y="126"/>
                    <a:pt x="45" y="97"/>
                    <a:pt x="37" y="72"/>
                  </a:cubicBezTo>
                  <a:cubicBezTo>
                    <a:pt x="35" y="61"/>
                    <a:pt x="32" y="46"/>
                    <a:pt x="26" y="35"/>
                  </a:cubicBezTo>
                  <a:cubicBezTo>
                    <a:pt x="24" y="29"/>
                    <a:pt x="20" y="23"/>
                    <a:pt x="18" y="16"/>
                  </a:cubicBezTo>
                  <a:cubicBezTo>
                    <a:pt x="18" y="13"/>
                    <a:pt x="16" y="12"/>
                    <a:pt x="13" y="7"/>
                  </a:cubicBezTo>
                  <a:cubicBezTo>
                    <a:pt x="12" y="4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Google Shape;482;p23">
              <a:extLst>
                <a:ext uri="{FF2B5EF4-FFF2-40B4-BE49-F238E27FC236}">
                  <a16:creationId xmlns:a16="http://schemas.microsoft.com/office/drawing/2014/main" id="{55018D5B-ECE2-4C13-A8CC-D2504DA7B45C}"/>
                </a:ext>
              </a:extLst>
            </p:cNvPr>
            <p:cNvSpPr/>
            <p:nvPr/>
          </p:nvSpPr>
          <p:spPr>
            <a:xfrm flipH="1">
              <a:off x="5767943" y="2585887"/>
              <a:ext cx="47608" cy="140993"/>
            </a:xfrm>
            <a:custGeom>
              <a:avLst/>
              <a:gdLst/>
              <a:ahLst/>
              <a:cxnLst/>
              <a:rect l="l" t="t" r="r" b="b"/>
              <a:pathLst>
                <a:path w="78" h="231" extrusionOk="0">
                  <a:moveTo>
                    <a:pt x="10" y="0"/>
                  </a:moveTo>
                  <a:cubicBezTo>
                    <a:pt x="7" y="0"/>
                    <a:pt x="6" y="3"/>
                    <a:pt x="1" y="7"/>
                  </a:cubicBezTo>
                  <a:lnTo>
                    <a:pt x="1" y="13"/>
                  </a:lnTo>
                  <a:cubicBezTo>
                    <a:pt x="1" y="16"/>
                    <a:pt x="3" y="22"/>
                    <a:pt x="3" y="27"/>
                  </a:cubicBezTo>
                  <a:lnTo>
                    <a:pt x="3" y="24"/>
                  </a:lnTo>
                  <a:lnTo>
                    <a:pt x="9" y="54"/>
                  </a:lnTo>
                  <a:cubicBezTo>
                    <a:pt x="17" y="84"/>
                    <a:pt x="23" y="114"/>
                    <a:pt x="31" y="143"/>
                  </a:cubicBezTo>
                  <a:cubicBezTo>
                    <a:pt x="33" y="151"/>
                    <a:pt x="34" y="157"/>
                    <a:pt x="37" y="165"/>
                  </a:cubicBezTo>
                  <a:cubicBezTo>
                    <a:pt x="39" y="170"/>
                    <a:pt x="39" y="172"/>
                    <a:pt x="41" y="175"/>
                  </a:cubicBezTo>
                  <a:cubicBezTo>
                    <a:pt x="42" y="179"/>
                    <a:pt x="42" y="181"/>
                    <a:pt x="45" y="186"/>
                  </a:cubicBezTo>
                  <a:cubicBezTo>
                    <a:pt x="47" y="191"/>
                    <a:pt x="50" y="199"/>
                    <a:pt x="53" y="205"/>
                  </a:cubicBezTo>
                  <a:cubicBezTo>
                    <a:pt x="55" y="210"/>
                    <a:pt x="55" y="211"/>
                    <a:pt x="56" y="214"/>
                  </a:cubicBezTo>
                  <a:cubicBezTo>
                    <a:pt x="58" y="219"/>
                    <a:pt x="58" y="222"/>
                    <a:pt x="61" y="227"/>
                  </a:cubicBezTo>
                  <a:cubicBezTo>
                    <a:pt x="61" y="229"/>
                    <a:pt x="63" y="230"/>
                    <a:pt x="64" y="230"/>
                  </a:cubicBezTo>
                  <a:lnTo>
                    <a:pt x="71" y="230"/>
                  </a:lnTo>
                  <a:cubicBezTo>
                    <a:pt x="74" y="229"/>
                    <a:pt x="77" y="226"/>
                    <a:pt x="74" y="221"/>
                  </a:cubicBezTo>
                  <a:cubicBezTo>
                    <a:pt x="74" y="218"/>
                    <a:pt x="72" y="213"/>
                    <a:pt x="71" y="210"/>
                  </a:cubicBezTo>
                  <a:cubicBezTo>
                    <a:pt x="69" y="205"/>
                    <a:pt x="69" y="202"/>
                    <a:pt x="66" y="197"/>
                  </a:cubicBezTo>
                  <a:cubicBezTo>
                    <a:pt x="64" y="187"/>
                    <a:pt x="63" y="179"/>
                    <a:pt x="61" y="172"/>
                  </a:cubicBezTo>
                  <a:cubicBezTo>
                    <a:pt x="61" y="170"/>
                    <a:pt x="58" y="165"/>
                    <a:pt x="58" y="162"/>
                  </a:cubicBezTo>
                  <a:cubicBezTo>
                    <a:pt x="58" y="159"/>
                    <a:pt x="56" y="156"/>
                    <a:pt x="56" y="151"/>
                  </a:cubicBezTo>
                  <a:cubicBezTo>
                    <a:pt x="55" y="143"/>
                    <a:pt x="53" y="138"/>
                    <a:pt x="50" y="130"/>
                  </a:cubicBezTo>
                  <a:cubicBezTo>
                    <a:pt x="47" y="116"/>
                    <a:pt x="42" y="100"/>
                    <a:pt x="39" y="86"/>
                  </a:cubicBezTo>
                  <a:cubicBezTo>
                    <a:pt x="34" y="72"/>
                    <a:pt x="31" y="56"/>
                    <a:pt x="26" y="43"/>
                  </a:cubicBezTo>
                  <a:cubicBezTo>
                    <a:pt x="25" y="35"/>
                    <a:pt x="23" y="29"/>
                    <a:pt x="22" y="21"/>
                  </a:cubicBezTo>
                  <a:cubicBezTo>
                    <a:pt x="18" y="16"/>
                    <a:pt x="18" y="15"/>
                    <a:pt x="17" y="11"/>
                  </a:cubicBezTo>
                  <a:cubicBezTo>
                    <a:pt x="17" y="8"/>
                    <a:pt x="17" y="7"/>
                    <a:pt x="15" y="5"/>
                  </a:cubicBezTo>
                  <a:lnTo>
                    <a:pt x="14" y="3"/>
                  </a:lnTo>
                  <a:cubicBezTo>
                    <a:pt x="14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Google Shape;483;p23">
              <a:extLst>
                <a:ext uri="{FF2B5EF4-FFF2-40B4-BE49-F238E27FC236}">
                  <a16:creationId xmlns:a16="http://schemas.microsoft.com/office/drawing/2014/main" id="{F3CBA2B3-66BC-4FB8-8903-BDE16C1FE6F6}"/>
                </a:ext>
              </a:extLst>
            </p:cNvPr>
            <p:cNvSpPr/>
            <p:nvPr/>
          </p:nvSpPr>
          <p:spPr>
            <a:xfrm flipH="1">
              <a:off x="5721556" y="2615795"/>
              <a:ext cx="45166" cy="121461"/>
            </a:xfrm>
            <a:custGeom>
              <a:avLst/>
              <a:gdLst/>
              <a:ahLst/>
              <a:cxnLst/>
              <a:rect l="l" t="t" r="r" b="b"/>
              <a:pathLst>
                <a:path w="74" h="199" extrusionOk="0">
                  <a:moveTo>
                    <a:pt x="8" y="0"/>
                  </a:moveTo>
                  <a:cubicBezTo>
                    <a:pt x="7" y="0"/>
                    <a:pt x="2" y="4"/>
                    <a:pt x="2" y="5"/>
                  </a:cubicBezTo>
                  <a:cubicBezTo>
                    <a:pt x="0" y="8"/>
                    <a:pt x="2" y="12"/>
                    <a:pt x="2" y="13"/>
                  </a:cubicBezTo>
                  <a:cubicBezTo>
                    <a:pt x="2" y="15"/>
                    <a:pt x="5" y="16"/>
                    <a:pt x="5" y="19"/>
                  </a:cubicBezTo>
                  <a:cubicBezTo>
                    <a:pt x="7" y="23"/>
                    <a:pt x="7" y="27"/>
                    <a:pt x="8" y="31"/>
                  </a:cubicBezTo>
                  <a:cubicBezTo>
                    <a:pt x="16" y="59"/>
                    <a:pt x="26" y="86"/>
                    <a:pt x="34" y="115"/>
                  </a:cubicBezTo>
                  <a:cubicBezTo>
                    <a:pt x="38" y="126"/>
                    <a:pt x="42" y="140"/>
                    <a:pt x="46" y="154"/>
                  </a:cubicBezTo>
                  <a:cubicBezTo>
                    <a:pt x="48" y="159"/>
                    <a:pt x="49" y="169"/>
                    <a:pt x="53" y="173"/>
                  </a:cubicBezTo>
                  <a:cubicBezTo>
                    <a:pt x="54" y="180"/>
                    <a:pt x="56" y="188"/>
                    <a:pt x="61" y="194"/>
                  </a:cubicBezTo>
                  <a:cubicBezTo>
                    <a:pt x="61" y="196"/>
                    <a:pt x="62" y="198"/>
                    <a:pt x="65" y="198"/>
                  </a:cubicBezTo>
                  <a:cubicBezTo>
                    <a:pt x="66" y="198"/>
                    <a:pt x="67" y="198"/>
                    <a:pt x="68" y="197"/>
                  </a:cubicBezTo>
                  <a:cubicBezTo>
                    <a:pt x="72" y="196"/>
                    <a:pt x="73" y="194"/>
                    <a:pt x="73" y="189"/>
                  </a:cubicBezTo>
                  <a:cubicBezTo>
                    <a:pt x="73" y="188"/>
                    <a:pt x="72" y="184"/>
                    <a:pt x="72" y="181"/>
                  </a:cubicBezTo>
                  <a:cubicBezTo>
                    <a:pt x="72" y="180"/>
                    <a:pt x="70" y="178"/>
                    <a:pt x="70" y="177"/>
                  </a:cubicBezTo>
                  <a:cubicBezTo>
                    <a:pt x="68" y="172"/>
                    <a:pt x="68" y="169"/>
                    <a:pt x="65" y="164"/>
                  </a:cubicBezTo>
                  <a:cubicBezTo>
                    <a:pt x="62" y="150"/>
                    <a:pt x="57" y="138"/>
                    <a:pt x="54" y="124"/>
                  </a:cubicBezTo>
                  <a:cubicBezTo>
                    <a:pt x="48" y="110"/>
                    <a:pt x="43" y="97"/>
                    <a:pt x="40" y="83"/>
                  </a:cubicBezTo>
                  <a:cubicBezTo>
                    <a:pt x="35" y="69"/>
                    <a:pt x="30" y="54"/>
                    <a:pt x="26" y="42"/>
                  </a:cubicBezTo>
                  <a:cubicBezTo>
                    <a:pt x="24" y="35"/>
                    <a:pt x="21" y="27"/>
                    <a:pt x="18" y="21"/>
                  </a:cubicBezTo>
                  <a:cubicBezTo>
                    <a:pt x="16" y="18"/>
                    <a:pt x="16" y="15"/>
                    <a:pt x="15" y="12"/>
                  </a:cubicBezTo>
                  <a:cubicBezTo>
                    <a:pt x="13" y="7"/>
                    <a:pt x="10" y="4"/>
                    <a:pt x="7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Google Shape;484;p23">
              <a:extLst>
                <a:ext uri="{FF2B5EF4-FFF2-40B4-BE49-F238E27FC236}">
                  <a16:creationId xmlns:a16="http://schemas.microsoft.com/office/drawing/2014/main" id="{0F74F8ED-70C7-4985-866C-367B2497A046}"/>
                </a:ext>
              </a:extLst>
            </p:cNvPr>
            <p:cNvSpPr/>
            <p:nvPr/>
          </p:nvSpPr>
          <p:spPr>
            <a:xfrm flipH="1">
              <a:off x="5678220" y="2632885"/>
              <a:ext cx="42115" cy="122072"/>
            </a:xfrm>
            <a:custGeom>
              <a:avLst/>
              <a:gdLst/>
              <a:ahLst/>
              <a:cxnLst/>
              <a:rect l="l" t="t" r="r" b="b"/>
              <a:pathLst>
                <a:path w="69" h="200" extrusionOk="0">
                  <a:moveTo>
                    <a:pt x="9" y="1"/>
                  </a:moveTo>
                  <a:cubicBezTo>
                    <a:pt x="8" y="1"/>
                    <a:pt x="7" y="1"/>
                    <a:pt x="5" y="3"/>
                  </a:cubicBezTo>
                  <a:lnTo>
                    <a:pt x="4" y="3"/>
                  </a:lnTo>
                  <a:cubicBezTo>
                    <a:pt x="2" y="6"/>
                    <a:pt x="0" y="6"/>
                    <a:pt x="0" y="7"/>
                  </a:cubicBezTo>
                  <a:lnTo>
                    <a:pt x="0" y="15"/>
                  </a:lnTo>
                  <a:cubicBezTo>
                    <a:pt x="2" y="17"/>
                    <a:pt x="2" y="18"/>
                    <a:pt x="2" y="22"/>
                  </a:cubicBezTo>
                  <a:cubicBezTo>
                    <a:pt x="2" y="25"/>
                    <a:pt x="4" y="26"/>
                    <a:pt x="4" y="31"/>
                  </a:cubicBezTo>
                  <a:cubicBezTo>
                    <a:pt x="4" y="39"/>
                    <a:pt x="5" y="45"/>
                    <a:pt x="8" y="53"/>
                  </a:cubicBezTo>
                  <a:cubicBezTo>
                    <a:pt x="12" y="64"/>
                    <a:pt x="13" y="79"/>
                    <a:pt x="18" y="90"/>
                  </a:cubicBezTo>
                  <a:cubicBezTo>
                    <a:pt x="21" y="102"/>
                    <a:pt x="24" y="114"/>
                    <a:pt x="27" y="126"/>
                  </a:cubicBezTo>
                  <a:lnTo>
                    <a:pt x="34" y="144"/>
                  </a:lnTo>
                  <a:lnTo>
                    <a:pt x="40" y="161"/>
                  </a:lnTo>
                  <a:cubicBezTo>
                    <a:pt x="42" y="166"/>
                    <a:pt x="43" y="171"/>
                    <a:pt x="45" y="177"/>
                  </a:cubicBezTo>
                  <a:cubicBezTo>
                    <a:pt x="50" y="183"/>
                    <a:pt x="51" y="190"/>
                    <a:pt x="53" y="195"/>
                  </a:cubicBezTo>
                  <a:cubicBezTo>
                    <a:pt x="56" y="198"/>
                    <a:pt x="56" y="199"/>
                    <a:pt x="58" y="199"/>
                  </a:cubicBezTo>
                  <a:lnTo>
                    <a:pt x="64" y="199"/>
                  </a:lnTo>
                  <a:cubicBezTo>
                    <a:pt x="65" y="198"/>
                    <a:pt x="69" y="193"/>
                    <a:pt x="67" y="190"/>
                  </a:cubicBezTo>
                  <a:cubicBezTo>
                    <a:pt x="65" y="182"/>
                    <a:pt x="64" y="175"/>
                    <a:pt x="61" y="169"/>
                  </a:cubicBezTo>
                  <a:cubicBezTo>
                    <a:pt x="59" y="161"/>
                    <a:pt x="58" y="155"/>
                    <a:pt x="56" y="150"/>
                  </a:cubicBezTo>
                  <a:cubicBezTo>
                    <a:pt x="51" y="137"/>
                    <a:pt x="50" y="126"/>
                    <a:pt x="45" y="114"/>
                  </a:cubicBezTo>
                  <a:cubicBezTo>
                    <a:pt x="42" y="101"/>
                    <a:pt x="40" y="88"/>
                    <a:pt x="35" y="76"/>
                  </a:cubicBezTo>
                  <a:cubicBezTo>
                    <a:pt x="32" y="64"/>
                    <a:pt x="29" y="50"/>
                    <a:pt x="26" y="39"/>
                  </a:cubicBezTo>
                  <a:cubicBezTo>
                    <a:pt x="24" y="33"/>
                    <a:pt x="21" y="25"/>
                    <a:pt x="19" y="18"/>
                  </a:cubicBezTo>
                  <a:cubicBezTo>
                    <a:pt x="19" y="17"/>
                    <a:pt x="18" y="14"/>
                    <a:pt x="18" y="10"/>
                  </a:cubicBezTo>
                  <a:cubicBezTo>
                    <a:pt x="18" y="9"/>
                    <a:pt x="16" y="9"/>
                    <a:pt x="16" y="7"/>
                  </a:cubicBezTo>
                  <a:cubicBezTo>
                    <a:pt x="13" y="6"/>
                    <a:pt x="13" y="3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Google Shape;485;p23">
              <a:extLst>
                <a:ext uri="{FF2B5EF4-FFF2-40B4-BE49-F238E27FC236}">
                  <a16:creationId xmlns:a16="http://schemas.microsoft.com/office/drawing/2014/main" id="{CD4C667D-E043-4325-8E83-2BB88C36B3CA}"/>
                </a:ext>
              </a:extLst>
            </p:cNvPr>
            <p:cNvSpPr/>
            <p:nvPr/>
          </p:nvSpPr>
          <p:spPr>
            <a:xfrm flipH="1">
              <a:off x="5639157" y="2637768"/>
              <a:ext cx="44556" cy="117189"/>
            </a:xfrm>
            <a:custGeom>
              <a:avLst/>
              <a:gdLst/>
              <a:ahLst/>
              <a:cxnLst/>
              <a:rect l="l" t="t" r="r" b="b"/>
              <a:pathLst>
                <a:path w="73" h="192" extrusionOk="0">
                  <a:moveTo>
                    <a:pt x="7" y="1"/>
                  </a:moveTo>
                  <a:cubicBezTo>
                    <a:pt x="5" y="1"/>
                    <a:pt x="4" y="1"/>
                    <a:pt x="4" y="2"/>
                  </a:cubicBezTo>
                  <a:cubicBezTo>
                    <a:pt x="1" y="4"/>
                    <a:pt x="1" y="7"/>
                    <a:pt x="1" y="9"/>
                  </a:cubicBezTo>
                  <a:lnTo>
                    <a:pt x="1" y="15"/>
                  </a:lnTo>
                  <a:cubicBezTo>
                    <a:pt x="1" y="18"/>
                    <a:pt x="4" y="20"/>
                    <a:pt x="4" y="25"/>
                  </a:cubicBezTo>
                  <a:lnTo>
                    <a:pt x="15" y="66"/>
                  </a:lnTo>
                  <a:lnTo>
                    <a:pt x="28" y="107"/>
                  </a:lnTo>
                  <a:cubicBezTo>
                    <a:pt x="31" y="121"/>
                    <a:pt x="37" y="134"/>
                    <a:pt x="40" y="147"/>
                  </a:cubicBezTo>
                  <a:cubicBezTo>
                    <a:pt x="45" y="155"/>
                    <a:pt x="47" y="161"/>
                    <a:pt x="48" y="167"/>
                  </a:cubicBezTo>
                  <a:cubicBezTo>
                    <a:pt x="51" y="172"/>
                    <a:pt x="51" y="174"/>
                    <a:pt x="53" y="177"/>
                  </a:cubicBezTo>
                  <a:cubicBezTo>
                    <a:pt x="55" y="180"/>
                    <a:pt x="56" y="183"/>
                    <a:pt x="59" y="187"/>
                  </a:cubicBezTo>
                  <a:cubicBezTo>
                    <a:pt x="59" y="190"/>
                    <a:pt x="61" y="191"/>
                    <a:pt x="63" y="191"/>
                  </a:cubicBezTo>
                  <a:cubicBezTo>
                    <a:pt x="64" y="191"/>
                    <a:pt x="67" y="191"/>
                    <a:pt x="69" y="190"/>
                  </a:cubicBezTo>
                  <a:cubicBezTo>
                    <a:pt x="72" y="187"/>
                    <a:pt x="72" y="185"/>
                    <a:pt x="72" y="182"/>
                  </a:cubicBezTo>
                  <a:cubicBezTo>
                    <a:pt x="72" y="177"/>
                    <a:pt x="71" y="175"/>
                    <a:pt x="71" y="172"/>
                  </a:cubicBezTo>
                  <a:cubicBezTo>
                    <a:pt x="71" y="169"/>
                    <a:pt x="69" y="166"/>
                    <a:pt x="69" y="164"/>
                  </a:cubicBezTo>
                  <a:cubicBezTo>
                    <a:pt x="63" y="150"/>
                    <a:pt x="58" y="137"/>
                    <a:pt x="55" y="125"/>
                  </a:cubicBezTo>
                  <a:cubicBezTo>
                    <a:pt x="51" y="110"/>
                    <a:pt x="45" y="96"/>
                    <a:pt x="40" y="82"/>
                  </a:cubicBezTo>
                  <a:cubicBezTo>
                    <a:pt x="37" y="68"/>
                    <a:pt x="32" y="55"/>
                    <a:pt x="28" y="41"/>
                  </a:cubicBezTo>
                  <a:cubicBezTo>
                    <a:pt x="25" y="34"/>
                    <a:pt x="21" y="26"/>
                    <a:pt x="20" y="22"/>
                  </a:cubicBezTo>
                  <a:cubicBezTo>
                    <a:pt x="17" y="17"/>
                    <a:pt x="17" y="15"/>
                    <a:pt x="15" y="10"/>
                  </a:cubicBezTo>
                  <a:cubicBezTo>
                    <a:pt x="13" y="9"/>
                    <a:pt x="13" y="6"/>
                    <a:pt x="9" y="2"/>
                  </a:cubicBezTo>
                  <a:cubicBezTo>
                    <a:pt x="9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Google Shape;486;p23">
              <a:extLst>
                <a:ext uri="{FF2B5EF4-FFF2-40B4-BE49-F238E27FC236}">
                  <a16:creationId xmlns:a16="http://schemas.microsoft.com/office/drawing/2014/main" id="{48BA3EEC-8511-4341-871A-C7FE5570FAE3}"/>
                </a:ext>
              </a:extLst>
            </p:cNvPr>
            <p:cNvSpPr/>
            <p:nvPr/>
          </p:nvSpPr>
          <p:spPr>
            <a:xfrm flipH="1">
              <a:off x="5578122" y="2646923"/>
              <a:ext cx="50049" cy="122072"/>
            </a:xfrm>
            <a:custGeom>
              <a:avLst/>
              <a:gdLst/>
              <a:ahLst/>
              <a:cxnLst/>
              <a:rect l="l" t="t" r="r" b="b"/>
              <a:pathLst>
                <a:path w="82" h="200" extrusionOk="0">
                  <a:moveTo>
                    <a:pt x="5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3"/>
                    <a:pt x="0" y="7"/>
                    <a:pt x="0" y="8"/>
                  </a:cubicBezTo>
                  <a:lnTo>
                    <a:pt x="0" y="11"/>
                  </a:lnTo>
                  <a:cubicBezTo>
                    <a:pt x="0" y="16"/>
                    <a:pt x="2" y="18"/>
                    <a:pt x="2" y="19"/>
                  </a:cubicBezTo>
                  <a:cubicBezTo>
                    <a:pt x="5" y="35"/>
                    <a:pt x="11" y="49"/>
                    <a:pt x="16" y="65"/>
                  </a:cubicBezTo>
                  <a:cubicBezTo>
                    <a:pt x="21" y="81"/>
                    <a:pt x="26" y="95"/>
                    <a:pt x="32" y="111"/>
                  </a:cubicBezTo>
                  <a:cubicBezTo>
                    <a:pt x="35" y="126"/>
                    <a:pt x="40" y="140"/>
                    <a:pt x="45" y="154"/>
                  </a:cubicBezTo>
                  <a:cubicBezTo>
                    <a:pt x="48" y="160"/>
                    <a:pt x="51" y="168"/>
                    <a:pt x="52" y="175"/>
                  </a:cubicBezTo>
                  <a:cubicBezTo>
                    <a:pt x="56" y="178"/>
                    <a:pt x="56" y="179"/>
                    <a:pt x="57" y="184"/>
                  </a:cubicBezTo>
                  <a:cubicBezTo>
                    <a:pt x="57" y="186"/>
                    <a:pt x="59" y="187"/>
                    <a:pt x="59" y="191"/>
                  </a:cubicBezTo>
                  <a:cubicBezTo>
                    <a:pt x="60" y="192"/>
                    <a:pt x="60" y="194"/>
                    <a:pt x="64" y="195"/>
                  </a:cubicBezTo>
                  <a:cubicBezTo>
                    <a:pt x="66" y="198"/>
                    <a:pt x="69" y="199"/>
                    <a:pt x="72" y="199"/>
                  </a:cubicBezTo>
                  <a:cubicBezTo>
                    <a:pt x="74" y="199"/>
                    <a:pt x="75" y="199"/>
                    <a:pt x="76" y="198"/>
                  </a:cubicBezTo>
                  <a:cubicBezTo>
                    <a:pt x="79" y="197"/>
                    <a:pt x="81" y="194"/>
                    <a:pt x="81" y="192"/>
                  </a:cubicBezTo>
                  <a:lnTo>
                    <a:pt x="81" y="187"/>
                  </a:lnTo>
                  <a:cubicBezTo>
                    <a:pt x="81" y="186"/>
                    <a:pt x="79" y="184"/>
                    <a:pt x="79" y="183"/>
                  </a:cubicBezTo>
                  <a:cubicBezTo>
                    <a:pt x="79" y="181"/>
                    <a:pt x="76" y="178"/>
                    <a:pt x="76" y="176"/>
                  </a:cubicBezTo>
                  <a:cubicBezTo>
                    <a:pt x="70" y="162"/>
                    <a:pt x="65" y="149"/>
                    <a:pt x="60" y="135"/>
                  </a:cubicBezTo>
                  <a:cubicBezTo>
                    <a:pt x="54" y="119"/>
                    <a:pt x="51" y="105"/>
                    <a:pt x="45" y="89"/>
                  </a:cubicBezTo>
                  <a:cubicBezTo>
                    <a:pt x="38" y="73"/>
                    <a:pt x="35" y="59"/>
                    <a:pt x="29" y="43"/>
                  </a:cubicBezTo>
                  <a:cubicBezTo>
                    <a:pt x="27" y="38"/>
                    <a:pt x="24" y="30"/>
                    <a:pt x="21" y="22"/>
                  </a:cubicBezTo>
                  <a:cubicBezTo>
                    <a:pt x="19" y="19"/>
                    <a:pt x="19" y="16"/>
                    <a:pt x="18" y="11"/>
                  </a:cubicBezTo>
                  <a:cubicBezTo>
                    <a:pt x="16" y="10"/>
                    <a:pt x="16" y="8"/>
                    <a:pt x="13" y="7"/>
                  </a:cubicBezTo>
                  <a:cubicBezTo>
                    <a:pt x="13" y="3"/>
                    <a:pt x="11" y="2"/>
                    <a:pt x="10" y="2"/>
                  </a:cubicBezTo>
                  <a:cubicBezTo>
                    <a:pt x="10" y="2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Google Shape;487;p23">
              <a:extLst>
                <a:ext uri="{FF2B5EF4-FFF2-40B4-BE49-F238E27FC236}">
                  <a16:creationId xmlns:a16="http://schemas.microsoft.com/office/drawing/2014/main" id="{4B3EB96E-934A-4EBC-9E8C-771F9D8D5695}"/>
                </a:ext>
              </a:extLst>
            </p:cNvPr>
            <p:cNvSpPr/>
            <p:nvPr/>
          </p:nvSpPr>
          <p:spPr>
            <a:xfrm flipH="1">
              <a:off x="5544552" y="2652416"/>
              <a:ext cx="42115" cy="108033"/>
            </a:xfrm>
            <a:custGeom>
              <a:avLst/>
              <a:gdLst/>
              <a:ahLst/>
              <a:cxnLst/>
              <a:rect l="l" t="t" r="r" b="b"/>
              <a:pathLst>
                <a:path w="69" h="177" extrusionOk="0">
                  <a:moveTo>
                    <a:pt x="7" y="1"/>
                  </a:moveTo>
                  <a:cubicBezTo>
                    <a:pt x="5" y="1"/>
                    <a:pt x="2" y="2"/>
                    <a:pt x="2" y="4"/>
                  </a:cubicBezTo>
                  <a:cubicBezTo>
                    <a:pt x="0" y="9"/>
                    <a:pt x="2" y="10"/>
                    <a:pt x="2" y="12"/>
                  </a:cubicBezTo>
                  <a:cubicBezTo>
                    <a:pt x="2" y="15"/>
                    <a:pt x="5" y="17"/>
                    <a:pt x="5" y="18"/>
                  </a:cubicBezTo>
                  <a:cubicBezTo>
                    <a:pt x="7" y="23"/>
                    <a:pt x="7" y="24"/>
                    <a:pt x="8" y="28"/>
                  </a:cubicBezTo>
                  <a:lnTo>
                    <a:pt x="21" y="64"/>
                  </a:lnTo>
                  <a:cubicBezTo>
                    <a:pt x="24" y="78"/>
                    <a:pt x="29" y="90"/>
                    <a:pt x="32" y="102"/>
                  </a:cubicBezTo>
                  <a:cubicBezTo>
                    <a:pt x="35" y="113"/>
                    <a:pt x="38" y="126"/>
                    <a:pt x="43" y="137"/>
                  </a:cubicBezTo>
                  <a:lnTo>
                    <a:pt x="48" y="155"/>
                  </a:lnTo>
                  <a:cubicBezTo>
                    <a:pt x="48" y="158"/>
                    <a:pt x="51" y="161"/>
                    <a:pt x="51" y="163"/>
                  </a:cubicBezTo>
                  <a:cubicBezTo>
                    <a:pt x="53" y="166"/>
                    <a:pt x="53" y="169"/>
                    <a:pt x="54" y="170"/>
                  </a:cubicBezTo>
                  <a:cubicBezTo>
                    <a:pt x="54" y="174"/>
                    <a:pt x="54" y="175"/>
                    <a:pt x="56" y="175"/>
                  </a:cubicBezTo>
                  <a:cubicBezTo>
                    <a:pt x="56" y="177"/>
                    <a:pt x="59" y="177"/>
                    <a:pt x="59" y="177"/>
                  </a:cubicBezTo>
                  <a:lnTo>
                    <a:pt x="64" y="177"/>
                  </a:lnTo>
                  <a:cubicBezTo>
                    <a:pt x="67" y="177"/>
                    <a:pt x="69" y="175"/>
                    <a:pt x="69" y="174"/>
                  </a:cubicBezTo>
                  <a:lnTo>
                    <a:pt x="69" y="167"/>
                  </a:lnTo>
                  <a:cubicBezTo>
                    <a:pt x="67" y="163"/>
                    <a:pt x="67" y="161"/>
                    <a:pt x="64" y="158"/>
                  </a:cubicBezTo>
                  <a:cubicBezTo>
                    <a:pt x="62" y="153"/>
                    <a:pt x="62" y="151"/>
                    <a:pt x="61" y="147"/>
                  </a:cubicBezTo>
                  <a:lnTo>
                    <a:pt x="48" y="112"/>
                  </a:lnTo>
                  <a:lnTo>
                    <a:pt x="37" y="75"/>
                  </a:lnTo>
                  <a:lnTo>
                    <a:pt x="24" y="40"/>
                  </a:lnTo>
                  <a:lnTo>
                    <a:pt x="19" y="23"/>
                  </a:lnTo>
                  <a:cubicBezTo>
                    <a:pt x="16" y="20"/>
                    <a:pt x="16" y="17"/>
                    <a:pt x="15" y="15"/>
                  </a:cubicBezTo>
                  <a:cubicBezTo>
                    <a:pt x="15" y="13"/>
                    <a:pt x="13" y="10"/>
                    <a:pt x="13" y="9"/>
                  </a:cubicBezTo>
                  <a:cubicBezTo>
                    <a:pt x="11" y="7"/>
                    <a:pt x="11" y="4"/>
                    <a:pt x="8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Google Shape;488;p23">
              <a:extLst>
                <a:ext uri="{FF2B5EF4-FFF2-40B4-BE49-F238E27FC236}">
                  <a16:creationId xmlns:a16="http://schemas.microsoft.com/office/drawing/2014/main" id="{D081DDE6-27EF-4137-9EE5-4FB3514B9214}"/>
                </a:ext>
              </a:extLst>
            </p:cNvPr>
            <p:cNvSpPr/>
            <p:nvPr/>
          </p:nvSpPr>
          <p:spPr>
            <a:xfrm flipH="1">
              <a:off x="5496944" y="2647534"/>
              <a:ext cx="41504" cy="112306"/>
            </a:xfrm>
            <a:custGeom>
              <a:avLst/>
              <a:gdLst/>
              <a:ahLst/>
              <a:cxnLst/>
              <a:rect l="l" t="t" r="r" b="b"/>
              <a:pathLst>
                <a:path w="68" h="184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1" y="4"/>
                    <a:pt x="1" y="7"/>
                  </a:cubicBezTo>
                  <a:lnTo>
                    <a:pt x="1" y="12"/>
                  </a:lnTo>
                  <a:cubicBezTo>
                    <a:pt x="1" y="15"/>
                    <a:pt x="4" y="18"/>
                    <a:pt x="4" y="23"/>
                  </a:cubicBezTo>
                  <a:cubicBezTo>
                    <a:pt x="5" y="31"/>
                    <a:pt x="7" y="36"/>
                    <a:pt x="9" y="44"/>
                  </a:cubicBezTo>
                  <a:cubicBezTo>
                    <a:pt x="13" y="59"/>
                    <a:pt x="17" y="74"/>
                    <a:pt x="21" y="88"/>
                  </a:cubicBezTo>
                  <a:cubicBezTo>
                    <a:pt x="24" y="104"/>
                    <a:pt x="31" y="118"/>
                    <a:pt x="36" y="134"/>
                  </a:cubicBezTo>
                  <a:cubicBezTo>
                    <a:pt x="37" y="142"/>
                    <a:pt x="39" y="147"/>
                    <a:pt x="40" y="155"/>
                  </a:cubicBezTo>
                  <a:cubicBezTo>
                    <a:pt x="43" y="158"/>
                    <a:pt x="43" y="161"/>
                    <a:pt x="45" y="166"/>
                  </a:cubicBezTo>
                  <a:cubicBezTo>
                    <a:pt x="45" y="169"/>
                    <a:pt x="47" y="174"/>
                    <a:pt x="48" y="177"/>
                  </a:cubicBezTo>
                  <a:cubicBezTo>
                    <a:pt x="50" y="181"/>
                    <a:pt x="55" y="183"/>
                    <a:pt x="58" y="183"/>
                  </a:cubicBezTo>
                  <a:cubicBezTo>
                    <a:pt x="60" y="183"/>
                    <a:pt x="61" y="183"/>
                    <a:pt x="63" y="182"/>
                  </a:cubicBezTo>
                  <a:cubicBezTo>
                    <a:pt x="64" y="182"/>
                    <a:pt x="67" y="177"/>
                    <a:pt x="67" y="175"/>
                  </a:cubicBezTo>
                  <a:lnTo>
                    <a:pt x="67" y="169"/>
                  </a:lnTo>
                  <a:cubicBezTo>
                    <a:pt x="64" y="167"/>
                    <a:pt x="63" y="164"/>
                    <a:pt x="63" y="161"/>
                  </a:cubicBezTo>
                  <a:cubicBezTo>
                    <a:pt x="61" y="158"/>
                    <a:pt x="61" y="156"/>
                    <a:pt x="59" y="151"/>
                  </a:cubicBezTo>
                  <a:lnTo>
                    <a:pt x="53" y="134"/>
                  </a:lnTo>
                  <a:cubicBezTo>
                    <a:pt x="48" y="121"/>
                    <a:pt x="45" y="109"/>
                    <a:pt x="40" y="94"/>
                  </a:cubicBezTo>
                  <a:cubicBezTo>
                    <a:pt x="36" y="80"/>
                    <a:pt x="31" y="64"/>
                    <a:pt x="24" y="48"/>
                  </a:cubicBezTo>
                  <a:cubicBezTo>
                    <a:pt x="21" y="40"/>
                    <a:pt x="20" y="34"/>
                    <a:pt x="15" y="26"/>
                  </a:cubicBezTo>
                  <a:cubicBezTo>
                    <a:pt x="15" y="25"/>
                    <a:pt x="13" y="21"/>
                    <a:pt x="12" y="17"/>
                  </a:cubicBezTo>
                  <a:cubicBezTo>
                    <a:pt x="9" y="12"/>
                    <a:pt x="9" y="9"/>
                    <a:pt x="5" y="7"/>
                  </a:cubicBezTo>
                  <a:cubicBezTo>
                    <a:pt x="5" y="7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Google Shape;489;p23">
              <a:extLst>
                <a:ext uri="{FF2B5EF4-FFF2-40B4-BE49-F238E27FC236}">
                  <a16:creationId xmlns:a16="http://schemas.microsoft.com/office/drawing/2014/main" id="{56E3D387-824E-4679-A8E1-50FBE7D6DCD5}"/>
                </a:ext>
              </a:extLst>
            </p:cNvPr>
            <p:cNvSpPr/>
            <p:nvPr/>
          </p:nvSpPr>
          <p:spPr>
            <a:xfrm flipH="1">
              <a:off x="5447505" y="2657299"/>
              <a:ext cx="39673" cy="100099"/>
            </a:xfrm>
            <a:custGeom>
              <a:avLst/>
              <a:gdLst/>
              <a:ahLst/>
              <a:cxnLst/>
              <a:rect l="l" t="t" r="r" b="b"/>
              <a:pathLst>
                <a:path w="65" h="164" extrusionOk="0">
                  <a:moveTo>
                    <a:pt x="12" y="1"/>
                  </a:moveTo>
                  <a:cubicBezTo>
                    <a:pt x="7" y="1"/>
                    <a:pt x="4" y="2"/>
                    <a:pt x="1" y="9"/>
                  </a:cubicBezTo>
                  <a:lnTo>
                    <a:pt x="1" y="13"/>
                  </a:lnTo>
                  <a:cubicBezTo>
                    <a:pt x="1" y="16"/>
                    <a:pt x="2" y="18"/>
                    <a:pt x="2" y="23"/>
                  </a:cubicBezTo>
                  <a:cubicBezTo>
                    <a:pt x="4" y="29"/>
                    <a:pt x="4" y="32"/>
                    <a:pt x="7" y="39"/>
                  </a:cubicBezTo>
                  <a:cubicBezTo>
                    <a:pt x="10" y="50"/>
                    <a:pt x="12" y="61"/>
                    <a:pt x="17" y="72"/>
                  </a:cubicBezTo>
                  <a:cubicBezTo>
                    <a:pt x="20" y="88"/>
                    <a:pt x="26" y="102"/>
                    <a:pt x="31" y="118"/>
                  </a:cubicBezTo>
                  <a:cubicBezTo>
                    <a:pt x="32" y="124"/>
                    <a:pt x="34" y="132"/>
                    <a:pt x="36" y="137"/>
                  </a:cubicBezTo>
                  <a:cubicBezTo>
                    <a:pt x="39" y="142"/>
                    <a:pt x="39" y="143"/>
                    <a:pt x="40" y="148"/>
                  </a:cubicBezTo>
                  <a:cubicBezTo>
                    <a:pt x="42" y="150"/>
                    <a:pt x="42" y="153"/>
                    <a:pt x="44" y="156"/>
                  </a:cubicBezTo>
                  <a:cubicBezTo>
                    <a:pt x="44" y="158"/>
                    <a:pt x="47" y="159"/>
                    <a:pt x="48" y="161"/>
                  </a:cubicBezTo>
                  <a:cubicBezTo>
                    <a:pt x="50" y="162"/>
                    <a:pt x="52" y="163"/>
                    <a:pt x="54" y="163"/>
                  </a:cubicBezTo>
                  <a:cubicBezTo>
                    <a:pt x="56" y="163"/>
                    <a:pt x="58" y="162"/>
                    <a:pt x="59" y="161"/>
                  </a:cubicBezTo>
                  <a:cubicBezTo>
                    <a:pt x="63" y="159"/>
                    <a:pt x="64" y="158"/>
                    <a:pt x="64" y="153"/>
                  </a:cubicBezTo>
                  <a:lnTo>
                    <a:pt x="64" y="150"/>
                  </a:lnTo>
                  <a:cubicBezTo>
                    <a:pt x="64" y="148"/>
                    <a:pt x="63" y="145"/>
                    <a:pt x="63" y="143"/>
                  </a:cubicBezTo>
                  <a:cubicBezTo>
                    <a:pt x="63" y="142"/>
                    <a:pt x="59" y="137"/>
                    <a:pt x="59" y="135"/>
                  </a:cubicBezTo>
                  <a:cubicBezTo>
                    <a:pt x="59" y="129"/>
                    <a:pt x="58" y="126"/>
                    <a:pt x="56" y="121"/>
                  </a:cubicBezTo>
                  <a:cubicBezTo>
                    <a:pt x="52" y="112"/>
                    <a:pt x="50" y="102"/>
                    <a:pt x="47" y="93"/>
                  </a:cubicBezTo>
                  <a:cubicBezTo>
                    <a:pt x="42" y="77"/>
                    <a:pt x="39" y="61"/>
                    <a:pt x="32" y="47"/>
                  </a:cubicBezTo>
                  <a:cubicBezTo>
                    <a:pt x="31" y="40"/>
                    <a:pt x="26" y="32"/>
                    <a:pt x="25" y="24"/>
                  </a:cubicBezTo>
                  <a:cubicBezTo>
                    <a:pt x="23" y="21"/>
                    <a:pt x="23" y="18"/>
                    <a:pt x="20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Google Shape;490;p23">
              <a:extLst>
                <a:ext uri="{FF2B5EF4-FFF2-40B4-BE49-F238E27FC236}">
                  <a16:creationId xmlns:a16="http://schemas.microsoft.com/office/drawing/2014/main" id="{AC7EFBA2-4656-4337-BF14-5C2198CE5AC5}"/>
                </a:ext>
              </a:extLst>
            </p:cNvPr>
            <p:cNvSpPr/>
            <p:nvPr/>
          </p:nvSpPr>
          <p:spPr>
            <a:xfrm flipH="1">
              <a:off x="5470699" y="2658520"/>
              <a:ext cx="44556" cy="106813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13" y="0"/>
                  </a:moveTo>
                  <a:lnTo>
                    <a:pt x="9" y="2"/>
                  </a:lnTo>
                  <a:cubicBezTo>
                    <a:pt x="7" y="2"/>
                    <a:pt x="5" y="5"/>
                    <a:pt x="2" y="7"/>
                  </a:cubicBezTo>
                  <a:cubicBezTo>
                    <a:pt x="1" y="8"/>
                    <a:pt x="2" y="13"/>
                    <a:pt x="2" y="14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7" y="22"/>
                    <a:pt x="7" y="24"/>
                    <a:pt x="9" y="29"/>
                  </a:cubicBezTo>
                  <a:cubicBezTo>
                    <a:pt x="10" y="37"/>
                    <a:pt x="13" y="41"/>
                    <a:pt x="15" y="49"/>
                  </a:cubicBezTo>
                  <a:cubicBezTo>
                    <a:pt x="21" y="64"/>
                    <a:pt x="25" y="78"/>
                    <a:pt x="29" y="92"/>
                  </a:cubicBezTo>
                  <a:cubicBezTo>
                    <a:pt x="31" y="100"/>
                    <a:pt x="32" y="107"/>
                    <a:pt x="34" y="113"/>
                  </a:cubicBezTo>
                  <a:cubicBezTo>
                    <a:pt x="37" y="119"/>
                    <a:pt x="39" y="127"/>
                    <a:pt x="40" y="133"/>
                  </a:cubicBezTo>
                  <a:lnTo>
                    <a:pt x="47" y="151"/>
                  </a:lnTo>
                  <a:cubicBezTo>
                    <a:pt x="48" y="157"/>
                    <a:pt x="50" y="165"/>
                    <a:pt x="55" y="172"/>
                  </a:cubicBezTo>
                  <a:cubicBezTo>
                    <a:pt x="55" y="173"/>
                    <a:pt x="58" y="175"/>
                    <a:pt x="61" y="175"/>
                  </a:cubicBezTo>
                  <a:cubicBezTo>
                    <a:pt x="64" y="175"/>
                    <a:pt x="66" y="175"/>
                    <a:pt x="69" y="173"/>
                  </a:cubicBezTo>
                  <a:cubicBezTo>
                    <a:pt x="71" y="172"/>
                    <a:pt x="72" y="170"/>
                    <a:pt x="72" y="167"/>
                  </a:cubicBezTo>
                  <a:lnTo>
                    <a:pt x="72" y="162"/>
                  </a:lnTo>
                  <a:cubicBezTo>
                    <a:pt x="71" y="157"/>
                    <a:pt x="71" y="156"/>
                    <a:pt x="69" y="151"/>
                  </a:cubicBezTo>
                  <a:cubicBezTo>
                    <a:pt x="66" y="149"/>
                    <a:pt x="66" y="146"/>
                    <a:pt x="64" y="143"/>
                  </a:cubicBezTo>
                  <a:lnTo>
                    <a:pt x="58" y="126"/>
                  </a:lnTo>
                  <a:cubicBezTo>
                    <a:pt x="56" y="118"/>
                    <a:pt x="55" y="111"/>
                    <a:pt x="53" y="107"/>
                  </a:cubicBezTo>
                  <a:cubicBezTo>
                    <a:pt x="50" y="100"/>
                    <a:pt x="47" y="92"/>
                    <a:pt x="45" y="86"/>
                  </a:cubicBezTo>
                  <a:cubicBezTo>
                    <a:pt x="40" y="72"/>
                    <a:pt x="34" y="59"/>
                    <a:pt x="31" y="45"/>
                  </a:cubicBezTo>
                  <a:cubicBezTo>
                    <a:pt x="29" y="37"/>
                    <a:pt x="25" y="29"/>
                    <a:pt x="23" y="22"/>
                  </a:cubicBezTo>
                  <a:cubicBezTo>
                    <a:pt x="21" y="19"/>
                    <a:pt x="21" y="16"/>
                    <a:pt x="18" y="13"/>
                  </a:cubicBezTo>
                  <a:cubicBezTo>
                    <a:pt x="18" y="11"/>
                    <a:pt x="17" y="8"/>
                    <a:pt x="17" y="7"/>
                  </a:cubicBezTo>
                  <a:cubicBezTo>
                    <a:pt x="17" y="5"/>
                    <a:pt x="15" y="3"/>
                    <a:pt x="15" y="3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14" y="1"/>
                    <a:pt x="14" y="2"/>
                    <a:pt x="14" y="2"/>
                  </a:cubicBezTo>
                  <a:cubicBezTo>
                    <a:pt x="15" y="2"/>
                    <a:pt x="14" y="0"/>
                    <a:pt x="13" y="0"/>
                  </a:cubicBez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Google Shape;491;p23">
              <a:extLst>
                <a:ext uri="{FF2B5EF4-FFF2-40B4-BE49-F238E27FC236}">
                  <a16:creationId xmlns:a16="http://schemas.microsoft.com/office/drawing/2014/main" id="{6A32A01A-A0A4-49E1-9B5B-1AF0965411EE}"/>
                </a:ext>
              </a:extLst>
            </p:cNvPr>
            <p:cNvSpPr/>
            <p:nvPr/>
          </p:nvSpPr>
          <p:spPr>
            <a:xfrm flipH="1">
              <a:off x="5409663" y="2661572"/>
              <a:ext cx="42725" cy="99488"/>
            </a:xfrm>
            <a:custGeom>
              <a:avLst/>
              <a:gdLst/>
              <a:ahLst/>
              <a:cxnLst/>
              <a:rect l="l" t="t" r="r" b="b"/>
              <a:pathLst>
                <a:path w="70" h="163" extrusionOk="0">
                  <a:moveTo>
                    <a:pt x="12" y="0"/>
                  </a:moveTo>
                  <a:cubicBezTo>
                    <a:pt x="11" y="0"/>
                    <a:pt x="10" y="1"/>
                    <a:pt x="9" y="2"/>
                  </a:cubicBezTo>
                  <a:lnTo>
                    <a:pt x="7" y="2"/>
                  </a:lnTo>
                  <a:cubicBezTo>
                    <a:pt x="6" y="3"/>
                    <a:pt x="2" y="3"/>
                    <a:pt x="2" y="5"/>
                  </a:cubicBezTo>
                  <a:cubicBezTo>
                    <a:pt x="1" y="8"/>
                    <a:pt x="2" y="11"/>
                    <a:pt x="2" y="13"/>
                  </a:cubicBezTo>
                  <a:cubicBezTo>
                    <a:pt x="6" y="19"/>
                    <a:pt x="7" y="27"/>
                    <a:pt x="9" y="33"/>
                  </a:cubicBezTo>
                  <a:cubicBezTo>
                    <a:pt x="10" y="40"/>
                    <a:pt x="14" y="48"/>
                    <a:pt x="15" y="52"/>
                  </a:cubicBezTo>
                  <a:cubicBezTo>
                    <a:pt x="21" y="67"/>
                    <a:pt x="25" y="79"/>
                    <a:pt x="29" y="90"/>
                  </a:cubicBezTo>
                  <a:lnTo>
                    <a:pt x="41" y="127"/>
                  </a:lnTo>
                  <a:cubicBezTo>
                    <a:pt x="42" y="128"/>
                    <a:pt x="42" y="132"/>
                    <a:pt x="45" y="135"/>
                  </a:cubicBezTo>
                  <a:cubicBezTo>
                    <a:pt x="47" y="138"/>
                    <a:pt x="47" y="140"/>
                    <a:pt x="48" y="144"/>
                  </a:cubicBezTo>
                  <a:cubicBezTo>
                    <a:pt x="48" y="146"/>
                    <a:pt x="50" y="146"/>
                    <a:pt x="50" y="148"/>
                  </a:cubicBezTo>
                  <a:cubicBezTo>
                    <a:pt x="50" y="151"/>
                    <a:pt x="53" y="151"/>
                    <a:pt x="53" y="152"/>
                  </a:cubicBezTo>
                  <a:cubicBezTo>
                    <a:pt x="53" y="154"/>
                    <a:pt x="55" y="154"/>
                    <a:pt x="55" y="155"/>
                  </a:cubicBezTo>
                  <a:cubicBezTo>
                    <a:pt x="55" y="159"/>
                    <a:pt x="56" y="159"/>
                    <a:pt x="56" y="160"/>
                  </a:cubicBezTo>
                  <a:cubicBezTo>
                    <a:pt x="56" y="160"/>
                    <a:pt x="58" y="162"/>
                    <a:pt x="61" y="162"/>
                  </a:cubicBezTo>
                  <a:cubicBezTo>
                    <a:pt x="62" y="162"/>
                    <a:pt x="62" y="162"/>
                    <a:pt x="63" y="162"/>
                  </a:cubicBezTo>
                  <a:cubicBezTo>
                    <a:pt x="64" y="162"/>
                    <a:pt x="65" y="162"/>
                    <a:pt x="66" y="162"/>
                  </a:cubicBezTo>
                  <a:cubicBezTo>
                    <a:pt x="66" y="162"/>
                    <a:pt x="69" y="160"/>
                    <a:pt x="69" y="159"/>
                  </a:cubicBezTo>
                  <a:lnTo>
                    <a:pt x="69" y="154"/>
                  </a:lnTo>
                  <a:cubicBezTo>
                    <a:pt x="69" y="152"/>
                    <a:pt x="66" y="151"/>
                    <a:pt x="66" y="148"/>
                  </a:cubicBezTo>
                  <a:cubicBezTo>
                    <a:pt x="64" y="146"/>
                    <a:pt x="64" y="144"/>
                    <a:pt x="64" y="143"/>
                  </a:cubicBezTo>
                  <a:cubicBezTo>
                    <a:pt x="63" y="140"/>
                    <a:pt x="63" y="140"/>
                    <a:pt x="63" y="138"/>
                  </a:cubicBezTo>
                  <a:cubicBezTo>
                    <a:pt x="63" y="135"/>
                    <a:pt x="61" y="132"/>
                    <a:pt x="61" y="130"/>
                  </a:cubicBezTo>
                  <a:lnTo>
                    <a:pt x="55" y="113"/>
                  </a:lnTo>
                  <a:lnTo>
                    <a:pt x="42" y="76"/>
                  </a:lnTo>
                  <a:cubicBezTo>
                    <a:pt x="39" y="63"/>
                    <a:pt x="33" y="51"/>
                    <a:pt x="29" y="40"/>
                  </a:cubicBezTo>
                  <a:cubicBezTo>
                    <a:pt x="25" y="32"/>
                    <a:pt x="23" y="25"/>
                    <a:pt x="21" y="19"/>
                  </a:cubicBezTo>
                  <a:cubicBezTo>
                    <a:pt x="18" y="17"/>
                    <a:pt x="18" y="14"/>
                    <a:pt x="17" y="11"/>
                  </a:cubicBezTo>
                  <a:cubicBezTo>
                    <a:pt x="17" y="9"/>
                    <a:pt x="15" y="8"/>
                    <a:pt x="15" y="6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Google Shape;492;p23">
              <a:extLst>
                <a:ext uri="{FF2B5EF4-FFF2-40B4-BE49-F238E27FC236}">
                  <a16:creationId xmlns:a16="http://schemas.microsoft.com/office/drawing/2014/main" id="{DBD4453A-01F6-4B02-A768-6BBFE1B0A217}"/>
                </a:ext>
              </a:extLst>
            </p:cNvPr>
            <p:cNvSpPr/>
            <p:nvPr/>
          </p:nvSpPr>
          <p:spPr>
            <a:xfrm flipH="1">
              <a:off x="5363275" y="2656689"/>
              <a:ext cx="42115" cy="93385"/>
            </a:xfrm>
            <a:custGeom>
              <a:avLst/>
              <a:gdLst/>
              <a:ahLst/>
              <a:cxnLst/>
              <a:rect l="l" t="t" r="r" b="b"/>
              <a:pathLst>
                <a:path w="69" h="153" extrusionOk="0">
                  <a:moveTo>
                    <a:pt x="7" y="0"/>
                  </a:moveTo>
                  <a:lnTo>
                    <a:pt x="7" y="0"/>
                  </a:lnTo>
                  <a:cubicBezTo>
                    <a:pt x="6" y="0"/>
                    <a:pt x="6" y="1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close/>
                  <a:moveTo>
                    <a:pt x="8" y="2"/>
                  </a:moveTo>
                  <a:cubicBezTo>
                    <a:pt x="5" y="2"/>
                    <a:pt x="3" y="2"/>
                    <a:pt x="2" y="3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1"/>
                    <a:pt x="2" y="16"/>
                    <a:pt x="2" y="17"/>
                  </a:cubicBezTo>
                  <a:cubicBezTo>
                    <a:pt x="3" y="24"/>
                    <a:pt x="5" y="27"/>
                    <a:pt x="8" y="33"/>
                  </a:cubicBezTo>
                  <a:cubicBezTo>
                    <a:pt x="11" y="46"/>
                    <a:pt x="17" y="56"/>
                    <a:pt x="21" y="67"/>
                  </a:cubicBezTo>
                  <a:cubicBezTo>
                    <a:pt x="25" y="75"/>
                    <a:pt x="27" y="81"/>
                    <a:pt x="32" y="89"/>
                  </a:cubicBezTo>
                  <a:cubicBezTo>
                    <a:pt x="33" y="95"/>
                    <a:pt x="36" y="103"/>
                    <a:pt x="40" y="110"/>
                  </a:cubicBezTo>
                  <a:cubicBezTo>
                    <a:pt x="41" y="114"/>
                    <a:pt x="44" y="121"/>
                    <a:pt x="48" y="127"/>
                  </a:cubicBezTo>
                  <a:cubicBezTo>
                    <a:pt x="49" y="130"/>
                    <a:pt x="49" y="133"/>
                    <a:pt x="51" y="136"/>
                  </a:cubicBezTo>
                  <a:cubicBezTo>
                    <a:pt x="51" y="138"/>
                    <a:pt x="52" y="141"/>
                    <a:pt x="52" y="143"/>
                  </a:cubicBezTo>
                  <a:cubicBezTo>
                    <a:pt x="56" y="144"/>
                    <a:pt x="56" y="146"/>
                    <a:pt x="57" y="149"/>
                  </a:cubicBezTo>
                  <a:cubicBezTo>
                    <a:pt x="58" y="151"/>
                    <a:pt x="59" y="153"/>
                    <a:pt x="62" y="153"/>
                  </a:cubicBezTo>
                  <a:cubicBezTo>
                    <a:pt x="63" y="153"/>
                    <a:pt x="64" y="153"/>
                    <a:pt x="65" y="152"/>
                  </a:cubicBezTo>
                  <a:cubicBezTo>
                    <a:pt x="67" y="152"/>
                    <a:pt x="68" y="151"/>
                    <a:pt x="68" y="149"/>
                  </a:cubicBezTo>
                  <a:lnTo>
                    <a:pt x="68" y="144"/>
                  </a:lnTo>
                  <a:cubicBezTo>
                    <a:pt x="68" y="141"/>
                    <a:pt x="67" y="138"/>
                    <a:pt x="67" y="136"/>
                  </a:cubicBezTo>
                  <a:cubicBezTo>
                    <a:pt x="67" y="135"/>
                    <a:pt x="65" y="133"/>
                    <a:pt x="65" y="130"/>
                  </a:cubicBezTo>
                  <a:cubicBezTo>
                    <a:pt x="62" y="127"/>
                    <a:pt x="62" y="125"/>
                    <a:pt x="60" y="121"/>
                  </a:cubicBezTo>
                  <a:cubicBezTo>
                    <a:pt x="57" y="114"/>
                    <a:pt x="56" y="110"/>
                    <a:pt x="52" y="103"/>
                  </a:cubicBezTo>
                  <a:cubicBezTo>
                    <a:pt x="51" y="97"/>
                    <a:pt x="48" y="89"/>
                    <a:pt x="44" y="83"/>
                  </a:cubicBezTo>
                  <a:cubicBezTo>
                    <a:pt x="43" y="75"/>
                    <a:pt x="41" y="70"/>
                    <a:pt x="36" y="62"/>
                  </a:cubicBezTo>
                  <a:cubicBezTo>
                    <a:pt x="29" y="44"/>
                    <a:pt x="22" y="32"/>
                    <a:pt x="16" y="17"/>
                  </a:cubicBezTo>
                  <a:cubicBezTo>
                    <a:pt x="13" y="13"/>
                    <a:pt x="13" y="11"/>
                    <a:pt x="11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Google Shape;493;p23">
              <a:extLst>
                <a:ext uri="{FF2B5EF4-FFF2-40B4-BE49-F238E27FC236}">
                  <a16:creationId xmlns:a16="http://schemas.microsoft.com/office/drawing/2014/main" id="{A50905FF-CFB6-4636-92B4-A8405C13EB87}"/>
                </a:ext>
              </a:extLst>
            </p:cNvPr>
            <p:cNvSpPr/>
            <p:nvPr/>
          </p:nvSpPr>
          <p:spPr>
            <a:xfrm flipH="1">
              <a:off x="5322992" y="2648754"/>
              <a:ext cx="42115" cy="86671"/>
            </a:xfrm>
            <a:custGeom>
              <a:avLst/>
              <a:gdLst/>
              <a:ahLst/>
              <a:cxnLst/>
              <a:rect l="l" t="t" r="r" b="b"/>
              <a:pathLst>
                <a:path w="69" h="142" extrusionOk="0">
                  <a:moveTo>
                    <a:pt x="10" y="0"/>
                  </a:moveTo>
                  <a:cubicBezTo>
                    <a:pt x="7" y="0"/>
                    <a:pt x="5" y="0"/>
                    <a:pt x="1" y="5"/>
                  </a:cubicBezTo>
                  <a:lnTo>
                    <a:pt x="1" y="10"/>
                  </a:lnTo>
                  <a:cubicBezTo>
                    <a:pt x="1" y="13"/>
                    <a:pt x="2" y="15"/>
                    <a:pt x="2" y="16"/>
                  </a:cubicBezTo>
                  <a:cubicBezTo>
                    <a:pt x="5" y="21"/>
                    <a:pt x="5" y="23"/>
                    <a:pt x="7" y="26"/>
                  </a:cubicBezTo>
                  <a:cubicBezTo>
                    <a:pt x="9" y="32"/>
                    <a:pt x="12" y="40"/>
                    <a:pt x="15" y="46"/>
                  </a:cubicBezTo>
                  <a:cubicBezTo>
                    <a:pt x="20" y="62"/>
                    <a:pt x="26" y="76"/>
                    <a:pt x="32" y="92"/>
                  </a:cubicBezTo>
                  <a:cubicBezTo>
                    <a:pt x="34" y="100"/>
                    <a:pt x="39" y="105"/>
                    <a:pt x="40" y="113"/>
                  </a:cubicBezTo>
                  <a:lnTo>
                    <a:pt x="51" y="137"/>
                  </a:lnTo>
                  <a:cubicBezTo>
                    <a:pt x="55" y="140"/>
                    <a:pt x="56" y="142"/>
                    <a:pt x="58" y="142"/>
                  </a:cubicBezTo>
                  <a:cubicBezTo>
                    <a:pt x="61" y="142"/>
                    <a:pt x="62" y="142"/>
                    <a:pt x="64" y="140"/>
                  </a:cubicBezTo>
                  <a:cubicBezTo>
                    <a:pt x="69" y="137"/>
                    <a:pt x="69" y="134"/>
                    <a:pt x="69" y="129"/>
                  </a:cubicBezTo>
                  <a:cubicBezTo>
                    <a:pt x="66" y="123"/>
                    <a:pt x="64" y="116"/>
                    <a:pt x="62" y="108"/>
                  </a:cubicBezTo>
                  <a:cubicBezTo>
                    <a:pt x="58" y="100"/>
                    <a:pt x="56" y="94"/>
                    <a:pt x="55" y="88"/>
                  </a:cubicBezTo>
                  <a:cubicBezTo>
                    <a:pt x="50" y="72"/>
                    <a:pt x="42" y="56"/>
                    <a:pt x="37" y="43"/>
                  </a:cubicBezTo>
                  <a:lnTo>
                    <a:pt x="24" y="18"/>
                  </a:lnTo>
                  <a:cubicBezTo>
                    <a:pt x="23" y="15"/>
                    <a:pt x="21" y="13"/>
                    <a:pt x="18" y="8"/>
                  </a:cubicBezTo>
                  <a:cubicBezTo>
                    <a:pt x="16" y="7"/>
                    <a:pt x="15" y="4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Google Shape;494;p23">
              <a:extLst>
                <a:ext uri="{FF2B5EF4-FFF2-40B4-BE49-F238E27FC236}">
                  <a16:creationId xmlns:a16="http://schemas.microsoft.com/office/drawing/2014/main" id="{E6B1DF6C-5563-44D8-A87D-590A209AA362}"/>
                </a:ext>
              </a:extLst>
            </p:cNvPr>
            <p:cNvSpPr/>
            <p:nvPr/>
          </p:nvSpPr>
          <p:spPr>
            <a:xfrm flipH="1">
              <a:off x="5278436" y="2643871"/>
              <a:ext cx="42115" cy="97657"/>
            </a:xfrm>
            <a:custGeom>
              <a:avLst/>
              <a:gdLst/>
              <a:ahLst/>
              <a:cxnLst/>
              <a:rect l="l" t="t" r="r" b="b"/>
              <a:pathLst>
                <a:path w="69" h="160" extrusionOk="0">
                  <a:moveTo>
                    <a:pt x="13" y="0"/>
                  </a:moveTo>
                  <a:cubicBezTo>
                    <a:pt x="12" y="0"/>
                    <a:pt x="11" y="1"/>
                    <a:pt x="10" y="2"/>
                  </a:cubicBezTo>
                  <a:cubicBezTo>
                    <a:pt x="9" y="2"/>
                    <a:pt x="7" y="2"/>
                    <a:pt x="5" y="5"/>
                  </a:cubicBezTo>
                  <a:cubicBezTo>
                    <a:pt x="2" y="7"/>
                    <a:pt x="1" y="10"/>
                    <a:pt x="1" y="15"/>
                  </a:cubicBezTo>
                  <a:cubicBezTo>
                    <a:pt x="1" y="16"/>
                    <a:pt x="2" y="21"/>
                    <a:pt x="2" y="23"/>
                  </a:cubicBezTo>
                  <a:cubicBezTo>
                    <a:pt x="2" y="24"/>
                    <a:pt x="5" y="26"/>
                    <a:pt x="5" y="29"/>
                  </a:cubicBezTo>
                  <a:lnTo>
                    <a:pt x="10" y="40"/>
                  </a:lnTo>
                  <a:cubicBezTo>
                    <a:pt x="13" y="46"/>
                    <a:pt x="13" y="50"/>
                    <a:pt x="15" y="54"/>
                  </a:cubicBezTo>
                  <a:cubicBezTo>
                    <a:pt x="16" y="58"/>
                    <a:pt x="18" y="64"/>
                    <a:pt x="21" y="69"/>
                  </a:cubicBezTo>
                  <a:cubicBezTo>
                    <a:pt x="24" y="84"/>
                    <a:pt x="31" y="100"/>
                    <a:pt x="37" y="113"/>
                  </a:cubicBezTo>
                  <a:cubicBezTo>
                    <a:pt x="40" y="123"/>
                    <a:pt x="45" y="131"/>
                    <a:pt x="47" y="137"/>
                  </a:cubicBezTo>
                  <a:cubicBezTo>
                    <a:pt x="47" y="142"/>
                    <a:pt x="48" y="145"/>
                    <a:pt x="50" y="150"/>
                  </a:cubicBezTo>
                  <a:cubicBezTo>
                    <a:pt x="53" y="151"/>
                    <a:pt x="53" y="153"/>
                    <a:pt x="55" y="156"/>
                  </a:cubicBezTo>
                  <a:cubicBezTo>
                    <a:pt x="55" y="157"/>
                    <a:pt x="56" y="159"/>
                    <a:pt x="58" y="159"/>
                  </a:cubicBezTo>
                  <a:cubicBezTo>
                    <a:pt x="61" y="159"/>
                    <a:pt x="64" y="159"/>
                    <a:pt x="66" y="157"/>
                  </a:cubicBezTo>
                  <a:cubicBezTo>
                    <a:pt x="69" y="156"/>
                    <a:pt x="69" y="150"/>
                    <a:pt x="69" y="148"/>
                  </a:cubicBezTo>
                  <a:cubicBezTo>
                    <a:pt x="69" y="143"/>
                    <a:pt x="66" y="142"/>
                    <a:pt x="66" y="137"/>
                  </a:cubicBezTo>
                  <a:cubicBezTo>
                    <a:pt x="66" y="132"/>
                    <a:pt x="64" y="127"/>
                    <a:pt x="62" y="123"/>
                  </a:cubicBezTo>
                  <a:cubicBezTo>
                    <a:pt x="61" y="110"/>
                    <a:pt x="56" y="100"/>
                    <a:pt x="53" y="91"/>
                  </a:cubicBezTo>
                  <a:cubicBezTo>
                    <a:pt x="50" y="81"/>
                    <a:pt x="47" y="73"/>
                    <a:pt x="45" y="65"/>
                  </a:cubicBezTo>
                  <a:cubicBezTo>
                    <a:pt x="42" y="62"/>
                    <a:pt x="42" y="61"/>
                    <a:pt x="40" y="56"/>
                  </a:cubicBezTo>
                  <a:cubicBezTo>
                    <a:pt x="39" y="53"/>
                    <a:pt x="39" y="48"/>
                    <a:pt x="37" y="45"/>
                  </a:cubicBezTo>
                  <a:cubicBezTo>
                    <a:pt x="36" y="40"/>
                    <a:pt x="36" y="38"/>
                    <a:pt x="32" y="34"/>
                  </a:cubicBezTo>
                  <a:cubicBezTo>
                    <a:pt x="31" y="31"/>
                    <a:pt x="31" y="26"/>
                    <a:pt x="29" y="23"/>
                  </a:cubicBezTo>
                  <a:cubicBezTo>
                    <a:pt x="28" y="21"/>
                    <a:pt x="28" y="16"/>
                    <a:pt x="24" y="15"/>
                  </a:cubicBezTo>
                  <a:cubicBezTo>
                    <a:pt x="23" y="13"/>
                    <a:pt x="23" y="12"/>
                    <a:pt x="21" y="8"/>
                  </a:cubicBezTo>
                  <a:cubicBezTo>
                    <a:pt x="20" y="7"/>
                    <a:pt x="20" y="5"/>
                    <a:pt x="16" y="4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Google Shape;495;p23">
              <a:extLst>
                <a:ext uri="{FF2B5EF4-FFF2-40B4-BE49-F238E27FC236}">
                  <a16:creationId xmlns:a16="http://schemas.microsoft.com/office/drawing/2014/main" id="{D2190FD9-948E-4268-9447-8D31C5124B6F}"/>
                </a:ext>
              </a:extLst>
            </p:cNvPr>
            <p:cNvSpPr/>
            <p:nvPr/>
          </p:nvSpPr>
          <p:spPr>
            <a:xfrm flipH="1">
              <a:off x="5209465" y="2625561"/>
              <a:ext cx="53711" cy="100099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38" y="99"/>
                  </a:moveTo>
                  <a:lnTo>
                    <a:pt x="38" y="99"/>
                  </a:lnTo>
                  <a:cubicBezTo>
                    <a:pt x="38" y="100"/>
                    <a:pt x="40" y="100"/>
                    <a:pt x="40" y="102"/>
                  </a:cubicBezTo>
                  <a:lnTo>
                    <a:pt x="40" y="100"/>
                  </a:lnTo>
                  <a:cubicBezTo>
                    <a:pt x="38" y="100"/>
                    <a:pt x="38" y="99"/>
                    <a:pt x="38" y="99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2"/>
                    <a:pt x="40" y="103"/>
                  </a:cubicBezTo>
                  <a:lnTo>
                    <a:pt x="40" y="103"/>
                  </a:lnTo>
                  <a:cubicBezTo>
                    <a:pt x="40" y="102"/>
                    <a:pt x="40" y="102"/>
                    <a:pt x="40" y="102"/>
                  </a:cubicBezTo>
                  <a:close/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lnTo>
                    <a:pt x="0" y="13"/>
                  </a:lnTo>
                  <a:cubicBezTo>
                    <a:pt x="0" y="15"/>
                    <a:pt x="2" y="16"/>
                    <a:pt x="2" y="19"/>
                  </a:cubicBezTo>
                  <a:cubicBezTo>
                    <a:pt x="3" y="24"/>
                    <a:pt x="8" y="32"/>
                    <a:pt x="10" y="38"/>
                  </a:cubicBezTo>
                  <a:cubicBezTo>
                    <a:pt x="14" y="45"/>
                    <a:pt x="16" y="53"/>
                    <a:pt x="21" y="59"/>
                  </a:cubicBezTo>
                  <a:cubicBezTo>
                    <a:pt x="26" y="72"/>
                    <a:pt x="34" y="86"/>
                    <a:pt x="40" y="100"/>
                  </a:cubicBezTo>
                  <a:cubicBezTo>
                    <a:pt x="40" y="102"/>
                    <a:pt x="41" y="102"/>
                    <a:pt x="41" y="103"/>
                  </a:cubicBezTo>
                  <a:cubicBezTo>
                    <a:pt x="41" y="103"/>
                    <a:pt x="40" y="103"/>
                    <a:pt x="40" y="103"/>
                  </a:cubicBezTo>
                  <a:lnTo>
                    <a:pt x="40" y="103"/>
                  </a:lnTo>
                  <a:cubicBezTo>
                    <a:pt x="41" y="107"/>
                    <a:pt x="42" y="108"/>
                    <a:pt x="43" y="110"/>
                  </a:cubicBezTo>
                  <a:lnTo>
                    <a:pt x="43" y="111"/>
                  </a:lnTo>
                  <a:lnTo>
                    <a:pt x="43" y="114"/>
                  </a:lnTo>
                  <a:cubicBezTo>
                    <a:pt x="49" y="127"/>
                    <a:pt x="56" y="140"/>
                    <a:pt x="62" y="151"/>
                  </a:cubicBezTo>
                  <a:cubicBezTo>
                    <a:pt x="64" y="154"/>
                    <a:pt x="64" y="154"/>
                    <a:pt x="64" y="156"/>
                  </a:cubicBezTo>
                  <a:cubicBezTo>
                    <a:pt x="64" y="156"/>
                    <a:pt x="64" y="157"/>
                    <a:pt x="65" y="159"/>
                  </a:cubicBezTo>
                  <a:cubicBezTo>
                    <a:pt x="67" y="162"/>
                    <a:pt x="70" y="164"/>
                    <a:pt x="73" y="164"/>
                  </a:cubicBezTo>
                  <a:cubicBezTo>
                    <a:pt x="75" y="164"/>
                    <a:pt x="80" y="164"/>
                    <a:pt x="81" y="162"/>
                  </a:cubicBezTo>
                  <a:cubicBezTo>
                    <a:pt x="86" y="157"/>
                    <a:pt x="87" y="151"/>
                    <a:pt x="86" y="148"/>
                  </a:cubicBezTo>
                  <a:cubicBezTo>
                    <a:pt x="83" y="143"/>
                    <a:pt x="80" y="138"/>
                    <a:pt x="78" y="134"/>
                  </a:cubicBezTo>
                  <a:cubicBezTo>
                    <a:pt x="75" y="130"/>
                    <a:pt x="73" y="127"/>
                    <a:pt x="72" y="124"/>
                  </a:cubicBezTo>
                  <a:lnTo>
                    <a:pt x="54" y="88"/>
                  </a:lnTo>
                  <a:cubicBezTo>
                    <a:pt x="48" y="75"/>
                    <a:pt x="41" y="62"/>
                    <a:pt x="37" y="48"/>
                  </a:cubicBezTo>
                  <a:lnTo>
                    <a:pt x="37" y="51"/>
                  </a:lnTo>
                  <a:cubicBezTo>
                    <a:pt x="32" y="43"/>
                    <a:pt x="26" y="32"/>
                    <a:pt x="22" y="24"/>
                  </a:cubicBezTo>
                  <a:cubicBezTo>
                    <a:pt x="21" y="22"/>
                    <a:pt x="18" y="19"/>
                    <a:pt x="16" y="15"/>
                  </a:cubicBezTo>
                  <a:cubicBezTo>
                    <a:pt x="14" y="13"/>
                    <a:pt x="14" y="11"/>
                    <a:pt x="13" y="8"/>
                  </a:cubicBezTo>
                  <a:cubicBezTo>
                    <a:pt x="10" y="7"/>
                    <a:pt x="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Google Shape;496;p23">
              <a:extLst>
                <a:ext uri="{FF2B5EF4-FFF2-40B4-BE49-F238E27FC236}">
                  <a16:creationId xmlns:a16="http://schemas.microsoft.com/office/drawing/2014/main" id="{B0BBEC7F-1B81-4573-B6A8-01DC1177E9D2}"/>
                </a:ext>
              </a:extLst>
            </p:cNvPr>
            <p:cNvSpPr/>
            <p:nvPr/>
          </p:nvSpPr>
          <p:spPr>
            <a:xfrm flipH="1">
              <a:off x="5167961" y="2604809"/>
              <a:ext cx="50660" cy="107423"/>
            </a:xfrm>
            <a:custGeom>
              <a:avLst/>
              <a:gdLst/>
              <a:ahLst/>
              <a:cxnLst/>
              <a:rect l="l" t="t" r="r" b="b"/>
              <a:pathLst>
                <a:path w="83" h="176" extrusionOk="0">
                  <a:moveTo>
                    <a:pt x="8" y="1"/>
                  </a:moveTo>
                  <a:cubicBezTo>
                    <a:pt x="5" y="1"/>
                    <a:pt x="0" y="6"/>
                    <a:pt x="0" y="9"/>
                  </a:cubicBezTo>
                  <a:lnTo>
                    <a:pt x="0" y="15"/>
                  </a:lnTo>
                  <a:cubicBezTo>
                    <a:pt x="0" y="20"/>
                    <a:pt x="0" y="22"/>
                    <a:pt x="3" y="25"/>
                  </a:cubicBezTo>
                  <a:lnTo>
                    <a:pt x="8" y="44"/>
                  </a:lnTo>
                  <a:cubicBezTo>
                    <a:pt x="13" y="53"/>
                    <a:pt x="16" y="64"/>
                    <a:pt x="21" y="76"/>
                  </a:cubicBezTo>
                  <a:cubicBezTo>
                    <a:pt x="27" y="93"/>
                    <a:pt x="32" y="109"/>
                    <a:pt x="40" y="125"/>
                  </a:cubicBezTo>
                  <a:cubicBezTo>
                    <a:pt x="45" y="133"/>
                    <a:pt x="48" y="142"/>
                    <a:pt x="53" y="150"/>
                  </a:cubicBezTo>
                  <a:cubicBezTo>
                    <a:pt x="53" y="155"/>
                    <a:pt x="54" y="156"/>
                    <a:pt x="56" y="160"/>
                  </a:cubicBezTo>
                  <a:lnTo>
                    <a:pt x="62" y="172"/>
                  </a:lnTo>
                  <a:cubicBezTo>
                    <a:pt x="62" y="174"/>
                    <a:pt x="67" y="175"/>
                    <a:pt x="68" y="175"/>
                  </a:cubicBezTo>
                  <a:cubicBezTo>
                    <a:pt x="70" y="175"/>
                    <a:pt x="75" y="175"/>
                    <a:pt x="76" y="174"/>
                  </a:cubicBezTo>
                  <a:cubicBezTo>
                    <a:pt x="79" y="172"/>
                    <a:pt x="83" y="166"/>
                    <a:pt x="79" y="163"/>
                  </a:cubicBezTo>
                  <a:cubicBezTo>
                    <a:pt x="78" y="156"/>
                    <a:pt x="76" y="152"/>
                    <a:pt x="75" y="147"/>
                  </a:cubicBezTo>
                  <a:cubicBezTo>
                    <a:pt x="72" y="142"/>
                    <a:pt x="70" y="136"/>
                    <a:pt x="68" y="133"/>
                  </a:cubicBezTo>
                  <a:lnTo>
                    <a:pt x="56" y="102"/>
                  </a:lnTo>
                  <a:cubicBezTo>
                    <a:pt x="48" y="87"/>
                    <a:pt x="43" y="69"/>
                    <a:pt x="35" y="53"/>
                  </a:cubicBezTo>
                  <a:cubicBezTo>
                    <a:pt x="32" y="45"/>
                    <a:pt x="29" y="37"/>
                    <a:pt x="24" y="30"/>
                  </a:cubicBezTo>
                  <a:cubicBezTo>
                    <a:pt x="22" y="25"/>
                    <a:pt x="21" y="20"/>
                    <a:pt x="19" y="15"/>
                  </a:cubicBezTo>
                  <a:cubicBezTo>
                    <a:pt x="16" y="12"/>
                    <a:pt x="13" y="6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Google Shape;497;p23">
              <a:extLst>
                <a:ext uri="{FF2B5EF4-FFF2-40B4-BE49-F238E27FC236}">
                  <a16:creationId xmlns:a16="http://schemas.microsoft.com/office/drawing/2014/main" id="{61100EA1-9190-4813-AB76-B3754E5482DB}"/>
                </a:ext>
              </a:extLst>
            </p:cNvPr>
            <p:cNvSpPr/>
            <p:nvPr/>
          </p:nvSpPr>
          <p:spPr>
            <a:xfrm flipH="1">
              <a:off x="5128898" y="2590770"/>
              <a:ext cx="41504" cy="78126"/>
            </a:xfrm>
            <a:custGeom>
              <a:avLst/>
              <a:gdLst/>
              <a:ahLst/>
              <a:cxnLst/>
              <a:rect l="l" t="t" r="r" b="b"/>
              <a:pathLst>
                <a:path w="68" h="128" extrusionOk="0">
                  <a:moveTo>
                    <a:pt x="40" y="114"/>
                  </a:moveTo>
                  <a:cubicBezTo>
                    <a:pt x="40" y="114"/>
                    <a:pt x="40" y="115"/>
                    <a:pt x="41" y="116"/>
                  </a:cubicBezTo>
                  <a:lnTo>
                    <a:pt x="41" y="116"/>
                  </a:lnTo>
                  <a:cubicBezTo>
                    <a:pt x="41" y="115"/>
                    <a:pt x="41" y="115"/>
                    <a:pt x="40" y="114"/>
                  </a:cubicBezTo>
                  <a:close/>
                  <a:moveTo>
                    <a:pt x="5" y="0"/>
                  </a:moveTo>
                  <a:cubicBezTo>
                    <a:pt x="5" y="3"/>
                    <a:pt x="4" y="3"/>
                    <a:pt x="4" y="5"/>
                  </a:cubicBezTo>
                  <a:cubicBezTo>
                    <a:pt x="0" y="7"/>
                    <a:pt x="4" y="11"/>
                    <a:pt x="4" y="14"/>
                  </a:cubicBezTo>
                  <a:cubicBezTo>
                    <a:pt x="4" y="19"/>
                    <a:pt x="5" y="21"/>
                    <a:pt x="5" y="22"/>
                  </a:cubicBezTo>
                  <a:cubicBezTo>
                    <a:pt x="12" y="37"/>
                    <a:pt x="16" y="53"/>
                    <a:pt x="23" y="68"/>
                  </a:cubicBezTo>
                  <a:cubicBezTo>
                    <a:pt x="29" y="84"/>
                    <a:pt x="35" y="100"/>
                    <a:pt x="43" y="116"/>
                  </a:cubicBezTo>
                  <a:cubicBezTo>
                    <a:pt x="42" y="116"/>
                    <a:pt x="42" y="116"/>
                    <a:pt x="41" y="116"/>
                  </a:cubicBezTo>
                  <a:lnTo>
                    <a:pt x="41" y="116"/>
                  </a:lnTo>
                  <a:cubicBezTo>
                    <a:pt x="43" y="118"/>
                    <a:pt x="44" y="120"/>
                    <a:pt x="45" y="122"/>
                  </a:cubicBezTo>
                  <a:cubicBezTo>
                    <a:pt x="47" y="125"/>
                    <a:pt x="51" y="128"/>
                    <a:pt x="55" y="128"/>
                  </a:cubicBezTo>
                  <a:cubicBezTo>
                    <a:pt x="57" y="128"/>
                    <a:pt x="59" y="127"/>
                    <a:pt x="61" y="125"/>
                  </a:cubicBezTo>
                  <a:cubicBezTo>
                    <a:pt x="64" y="124"/>
                    <a:pt x="67" y="118"/>
                    <a:pt x="64" y="114"/>
                  </a:cubicBezTo>
                  <a:cubicBezTo>
                    <a:pt x="62" y="110"/>
                    <a:pt x="62" y="108"/>
                    <a:pt x="61" y="103"/>
                  </a:cubicBezTo>
                  <a:cubicBezTo>
                    <a:pt x="59" y="102"/>
                    <a:pt x="59" y="99"/>
                    <a:pt x="56" y="95"/>
                  </a:cubicBezTo>
                  <a:cubicBezTo>
                    <a:pt x="48" y="79"/>
                    <a:pt x="43" y="67"/>
                    <a:pt x="37" y="51"/>
                  </a:cubicBezTo>
                  <a:cubicBezTo>
                    <a:pt x="32" y="43"/>
                    <a:pt x="29" y="32"/>
                    <a:pt x="24" y="24"/>
                  </a:cubicBezTo>
                  <a:lnTo>
                    <a:pt x="20" y="13"/>
                  </a:lnTo>
                  <a:cubicBezTo>
                    <a:pt x="16" y="13"/>
                    <a:pt x="16" y="11"/>
                    <a:pt x="15" y="8"/>
                  </a:cubicBezTo>
                  <a:cubicBezTo>
                    <a:pt x="15" y="7"/>
                    <a:pt x="15" y="5"/>
                    <a:pt x="13" y="5"/>
                  </a:cubicBezTo>
                  <a:cubicBezTo>
                    <a:pt x="12" y="5"/>
                    <a:pt x="12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Google Shape;498;p23">
              <a:extLst>
                <a:ext uri="{FF2B5EF4-FFF2-40B4-BE49-F238E27FC236}">
                  <a16:creationId xmlns:a16="http://schemas.microsoft.com/office/drawing/2014/main" id="{FF065E6F-E734-46FB-8612-D2EA98F0E873}"/>
                </a:ext>
              </a:extLst>
            </p:cNvPr>
            <p:cNvSpPr/>
            <p:nvPr/>
          </p:nvSpPr>
          <p:spPr>
            <a:xfrm flipH="1">
              <a:off x="5078848" y="2562694"/>
              <a:ext cx="57374" cy="114137"/>
            </a:xfrm>
            <a:custGeom>
              <a:avLst/>
              <a:gdLst/>
              <a:ahLst/>
              <a:cxnLst/>
              <a:rect l="l" t="t" r="r" b="b"/>
              <a:pathLst>
                <a:path w="94" h="187" extrusionOk="0">
                  <a:moveTo>
                    <a:pt x="5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3" y="14"/>
                    <a:pt x="3" y="19"/>
                    <a:pt x="5" y="22"/>
                  </a:cubicBezTo>
                  <a:cubicBezTo>
                    <a:pt x="5" y="27"/>
                    <a:pt x="6" y="30"/>
                    <a:pt x="8" y="35"/>
                  </a:cubicBezTo>
                  <a:cubicBezTo>
                    <a:pt x="13" y="40"/>
                    <a:pt x="14" y="48"/>
                    <a:pt x="19" y="56"/>
                  </a:cubicBezTo>
                  <a:cubicBezTo>
                    <a:pt x="24" y="72"/>
                    <a:pt x="30" y="86"/>
                    <a:pt x="37" y="102"/>
                  </a:cubicBezTo>
                  <a:cubicBezTo>
                    <a:pt x="43" y="116"/>
                    <a:pt x="51" y="132"/>
                    <a:pt x="56" y="146"/>
                  </a:cubicBezTo>
                  <a:cubicBezTo>
                    <a:pt x="59" y="151"/>
                    <a:pt x="60" y="156"/>
                    <a:pt x="62" y="159"/>
                  </a:cubicBezTo>
                  <a:cubicBezTo>
                    <a:pt x="62" y="162"/>
                    <a:pt x="62" y="164"/>
                    <a:pt x="63" y="165"/>
                  </a:cubicBezTo>
                  <a:cubicBezTo>
                    <a:pt x="63" y="165"/>
                    <a:pt x="67" y="167"/>
                    <a:pt x="67" y="170"/>
                  </a:cubicBezTo>
                  <a:cubicBezTo>
                    <a:pt x="67" y="171"/>
                    <a:pt x="68" y="175"/>
                    <a:pt x="70" y="178"/>
                  </a:cubicBezTo>
                  <a:cubicBezTo>
                    <a:pt x="70" y="179"/>
                    <a:pt x="71" y="181"/>
                    <a:pt x="75" y="183"/>
                  </a:cubicBezTo>
                  <a:cubicBezTo>
                    <a:pt x="76" y="183"/>
                    <a:pt x="76" y="186"/>
                    <a:pt x="78" y="186"/>
                  </a:cubicBezTo>
                  <a:lnTo>
                    <a:pt x="79" y="186"/>
                  </a:lnTo>
                  <a:cubicBezTo>
                    <a:pt x="82" y="187"/>
                    <a:pt x="84" y="187"/>
                    <a:pt x="85" y="187"/>
                  </a:cubicBezTo>
                  <a:cubicBezTo>
                    <a:pt x="87" y="187"/>
                    <a:pt x="89" y="187"/>
                    <a:pt x="90" y="186"/>
                  </a:cubicBezTo>
                  <a:cubicBezTo>
                    <a:pt x="92" y="183"/>
                    <a:pt x="94" y="181"/>
                    <a:pt x="94" y="178"/>
                  </a:cubicBezTo>
                  <a:lnTo>
                    <a:pt x="94" y="173"/>
                  </a:lnTo>
                  <a:cubicBezTo>
                    <a:pt x="94" y="170"/>
                    <a:pt x="94" y="167"/>
                    <a:pt x="92" y="165"/>
                  </a:cubicBezTo>
                  <a:cubicBezTo>
                    <a:pt x="90" y="165"/>
                    <a:pt x="90" y="164"/>
                    <a:pt x="90" y="164"/>
                  </a:cubicBezTo>
                  <a:cubicBezTo>
                    <a:pt x="87" y="159"/>
                    <a:pt x="86" y="157"/>
                    <a:pt x="86" y="156"/>
                  </a:cubicBezTo>
                  <a:cubicBezTo>
                    <a:pt x="84" y="154"/>
                    <a:pt x="84" y="149"/>
                    <a:pt x="83" y="148"/>
                  </a:cubicBezTo>
                  <a:cubicBezTo>
                    <a:pt x="78" y="141"/>
                    <a:pt x="76" y="138"/>
                    <a:pt x="75" y="132"/>
                  </a:cubicBezTo>
                  <a:cubicBezTo>
                    <a:pt x="60" y="100"/>
                    <a:pt x="46" y="70"/>
                    <a:pt x="32" y="40"/>
                  </a:cubicBezTo>
                  <a:lnTo>
                    <a:pt x="32" y="43"/>
                  </a:lnTo>
                  <a:cubicBezTo>
                    <a:pt x="29" y="32"/>
                    <a:pt x="24" y="26"/>
                    <a:pt x="19" y="18"/>
                  </a:cubicBezTo>
                  <a:cubicBezTo>
                    <a:pt x="16" y="13"/>
                    <a:pt x="14" y="10"/>
                    <a:pt x="11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Google Shape;499;p23">
              <a:extLst>
                <a:ext uri="{FF2B5EF4-FFF2-40B4-BE49-F238E27FC236}">
                  <a16:creationId xmlns:a16="http://schemas.microsoft.com/office/drawing/2014/main" id="{9E7031CD-E1CC-4D0E-9AA8-D819945BC1B4}"/>
                </a:ext>
              </a:extLst>
            </p:cNvPr>
            <p:cNvSpPr/>
            <p:nvPr/>
          </p:nvSpPr>
          <p:spPr>
            <a:xfrm flipH="1">
              <a:off x="5037344" y="2543162"/>
              <a:ext cx="65308" cy="111085"/>
            </a:xfrm>
            <a:custGeom>
              <a:avLst/>
              <a:gdLst/>
              <a:ahLst/>
              <a:cxnLst/>
              <a:rect l="l" t="t" r="r" b="b"/>
              <a:pathLst>
                <a:path w="107" h="182" extrusionOk="0">
                  <a:moveTo>
                    <a:pt x="12" y="1"/>
                  </a:moveTo>
                  <a:cubicBezTo>
                    <a:pt x="11" y="1"/>
                    <a:pt x="10" y="1"/>
                    <a:pt x="8" y="2"/>
                  </a:cubicBezTo>
                  <a:cubicBezTo>
                    <a:pt x="4" y="2"/>
                    <a:pt x="1" y="5"/>
                    <a:pt x="1" y="10"/>
                  </a:cubicBezTo>
                  <a:cubicBezTo>
                    <a:pt x="1" y="12"/>
                    <a:pt x="4" y="13"/>
                    <a:pt x="4" y="15"/>
                  </a:cubicBezTo>
                  <a:cubicBezTo>
                    <a:pt x="4" y="19"/>
                    <a:pt x="5" y="21"/>
                    <a:pt x="7" y="24"/>
                  </a:cubicBezTo>
                  <a:lnTo>
                    <a:pt x="20" y="50"/>
                  </a:lnTo>
                  <a:cubicBezTo>
                    <a:pt x="28" y="62"/>
                    <a:pt x="32" y="77"/>
                    <a:pt x="40" y="91"/>
                  </a:cubicBezTo>
                  <a:cubicBezTo>
                    <a:pt x="48" y="104"/>
                    <a:pt x="56" y="121"/>
                    <a:pt x="64" y="137"/>
                  </a:cubicBezTo>
                  <a:cubicBezTo>
                    <a:pt x="69" y="143"/>
                    <a:pt x="72" y="150"/>
                    <a:pt x="77" y="157"/>
                  </a:cubicBezTo>
                  <a:cubicBezTo>
                    <a:pt x="80" y="165"/>
                    <a:pt x="85" y="173"/>
                    <a:pt x="91" y="180"/>
                  </a:cubicBezTo>
                  <a:cubicBezTo>
                    <a:pt x="91" y="181"/>
                    <a:pt x="94" y="181"/>
                    <a:pt x="96" y="181"/>
                  </a:cubicBezTo>
                  <a:cubicBezTo>
                    <a:pt x="96" y="181"/>
                    <a:pt x="99" y="180"/>
                    <a:pt x="100" y="180"/>
                  </a:cubicBezTo>
                  <a:cubicBezTo>
                    <a:pt x="104" y="177"/>
                    <a:pt x="107" y="172"/>
                    <a:pt x="104" y="169"/>
                  </a:cubicBezTo>
                  <a:cubicBezTo>
                    <a:pt x="102" y="164"/>
                    <a:pt x="102" y="162"/>
                    <a:pt x="100" y="157"/>
                  </a:cubicBezTo>
                  <a:lnTo>
                    <a:pt x="94" y="146"/>
                  </a:lnTo>
                  <a:cubicBezTo>
                    <a:pt x="91" y="140"/>
                    <a:pt x="88" y="134"/>
                    <a:pt x="85" y="129"/>
                  </a:cubicBezTo>
                  <a:cubicBezTo>
                    <a:pt x="78" y="115"/>
                    <a:pt x="70" y="100"/>
                    <a:pt x="64" y="89"/>
                  </a:cubicBezTo>
                  <a:cubicBezTo>
                    <a:pt x="56" y="73"/>
                    <a:pt x="47" y="58"/>
                    <a:pt x="39" y="42"/>
                  </a:cubicBezTo>
                  <a:cubicBezTo>
                    <a:pt x="35" y="32"/>
                    <a:pt x="29" y="24"/>
                    <a:pt x="24" y="18"/>
                  </a:cubicBezTo>
                  <a:cubicBezTo>
                    <a:pt x="23" y="13"/>
                    <a:pt x="21" y="12"/>
                    <a:pt x="20" y="7"/>
                  </a:cubicBezTo>
                  <a:cubicBezTo>
                    <a:pt x="17" y="4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Google Shape;500;p23">
              <a:extLst>
                <a:ext uri="{FF2B5EF4-FFF2-40B4-BE49-F238E27FC236}">
                  <a16:creationId xmlns:a16="http://schemas.microsoft.com/office/drawing/2014/main" id="{34CBA608-CECB-4D9B-A4AD-05EFED1689A6}"/>
                </a:ext>
              </a:extLst>
            </p:cNvPr>
            <p:cNvSpPr/>
            <p:nvPr/>
          </p:nvSpPr>
          <p:spPr>
            <a:xfrm flipH="1">
              <a:off x="5007436" y="2513255"/>
              <a:ext cx="65919" cy="126344"/>
            </a:xfrm>
            <a:custGeom>
              <a:avLst/>
              <a:gdLst/>
              <a:ahLst/>
              <a:cxnLst/>
              <a:rect l="l" t="t" r="r" b="b"/>
              <a:pathLst>
                <a:path w="108" h="207" extrusionOk="0">
                  <a:moveTo>
                    <a:pt x="30" y="84"/>
                  </a:moveTo>
                  <a:cubicBezTo>
                    <a:pt x="30" y="85"/>
                    <a:pt x="31" y="85"/>
                    <a:pt x="31" y="85"/>
                  </a:cubicBezTo>
                  <a:lnTo>
                    <a:pt x="31" y="85"/>
                  </a:lnTo>
                  <a:cubicBezTo>
                    <a:pt x="31" y="85"/>
                    <a:pt x="31" y="85"/>
                    <a:pt x="31" y="85"/>
                  </a:cubicBezTo>
                  <a:lnTo>
                    <a:pt x="31" y="85"/>
                  </a:lnTo>
                  <a:cubicBezTo>
                    <a:pt x="31" y="85"/>
                    <a:pt x="31" y="85"/>
                    <a:pt x="31" y="85"/>
                  </a:cubicBezTo>
                  <a:lnTo>
                    <a:pt x="31" y="85"/>
                  </a:lnTo>
                  <a:cubicBezTo>
                    <a:pt x="31" y="85"/>
                    <a:pt x="31" y="85"/>
                    <a:pt x="30" y="84"/>
                  </a:cubicBezTo>
                  <a:lnTo>
                    <a:pt x="30" y="84"/>
                  </a:lnTo>
                  <a:cubicBezTo>
                    <a:pt x="30" y="84"/>
                    <a:pt x="30" y="84"/>
                    <a:pt x="30" y="84"/>
                  </a:cubicBezTo>
                  <a:close/>
                  <a:moveTo>
                    <a:pt x="31" y="85"/>
                  </a:moveTo>
                  <a:cubicBezTo>
                    <a:pt x="31" y="85"/>
                    <a:pt x="31" y="86"/>
                    <a:pt x="31" y="86"/>
                  </a:cubicBezTo>
                  <a:cubicBezTo>
                    <a:pt x="31" y="86"/>
                    <a:pt x="31" y="86"/>
                    <a:pt x="31" y="85"/>
                  </a:cubicBezTo>
                  <a:lnTo>
                    <a:pt x="31" y="85"/>
                  </a:lnTo>
                  <a:cubicBezTo>
                    <a:pt x="31" y="86"/>
                    <a:pt x="31" y="86"/>
                    <a:pt x="32" y="86"/>
                  </a:cubicBezTo>
                  <a:cubicBezTo>
                    <a:pt x="31" y="86"/>
                    <a:pt x="31" y="85"/>
                    <a:pt x="31" y="85"/>
                  </a:cubicBezTo>
                  <a:close/>
                  <a:moveTo>
                    <a:pt x="35" y="88"/>
                  </a:moveTo>
                  <a:cubicBezTo>
                    <a:pt x="35" y="88"/>
                    <a:pt x="35" y="90"/>
                    <a:pt x="36" y="91"/>
                  </a:cubicBezTo>
                  <a:lnTo>
                    <a:pt x="36" y="91"/>
                  </a:lnTo>
                  <a:cubicBezTo>
                    <a:pt x="36" y="90"/>
                    <a:pt x="35" y="89"/>
                    <a:pt x="35" y="88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5" y="3"/>
                    <a:pt x="3" y="5"/>
                  </a:cubicBezTo>
                  <a:cubicBezTo>
                    <a:pt x="0" y="7"/>
                    <a:pt x="3" y="11"/>
                    <a:pt x="3" y="13"/>
                  </a:cubicBezTo>
                  <a:cubicBezTo>
                    <a:pt x="3" y="15"/>
                    <a:pt x="5" y="16"/>
                    <a:pt x="5" y="19"/>
                  </a:cubicBezTo>
                  <a:cubicBezTo>
                    <a:pt x="6" y="24"/>
                    <a:pt x="8" y="29"/>
                    <a:pt x="11" y="32"/>
                  </a:cubicBezTo>
                  <a:lnTo>
                    <a:pt x="11" y="35"/>
                  </a:lnTo>
                  <a:lnTo>
                    <a:pt x="11" y="37"/>
                  </a:lnTo>
                  <a:cubicBezTo>
                    <a:pt x="11" y="38"/>
                    <a:pt x="13" y="38"/>
                    <a:pt x="13" y="40"/>
                  </a:cubicBezTo>
                  <a:cubicBezTo>
                    <a:pt x="21" y="56"/>
                    <a:pt x="27" y="70"/>
                    <a:pt x="35" y="86"/>
                  </a:cubicBezTo>
                  <a:cubicBezTo>
                    <a:pt x="35" y="88"/>
                    <a:pt x="37" y="88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lnTo>
                    <a:pt x="36" y="91"/>
                  </a:lnTo>
                  <a:cubicBezTo>
                    <a:pt x="41" y="102"/>
                    <a:pt x="45" y="111"/>
                    <a:pt x="51" y="122"/>
                  </a:cubicBezTo>
                  <a:cubicBezTo>
                    <a:pt x="56" y="135"/>
                    <a:pt x="62" y="151"/>
                    <a:pt x="70" y="165"/>
                  </a:cubicBezTo>
                  <a:cubicBezTo>
                    <a:pt x="75" y="172"/>
                    <a:pt x="76" y="180"/>
                    <a:pt x="79" y="186"/>
                  </a:cubicBezTo>
                  <a:cubicBezTo>
                    <a:pt x="79" y="187"/>
                    <a:pt x="83" y="191"/>
                    <a:pt x="84" y="194"/>
                  </a:cubicBezTo>
                  <a:cubicBezTo>
                    <a:pt x="86" y="195"/>
                    <a:pt x="86" y="197"/>
                    <a:pt x="87" y="199"/>
                  </a:cubicBezTo>
                  <a:cubicBezTo>
                    <a:pt x="87" y="202"/>
                    <a:pt x="91" y="203"/>
                    <a:pt x="92" y="205"/>
                  </a:cubicBezTo>
                  <a:cubicBezTo>
                    <a:pt x="93" y="206"/>
                    <a:pt x="95" y="206"/>
                    <a:pt x="97" y="206"/>
                  </a:cubicBezTo>
                  <a:cubicBezTo>
                    <a:pt x="99" y="206"/>
                    <a:pt x="101" y="206"/>
                    <a:pt x="102" y="205"/>
                  </a:cubicBezTo>
                  <a:cubicBezTo>
                    <a:pt x="106" y="203"/>
                    <a:pt x="108" y="199"/>
                    <a:pt x="106" y="195"/>
                  </a:cubicBezTo>
                  <a:cubicBezTo>
                    <a:pt x="106" y="191"/>
                    <a:pt x="103" y="189"/>
                    <a:pt x="102" y="186"/>
                  </a:cubicBezTo>
                  <a:cubicBezTo>
                    <a:pt x="100" y="181"/>
                    <a:pt x="100" y="180"/>
                    <a:pt x="98" y="178"/>
                  </a:cubicBezTo>
                  <a:cubicBezTo>
                    <a:pt x="94" y="173"/>
                    <a:pt x="92" y="167"/>
                    <a:pt x="91" y="164"/>
                  </a:cubicBezTo>
                  <a:cubicBezTo>
                    <a:pt x="76" y="135"/>
                    <a:pt x="64" y="108"/>
                    <a:pt x="51" y="83"/>
                  </a:cubicBezTo>
                  <a:cubicBezTo>
                    <a:pt x="43" y="70"/>
                    <a:pt x="37" y="56"/>
                    <a:pt x="29" y="43"/>
                  </a:cubicBezTo>
                  <a:cubicBezTo>
                    <a:pt x="27" y="37"/>
                    <a:pt x="22" y="29"/>
                    <a:pt x="19" y="22"/>
                  </a:cubicBezTo>
                  <a:cubicBezTo>
                    <a:pt x="16" y="19"/>
                    <a:pt x="14" y="16"/>
                    <a:pt x="13" y="13"/>
                  </a:cubicBezTo>
                  <a:cubicBezTo>
                    <a:pt x="13" y="11"/>
                    <a:pt x="11" y="11"/>
                    <a:pt x="11" y="8"/>
                  </a:cubicBezTo>
                  <a:cubicBezTo>
                    <a:pt x="11" y="7"/>
                    <a:pt x="8" y="5"/>
                    <a:pt x="6" y="5"/>
                  </a:cubicBezTo>
                  <a:cubicBezTo>
                    <a:pt x="5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Google Shape;501;p23">
              <a:extLst>
                <a:ext uri="{FF2B5EF4-FFF2-40B4-BE49-F238E27FC236}">
                  <a16:creationId xmlns:a16="http://schemas.microsoft.com/office/drawing/2014/main" id="{F10485E7-2473-4E7E-84E3-263D0CEC93B9}"/>
                </a:ext>
              </a:extLst>
            </p:cNvPr>
            <p:cNvSpPr/>
            <p:nvPr/>
          </p:nvSpPr>
          <p:spPr>
            <a:xfrm flipH="1">
              <a:off x="4979360" y="2496775"/>
              <a:ext cx="79957" cy="128175"/>
            </a:xfrm>
            <a:custGeom>
              <a:avLst/>
              <a:gdLst/>
              <a:ahLst/>
              <a:cxnLst/>
              <a:rect l="l" t="t" r="r" b="b"/>
              <a:pathLst>
                <a:path w="131" h="210" extrusionOk="0">
                  <a:moveTo>
                    <a:pt x="14" y="0"/>
                  </a:moveTo>
                  <a:cubicBezTo>
                    <a:pt x="9" y="0"/>
                    <a:pt x="7" y="2"/>
                    <a:pt x="6" y="7"/>
                  </a:cubicBezTo>
                  <a:cubicBezTo>
                    <a:pt x="1" y="11"/>
                    <a:pt x="6" y="18"/>
                    <a:pt x="7" y="22"/>
                  </a:cubicBezTo>
                  <a:cubicBezTo>
                    <a:pt x="9" y="24"/>
                    <a:pt x="10" y="27"/>
                    <a:pt x="14" y="32"/>
                  </a:cubicBezTo>
                  <a:cubicBezTo>
                    <a:pt x="17" y="40"/>
                    <a:pt x="22" y="46"/>
                    <a:pt x="25" y="54"/>
                  </a:cubicBezTo>
                  <a:cubicBezTo>
                    <a:pt x="33" y="67"/>
                    <a:pt x="39" y="80"/>
                    <a:pt x="47" y="94"/>
                  </a:cubicBezTo>
                  <a:cubicBezTo>
                    <a:pt x="55" y="107"/>
                    <a:pt x="61" y="119"/>
                    <a:pt x="69" y="134"/>
                  </a:cubicBezTo>
                  <a:cubicBezTo>
                    <a:pt x="77" y="145"/>
                    <a:pt x="83" y="159"/>
                    <a:pt x="91" y="170"/>
                  </a:cubicBezTo>
                  <a:lnTo>
                    <a:pt x="102" y="189"/>
                  </a:lnTo>
                  <a:cubicBezTo>
                    <a:pt x="104" y="191"/>
                    <a:pt x="107" y="194"/>
                    <a:pt x="109" y="197"/>
                  </a:cubicBezTo>
                  <a:cubicBezTo>
                    <a:pt x="110" y="200"/>
                    <a:pt x="112" y="205"/>
                    <a:pt x="115" y="207"/>
                  </a:cubicBezTo>
                  <a:cubicBezTo>
                    <a:pt x="117" y="208"/>
                    <a:pt x="118" y="210"/>
                    <a:pt x="120" y="210"/>
                  </a:cubicBezTo>
                  <a:cubicBezTo>
                    <a:pt x="123" y="210"/>
                    <a:pt x="125" y="210"/>
                    <a:pt x="126" y="208"/>
                  </a:cubicBezTo>
                  <a:cubicBezTo>
                    <a:pt x="128" y="207"/>
                    <a:pt x="131" y="205"/>
                    <a:pt x="131" y="202"/>
                  </a:cubicBezTo>
                  <a:lnTo>
                    <a:pt x="131" y="199"/>
                  </a:lnTo>
                  <a:cubicBezTo>
                    <a:pt x="128" y="192"/>
                    <a:pt x="126" y="189"/>
                    <a:pt x="125" y="184"/>
                  </a:cubicBezTo>
                  <a:cubicBezTo>
                    <a:pt x="123" y="180"/>
                    <a:pt x="120" y="178"/>
                    <a:pt x="118" y="175"/>
                  </a:cubicBezTo>
                  <a:cubicBezTo>
                    <a:pt x="115" y="167"/>
                    <a:pt x="110" y="161"/>
                    <a:pt x="107" y="153"/>
                  </a:cubicBezTo>
                  <a:cubicBezTo>
                    <a:pt x="93" y="127"/>
                    <a:pt x="77" y="100"/>
                    <a:pt x="63" y="75"/>
                  </a:cubicBezTo>
                  <a:cubicBezTo>
                    <a:pt x="56" y="64"/>
                    <a:pt x="49" y="49"/>
                    <a:pt x="41" y="38"/>
                  </a:cubicBezTo>
                  <a:cubicBezTo>
                    <a:pt x="37" y="30"/>
                    <a:pt x="33" y="24"/>
                    <a:pt x="29" y="18"/>
                  </a:cubicBezTo>
                  <a:cubicBezTo>
                    <a:pt x="28" y="15"/>
                    <a:pt x="25" y="11"/>
                    <a:pt x="23" y="8"/>
                  </a:cubicBezTo>
                  <a:cubicBezTo>
                    <a:pt x="20" y="7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Google Shape;502;p23">
              <a:extLst>
                <a:ext uri="{FF2B5EF4-FFF2-40B4-BE49-F238E27FC236}">
                  <a16:creationId xmlns:a16="http://schemas.microsoft.com/office/drawing/2014/main" id="{A9A2CEC6-6123-44A8-9916-5E337688D725}"/>
                </a:ext>
              </a:extLst>
            </p:cNvPr>
            <p:cNvSpPr/>
            <p:nvPr/>
          </p:nvSpPr>
          <p:spPr>
            <a:xfrm flipH="1">
              <a:off x="4899403" y="2492503"/>
              <a:ext cx="73243" cy="124513"/>
            </a:xfrm>
            <a:custGeom>
              <a:avLst/>
              <a:gdLst/>
              <a:ahLst/>
              <a:cxnLst/>
              <a:rect l="l" t="t" r="r" b="b"/>
              <a:pathLst>
                <a:path w="120" h="204" extrusionOk="0">
                  <a:moveTo>
                    <a:pt x="10" y="1"/>
                  </a:moveTo>
                  <a:cubicBezTo>
                    <a:pt x="6" y="1"/>
                    <a:pt x="5" y="3"/>
                    <a:pt x="5" y="6"/>
                  </a:cubicBezTo>
                  <a:cubicBezTo>
                    <a:pt x="0" y="7"/>
                    <a:pt x="2" y="10"/>
                    <a:pt x="2" y="15"/>
                  </a:cubicBezTo>
                  <a:cubicBezTo>
                    <a:pt x="2" y="15"/>
                    <a:pt x="5" y="17"/>
                    <a:pt x="5" y="18"/>
                  </a:cubicBezTo>
                  <a:lnTo>
                    <a:pt x="10" y="31"/>
                  </a:lnTo>
                  <a:cubicBezTo>
                    <a:pt x="14" y="39"/>
                    <a:pt x="16" y="45"/>
                    <a:pt x="21" y="50"/>
                  </a:cubicBezTo>
                  <a:cubicBezTo>
                    <a:pt x="33" y="79"/>
                    <a:pt x="46" y="104"/>
                    <a:pt x="60" y="129"/>
                  </a:cubicBezTo>
                  <a:cubicBezTo>
                    <a:pt x="65" y="142"/>
                    <a:pt x="73" y="153"/>
                    <a:pt x="79" y="166"/>
                  </a:cubicBezTo>
                  <a:cubicBezTo>
                    <a:pt x="84" y="172"/>
                    <a:pt x="86" y="177"/>
                    <a:pt x="89" y="183"/>
                  </a:cubicBezTo>
                  <a:cubicBezTo>
                    <a:pt x="92" y="185"/>
                    <a:pt x="94" y="190"/>
                    <a:pt x="95" y="191"/>
                  </a:cubicBezTo>
                  <a:cubicBezTo>
                    <a:pt x="97" y="193"/>
                    <a:pt x="100" y="198"/>
                    <a:pt x="102" y="199"/>
                  </a:cubicBezTo>
                  <a:cubicBezTo>
                    <a:pt x="103" y="201"/>
                    <a:pt x="105" y="204"/>
                    <a:pt x="108" y="204"/>
                  </a:cubicBezTo>
                  <a:cubicBezTo>
                    <a:pt x="110" y="204"/>
                    <a:pt x="111" y="204"/>
                    <a:pt x="113" y="201"/>
                  </a:cubicBezTo>
                  <a:cubicBezTo>
                    <a:pt x="118" y="199"/>
                    <a:pt x="119" y="196"/>
                    <a:pt x="118" y="191"/>
                  </a:cubicBezTo>
                  <a:cubicBezTo>
                    <a:pt x="116" y="183"/>
                    <a:pt x="111" y="177"/>
                    <a:pt x="108" y="172"/>
                  </a:cubicBezTo>
                  <a:cubicBezTo>
                    <a:pt x="103" y="166"/>
                    <a:pt x="102" y="160"/>
                    <a:pt x="97" y="153"/>
                  </a:cubicBezTo>
                  <a:cubicBezTo>
                    <a:pt x="84" y="128"/>
                    <a:pt x="72" y="104"/>
                    <a:pt x="57" y="79"/>
                  </a:cubicBezTo>
                  <a:cubicBezTo>
                    <a:pt x="49" y="64"/>
                    <a:pt x="45" y="53"/>
                    <a:pt x="37" y="39"/>
                  </a:cubicBezTo>
                  <a:cubicBezTo>
                    <a:pt x="33" y="33"/>
                    <a:pt x="30" y="26"/>
                    <a:pt x="26" y="22"/>
                  </a:cubicBezTo>
                  <a:cubicBezTo>
                    <a:pt x="24" y="17"/>
                    <a:pt x="22" y="15"/>
                    <a:pt x="21" y="10"/>
                  </a:cubicBezTo>
                  <a:lnTo>
                    <a:pt x="16" y="7"/>
                  </a:lnTo>
                  <a:cubicBezTo>
                    <a:pt x="16" y="6"/>
                    <a:pt x="14" y="3"/>
                    <a:pt x="14" y="3"/>
                  </a:cubicBezTo>
                  <a:cubicBezTo>
                    <a:pt x="13" y="1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Google Shape;503;p23">
              <a:extLst>
                <a:ext uri="{FF2B5EF4-FFF2-40B4-BE49-F238E27FC236}">
                  <a16:creationId xmlns:a16="http://schemas.microsoft.com/office/drawing/2014/main" id="{B0B227C8-193D-4C5E-904F-2841B16B72E1}"/>
                </a:ext>
              </a:extLst>
            </p:cNvPr>
            <p:cNvSpPr/>
            <p:nvPr/>
          </p:nvSpPr>
          <p:spPr>
            <a:xfrm flipH="1">
              <a:off x="4857899" y="2512034"/>
              <a:ext cx="70191" cy="119020"/>
            </a:xfrm>
            <a:custGeom>
              <a:avLst/>
              <a:gdLst/>
              <a:ahLst/>
              <a:cxnLst/>
              <a:rect l="l" t="t" r="r" b="b"/>
              <a:pathLst>
                <a:path w="115" h="195" extrusionOk="0">
                  <a:moveTo>
                    <a:pt x="8" y="1"/>
                  </a:moveTo>
                  <a:cubicBezTo>
                    <a:pt x="6" y="1"/>
                    <a:pt x="5" y="2"/>
                    <a:pt x="3" y="5"/>
                  </a:cubicBezTo>
                  <a:cubicBezTo>
                    <a:pt x="0" y="7"/>
                    <a:pt x="0" y="10"/>
                    <a:pt x="3" y="15"/>
                  </a:cubicBezTo>
                  <a:cubicBezTo>
                    <a:pt x="5" y="18"/>
                    <a:pt x="5" y="21"/>
                    <a:pt x="6" y="23"/>
                  </a:cubicBezTo>
                  <a:lnTo>
                    <a:pt x="6" y="24"/>
                  </a:lnTo>
                  <a:cubicBezTo>
                    <a:pt x="8" y="24"/>
                    <a:pt x="8" y="26"/>
                    <a:pt x="8" y="26"/>
                  </a:cubicBezTo>
                  <a:cubicBezTo>
                    <a:pt x="11" y="32"/>
                    <a:pt x="14" y="40"/>
                    <a:pt x="19" y="47"/>
                  </a:cubicBezTo>
                  <a:cubicBezTo>
                    <a:pt x="22" y="55"/>
                    <a:pt x="27" y="61"/>
                    <a:pt x="30" y="69"/>
                  </a:cubicBezTo>
                  <a:cubicBezTo>
                    <a:pt x="37" y="82"/>
                    <a:pt x="45" y="96"/>
                    <a:pt x="52" y="110"/>
                  </a:cubicBezTo>
                  <a:lnTo>
                    <a:pt x="76" y="151"/>
                  </a:lnTo>
                  <a:cubicBezTo>
                    <a:pt x="79" y="159"/>
                    <a:pt x="84" y="166"/>
                    <a:pt x="87" y="172"/>
                  </a:cubicBezTo>
                  <a:cubicBezTo>
                    <a:pt x="91" y="175"/>
                    <a:pt x="92" y="180"/>
                    <a:pt x="94" y="182"/>
                  </a:cubicBezTo>
                  <a:lnTo>
                    <a:pt x="102" y="189"/>
                  </a:lnTo>
                  <a:cubicBezTo>
                    <a:pt x="103" y="189"/>
                    <a:pt x="103" y="191"/>
                    <a:pt x="103" y="191"/>
                  </a:cubicBezTo>
                  <a:cubicBezTo>
                    <a:pt x="106" y="191"/>
                    <a:pt x="106" y="193"/>
                    <a:pt x="108" y="193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10" y="193"/>
                    <a:pt x="111" y="193"/>
                  </a:cubicBezTo>
                  <a:cubicBezTo>
                    <a:pt x="114" y="191"/>
                    <a:pt x="114" y="188"/>
                    <a:pt x="114" y="185"/>
                  </a:cubicBezTo>
                  <a:cubicBezTo>
                    <a:pt x="111" y="182"/>
                    <a:pt x="111" y="177"/>
                    <a:pt x="110" y="175"/>
                  </a:cubicBezTo>
                  <a:cubicBezTo>
                    <a:pt x="108" y="174"/>
                    <a:pt x="106" y="169"/>
                    <a:pt x="103" y="166"/>
                  </a:cubicBezTo>
                  <a:cubicBezTo>
                    <a:pt x="102" y="159"/>
                    <a:pt x="98" y="151"/>
                    <a:pt x="94" y="145"/>
                  </a:cubicBezTo>
                  <a:cubicBezTo>
                    <a:pt x="91" y="140"/>
                    <a:pt x="86" y="132"/>
                    <a:pt x="83" y="126"/>
                  </a:cubicBezTo>
                  <a:cubicBezTo>
                    <a:pt x="76" y="112"/>
                    <a:pt x="68" y="97"/>
                    <a:pt x="60" y="85"/>
                  </a:cubicBezTo>
                  <a:cubicBezTo>
                    <a:pt x="52" y="69"/>
                    <a:pt x="45" y="55"/>
                    <a:pt x="37" y="40"/>
                  </a:cubicBezTo>
                  <a:cubicBezTo>
                    <a:pt x="32" y="34"/>
                    <a:pt x="29" y="26"/>
                    <a:pt x="24" y="21"/>
                  </a:cubicBezTo>
                  <a:cubicBezTo>
                    <a:pt x="22" y="17"/>
                    <a:pt x="21" y="15"/>
                    <a:pt x="19" y="10"/>
                  </a:cubicBezTo>
                  <a:cubicBezTo>
                    <a:pt x="19" y="10"/>
                    <a:pt x="19" y="9"/>
                    <a:pt x="16" y="7"/>
                  </a:cubicBezTo>
                  <a:cubicBezTo>
                    <a:pt x="16" y="7"/>
                    <a:pt x="14" y="2"/>
                    <a:pt x="13" y="2"/>
                  </a:cubicBezTo>
                  <a:cubicBezTo>
                    <a:pt x="13" y="2"/>
                    <a:pt x="11" y="2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Google Shape;504;p23">
              <a:extLst>
                <a:ext uri="{FF2B5EF4-FFF2-40B4-BE49-F238E27FC236}">
                  <a16:creationId xmlns:a16="http://schemas.microsoft.com/office/drawing/2014/main" id="{E1134DF1-C20D-4B51-8CDF-9D311E64A00C}"/>
                </a:ext>
              </a:extLst>
            </p:cNvPr>
            <p:cNvSpPr/>
            <p:nvPr/>
          </p:nvSpPr>
          <p:spPr>
            <a:xfrm flipH="1">
              <a:off x="4811511" y="2540721"/>
              <a:ext cx="64698" cy="119630"/>
            </a:xfrm>
            <a:custGeom>
              <a:avLst/>
              <a:gdLst/>
              <a:ahLst/>
              <a:cxnLst/>
              <a:rect l="l" t="t" r="r" b="b"/>
              <a:pathLst>
                <a:path w="106" h="196" extrusionOk="0">
                  <a:moveTo>
                    <a:pt x="56" y="65"/>
                  </a:moveTo>
                  <a:cubicBezTo>
                    <a:pt x="56" y="65"/>
                    <a:pt x="56" y="66"/>
                    <a:pt x="56" y="66"/>
                  </a:cubicBezTo>
                  <a:cubicBezTo>
                    <a:pt x="56" y="66"/>
                    <a:pt x="56" y="65"/>
                    <a:pt x="56" y="65"/>
                  </a:cubicBezTo>
                  <a:close/>
                  <a:moveTo>
                    <a:pt x="70" y="97"/>
                  </a:moveTo>
                  <a:cubicBezTo>
                    <a:pt x="70" y="97"/>
                    <a:pt x="70" y="98"/>
                    <a:pt x="71" y="98"/>
                  </a:cubicBezTo>
                  <a:cubicBezTo>
                    <a:pt x="71" y="98"/>
                    <a:pt x="71" y="98"/>
                    <a:pt x="70" y="97"/>
                  </a:cubicBezTo>
                  <a:close/>
                  <a:moveTo>
                    <a:pt x="45" y="104"/>
                  </a:moveTo>
                  <a:cubicBezTo>
                    <a:pt x="45" y="104"/>
                    <a:pt x="45" y="105"/>
                    <a:pt x="46" y="106"/>
                  </a:cubicBezTo>
                  <a:lnTo>
                    <a:pt x="46" y="106"/>
                  </a:lnTo>
                  <a:cubicBezTo>
                    <a:pt x="46" y="105"/>
                    <a:pt x="45" y="104"/>
                    <a:pt x="45" y="104"/>
                  </a:cubicBezTo>
                  <a:close/>
                  <a:moveTo>
                    <a:pt x="45" y="106"/>
                  </a:moveTo>
                  <a:cubicBezTo>
                    <a:pt x="45" y="106"/>
                    <a:pt x="45" y="109"/>
                    <a:pt x="46" y="109"/>
                  </a:cubicBezTo>
                  <a:lnTo>
                    <a:pt x="46" y="109"/>
                  </a:lnTo>
                  <a:cubicBezTo>
                    <a:pt x="46" y="108"/>
                    <a:pt x="45" y="106"/>
                    <a:pt x="45" y="106"/>
                  </a:cubicBezTo>
                  <a:close/>
                  <a:moveTo>
                    <a:pt x="46" y="109"/>
                  </a:moveTo>
                  <a:cubicBezTo>
                    <a:pt x="47" y="110"/>
                    <a:pt x="47" y="110"/>
                    <a:pt x="47" y="111"/>
                  </a:cubicBezTo>
                  <a:lnTo>
                    <a:pt x="47" y="109"/>
                  </a:lnTo>
                  <a:cubicBezTo>
                    <a:pt x="47" y="109"/>
                    <a:pt x="47" y="109"/>
                    <a:pt x="46" y="109"/>
                  </a:cubicBezTo>
                  <a:close/>
                  <a:moveTo>
                    <a:pt x="80" y="120"/>
                  </a:moveTo>
                  <a:lnTo>
                    <a:pt x="80" y="120"/>
                  </a:lnTo>
                  <a:cubicBezTo>
                    <a:pt x="80" y="120"/>
                    <a:pt x="82" y="120"/>
                    <a:pt x="82" y="122"/>
                  </a:cubicBezTo>
                  <a:cubicBezTo>
                    <a:pt x="82" y="120"/>
                    <a:pt x="82" y="120"/>
                    <a:pt x="80" y="120"/>
                  </a:cubicBezTo>
                  <a:close/>
                  <a:moveTo>
                    <a:pt x="99" y="170"/>
                  </a:moveTo>
                  <a:lnTo>
                    <a:pt x="99" y="170"/>
                  </a:lnTo>
                  <a:cubicBezTo>
                    <a:pt x="100" y="171"/>
                    <a:pt x="100" y="172"/>
                    <a:pt x="101" y="173"/>
                  </a:cubicBezTo>
                  <a:cubicBezTo>
                    <a:pt x="101" y="173"/>
                    <a:pt x="101" y="171"/>
                    <a:pt x="99" y="170"/>
                  </a:cubicBezTo>
                  <a:close/>
                  <a:moveTo>
                    <a:pt x="17" y="1"/>
                  </a:moveTo>
                  <a:cubicBezTo>
                    <a:pt x="15" y="1"/>
                    <a:pt x="12" y="1"/>
                    <a:pt x="7" y="3"/>
                  </a:cubicBezTo>
                  <a:lnTo>
                    <a:pt x="6" y="3"/>
                  </a:lnTo>
                  <a:lnTo>
                    <a:pt x="2" y="6"/>
                  </a:lnTo>
                  <a:cubicBezTo>
                    <a:pt x="1" y="9"/>
                    <a:pt x="2" y="16"/>
                    <a:pt x="6" y="19"/>
                  </a:cubicBezTo>
                  <a:cubicBezTo>
                    <a:pt x="7" y="22"/>
                    <a:pt x="9" y="25"/>
                    <a:pt x="10" y="30"/>
                  </a:cubicBezTo>
                  <a:cubicBezTo>
                    <a:pt x="13" y="35"/>
                    <a:pt x="17" y="41"/>
                    <a:pt x="18" y="47"/>
                  </a:cubicBezTo>
                  <a:cubicBezTo>
                    <a:pt x="29" y="66"/>
                    <a:pt x="37" y="87"/>
                    <a:pt x="47" y="106"/>
                  </a:cubicBezTo>
                  <a:cubicBezTo>
                    <a:pt x="47" y="106"/>
                    <a:pt x="46" y="106"/>
                    <a:pt x="46" y="106"/>
                  </a:cubicBezTo>
                  <a:lnTo>
                    <a:pt x="46" y="106"/>
                  </a:lnTo>
                  <a:cubicBezTo>
                    <a:pt x="46" y="107"/>
                    <a:pt x="47" y="108"/>
                    <a:pt x="47" y="109"/>
                  </a:cubicBezTo>
                  <a:cubicBezTo>
                    <a:pt x="50" y="114"/>
                    <a:pt x="53" y="122"/>
                    <a:pt x="56" y="128"/>
                  </a:cubicBezTo>
                  <a:cubicBezTo>
                    <a:pt x="61" y="138"/>
                    <a:pt x="66" y="150"/>
                    <a:pt x="72" y="160"/>
                  </a:cubicBezTo>
                  <a:cubicBezTo>
                    <a:pt x="74" y="166"/>
                    <a:pt x="78" y="169"/>
                    <a:pt x="80" y="176"/>
                  </a:cubicBezTo>
                  <a:cubicBezTo>
                    <a:pt x="82" y="177"/>
                    <a:pt x="82" y="182"/>
                    <a:pt x="85" y="184"/>
                  </a:cubicBezTo>
                  <a:cubicBezTo>
                    <a:pt x="86" y="188"/>
                    <a:pt x="86" y="190"/>
                    <a:pt x="88" y="192"/>
                  </a:cubicBezTo>
                  <a:cubicBezTo>
                    <a:pt x="89" y="194"/>
                    <a:pt x="91" y="195"/>
                    <a:pt x="94" y="195"/>
                  </a:cubicBezTo>
                  <a:cubicBezTo>
                    <a:pt x="96" y="195"/>
                    <a:pt x="99" y="195"/>
                    <a:pt x="101" y="193"/>
                  </a:cubicBezTo>
                  <a:cubicBezTo>
                    <a:pt x="104" y="192"/>
                    <a:pt x="105" y="188"/>
                    <a:pt x="104" y="184"/>
                  </a:cubicBezTo>
                  <a:cubicBezTo>
                    <a:pt x="102" y="177"/>
                    <a:pt x="101" y="174"/>
                    <a:pt x="98" y="169"/>
                  </a:cubicBezTo>
                  <a:lnTo>
                    <a:pt x="98" y="169"/>
                  </a:lnTo>
                  <a:cubicBezTo>
                    <a:pt x="98" y="169"/>
                    <a:pt x="99" y="170"/>
                    <a:pt x="99" y="170"/>
                  </a:cubicBezTo>
                  <a:lnTo>
                    <a:pt x="99" y="170"/>
                  </a:lnTo>
                  <a:cubicBezTo>
                    <a:pt x="94" y="160"/>
                    <a:pt x="89" y="150"/>
                    <a:pt x="85" y="141"/>
                  </a:cubicBezTo>
                  <a:lnTo>
                    <a:pt x="85" y="138"/>
                  </a:lnTo>
                  <a:lnTo>
                    <a:pt x="85" y="136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5" y="130"/>
                  </a:lnTo>
                  <a:cubicBezTo>
                    <a:pt x="82" y="130"/>
                    <a:pt x="82" y="128"/>
                    <a:pt x="82" y="128"/>
                  </a:cubicBezTo>
                  <a:lnTo>
                    <a:pt x="82" y="130"/>
                  </a:lnTo>
                  <a:cubicBezTo>
                    <a:pt x="82" y="128"/>
                    <a:pt x="80" y="128"/>
                    <a:pt x="80" y="127"/>
                  </a:cubicBezTo>
                  <a:cubicBezTo>
                    <a:pt x="80" y="125"/>
                    <a:pt x="78" y="122"/>
                    <a:pt x="78" y="120"/>
                  </a:cubicBezTo>
                  <a:lnTo>
                    <a:pt x="78" y="120"/>
                  </a:lnTo>
                  <a:cubicBezTo>
                    <a:pt x="78" y="120"/>
                    <a:pt x="79" y="122"/>
                    <a:pt x="80" y="122"/>
                  </a:cubicBezTo>
                  <a:cubicBezTo>
                    <a:pt x="80" y="122"/>
                    <a:pt x="80" y="120"/>
                    <a:pt x="78" y="120"/>
                  </a:cubicBezTo>
                  <a:lnTo>
                    <a:pt x="78" y="120"/>
                  </a:lnTo>
                  <a:cubicBezTo>
                    <a:pt x="78" y="120"/>
                    <a:pt x="78" y="120"/>
                    <a:pt x="78" y="120"/>
                  </a:cubicBezTo>
                  <a:cubicBezTo>
                    <a:pt x="77" y="120"/>
                    <a:pt x="77" y="119"/>
                    <a:pt x="77" y="119"/>
                  </a:cubicBezTo>
                  <a:lnTo>
                    <a:pt x="77" y="115"/>
                  </a:lnTo>
                  <a:lnTo>
                    <a:pt x="77" y="114"/>
                  </a:lnTo>
                  <a:lnTo>
                    <a:pt x="77" y="112"/>
                  </a:lnTo>
                  <a:cubicBezTo>
                    <a:pt x="77" y="111"/>
                    <a:pt x="74" y="111"/>
                    <a:pt x="74" y="108"/>
                  </a:cubicBezTo>
                  <a:lnTo>
                    <a:pt x="74" y="111"/>
                  </a:lnTo>
                  <a:cubicBezTo>
                    <a:pt x="74" y="108"/>
                    <a:pt x="72" y="106"/>
                    <a:pt x="72" y="104"/>
                  </a:cubicBezTo>
                  <a:cubicBezTo>
                    <a:pt x="71" y="101"/>
                    <a:pt x="71" y="98"/>
                    <a:pt x="67" y="96"/>
                  </a:cubicBezTo>
                  <a:cubicBezTo>
                    <a:pt x="69" y="96"/>
                    <a:pt x="70" y="97"/>
                    <a:pt x="70" y="97"/>
                  </a:cubicBezTo>
                  <a:lnTo>
                    <a:pt x="70" y="97"/>
                  </a:lnTo>
                  <a:cubicBezTo>
                    <a:pt x="64" y="86"/>
                    <a:pt x="61" y="76"/>
                    <a:pt x="55" y="65"/>
                  </a:cubicBezTo>
                  <a:lnTo>
                    <a:pt x="55" y="65"/>
                  </a:lnTo>
                  <a:cubicBezTo>
                    <a:pt x="55" y="65"/>
                    <a:pt x="55" y="65"/>
                    <a:pt x="56" y="65"/>
                  </a:cubicBezTo>
                  <a:lnTo>
                    <a:pt x="56" y="65"/>
                  </a:lnTo>
                  <a:cubicBezTo>
                    <a:pt x="50" y="53"/>
                    <a:pt x="45" y="40"/>
                    <a:pt x="39" y="28"/>
                  </a:cubicBezTo>
                  <a:cubicBezTo>
                    <a:pt x="37" y="25"/>
                    <a:pt x="34" y="19"/>
                    <a:pt x="31" y="14"/>
                  </a:cubicBezTo>
                  <a:cubicBezTo>
                    <a:pt x="29" y="11"/>
                    <a:pt x="26" y="8"/>
                    <a:pt x="25" y="6"/>
                  </a:cubicBezTo>
                  <a:cubicBezTo>
                    <a:pt x="23" y="6"/>
                    <a:pt x="23" y="3"/>
                    <a:pt x="21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Google Shape;505;p23">
              <a:extLst>
                <a:ext uri="{FF2B5EF4-FFF2-40B4-BE49-F238E27FC236}">
                  <a16:creationId xmlns:a16="http://schemas.microsoft.com/office/drawing/2014/main" id="{6619D5AC-393E-4433-8F5F-34459839CE13}"/>
                </a:ext>
              </a:extLst>
            </p:cNvPr>
            <p:cNvSpPr/>
            <p:nvPr/>
          </p:nvSpPr>
          <p:spPr>
            <a:xfrm flipH="1">
              <a:off x="4780383" y="2556590"/>
              <a:ext cx="41504" cy="72022"/>
            </a:xfrm>
            <a:custGeom>
              <a:avLst/>
              <a:gdLst/>
              <a:ahLst/>
              <a:cxnLst/>
              <a:rect l="l" t="t" r="r" b="b"/>
              <a:pathLst>
                <a:path w="68" h="118" extrusionOk="0">
                  <a:moveTo>
                    <a:pt x="12" y="1"/>
                  </a:moveTo>
                  <a:cubicBezTo>
                    <a:pt x="9" y="1"/>
                    <a:pt x="9" y="1"/>
                    <a:pt x="9" y="2"/>
                  </a:cubicBezTo>
                  <a:lnTo>
                    <a:pt x="7" y="2"/>
                  </a:lnTo>
                  <a:cubicBezTo>
                    <a:pt x="5" y="5"/>
                    <a:pt x="4" y="5"/>
                    <a:pt x="4" y="7"/>
                  </a:cubicBezTo>
                  <a:cubicBezTo>
                    <a:pt x="1" y="9"/>
                    <a:pt x="4" y="10"/>
                    <a:pt x="4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7" y="20"/>
                    <a:pt x="7" y="23"/>
                    <a:pt x="9" y="24"/>
                  </a:cubicBezTo>
                  <a:cubicBezTo>
                    <a:pt x="12" y="31"/>
                    <a:pt x="15" y="36"/>
                    <a:pt x="16" y="40"/>
                  </a:cubicBezTo>
                  <a:cubicBezTo>
                    <a:pt x="22" y="49"/>
                    <a:pt x="27" y="61"/>
                    <a:pt x="32" y="70"/>
                  </a:cubicBezTo>
                  <a:lnTo>
                    <a:pt x="32" y="70"/>
                  </a:lnTo>
                  <a:cubicBezTo>
                    <a:pt x="31" y="70"/>
                    <a:pt x="31" y="70"/>
                    <a:pt x="31" y="70"/>
                  </a:cubicBezTo>
                  <a:cubicBezTo>
                    <a:pt x="31" y="72"/>
                    <a:pt x="31" y="72"/>
                    <a:pt x="32" y="72"/>
                  </a:cubicBezTo>
                  <a:cubicBezTo>
                    <a:pt x="32" y="72"/>
                    <a:pt x="32" y="71"/>
                    <a:pt x="32" y="70"/>
                  </a:cubicBezTo>
                  <a:lnTo>
                    <a:pt x="32" y="70"/>
                  </a:lnTo>
                  <a:cubicBezTo>
                    <a:pt x="32" y="71"/>
                    <a:pt x="32" y="71"/>
                    <a:pt x="32" y="72"/>
                  </a:cubicBezTo>
                  <a:cubicBezTo>
                    <a:pt x="32" y="75"/>
                    <a:pt x="35" y="75"/>
                    <a:pt x="35" y="77"/>
                  </a:cubicBezTo>
                  <a:lnTo>
                    <a:pt x="35" y="75"/>
                  </a:lnTo>
                  <a:cubicBezTo>
                    <a:pt x="37" y="80"/>
                    <a:pt x="40" y="86"/>
                    <a:pt x="43" y="93"/>
                  </a:cubicBezTo>
                  <a:cubicBezTo>
                    <a:pt x="47" y="99"/>
                    <a:pt x="51" y="107"/>
                    <a:pt x="55" y="115"/>
                  </a:cubicBezTo>
                  <a:cubicBezTo>
                    <a:pt x="55" y="117"/>
                    <a:pt x="57" y="117"/>
                    <a:pt x="60" y="117"/>
                  </a:cubicBezTo>
                  <a:cubicBezTo>
                    <a:pt x="61" y="117"/>
                    <a:pt x="63" y="117"/>
                    <a:pt x="64" y="116"/>
                  </a:cubicBezTo>
                  <a:cubicBezTo>
                    <a:pt x="67" y="115"/>
                    <a:pt x="67" y="110"/>
                    <a:pt x="67" y="109"/>
                  </a:cubicBezTo>
                  <a:cubicBezTo>
                    <a:pt x="62" y="94"/>
                    <a:pt x="56" y="83"/>
                    <a:pt x="51" y="70"/>
                  </a:cubicBezTo>
                  <a:lnTo>
                    <a:pt x="51" y="72"/>
                  </a:lnTo>
                  <a:cubicBezTo>
                    <a:pt x="51" y="70"/>
                    <a:pt x="48" y="70"/>
                    <a:pt x="48" y="69"/>
                  </a:cubicBezTo>
                  <a:lnTo>
                    <a:pt x="48" y="70"/>
                  </a:lnTo>
                  <a:lnTo>
                    <a:pt x="31" y="36"/>
                  </a:lnTo>
                  <a:cubicBezTo>
                    <a:pt x="28" y="29"/>
                    <a:pt x="24" y="23"/>
                    <a:pt x="21" y="17"/>
                  </a:cubicBezTo>
                  <a:cubicBezTo>
                    <a:pt x="21" y="15"/>
                    <a:pt x="20" y="12"/>
                    <a:pt x="16" y="9"/>
                  </a:cubicBezTo>
                  <a:cubicBezTo>
                    <a:pt x="16" y="7"/>
                    <a:pt x="15" y="7"/>
                    <a:pt x="15" y="5"/>
                  </a:cubicBezTo>
                  <a:cubicBezTo>
                    <a:pt x="13" y="4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Google Shape;506;p23">
              <a:extLst>
                <a:ext uri="{FF2B5EF4-FFF2-40B4-BE49-F238E27FC236}">
                  <a16:creationId xmlns:a16="http://schemas.microsoft.com/office/drawing/2014/main" id="{06A6B681-C9FA-4986-AC0E-A5DB79A0A70B}"/>
                </a:ext>
              </a:extLst>
            </p:cNvPr>
            <p:cNvSpPr/>
            <p:nvPr/>
          </p:nvSpPr>
          <p:spPr>
            <a:xfrm flipH="1">
              <a:off x="4707140" y="2576732"/>
              <a:ext cx="78736" cy="135499"/>
            </a:xfrm>
            <a:custGeom>
              <a:avLst/>
              <a:gdLst/>
              <a:ahLst/>
              <a:cxnLst/>
              <a:rect l="l" t="t" r="r" b="b"/>
              <a:pathLst>
                <a:path w="129" h="222" extrusionOk="0">
                  <a:moveTo>
                    <a:pt x="3" y="1"/>
                  </a:moveTo>
                  <a:cubicBezTo>
                    <a:pt x="0" y="4"/>
                    <a:pt x="0" y="9"/>
                    <a:pt x="2" y="14"/>
                  </a:cubicBezTo>
                  <a:cubicBezTo>
                    <a:pt x="3" y="17"/>
                    <a:pt x="5" y="20"/>
                    <a:pt x="8" y="23"/>
                  </a:cubicBezTo>
                  <a:cubicBezTo>
                    <a:pt x="11" y="30"/>
                    <a:pt x="13" y="36"/>
                    <a:pt x="18" y="41"/>
                  </a:cubicBezTo>
                  <a:lnTo>
                    <a:pt x="35" y="77"/>
                  </a:lnTo>
                  <a:cubicBezTo>
                    <a:pt x="48" y="101"/>
                    <a:pt x="61" y="126"/>
                    <a:pt x="73" y="150"/>
                  </a:cubicBezTo>
                  <a:cubicBezTo>
                    <a:pt x="80" y="160"/>
                    <a:pt x="84" y="172"/>
                    <a:pt x="91" y="183"/>
                  </a:cubicBezTo>
                  <a:cubicBezTo>
                    <a:pt x="95" y="190"/>
                    <a:pt x="97" y="196"/>
                    <a:pt x="100" y="202"/>
                  </a:cubicBezTo>
                  <a:cubicBezTo>
                    <a:pt x="103" y="206"/>
                    <a:pt x="103" y="207"/>
                    <a:pt x="105" y="210"/>
                  </a:cubicBezTo>
                  <a:cubicBezTo>
                    <a:pt x="107" y="214"/>
                    <a:pt x="111" y="218"/>
                    <a:pt x="113" y="220"/>
                  </a:cubicBezTo>
                  <a:cubicBezTo>
                    <a:pt x="113" y="221"/>
                    <a:pt x="116" y="221"/>
                    <a:pt x="119" y="221"/>
                  </a:cubicBezTo>
                  <a:cubicBezTo>
                    <a:pt x="119" y="221"/>
                    <a:pt x="121" y="220"/>
                    <a:pt x="122" y="220"/>
                  </a:cubicBezTo>
                  <a:cubicBezTo>
                    <a:pt x="127" y="215"/>
                    <a:pt x="129" y="212"/>
                    <a:pt x="127" y="207"/>
                  </a:cubicBezTo>
                  <a:lnTo>
                    <a:pt x="121" y="196"/>
                  </a:lnTo>
                  <a:cubicBezTo>
                    <a:pt x="119" y="194"/>
                    <a:pt x="119" y="191"/>
                    <a:pt x="116" y="190"/>
                  </a:cubicBezTo>
                  <a:cubicBezTo>
                    <a:pt x="113" y="187"/>
                    <a:pt x="111" y="180"/>
                    <a:pt x="107" y="174"/>
                  </a:cubicBezTo>
                  <a:cubicBezTo>
                    <a:pt x="100" y="163"/>
                    <a:pt x="95" y="152"/>
                    <a:pt x="89" y="141"/>
                  </a:cubicBezTo>
                  <a:cubicBezTo>
                    <a:pt x="83" y="128"/>
                    <a:pt x="75" y="117"/>
                    <a:pt x="69" y="104"/>
                  </a:cubicBezTo>
                  <a:cubicBezTo>
                    <a:pt x="61" y="93"/>
                    <a:pt x="56" y="82"/>
                    <a:pt x="49" y="69"/>
                  </a:cubicBezTo>
                  <a:cubicBezTo>
                    <a:pt x="43" y="58"/>
                    <a:pt x="37" y="45"/>
                    <a:pt x="29" y="34"/>
                  </a:cubicBezTo>
                  <a:cubicBezTo>
                    <a:pt x="27" y="28"/>
                    <a:pt x="24" y="22"/>
                    <a:pt x="19" y="15"/>
                  </a:cubicBezTo>
                  <a:cubicBezTo>
                    <a:pt x="18" y="14"/>
                    <a:pt x="16" y="10"/>
                    <a:pt x="13" y="7"/>
                  </a:cubicBezTo>
                  <a:cubicBezTo>
                    <a:pt x="11" y="6"/>
                    <a:pt x="10" y="3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Google Shape;507;p23">
              <a:extLst>
                <a:ext uri="{FF2B5EF4-FFF2-40B4-BE49-F238E27FC236}">
                  <a16:creationId xmlns:a16="http://schemas.microsoft.com/office/drawing/2014/main" id="{6FD31DB0-F1EC-4CBC-A60D-B04D762890C9}"/>
                </a:ext>
              </a:extLst>
            </p:cNvPr>
            <p:cNvSpPr/>
            <p:nvPr/>
          </p:nvSpPr>
          <p:spPr>
            <a:xfrm flipH="1">
              <a:off x="4787097" y="2550487"/>
              <a:ext cx="51880" cy="111085"/>
            </a:xfrm>
            <a:custGeom>
              <a:avLst/>
              <a:gdLst/>
              <a:ahLst/>
              <a:cxnLst/>
              <a:rect l="l" t="t" r="r" b="b"/>
              <a:pathLst>
                <a:path w="85" h="182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1"/>
                    <a:pt x="0" y="6"/>
                    <a:pt x="0" y="7"/>
                  </a:cubicBezTo>
                  <a:cubicBezTo>
                    <a:pt x="0" y="9"/>
                    <a:pt x="2" y="11"/>
                    <a:pt x="2" y="12"/>
                  </a:cubicBezTo>
                  <a:cubicBezTo>
                    <a:pt x="3" y="15"/>
                    <a:pt x="3" y="19"/>
                    <a:pt x="5" y="23"/>
                  </a:cubicBezTo>
                  <a:cubicBezTo>
                    <a:pt x="10" y="28"/>
                    <a:pt x="11" y="38"/>
                    <a:pt x="16" y="42"/>
                  </a:cubicBezTo>
                  <a:cubicBezTo>
                    <a:pt x="17" y="49"/>
                    <a:pt x="21" y="55"/>
                    <a:pt x="24" y="60"/>
                  </a:cubicBezTo>
                  <a:cubicBezTo>
                    <a:pt x="29" y="71"/>
                    <a:pt x="33" y="80"/>
                    <a:pt x="37" y="90"/>
                  </a:cubicBezTo>
                  <a:lnTo>
                    <a:pt x="49" y="120"/>
                  </a:lnTo>
                  <a:lnTo>
                    <a:pt x="60" y="150"/>
                  </a:lnTo>
                  <a:cubicBezTo>
                    <a:pt x="63" y="153"/>
                    <a:pt x="65" y="160"/>
                    <a:pt x="67" y="165"/>
                  </a:cubicBezTo>
                  <a:cubicBezTo>
                    <a:pt x="67" y="168"/>
                    <a:pt x="68" y="169"/>
                    <a:pt x="68" y="171"/>
                  </a:cubicBezTo>
                  <a:cubicBezTo>
                    <a:pt x="71" y="174"/>
                    <a:pt x="71" y="177"/>
                    <a:pt x="73" y="179"/>
                  </a:cubicBezTo>
                  <a:cubicBezTo>
                    <a:pt x="75" y="182"/>
                    <a:pt x="76" y="182"/>
                    <a:pt x="81" y="182"/>
                  </a:cubicBezTo>
                  <a:cubicBezTo>
                    <a:pt x="83" y="182"/>
                    <a:pt x="84" y="180"/>
                    <a:pt x="84" y="176"/>
                  </a:cubicBezTo>
                  <a:cubicBezTo>
                    <a:pt x="84" y="174"/>
                    <a:pt x="83" y="169"/>
                    <a:pt x="83" y="168"/>
                  </a:cubicBezTo>
                  <a:cubicBezTo>
                    <a:pt x="83" y="165"/>
                    <a:pt x="81" y="161"/>
                    <a:pt x="81" y="160"/>
                  </a:cubicBezTo>
                  <a:cubicBezTo>
                    <a:pt x="81" y="157"/>
                    <a:pt x="79" y="150"/>
                    <a:pt x="76" y="145"/>
                  </a:cubicBezTo>
                  <a:cubicBezTo>
                    <a:pt x="75" y="136"/>
                    <a:pt x="71" y="128"/>
                    <a:pt x="67" y="119"/>
                  </a:cubicBezTo>
                  <a:lnTo>
                    <a:pt x="56" y="88"/>
                  </a:lnTo>
                  <a:cubicBezTo>
                    <a:pt x="51" y="79"/>
                    <a:pt x="44" y="69"/>
                    <a:pt x="41" y="58"/>
                  </a:cubicBezTo>
                  <a:lnTo>
                    <a:pt x="41" y="57"/>
                  </a:lnTo>
                  <a:cubicBezTo>
                    <a:pt x="40" y="57"/>
                    <a:pt x="40" y="55"/>
                    <a:pt x="40" y="55"/>
                  </a:cubicBezTo>
                  <a:cubicBezTo>
                    <a:pt x="40" y="52"/>
                    <a:pt x="37" y="52"/>
                    <a:pt x="37" y="50"/>
                  </a:cubicBezTo>
                  <a:lnTo>
                    <a:pt x="37" y="52"/>
                  </a:lnTo>
                  <a:cubicBezTo>
                    <a:pt x="32" y="42"/>
                    <a:pt x="27" y="31"/>
                    <a:pt x="21" y="20"/>
                  </a:cubicBezTo>
                  <a:lnTo>
                    <a:pt x="21" y="23"/>
                  </a:lnTo>
                  <a:cubicBezTo>
                    <a:pt x="19" y="23"/>
                    <a:pt x="19" y="20"/>
                    <a:pt x="19" y="20"/>
                  </a:cubicBezTo>
                  <a:cubicBezTo>
                    <a:pt x="19" y="19"/>
                    <a:pt x="17" y="17"/>
                    <a:pt x="17" y="15"/>
                  </a:cubicBezTo>
                  <a:lnTo>
                    <a:pt x="17" y="17"/>
                  </a:lnTo>
                  <a:cubicBezTo>
                    <a:pt x="16" y="17"/>
                    <a:pt x="16" y="15"/>
                    <a:pt x="16" y="15"/>
                  </a:cubicBezTo>
                  <a:lnTo>
                    <a:pt x="16" y="17"/>
                  </a:lnTo>
                  <a:cubicBezTo>
                    <a:pt x="13" y="12"/>
                    <a:pt x="11" y="11"/>
                    <a:pt x="10" y="7"/>
                  </a:cubicBezTo>
                  <a:cubicBezTo>
                    <a:pt x="8" y="4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Google Shape;508;p23">
              <a:extLst>
                <a:ext uri="{FF2B5EF4-FFF2-40B4-BE49-F238E27FC236}">
                  <a16:creationId xmlns:a16="http://schemas.microsoft.com/office/drawing/2014/main" id="{2B5281E5-F2C2-42BA-8A4C-BAE6B68417DA}"/>
                </a:ext>
              </a:extLst>
            </p:cNvPr>
            <p:cNvSpPr/>
            <p:nvPr/>
          </p:nvSpPr>
          <p:spPr>
            <a:xfrm flipH="1">
              <a:off x="4811511" y="2345406"/>
              <a:ext cx="41504" cy="66529"/>
            </a:xfrm>
            <a:custGeom>
              <a:avLst/>
              <a:gdLst/>
              <a:ahLst/>
              <a:cxnLst/>
              <a:rect l="l" t="t" r="r" b="b"/>
              <a:pathLst>
                <a:path w="68" h="109" extrusionOk="0">
                  <a:moveTo>
                    <a:pt x="2" y="1"/>
                  </a:moveTo>
                  <a:cubicBezTo>
                    <a:pt x="1" y="2"/>
                    <a:pt x="1" y="4"/>
                    <a:pt x="1" y="6"/>
                  </a:cubicBezTo>
                  <a:lnTo>
                    <a:pt x="1" y="9"/>
                  </a:lnTo>
                  <a:cubicBezTo>
                    <a:pt x="2" y="14"/>
                    <a:pt x="7" y="18"/>
                    <a:pt x="9" y="21"/>
                  </a:cubicBezTo>
                  <a:cubicBezTo>
                    <a:pt x="12" y="26"/>
                    <a:pt x="15" y="33"/>
                    <a:pt x="18" y="37"/>
                  </a:cubicBezTo>
                  <a:cubicBezTo>
                    <a:pt x="25" y="50"/>
                    <a:pt x="31" y="60"/>
                    <a:pt x="36" y="72"/>
                  </a:cubicBezTo>
                  <a:cubicBezTo>
                    <a:pt x="39" y="77"/>
                    <a:pt x="40" y="83"/>
                    <a:pt x="44" y="90"/>
                  </a:cubicBezTo>
                  <a:cubicBezTo>
                    <a:pt x="48" y="96"/>
                    <a:pt x="50" y="99"/>
                    <a:pt x="55" y="106"/>
                  </a:cubicBezTo>
                  <a:cubicBezTo>
                    <a:pt x="56" y="107"/>
                    <a:pt x="57" y="108"/>
                    <a:pt x="59" y="108"/>
                  </a:cubicBezTo>
                  <a:cubicBezTo>
                    <a:pt x="61" y="108"/>
                    <a:pt x="62" y="108"/>
                    <a:pt x="64" y="107"/>
                  </a:cubicBezTo>
                  <a:cubicBezTo>
                    <a:pt x="66" y="107"/>
                    <a:pt x="67" y="106"/>
                    <a:pt x="67" y="104"/>
                  </a:cubicBezTo>
                  <a:lnTo>
                    <a:pt x="67" y="99"/>
                  </a:lnTo>
                  <a:lnTo>
                    <a:pt x="67" y="98"/>
                  </a:lnTo>
                  <a:cubicBezTo>
                    <a:pt x="66" y="93"/>
                    <a:pt x="64" y="86"/>
                    <a:pt x="60" y="82"/>
                  </a:cubicBezTo>
                  <a:cubicBezTo>
                    <a:pt x="56" y="75"/>
                    <a:pt x="55" y="71"/>
                    <a:pt x="50" y="66"/>
                  </a:cubicBezTo>
                  <a:cubicBezTo>
                    <a:pt x="44" y="53"/>
                    <a:pt x="36" y="44"/>
                    <a:pt x="31" y="31"/>
                  </a:cubicBezTo>
                  <a:cubicBezTo>
                    <a:pt x="28" y="26"/>
                    <a:pt x="25" y="21"/>
                    <a:pt x="20" y="17"/>
                  </a:cubicBezTo>
                  <a:cubicBezTo>
                    <a:pt x="17" y="12"/>
                    <a:pt x="15" y="9"/>
                    <a:pt x="10" y="4"/>
                  </a:cubicBezTo>
                  <a:cubicBezTo>
                    <a:pt x="10" y="2"/>
                    <a:pt x="9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Google Shape;509;p23">
              <a:extLst>
                <a:ext uri="{FF2B5EF4-FFF2-40B4-BE49-F238E27FC236}">
                  <a16:creationId xmlns:a16="http://schemas.microsoft.com/office/drawing/2014/main" id="{6B6055B0-4785-4AAC-8F84-0A7AFF926CDE}"/>
                </a:ext>
              </a:extLst>
            </p:cNvPr>
            <p:cNvSpPr/>
            <p:nvPr/>
          </p:nvSpPr>
          <p:spPr>
            <a:xfrm flipH="1">
              <a:off x="4794421" y="2303292"/>
              <a:ext cx="44556" cy="81178"/>
            </a:xfrm>
            <a:custGeom>
              <a:avLst/>
              <a:gdLst/>
              <a:ahLst/>
              <a:cxnLst/>
              <a:rect l="l" t="t" r="r" b="b"/>
              <a:pathLst>
                <a:path w="73" h="133" extrusionOk="0">
                  <a:moveTo>
                    <a:pt x="5" y="1"/>
                  </a:move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2" y="2"/>
                    <a:pt x="0" y="3"/>
                  </a:cubicBezTo>
                  <a:lnTo>
                    <a:pt x="0" y="5"/>
                  </a:lnTo>
                  <a:lnTo>
                    <a:pt x="0" y="10"/>
                  </a:lnTo>
                  <a:cubicBezTo>
                    <a:pt x="0" y="11"/>
                    <a:pt x="2" y="16"/>
                    <a:pt x="2" y="17"/>
                  </a:cubicBezTo>
                  <a:cubicBezTo>
                    <a:pt x="3" y="21"/>
                    <a:pt x="5" y="27"/>
                    <a:pt x="8" y="32"/>
                  </a:cubicBezTo>
                  <a:cubicBezTo>
                    <a:pt x="11" y="42"/>
                    <a:pt x="15" y="52"/>
                    <a:pt x="19" y="61"/>
                  </a:cubicBezTo>
                  <a:lnTo>
                    <a:pt x="19" y="61"/>
                  </a:lnTo>
                  <a:cubicBezTo>
                    <a:pt x="19" y="61"/>
                    <a:pt x="19" y="60"/>
                    <a:pt x="19" y="60"/>
                  </a:cubicBezTo>
                  <a:lnTo>
                    <a:pt x="19" y="60"/>
                  </a:lnTo>
                  <a:cubicBezTo>
                    <a:pt x="19" y="60"/>
                    <a:pt x="19" y="63"/>
                    <a:pt x="21" y="63"/>
                  </a:cubicBezTo>
                  <a:cubicBezTo>
                    <a:pt x="20" y="63"/>
                    <a:pt x="20" y="62"/>
                    <a:pt x="19" y="61"/>
                  </a:cubicBezTo>
                  <a:lnTo>
                    <a:pt x="19" y="61"/>
                  </a:lnTo>
                  <a:cubicBezTo>
                    <a:pt x="32" y="83"/>
                    <a:pt x="43" y="106"/>
                    <a:pt x="57" y="129"/>
                  </a:cubicBezTo>
                  <a:cubicBezTo>
                    <a:pt x="58" y="131"/>
                    <a:pt x="60" y="132"/>
                    <a:pt x="63" y="132"/>
                  </a:cubicBezTo>
                  <a:cubicBezTo>
                    <a:pt x="65" y="132"/>
                    <a:pt x="67" y="132"/>
                    <a:pt x="68" y="130"/>
                  </a:cubicBezTo>
                  <a:cubicBezTo>
                    <a:pt x="71" y="129"/>
                    <a:pt x="73" y="127"/>
                    <a:pt x="73" y="125"/>
                  </a:cubicBezTo>
                  <a:lnTo>
                    <a:pt x="73" y="121"/>
                  </a:lnTo>
                  <a:cubicBezTo>
                    <a:pt x="65" y="103"/>
                    <a:pt x="57" y="84"/>
                    <a:pt x="48" y="67"/>
                  </a:cubicBezTo>
                  <a:cubicBezTo>
                    <a:pt x="40" y="56"/>
                    <a:pt x="33" y="43"/>
                    <a:pt x="27" y="32"/>
                  </a:cubicBezTo>
                  <a:cubicBezTo>
                    <a:pt x="24" y="25"/>
                    <a:pt x="21" y="19"/>
                    <a:pt x="17" y="14"/>
                  </a:cubicBezTo>
                  <a:cubicBezTo>
                    <a:pt x="16" y="11"/>
                    <a:pt x="13" y="8"/>
                    <a:pt x="11" y="6"/>
                  </a:cubicBezTo>
                  <a:lnTo>
                    <a:pt x="8" y="2"/>
                  </a:ln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Google Shape;510;p23">
              <a:extLst>
                <a:ext uri="{FF2B5EF4-FFF2-40B4-BE49-F238E27FC236}">
                  <a16:creationId xmlns:a16="http://schemas.microsoft.com/office/drawing/2014/main" id="{54D28FD1-80F9-4EF6-A94C-095EE5218AEB}"/>
                </a:ext>
              </a:extLst>
            </p:cNvPr>
            <p:cNvSpPr/>
            <p:nvPr/>
          </p:nvSpPr>
          <p:spPr>
            <a:xfrm flipH="1">
              <a:off x="4774890" y="2264229"/>
              <a:ext cx="46998" cy="93385"/>
            </a:xfrm>
            <a:custGeom>
              <a:avLst/>
              <a:gdLst/>
              <a:ahLst/>
              <a:cxnLst/>
              <a:rect l="l" t="t" r="r" b="b"/>
              <a:pathLst>
                <a:path w="77" h="153" extrusionOk="0">
                  <a:moveTo>
                    <a:pt x="4" y="1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1" y="10"/>
                  </a:lnTo>
                  <a:cubicBezTo>
                    <a:pt x="4" y="12"/>
                    <a:pt x="4" y="15"/>
                    <a:pt x="4" y="16"/>
                  </a:cubicBezTo>
                  <a:cubicBezTo>
                    <a:pt x="4" y="18"/>
                    <a:pt x="5" y="18"/>
                    <a:pt x="5" y="20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3" y="39"/>
                    <a:pt x="20" y="48"/>
                    <a:pt x="23" y="58"/>
                  </a:cubicBezTo>
                  <a:cubicBezTo>
                    <a:pt x="28" y="67"/>
                    <a:pt x="32" y="78"/>
                    <a:pt x="37" y="88"/>
                  </a:cubicBezTo>
                  <a:cubicBezTo>
                    <a:pt x="43" y="97"/>
                    <a:pt x="47" y="107"/>
                    <a:pt x="51" y="118"/>
                  </a:cubicBezTo>
                  <a:cubicBezTo>
                    <a:pt x="53" y="121"/>
                    <a:pt x="55" y="127"/>
                    <a:pt x="56" y="131"/>
                  </a:cubicBezTo>
                  <a:cubicBezTo>
                    <a:pt x="56" y="135"/>
                    <a:pt x="59" y="137"/>
                    <a:pt x="59" y="139"/>
                  </a:cubicBezTo>
                  <a:cubicBezTo>
                    <a:pt x="59" y="143"/>
                    <a:pt x="61" y="145"/>
                    <a:pt x="62" y="150"/>
                  </a:cubicBezTo>
                  <a:cubicBezTo>
                    <a:pt x="63" y="152"/>
                    <a:pt x="65" y="152"/>
                    <a:pt x="68" y="152"/>
                  </a:cubicBezTo>
                  <a:cubicBezTo>
                    <a:pt x="69" y="152"/>
                    <a:pt x="71" y="152"/>
                    <a:pt x="72" y="151"/>
                  </a:cubicBezTo>
                  <a:cubicBezTo>
                    <a:pt x="75" y="151"/>
                    <a:pt x="77" y="150"/>
                    <a:pt x="77" y="147"/>
                  </a:cubicBezTo>
                  <a:lnTo>
                    <a:pt x="77" y="143"/>
                  </a:lnTo>
                  <a:cubicBezTo>
                    <a:pt x="77" y="142"/>
                    <a:pt x="77" y="137"/>
                    <a:pt x="75" y="135"/>
                  </a:cubicBezTo>
                  <a:cubicBezTo>
                    <a:pt x="75" y="131"/>
                    <a:pt x="72" y="129"/>
                    <a:pt x="72" y="127"/>
                  </a:cubicBezTo>
                  <a:cubicBezTo>
                    <a:pt x="70" y="123"/>
                    <a:pt x="69" y="118"/>
                    <a:pt x="67" y="113"/>
                  </a:cubicBezTo>
                  <a:lnTo>
                    <a:pt x="55" y="83"/>
                  </a:lnTo>
                  <a:cubicBezTo>
                    <a:pt x="51" y="72"/>
                    <a:pt x="45" y="62"/>
                    <a:pt x="40" y="51"/>
                  </a:cubicBezTo>
                  <a:cubicBezTo>
                    <a:pt x="37" y="47"/>
                    <a:pt x="35" y="42"/>
                    <a:pt x="32" y="35"/>
                  </a:cubicBezTo>
                  <a:cubicBezTo>
                    <a:pt x="31" y="32"/>
                    <a:pt x="28" y="26"/>
                    <a:pt x="24" y="20"/>
                  </a:cubicBezTo>
                  <a:lnTo>
                    <a:pt x="24" y="23"/>
                  </a:lnTo>
                  <a:cubicBezTo>
                    <a:pt x="23" y="23"/>
                    <a:pt x="23" y="20"/>
                    <a:pt x="23" y="20"/>
                  </a:cubicBezTo>
                  <a:lnTo>
                    <a:pt x="16" y="8"/>
                  </a:lnTo>
                  <a:cubicBezTo>
                    <a:pt x="16" y="8"/>
                    <a:pt x="16" y="7"/>
                    <a:pt x="15" y="4"/>
                  </a:cubicBezTo>
                  <a:lnTo>
                    <a:pt x="13" y="2"/>
                  </a:lnTo>
                  <a:cubicBezTo>
                    <a:pt x="12" y="1"/>
                    <a:pt x="12" y="1"/>
                    <a:pt x="9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Google Shape;511;p23">
              <a:extLst>
                <a:ext uri="{FF2B5EF4-FFF2-40B4-BE49-F238E27FC236}">
                  <a16:creationId xmlns:a16="http://schemas.microsoft.com/office/drawing/2014/main" id="{9CF9BBF0-2D66-4F78-A709-3B5AEA6B88A3}"/>
                </a:ext>
              </a:extLst>
            </p:cNvPr>
            <p:cNvSpPr/>
            <p:nvPr/>
          </p:nvSpPr>
          <p:spPr>
            <a:xfrm flipH="1">
              <a:off x="4773669" y="2233711"/>
              <a:ext cx="44556" cy="69581"/>
            </a:xfrm>
            <a:custGeom>
              <a:avLst/>
              <a:gdLst/>
              <a:ahLst/>
              <a:cxnLst/>
              <a:rect l="l" t="t" r="r" b="b"/>
              <a:pathLst>
                <a:path w="73" h="114" extrusionOk="0">
                  <a:moveTo>
                    <a:pt x="10" y="0"/>
                  </a:moveTo>
                  <a:cubicBezTo>
                    <a:pt x="10" y="0"/>
                    <a:pt x="9" y="1"/>
                    <a:pt x="9" y="1"/>
                  </a:cubicBezTo>
                  <a:lnTo>
                    <a:pt x="7" y="1"/>
                  </a:lnTo>
                  <a:cubicBezTo>
                    <a:pt x="3" y="1"/>
                    <a:pt x="1" y="5"/>
                    <a:pt x="3" y="9"/>
                  </a:cubicBezTo>
                  <a:cubicBezTo>
                    <a:pt x="3" y="9"/>
                    <a:pt x="6" y="11"/>
                    <a:pt x="6" y="12"/>
                  </a:cubicBezTo>
                  <a:lnTo>
                    <a:pt x="10" y="25"/>
                  </a:lnTo>
                  <a:cubicBezTo>
                    <a:pt x="14" y="30"/>
                    <a:pt x="17" y="38"/>
                    <a:pt x="22" y="44"/>
                  </a:cubicBezTo>
                  <a:cubicBezTo>
                    <a:pt x="26" y="57"/>
                    <a:pt x="33" y="66"/>
                    <a:pt x="39" y="78"/>
                  </a:cubicBezTo>
                  <a:cubicBezTo>
                    <a:pt x="42" y="84"/>
                    <a:pt x="45" y="89"/>
                    <a:pt x="49" y="93"/>
                  </a:cubicBezTo>
                  <a:cubicBezTo>
                    <a:pt x="49" y="97"/>
                    <a:pt x="50" y="100"/>
                    <a:pt x="52" y="101"/>
                  </a:cubicBezTo>
                  <a:cubicBezTo>
                    <a:pt x="55" y="104"/>
                    <a:pt x="56" y="108"/>
                    <a:pt x="58" y="109"/>
                  </a:cubicBezTo>
                  <a:cubicBezTo>
                    <a:pt x="60" y="112"/>
                    <a:pt x="62" y="113"/>
                    <a:pt x="64" y="113"/>
                  </a:cubicBezTo>
                  <a:cubicBezTo>
                    <a:pt x="65" y="113"/>
                    <a:pt x="66" y="113"/>
                    <a:pt x="68" y="112"/>
                  </a:cubicBezTo>
                  <a:cubicBezTo>
                    <a:pt x="71" y="109"/>
                    <a:pt x="72" y="106"/>
                    <a:pt x="71" y="104"/>
                  </a:cubicBezTo>
                  <a:cubicBezTo>
                    <a:pt x="68" y="97"/>
                    <a:pt x="64" y="90"/>
                    <a:pt x="61" y="82"/>
                  </a:cubicBezTo>
                  <a:cubicBezTo>
                    <a:pt x="56" y="76"/>
                    <a:pt x="55" y="68"/>
                    <a:pt x="50" y="62"/>
                  </a:cubicBezTo>
                  <a:cubicBezTo>
                    <a:pt x="45" y="51"/>
                    <a:pt x="39" y="38"/>
                    <a:pt x="33" y="28"/>
                  </a:cubicBezTo>
                  <a:cubicBezTo>
                    <a:pt x="31" y="25"/>
                    <a:pt x="26" y="19"/>
                    <a:pt x="23" y="12"/>
                  </a:cubicBezTo>
                  <a:cubicBezTo>
                    <a:pt x="22" y="11"/>
                    <a:pt x="18" y="6"/>
                    <a:pt x="17" y="5"/>
                  </a:cubicBezTo>
                  <a:cubicBezTo>
                    <a:pt x="16" y="3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Google Shape;512;p23">
              <a:extLst>
                <a:ext uri="{FF2B5EF4-FFF2-40B4-BE49-F238E27FC236}">
                  <a16:creationId xmlns:a16="http://schemas.microsoft.com/office/drawing/2014/main" id="{C514A1B3-F069-426E-8C01-AEEF4A56BCF2}"/>
                </a:ext>
              </a:extLst>
            </p:cNvPr>
            <p:cNvSpPr/>
            <p:nvPr/>
          </p:nvSpPr>
          <p:spPr>
            <a:xfrm flipH="1">
              <a:off x="4760241" y="2178168"/>
              <a:ext cx="42115" cy="82398"/>
            </a:xfrm>
            <a:custGeom>
              <a:avLst/>
              <a:gdLst/>
              <a:ahLst/>
              <a:cxnLst/>
              <a:rect l="l" t="t" r="r" b="b"/>
              <a:pathLst>
                <a:path w="69" h="135" extrusionOk="0">
                  <a:moveTo>
                    <a:pt x="16" y="51"/>
                  </a:moveTo>
                  <a:cubicBezTo>
                    <a:pt x="16" y="51"/>
                    <a:pt x="16" y="54"/>
                    <a:pt x="18" y="54"/>
                  </a:cubicBezTo>
                  <a:lnTo>
                    <a:pt x="18" y="54"/>
                  </a:lnTo>
                  <a:cubicBezTo>
                    <a:pt x="17" y="53"/>
                    <a:pt x="17" y="52"/>
                    <a:pt x="16" y="51"/>
                  </a:cubicBezTo>
                  <a:close/>
                  <a:moveTo>
                    <a:pt x="36" y="54"/>
                  </a:moveTo>
                  <a:cubicBezTo>
                    <a:pt x="36" y="55"/>
                    <a:pt x="37" y="55"/>
                    <a:pt x="37" y="56"/>
                  </a:cubicBezTo>
                  <a:cubicBezTo>
                    <a:pt x="37" y="56"/>
                    <a:pt x="37" y="55"/>
                    <a:pt x="36" y="54"/>
                  </a:cubicBezTo>
                  <a:close/>
                  <a:moveTo>
                    <a:pt x="5" y="0"/>
                  </a:moveTo>
                  <a:cubicBezTo>
                    <a:pt x="5" y="0"/>
                    <a:pt x="2" y="0"/>
                    <a:pt x="2" y="2"/>
                  </a:cubicBezTo>
                  <a:cubicBezTo>
                    <a:pt x="0" y="7"/>
                    <a:pt x="2" y="10"/>
                    <a:pt x="2" y="15"/>
                  </a:cubicBezTo>
                  <a:cubicBezTo>
                    <a:pt x="5" y="18"/>
                    <a:pt x="5" y="19"/>
                    <a:pt x="7" y="24"/>
                  </a:cubicBezTo>
                  <a:cubicBezTo>
                    <a:pt x="10" y="32"/>
                    <a:pt x="13" y="38"/>
                    <a:pt x="16" y="46"/>
                  </a:cubicBezTo>
                  <a:lnTo>
                    <a:pt x="16" y="48"/>
                  </a:lnTo>
                  <a:cubicBezTo>
                    <a:pt x="16" y="50"/>
                    <a:pt x="18" y="50"/>
                    <a:pt x="18" y="51"/>
                  </a:cubicBezTo>
                  <a:cubicBezTo>
                    <a:pt x="16" y="51"/>
                    <a:pt x="16" y="50"/>
                    <a:pt x="16" y="50"/>
                  </a:cubicBezTo>
                  <a:lnTo>
                    <a:pt x="16" y="50"/>
                  </a:lnTo>
                  <a:cubicBezTo>
                    <a:pt x="16" y="51"/>
                    <a:pt x="18" y="51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4"/>
                  </a:lnTo>
                  <a:cubicBezTo>
                    <a:pt x="24" y="67"/>
                    <a:pt x="31" y="79"/>
                    <a:pt x="37" y="91"/>
                  </a:cubicBezTo>
                  <a:cubicBezTo>
                    <a:pt x="40" y="99"/>
                    <a:pt x="42" y="105"/>
                    <a:pt x="46" y="111"/>
                  </a:cubicBezTo>
                  <a:cubicBezTo>
                    <a:pt x="46" y="115"/>
                    <a:pt x="48" y="118"/>
                    <a:pt x="50" y="121"/>
                  </a:cubicBezTo>
                  <a:cubicBezTo>
                    <a:pt x="53" y="126"/>
                    <a:pt x="54" y="127"/>
                    <a:pt x="56" y="130"/>
                  </a:cubicBezTo>
                  <a:cubicBezTo>
                    <a:pt x="57" y="133"/>
                    <a:pt x="59" y="135"/>
                    <a:pt x="61" y="135"/>
                  </a:cubicBezTo>
                  <a:cubicBezTo>
                    <a:pt x="63" y="135"/>
                    <a:pt x="64" y="134"/>
                    <a:pt x="65" y="134"/>
                  </a:cubicBezTo>
                  <a:cubicBezTo>
                    <a:pt x="69" y="130"/>
                    <a:pt x="69" y="127"/>
                    <a:pt x="69" y="126"/>
                  </a:cubicBezTo>
                  <a:cubicBezTo>
                    <a:pt x="65" y="121"/>
                    <a:pt x="65" y="119"/>
                    <a:pt x="64" y="115"/>
                  </a:cubicBezTo>
                  <a:cubicBezTo>
                    <a:pt x="62" y="113"/>
                    <a:pt x="62" y="110"/>
                    <a:pt x="61" y="107"/>
                  </a:cubicBezTo>
                  <a:cubicBezTo>
                    <a:pt x="59" y="102"/>
                    <a:pt x="54" y="96"/>
                    <a:pt x="53" y="89"/>
                  </a:cubicBezTo>
                  <a:lnTo>
                    <a:pt x="35" y="54"/>
                  </a:lnTo>
                  <a:lnTo>
                    <a:pt x="35" y="54"/>
                  </a:lnTo>
                  <a:cubicBezTo>
                    <a:pt x="36" y="54"/>
                    <a:pt x="36" y="54"/>
                    <a:pt x="36" y="54"/>
                  </a:cubicBezTo>
                  <a:lnTo>
                    <a:pt x="36" y="54"/>
                  </a:lnTo>
                  <a:cubicBezTo>
                    <a:pt x="32" y="47"/>
                    <a:pt x="29" y="38"/>
                    <a:pt x="23" y="29"/>
                  </a:cubicBezTo>
                  <a:lnTo>
                    <a:pt x="16" y="16"/>
                  </a:lnTo>
                  <a:cubicBezTo>
                    <a:pt x="15" y="13"/>
                    <a:pt x="13" y="8"/>
                    <a:pt x="8" y="7"/>
                  </a:cubicBezTo>
                  <a:cubicBezTo>
                    <a:pt x="8" y="7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Google Shape;513;p23">
              <a:extLst>
                <a:ext uri="{FF2B5EF4-FFF2-40B4-BE49-F238E27FC236}">
                  <a16:creationId xmlns:a16="http://schemas.microsoft.com/office/drawing/2014/main" id="{69FBBE9E-DC48-4E25-9FC6-ED8030A058BB}"/>
                </a:ext>
              </a:extLst>
            </p:cNvPr>
            <p:cNvSpPr/>
            <p:nvPr/>
          </p:nvSpPr>
          <p:spPr>
            <a:xfrm flipH="1">
              <a:off x="4756579" y="2125677"/>
              <a:ext cx="34180" cy="67139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4" y="1"/>
                  </a:moveTo>
                  <a:cubicBezTo>
                    <a:pt x="2" y="1"/>
                    <a:pt x="0" y="4"/>
                    <a:pt x="0" y="5"/>
                  </a:cubicBezTo>
                  <a:lnTo>
                    <a:pt x="0" y="9"/>
                  </a:lnTo>
                  <a:cubicBezTo>
                    <a:pt x="0" y="12"/>
                    <a:pt x="2" y="15"/>
                    <a:pt x="2" y="17"/>
                  </a:cubicBezTo>
                  <a:cubicBezTo>
                    <a:pt x="4" y="23"/>
                    <a:pt x="5" y="28"/>
                    <a:pt x="8" y="32"/>
                  </a:cubicBezTo>
                  <a:cubicBezTo>
                    <a:pt x="10" y="39"/>
                    <a:pt x="13" y="45"/>
                    <a:pt x="16" y="51"/>
                  </a:cubicBezTo>
                  <a:cubicBezTo>
                    <a:pt x="18" y="56"/>
                    <a:pt x="21" y="63"/>
                    <a:pt x="23" y="69"/>
                  </a:cubicBezTo>
                  <a:cubicBezTo>
                    <a:pt x="27" y="77"/>
                    <a:pt x="29" y="83"/>
                    <a:pt x="34" y="88"/>
                  </a:cubicBezTo>
                  <a:cubicBezTo>
                    <a:pt x="35" y="94"/>
                    <a:pt x="40" y="101"/>
                    <a:pt x="43" y="107"/>
                  </a:cubicBezTo>
                  <a:cubicBezTo>
                    <a:pt x="44" y="109"/>
                    <a:pt x="47" y="110"/>
                    <a:pt x="49" y="110"/>
                  </a:cubicBezTo>
                  <a:cubicBezTo>
                    <a:pt x="51" y="110"/>
                    <a:pt x="52" y="109"/>
                    <a:pt x="53" y="109"/>
                  </a:cubicBezTo>
                  <a:cubicBezTo>
                    <a:pt x="56" y="107"/>
                    <a:pt x="56" y="102"/>
                    <a:pt x="56" y="101"/>
                  </a:cubicBezTo>
                  <a:cubicBezTo>
                    <a:pt x="53" y="94"/>
                    <a:pt x="51" y="88"/>
                    <a:pt x="50" y="85"/>
                  </a:cubicBezTo>
                  <a:cubicBezTo>
                    <a:pt x="46" y="80"/>
                    <a:pt x="45" y="75"/>
                    <a:pt x="43" y="71"/>
                  </a:cubicBezTo>
                  <a:lnTo>
                    <a:pt x="26" y="36"/>
                  </a:lnTo>
                  <a:cubicBezTo>
                    <a:pt x="24" y="29"/>
                    <a:pt x="19" y="23"/>
                    <a:pt x="18" y="17"/>
                  </a:cubicBezTo>
                  <a:cubicBezTo>
                    <a:pt x="18" y="13"/>
                    <a:pt x="16" y="12"/>
                    <a:pt x="13" y="7"/>
                  </a:cubicBezTo>
                  <a:cubicBezTo>
                    <a:pt x="13" y="5"/>
                    <a:pt x="11" y="5"/>
                    <a:pt x="11" y="4"/>
                  </a:cubicBezTo>
                  <a:cubicBezTo>
                    <a:pt x="10" y="1"/>
                    <a:pt x="10" y="1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Google Shape;514;p23">
              <a:extLst>
                <a:ext uri="{FF2B5EF4-FFF2-40B4-BE49-F238E27FC236}">
                  <a16:creationId xmlns:a16="http://schemas.microsoft.com/office/drawing/2014/main" id="{99BABAA8-570E-49B0-977A-E4D6DB217CF2}"/>
                </a:ext>
              </a:extLst>
            </p:cNvPr>
            <p:cNvSpPr/>
            <p:nvPr/>
          </p:nvSpPr>
          <p:spPr>
            <a:xfrm flipH="1">
              <a:off x="4758410" y="2092108"/>
              <a:ext cx="26856" cy="48218"/>
            </a:xfrm>
            <a:custGeom>
              <a:avLst/>
              <a:gdLst/>
              <a:ahLst/>
              <a:cxnLst/>
              <a:rect l="l" t="t" r="r" b="b"/>
              <a:pathLst>
                <a:path w="44" h="79" extrusionOk="0">
                  <a:moveTo>
                    <a:pt x="4" y="0"/>
                  </a:moveTo>
                  <a:cubicBezTo>
                    <a:pt x="2" y="0"/>
                    <a:pt x="1" y="3"/>
                    <a:pt x="1" y="5"/>
                  </a:cubicBezTo>
                  <a:lnTo>
                    <a:pt x="1" y="10"/>
                  </a:lnTo>
                  <a:cubicBezTo>
                    <a:pt x="1" y="13"/>
                    <a:pt x="2" y="14"/>
                    <a:pt x="2" y="16"/>
                  </a:cubicBez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cubicBezTo>
                    <a:pt x="10" y="32"/>
                    <a:pt x="10" y="35"/>
                    <a:pt x="10" y="35"/>
                  </a:cubicBezTo>
                  <a:cubicBezTo>
                    <a:pt x="14" y="43"/>
                    <a:pt x="18" y="48"/>
                    <a:pt x="22" y="56"/>
                  </a:cubicBezTo>
                  <a:cubicBezTo>
                    <a:pt x="25" y="60"/>
                    <a:pt x="26" y="62"/>
                    <a:pt x="28" y="67"/>
                  </a:cubicBezTo>
                  <a:cubicBezTo>
                    <a:pt x="31" y="68"/>
                    <a:pt x="33" y="72"/>
                    <a:pt x="34" y="76"/>
                  </a:cubicBezTo>
                  <a:cubicBezTo>
                    <a:pt x="35" y="77"/>
                    <a:pt x="38" y="79"/>
                    <a:pt x="40" y="79"/>
                  </a:cubicBezTo>
                  <a:cubicBezTo>
                    <a:pt x="41" y="79"/>
                    <a:pt x="42" y="78"/>
                    <a:pt x="42" y="78"/>
                  </a:cubicBezTo>
                  <a:cubicBezTo>
                    <a:pt x="44" y="76"/>
                    <a:pt x="44" y="75"/>
                    <a:pt x="44" y="72"/>
                  </a:cubicBezTo>
                  <a:cubicBezTo>
                    <a:pt x="42" y="70"/>
                    <a:pt x="42" y="67"/>
                    <a:pt x="41" y="64"/>
                  </a:cubicBezTo>
                  <a:cubicBezTo>
                    <a:pt x="37" y="60"/>
                    <a:pt x="36" y="54"/>
                    <a:pt x="34" y="51"/>
                  </a:cubicBezTo>
                  <a:cubicBezTo>
                    <a:pt x="33" y="45"/>
                    <a:pt x="28" y="38"/>
                    <a:pt x="26" y="32"/>
                  </a:cubicBezTo>
                  <a:cubicBezTo>
                    <a:pt x="25" y="29"/>
                    <a:pt x="20" y="22"/>
                    <a:pt x="18" y="19"/>
                  </a:cubicBezTo>
                  <a:cubicBezTo>
                    <a:pt x="17" y="14"/>
                    <a:pt x="17" y="13"/>
                    <a:pt x="15" y="11"/>
                  </a:cubicBezTo>
                  <a:cubicBezTo>
                    <a:pt x="15" y="8"/>
                    <a:pt x="12" y="7"/>
                    <a:pt x="12" y="7"/>
                  </a:cubicBezTo>
                  <a:cubicBezTo>
                    <a:pt x="10" y="5"/>
                    <a:pt x="10" y="3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Google Shape;515;p23">
              <a:extLst>
                <a:ext uri="{FF2B5EF4-FFF2-40B4-BE49-F238E27FC236}">
                  <a16:creationId xmlns:a16="http://schemas.microsoft.com/office/drawing/2014/main" id="{389C801D-D05E-4323-9E1E-C763871FAFCB}"/>
                </a:ext>
              </a:extLst>
            </p:cNvPr>
            <p:cNvSpPr/>
            <p:nvPr/>
          </p:nvSpPr>
          <p:spPr>
            <a:xfrm flipH="1">
              <a:off x="4750475" y="2055486"/>
              <a:ext cx="26856" cy="40284"/>
            </a:xfrm>
            <a:custGeom>
              <a:avLst/>
              <a:gdLst/>
              <a:ahLst/>
              <a:cxnLst/>
              <a:rect l="l" t="t" r="r" b="b"/>
              <a:pathLst>
                <a:path w="44" h="66" extrusionOk="0">
                  <a:moveTo>
                    <a:pt x="8" y="1"/>
                  </a:moveTo>
                  <a:cubicBezTo>
                    <a:pt x="7" y="1"/>
                    <a:pt x="8" y="1"/>
                    <a:pt x="8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9" y="1"/>
                  </a:cubicBezTo>
                  <a:lnTo>
                    <a:pt x="5" y="1"/>
                  </a:lnTo>
                  <a:cubicBezTo>
                    <a:pt x="5" y="3"/>
                    <a:pt x="4" y="3"/>
                    <a:pt x="4" y="5"/>
                  </a:cubicBezTo>
                  <a:cubicBezTo>
                    <a:pt x="1" y="8"/>
                    <a:pt x="4" y="9"/>
                    <a:pt x="4" y="11"/>
                  </a:cubicBezTo>
                  <a:cubicBezTo>
                    <a:pt x="5" y="13"/>
                    <a:pt x="5" y="13"/>
                    <a:pt x="5" y="16"/>
                  </a:cubicBezTo>
                  <a:cubicBezTo>
                    <a:pt x="5" y="17"/>
                    <a:pt x="7" y="19"/>
                    <a:pt x="7" y="21"/>
                  </a:cubicBezTo>
                  <a:cubicBezTo>
                    <a:pt x="9" y="27"/>
                    <a:pt x="13" y="32"/>
                    <a:pt x="15" y="36"/>
                  </a:cubicBezTo>
                  <a:cubicBezTo>
                    <a:pt x="20" y="44"/>
                    <a:pt x="24" y="55"/>
                    <a:pt x="31" y="63"/>
                  </a:cubicBezTo>
                  <a:cubicBezTo>
                    <a:pt x="32" y="64"/>
                    <a:pt x="35" y="66"/>
                    <a:pt x="37" y="66"/>
                  </a:cubicBezTo>
                  <a:cubicBezTo>
                    <a:pt x="37" y="66"/>
                    <a:pt x="38" y="65"/>
                    <a:pt x="39" y="65"/>
                  </a:cubicBezTo>
                  <a:cubicBezTo>
                    <a:pt x="40" y="63"/>
                    <a:pt x="43" y="59"/>
                    <a:pt x="40" y="57"/>
                  </a:cubicBezTo>
                  <a:cubicBezTo>
                    <a:pt x="37" y="47"/>
                    <a:pt x="34" y="36"/>
                    <a:pt x="28" y="27"/>
                  </a:cubicBezTo>
                  <a:cubicBezTo>
                    <a:pt x="26" y="24"/>
                    <a:pt x="21" y="17"/>
                    <a:pt x="20" y="13"/>
                  </a:cubicBezTo>
                  <a:cubicBezTo>
                    <a:pt x="18" y="11"/>
                    <a:pt x="18" y="9"/>
                    <a:pt x="15" y="8"/>
                  </a:cubicBezTo>
                  <a:lnTo>
                    <a:pt x="13" y="5"/>
                  </a:lnTo>
                  <a:cubicBezTo>
                    <a:pt x="12" y="3"/>
                    <a:pt x="12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Google Shape;516;p23">
              <a:extLst>
                <a:ext uri="{FF2B5EF4-FFF2-40B4-BE49-F238E27FC236}">
                  <a16:creationId xmlns:a16="http://schemas.microsoft.com/office/drawing/2014/main" id="{8C798256-97AC-41A3-B18A-B025A25E86C3}"/>
                </a:ext>
              </a:extLst>
            </p:cNvPr>
            <p:cNvSpPr/>
            <p:nvPr/>
          </p:nvSpPr>
          <p:spPr>
            <a:xfrm flipH="1">
              <a:off x="4746813" y="2009709"/>
              <a:ext cx="28687" cy="42725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2" y="0"/>
                  </a:moveTo>
                  <a:cubicBezTo>
                    <a:pt x="1" y="0"/>
                    <a:pt x="1" y="4"/>
                    <a:pt x="1" y="4"/>
                  </a:cubicBezTo>
                  <a:lnTo>
                    <a:pt x="1" y="7"/>
                  </a:lnTo>
                  <a:cubicBezTo>
                    <a:pt x="2" y="8"/>
                    <a:pt x="2" y="13"/>
                    <a:pt x="4" y="15"/>
                  </a:cubicBezTo>
                  <a:cubicBezTo>
                    <a:pt x="6" y="19"/>
                    <a:pt x="6" y="21"/>
                    <a:pt x="9" y="23"/>
                  </a:cubicBezTo>
                  <a:cubicBezTo>
                    <a:pt x="10" y="27"/>
                    <a:pt x="13" y="32"/>
                    <a:pt x="17" y="37"/>
                  </a:cubicBezTo>
                  <a:cubicBezTo>
                    <a:pt x="21" y="46"/>
                    <a:pt x="29" y="56"/>
                    <a:pt x="36" y="67"/>
                  </a:cubicBezTo>
                  <a:cubicBezTo>
                    <a:pt x="36" y="68"/>
                    <a:pt x="38" y="69"/>
                    <a:pt x="40" y="69"/>
                  </a:cubicBezTo>
                  <a:cubicBezTo>
                    <a:pt x="41" y="69"/>
                    <a:pt x="42" y="69"/>
                    <a:pt x="42" y="69"/>
                  </a:cubicBezTo>
                  <a:cubicBezTo>
                    <a:pt x="44" y="69"/>
                    <a:pt x="47" y="64"/>
                    <a:pt x="44" y="62"/>
                  </a:cubicBezTo>
                  <a:cubicBezTo>
                    <a:pt x="44" y="62"/>
                    <a:pt x="42" y="61"/>
                    <a:pt x="42" y="59"/>
                  </a:cubicBezTo>
                  <a:cubicBezTo>
                    <a:pt x="36" y="48"/>
                    <a:pt x="31" y="40"/>
                    <a:pt x="25" y="30"/>
                  </a:cubicBezTo>
                  <a:cubicBezTo>
                    <a:pt x="23" y="27"/>
                    <a:pt x="20" y="21"/>
                    <a:pt x="17" y="16"/>
                  </a:cubicBezTo>
                  <a:cubicBezTo>
                    <a:pt x="17" y="15"/>
                    <a:pt x="15" y="13"/>
                    <a:pt x="12" y="11"/>
                  </a:cubicBezTo>
                  <a:lnTo>
                    <a:pt x="9" y="7"/>
                  </a:lnTo>
                  <a:cubicBezTo>
                    <a:pt x="9" y="7"/>
                    <a:pt x="9" y="5"/>
                    <a:pt x="7" y="5"/>
                  </a:cubicBezTo>
                  <a:cubicBezTo>
                    <a:pt x="4" y="5"/>
                    <a:pt x="4" y="5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2" name="Google Shape;517;p23">
            <a:extLst>
              <a:ext uri="{FF2B5EF4-FFF2-40B4-BE49-F238E27FC236}">
                <a16:creationId xmlns:a16="http://schemas.microsoft.com/office/drawing/2014/main" id="{E322B38D-AC91-4AD3-AC5A-BA54E4CA96E0}"/>
              </a:ext>
            </a:extLst>
          </p:cNvPr>
          <p:cNvSpPr/>
          <p:nvPr/>
        </p:nvSpPr>
        <p:spPr>
          <a:xfrm>
            <a:off x="9165342" y="2029692"/>
            <a:ext cx="2004297" cy="1792804"/>
          </a:xfrm>
          <a:custGeom>
            <a:avLst/>
            <a:gdLst/>
            <a:ahLst/>
            <a:cxnLst/>
            <a:rect l="l" t="t" r="r" b="b"/>
            <a:pathLst>
              <a:path w="2594" h="2267" extrusionOk="0">
                <a:moveTo>
                  <a:pt x="1316" y="1"/>
                </a:moveTo>
                <a:cubicBezTo>
                  <a:pt x="1283" y="1"/>
                  <a:pt x="1245" y="2"/>
                  <a:pt x="1203" y="9"/>
                </a:cubicBezTo>
                <a:lnTo>
                  <a:pt x="1200" y="9"/>
                </a:lnTo>
                <a:cubicBezTo>
                  <a:pt x="1153" y="13"/>
                  <a:pt x="1103" y="23"/>
                  <a:pt x="1048" y="37"/>
                </a:cubicBezTo>
                <a:cubicBezTo>
                  <a:pt x="1005" y="48"/>
                  <a:pt x="959" y="61"/>
                  <a:pt x="913" y="77"/>
                </a:cubicBezTo>
                <a:cubicBezTo>
                  <a:pt x="854" y="98"/>
                  <a:pt x="807" y="117"/>
                  <a:pt x="762" y="137"/>
                </a:cubicBezTo>
                <a:cubicBezTo>
                  <a:pt x="740" y="147"/>
                  <a:pt x="720" y="159"/>
                  <a:pt x="696" y="171"/>
                </a:cubicBezTo>
                <a:cubicBezTo>
                  <a:pt x="669" y="185"/>
                  <a:pt x="648" y="196"/>
                  <a:pt x="628" y="209"/>
                </a:cubicBezTo>
                <a:cubicBezTo>
                  <a:pt x="585" y="234"/>
                  <a:pt x="540" y="264"/>
                  <a:pt x="501" y="296"/>
                </a:cubicBezTo>
                <a:cubicBezTo>
                  <a:pt x="467" y="323"/>
                  <a:pt x="434" y="355"/>
                  <a:pt x="402" y="394"/>
                </a:cubicBezTo>
                <a:cubicBezTo>
                  <a:pt x="388" y="412"/>
                  <a:pt x="372" y="431"/>
                  <a:pt x="356" y="454"/>
                </a:cubicBezTo>
                <a:cubicBezTo>
                  <a:pt x="340" y="477"/>
                  <a:pt x="326" y="497"/>
                  <a:pt x="315" y="518"/>
                </a:cubicBezTo>
                <a:cubicBezTo>
                  <a:pt x="301" y="543"/>
                  <a:pt x="288" y="569"/>
                  <a:pt x="280" y="591"/>
                </a:cubicBezTo>
                <a:cubicBezTo>
                  <a:pt x="272" y="612"/>
                  <a:pt x="264" y="632"/>
                  <a:pt x="256" y="654"/>
                </a:cubicBezTo>
                <a:cubicBezTo>
                  <a:pt x="244" y="694"/>
                  <a:pt x="232" y="734"/>
                  <a:pt x="223" y="773"/>
                </a:cubicBezTo>
                <a:cubicBezTo>
                  <a:pt x="213" y="811"/>
                  <a:pt x="201" y="857"/>
                  <a:pt x="193" y="907"/>
                </a:cubicBezTo>
                <a:cubicBezTo>
                  <a:pt x="185" y="949"/>
                  <a:pt x="180" y="997"/>
                  <a:pt x="174" y="1056"/>
                </a:cubicBezTo>
                <a:cubicBezTo>
                  <a:pt x="169" y="1100"/>
                  <a:pt x="166" y="1151"/>
                  <a:pt x="164" y="1200"/>
                </a:cubicBezTo>
                <a:cubicBezTo>
                  <a:pt x="161" y="1243"/>
                  <a:pt x="161" y="1286"/>
                  <a:pt x="164" y="1322"/>
                </a:cubicBezTo>
                <a:cubicBezTo>
                  <a:pt x="166" y="1360"/>
                  <a:pt x="169" y="1398"/>
                  <a:pt x="174" y="1441"/>
                </a:cubicBezTo>
                <a:lnTo>
                  <a:pt x="174" y="1444"/>
                </a:lnTo>
                <a:cubicBezTo>
                  <a:pt x="180" y="1487"/>
                  <a:pt x="188" y="1528"/>
                  <a:pt x="196" y="1571"/>
                </a:cubicBezTo>
                <a:cubicBezTo>
                  <a:pt x="199" y="1592"/>
                  <a:pt x="206" y="1614"/>
                  <a:pt x="209" y="1635"/>
                </a:cubicBezTo>
                <a:cubicBezTo>
                  <a:pt x="215" y="1659"/>
                  <a:pt x="223" y="1684"/>
                  <a:pt x="229" y="1706"/>
                </a:cubicBezTo>
                <a:cubicBezTo>
                  <a:pt x="236" y="1727"/>
                  <a:pt x="244" y="1751"/>
                  <a:pt x="248" y="1773"/>
                </a:cubicBezTo>
                <a:lnTo>
                  <a:pt x="255" y="1790"/>
                </a:lnTo>
                <a:lnTo>
                  <a:pt x="256" y="1798"/>
                </a:lnTo>
                <a:cubicBezTo>
                  <a:pt x="261" y="1811"/>
                  <a:pt x="264" y="1822"/>
                  <a:pt x="269" y="1836"/>
                </a:cubicBezTo>
                <a:lnTo>
                  <a:pt x="267" y="1838"/>
                </a:lnTo>
                <a:cubicBezTo>
                  <a:pt x="261" y="1844"/>
                  <a:pt x="255" y="1852"/>
                  <a:pt x="252" y="1858"/>
                </a:cubicBezTo>
                <a:cubicBezTo>
                  <a:pt x="240" y="1873"/>
                  <a:pt x="236" y="1885"/>
                  <a:pt x="228" y="1898"/>
                </a:cubicBezTo>
                <a:cubicBezTo>
                  <a:pt x="221" y="1909"/>
                  <a:pt x="213" y="1923"/>
                  <a:pt x="207" y="1936"/>
                </a:cubicBezTo>
                <a:cubicBezTo>
                  <a:pt x="199" y="1949"/>
                  <a:pt x="190" y="1963"/>
                  <a:pt x="180" y="1977"/>
                </a:cubicBezTo>
                <a:lnTo>
                  <a:pt x="175" y="1984"/>
                </a:lnTo>
                <a:cubicBezTo>
                  <a:pt x="150" y="2020"/>
                  <a:pt x="129" y="2049"/>
                  <a:pt x="110" y="2074"/>
                </a:cubicBezTo>
                <a:cubicBezTo>
                  <a:pt x="87" y="2104"/>
                  <a:pt x="63" y="2134"/>
                  <a:pt x="33" y="2168"/>
                </a:cubicBezTo>
                <a:cubicBezTo>
                  <a:pt x="31" y="2169"/>
                  <a:pt x="29" y="2174"/>
                  <a:pt x="26" y="2176"/>
                </a:cubicBezTo>
                <a:cubicBezTo>
                  <a:pt x="18" y="2184"/>
                  <a:pt x="14" y="2192"/>
                  <a:pt x="7" y="2201"/>
                </a:cubicBezTo>
                <a:lnTo>
                  <a:pt x="6" y="2203"/>
                </a:lnTo>
                <a:cubicBezTo>
                  <a:pt x="6" y="2206"/>
                  <a:pt x="2" y="2207"/>
                  <a:pt x="2" y="2209"/>
                </a:cubicBezTo>
                <a:cubicBezTo>
                  <a:pt x="1" y="2215"/>
                  <a:pt x="1" y="2217"/>
                  <a:pt x="2" y="2222"/>
                </a:cubicBezTo>
                <a:lnTo>
                  <a:pt x="2" y="2223"/>
                </a:lnTo>
                <a:cubicBezTo>
                  <a:pt x="2" y="2225"/>
                  <a:pt x="6" y="2226"/>
                  <a:pt x="6" y="2226"/>
                </a:cubicBezTo>
                <a:cubicBezTo>
                  <a:pt x="6" y="2226"/>
                  <a:pt x="6" y="2230"/>
                  <a:pt x="7" y="2230"/>
                </a:cubicBezTo>
                <a:cubicBezTo>
                  <a:pt x="9" y="2233"/>
                  <a:pt x="14" y="2238"/>
                  <a:pt x="17" y="2239"/>
                </a:cubicBezTo>
                <a:cubicBezTo>
                  <a:pt x="18" y="2241"/>
                  <a:pt x="22" y="2241"/>
                  <a:pt x="25" y="2241"/>
                </a:cubicBezTo>
                <a:lnTo>
                  <a:pt x="39" y="2241"/>
                </a:lnTo>
                <a:cubicBezTo>
                  <a:pt x="42" y="2241"/>
                  <a:pt x="45" y="2239"/>
                  <a:pt x="48" y="2238"/>
                </a:cubicBezTo>
                <a:cubicBezTo>
                  <a:pt x="48" y="2238"/>
                  <a:pt x="50" y="2238"/>
                  <a:pt x="50" y="2234"/>
                </a:cubicBezTo>
                <a:cubicBezTo>
                  <a:pt x="53" y="2233"/>
                  <a:pt x="55" y="2233"/>
                  <a:pt x="58" y="2231"/>
                </a:cubicBezTo>
                <a:cubicBezTo>
                  <a:pt x="69" y="2225"/>
                  <a:pt x="79" y="2222"/>
                  <a:pt x="88" y="2215"/>
                </a:cubicBezTo>
                <a:lnTo>
                  <a:pt x="94" y="2214"/>
                </a:lnTo>
                <a:cubicBezTo>
                  <a:pt x="109" y="2206"/>
                  <a:pt x="120" y="2200"/>
                  <a:pt x="134" y="2192"/>
                </a:cubicBezTo>
                <a:cubicBezTo>
                  <a:pt x="148" y="2184"/>
                  <a:pt x="161" y="2177"/>
                  <a:pt x="175" y="2169"/>
                </a:cubicBezTo>
                <a:cubicBezTo>
                  <a:pt x="191" y="2161"/>
                  <a:pt x="209" y="2154"/>
                  <a:pt x="225" y="2144"/>
                </a:cubicBezTo>
                <a:cubicBezTo>
                  <a:pt x="261" y="2123"/>
                  <a:pt x="296" y="2106"/>
                  <a:pt x="336" y="2088"/>
                </a:cubicBezTo>
                <a:cubicBezTo>
                  <a:pt x="372" y="2073"/>
                  <a:pt x="407" y="2055"/>
                  <a:pt x="443" y="2041"/>
                </a:cubicBezTo>
                <a:cubicBezTo>
                  <a:pt x="458" y="2035"/>
                  <a:pt x="470" y="2028"/>
                  <a:pt x="485" y="2025"/>
                </a:cubicBezTo>
                <a:lnTo>
                  <a:pt x="489" y="2023"/>
                </a:lnTo>
                <a:cubicBezTo>
                  <a:pt x="497" y="2019"/>
                  <a:pt x="507" y="2017"/>
                  <a:pt x="515" y="2015"/>
                </a:cubicBezTo>
                <a:lnTo>
                  <a:pt x="518" y="2015"/>
                </a:lnTo>
                <a:cubicBezTo>
                  <a:pt x="524" y="2017"/>
                  <a:pt x="529" y="2017"/>
                  <a:pt x="537" y="2020"/>
                </a:cubicBezTo>
                <a:cubicBezTo>
                  <a:pt x="540" y="2023"/>
                  <a:pt x="542" y="2023"/>
                  <a:pt x="547" y="2025"/>
                </a:cubicBezTo>
                <a:cubicBezTo>
                  <a:pt x="564" y="2041"/>
                  <a:pt x="585" y="2055"/>
                  <a:pt x="602" y="2066"/>
                </a:cubicBezTo>
                <a:cubicBezTo>
                  <a:pt x="620" y="2079"/>
                  <a:pt x="640" y="2090"/>
                  <a:pt x="659" y="2100"/>
                </a:cubicBezTo>
                <a:cubicBezTo>
                  <a:pt x="680" y="2111"/>
                  <a:pt x="699" y="2120"/>
                  <a:pt x="727" y="2131"/>
                </a:cubicBezTo>
                <a:lnTo>
                  <a:pt x="724" y="2131"/>
                </a:lnTo>
                <a:cubicBezTo>
                  <a:pt x="783" y="2155"/>
                  <a:pt x="834" y="2176"/>
                  <a:pt x="880" y="2192"/>
                </a:cubicBezTo>
                <a:cubicBezTo>
                  <a:pt x="904" y="2200"/>
                  <a:pt x="927" y="2207"/>
                  <a:pt x="951" y="2214"/>
                </a:cubicBezTo>
                <a:cubicBezTo>
                  <a:pt x="977" y="2222"/>
                  <a:pt x="1002" y="2225"/>
                  <a:pt x="1024" y="2231"/>
                </a:cubicBezTo>
                <a:cubicBezTo>
                  <a:pt x="1072" y="2241"/>
                  <a:pt x="1121" y="2249"/>
                  <a:pt x="1180" y="2253"/>
                </a:cubicBezTo>
                <a:cubicBezTo>
                  <a:pt x="1232" y="2258"/>
                  <a:pt x="1287" y="2263"/>
                  <a:pt x="1340" y="2265"/>
                </a:cubicBezTo>
                <a:cubicBezTo>
                  <a:pt x="1362" y="2265"/>
                  <a:pt x="1386" y="2266"/>
                  <a:pt x="1410" y="2266"/>
                </a:cubicBezTo>
                <a:cubicBezTo>
                  <a:pt x="1435" y="2266"/>
                  <a:pt x="1462" y="2266"/>
                  <a:pt x="1491" y="2265"/>
                </a:cubicBezTo>
                <a:cubicBezTo>
                  <a:pt x="1538" y="2263"/>
                  <a:pt x="1589" y="2257"/>
                  <a:pt x="1648" y="2247"/>
                </a:cubicBezTo>
                <a:cubicBezTo>
                  <a:pt x="1689" y="2239"/>
                  <a:pt x="1732" y="2230"/>
                  <a:pt x="1784" y="2215"/>
                </a:cubicBezTo>
                <a:cubicBezTo>
                  <a:pt x="1830" y="2203"/>
                  <a:pt x="1874" y="2185"/>
                  <a:pt x="1922" y="2168"/>
                </a:cubicBezTo>
                <a:cubicBezTo>
                  <a:pt x="1951" y="2155"/>
                  <a:pt x="1973" y="2146"/>
                  <a:pt x="1993" y="2136"/>
                </a:cubicBezTo>
                <a:cubicBezTo>
                  <a:pt x="2012" y="2127"/>
                  <a:pt x="2031" y="2115"/>
                  <a:pt x="2055" y="2103"/>
                </a:cubicBezTo>
                <a:cubicBezTo>
                  <a:pt x="2100" y="2076"/>
                  <a:pt x="2141" y="2044"/>
                  <a:pt x="2184" y="2009"/>
                </a:cubicBezTo>
                <a:lnTo>
                  <a:pt x="2244" y="1955"/>
                </a:lnTo>
                <a:cubicBezTo>
                  <a:pt x="2260" y="1939"/>
                  <a:pt x="2276" y="1923"/>
                  <a:pt x="2293" y="1904"/>
                </a:cubicBezTo>
                <a:cubicBezTo>
                  <a:pt x="2327" y="1866"/>
                  <a:pt x="2358" y="1822"/>
                  <a:pt x="2387" y="1778"/>
                </a:cubicBezTo>
                <a:cubicBezTo>
                  <a:pt x="2414" y="1733"/>
                  <a:pt x="2436" y="1693"/>
                  <a:pt x="2453" y="1652"/>
                </a:cubicBezTo>
                <a:cubicBezTo>
                  <a:pt x="2472" y="1614"/>
                  <a:pt x="2488" y="1573"/>
                  <a:pt x="2506" y="1524"/>
                </a:cubicBezTo>
                <a:cubicBezTo>
                  <a:pt x="2522" y="1476"/>
                  <a:pt x="2536" y="1433"/>
                  <a:pt x="2547" y="1392"/>
                </a:cubicBezTo>
                <a:cubicBezTo>
                  <a:pt x="2560" y="1346"/>
                  <a:pt x="2571" y="1302"/>
                  <a:pt x="2577" y="1256"/>
                </a:cubicBezTo>
                <a:cubicBezTo>
                  <a:pt x="2585" y="1203"/>
                  <a:pt x="2591" y="1154"/>
                  <a:pt x="2591" y="1108"/>
                </a:cubicBezTo>
                <a:cubicBezTo>
                  <a:pt x="2593" y="1059"/>
                  <a:pt x="2588" y="1005"/>
                  <a:pt x="2580" y="954"/>
                </a:cubicBezTo>
                <a:cubicBezTo>
                  <a:pt x="2577" y="929"/>
                  <a:pt x="2572" y="905"/>
                  <a:pt x="2568" y="883"/>
                </a:cubicBezTo>
                <a:cubicBezTo>
                  <a:pt x="2561" y="859"/>
                  <a:pt x="2555" y="835"/>
                  <a:pt x="2547" y="810"/>
                </a:cubicBezTo>
                <a:cubicBezTo>
                  <a:pt x="2533" y="762"/>
                  <a:pt x="2514" y="715"/>
                  <a:pt x="2488" y="662"/>
                </a:cubicBezTo>
                <a:cubicBezTo>
                  <a:pt x="2465" y="613"/>
                  <a:pt x="2438" y="569"/>
                  <a:pt x="2412" y="529"/>
                </a:cubicBezTo>
                <a:cubicBezTo>
                  <a:pt x="2382" y="486"/>
                  <a:pt x="2349" y="445"/>
                  <a:pt x="2315" y="408"/>
                </a:cubicBezTo>
                <a:cubicBezTo>
                  <a:pt x="2279" y="374"/>
                  <a:pt x="2238" y="337"/>
                  <a:pt x="2189" y="299"/>
                </a:cubicBezTo>
                <a:cubicBezTo>
                  <a:pt x="2144" y="267"/>
                  <a:pt x="2101" y="239"/>
                  <a:pt x="2060" y="217"/>
                </a:cubicBezTo>
                <a:cubicBezTo>
                  <a:pt x="2016" y="193"/>
                  <a:pt x="1970" y="171"/>
                  <a:pt x="1922" y="151"/>
                </a:cubicBezTo>
                <a:cubicBezTo>
                  <a:pt x="1895" y="139"/>
                  <a:pt x="1873" y="129"/>
                  <a:pt x="1854" y="121"/>
                </a:cubicBezTo>
                <a:cubicBezTo>
                  <a:pt x="1830" y="113"/>
                  <a:pt x="1806" y="104"/>
                  <a:pt x="1776" y="93"/>
                </a:cubicBezTo>
                <a:cubicBezTo>
                  <a:pt x="1728" y="77"/>
                  <a:pt x="1679" y="61"/>
                  <a:pt x="1629" y="50"/>
                </a:cubicBezTo>
                <a:cubicBezTo>
                  <a:pt x="1573" y="36"/>
                  <a:pt x="1524" y="25"/>
                  <a:pt x="1476" y="17"/>
                </a:cubicBezTo>
                <a:cubicBezTo>
                  <a:pt x="1422" y="6"/>
                  <a:pt x="1379" y="2"/>
                  <a:pt x="1338" y="1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sz="105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3" name="Google Shape;518;p23">
            <a:extLst>
              <a:ext uri="{FF2B5EF4-FFF2-40B4-BE49-F238E27FC236}">
                <a16:creationId xmlns:a16="http://schemas.microsoft.com/office/drawing/2014/main" id="{40851F15-9704-49A5-845F-4FAEE33811B6}"/>
              </a:ext>
            </a:extLst>
          </p:cNvPr>
          <p:cNvGrpSpPr/>
          <p:nvPr/>
        </p:nvGrpSpPr>
        <p:grpSpPr>
          <a:xfrm>
            <a:off x="9150314" y="2031311"/>
            <a:ext cx="2028371" cy="1813557"/>
            <a:chOff x="6792734" y="1320614"/>
            <a:chExt cx="1602189" cy="1432510"/>
          </a:xfrm>
        </p:grpSpPr>
        <p:sp>
          <p:nvSpPr>
            <p:cNvPr id="154" name="Google Shape;519;p23">
              <a:extLst>
                <a:ext uri="{FF2B5EF4-FFF2-40B4-BE49-F238E27FC236}">
                  <a16:creationId xmlns:a16="http://schemas.microsoft.com/office/drawing/2014/main" id="{A026C6FD-5CCB-4FF9-819E-CB7E87DFF11F}"/>
                </a:ext>
              </a:extLst>
            </p:cNvPr>
            <p:cNvSpPr/>
            <p:nvPr/>
          </p:nvSpPr>
          <p:spPr>
            <a:xfrm>
              <a:off x="6864146" y="1320614"/>
              <a:ext cx="1530777" cy="1331190"/>
            </a:xfrm>
            <a:custGeom>
              <a:avLst/>
              <a:gdLst/>
              <a:ahLst/>
              <a:cxnLst/>
              <a:rect l="l" t="t" r="r" b="b"/>
              <a:pathLst>
                <a:path w="2508" h="2181" extrusionOk="0">
                  <a:moveTo>
                    <a:pt x="277" y="465"/>
                  </a:moveTo>
                  <a:cubicBezTo>
                    <a:pt x="277" y="465"/>
                    <a:pt x="275" y="467"/>
                    <a:pt x="275" y="468"/>
                  </a:cubicBezTo>
                  <a:lnTo>
                    <a:pt x="275" y="468"/>
                  </a:lnTo>
                  <a:cubicBezTo>
                    <a:pt x="275" y="467"/>
                    <a:pt x="277" y="467"/>
                    <a:pt x="277" y="465"/>
                  </a:cubicBezTo>
                  <a:close/>
                  <a:moveTo>
                    <a:pt x="1232" y="48"/>
                  </a:moveTo>
                  <a:cubicBezTo>
                    <a:pt x="1251" y="48"/>
                    <a:pt x="1270" y="49"/>
                    <a:pt x="1289" y="49"/>
                  </a:cubicBezTo>
                  <a:cubicBezTo>
                    <a:pt x="1308" y="49"/>
                    <a:pt x="1328" y="53"/>
                    <a:pt x="1348" y="54"/>
                  </a:cubicBezTo>
                  <a:cubicBezTo>
                    <a:pt x="1400" y="60"/>
                    <a:pt x="1451" y="68"/>
                    <a:pt x="1500" y="78"/>
                  </a:cubicBezTo>
                  <a:cubicBezTo>
                    <a:pt x="1551" y="87"/>
                    <a:pt x="1600" y="102"/>
                    <a:pt x="1649" y="118"/>
                  </a:cubicBezTo>
                  <a:cubicBezTo>
                    <a:pt x="1666" y="124"/>
                    <a:pt x="1685" y="129"/>
                    <a:pt x="1703" y="137"/>
                  </a:cubicBezTo>
                  <a:cubicBezTo>
                    <a:pt x="1750" y="156"/>
                    <a:pt x="1798" y="176"/>
                    <a:pt x="1844" y="198"/>
                  </a:cubicBezTo>
                  <a:cubicBezTo>
                    <a:pt x="1888" y="222"/>
                    <a:pt x="1933" y="246"/>
                    <a:pt x="1976" y="271"/>
                  </a:cubicBezTo>
                  <a:cubicBezTo>
                    <a:pt x="1998" y="286"/>
                    <a:pt x="2022" y="302"/>
                    <a:pt x="2044" y="316"/>
                  </a:cubicBezTo>
                  <a:cubicBezTo>
                    <a:pt x="2080" y="343"/>
                    <a:pt x="2118" y="373"/>
                    <a:pt x="2153" y="405"/>
                  </a:cubicBezTo>
                  <a:cubicBezTo>
                    <a:pt x="2171" y="422"/>
                    <a:pt x="2190" y="438"/>
                    <a:pt x="2206" y="459"/>
                  </a:cubicBezTo>
                  <a:cubicBezTo>
                    <a:pt x="2223" y="476"/>
                    <a:pt x="2239" y="494"/>
                    <a:pt x="2257" y="514"/>
                  </a:cubicBezTo>
                  <a:cubicBezTo>
                    <a:pt x="2283" y="547"/>
                    <a:pt x="2309" y="584"/>
                    <a:pt x="2331" y="620"/>
                  </a:cubicBezTo>
                  <a:cubicBezTo>
                    <a:pt x="2353" y="657"/>
                    <a:pt x="2372" y="695"/>
                    <a:pt x="2391" y="731"/>
                  </a:cubicBezTo>
                  <a:cubicBezTo>
                    <a:pt x="2409" y="770"/>
                    <a:pt x="2423" y="809"/>
                    <a:pt x="2434" y="849"/>
                  </a:cubicBezTo>
                  <a:cubicBezTo>
                    <a:pt x="2447" y="887"/>
                    <a:pt x="2456" y="927"/>
                    <a:pt x="2461" y="966"/>
                  </a:cubicBezTo>
                  <a:lnTo>
                    <a:pt x="2467" y="1014"/>
                  </a:lnTo>
                  <a:cubicBezTo>
                    <a:pt x="2471" y="1031"/>
                    <a:pt x="2471" y="1047"/>
                    <a:pt x="2472" y="1065"/>
                  </a:cubicBezTo>
                  <a:cubicBezTo>
                    <a:pt x="2474" y="1101"/>
                    <a:pt x="2469" y="1136"/>
                    <a:pt x="2466" y="1171"/>
                  </a:cubicBezTo>
                  <a:cubicBezTo>
                    <a:pt x="2464" y="1192"/>
                    <a:pt x="2460" y="1215"/>
                    <a:pt x="2456" y="1238"/>
                  </a:cubicBezTo>
                  <a:cubicBezTo>
                    <a:pt x="2452" y="1261"/>
                    <a:pt x="2445" y="1287"/>
                    <a:pt x="2441" y="1311"/>
                  </a:cubicBezTo>
                  <a:cubicBezTo>
                    <a:pt x="2428" y="1357"/>
                    <a:pt x="2414" y="1403"/>
                    <a:pt x="2398" y="1449"/>
                  </a:cubicBezTo>
                  <a:cubicBezTo>
                    <a:pt x="2393" y="1466"/>
                    <a:pt x="2385" y="1482"/>
                    <a:pt x="2377" y="1499"/>
                  </a:cubicBezTo>
                  <a:cubicBezTo>
                    <a:pt x="2369" y="1517"/>
                    <a:pt x="2361" y="1533"/>
                    <a:pt x="2350" y="1552"/>
                  </a:cubicBezTo>
                  <a:cubicBezTo>
                    <a:pt x="2333" y="1583"/>
                    <a:pt x="2315" y="1615"/>
                    <a:pt x="2293" y="1644"/>
                  </a:cubicBezTo>
                  <a:cubicBezTo>
                    <a:pt x="2269" y="1675"/>
                    <a:pt x="2245" y="1707"/>
                    <a:pt x="2218" y="1737"/>
                  </a:cubicBezTo>
                  <a:cubicBezTo>
                    <a:pt x="2190" y="1767"/>
                    <a:pt x="2163" y="1794"/>
                    <a:pt x="2131" y="1821"/>
                  </a:cubicBezTo>
                  <a:cubicBezTo>
                    <a:pt x="2093" y="1853"/>
                    <a:pt x="2052" y="1880"/>
                    <a:pt x="2009" y="1905"/>
                  </a:cubicBezTo>
                  <a:cubicBezTo>
                    <a:pt x="1966" y="1932"/>
                    <a:pt x="1922" y="1958"/>
                    <a:pt x="1879" y="1980"/>
                  </a:cubicBezTo>
                  <a:lnTo>
                    <a:pt x="1784" y="2028"/>
                  </a:lnTo>
                  <a:cubicBezTo>
                    <a:pt x="1738" y="2047"/>
                    <a:pt x="1692" y="2067"/>
                    <a:pt x="1644" y="2083"/>
                  </a:cubicBezTo>
                  <a:cubicBezTo>
                    <a:pt x="1620" y="2091"/>
                    <a:pt x="1595" y="2099"/>
                    <a:pt x="1571" y="2104"/>
                  </a:cubicBezTo>
                  <a:cubicBezTo>
                    <a:pt x="1547" y="2110"/>
                    <a:pt x="1524" y="2116"/>
                    <a:pt x="1500" y="2120"/>
                  </a:cubicBezTo>
                  <a:cubicBezTo>
                    <a:pt x="1498" y="2120"/>
                    <a:pt x="1497" y="2120"/>
                    <a:pt x="1492" y="2123"/>
                  </a:cubicBezTo>
                  <a:cubicBezTo>
                    <a:pt x="1470" y="2126"/>
                    <a:pt x="1446" y="2128"/>
                    <a:pt x="1422" y="2131"/>
                  </a:cubicBezTo>
                  <a:cubicBezTo>
                    <a:pt x="1398" y="2132"/>
                    <a:pt x="1373" y="2134"/>
                    <a:pt x="1349" y="2135"/>
                  </a:cubicBezTo>
                  <a:cubicBezTo>
                    <a:pt x="1324" y="2139"/>
                    <a:pt x="1300" y="2139"/>
                    <a:pt x="1275" y="2139"/>
                  </a:cubicBezTo>
                  <a:lnTo>
                    <a:pt x="1206" y="2139"/>
                  </a:lnTo>
                  <a:cubicBezTo>
                    <a:pt x="1168" y="2139"/>
                    <a:pt x="1132" y="2134"/>
                    <a:pt x="1094" y="2131"/>
                  </a:cubicBezTo>
                  <a:cubicBezTo>
                    <a:pt x="1071" y="2128"/>
                    <a:pt x="1048" y="2124"/>
                    <a:pt x="1025" y="2123"/>
                  </a:cubicBezTo>
                  <a:cubicBezTo>
                    <a:pt x="1002" y="2118"/>
                    <a:pt x="978" y="2115"/>
                    <a:pt x="957" y="2108"/>
                  </a:cubicBezTo>
                  <a:cubicBezTo>
                    <a:pt x="935" y="2104"/>
                    <a:pt x="913" y="2099"/>
                    <a:pt x="891" y="2091"/>
                  </a:cubicBezTo>
                  <a:cubicBezTo>
                    <a:pt x="870" y="2085"/>
                    <a:pt x="849" y="2077"/>
                    <a:pt x="830" y="2069"/>
                  </a:cubicBezTo>
                  <a:cubicBezTo>
                    <a:pt x="814" y="2062"/>
                    <a:pt x="799" y="2056"/>
                    <a:pt x="784" y="2048"/>
                  </a:cubicBezTo>
                  <a:cubicBezTo>
                    <a:pt x="768" y="2043"/>
                    <a:pt x="754" y="2035"/>
                    <a:pt x="738" y="2028"/>
                  </a:cubicBezTo>
                  <a:cubicBezTo>
                    <a:pt x="708" y="2013"/>
                    <a:pt x="681" y="1996"/>
                    <a:pt x="653" y="1977"/>
                  </a:cubicBezTo>
                  <a:cubicBezTo>
                    <a:pt x="624" y="1956"/>
                    <a:pt x="596" y="1932"/>
                    <a:pt x="570" y="1905"/>
                  </a:cubicBezTo>
                  <a:cubicBezTo>
                    <a:pt x="554" y="1890"/>
                    <a:pt x="540" y="1872"/>
                    <a:pt x="523" y="1858"/>
                  </a:cubicBezTo>
                  <a:cubicBezTo>
                    <a:pt x="518" y="1855"/>
                    <a:pt x="513" y="1850"/>
                    <a:pt x="507" y="1848"/>
                  </a:cubicBezTo>
                  <a:cubicBezTo>
                    <a:pt x="501" y="1846"/>
                    <a:pt x="495" y="1844"/>
                    <a:pt x="490" y="1844"/>
                  </a:cubicBezTo>
                  <a:cubicBezTo>
                    <a:pt x="488" y="1844"/>
                    <a:pt x="485" y="1844"/>
                    <a:pt x="483" y="1845"/>
                  </a:cubicBezTo>
                  <a:cubicBezTo>
                    <a:pt x="475" y="1845"/>
                    <a:pt x="465" y="1848"/>
                    <a:pt x="458" y="1850"/>
                  </a:cubicBezTo>
                  <a:cubicBezTo>
                    <a:pt x="446" y="1855"/>
                    <a:pt x="437" y="1856"/>
                    <a:pt x="426" y="1861"/>
                  </a:cubicBezTo>
                  <a:cubicBezTo>
                    <a:pt x="402" y="1869"/>
                    <a:pt x="380" y="1877"/>
                    <a:pt x="358" y="1886"/>
                  </a:cubicBezTo>
                  <a:cubicBezTo>
                    <a:pt x="334" y="1896"/>
                    <a:pt x="312" y="1909"/>
                    <a:pt x="288" y="1918"/>
                  </a:cubicBezTo>
                  <a:cubicBezTo>
                    <a:pt x="254" y="1934"/>
                    <a:pt x="223" y="1951"/>
                    <a:pt x="189" y="1966"/>
                  </a:cubicBezTo>
                  <a:cubicBezTo>
                    <a:pt x="174" y="1974"/>
                    <a:pt x="158" y="1980"/>
                    <a:pt x="140" y="1988"/>
                  </a:cubicBezTo>
                  <a:cubicBezTo>
                    <a:pt x="120" y="1996"/>
                    <a:pt x="102" y="2004"/>
                    <a:pt x="82" y="2012"/>
                  </a:cubicBezTo>
                  <a:lnTo>
                    <a:pt x="70" y="2016"/>
                  </a:lnTo>
                  <a:lnTo>
                    <a:pt x="69" y="2016"/>
                  </a:lnTo>
                  <a:cubicBezTo>
                    <a:pt x="72" y="2012"/>
                    <a:pt x="77" y="2007"/>
                    <a:pt x="80" y="2001"/>
                  </a:cubicBezTo>
                  <a:cubicBezTo>
                    <a:pt x="88" y="1989"/>
                    <a:pt x="96" y="1977"/>
                    <a:pt x="104" y="1967"/>
                  </a:cubicBezTo>
                  <a:cubicBezTo>
                    <a:pt x="118" y="1948"/>
                    <a:pt x="129" y="1926"/>
                    <a:pt x="142" y="1905"/>
                  </a:cubicBezTo>
                  <a:cubicBezTo>
                    <a:pt x="151" y="1888"/>
                    <a:pt x="161" y="1871"/>
                    <a:pt x="174" y="1853"/>
                  </a:cubicBezTo>
                  <a:cubicBezTo>
                    <a:pt x="189" y="1825"/>
                    <a:pt x="204" y="1798"/>
                    <a:pt x="215" y="1767"/>
                  </a:cubicBezTo>
                  <a:cubicBezTo>
                    <a:pt x="220" y="1755"/>
                    <a:pt x="224" y="1745"/>
                    <a:pt x="229" y="1734"/>
                  </a:cubicBezTo>
                  <a:cubicBezTo>
                    <a:pt x="231" y="1726"/>
                    <a:pt x="235" y="1718"/>
                    <a:pt x="235" y="1707"/>
                  </a:cubicBezTo>
                  <a:cubicBezTo>
                    <a:pt x="237" y="1698"/>
                    <a:pt x="237" y="1690"/>
                    <a:pt x="235" y="1680"/>
                  </a:cubicBezTo>
                  <a:cubicBezTo>
                    <a:pt x="235" y="1671"/>
                    <a:pt x="232" y="1663"/>
                    <a:pt x="231" y="1652"/>
                  </a:cubicBezTo>
                  <a:cubicBezTo>
                    <a:pt x="229" y="1642"/>
                    <a:pt x="224" y="1634"/>
                    <a:pt x="223" y="1626"/>
                  </a:cubicBezTo>
                  <a:lnTo>
                    <a:pt x="216" y="1609"/>
                  </a:lnTo>
                  <a:cubicBezTo>
                    <a:pt x="215" y="1601"/>
                    <a:pt x="213" y="1594"/>
                    <a:pt x="212" y="1587"/>
                  </a:cubicBezTo>
                  <a:cubicBezTo>
                    <a:pt x="207" y="1571"/>
                    <a:pt x="201" y="1553"/>
                    <a:pt x="196" y="1537"/>
                  </a:cubicBezTo>
                  <a:cubicBezTo>
                    <a:pt x="191" y="1522"/>
                    <a:pt x="185" y="1504"/>
                    <a:pt x="182" y="1488"/>
                  </a:cubicBezTo>
                  <a:cubicBezTo>
                    <a:pt x="175" y="1466"/>
                    <a:pt x="167" y="1444"/>
                    <a:pt x="159" y="1422"/>
                  </a:cubicBezTo>
                  <a:cubicBezTo>
                    <a:pt x="159" y="1420"/>
                    <a:pt x="159" y="1418"/>
                    <a:pt x="158" y="1417"/>
                  </a:cubicBezTo>
                  <a:cubicBezTo>
                    <a:pt x="143" y="1358"/>
                    <a:pt x="132" y="1299"/>
                    <a:pt x="121" y="1239"/>
                  </a:cubicBezTo>
                  <a:lnTo>
                    <a:pt x="121" y="1245"/>
                  </a:lnTo>
                  <a:cubicBezTo>
                    <a:pt x="113" y="1198"/>
                    <a:pt x="109" y="1150"/>
                    <a:pt x="104" y="1101"/>
                  </a:cubicBezTo>
                  <a:cubicBezTo>
                    <a:pt x="101" y="1052"/>
                    <a:pt x="97" y="1000"/>
                    <a:pt x="101" y="949"/>
                  </a:cubicBezTo>
                  <a:cubicBezTo>
                    <a:pt x="101" y="928"/>
                    <a:pt x="102" y="909"/>
                    <a:pt x="104" y="890"/>
                  </a:cubicBezTo>
                  <a:cubicBezTo>
                    <a:pt x="105" y="871"/>
                    <a:pt x="109" y="854"/>
                    <a:pt x="112" y="833"/>
                  </a:cubicBezTo>
                  <a:cubicBezTo>
                    <a:pt x="116" y="814"/>
                    <a:pt x="120" y="795"/>
                    <a:pt x="124" y="776"/>
                  </a:cubicBezTo>
                  <a:cubicBezTo>
                    <a:pt x="132" y="743"/>
                    <a:pt x="143" y="708"/>
                    <a:pt x="156" y="674"/>
                  </a:cubicBezTo>
                  <a:cubicBezTo>
                    <a:pt x="169" y="639"/>
                    <a:pt x="185" y="603"/>
                    <a:pt x="204" y="570"/>
                  </a:cubicBezTo>
                  <a:cubicBezTo>
                    <a:pt x="223" y="533"/>
                    <a:pt x="245" y="500"/>
                    <a:pt x="267" y="467"/>
                  </a:cubicBezTo>
                  <a:cubicBezTo>
                    <a:pt x="288" y="436"/>
                    <a:pt x="310" y="409"/>
                    <a:pt x="335" y="381"/>
                  </a:cubicBezTo>
                  <a:cubicBezTo>
                    <a:pt x="362" y="354"/>
                    <a:pt x="389" y="327"/>
                    <a:pt x="418" y="303"/>
                  </a:cubicBezTo>
                  <a:cubicBezTo>
                    <a:pt x="434" y="290"/>
                    <a:pt x="450" y="278"/>
                    <a:pt x="467" y="267"/>
                  </a:cubicBezTo>
                  <a:cubicBezTo>
                    <a:pt x="485" y="252"/>
                    <a:pt x="505" y="243"/>
                    <a:pt x="524" y="230"/>
                  </a:cubicBezTo>
                  <a:cubicBezTo>
                    <a:pt x="562" y="208"/>
                    <a:pt x="602" y="189"/>
                    <a:pt x="642" y="171"/>
                  </a:cubicBezTo>
                  <a:cubicBezTo>
                    <a:pt x="684" y="151"/>
                    <a:pt x="727" y="133"/>
                    <a:pt x="772" y="119"/>
                  </a:cubicBezTo>
                  <a:cubicBezTo>
                    <a:pt x="799" y="111"/>
                    <a:pt x="822" y="103"/>
                    <a:pt x="848" y="95"/>
                  </a:cubicBezTo>
                  <a:lnTo>
                    <a:pt x="926" y="78"/>
                  </a:lnTo>
                  <a:cubicBezTo>
                    <a:pt x="943" y="73"/>
                    <a:pt x="962" y="70"/>
                    <a:pt x="981" y="68"/>
                  </a:cubicBezTo>
                  <a:cubicBezTo>
                    <a:pt x="1037" y="60"/>
                    <a:pt x="1086" y="56"/>
                    <a:pt x="1135" y="53"/>
                  </a:cubicBezTo>
                  <a:cubicBezTo>
                    <a:pt x="1168" y="49"/>
                    <a:pt x="1200" y="48"/>
                    <a:pt x="1232" y="48"/>
                  </a:cubicBezTo>
                  <a:close/>
                  <a:moveTo>
                    <a:pt x="1213" y="0"/>
                  </a:moveTo>
                  <a:cubicBezTo>
                    <a:pt x="1219" y="5"/>
                    <a:pt x="1217" y="5"/>
                    <a:pt x="1213" y="5"/>
                  </a:cubicBezTo>
                  <a:cubicBezTo>
                    <a:pt x="1187" y="5"/>
                    <a:pt x="1162" y="6"/>
                    <a:pt x="1135" y="8"/>
                  </a:cubicBezTo>
                  <a:cubicBezTo>
                    <a:pt x="1086" y="13"/>
                    <a:pt x="1035" y="18"/>
                    <a:pt x="984" y="24"/>
                  </a:cubicBezTo>
                  <a:cubicBezTo>
                    <a:pt x="981" y="24"/>
                    <a:pt x="976" y="26"/>
                    <a:pt x="973" y="26"/>
                  </a:cubicBezTo>
                  <a:lnTo>
                    <a:pt x="972" y="26"/>
                  </a:lnTo>
                  <a:cubicBezTo>
                    <a:pt x="919" y="33"/>
                    <a:pt x="870" y="46"/>
                    <a:pt x="821" y="60"/>
                  </a:cubicBezTo>
                  <a:cubicBezTo>
                    <a:pt x="773" y="73"/>
                    <a:pt x="726" y="92"/>
                    <a:pt x="680" y="110"/>
                  </a:cubicBezTo>
                  <a:cubicBezTo>
                    <a:pt x="656" y="119"/>
                    <a:pt x="632" y="132"/>
                    <a:pt x="608" y="141"/>
                  </a:cubicBezTo>
                  <a:cubicBezTo>
                    <a:pt x="584" y="152"/>
                    <a:pt x="562" y="164"/>
                    <a:pt x="538" y="176"/>
                  </a:cubicBezTo>
                  <a:cubicBezTo>
                    <a:pt x="515" y="189"/>
                    <a:pt x="492" y="203"/>
                    <a:pt x="469" y="216"/>
                  </a:cubicBezTo>
                  <a:cubicBezTo>
                    <a:pt x="446" y="230"/>
                    <a:pt x="427" y="246"/>
                    <a:pt x="407" y="262"/>
                  </a:cubicBezTo>
                  <a:cubicBezTo>
                    <a:pt x="404" y="267"/>
                    <a:pt x="399" y="268"/>
                    <a:pt x="396" y="271"/>
                  </a:cubicBezTo>
                  <a:lnTo>
                    <a:pt x="399" y="268"/>
                  </a:lnTo>
                  <a:lnTo>
                    <a:pt x="399" y="268"/>
                  </a:lnTo>
                  <a:cubicBezTo>
                    <a:pt x="378" y="286"/>
                    <a:pt x="358" y="303"/>
                    <a:pt x="339" y="324"/>
                  </a:cubicBezTo>
                  <a:cubicBezTo>
                    <a:pt x="320" y="341"/>
                    <a:pt x="304" y="359"/>
                    <a:pt x="288" y="378"/>
                  </a:cubicBezTo>
                  <a:cubicBezTo>
                    <a:pt x="256" y="413"/>
                    <a:pt x="229" y="452"/>
                    <a:pt x="204" y="492"/>
                  </a:cubicBezTo>
                  <a:cubicBezTo>
                    <a:pt x="177" y="532"/>
                    <a:pt x="156" y="573"/>
                    <a:pt x="135" y="617"/>
                  </a:cubicBezTo>
                  <a:cubicBezTo>
                    <a:pt x="118" y="660"/>
                    <a:pt x="102" y="705"/>
                    <a:pt x="89" y="749"/>
                  </a:cubicBezTo>
                  <a:cubicBezTo>
                    <a:pt x="78" y="800"/>
                    <a:pt x="69" y="849"/>
                    <a:pt x="64" y="901"/>
                  </a:cubicBezTo>
                  <a:cubicBezTo>
                    <a:pt x="61" y="952"/>
                    <a:pt x="61" y="1006"/>
                    <a:pt x="63" y="1057"/>
                  </a:cubicBezTo>
                  <a:cubicBezTo>
                    <a:pt x="64" y="1082"/>
                    <a:pt x="66" y="1109"/>
                    <a:pt x="69" y="1133"/>
                  </a:cubicBezTo>
                  <a:cubicBezTo>
                    <a:pt x="69" y="1144"/>
                    <a:pt x="70" y="1157"/>
                    <a:pt x="70" y="1168"/>
                  </a:cubicBezTo>
                  <a:cubicBezTo>
                    <a:pt x="72" y="1192"/>
                    <a:pt x="74" y="1217"/>
                    <a:pt x="77" y="1241"/>
                  </a:cubicBezTo>
                  <a:cubicBezTo>
                    <a:pt x="80" y="1271"/>
                    <a:pt x="88" y="1303"/>
                    <a:pt x="96" y="1333"/>
                  </a:cubicBezTo>
                  <a:cubicBezTo>
                    <a:pt x="101" y="1349"/>
                    <a:pt x="105" y="1366"/>
                    <a:pt x="110" y="1382"/>
                  </a:cubicBezTo>
                  <a:cubicBezTo>
                    <a:pt x="112" y="1387"/>
                    <a:pt x="112" y="1391"/>
                    <a:pt x="113" y="1396"/>
                  </a:cubicBezTo>
                  <a:cubicBezTo>
                    <a:pt x="121" y="1428"/>
                    <a:pt x="129" y="1460"/>
                    <a:pt x="140" y="1491"/>
                  </a:cubicBezTo>
                  <a:cubicBezTo>
                    <a:pt x="150" y="1525"/>
                    <a:pt x="159" y="1556"/>
                    <a:pt x="174" y="1588"/>
                  </a:cubicBezTo>
                  <a:cubicBezTo>
                    <a:pt x="175" y="1598"/>
                    <a:pt x="180" y="1609"/>
                    <a:pt x="182" y="1618"/>
                  </a:cubicBezTo>
                  <a:cubicBezTo>
                    <a:pt x="183" y="1625"/>
                    <a:pt x="185" y="1633"/>
                    <a:pt x="188" y="1637"/>
                  </a:cubicBezTo>
                  <a:cubicBezTo>
                    <a:pt x="189" y="1644"/>
                    <a:pt x="191" y="1648"/>
                    <a:pt x="193" y="1653"/>
                  </a:cubicBezTo>
                  <a:cubicBezTo>
                    <a:pt x="196" y="1658"/>
                    <a:pt x="196" y="1661"/>
                    <a:pt x="197" y="1667"/>
                  </a:cubicBezTo>
                  <a:cubicBezTo>
                    <a:pt x="199" y="1672"/>
                    <a:pt x="199" y="1675"/>
                    <a:pt x="199" y="1680"/>
                  </a:cubicBezTo>
                  <a:cubicBezTo>
                    <a:pt x="199" y="1682"/>
                    <a:pt x="199" y="1685"/>
                    <a:pt x="201" y="1688"/>
                  </a:cubicBezTo>
                  <a:lnTo>
                    <a:pt x="201" y="1698"/>
                  </a:lnTo>
                  <a:cubicBezTo>
                    <a:pt x="201" y="1704"/>
                    <a:pt x="199" y="1709"/>
                    <a:pt x="197" y="1713"/>
                  </a:cubicBezTo>
                  <a:cubicBezTo>
                    <a:pt x="196" y="1720"/>
                    <a:pt x="193" y="1725"/>
                    <a:pt x="191" y="1732"/>
                  </a:cubicBezTo>
                  <a:cubicBezTo>
                    <a:pt x="182" y="1756"/>
                    <a:pt x="169" y="1780"/>
                    <a:pt x="158" y="1804"/>
                  </a:cubicBezTo>
                  <a:cubicBezTo>
                    <a:pt x="137" y="1840"/>
                    <a:pt x="118" y="1878"/>
                    <a:pt x="96" y="1912"/>
                  </a:cubicBezTo>
                  <a:cubicBezTo>
                    <a:pt x="74" y="1947"/>
                    <a:pt x="53" y="1983"/>
                    <a:pt x="29" y="2016"/>
                  </a:cubicBezTo>
                  <a:lnTo>
                    <a:pt x="10" y="2040"/>
                  </a:lnTo>
                  <a:cubicBezTo>
                    <a:pt x="9" y="2042"/>
                    <a:pt x="7" y="2047"/>
                    <a:pt x="5" y="2048"/>
                  </a:cubicBezTo>
                  <a:cubicBezTo>
                    <a:pt x="2" y="2053"/>
                    <a:pt x="1" y="2058"/>
                    <a:pt x="2" y="2062"/>
                  </a:cubicBezTo>
                  <a:cubicBezTo>
                    <a:pt x="5" y="2066"/>
                    <a:pt x="7" y="2070"/>
                    <a:pt x="10" y="2072"/>
                  </a:cubicBezTo>
                  <a:cubicBezTo>
                    <a:pt x="13" y="2074"/>
                    <a:pt x="17" y="2074"/>
                    <a:pt x="21" y="2074"/>
                  </a:cubicBezTo>
                  <a:cubicBezTo>
                    <a:pt x="23" y="2074"/>
                    <a:pt x="26" y="2074"/>
                    <a:pt x="29" y="2072"/>
                  </a:cubicBezTo>
                  <a:cubicBezTo>
                    <a:pt x="37" y="2070"/>
                    <a:pt x="45" y="2066"/>
                    <a:pt x="50" y="2064"/>
                  </a:cubicBezTo>
                  <a:cubicBezTo>
                    <a:pt x="56" y="2062"/>
                    <a:pt x="61" y="2061"/>
                    <a:pt x="66" y="2058"/>
                  </a:cubicBezTo>
                  <a:cubicBezTo>
                    <a:pt x="72" y="2056"/>
                    <a:pt x="80" y="2053"/>
                    <a:pt x="86" y="2048"/>
                  </a:cubicBezTo>
                  <a:cubicBezTo>
                    <a:pt x="104" y="2040"/>
                    <a:pt x="124" y="2034"/>
                    <a:pt x="142" y="2024"/>
                  </a:cubicBezTo>
                  <a:cubicBezTo>
                    <a:pt x="159" y="2016"/>
                    <a:pt x="175" y="2009"/>
                    <a:pt x="193" y="2001"/>
                  </a:cubicBezTo>
                  <a:cubicBezTo>
                    <a:pt x="212" y="1991"/>
                    <a:pt x="231" y="1983"/>
                    <a:pt x="248" y="1975"/>
                  </a:cubicBezTo>
                  <a:cubicBezTo>
                    <a:pt x="269" y="1967"/>
                    <a:pt x="286" y="1958"/>
                    <a:pt x="307" y="1950"/>
                  </a:cubicBezTo>
                  <a:cubicBezTo>
                    <a:pt x="320" y="1943"/>
                    <a:pt x="334" y="1937"/>
                    <a:pt x="350" y="1932"/>
                  </a:cubicBezTo>
                  <a:cubicBezTo>
                    <a:pt x="366" y="1926"/>
                    <a:pt x="383" y="1918"/>
                    <a:pt x="402" y="1912"/>
                  </a:cubicBezTo>
                  <a:cubicBezTo>
                    <a:pt x="418" y="1905"/>
                    <a:pt x="431" y="1902"/>
                    <a:pt x="446" y="1896"/>
                  </a:cubicBezTo>
                  <a:cubicBezTo>
                    <a:pt x="459" y="1893"/>
                    <a:pt x="470" y="1888"/>
                    <a:pt x="485" y="1885"/>
                  </a:cubicBezTo>
                  <a:lnTo>
                    <a:pt x="492" y="1885"/>
                  </a:lnTo>
                  <a:cubicBezTo>
                    <a:pt x="494" y="1885"/>
                    <a:pt x="497" y="1886"/>
                    <a:pt x="497" y="1886"/>
                  </a:cubicBezTo>
                  <a:cubicBezTo>
                    <a:pt x="502" y="1890"/>
                    <a:pt x="508" y="1896"/>
                    <a:pt x="515" y="1902"/>
                  </a:cubicBezTo>
                  <a:lnTo>
                    <a:pt x="540" y="1928"/>
                  </a:lnTo>
                  <a:cubicBezTo>
                    <a:pt x="564" y="1953"/>
                    <a:pt x="592" y="1975"/>
                    <a:pt x="619" y="1997"/>
                  </a:cubicBezTo>
                  <a:lnTo>
                    <a:pt x="680" y="2039"/>
                  </a:lnTo>
                  <a:cubicBezTo>
                    <a:pt x="697" y="2051"/>
                    <a:pt x="716" y="2061"/>
                    <a:pt x="735" y="2070"/>
                  </a:cubicBezTo>
                  <a:lnTo>
                    <a:pt x="800" y="2101"/>
                  </a:lnTo>
                  <a:cubicBezTo>
                    <a:pt x="824" y="2110"/>
                    <a:pt x="846" y="2120"/>
                    <a:pt x="870" y="2128"/>
                  </a:cubicBezTo>
                  <a:cubicBezTo>
                    <a:pt x="918" y="2143"/>
                    <a:pt x="967" y="2156"/>
                    <a:pt x="1016" y="2164"/>
                  </a:cubicBezTo>
                  <a:cubicBezTo>
                    <a:pt x="1068" y="2172"/>
                    <a:pt x="1119" y="2177"/>
                    <a:pt x="1173" y="2180"/>
                  </a:cubicBezTo>
                  <a:cubicBezTo>
                    <a:pt x="1181" y="2180"/>
                    <a:pt x="1189" y="2181"/>
                    <a:pt x="1197" y="2181"/>
                  </a:cubicBezTo>
                  <a:cubicBezTo>
                    <a:pt x="1214" y="2181"/>
                    <a:pt x="1230" y="2180"/>
                    <a:pt x="1246" y="2180"/>
                  </a:cubicBezTo>
                  <a:cubicBezTo>
                    <a:pt x="1268" y="2180"/>
                    <a:pt x="1292" y="2180"/>
                    <a:pt x="1314" y="2177"/>
                  </a:cubicBezTo>
                  <a:cubicBezTo>
                    <a:pt x="1363" y="2175"/>
                    <a:pt x="1413" y="2174"/>
                    <a:pt x="1462" y="2166"/>
                  </a:cubicBezTo>
                  <a:cubicBezTo>
                    <a:pt x="1514" y="2159"/>
                    <a:pt x="1563" y="2150"/>
                    <a:pt x="1612" y="2135"/>
                  </a:cubicBezTo>
                  <a:cubicBezTo>
                    <a:pt x="1663" y="2121"/>
                    <a:pt x="1711" y="2104"/>
                    <a:pt x="1758" y="2085"/>
                  </a:cubicBezTo>
                  <a:cubicBezTo>
                    <a:pt x="1803" y="2064"/>
                    <a:pt x="1847" y="2045"/>
                    <a:pt x="1890" y="2021"/>
                  </a:cubicBezTo>
                  <a:cubicBezTo>
                    <a:pt x="1936" y="1997"/>
                    <a:pt x="1980" y="1974"/>
                    <a:pt x="2023" y="1945"/>
                  </a:cubicBezTo>
                  <a:cubicBezTo>
                    <a:pt x="2068" y="1920"/>
                    <a:pt x="2107" y="1891"/>
                    <a:pt x="2147" y="1859"/>
                  </a:cubicBezTo>
                  <a:cubicBezTo>
                    <a:pt x="2168" y="1842"/>
                    <a:pt x="2188" y="1825"/>
                    <a:pt x="2207" y="1807"/>
                  </a:cubicBezTo>
                  <a:cubicBezTo>
                    <a:pt x="2226" y="1788"/>
                    <a:pt x="2244" y="1771"/>
                    <a:pt x="2260" y="1752"/>
                  </a:cubicBezTo>
                  <a:cubicBezTo>
                    <a:pt x="2293" y="1712"/>
                    <a:pt x="2325" y="1669"/>
                    <a:pt x="2353" y="1626"/>
                  </a:cubicBezTo>
                  <a:cubicBezTo>
                    <a:pt x="2380" y="1582"/>
                    <a:pt x="2404" y="1537"/>
                    <a:pt x="2425" y="1487"/>
                  </a:cubicBezTo>
                  <a:cubicBezTo>
                    <a:pt x="2444" y="1437"/>
                    <a:pt x="2460" y="1388"/>
                    <a:pt x="2474" y="1336"/>
                  </a:cubicBezTo>
                  <a:cubicBezTo>
                    <a:pt x="2485" y="1287"/>
                    <a:pt x="2496" y="1238"/>
                    <a:pt x="2501" y="1185"/>
                  </a:cubicBezTo>
                  <a:cubicBezTo>
                    <a:pt x="2506" y="1158"/>
                    <a:pt x="2507" y="1130"/>
                    <a:pt x="2507" y="1103"/>
                  </a:cubicBezTo>
                  <a:cubicBezTo>
                    <a:pt x="2507" y="1077"/>
                    <a:pt x="2507" y="1054"/>
                    <a:pt x="2506" y="1027"/>
                  </a:cubicBezTo>
                  <a:cubicBezTo>
                    <a:pt x="2501" y="976"/>
                    <a:pt x="2493" y="927"/>
                    <a:pt x="2480" y="876"/>
                  </a:cubicBezTo>
                  <a:cubicBezTo>
                    <a:pt x="2466" y="825"/>
                    <a:pt x="2450" y="776"/>
                    <a:pt x="2428" y="725"/>
                  </a:cubicBezTo>
                  <a:cubicBezTo>
                    <a:pt x="2418" y="701"/>
                    <a:pt x="2406" y="678"/>
                    <a:pt x="2395" y="654"/>
                  </a:cubicBezTo>
                  <a:cubicBezTo>
                    <a:pt x="2382" y="633"/>
                    <a:pt x="2371" y="609"/>
                    <a:pt x="2356" y="587"/>
                  </a:cubicBezTo>
                  <a:cubicBezTo>
                    <a:pt x="2342" y="565"/>
                    <a:pt x="2326" y="541"/>
                    <a:pt x="2310" y="522"/>
                  </a:cubicBezTo>
                  <a:lnTo>
                    <a:pt x="2258" y="455"/>
                  </a:lnTo>
                  <a:cubicBezTo>
                    <a:pt x="2222" y="416"/>
                    <a:pt x="2184" y="379"/>
                    <a:pt x="2142" y="344"/>
                  </a:cubicBezTo>
                  <a:cubicBezTo>
                    <a:pt x="2103" y="311"/>
                    <a:pt x="2060" y="279"/>
                    <a:pt x="2015" y="249"/>
                  </a:cubicBezTo>
                  <a:cubicBezTo>
                    <a:pt x="1973" y="222"/>
                    <a:pt x="1928" y="197"/>
                    <a:pt x="1882" y="173"/>
                  </a:cubicBezTo>
                  <a:cubicBezTo>
                    <a:pt x="1838" y="149"/>
                    <a:pt x="1790" y="127"/>
                    <a:pt x="1743" y="108"/>
                  </a:cubicBezTo>
                  <a:cubicBezTo>
                    <a:pt x="1716" y="97"/>
                    <a:pt x="1692" y="87"/>
                    <a:pt x="1666" y="78"/>
                  </a:cubicBezTo>
                  <a:lnTo>
                    <a:pt x="1595" y="54"/>
                  </a:lnTo>
                  <a:cubicBezTo>
                    <a:pt x="1546" y="40"/>
                    <a:pt x="1493" y="29"/>
                    <a:pt x="1443" y="19"/>
                  </a:cubicBezTo>
                  <a:cubicBezTo>
                    <a:pt x="1390" y="10"/>
                    <a:pt x="1338" y="3"/>
                    <a:pt x="1284" y="2"/>
                  </a:cubicBezTo>
                  <a:cubicBezTo>
                    <a:pt x="1260" y="0"/>
                    <a:pt x="1236" y="0"/>
                    <a:pt x="1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Google Shape;520;p23">
              <a:extLst>
                <a:ext uri="{FF2B5EF4-FFF2-40B4-BE49-F238E27FC236}">
                  <a16:creationId xmlns:a16="http://schemas.microsoft.com/office/drawing/2014/main" id="{E876727A-2164-4766-A33D-FC3E765DD3E0}"/>
                </a:ext>
              </a:extLst>
            </p:cNvPr>
            <p:cNvSpPr/>
            <p:nvPr/>
          </p:nvSpPr>
          <p:spPr>
            <a:xfrm>
              <a:off x="6792734" y="2043889"/>
              <a:ext cx="1597916" cy="709235"/>
            </a:xfrm>
            <a:custGeom>
              <a:avLst/>
              <a:gdLst/>
              <a:ahLst/>
              <a:cxnLst/>
              <a:rect l="l" t="t" r="r" b="b"/>
              <a:pathLst>
                <a:path w="2618" h="1162" extrusionOk="0">
                  <a:moveTo>
                    <a:pt x="2604" y="0"/>
                  </a:moveTo>
                  <a:cubicBezTo>
                    <a:pt x="2600" y="0"/>
                    <a:pt x="2600" y="3"/>
                    <a:pt x="2600" y="5"/>
                  </a:cubicBezTo>
                  <a:lnTo>
                    <a:pt x="2600" y="10"/>
                  </a:lnTo>
                  <a:cubicBezTo>
                    <a:pt x="2600" y="13"/>
                    <a:pt x="2600" y="19"/>
                    <a:pt x="2599" y="22"/>
                  </a:cubicBezTo>
                  <a:cubicBezTo>
                    <a:pt x="2597" y="38"/>
                    <a:pt x="2594" y="53"/>
                    <a:pt x="2592" y="68"/>
                  </a:cubicBezTo>
                  <a:lnTo>
                    <a:pt x="2592" y="70"/>
                  </a:lnTo>
                  <a:cubicBezTo>
                    <a:pt x="2589" y="92"/>
                    <a:pt x="2584" y="114"/>
                    <a:pt x="2581" y="133"/>
                  </a:cubicBezTo>
                  <a:cubicBezTo>
                    <a:pt x="2577" y="156"/>
                    <a:pt x="2570" y="176"/>
                    <a:pt x="2565" y="197"/>
                  </a:cubicBezTo>
                  <a:cubicBezTo>
                    <a:pt x="2559" y="221"/>
                    <a:pt x="2551" y="243"/>
                    <a:pt x="2543" y="265"/>
                  </a:cubicBezTo>
                  <a:cubicBezTo>
                    <a:pt x="2535" y="284"/>
                    <a:pt x="2529" y="306"/>
                    <a:pt x="2521" y="327"/>
                  </a:cubicBezTo>
                  <a:cubicBezTo>
                    <a:pt x="2515" y="343"/>
                    <a:pt x="2507" y="359"/>
                    <a:pt x="2502" y="375"/>
                  </a:cubicBezTo>
                  <a:cubicBezTo>
                    <a:pt x="2483" y="416"/>
                    <a:pt x="2464" y="457"/>
                    <a:pt x="2443" y="497"/>
                  </a:cubicBezTo>
                  <a:cubicBezTo>
                    <a:pt x="2426" y="533"/>
                    <a:pt x="2407" y="570"/>
                    <a:pt x="2385" y="605"/>
                  </a:cubicBezTo>
                  <a:cubicBezTo>
                    <a:pt x="2369" y="628"/>
                    <a:pt x="2353" y="652"/>
                    <a:pt x="2335" y="676"/>
                  </a:cubicBezTo>
                  <a:cubicBezTo>
                    <a:pt x="2316" y="700"/>
                    <a:pt x="2301" y="724"/>
                    <a:pt x="2283" y="744"/>
                  </a:cubicBezTo>
                  <a:cubicBezTo>
                    <a:pt x="2253" y="781"/>
                    <a:pt x="2224" y="816"/>
                    <a:pt x="2189" y="847"/>
                  </a:cubicBezTo>
                  <a:cubicBezTo>
                    <a:pt x="2177" y="862"/>
                    <a:pt x="2161" y="876"/>
                    <a:pt x="2145" y="890"/>
                  </a:cubicBezTo>
                  <a:cubicBezTo>
                    <a:pt x="2129" y="903"/>
                    <a:pt x="2110" y="919"/>
                    <a:pt x="2094" y="933"/>
                  </a:cubicBezTo>
                  <a:cubicBezTo>
                    <a:pt x="2090" y="938"/>
                    <a:pt x="2083" y="943"/>
                    <a:pt x="2077" y="947"/>
                  </a:cubicBezTo>
                  <a:cubicBezTo>
                    <a:pt x="2053" y="965"/>
                    <a:pt x="2026" y="981"/>
                    <a:pt x="1999" y="996"/>
                  </a:cubicBezTo>
                  <a:cubicBezTo>
                    <a:pt x="1971" y="1012"/>
                    <a:pt x="1940" y="1027"/>
                    <a:pt x="1910" y="1038"/>
                  </a:cubicBezTo>
                  <a:cubicBezTo>
                    <a:pt x="1891" y="1046"/>
                    <a:pt x="1869" y="1054"/>
                    <a:pt x="1848" y="1060"/>
                  </a:cubicBezTo>
                  <a:cubicBezTo>
                    <a:pt x="1828" y="1068"/>
                    <a:pt x="1806" y="1074"/>
                    <a:pt x="1783" y="1082"/>
                  </a:cubicBezTo>
                  <a:cubicBezTo>
                    <a:pt x="1772" y="1085"/>
                    <a:pt x="1760" y="1088"/>
                    <a:pt x="1748" y="1092"/>
                  </a:cubicBezTo>
                  <a:cubicBezTo>
                    <a:pt x="1736" y="1096"/>
                    <a:pt x="1725" y="1098"/>
                    <a:pt x="1712" y="1101"/>
                  </a:cubicBezTo>
                  <a:cubicBezTo>
                    <a:pt x="1688" y="1107"/>
                    <a:pt x="1666" y="1112"/>
                    <a:pt x="1642" y="1115"/>
                  </a:cubicBezTo>
                  <a:cubicBezTo>
                    <a:pt x="1634" y="1117"/>
                    <a:pt x="1625" y="1117"/>
                    <a:pt x="1617" y="1120"/>
                  </a:cubicBezTo>
                  <a:lnTo>
                    <a:pt x="1545" y="1125"/>
                  </a:lnTo>
                  <a:lnTo>
                    <a:pt x="1471" y="1125"/>
                  </a:lnTo>
                  <a:cubicBezTo>
                    <a:pt x="1418" y="1123"/>
                    <a:pt x="1369" y="1122"/>
                    <a:pt x="1317" y="1120"/>
                  </a:cubicBezTo>
                  <a:cubicBezTo>
                    <a:pt x="1288" y="1117"/>
                    <a:pt x="1257" y="1115"/>
                    <a:pt x="1227" y="1114"/>
                  </a:cubicBezTo>
                  <a:cubicBezTo>
                    <a:pt x="1190" y="1109"/>
                    <a:pt x="1157" y="1106"/>
                    <a:pt x="1122" y="1100"/>
                  </a:cubicBezTo>
                  <a:lnTo>
                    <a:pt x="1125" y="1100"/>
                  </a:lnTo>
                  <a:cubicBezTo>
                    <a:pt x="1098" y="1096"/>
                    <a:pt x="1071" y="1090"/>
                    <a:pt x="1044" y="1085"/>
                  </a:cubicBezTo>
                  <a:cubicBezTo>
                    <a:pt x="1019" y="1081"/>
                    <a:pt x="990" y="1074"/>
                    <a:pt x="965" y="1068"/>
                  </a:cubicBezTo>
                  <a:cubicBezTo>
                    <a:pt x="941" y="1061"/>
                    <a:pt x="917" y="1054"/>
                    <a:pt x="893" y="1049"/>
                  </a:cubicBezTo>
                  <a:cubicBezTo>
                    <a:pt x="870" y="1041"/>
                    <a:pt x="847" y="1033"/>
                    <a:pt x="825" y="1025"/>
                  </a:cubicBezTo>
                  <a:cubicBezTo>
                    <a:pt x="797" y="1014"/>
                    <a:pt x="768" y="1003"/>
                    <a:pt x="738" y="989"/>
                  </a:cubicBezTo>
                  <a:cubicBezTo>
                    <a:pt x="719" y="981"/>
                    <a:pt x="698" y="971"/>
                    <a:pt x="679" y="962"/>
                  </a:cubicBezTo>
                  <a:cubicBezTo>
                    <a:pt x="667" y="955"/>
                    <a:pt x="657" y="949"/>
                    <a:pt x="648" y="943"/>
                  </a:cubicBezTo>
                  <a:cubicBezTo>
                    <a:pt x="638" y="938"/>
                    <a:pt x="627" y="931"/>
                    <a:pt x="616" y="925"/>
                  </a:cubicBezTo>
                  <a:cubicBezTo>
                    <a:pt x="600" y="916"/>
                    <a:pt x="586" y="906"/>
                    <a:pt x="570" y="895"/>
                  </a:cubicBezTo>
                  <a:cubicBezTo>
                    <a:pt x="560" y="887"/>
                    <a:pt x="551" y="882"/>
                    <a:pt x="540" y="874"/>
                  </a:cubicBezTo>
                  <a:lnTo>
                    <a:pt x="529" y="868"/>
                  </a:lnTo>
                  <a:cubicBezTo>
                    <a:pt x="524" y="866"/>
                    <a:pt x="519" y="863"/>
                    <a:pt x="514" y="862"/>
                  </a:cubicBezTo>
                  <a:cubicBezTo>
                    <a:pt x="512" y="862"/>
                    <a:pt x="510" y="861"/>
                    <a:pt x="508" y="861"/>
                  </a:cubicBezTo>
                  <a:cubicBezTo>
                    <a:pt x="507" y="861"/>
                    <a:pt x="506" y="861"/>
                    <a:pt x="505" y="862"/>
                  </a:cubicBezTo>
                  <a:cubicBezTo>
                    <a:pt x="500" y="862"/>
                    <a:pt x="497" y="862"/>
                    <a:pt x="492" y="863"/>
                  </a:cubicBezTo>
                  <a:cubicBezTo>
                    <a:pt x="483" y="866"/>
                    <a:pt x="473" y="870"/>
                    <a:pt x="463" y="874"/>
                  </a:cubicBezTo>
                  <a:cubicBezTo>
                    <a:pt x="440" y="882"/>
                    <a:pt x="416" y="892"/>
                    <a:pt x="392" y="901"/>
                  </a:cubicBezTo>
                  <a:cubicBezTo>
                    <a:pt x="371" y="909"/>
                    <a:pt x="354" y="917"/>
                    <a:pt x="333" y="925"/>
                  </a:cubicBezTo>
                  <a:cubicBezTo>
                    <a:pt x="292" y="943"/>
                    <a:pt x="251" y="962"/>
                    <a:pt x="210" y="981"/>
                  </a:cubicBezTo>
                  <a:cubicBezTo>
                    <a:pt x="186" y="990"/>
                    <a:pt x="164" y="1003"/>
                    <a:pt x="141" y="1014"/>
                  </a:cubicBezTo>
                  <a:cubicBezTo>
                    <a:pt x="122" y="1025"/>
                    <a:pt x="100" y="1035"/>
                    <a:pt x="80" y="1044"/>
                  </a:cubicBezTo>
                  <a:cubicBezTo>
                    <a:pt x="64" y="1052"/>
                    <a:pt x="46" y="1060"/>
                    <a:pt x="30" y="1066"/>
                  </a:cubicBezTo>
                  <a:cubicBezTo>
                    <a:pt x="35" y="1057"/>
                    <a:pt x="40" y="1046"/>
                    <a:pt x="46" y="1036"/>
                  </a:cubicBezTo>
                  <a:cubicBezTo>
                    <a:pt x="53" y="1025"/>
                    <a:pt x="61" y="1012"/>
                    <a:pt x="68" y="1001"/>
                  </a:cubicBezTo>
                  <a:cubicBezTo>
                    <a:pt x="75" y="990"/>
                    <a:pt x="83" y="981"/>
                    <a:pt x="88" y="969"/>
                  </a:cubicBezTo>
                  <a:cubicBezTo>
                    <a:pt x="94" y="962"/>
                    <a:pt x="99" y="950"/>
                    <a:pt x="103" y="943"/>
                  </a:cubicBezTo>
                  <a:lnTo>
                    <a:pt x="122" y="914"/>
                  </a:lnTo>
                  <a:cubicBezTo>
                    <a:pt x="126" y="908"/>
                    <a:pt x="130" y="900"/>
                    <a:pt x="134" y="893"/>
                  </a:cubicBezTo>
                  <a:cubicBezTo>
                    <a:pt x="138" y="887"/>
                    <a:pt x="141" y="879"/>
                    <a:pt x="146" y="874"/>
                  </a:cubicBezTo>
                  <a:cubicBezTo>
                    <a:pt x="148" y="870"/>
                    <a:pt x="148" y="862"/>
                    <a:pt x="141" y="860"/>
                  </a:cubicBezTo>
                  <a:cubicBezTo>
                    <a:pt x="140" y="858"/>
                    <a:pt x="135" y="858"/>
                    <a:pt x="134" y="858"/>
                  </a:cubicBezTo>
                  <a:cubicBezTo>
                    <a:pt x="132" y="858"/>
                    <a:pt x="130" y="860"/>
                    <a:pt x="127" y="862"/>
                  </a:cubicBezTo>
                  <a:lnTo>
                    <a:pt x="126" y="863"/>
                  </a:lnTo>
                  <a:cubicBezTo>
                    <a:pt x="122" y="868"/>
                    <a:pt x="119" y="871"/>
                    <a:pt x="116" y="876"/>
                  </a:cubicBezTo>
                  <a:cubicBezTo>
                    <a:pt x="111" y="882"/>
                    <a:pt x="108" y="887"/>
                    <a:pt x="107" y="892"/>
                  </a:cubicBezTo>
                  <a:lnTo>
                    <a:pt x="94" y="909"/>
                  </a:lnTo>
                  <a:cubicBezTo>
                    <a:pt x="91" y="917"/>
                    <a:pt x="84" y="923"/>
                    <a:pt x="80" y="931"/>
                  </a:cubicBezTo>
                  <a:cubicBezTo>
                    <a:pt x="75" y="939"/>
                    <a:pt x="68" y="949"/>
                    <a:pt x="62" y="957"/>
                  </a:cubicBezTo>
                  <a:cubicBezTo>
                    <a:pt x="48" y="979"/>
                    <a:pt x="32" y="1001"/>
                    <a:pt x="19" y="1025"/>
                  </a:cubicBezTo>
                  <a:cubicBezTo>
                    <a:pt x="13" y="1036"/>
                    <a:pt x="7" y="1049"/>
                    <a:pt x="3" y="1060"/>
                  </a:cubicBezTo>
                  <a:cubicBezTo>
                    <a:pt x="0" y="1061"/>
                    <a:pt x="0" y="1066"/>
                    <a:pt x="0" y="1068"/>
                  </a:cubicBezTo>
                  <a:cubicBezTo>
                    <a:pt x="0" y="1074"/>
                    <a:pt x="3" y="1081"/>
                    <a:pt x="5" y="1084"/>
                  </a:cubicBezTo>
                  <a:cubicBezTo>
                    <a:pt x="9" y="1088"/>
                    <a:pt x="15" y="1089"/>
                    <a:pt x="21" y="1089"/>
                  </a:cubicBezTo>
                  <a:cubicBezTo>
                    <a:pt x="23" y="1089"/>
                    <a:pt x="26" y="1089"/>
                    <a:pt x="29" y="1088"/>
                  </a:cubicBezTo>
                  <a:lnTo>
                    <a:pt x="46" y="1082"/>
                  </a:lnTo>
                  <a:cubicBezTo>
                    <a:pt x="53" y="1081"/>
                    <a:pt x="59" y="1076"/>
                    <a:pt x="67" y="1074"/>
                  </a:cubicBezTo>
                  <a:cubicBezTo>
                    <a:pt x="84" y="1066"/>
                    <a:pt x="100" y="1058"/>
                    <a:pt x="118" y="1052"/>
                  </a:cubicBezTo>
                  <a:cubicBezTo>
                    <a:pt x="162" y="1033"/>
                    <a:pt x="203" y="1011"/>
                    <a:pt x="246" y="990"/>
                  </a:cubicBezTo>
                  <a:cubicBezTo>
                    <a:pt x="267" y="981"/>
                    <a:pt x="286" y="973"/>
                    <a:pt x="308" y="963"/>
                  </a:cubicBezTo>
                  <a:cubicBezTo>
                    <a:pt x="329" y="955"/>
                    <a:pt x="348" y="946"/>
                    <a:pt x="370" y="938"/>
                  </a:cubicBezTo>
                  <a:cubicBezTo>
                    <a:pt x="370" y="938"/>
                    <a:pt x="371" y="938"/>
                    <a:pt x="371" y="935"/>
                  </a:cubicBezTo>
                  <a:lnTo>
                    <a:pt x="373" y="935"/>
                  </a:lnTo>
                  <a:lnTo>
                    <a:pt x="433" y="911"/>
                  </a:lnTo>
                  <a:cubicBezTo>
                    <a:pt x="448" y="908"/>
                    <a:pt x="459" y="901"/>
                    <a:pt x="473" y="898"/>
                  </a:cubicBezTo>
                  <a:cubicBezTo>
                    <a:pt x="479" y="895"/>
                    <a:pt x="483" y="893"/>
                    <a:pt x="489" y="893"/>
                  </a:cubicBezTo>
                  <a:cubicBezTo>
                    <a:pt x="492" y="892"/>
                    <a:pt x="497" y="892"/>
                    <a:pt x="503" y="892"/>
                  </a:cubicBezTo>
                  <a:lnTo>
                    <a:pt x="506" y="892"/>
                  </a:lnTo>
                  <a:cubicBezTo>
                    <a:pt x="508" y="892"/>
                    <a:pt x="508" y="892"/>
                    <a:pt x="511" y="893"/>
                  </a:cubicBezTo>
                  <a:cubicBezTo>
                    <a:pt x="514" y="895"/>
                    <a:pt x="516" y="898"/>
                    <a:pt x="521" y="900"/>
                  </a:cubicBezTo>
                  <a:cubicBezTo>
                    <a:pt x="524" y="901"/>
                    <a:pt x="529" y="906"/>
                    <a:pt x="532" y="908"/>
                  </a:cubicBezTo>
                  <a:cubicBezTo>
                    <a:pt x="544" y="916"/>
                    <a:pt x="554" y="923"/>
                    <a:pt x="567" y="931"/>
                  </a:cubicBezTo>
                  <a:cubicBezTo>
                    <a:pt x="582" y="941"/>
                    <a:pt x="600" y="954"/>
                    <a:pt x="616" y="962"/>
                  </a:cubicBezTo>
                  <a:cubicBezTo>
                    <a:pt x="635" y="973"/>
                    <a:pt x="657" y="985"/>
                    <a:pt x="679" y="995"/>
                  </a:cubicBezTo>
                  <a:cubicBezTo>
                    <a:pt x="720" y="1014"/>
                    <a:pt x="762" y="1035"/>
                    <a:pt x="806" y="1050"/>
                  </a:cubicBezTo>
                  <a:cubicBezTo>
                    <a:pt x="828" y="1058"/>
                    <a:pt x="852" y="1066"/>
                    <a:pt x="873" y="1074"/>
                  </a:cubicBezTo>
                  <a:cubicBezTo>
                    <a:pt x="897" y="1082"/>
                    <a:pt x="919" y="1088"/>
                    <a:pt x="943" y="1096"/>
                  </a:cubicBezTo>
                  <a:cubicBezTo>
                    <a:pt x="968" y="1104"/>
                    <a:pt x="995" y="1109"/>
                    <a:pt x="1020" y="1115"/>
                  </a:cubicBezTo>
                  <a:cubicBezTo>
                    <a:pt x="1047" y="1122"/>
                    <a:pt x="1076" y="1128"/>
                    <a:pt x="1101" y="1131"/>
                  </a:cubicBezTo>
                  <a:cubicBezTo>
                    <a:pt x="1154" y="1139"/>
                    <a:pt x="1204" y="1147"/>
                    <a:pt x="1257" y="1152"/>
                  </a:cubicBezTo>
                  <a:cubicBezTo>
                    <a:pt x="1280" y="1153"/>
                    <a:pt x="1304" y="1155"/>
                    <a:pt x="1328" y="1155"/>
                  </a:cubicBezTo>
                  <a:cubicBezTo>
                    <a:pt x="1353" y="1157"/>
                    <a:pt x="1377" y="1157"/>
                    <a:pt x="1403" y="1160"/>
                  </a:cubicBezTo>
                  <a:cubicBezTo>
                    <a:pt x="1428" y="1160"/>
                    <a:pt x="1455" y="1161"/>
                    <a:pt x="1480" y="1161"/>
                  </a:cubicBezTo>
                  <a:cubicBezTo>
                    <a:pt x="1506" y="1161"/>
                    <a:pt x="1530" y="1161"/>
                    <a:pt x="1555" y="1160"/>
                  </a:cubicBezTo>
                  <a:cubicBezTo>
                    <a:pt x="1576" y="1157"/>
                    <a:pt x="1593" y="1157"/>
                    <a:pt x="1614" y="1155"/>
                  </a:cubicBezTo>
                  <a:cubicBezTo>
                    <a:pt x="1637" y="1153"/>
                    <a:pt x="1663" y="1149"/>
                    <a:pt x="1687" y="1146"/>
                  </a:cubicBezTo>
                  <a:cubicBezTo>
                    <a:pt x="1710" y="1141"/>
                    <a:pt x="1733" y="1136"/>
                    <a:pt x="1756" y="1130"/>
                  </a:cubicBezTo>
                  <a:cubicBezTo>
                    <a:pt x="1780" y="1123"/>
                    <a:pt x="1801" y="1115"/>
                    <a:pt x="1825" y="1109"/>
                  </a:cubicBezTo>
                  <a:cubicBezTo>
                    <a:pt x="1847" y="1101"/>
                    <a:pt x="1869" y="1096"/>
                    <a:pt x="1891" y="1085"/>
                  </a:cubicBezTo>
                  <a:cubicBezTo>
                    <a:pt x="1912" y="1077"/>
                    <a:pt x="1936" y="1068"/>
                    <a:pt x="1958" y="1058"/>
                  </a:cubicBezTo>
                  <a:cubicBezTo>
                    <a:pt x="1982" y="1046"/>
                    <a:pt x="2005" y="1035"/>
                    <a:pt x="2028" y="1022"/>
                  </a:cubicBezTo>
                  <a:cubicBezTo>
                    <a:pt x="2050" y="1011"/>
                    <a:pt x="2069" y="996"/>
                    <a:pt x="2090" y="982"/>
                  </a:cubicBezTo>
                  <a:cubicBezTo>
                    <a:pt x="2109" y="969"/>
                    <a:pt x="2126" y="954"/>
                    <a:pt x="2145" y="939"/>
                  </a:cubicBezTo>
                  <a:cubicBezTo>
                    <a:pt x="2177" y="911"/>
                    <a:pt x="2209" y="882"/>
                    <a:pt x="2237" y="852"/>
                  </a:cubicBezTo>
                  <a:cubicBezTo>
                    <a:pt x="2256" y="835"/>
                    <a:pt x="2272" y="814"/>
                    <a:pt x="2289" y="795"/>
                  </a:cubicBezTo>
                  <a:cubicBezTo>
                    <a:pt x="2304" y="779"/>
                    <a:pt x="2316" y="760"/>
                    <a:pt x="2329" y="743"/>
                  </a:cubicBezTo>
                  <a:cubicBezTo>
                    <a:pt x="2345" y="724"/>
                    <a:pt x="2359" y="703"/>
                    <a:pt x="2372" y="684"/>
                  </a:cubicBezTo>
                  <a:cubicBezTo>
                    <a:pt x="2386" y="665"/>
                    <a:pt x="2399" y="646"/>
                    <a:pt x="2410" y="628"/>
                  </a:cubicBezTo>
                  <a:cubicBezTo>
                    <a:pt x="2432" y="594"/>
                    <a:pt x="2451" y="557"/>
                    <a:pt x="2470" y="521"/>
                  </a:cubicBezTo>
                  <a:cubicBezTo>
                    <a:pt x="2489" y="479"/>
                    <a:pt x="2510" y="438"/>
                    <a:pt x="2527" y="394"/>
                  </a:cubicBezTo>
                  <a:lnTo>
                    <a:pt x="2558" y="322"/>
                  </a:lnTo>
                  <a:cubicBezTo>
                    <a:pt x="2562" y="303"/>
                    <a:pt x="2570" y="283"/>
                    <a:pt x="2577" y="264"/>
                  </a:cubicBezTo>
                  <a:cubicBezTo>
                    <a:pt x="2591" y="218"/>
                    <a:pt x="2600" y="170"/>
                    <a:pt x="2608" y="122"/>
                  </a:cubicBezTo>
                  <a:cubicBezTo>
                    <a:pt x="2613" y="97"/>
                    <a:pt x="2616" y="70"/>
                    <a:pt x="2618" y="45"/>
                  </a:cubicBezTo>
                  <a:lnTo>
                    <a:pt x="2618" y="18"/>
                  </a:lnTo>
                  <a:cubicBezTo>
                    <a:pt x="2618" y="14"/>
                    <a:pt x="2618" y="11"/>
                    <a:pt x="2616" y="10"/>
                  </a:cubicBezTo>
                  <a:cubicBezTo>
                    <a:pt x="2616" y="10"/>
                    <a:pt x="2616" y="7"/>
                    <a:pt x="2615" y="7"/>
                  </a:cubicBezTo>
                  <a:cubicBezTo>
                    <a:pt x="2607" y="0"/>
                    <a:pt x="2605" y="0"/>
                    <a:pt x="26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Google Shape;521;p23">
              <a:extLst>
                <a:ext uri="{FF2B5EF4-FFF2-40B4-BE49-F238E27FC236}">
                  <a16:creationId xmlns:a16="http://schemas.microsoft.com/office/drawing/2014/main" id="{BA65DE10-51A8-4491-A3B1-16C445159E04}"/>
                </a:ext>
              </a:extLst>
            </p:cNvPr>
            <p:cNvSpPr/>
            <p:nvPr/>
          </p:nvSpPr>
          <p:spPr>
            <a:xfrm>
              <a:off x="7086927" y="2452218"/>
              <a:ext cx="93385" cy="132448"/>
            </a:xfrm>
            <a:custGeom>
              <a:avLst/>
              <a:gdLst/>
              <a:ahLst/>
              <a:cxnLst/>
              <a:rect l="l" t="t" r="r" b="b"/>
              <a:pathLst>
                <a:path w="153" h="217" extrusionOk="0">
                  <a:moveTo>
                    <a:pt x="143" y="1"/>
                  </a:moveTo>
                  <a:cubicBezTo>
                    <a:pt x="140" y="5"/>
                    <a:pt x="140" y="5"/>
                    <a:pt x="139" y="5"/>
                  </a:cubicBezTo>
                  <a:cubicBezTo>
                    <a:pt x="135" y="5"/>
                    <a:pt x="135" y="5"/>
                    <a:pt x="134" y="9"/>
                  </a:cubicBezTo>
                  <a:cubicBezTo>
                    <a:pt x="132" y="9"/>
                    <a:pt x="131" y="10"/>
                    <a:pt x="127" y="12"/>
                  </a:cubicBezTo>
                  <a:cubicBezTo>
                    <a:pt x="124" y="15"/>
                    <a:pt x="123" y="18"/>
                    <a:pt x="118" y="20"/>
                  </a:cubicBezTo>
                  <a:cubicBezTo>
                    <a:pt x="110" y="28"/>
                    <a:pt x="104" y="39"/>
                    <a:pt x="99" y="45"/>
                  </a:cubicBezTo>
                  <a:cubicBezTo>
                    <a:pt x="86" y="61"/>
                    <a:pt x="75" y="80"/>
                    <a:pt x="62" y="96"/>
                  </a:cubicBezTo>
                  <a:cubicBezTo>
                    <a:pt x="54" y="107"/>
                    <a:pt x="47" y="121"/>
                    <a:pt x="39" y="135"/>
                  </a:cubicBezTo>
                  <a:cubicBezTo>
                    <a:pt x="35" y="143"/>
                    <a:pt x="29" y="151"/>
                    <a:pt x="24" y="159"/>
                  </a:cubicBezTo>
                  <a:cubicBezTo>
                    <a:pt x="23" y="162"/>
                    <a:pt x="21" y="167"/>
                    <a:pt x="20" y="169"/>
                  </a:cubicBezTo>
                  <a:cubicBezTo>
                    <a:pt x="20" y="170"/>
                    <a:pt x="16" y="174"/>
                    <a:pt x="16" y="174"/>
                  </a:cubicBezTo>
                  <a:cubicBezTo>
                    <a:pt x="15" y="175"/>
                    <a:pt x="15" y="177"/>
                    <a:pt x="15" y="178"/>
                  </a:cubicBezTo>
                  <a:cubicBezTo>
                    <a:pt x="13" y="183"/>
                    <a:pt x="10" y="185"/>
                    <a:pt x="8" y="189"/>
                  </a:cubicBezTo>
                  <a:cubicBezTo>
                    <a:pt x="8" y="191"/>
                    <a:pt x="7" y="193"/>
                    <a:pt x="7" y="193"/>
                  </a:cubicBezTo>
                  <a:cubicBezTo>
                    <a:pt x="5" y="194"/>
                    <a:pt x="5" y="197"/>
                    <a:pt x="2" y="201"/>
                  </a:cubicBezTo>
                  <a:cubicBezTo>
                    <a:pt x="1" y="205"/>
                    <a:pt x="2" y="210"/>
                    <a:pt x="7" y="213"/>
                  </a:cubicBezTo>
                  <a:cubicBezTo>
                    <a:pt x="8" y="215"/>
                    <a:pt x="10" y="215"/>
                    <a:pt x="13" y="216"/>
                  </a:cubicBezTo>
                  <a:cubicBezTo>
                    <a:pt x="15" y="216"/>
                    <a:pt x="21" y="216"/>
                    <a:pt x="23" y="215"/>
                  </a:cubicBezTo>
                  <a:cubicBezTo>
                    <a:pt x="24" y="213"/>
                    <a:pt x="26" y="213"/>
                    <a:pt x="29" y="210"/>
                  </a:cubicBezTo>
                  <a:lnTo>
                    <a:pt x="34" y="205"/>
                  </a:lnTo>
                  <a:cubicBezTo>
                    <a:pt x="37" y="202"/>
                    <a:pt x="39" y="199"/>
                    <a:pt x="40" y="194"/>
                  </a:cubicBezTo>
                  <a:cubicBezTo>
                    <a:pt x="43" y="193"/>
                    <a:pt x="43" y="191"/>
                    <a:pt x="45" y="189"/>
                  </a:cubicBezTo>
                  <a:cubicBezTo>
                    <a:pt x="47" y="186"/>
                    <a:pt x="47" y="185"/>
                    <a:pt x="48" y="183"/>
                  </a:cubicBezTo>
                  <a:cubicBezTo>
                    <a:pt x="50" y="178"/>
                    <a:pt x="54" y="175"/>
                    <a:pt x="56" y="170"/>
                  </a:cubicBezTo>
                  <a:cubicBezTo>
                    <a:pt x="62" y="162"/>
                    <a:pt x="66" y="153"/>
                    <a:pt x="72" y="145"/>
                  </a:cubicBezTo>
                  <a:lnTo>
                    <a:pt x="102" y="97"/>
                  </a:lnTo>
                  <a:cubicBezTo>
                    <a:pt x="112" y="82"/>
                    <a:pt x="121" y="67"/>
                    <a:pt x="132" y="51"/>
                  </a:cubicBezTo>
                  <a:cubicBezTo>
                    <a:pt x="135" y="43"/>
                    <a:pt x="142" y="39"/>
                    <a:pt x="145" y="31"/>
                  </a:cubicBezTo>
                  <a:cubicBezTo>
                    <a:pt x="148" y="28"/>
                    <a:pt x="150" y="24"/>
                    <a:pt x="151" y="23"/>
                  </a:cubicBezTo>
                  <a:cubicBezTo>
                    <a:pt x="151" y="20"/>
                    <a:pt x="153" y="18"/>
                    <a:pt x="153" y="17"/>
                  </a:cubicBezTo>
                  <a:lnTo>
                    <a:pt x="153" y="12"/>
                  </a:lnTo>
                  <a:cubicBezTo>
                    <a:pt x="153" y="9"/>
                    <a:pt x="151" y="7"/>
                    <a:pt x="150" y="2"/>
                  </a:cubicBezTo>
                  <a:cubicBezTo>
                    <a:pt x="148" y="1"/>
                    <a:pt x="146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Google Shape;522;p23">
              <a:extLst>
                <a:ext uri="{FF2B5EF4-FFF2-40B4-BE49-F238E27FC236}">
                  <a16:creationId xmlns:a16="http://schemas.microsoft.com/office/drawing/2014/main" id="{CC5F2751-EA7A-4785-B0E2-F468C22D640D}"/>
                </a:ext>
              </a:extLst>
            </p:cNvPr>
            <p:cNvSpPr/>
            <p:nvPr/>
          </p:nvSpPr>
          <p:spPr>
            <a:xfrm>
              <a:off x="6880015" y="1614807"/>
              <a:ext cx="124513" cy="834969"/>
            </a:xfrm>
            <a:custGeom>
              <a:avLst/>
              <a:gdLst/>
              <a:ahLst/>
              <a:cxnLst/>
              <a:rect l="l" t="t" r="r" b="b"/>
              <a:pathLst>
                <a:path w="204" h="1368" extrusionOk="0">
                  <a:moveTo>
                    <a:pt x="195" y="0"/>
                  </a:moveTo>
                  <a:cubicBezTo>
                    <a:pt x="189" y="8"/>
                    <a:pt x="186" y="12"/>
                    <a:pt x="184" y="15"/>
                  </a:cubicBezTo>
                  <a:cubicBezTo>
                    <a:pt x="178" y="18"/>
                    <a:pt x="173" y="24"/>
                    <a:pt x="170" y="29"/>
                  </a:cubicBezTo>
                  <a:cubicBezTo>
                    <a:pt x="162" y="40"/>
                    <a:pt x="154" y="51"/>
                    <a:pt x="148" y="62"/>
                  </a:cubicBezTo>
                  <a:cubicBezTo>
                    <a:pt x="132" y="83"/>
                    <a:pt x="117" y="107"/>
                    <a:pt x="106" y="131"/>
                  </a:cubicBezTo>
                  <a:cubicBezTo>
                    <a:pt x="94" y="154"/>
                    <a:pt x="83" y="178"/>
                    <a:pt x="71" y="205"/>
                  </a:cubicBezTo>
                  <a:cubicBezTo>
                    <a:pt x="62" y="230"/>
                    <a:pt x="54" y="256"/>
                    <a:pt x="46" y="284"/>
                  </a:cubicBezTo>
                  <a:cubicBezTo>
                    <a:pt x="38" y="310"/>
                    <a:pt x="32" y="335"/>
                    <a:pt x="29" y="361"/>
                  </a:cubicBezTo>
                  <a:cubicBezTo>
                    <a:pt x="22" y="389"/>
                    <a:pt x="19" y="416"/>
                    <a:pt x="16" y="445"/>
                  </a:cubicBezTo>
                  <a:cubicBezTo>
                    <a:pt x="10" y="500"/>
                    <a:pt x="5" y="556"/>
                    <a:pt x="3" y="611"/>
                  </a:cubicBezTo>
                  <a:cubicBezTo>
                    <a:pt x="0" y="667"/>
                    <a:pt x="0" y="722"/>
                    <a:pt x="0" y="778"/>
                  </a:cubicBezTo>
                  <a:cubicBezTo>
                    <a:pt x="0" y="803"/>
                    <a:pt x="3" y="832"/>
                    <a:pt x="5" y="857"/>
                  </a:cubicBezTo>
                  <a:cubicBezTo>
                    <a:pt x="6" y="871"/>
                    <a:pt x="6" y="884"/>
                    <a:pt x="8" y="898"/>
                  </a:cubicBezTo>
                  <a:cubicBezTo>
                    <a:pt x="11" y="913"/>
                    <a:pt x="13" y="924"/>
                    <a:pt x="14" y="938"/>
                  </a:cubicBezTo>
                  <a:cubicBezTo>
                    <a:pt x="19" y="963"/>
                    <a:pt x="22" y="992"/>
                    <a:pt x="27" y="1017"/>
                  </a:cubicBezTo>
                  <a:cubicBezTo>
                    <a:pt x="30" y="1046"/>
                    <a:pt x="37" y="1071"/>
                    <a:pt x="40" y="1097"/>
                  </a:cubicBezTo>
                  <a:cubicBezTo>
                    <a:pt x="46" y="1122"/>
                    <a:pt x="52" y="1149"/>
                    <a:pt x="59" y="1176"/>
                  </a:cubicBezTo>
                  <a:lnTo>
                    <a:pt x="76" y="1247"/>
                  </a:lnTo>
                  <a:cubicBezTo>
                    <a:pt x="83" y="1270"/>
                    <a:pt x="90" y="1289"/>
                    <a:pt x="98" y="1311"/>
                  </a:cubicBezTo>
                  <a:cubicBezTo>
                    <a:pt x="100" y="1319"/>
                    <a:pt x="103" y="1327"/>
                    <a:pt x="106" y="1333"/>
                  </a:cubicBezTo>
                  <a:cubicBezTo>
                    <a:pt x="108" y="1339"/>
                    <a:pt x="109" y="1344"/>
                    <a:pt x="111" y="1349"/>
                  </a:cubicBezTo>
                  <a:cubicBezTo>
                    <a:pt x="111" y="1350"/>
                    <a:pt x="111" y="1350"/>
                    <a:pt x="114" y="1352"/>
                  </a:cubicBezTo>
                  <a:lnTo>
                    <a:pt x="114" y="1355"/>
                  </a:lnTo>
                  <a:cubicBezTo>
                    <a:pt x="116" y="1360"/>
                    <a:pt x="119" y="1365"/>
                    <a:pt x="124" y="1366"/>
                  </a:cubicBezTo>
                  <a:cubicBezTo>
                    <a:pt x="125" y="1367"/>
                    <a:pt x="128" y="1367"/>
                    <a:pt x="130" y="1367"/>
                  </a:cubicBezTo>
                  <a:cubicBezTo>
                    <a:pt x="133" y="1367"/>
                    <a:pt x="136" y="1367"/>
                    <a:pt x="138" y="1366"/>
                  </a:cubicBezTo>
                  <a:cubicBezTo>
                    <a:pt x="141" y="1365"/>
                    <a:pt x="146" y="1360"/>
                    <a:pt x="148" y="1357"/>
                  </a:cubicBezTo>
                  <a:cubicBezTo>
                    <a:pt x="148" y="1355"/>
                    <a:pt x="148" y="1352"/>
                    <a:pt x="149" y="1352"/>
                  </a:cubicBezTo>
                  <a:lnTo>
                    <a:pt x="149" y="1343"/>
                  </a:lnTo>
                  <a:cubicBezTo>
                    <a:pt x="149" y="1341"/>
                    <a:pt x="148" y="1339"/>
                    <a:pt x="148" y="1336"/>
                  </a:cubicBezTo>
                  <a:cubicBezTo>
                    <a:pt x="148" y="1335"/>
                    <a:pt x="146" y="1335"/>
                    <a:pt x="146" y="1333"/>
                  </a:cubicBezTo>
                  <a:cubicBezTo>
                    <a:pt x="140" y="1320"/>
                    <a:pt x="135" y="1309"/>
                    <a:pt x="130" y="1297"/>
                  </a:cubicBezTo>
                  <a:cubicBezTo>
                    <a:pt x="122" y="1277"/>
                    <a:pt x="116" y="1255"/>
                    <a:pt x="109" y="1233"/>
                  </a:cubicBezTo>
                  <a:cubicBezTo>
                    <a:pt x="102" y="1208"/>
                    <a:pt x="95" y="1182"/>
                    <a:pt x="90" y="1154"/>
                  </a:cubicBezTo>
                  <a:cubicBezTo>
                    <a:pt x="84" y="1128"/>
                    <a:pt x="78" y="1105"/>
                    <a:pt x="75" y="1079"/>
                  </a:cubicBezTo>
                  <a:cubicBezTo>
                    <a:pt x="68" y="1051"/>
                    <a:pt x="63" y="1025"/>
                    <a:pt x="60" y="998"/>
                  </a:cubicBezTo>
                  <a:cubicBezTo>
                    <a:pt x="56" y="971"/>
                    <a:pt x="52" y="944"/>
                    <a:pt x="48" y="919"/>
                  </a:cubicBezTo>
                  <a:cubicBezTo>
                    <a:pt x="44" y="892"/>
                    <a:pt x="43" y="865"/>
                    <a:pt x="40" y="840"/>
                  </a:cubicBezTo>
                  <a:cubicBezTo>
                    <a:pt x="37" y="786"/>
                    <a:pt x="35" y="732"/>
                    <a:pt x="35" y="676"/>
                  </a:cubicBezTo>
                  <a:lnTo>
                    <a:pt x="35" y="662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1"/>
                  </a:lnTo>
                  <a:cubicBezTo>
                    <a:pt x="35" y="622"/>
                    <a:pt x="37" y="595"/>
                    <a:pt x="38" y="570"/>
                  </a:cubicBezTo>
                  <a:cubicBezTo>
                    <a:pt x="40" y="541"/>
                    <a:pt x="43" y="516"/>
                    <a:pt x="46" y="487"/>
                  </a:cubicBezTo>
                  <a:cubicBezTo>
                    <a:pt x="51" y="460"/>
                    <a:pt x="52" y="430"/>
                    <a:pt x="59" y="403"/>
                  </a:cubicBezTo>
                  <a:cubicBezTo>
                    <a:pt x="62" y="375"/>
                    <a:pt x="68" y="349"/>
                    <a:pt x="75" y="324"/>
                  </a:cubicBezTo>
                  <a:cubicBezTo>
                    <a:pt x="79" y="300"/>
                    <a:pt x="86" y="276"/>
                    <a:pt x="94" y="253"/>
                  </a:cubicBezTo>
                  <a:cubicBezTo>
                    <a:pt x="109" y="202"/>
                    <a:pt x="127" y="153"/>
                    <a:pt x="151" y="107"/>
                  </a:cubicBezTo>
                  <a:cubicBezTo>
                    <a:pt x="159" y="89"/>
                    <a:pt x="170" y="72"/>
                    <a:pt x="179" y="54"/>
                  </a:cubicBezTo>
                  <a:cubicBezTo>
                    <a:pt x="182" y="46"/>
                    <a:pt x="189" y="38"/>
                    <a:pt x="194" y="27"/>
                  </a:cubicBezTo>
                  <a:lnTo>
                    <a:pt x="198" y="16"/>
                  </a:lnTo>
                  <a:cubicBezTo>
                    <a:pt x="202" y="15"/>
                    <a:pt x="203" y="12"/>
                    <a:pt x="203" y="8"/>
                  </a:cubicBezTo>
                  <a:cubicBezTo>
                    <a:pt x="203" y="4"/>
                    <a:pt x="203" y="2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Google Shape;523;p23">
              <a:extLst>
                <a:ext uri="{FF2B5EF4-FFF2-40B4-BE49-F238E27FC236}">
                  <a16:creationId xmlns:a16="http://schemas.microsoft.com/office/drawing/2014/main" id="{3807D78B-3E90-4738-BE7A-D2817EFE65F3}"/>
                </a:ext>
              </a:extLst>
            </p:cNvPr>
            <p:cNvSpPr/>
            <p:nvPr/>
          </p:nvSpPr>
          <p:spPr>
            <a:xfrm>
              <a:off x="8208155" y="2371651"/>
              <a:ext cx="39673" cy="110475"/>
            </a:xfrm>
            <a:custGeom>
              <a:avLst/>
              <a:gdLst/>
              <a:ahLst/>
              <a:cxnLst/>
              <a:rect l="l" t="t" r="r" b="b"/>
              <a:pathLst>
                <a:path w="65" h="181" extrusionOk="0">
                  <a:moveTo>
                    <a:pt x="58" y="1"/>
                  </a:moveTo>
                  <a:lnTo>
                    <a:pt x="55" y="6"/>
                  </a:lnTo>
                  <a:cubicBezTo>
                    <a:pt x="51" y="6"/>
                    <a:pt x="51" y="7"/>
                    <a:pt x="51" y="9"/>
                  </a:cubicBezTo>
                  <a:cubicBezTo>
                    <a:pt x="50" y="14"/>
                    <a:pt x="48" y="20"/>
                    <a:pt x="47" y="23"/>
                  </a:cubicBezTo>
                  <a:lnTo>
                    <a:pt x="40" y="41"/>
                  </a:lnTo>
                  <a:cubicBezTo>
                    <a:pt x="35" y="53"/>
                    <a:pt x="32" y="68"/>
                    <a:pt x="28" y="79"/>
                  </a:cubicBezTo>
                  <a:cubicBezTo>
                    <a:pt x="24" y="91"/>
                    <a:pt x="20" y="104"/>
                    <a:pt x="16" y="117"/>
                  </a:cubicBezTo>
                  <a:lnTo>
                    <a:pt x="10" y="134"/>
                  </a:lnTo>
                  <a:cubicBezTo>
                    <a:pt x="10" y="139"/>
                    <a:pt x="8" y="141"/>
                    <a:pt x="8" y="144"/>
                  </a:cubicBezTo>
                  <a:cubicBezTo>
                    <a:pt x="5" y="149"/>
                    <a:pt x="5" y="150"/>
                    <a:pt x="5" y="155"/>
                  </a:cubicBezTo>
                  <a:cubicBezTo>
                    <a:pt x="4" y="160"/>
                    <a:pt x="2" y="168"/>
                    <a:pt x="1" y="174"/>
                  </a:cubicBezTo>
                  <a:cubicBezTo>
                    <a:pt x="1" y="175"/>
                    <a:pt x="1" y="180"/>
                    <a:pt x="4" y="180"/>
                  </a:cubicBezTo>
                  <a:lnTo>
                    <a:pt x="8" y="180"/>
                  </a:lnTo>
                  <a:cubicBezTo>
                    <a:pt x="10" y="180"/>
                    <a:pt x="10" y="177"/>
                    <a:pt x="10" y="175"/>
                  </a:cubicBezTo>
                  <a:cubicBezTo>
                    <a:pt x="12" y="171"/>
                    <a:pt x="16" y="164"/>
                    <a:pt x="18" y="158"/>
                  </a:cubicBezTo>
                  <a:cubicBezTo>
                    <a:pt x="20" y="153"/>
                    <a:pt x="20" y="152"/>
                    <a:pt x="21" y="149"/>
                  </a:cubicBezTo>
                  <a:cubicBezTo>
                    <a:pt x="24" y="144"/>
                    <a:pt x="24" y="142"/>
                    <a:pt x="26" y="137"/>
                  </a:cubicBezTo>
                  <a:cubicBezTo>
                    <a:pt x="29" y="126"/>
                    <a:pt x="34" y="112"/>
                    <a:pt x="37" y="101"/>
                  </a:cubicBezTo>
                  <a:cubicBezTo>
                    <a:pt x="45" y="76"/>
                    <a:pt x="51" y="49"/>
                    <a:pt x="59" y="23"/>
                  </a:cubicBezTo>
                  <a:cubicBezTo>
                    <a:pt x="61" y="18"/>
                    <a:pt x="64" y="14"/>
                    <a:pt x="64" y="9"/>
                  </a:cubicBezTo>
                  <a:lnTo>
                    <a:pt x="64" y="7"/>
                  </a:lnTo>
                  <a:cubicBezTo>
                    <a:pt x="64" y="6"/>
                    <a:pt x="61" y="3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Google Shape;524;p23">
              <a:extLst>
                <a:ext uri="{FF2B5EF4-FFF2-40B4-BE49-F238E27FC236}">
                  <a16:creationId xmlns:a16="http://schemas.microsoft.com/office/drawing/2014/main" id="{3413F5B8-CDA7-4529-95DF-7974C768BA7A}"/>
                </a:ext>
              </a:extLst>
            </p:cNvPr>
            <p:cNvSpPr/>
            <p:nvPr/>
          </p:nvSpPr>
          <p:spPr>
            <a:xfrm>
              <a:off x="8170313" y="2409493"/>
              <a:ext cx="34790" cy="112306"/>
            </a:xfrm>
            <a:custGeom>
              <a:avLst/>
              <a:gdLst/>
              <a:ahLst/>
              <a:cxnLst/>
              <a:rect l="l" t="t" r="r" b="b"/>
              <a:pathLst>
                <a:path w="57" h="184" extrusionOk="0">
                  <a:moveTo>
                    <a:pt x="52" y="0"/>
                  </a:moveTo>
                  <a:cubicBezTo>
                    <a:pt x="52" y="0"/>
                    <a:pt x="52" y="0"/>
                    <a:pt x="52" y="1"/>
                  </a:cubicBezTo>
                  <a:lnTo>
                    <a:pt x="52" y="1"/>
                  </a:lnTo>
                  <a:cubicBezTo>
                    <a:pt x="52" y="0"/>
                    <a:pt x="53" y="0"/>
                    <a:pt x="52" y="0"/>
                  </a:cubicBezTo>
                  <a:close/>
                  <a:moveTo>
                    <a:pt x="52" y="1"/>
                  </a:moveTo>
                  <a:lnTo>
                    <a:pt x="52" y="1"/>
                  </a:lnTo>
                  <a:cubicBezTo>
                    <a:pt x="51" y="1"/>
                    <a:pt x="51" y="1"/>
                    <a:pt x="50" y="1"/>
                  </a:cubicBezTo>
                  <a:cubicBezTo>
                    <a:pt x="48" y="2"/>
                    <a:pt x="48" y="6"/>
                    <a:pt x="48" y="7"/>
                  </a:cubicBezTo>
                  <a:cubicBezTo>
                    <a:pt x="47" y="9"/>
                    <a:pt x="47" y="10"/>
                    <a:pt x="45" y="15"/>
                  </a:cubicBezTo>
                  <a:cubicBezTo>
                    <a:pt x="42" y="18"/>
                    <a:pt x="40" y="25"/>
                    <a:pt x="39" y="31"/>
                  </a:cubicBezTo>
                  <a:lnTo>
                    <a:pt x="32" y="48"/>
                  </a:lnTo>
                  <a:cubicBezTo>
                    <a:pt x="31" y="55"/>
                    <a:pt x="31" y="58"/>
                    <a:pt x="29" y="64"/>
                  </a:cubicBezTo>
                  <a:cubicBezTo>
                    <a:pt x="24" y="75"/>
                    <a:pt x="23" y="87"/>
                    <a:pt x="21" y="98"/>
                  </a:cubicBezTo>
                  <a:cubicBezTo>
                    <a:pt x="18" y="107"/>
                    <a:pt x="15" y="120"/>
                    <a:pt x="13" y="129"/>
                  </a:cubicBezTo>
                  <a:cubicBezTo>
                    <a:pt x="10" y="137"/>
                    <a:pt x="9" y="144"/>
                    <a:pt x="7" y="152"/>
                  </a:cubicBezTo>
                  <a:lnTo>
                    <a:pt x="1" y="175"/>
                  </a:lnTo>
                  <a:lnTo>
                    <a:pt x="1" y="180"/>
                  </a:lnTo>
                  <a:cubicBezTo>
                    <a:pt x="1" y="182"/>
                    <a:pt x="2" y="182"/>
                    <a:pt x="5" y="183"/>
                  </a:cubicBezTo>
                  <a:cubicBezTo>
                    <a:pt x="6" y="184"/>
                    <a:pt x="7" y="184"/>
                    <a:pt x="8" y="184"/>
                  </a:cubicBezTo>
                  <a:cubicBezTo>
                    <a:pt x="10" y="184"/>
                    <a:pt x="11" y="182"/>
                    <a:pt x="13" y="180"/>
                  </a:cubicBezTo>
                  <a:cubicBezTo>
                    <a:pt x="17" y="169"/>
                    <a:pt x="18" y="158"/>
                    <a:pt x="23" y="145"/>
                  </a:cubicBezTo>
                  <a:cubicBezTo>
                    <a:pt x="24" y="134"/>
                    <a:pt x="29" y="123"/>
                    <a:pt x="31" y="112"/>
                  </a:cubicBezTo>
                  <a:lnTo>
                    <a:pt x="48" y="47"/>
                  </a:lnTo>
                  <a:cubicBezTo>
                    <a:pt x="50" y="39"/>
                    <a:pt x="51" y="33"/>
                    <a:pt x="55" y="25"/>
                  </a:cubicBezTo>
                  <a:cubicBezTo>
                    <a:pt x="55" y="20"/>
                    <a:pt x="56" y="17"/>
                    <a:pt x="56" y="12"/>
                  </a:cubicBezTo>
                  <a:lnTo>
                    <a:pt x="56" y="7"/>
                  </a:lnTo>
                  <a:lnTo>
                    <a:pt x="56" y="4"/>
                  </a:lnTo>
                  <a:cubicBezTo>
                    <a:pt x="56" y="2"/>
                    <a:pt x="56" y="1"/>
                    <a:pt x="55" y="1"/>
                  </a:cubicBezTo>
                  <a:lnTo>
                    <a:pt x="51" y="1"/>
                  </a:lnTo>
                  <a:cubicBezTo>
                    <a:pt x="52" y="1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Google Shape;525;p23">
              <a:extLst>
                <a:ext uri="{FF2B5EF4-FFF2-40B4-BE49-F238E27FC236}">
                  <a16:creationId xmlns:a16="http://schemas.microsoft.com/office/drawing/2014/main" id="{DDA3A59E-D578-47C5-A25E-7E92669E89B0}"/>
                </a:ext>
              </a:extLst>
            </p:cNvPr>
            <p:cNvSpPr/>
            <p:nvPr/>
          </p:nvSpPr>
          <p:spPr>
            <a:xfrm>
              <a:off x="8135523" y="2438790"/>
              <a:ext cx="39673" cy="123292"/>
            </a:xfrm>
            <a:custGeom>
              <a:avLst/>
              <a:gdLst/>
              <a:ahLst/>
              <a:cxnLst/>
              <a:rect l="l" t="t" r="r" b="b"/>
              <a:pathLst>
                <a:path w="65" h="202" extrusionOk="0">
                  <a:moveTo>
                    <a:pt x="59" y="0"/>
                  </a:moveTo>
                  <a:cubicBezTo>
                    <a:pt x="59" y="0"/>
                    <a:pt x="58" y="0"/>
                    <a:pt x="58" y="0"/>
                  </a:cubicBezTo>
                  <a:cubicBezTo>
                    <a:pt x="56" y="0"/>
                    <a:pt x="56" y="2"/>
                    <a:pt x="56" y="2"/>
                  </a:cubicBezTo>
                  <a:cubicBezTo>
                    <a:pt x="56" y="5"/>
                    <a:pt x="55" y="5"/>
                    <a:pt x="55" y="7"/>
                  </a:cubicBezTo>
                  <a:cubicBezTo>
                    <a:pt x="51" y="10"/>
                    <a:pt x="50" y="13"/>
                    <a:pt x="50" y="16"/>
                  </a:cubicBezTo>
                  <a:cubicBezTo>
                    <a:pt x="48" y="23"/>
                    <a:pt x="43" y="31"/>
                    <a:pt x="42" y="37"/>
                  </a:cubicBezTo>
                  <a:cubicBezTo>
                    <a:pt x="39" y="50"/>
                    <a:pt x="34" y="62"/>
                    <a:pt x="31" y="77"/>
                  </a:cubicBezTo>
                  <a:cubicBezTo>
                    <a:pt x="23" y="104"/>
                    <a:pt x="15" y="132"/>
                    <a:pt x="9" y="159"/>
                  </a:cubicBezTo>
                  <a:cubicBezTo>
                    <a:pt x="5" y="169"/>
                    <a:pt x="2" y="181"/>
                    <a:pt x="1" y="191"/>
                  </a:cubicBezTo>
                  <a:lnTo>
                    <a:pt x="1" y="197"/>
                  </a:lnTo>
                  <a:cubicBezTo>
                    <a:pt x="1" y="199"/>
                    <a:pt x="2" y="200"/>
                    <a:pt x="4" y="200"/>
                  </a:cubicBezTo>
                  <a:cubicBezTo>
                    <a:pt x="5" y="201"/>
                    <a:pt x="7" y="202"/>
                    <a:pt x="8" y="202"/>
                  </a:cubicBezTo>
                  <a:cubicBezTo>
                    <a:pt x="12" y="202"/>
                    <a:pt x="15" y="199"/>
                    <a:pt x="15" y="196"/>
                  </a:cubicBezTo>
                  <a:cubicBezTo>
                    <a:pt x="21" y="167"/>
                    <a:pt x="28" y="140"/>
                    <a:pt x="35" y="111"/>
                  </a:cubicBezTo>
                  <a:cubicBezTo>
                    <a:pt x="43" y="85"/>
                    <a:pt x="50" y="56"/>
                    <a:pt x="58" y="31"/>
                  </a:cubicBezTo>
                  <a:cubicBezTo>
                    <a:pt x="59" y="26"/>
                    <a:pt x="59" y="21"/>
                    <a:pt x="62" y="16"/>
                  </a:cubicBezTo>
                  <a:cubicBezTo>
                    <a:pt x="62" y="15"/>
                    <a:pt x="64" y="13"/>
                    <a:pt x="64" y="8"/>
                  </a:cubicBezTo>
                  <a:lnTo>
                    <a:pt x="64" y="7"/>
                  </a:lnTo>
                  <a:lnTo>
                    <a:pt x="64" y="5"/>
                  </a:lnTo>
                  <a:cubicBezTo>
                    <a:pt x="64" y="2"/>
                    <a:pt x="62" y="2"/>
                    <a:pt x="62" y="2"/>
                  </a:cubicBezTo>
                  <a:lnTo>
                    <a:pt x="59" y="2"/>
                  </a:lnTo>
                  <a:cubicBezTo>
                    <a:pt x="5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Google Shape;526;p23">
              <a:extLst>
                <a:ext uri="{FF2B5EF4-FFF2-40B4-BE49-F238E27FC236}">
                  <a16:creationId xmlns:a16="http://schemas.microsoft.com/office/drawing/2014/main" id="{09D1AB45-5A7C-4918-BC58-6858AD772FDE}"/>
                </a:ext>
              </a:extLst>
            </p:cNvPr>
            <p:cNvSpPr/>
            <p:nvPr/>
          </p:nvSpPr>
          <p:spPr>
            <a:xfrm>
              <a:off x="8098901" y="2468088"/>
              <a:ext cx="38453" cy="130617"/>
            </a:xfrm>
            <a:custGeom>
              <a:avLst/>
              <a:gdLst/>
              <a:ahLst/>
              <a:cxnLst/>
              <a:rect l="l" t="t" r="r" b="b"/>
              <a:pathLst>
                <a:path w="63" h="214" extrusionOk="0">
                  <a:moveTo>
                    <a:pt x="61" y="1"/>
                  </a:moveTo>
                  <a:cubicBezTo>
                    <a:pt x="61" y="1"/>
                    <a:pt x="61" y="1"/>
                    <a:pt x="61" y="2"/>
                  </a:cubicBez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ubicBezTo>
                    <a:pt x="56" y="3"/>
                    <a:pt x="55" y="4"/>
                    <a:pt x="55" y="4"/>
                  </a:cubicBezTo>
                  <a:cubicBezTo>
                    <a:pt x="55" y="4"/>
                    <a:pt x="55" y="3"/>
                    <a:pt x="56" y="2"/>
                  </a:cubicBezTo>
                  <a:lnTo>
                    <a:pt x="56" y="2"/>
                  </a:lnTo>
                  <a:lnTo>
                    <a:pt x="54" y="5"/>
                  </a:lnTo>
                  <a:cubicBezTo>
                    <a:pt x="54" y="6"/>
                    <a:pt x="53" y="8"/>
                    <a:pt x="53" y="10"/>
                  </a:cubicBezTo>
                  <a:cubicBezTo>
                    <a:pt x="49" y="14"/>
                    <a:pt x="49" y="16"/>
                    <a:pt x="48" y="19"/>
                  </a:cubicBezTo>
                  <a:cubicBezTo>
                    <a:pt x="46" y="27"/>
                    <a:pt x="45" y="33"/>
                    <a:pt x="40" y="41"/>
                  </a:cubicBezTo>
                  <a:lnTo>
                    <a:pt x="29" y="84"/>
                  </a:lnTo>
                  <a:cubicBezTo>
                    <a:pt x="21" y="111"/>
                    <a:pt x="15" y="138"/>
                    <a:pt x="8" y="167"/>
                  </a:cubicBezTo>
                  <a:cubicBezTo>
                    <a:pt x="7" y="179"/>
                    <a:pt x="2" y="190"/>
                    <a:pt x="0" y="203"/>
                  </a:cubicBezTo>
                  <a:lnTo>
                    <a:pt x="0" y="208"/>
                  </a:lnTo>
                  <a:cubicBezTo>
                    <a:pt x="0" y="211"/>
                    <a:pt x="3" y="213"/>
                    <a:pt x="5" y="213"/>
                  </a:cubicBezTo>
                  <a:cubicBezTo>
                    <a:pt x="6" y="213"/>
                    <a:pt x="6" y="213"/>
                    <a:pt x="7" y="213"/>
                  </a:cubicBezTo>
                  <a:cubicBezTo>
                    <a:pt x="10" y="213"/>
                    <a:pt x="13" y="210"/>
                    <a:pt x="15" y="206"/>
                  </a:cubicBezTo>
                  <a:cubicBezTo>
                    <a:pt x="16" y="200"/>
                    <a:pt x="18" y="192"/>
                    <a:pt x="21" y="187"/>
                  </a:cubicBezTo>
                  <a:cubicBezTo>
                    <a:pt x="23" y="181"/>
                    <a:pt x="24" y="173"/>
                    <a:pt x="27" y="167"/>
                  </a:cubicBezTo>
                  <a:cubicBezTo>
                    <a:pt x="30" y="152"/>
                    <a:pt x="35" y="140"/>
                    <a:pt x="37" y="125"/>
                  </a:cubicBezTo>
                  <a:cubicBezTo>
                    <a:pt x="40" y="111"/>
                    <a:pt x="43" y="95"/>
                    <a:pt x="46" y="81"/>
                  </a:cubicBezTo>
                  <a:cubicBezTo>
                    <a:pt x="51" y="67"/>
                    <a:pt x="53" y="52"/>
                    <a:pt x="56" y="38"/>
                  </a:cubicBezTo>
                  <a:cubicBezTo>
                    <a:pt x="59" y="32"/>
                    <a:pt x="59" y="25"/>
                    <a:pt x="61" y="19"/>
                  </a:cubicBezTo>
                  <a:cubicBezTo>
                    <a:pt x="61" y="16"/>
                    <a:pt x="62" y="14"/>
                    <a:pt x="62" y="10"/>
                  </a:cubicBezTo>
                  <a:lnTo>
                    <a:pt x="62" y="8"/>
                  </a:lnTo>
                  <a:lnTo>
                    <a:pt x="62" y="6"/>
                  </a:lnTo>
                  <a:lnTo>
                    <a:pt x="62" y="3"/>
                  </a:lnTo>
                  <a:lnTo>
                    <a:pt x="62" y="2"/>
                  </a:lnTo>
                  <a:cubicBezTo>
                    <a:pt x="62" y="2"/>
                    <a:pt x="61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Google Shape;527;p23">
              <a:extLst>
                <a:ext uri="{FF2B5EF4-FFF2-40B4-BE49-F238E27FC236}">
                  <a16:creationId xmlns:a16="http://schemas.microsoft.com/office/drawing/2014/main" id="{510812F4-E5A2-4D5B-8F03-E691672AB7B4}"/>
                </a:ext>
              </a:extLst>
            </p:cNvPr>
            <p:cNvSpPr/>
            <p:nvPr/>
          </p:nvSpPr>
          <p:spPr>
            <a:xfrm>
              <a:off x="8049462" y="2497995"/>
              <a:ext cx="45777" cy="144044"/>
            </a:xfrm>
            <a:custGeom>
              <a:avLst/>
              <a:gdLst/>
              <a:ahLst/>
              <a:cxnLst/>
              <a:rect l="l" t="t" r="r" b="b"/>
              <a:pathLst>
                <a:path w="75" h="236" extrusionOk="0">
                  <a:moveTo>
                    <a:pt x="67" y="0"/>
                  </a:moveTo>
                  <a:cubicBezTo>
                    <a:pt x="65" y="0"/>
                    <a:pt x="62" y="3"/>
                    <a:pt x="62" y="5"/>
                  </a:cubicBezTo>
                  <a:cubicBezTo>
                    <a:pt x="59" y="7"/>
                    <a:pt x="59" y="8"/>
                    <a:pt x="59" y="10"/>
                  </a:cubicBezTo>
                  <a:cubicBezTo>
                    <a:pt x="58" y="14"/>
                    <a:pt x="58" y="18"/>
                    <a:pt x="56" y="21"/>
                  </a:cubicBezTo>
                  <a:cubicBezTo>
                    <a:pt x="54" y="29"/>
                    <a:pt x="53" y="35"/>
                    <a:pt x="48" y="43"/>
                  </a:cubicBezTo>
                  <a:cubicBezTo>
                    <a:pt x="45" y="56"/>
                    <a:pt x="40" y="72"/>
                    <a:pt x="37" y="86"/>
                  </a:cubicBezTo>
                  <a:cubicBezTo>
                    <a:pt x="32" y="102"/>
                    <a:pt x="29" y="116"/>
                    <a:pt x="24" y="132"/>
                  </a:cubicBezTo>
                  <a:cubicBezTo>
                    <a:pt x="19" y="146"/>
                    <a:pt x="16" y="159"/>
                    <a:pt x="12" y="175"/>
                  </a:cubicBezTo>
                  <a:cubicBezTo>
                    <a:pt x="10" y="183"/>
                    <a:pt x="8" y="191"/>
                    <a:pt x="7" y="202"/>
                  </a:cubicBezTo>
                  <a:cubicBezTo>
                    <a:pt x="7" y="205"/>
                    <a:pt x="4" y="208"/>
                    <a:pt x="4" y="211"/>
                  </a:cubicBezTo>
                  <a:cubicBezTo>
                    <a:pt x="2" y="216"/>
                    <a:pt x="0" y="221"/>
                    <a:pt x="0" y="227"/>
                  </a:cubicBezTo>
                  <a:cubicBezTo>
                    <a:pt x="0" y="230"/>
                    <a:pt x="2" y="232"/>
                    <a:pt x="7" y="235"/>
                  </a:cubicBezTo>
                  <a:cubicBezTo>
                    <a:pt x="8" y="235"/>
                    <a:pt x="8" y="236"/>
                    <a:pt x="9" y="236"/>
                  </a:cubicBezTo>
                  <a:cubicBezTo>
                    <a:pt x="11" y="236"/>
                    <a:pt x="12" y="234"/>
                    <a:pt x="15" y="230"/>
                  </a:cubicBezTo>
                  <a:lnTo>
                    <a:pt x="19" y="219"/>
                  </a:lnTo>
                  <a:cubicBezTo>
                    <a:pt x="19" y="216"/>
                    <a:pt x="23" y="213"/>
                    <a:pt x="23" y="211"/>
                  </a:cubicBezTo>
                  <a:cubicBezTo>
                    <a:pt x="24" y="205"/>
                    <a:pt x="27" y="197"/>
                    <a:pt x="31" y="191"/>
                  </a:cubicBezTo>
                  <a:lnTo>
                    <a:pt x="42" y="149"/>
                  </a:lnTo>
                  <a:cubicBezTo>
                    <a:pt x="46" y="133"/>
                    <a:pt x="48" y="119"/>
                    <a:pt x="51" y="103"/>
                  </a:cubicBezTo>
                  <a:cubicBezTo>
                    <a:pt x="56" y="87"/>
                    <a:pt x="58" y="73"/>
                    <a:pt x="62" y="57"/>
                  </a:cubicBezTo>
                  <a:cubicBezTo>
                    <a:pt x="64" y="48"/>
                    <a:pt x="65" y="40"/>
                    <a:pt x="67" y="30"/>
                  </a:cubicBezTo>
                  <a:cubicBezTo>
                    <a:pt x="70" y="26"/>
                    <a:pt x="70" y="21"/>
                    <a:pt x="72" y="16"/>
                  </a:cubicBezTo>
                  <a:cubicBezTo>
                    <a:pt x="73" y="10"/>
                    <a:pt x="75" y="2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Google Shape;528;p23">
              <a:extLst>
                <a:ext uri="{FF2B5EF4-FFF2-40B4-BE49-F238E27FC236}">
                  <a16:creationId xmlns:a16="http://schemas.microsoft.com/office/drawing/2014/main" id="{17FF30E2-B7DA-49D1-ABA2-261F8FA81875}"/>
                </a:ext>
              </a:extLst>
            </p:cNvPr>
            <p:cNvSpPr/>
            <p:nvPr/>
          </p:nvSpPr>
          <p:spPr>
            <a:xfrm>
              <a:off x="8010399" y="2526682"/>
              <a:ext cx="39673" cy="141603"/>
            </a:xfrm>
            <a:custGeom>
              <a:avLst/>
              <a:gdLst/>
              <a:ahLst/>
              <a:cxnLst/>
              <a:rect l="l" t="t" r="r" b="b"/>
              <a:pathLst>
                <a:path w="65" h="232" extrusionOk="0">
                  <a:moveTo>
                    <a:pt x="56" y="1"/>
                  </a:moveTo>
                  <a:cubicBezTo>
                    <a:pt x="53" y="1"/>
                    <a:pt x="50" y="7"/>
                    <a:pt x="50" y="12"/>
                  </a:cubicBezTo>
                  <a:cubicBezTo>
                    <a:pt x="50" y="15"/>
                    <a:pt x="49" y="17"/>
                    <a:pt x="49" y="21"/>
                  </a:cubicBezTo>
                  <a:cubicBezTo>
                    <a:pt x="47" y="29"/>
                    <a:pt x="44" y="36"/>
                    <a:pt x="42" y="44"/>
                  </a:cubicBezTo>
                  <a:cubicBezTo>
                    <a:pt x="39" y="59"/>
                    <a:pt x="34" y="72"/>
                    <a:pt x="31" y="88"/>
                  </a:cubicBezTo>
                  <a:cubicBezTo>
                    <a:pt x="26" y="102"/>
                    <a:pt x="23" y="118"/>
                    <a:pt x="20" y="134"/>
                  </a:cubicBezTo>
                  <a:cubicBezTo>
                    <a:pt x="17" y="148"/>
                    <a:pt x="15" y="164"/>
                    <a:pt x="10" y="178"/>
                  </a:cubicBezTo>
                  <a:cubicBezTo>
                    <a:pt x="9" y="186"/>
                    <a:pt x="9" y="191"/>
                    <a:pt x="7" y="199"/>
                  </a:cubicBezTo>
                  <a:lnTo>
                    <a:pt x="1" y="223"/>
                  </a:lnTo>
                  <a:lnTo>
                    <a:pt x="1" y="228"/>
                  </a:lnTo>
                  <a:cubicBezTo>
                    <a:pt x="3" y="229"/>
                    <a:pt x="4" y="231"/>
                    <a:pt x="7" y="231"/>
                  </a:cubicBezTo>
                  <a:cubicBezTo>
                    <a:pt x="8" y="232"/>
                    <a:pt x="9" y="232"/>
                    <a:pt x="10" y="232"/>
                  </a:cubicBezTo>
                  <a:cubicBezTo>
                    <a:pt x="13" y="232"/>
                    <a:pt x="17" y="229"/>
                    <a:pt x="18" y="226"/>
                  </a:cubicBezTo>
                  <a:cubicBezTo>
                    <a:pt x="22" y="218"/>
                    <a:pt x="23" y="212"/>
                    <a:pt x="25" y="204"/>
                  </a:cubicBezTo>
                  <a:cubicBezTo>
                    <a:pt x="26" y="196"/>
                    <a:pt x="28" y="190"/>
                    <a:pt x="28" y="182"/>
                  </a:cubicBezTo>
                  <a:cubicBezTo>
                    <a:pt x="33" y="167"/>
                    <a:pt x="34" y="152"/>
                    <a:pt x="39" y="139"/>
                  </a:cubicBezTo>
                  <a:cubicBezTo>
                    <a:pt x="42" y="123"/>
                    <a:pt x="44" y="109"/>
                    <a:pt x="49" y="93"/>
                  </a:cubicBezTo>
                  <a:cubicBezTo>
                    <a:pt x="50" y="79"/>
                    <a:pt x="55" y="63"/>
                    <a:pt x="56" y="48"/>
                  </a:cubicBezTo>
                  <a:cubicBezTo>
                    <a:pt x="58" y="44"/>
                    <a:pt x="58" y="39"/>
                    <a:pt x="60" y="33"/>
                  </a:cubicBezTo>
                  <a:lnTo>
                    <a:pt x="60" y="36"/>
                  </a:lnTo>
                  <a:cubicBezTo>
                    <a:pt x="63" y="29"/>
                    <a:pt x="63" y="23"/>
                    <a:pt x="64" y="17"/>
                  </a:cubicBezTo>
                  <a:lnTo>
                    <a:pt x="64" y="12"/>
                  </a:lnTo>
                  <a:lnTo>
                    <a:pt x="64" y="7"/>
                  </a:lnTo>
                  <a:cubicBezTo>
                    <a:pt x="64" y="6"/>
                    <a:pt x="64" y="6"/>
                    <a:pt x="63" y="6"/>
                  </a:cubicBezTo>
                  <a:cubicBezTo>
                    <a:pt x="61" y="1"/>
                    <a:pt x="58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Google Shape;529;p23">
              <a:extLst>
                <a:ext uri="{FF2B5EF4-FFF2-40B4-BE49-F238E27FC236}">
                  <a16:creationId xmlns:a16="http://schemas.microsoft.com/office/drawing/2014/main" id="{E892AB22-05ED-437A-AF29-0303168ED638}"/>
                </a:ext>
              </a:extLst>
            </p:cNvPr>
            <p:cNvSpPr/>
            <p:nvPr/>
          </p:nvSpPr>
          <p:spPr>
            <a:xfrm>
              <a:off x="7964012" y="2549265"/>
              <a:ext cx="45166" cy="129396"/>
            </a:xfrm>
            <a:custGeom>
              <a:avLst/>
              <a:gdLst/>
              <a:ahLst/>
              <a:cxnLst/>
              <a:rect l="l" t="t" r="r" b="b"/>
              <a:pathLst>
                <a:path w="74" h="212" extrusionOk="0">
                  <a:moveTo>
                    <a:pt x="69" y="0"/>
                  </a:moveTo>
                  <a:cubicBezTo>
                    <a:pt x="63" y="2"/>
                    <a:pt x="61" y="3"/>
                    <a:pt x="59" y="5"/>
                  </a:cubicBezTo>
                  <a:cubicBezTo>
                    <a:pt x="58" y="10"/>
                    <a:pt x="55" y="11"/>
                    <a:pt x="55" y="16"/>
                  </a:cubicBezTo>
                  <a:cubicBezTo>
                    <a:pt x="53" y="21"/>
                    <a:pt x="50" y="27"/>
                    <a:pt x="47" y="34"/>
                  </a:cubicBezTo>
                  <a:cubicBezTo>
                    <a:pt x="42" y="45"/>
                    <a:pt x="37" y="59"/>
                    <a:pt x="36" y="72"/>
                  </a:cubicBezTo>
                  <a:cubicBezTo>
                    <a:pt x="28" y="97"/>
                    <a:pt x="21" y="124"/>
                    <a:pt x="13" y="151"/>
                  </a:cubicBezTo>
                  <a:cubicBezTo>
                    <a:pt x="12" y="159"/>
                    <a:pt x="10" y="167"/>
                    <a:pt x="7" y="176"/>
                  </a:cubicBezTo>
                  <a:cubicBezTo>
                    <a:pt x="6" y="180"/>
                    <a:pt x="6" y="184"/>
                    <a:pt x="4" y="187"/>
                  </a:cubicBezTo>
                  <a:cubicBezTo>
                    <a:pt x="1" y="194"/>
                    <a:pt x="1" y="199"/>
                    <a:pt x="1" y="203"/>
                  </a:cubicBezTo>
                  <a:cubicBezTo>
                    <a:pt x="1" y="208"/>
                    <a:pt x="4" y="210"/>
                    <a:pt x="7" y="211"/>
                  </a:cubicBezTo>
                  <a:lnTo>
                    <a:pt x="13" y="211"/>
                  </a:lnTo>
                  <a:cubicBezTo>
                    <a:pt x="15" y="211"/>
                    <a:pt x="18" y="210"/>
                    <a:pt x="18" y="208"/>
                  </a:cubicBezTo>
                  <a:cubicBezTo>
                    <a:pt x="20" y="203"/>
                    <a:pt x="20" y="202"/>
                    <a:pt x="21" y="199"/>
                  </a:cubicBezTo>
                  <a:cubicBezTo>
                    <a:pt x="21" y="195"/>
                    <a:pt x="21" y="195"/>
                    <a:pt x="23" y="194"/>
                  </a:cubicBezTo>
                  <a:cubicBezTo>
                    <a:pt x="23" y="192"/>
                    <a:pt x="23" y="191"/>
                    <a:pt x="26" y="187"/>
                  </a:cubicBezTo>
                  <a:cubicBezTo>
                    <a:pt x="28" y="183"/>
                    <a:pt x="29" y="175"/>
                    <a:pt x="29" y="168"/>
                  </a:cubicBezTo>
                  <a:cubicBezTo>
                    <a:pt x="34" y="154"/>
                    <a:pt x="36" y="143"/>
                    <a:pt x="39" y="129"/>
                  </a:cubicBezTo>
                  <a:cubicBezTo>
                    <a:pt x="45" y="100"/>
                    <a:pt x="52" y="75"/>
                    <a:pt x="59" y="49"/>
                  </a:cubicBezTo>
                  <a:cubicBezTo>
                    <a:pt x="61" y="42"/>
                    <a:pt x="66" y="34"/>
                    <a:pt x="67" y="24"/>
                  </a:cubicBezTo>
                  <a:cubicBezTo>
                    <a:pt x="69" y="19"/>
                    <a:pt x="69" y="16"/>
                    <a:pt x="71" y="11"/>
                  </a:cubicBezTo>
                  <a:cubicBezTo>
                    <a:pt x="71" y="10"/>
                    <a:pt x="74" y="8"/>
                    <a:pt x="74" y="5"/>
                  </a:cubicBezTo>
                  <a:cubicBezTo>
                    <a:pt x="74" y="3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Google Shape;530;p23">
              <a:extLst>
                <a:ext uri="{FF2B5EF4-FFF2-40B4-BE49-F238E27FC236}">
                  <a16:creationId xmlns:a16="http://schemas.microsoft.com/office/drawing/2014/main" id="{85E2A615-D122-4FA5-AEC1-330FB2253A87}"/>
                </a:ext>
              </a:extLst>
            </p:cNvPr>
            <p:cNvSpPr/>
            <p:nvPr/>
          </p:nvSpPr>
          <p:spPr>
            <a:xfrm>
              <a:off x="7910911" y="2564524"/>
              <a:ext cx="46998" cy="140993"/>
            </a:xfrm>
            <a:custGeom>
              <a:avLst/>
              <a:gdLst/>
              <a:ahLst/>
              <a:cxnLst/>
              <a:rect l="l" t="t" r="r" b="b"/>
              <a:pathLst>
                <a:path w="77" h="231" extrusionOk="0">
                  <a:moveTo>
                    <a:pt x="67" y="1"/>
                  </a:moveTo>
                  <a:cubicBezTo>
                    <a:pt x="67" y="1"/>
                    <a:pt x="66" y="1"/>
                    <a:pt x="66" y="2"/>
                  </a:cubicBezTo>
                  <a:lnTo>
                    <a:pt x="62" y="5"/>
                  </a:lnTo>
                  <a:cubicBezTo>
                    <a:pt x="61" y="7"/>
                    <a:pt x="61" y="9"/>
                    <a:pt x="61" y="10"/>
                  </a:cubicBezTo>
                  <a:cubicBezTo>
                    <a:pt x="59" y="15"/>
                    <a:pt x="59" y="17"/>
                    <a:pt x="56" y="20"/>
                  </a:cubicBezTo>
                  <a:cubicBezTo>
                    <a:pt x="54" y="28"/>
                    <a:pt x="53" y="34"/>
                    <a:pt x="51" y="42"/>
                  </a:cubicBezTo>
                  <a:cubicBezTo>
                    <a:pt x="47" y="56"/>
                    <a:pt x="43" y="72"/>
                    <a:pt x="39" y="86"/>
                  </a:cubicBezTo>
                  <a:cubicBezTo>
                    <a:pt x="35" y="101"/>
                    <a:pt x="31" y="116"/>
                    <a:pt x="28" y="129"/>
                  </a:cubicBezTo>
                  <a:cubicBezTo>
                    <a:pt x="24" y="137"/>
                    <a:pt x="23" y="143"/>
                    <a:pt x="21" y="151"/>
                  </a:cubicBezTo>
                  <a:cubicBezTo>
                    <a:pt x="21" y="156"/>
                    <a:pt x="20" y="159"/>
                    <a:pt x="20" y="161"/>
                  </a:cubicBezTo>
                  <a:cubicBezTo>
                    <a:pt x="20" y="166"/>
                    <a:pt x="16" y="169"/>
                    <a:pt x="16" y="172"/>
                  </a:cubicBezTo>
                  <a:cubicBezTo>
                    <a:pt x="15" y="180"/>
                    <a:pt x="13" y="188"/>
                    <a:pt x="12" y="197"/>
                  </a:cubicBezTo>
                  <a:cubicBezTo>
                    <a:pt x="8" y="201"/>
                    <a:pt x="8" y="205"/>
                    <a:pt x="7" y="208"/>
                  </a:cubicBezTo>
                  <a:cubicBezTo>
                    <a:pt x="5" y="213"/>
                    <a:pt x="4" y="216"/>
                    <a:pt x="4" y="221"/>
                  </a:cubicBezTo>
                  <a:cubicBezTo>
                    <a:pt x="1" y="224"/>
                    <a:pt x="4" y="229"/>
                    <a:pt x="7" y="231"/>
                  </a:cubicBezTo>
                  <a:lnTo>
                    <a:pt x="13" y="231"/>
                  </a:lnTo>
                  <a:cubicBezTo>
                    <a:pt x="15" y="231"/>
                    <a:pt x="16" y="229"/>
                    <a:pt x="16" y="228"/>
                  </a:cubicBezTo>
                  <a:cubicBezTo>
                    <a:pt x="20" y="223"/>
                    <a:pt x="20" y="220"/>
                    <a:pt x="21" y="215"/>
                  </a:cubicBezTo>
                  <a:cubicBezTo>
                    <a:pt x="23" y="212"/>
                    <a:pt x="23" y="208"/>
                    <a:pt x="24" y="205"/>
                  </a:cubicBezTo>
                  <a:cubicBezTo>
                    <a:pt x="28" y="199"/>
                    <a:pt x="31" y="191"/>
                    <a:pt x="32" y="185"/>
                  </a:cubicBezTo>
                  <a:cubicBezTo>
                    <a:pt x="35" y="182"/>
                    <a:pt x="35" y="180"/>
                    <a:pt x="37" y="175"/>
                  </a:cubicBezTo>
                  <a:cubicBezTo>
                    <a:pt x="39" y="172"/>
                    <a:pt x="39" y="169"/>
                    <a:pt x="40" y="166"/>
                  </a:cubicBezTo>
                  <a:cubicBezTo>
                    <a:pt x="43" y="158"/>
                    <a:pt x="45" y="151"/>
                    <a:pt x="47" y="143"/>
                  </a:cubicBezTo>
                  <a:cubicBezTo>
                    <a:pt x="54" y="113"/>
                    <a:pt x="61" y="85"/>
                    <a:pt x="69" y="55"/>
                  </a:cubicBezTo>
                  <a:lnTo>
                    <a:pt x="75" y="24"/>
                  </a:lnTo>
                  <a:lnTo>
                    <a:pt x="75" y="26"/>
                  </a:lnTo>
                  <a:cubicBezTo>
                    <a:pt x="75" y="23"/>
                    <a:pt x="77" y="17"/>
                    <a:pt x="77" y="13"/>
                  </a:cubicBezTo>
                  <a:lnTo>
                    <a:pt x="77" y="7"/>
                  </a:lnTo>
                  <a:cubicBezTo>
                    <a:pt x="74" y="2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Google Shape;531;p23">
              <a:extLst>
                <a:ext uri="{FF2B5EF4-FFF2-40B4-BE49-F238E27FC236}">
                  <a16:creationId xmlns:a16="http://schemas.microsoft.com/office/drawing/2014/main" id="{725F6C22-2BDB-43C7-91AF-676294BF0C5E}"/>
                </a:ext>
              </a:extLst>
            </p:cNvPr>
            <p:cNvSpPr/>
            <p:nvPr/>
          </p:nvSpPr>
          <p:spPr>
            <a:xfrm>
              <a:off x="7863303" y="2594432"/>
              <a:ext cx="45166" cy="121461"/>
            </a:xfrm>
            <a:custGeom>
              <a:avLst/>
              <a:gdLst/>
              <a:ahLst/>
              <a:cxnLst/>
              <a:rect l="l" t="t" r="r" b="b"/>
              <a:pathLst>
                <a:path w="74" h="199" extrusionOk="0">
                  <a:moveTo>
                    <a:pt x="66" y="1"/>
                  </a:moveTo>
                  <a:cubicBezTo>
                    <a:pt x="66" y="1"/>
                    <a:pt x="67" y="1"/>
                    <a:pt x="67" y="1"/>
                  </a:cubicBezTo>
                  <a:lnTo>
                    <a:pt x="67" y="1"/>
                  </a:lnTo>
                  <a:cubicBezTo>
                    <a:pt x="67" y="1"/>
                    <a:pt x="67" y="1"/>
                    <a:pt x="67" y="1"/>
                  </a:cubicBezTo>
                  <a:close/>
                  <a:moveTo>
                    <a:pt x="67" y="1"/>
                  </a:moveTo>
                  <a:cubicBezTo>
                    <a:pt x="64" y="4"/>
                    <a:pt x="61" y="7"/>
                    <a:pt x="60" y="10"/>
                  </a:cubicBezTo>
                  <a:cubicBezTo>
                    <a:pt x="58" y="15"/>
                    <a:pt x="58" y="17"/>
                    <a:pt x="56" y="21"/>
                  </a:cubicBezTo>
                  <a:cubicBezTo>
                    <a:pt x="53" y="26"/>
                    <a:pt x="50" y="36"/>
                    <a:pt x="48" y="41"/>
                  </a:cubicBezTo>
                  <a:cubicBezTo>
                    <a:pt x="44" y="55"/>
                    <a:pt x="37" y="69"/>
                    <a:pt x="34" y="83"/>
                  </a:cubicBezTo>
                  <a:cubicBezTo>
                    <a:pt x="29" y="96"/>
                    <a:pt x="26" y="110"/>
                    <a:pt x="20" y="125"/>
                  </a:cubicBezTo>
                  <a:cubicBezTo>
                    <a:pt x="17" y="139"/>
                    <a:pt x="12" y="150"/>
                    <a:pt x="9" y="164"/>
                  </a:cubicBezTo>
                  <a:cubicBezTo>
                    <a:pt x="6" y="167"/>
                    <a:pt x="6" y="172"/>
                    <a:pt x="4" y="175"/>
                  </a:cubicBezTo>
                  <a:cubicBezTo>
                    <a:pt x="4" y="179"/>
                    <a:pt x="2" y="180"/>
                    <a:pt x="2" y="182"/>
                  </a:cubicBezTo>
                  <a:cubicBezTo>
                    <a:pt x="2" y="183"/>
                    <a:pt x="1" y="188"/>
                    <a:pt x="1" y="190"/>
                  </a:cubicBezTo>
                  <a:cubicBezTo>
                    <a:pt x="1" y="194"/>
                    <a:pt x="2" y="196"/>
                    <a:pt x="6" y="198"/>
                  </a:cubicBezTo>
                  <a:cubicBezTo>
                    <a:pt x="7" y="198"/>
                    <a:pt x="8" y="198"/>
                    <a:pt x="9" y="198"/>
                  </a:cubicBezTo>
                  <a:cubicBezTo>
                    <a:pt x="12" y="198"/>
                    <a:pt x="14" y="196"/>
                    <a:pt x="14" y="193"/>
                  </a:cubicBezTo>
                  <a:cubicBezTo>
                    <a:pt x="18" y="188"/>
                    <a:pt x="20" y="180"/>
                    <a:pt x="21" y="174"/>
                  </a:cubicBezTo>
                  <a:cubicBezTo>
                    <a:pt x="25" y="167"/>
                    <a:pt x="26" y="159"/>
                    <a:pt x="28" y="153"/>
                  </a:cubicBezTo>
                  <a:cubicBezTo>
                    <a:pt x="33" y="140"/>
                    <a:pt x="36" y="126"/>
                    <a:pt x="40" y="113"/>
                  </a:cubicBezTo>
                  <a:cubicBezTo>
                    <a:pt x="48" y="87"/>
                    <a:pt x="58" y="58"/>
                    <a:pt x="66" y="31"/>
                  </a:cubicBezTo>
                  <a:cubicBezTo>
                    <a:pt x="67" y="26"/>
                    <a:pt x="67" y="23"/>
                    <a:pt x="69" y="18"/>
                  </a:cubicBezTo>
                  <a:cubicBezTo>
                    <a:pt x="69" y="17"/>
                    <a:pt x="72" y="15"/>
                    <a:pt x="72" y="14"/>
                  </a:cubicBezTo>
                  <a:cubicBezTo>
                    <a:pt x="72" y="10"/>
                    <a:pt x="74" y="9"/>
                    <a:pt x="72" y="6"/>
                  </a:cubicBezTo>
                  <a:cubicBezTo>
                    <a:pt x="72" y="3"/>
                    <a:pt x="69" y="2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Google Shape;532;p23">
              <a:extLst>
                <a:ext uri="{FF2B5EF4-FFF2-40B4-BE49-F238E27FC236}">
                  <a16:creationId xmlns:a16="http://schemas.microsoft.com/office/drawing/2014/main" id="{7FE479A4-0D11-4BE8-B8CB-D2DC29324272}"/>
                </a:ext>
              </a:extLst>
            </p:cNvPr>
            <p:cNvSpPr/>
            <p:nvPr/>
          </p:nvSpPr>
          <p:spPr>
            <a:xfrm>
              <a:off x="7821188" y="2611522"/>
              <a:ext cx="42725" cy="122072"/>
            </a:xfrm>
            <a:custGeom>
              <a:avLst/>
              <a:gdLst/>
              <a:ahLst/>
              <a:cxnLst/>
              <a:rect l="l" t="t" r="r" b="b"/>
              <a:pathLst>
                <a:path w="70" h="200" extrusionOk="0">
                  <a:moveTo>
                    <a:pt x="60" y="0"/>
                  </a:moveTo>
                  <a:cubicBezTo>
                    <a:pt x="59" y="0"/>
                    <a:pt x="58" y="1"/>
                    <a:pt x="57" y="1"/>
                  </a:cubicBezTo>
                  <a:cubicBezTo>
                    <a:pt x="56" y="3"/>
                    <a:pt x="56" y="5"/>
                    <a:pt x="54" y="8"/>
                  </a:cubicBezTo>
                  <a:cubicBezTo>
                    <a:pt x="54" y="9"/>
                    <a:pt x="51" y="9"/>
                    <a:pt x="51" y="11"/>
                  </a:cubicBezTo>
                  <a:cubicBezTo>
                    <a:pt x="51" y="13"/>
                    <a:pt x="49" y="17"/>
                    <a:pt x="49" y="19"/>
                  </a:cubicBezTo>
                  <a:cubicBezTo>
                    <a:pt x="48" y="25"/>
                    <a:pt x="46" y="33"/>
                    <a:pt x="43" y="39"/>
                  </a:cubicBezTo>
                  <a:cubicBezTo>
                    <a:pt x="40" y="51"/>
                    <a:pt x="36" y="65"/>
                    <a:pt x="33" y="76"/>
                  </a:cubicBezTo>
                  <a:cubicBezTo>
                    <a:pt x="30" y="89"/>
                    <a:pt x="27" y="100"/>
                    <a:pt x="24" y="114"/>
                  </a:cubicBezTo>
                  <a:cubicBezTo>
                    <a:pt x="19" y="127"/>
                    <a:pt x="17" y="138"/>
                    <a:pt x="14" y="149"/>
                  </a:cubicBezTo>
                  <a:cubicBezTo>
                    <a:pt x="11" y="155"/>
                    <a:pt x="10" y="162"/>
                    <a:pt x="8" y="170"/>
                  </a:cubicBezTo>
                  <a:cubicBezTo>
                    <a:pt x="5" y="176"/>
                    <a:pt x="3" y="181"/>
                    <a:pt x="2" y="189"/>
                  </a:cubicBezTo>
                  <a:cubicBezTo>
                    <a:pt x="0" y="193"/>
                    <a:pt x="3" y="197"/>
                    <a:pt x="5" y="200"/>
                  </a:cubicBezTo>
                  <a:lnTo>
                    <a:pt x="11" y="200"/>
                  </a:lnTo>
                  <a:cubicBezTo>
                    <a:pt x="14" y="200"/>
                    <a:pt x="14" y="197"/>
                    <a:pt x="16" y="195"/>
                  </a:cubicBezTo>
                  <a:cubicBezTo>
                    <a:pt x="17" y="189"/>
                    <a:pt x="19" y="184"/>
                    <a:pt x="24" y="177"/>
                  </a:cubicBezTo>
                  <a:cubicBezTo>
                    <a:pt x="25" y="171"/>
                    <a:pt x="27" y="165"/>
                    <a:pt x="29" y="162"/>
                  </a:cubicBezTo>
                  <a:lnTo>
                    <a:pt x="35" y="144"/>
                  </a:lnTo>
                  <a:lnTo>
                    <a:pt x="41" y="127"/>
                  </a:lnTo>
                  <a:cubicBezTo>
                    <a:pt x="44" y="114"/>
                    <a:pt x="48" y="101"/>
                    <a:pt x="51" y="90"/>
                  </a:cubicBezTo>
                  <a:cubicBezTo>
                    <a:pt x="56" y="79"/>
                    <a:pt x="57" y="65"/>
                    <a:pt x="60" y="52"/>
                  </a:cubicBezTo>
                  <a:cubicBezTo>
                    <a:pt x="63" y="44"/>
                    <a:pt x="65" y="39"/>
                    <a:pt x="65" y="32"/>
                  </a:cubicBezTo>
                  <a:cubicBezTo>
                    <a:pt x="65" y="27"/>
                    <a:pt x="67" y="25"/>
                    <a:pt x="67" y="20"/>
                  </a:cubicBezTo>
                  <a:cubicBezTo>
                    <a:pt x="67" y="19"/>
                    <a:pt x="67" y="17"/>
                    <a:pt x="70" y="16"/>
                  </a:cubicBezTo>
                  <a:lnTo>
                    <a:pt x="70" y="8"/>
                  </a:lnTo>
                  <a:cubicBezTo>
                    <a:pt x="70" y="5"/>
                    <a:pt x="67" y="5"/>
                    <a:pt x="65" y="3"/>
                  </a:cubicBezTo>
                  <a:lnTo>
                    <a:pt x="63" y="3"/>
                  </a:lnTo>
                  <a:cubicBezTo>
                    <a:pt x="63" y="1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Google Shape;533;p23">
              <a:extLst>
                <a:ext uri="{FF2B5EF4-FFF2-40B4-BE49-F238E27FC236}">
                  <a16:creationId xmlns:a16="http://schemas.microsoft.com/office/drawing/2014/main" id="{4FB2A970-9C30-47A9-91F0-4D382B763E13}"/>
                </a:ext>
              </a:extLst>
            </p:cNvPr>
            <p:cNvSpPr/>
            <p:nvPr/>
          </p:nvSpPr>
          <p:spPr>
            <a:xfrm>
              <a:off x="7782125" y="2615794"/>
              <a:ext cx="43946" cy="117189"/>
            </a:xfrm>
            <a:custGeom>
              <a:avLst/>
              <a:gdLst/>
              <a:ahLst/>
              <a:cxnLst/>
              <a:rect l="l" t="t" r="r" b="b"/>
              <a:pathLst>
                <a:path w="72" h="192" extrusionOk="0">
                  <a:moveTo>
                    <a:pt x="66" y="1"/>
                  </a:moveTo>
                  <a:lnTo>
                    <a:pt x="64" y="2"/>
                  </a:lnTo>
                  <a:cubicBezTo>
                    <a:pt x="59" y="4"/>
                    <a:pt x="59" y="9"/>
                    <a:pt x="58" y="10"/>
                  </a:cubicBezTo>
                  <a:cubicBezTo>
                    <a:pt x="56" y="13"/>
                    <a:pt x="56" y="15"/>
                    <a:pt x="54" y="20"/>
                  </a:cubicBezTo>
                  <a:cubicBezTo>
                    <a:pt x="51" y="26"/>
                    <a:pt x="48" y="34"/>
                    <a:pt x="47" y="40"/>
                  </a:cubicBezTo>
                  <a:cubicBezTo>
                    <a:pt x="40" y="53"/>
                    <a:pt x="35" y="67"/>
                    <a:pt x="32" y="82"/>
                  </a:cubicBezTo>
                  <a:cubicBezTo>
                    <a:pt x="28" y="96"/>
                    <a:pt x="23" y="109"/>
                    <a:pt x="18" y="123"/>
                  </a:cubicBezTo>
                  <a:cubicBezTo>
                    <a:pt x="15" y="137"/>
                    <a:pt x="10" y="148"/>
                    <a:pt x="4" y="163"/>
                  </a:cubicBezTo>
                  <a:cubicBezTo>
                    <a:pt x="4" y="164"/>
                    <a:pt x="2" y="169"/>
                    <a:pt x="2" y="170"/>
                  </a:cubicBezTo>
                  <a:cubicBezTo>
                    <a:pt x="2" y="175"/>
                    <a:pt x="1" y="177"/>
                    <a:pt x="1" y="180"/>
                  </a:cubicBezTo>
                  <a:cubicBezTo>
                    <a:pt x="1" y="185"/>
                    <a:pt x="1" y="186"/>
                    <a:pt x="4" y="188"/>
                  </a:cubicBezTo>
                  <a:cubicBezTo>
                    <a:pt x="7" y="191"/>
                    <a:pt x="8" y="191"/>
                    <a:pt x="10" y="191"/>
                  </a:cubicBezTo>
                  <a:cubicBezTo>
                    <a:pt x="12" y="191"/>
                    <a:pt x="15" y="188"/>
                    <a:pt x="15" y="186"/>
                  </a:cubicBezTo>
                  <a:cubicBezTo>
                    <a:pt x="16" y="182"/>
                    <a:pt x="18" y="178"/>
                    <a:pt x="20" y="177"/>
                  </a:cubicBezTo>
                  <a:cubicBezTo>
                    <a:pt x="23" y="172"/>
                    <a:pt x="23" y="170"/>
                    <a:pt x="24" y="167"/>
                  </a:cubicBezTo>
                  <a:cubicBezTo>
                    <a:pt x="26" y="161"/>
                    <a:pt x="28" y="155"/>
                    <a:pt x="32" y="147"/>
                  </a:cubicBezTo>
                  <a:cubicBezTo>
                    <a:pt x="35" y="132"/>
                    <a:pt x="42" y="121"/>
                    <a:pt x="45" y="107"/>
                  </a:cubicBezTo>
                  <a:lnTo>
                    <a:pt x="58" y="66"/>
                  </a:lnTo>
                  <a:lnTo>
                    <a:pt x="70" y="23"/>
                  </a:lnTo>
                  <a:cubicBezTo>
                    <a:pt x="70" y="20"/>
                    <a:pt x="72" y="18"/>
                    <a:pt x="72" y="13"/>
                  </a:cubicBezTo>
                  <a:lnTo>
                    <a:pt x="72" y="9"/>
                  </a:lnTo>
                  <a:cubicBezTo>
                    <a:pt x="72" y="6"/>
                    <a:pt x="72" y="4"/>
                    <a:pt x="70" y="2"/>
                  </a:cubicBezTo>
                  <a:cubicBezTo>
                    <a:pt x="70" y="1"/>
                    <a:pt x="67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Google Shape;534;p23">
              <a:extLst>
                <a:ext uri="{FF2B5EF4-FFF2-40B4-BE49-F238E27FC236}">
                  <a16:creationId xmlns:a16="http://schemas.microsoft.com/office/drawing/2014/main" id="{CF4157D1-CA77-468F-9FEA-02CFFC4985F7}"/>
                </a:ext>
              </a:extLst>
            </p:cNvPr>
            <p:cNvSpPr/>
            <p:nvPr/>
          </p:nvSpPr>
          <p:spPr>
            <a:xfrm>
              <a:off x="7720479" y="2624950"/>
              <a:ext cx="49439" cy="122682"/>
            </a:xfrm>
            <a:custGeom>
              <a:avLst/>
              <a:gdLst/>
              <a:ahLst/>
              <a:cxnLst/>
              <a:rect l="l" t="t" r="r" b="b"/>
              <a:pathLst>
                <a:path w="81" h="201" extrusionOk="0">
                  <a:moveTo>
                    <a:pt x="73" y="0"/>
                  </a:moveTo>
                  <a:cubicBezTo>
                    <a:pt x="73" y="0"/>
                    <a:pt x="73" y="3"/>
                    <a:pt x="71" y="3"/>
                  </a:cubicBezTo>
                  <a:cubicBezTo>
                    <a:pt x="70" y="3"/>
                    <a:pt x="68" y="5"/>
                    <a:pt x="68" y="6"/>
                  </a:cubicBezTo>
                  <a:cubicBezTo>
                    <a:pt x="65" y="10"/>
                    <a:pt x="65" y="11"/>
                    <a:pt x="63" y="13"/>
                  </a:cubicBezTo>
                  <a:cubicBezTo>
                    <a:pt x="62" y="17"/>
                    <a:pt x="62" y="21"/>
                    <a:pt x="60" y="22"/>
                  </a:cubicBezTo>
                  <a:cubicBezTo>
                    <a:pt x="57" y="30"/>
                    <a:pt x="54" y="38"/>
                    <a:pt x="52" y="44"/>
                  </a:cubicBezTo>
                  <a:cubicBezTo>
                    <a:pt x="46" y="60"/>
                    <a:pt x="41" y="75"/>
                    <a:pt x="37" y="90"/>
                  </a:cubicBezTo>
                  <a:cubicBezTo>
                    <a:pt x="30" y="106"/>
                    <a:pt x="25" y="119"/>
                    <a:pt x="21" y="135"/>
                  </a:cubicBezTo>
                  <a:cubicBezTo>
                    <a:pt x="16" y="149"/>
                    <a:pt x="10" y="163"/>
                    <a:pt x="5" y="178"/>
                  </a:cubicBezTo>
                  <a:cubicBezTo>
                    <a:pt x="5" y="179"/>
                    <a:pt x="2" y="181"/>
                    <a:pt x="2" y="182"/>
                  </a:cubicBezTo>
                  <a:cubicBezTo>
                    <a:pt x="2" y="186"/>
                    <a:pt x="0" y="187"/>
                    <a:pt x="0" y="189"/>
                  </a:cubicBezTo>
                  <a:lnTo>
                    <a:pt x="0" y="194"/>
                  </a:lnTo>
                  <a:cubicBezTo>
                    <a:pt x="0" y="195"/>
                    <a:pt x="2" y="197"/>
                    <a:pt x="3" y="198"/>
                  </a:cubicBezTo>
                  <a:cubicBezTo>
                    <a:pt x="5" y="200"/>
                    <a:pt x="8" y="201"/>
                    <a:pt x="10" y="201"/>
                  </a:cubicBezTo>
                  <a:cubicBezTo>
                    <a:pt x="13" y="201"/>
                    <a:pt x="16" y="199"/>
                    <a:pt x="17" y="197"/>
                  </a:cubicBezTo>
                  <a:cubicBezTo>
                    <a:pt x="21" y="195"/>
                    <a:pt x="21" y="194"/>
                    <a:pt x="22" y="190"/>
                  </a:cubicBezTo>
                  <a:cubicBezTo>
                    <a:pt x="22" y="189"/>
                    <a:pt x="24" y="187"/>
                    <a:pt x="24" y="186"/>
                  </a:cubicBezTo>
                  <a:cubicBezTo>
                    <a:pt x="25" y="181"/>
                    <a:pt x="25" y="179"/>
                    <a:pt x="27" y="175"/>
                  </a:cubicBezTo>
                  <a:cubicBezTo>
                    <a:pt x="30" y="170"/>
                    <a:pt x="33" y="162"/>
                    <a:pt x="35" y="155"/>
                  </a:cubicBezTo>
                  <a:cubicBezTo>
                    <a:pt x="41" y="141"/>
                    <a:pt x="46" y="125"/>
                    <a:pt x="49" y="111"/>
                  </a:cubicBezTo>
                  <a:cubicBezTo>
                    <a:pt x="56" y="95"/>
                    <a:pt x="59" y="83"/>
                    <a:pt x="65" y="67"/>
                  </a:cubicBezTo>
                  <a:cubicBezTo>
                    <a:pt x="70" y="51"/>
                    <a:pt x="75" y="37"/>
                    <a:pt x="79" y="21"/>
                  </a:cubicBezTo>
                  <a:cubicBezTo>
                    <a:pt x="79" y="19"/>
                    <a:pt x="81" y="16"/>
                    <a:pt x="81" y="13"/>
                  </a:cubicBezTo>
                  <a:lnTo>
                    <a:pt x="81" y="8"/>
                  </a:lnTo>
                  <a:cubicBezTo>
                    <a:pt x="81" y="6"/>
                    <a:pt x="81" y="5"/>
                    <a:pt x="79" y="3"/>
                  </a:cubicBezTo>
                  <a:cubicBezTo>
                    <a:pt x="79" y="3"/>
                    <a:pt x="78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Google Shape;535;p23">
              <a:extLst>
                <a:ext uri="{FF2B5EF4-FFF2-40B4-BE49-F238E27FC236}">
                  <a16:creationId xmlns:a16="http://schemas.microsoft.com/office/drawing/2014/main" id="{056F55CA-4781-46CA-A01B-26606CBC467F}"/>
                </a:ext>
              </a:extLst>
            </p:cNvPr>
            <p:cNvSpPr/>
            <p:nvPr/>
          </p:nvSpPr>
          <p:spPr>
            <a:xfrm>
              <a:off x="7686299" y="2631664"/>
              <a:ext cx="42115" cy="108033"/>
            </a:xfrm>
            <a:custGeom>
              <a:avLst/>
              <a:gdLst/>
              <a:ahLst/>
              <a:cxnLst/>
              <a:rect l="l" t="t" r="r" b="b"/>
              <a:pathLst>
                <a:path w="69" h="177" extrusionOk="0">
                  <a:moveTo>
                    <a:pt x="62" y="0"/>
                  </a:moveTo>
                  <a:cubicBezTo>
                    <a:pt x="62" y="3"/>
                    <a:pt x="62" y="3"/>
                    <a:pt x="61" y="3"/>
                  </a:cubicBezTo>
                  <a:cubicBezTo>
                    <a:pt x="58" y="3"/>
                    <a:pt x="58" y="6"/>
                    <a:pt x="56" y="8"/>
                  </a:cubicBezTo>
                  <a:cubicBezTo>
                    <a:pt x="56" y="10"/>
                    <a:pt x="54" y="11"/>
                    <a:pt x="54" y="14"/>
                  </a:cubicBezTo>
                  <a:cubicBezTo>
                    <a:pt x="53" y="16"/>
                    <a:pt x="53" y="19"/>
                    <a:pt x="50" y="22"/>
                  </a:cubicBezTo>
                  <a:lnTo>
                    <a:pt x="45" y="40"/>
                  </a:lnTo>
                  <a:lnTo>
                    <a:pt x="32" y="75"/>
                  </a:lnTo>
                  <a:lnTo>
                    <a:pt x="20" y="111"/>
                  </a:lnTo>
                  <a:lnTo>
                    <a:pt x="8" y="146"/>
                  </a:lnTo>
                  <a:cubicBezTo>
                    <a:pt x="7" y="151"/>
                    <a:pt x="7" y="152"/>
                    <a:pt x="4" y="156"/>
                  </a:cubicBezTo>
                  <a:cubicBezTo>
                    <a:pt x="2" y="160"/>
                    <a:pt x="2" y="162"/>
                    <a:pt x="1" y="167"/>
                  </a:cubicBezTo>
                  <a:lnTo>
                    <a:pt x="1" y="171"/>
                  </a:lnTo>
                  <a:cubicBezTo>
                    <a:pt x="1" y="175"/>
                    <a:pt x="2" y="176"/>
                    <a:pt x="4" y="176"/>
                  </a:cubicBezTo>
                  <a:lnTo>
                    <a:pt x="10" y="176"/>
                  </a:lnTo>
                  <a:cubicBezTo>
                    <a:pt x="10" y="176"/>
                    <a:pt x="13" y="176"/>
                    <a:pt x="13" y="175"/>
                  </a:cubicBezTo>
                  <a:cubicBezTo>
                    <a:pt x="15" y="171"/>
                    <a:pt x="15" y="171"/>
                    <a:pt x="15" y="170"/>
                  </a:cubicBezTo>
                  <a:cubicBezTo>
                    <a:pt x="16" y="168"/>
                    <a:pt x="16" y="164"/>
                    <a:pt x="18" y="162"/>
                  </a:cubicBezTo>
                  <a:cubicBezTo>
                    <a:pt x="18" y="160"/>
                    <a:pt x="21" y="156"/>
                    <a:pt x="21" y="154"/>
                  </a:cubicBezTo>
                  <a:lnTo>
                    <a:pt x="26" y="137"/>
                  </a:lnTo>
                  <a:cubicBezTo>
                    <a:pt x="31" y="124"/>
                    <a:pt x="34" y="113"/>
                    <a:pt x="37" y="100"/>
                  </a:cubicBezTo>
                  <a:cubicBezTo>
                    <a:pt x="40" y="89"/>
                    <a:pt x="45" y="76"/>
                    <a:pt x="48" y="64"/>
                  </a:cubicBezTo>
                  <a:lnTo>
                    <a:pt x="61" y="27"/>
                  </a:lnTo>
                  <a:cubicBezTo>
                    <a:pt x="62" y="24"/>
                    <a:pt x="62" y="22"/>
                    <a:pt x="64" y="18"/>
                  </a:cubicBezTo>
                  <a:cubicBezTo>
                    <a:pt x="64" y="16"/>
                    <a:pt x="66" y="13"/>
                    <a:pt x="66" y="11"/>
                  </a:cubicBezTo>
                  <a:cubicBezTo>
                    <a:pt x="66" y="10"/>
                    <a:pt x="69" y="8"/>
                    <a:pt x="66" y="3"/>
                  </a:cubicBezTo>
                  <a:cubicBezTo>
                    <a:pt x="66" y="2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Google Shape;536;p23">
              <a:extLst>
                <a:ext uri="{FF2B5EF4-FFF2-40B4-BE49-F238E27FC236}">
                  <a16:creationId xmlns:a16="http://schemas.microsoft.com/office/drawing/2014/main" id="{701D25D7-0F1E-49B7-A109-19B1995C5AE8}"/>
                </a:ext>
              </a:extLst>
            </p:cNvPr>
            <p:cNvSpPr/>
            <p:nvPr/>
          </p:nvSpPr>
          <p:spPr>
            <a:xfrm>
              <a:off x="7640522" y="2626781"/>
              <a:ext cx="40284" cy="111695"/>
            </a:xfrm>
            <a:custGeom>
              <a:avLst/>
              <a:gdLst/>
              <a:ahLst/>
              <a:cxnLst/>
              <a:rect l="l" t="t" r="r" b="b"/>
              <a:pathLst>
                <a:path w="66" h="183" extrusionOk="0">
                  <a:moveTo>
                    <a:pt x="60" y="0"/>
                  </a:moveTo>
                  <a:lnTo>
                    <a:pt x="60" y="0"/>
                  </a:lnTo>
                  <a:cubicBezTo>
                    <a:pt x="64" y="3"/>
                    <a:pt x="61" y="7"/>
                    <a:pt x="61" y="7"/>
                  </a:cubicBezTo>
                  <a:cubicBezTo>
                    <a:pt x="58" y="8"/>
                    <a:pt x="58" y="11"/>
                    <a:pt x="56" y="16"/>
                  </a:cubicBezTo>
                  <a:cubicBezTo>
                    <a:pt x="53" y="19"/>
                    <a:pt x="52" y="24"/>
                    <a:pt x="52" y="26"/>
                  </a:cubicBezTo>
                  <a:cubicBezTo>
                    <a:pt x="49" y="34"/>
                    <a:pt x="45" y="40"/>
                    <a:pt x="42" y="48"/>
                  </a:cubicBezTo>
                  <a:cubicBezTo>
                    <a:pt x="36" y="64"/>
                    <a:pt x="33" y="80"/>
                    <a:pt x="26" y="94"/>
                  </a:cubicBezTo>
                  <a:cubicBezTo>
                    <a:pt x="22" y="106"/>
                    <a:pt x="18" y="121"/>
                    <a:pt x="14" y="133"/>
                  </a:cubicBezTo>
                  <a:lnTo>
                    <a:pt x="9" y="151"/>
                  </a:lnTo>
                  <a:cubicBezTo>
                    <a:pt x="6" y="154"/>
                    <a:pt x="6" y="156"/>
                    <a:pt x="4" y="160"/>
                  </a:cubicBezTo>
                  <a:cubicBezTo>
                    <a:pt x="4" y="162"/>
                    <a:pt x="3" y="167"/>
                    <a:pt x="1" y="168"/>
                  </a:cubicBezTo>
                  <a:lnTo>
                    <a:pt x="1" y="175"/>
                  </a:lnTo>
                  <a:cubicBezTo>
                    <a:pt x="1" y="176"/>
                    <a:pt x="3" y="179"/>
                    <a:pt x="4" y="179"/>
                  </a:cubicBezTo>
                  <a:cubicBezTo>
                    <a:pt x="6" y="181"/>
                    <a:pt x="8" y="182"/>
                    <a:pt x="11" y="182"/>
                  </a:cubicBezTo>
                  <a:cubicBezTo>
                    <a:pt x="14" y="182"/>
                    <a:pt x="17" y="180"/>
                    <a:pt x="18" y="176"/>
                  </a:cubicBezTo>
                  <a:cubicBezTo>
                    <a:pt x="20" y="172"/>
                    <a:pt x="22" y="168"/>
                    <a:pt x="22" y="164"/>
                  </a:cubicBezTo>
                  <a:cubicBezTo>
                    <a:pt x="25" y="160"/>
                    <a:pt x="25" y="156"/>
                    <a:pt x="26" y="154"/>
                  </a:cubicBezTo>
                  <a:cubicBezTo>
                    <a:pt x="28" y="146"/>
                    <a:pt x="29" y="140"/>
                    <a:pt x="33" y="132"/>
                  </a:cubicBezTo>
                  <a:cubicBezTo>
                    <a:pt x="36" y="116"/>
                    <a:pt x="42" y="103"/>
                    <a:pt x="45" y="87"/>
                  </a:cubicBezTo>
                  <a:cubicBezTo>
                    <a:pt x="50" y="73"/>
                    <a:pt x="53" y="59"/>
                    <a:pt x="58" y="43"/>
                  </a:cubicBezTo>
                  <a:cubicBezTo>
                    <a:pt x="60" y="35"/>
                    <a:pt x="61" y="29"/>
                    <a:pt x="64" y="21"/>
                  </a:cubicBezTo>
                  <a:cubicBezTo>
                    <a:pt x="64" y="18"/>
                    <a:pt x="66" y="13"/>
                    <a:pt x="66" y="11"/>
                  </a:cubicBezTo>
                  <a:lnTo>
                    <a:pt x="66" y="5"/>
                  </a:lnTo>
                  <a:cubicBezTo>
                    <a:pt x="66" y="3"/>
                    <a:pt x="64" y="2"/>
                    <a:pt x="64" y="2"/>
                  </a:cubicBezTo>
                  <a:cubicBezTo>
                    <a:pt x="64" y="2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Google Shape;537;p23">
              <a:extLst>
                <a:ext uri="{FF2B5EF4-FFF2-40B4-BE49-F238E27FC236}">
                  <a16:creationId xmlns:a16="http://schemas.microsoft.com/office/drawing/2014/main" id="{C70BFBC6-E9C4-4C42-8FA8-2D5F49D71877}"/>
                </a:ext>
              </a:extLst>
            </p:cNvPr>
            <p:cNvSpPr/>
            <p:nvPr/>
          </p:nvSpPr>
          <p:spPr>
            <a:xfrm>
              <a:off x="7590472" y="2635326"/>
              <a:ext cx="39063" cy="98878"/>
            </a:xfrm>
            <a:custGeom>
              <a:avLst/>
              <a:gdLst/>
              <a:ahLst/>
              <a:cxnLst/>
              <a:rect l="l" t="t" r="r" b="b"/>
              <a:pathLst>
                <a:path w="64" h="162" extrusionOk="0">
                  <a:moveTo>
                    <a:pt x="53" y="0"/>
                  </a:moveTo>
                  <a:cubicBezTo>
                    <a:pt x="51" y="0"/>
                    <a:pt x="48" y="2"/>
                    <a:pt x="48" y="4"/>
                  </a:cubicBezTo>
                  <a:cubicBezTo>
                    <a:pt x="48" y="4"/>
                    <a:pt x="46" y="5"/>
                    <a:pt x="46" y="8"/>
                  </a:cubicBezTo>
                  <a:cubicBezTo>
                    <a:pt x="46" y="10"/>
                    <a:pt x="45" y="12"/>
                    <a:pt x="45" y="13"/>
                  </a:cubicBezTo>
                  <a:cubicBezTo>
                    <a:pt x="42" y="18"/>
                    <a:pt x="42" y="20"/>
                    <a:pt x="40" y="24"/>
                  </a:cubicBezTo>
                  <a:cubicBezTo>
                    <a:pt x="39" y="32"/>
                    <a:pt x="35" y="40"/>
                    <a:pt x="32" y="45"/>
                  </a:cubicBezTo>
                  <a:cubicBezTo>
                    <a:pt x="27" y="59"/>
                    <a:pt x="23" y="75"/>
                    <a:pt x="19" y="91"/>
                  </a:cubicBezTo>
                  <a:cubicBezTo>
                    <a:pt x="15" y="100"/>
                    <a:pt x="13" y="112"/>
                    <a:pt x="8" y="121"/>
                  </a:cubicBezTo>
                  <a:cubicBezTo>
                    <a:pt x="7" y="124"/>
                    <a:pt x="5" y="129"/>
                    <a:pt x="5" y="135"/>
                  </a:cubicBezTo>
                  <a:cubicBezTo>
                    <a:pt x="5" y="137"/>
                    <a:pt x="4" y="140"/>
                    <a:pt x="4" y="143"/>
                  </a:cubicBezTo>
                  <a:cubicBezTo>
                    <a:pt x="4" y="145"/>
                    <a:pt x="0" y="146"/>
                    <a:pt x="0" y="148"/>
                  </a:cubicBezTo>
                  <a:lnTo>
                    <a:pt x="0" y="153"/>
                  </a:lnTo>
                  <a:cubicBezTo>
                    <a:pt x="0" y="156"/>
                    <a:pt x="4" y="159"/>
                    <a:pt x="5" y="161"/>
                  </a:cubicBezTo>
                  <a:cubicBezTo>
                    <a:pt x="7" y="161"/>
                    <a:pt x="9" y="162"/>
                    <a:pt x="11" y="162"/>
                  </a:cubicBezTo>
                  <a:cubicBezTo>
                    <a:pt x="13" y="162"/>
                    <a:pt x="15" y="161"/>
                    <a:pt x="16" y="161"/>
                  </a:cubicBezTo>
                  <a:cubicBezTo>
                    <a:pt x="19" y="159"/>
                    <a:pt x="21" y="156"/>
                    <a:pt x="21" y="154"/>
                  </a:cubicBezTo>
                  <a:cubicBezTo>
                    <a:pt x="23" y="153"/>
                    <a:pt x="23" y="148"/>
                    <a:pt x="24" y="146"/>
                  </a:cubicBezTo>
                  <a:cubicBezTo>
                    <a:pt x="27" y="143"/>
                    <a:pt x="27" y="140"/>
                    <a:pt x="29" y="137"/>
                  </a:cubicBezTo>
                  <a:cubicBezTo>
                    <a:pt x="31" y="131"/>
                    <a:pt x="32" y="123"/>
                    <a:pt x="35" y="116"/>
                  </a:cubicBezTo>
                  <a:cubicBezTo>
                    <a:pt x="39" y="100"/>
                    <a:pt x="45" y="88"/>
                    <a:pt x="48" y="72"/>
                  </a:cubicBezTo>
                  <a:cubicBezTo>
                    <a:pt x="53" y="59"/>
                    <a:pt x="54" y="50"/>
                    <a:pt x="58" y="37"/>
                  </a:cubicBezTo>
                  <a:cubicBezTo>
                    <a:pt x="61" y="32"/>
                    <a:pt x="61" y="27"/>
                    <a:pt x="62" y="21"/>
                  </a:cubicBezTo>
                  <a:cubicBezTo>
                    <a:pt x="62" y="18"/>
                    <a:pt x="64" y="16"/>
                    <a:pt x="64" y="12"/>
                  </a:cubicBezTo>
                  <a:lnTo>
                    <a:pt x="64" y="8"/>
                  </a:lnTo>
                  <a:cubicBezTo>
                    <a:pt x="61" y="4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Google Shape;538;p23">
              <a:extLst>
                <a:ext uri="{FF2B5EF4-FFF2-40B4-BE49-F238E27FC236}">
                  <a16:creationId xmlns:a16="http://schemas.microsoft.com/office/drawing/2014/main" id="{7BFAF9EC-6A8D-49AB-B03A-22F4F1244F75}"/>
                </a:ext>
              </a:extLst>
            </p:cNvPr>
            <p:cNvSpPr/>
            <p:nvPr/>
          </p:nvSpPr>
          <p:spPr>
            <a:xfrm>
              <a:off x="7612445" y="2637157"/>
              <a:ext cx="44556" cy="107423"/>
            </a:xfrm>
            <a:custGeom>
              <a:avLst/>
              <a:gdLst/>
              <a:ahLst/>
              <a:cxnLst/>
              <a:rect l="l" t="t" r="r" b="b"/>
              <a:pathLst>
                <a:path w="73" h="176" extrusionOk="0">
                  <a:moveTo>
                    <a:pt x="60" y="1"/>
                  </a:moveTo>
                  <a:lnTo>
                    <a:pt x="58" y="2"/>
                  </a:lnTo>
                  <a:cubicBezTo>
                    <a:pt x="58" y="2"/>
                    <a:pt x="56" y="5"/>
                    <a:pt x="56" y="7"/>
                  </a:cubicBezTo>
                  <a:cubicBezTo>
                    <a:pt x="56" y="9"/>
                    <a:pt x="53" y="10"/>
                    <a:pt x="53" y="13"/>
                  </a:cubicBezTo>
                  <a:cubicBezTo>
                    <a:pt x="52" y="17"/>
                    <a:pt x="52" y="18"/>
                    <a:pt x="50" y="23"/>
                  </a:cubicBezTo>
                  <a:cubicBezTo>
                    <a:pt x="49" y="28"/>
                    <a:pt x="44" y="37"/>
                    <a:pt x="42" y="45"/>
                  </a:cubicBezTo>
                  <a:cubicBezTo>
                    <a:pt x="39" y="58"/>
                    <a:pt x="33" y="72"/>
                    <a:pt x="28" y="86"/>
                  </a:cubicBezTo>
                  <a:cubicBezTo>
                    <a:pt x="26" y="93"/>
                    <a:pt x="22" y="101"/>
                    <a:pt x="20" y="105"/>
                  </a:cubicBezTo>
                  <a:cubicBezTo>
                    <a:pt x="18" y="112"/>
                    <a:pt x="17" y="118"/>
                    <a:pt x="15" y="126"/>
                  </a:cubicBezTo>
                  <a:lnTo>
                    <a:pt x="9" y="143"/>
                  </a:lnTo>
                  <a:cubicBezTo>
                    <a:pt x="6" y="145"/>
                    <a:pt x="6" y="150"/>
                    <a:pt x="4" y="151"/>
                  </a:cubicBezTo>
                  <a:cubicBezTo>
                    <a:pt x="3" y="156"/>
                    <a:pt x="3" y="158"/>
                    <a:pt x="1" y="161"/>
                  </a:cubicBezTo>
                  <a:lnTo>
                    <a:pt x="1" y="167"/>
                  </a:lnTo>
                  <a:cubicBezTo>
                    <a:pt x="1" y="169"/>
                    <a:pt x="3" y="172"/>
                    <a:pt x="4" y="174"/>
                  </a:cubicBezTo>
                  <a:cubicBezTo>
                    <a:pt x="7" y="175"/>
                    <a:pt x="9" y="175"/>
                    <a:pt x="12" y="175"/>
                  </a:cubicBezTo>
                  <a:cubicBezTo>
                    <a:pt x="15" y="175"/>
                    <a:pt x="18" y="174"/>
                    <a:pt x="18" y="170"/>
                  </a:cubicBezTo>
                  <a:cubicBezTo>
                    <a:pt x="22" y="166"/>
                    <a:pt x="25" y="158"/>
                    <a:pt x="26" y="151"/>
                  </a:cubicBezTo>
                  <a:lnTo>
                    <a:pt x="33" y="134"/>
                  </a:lnTo>
                  <a:cubicBezTo>
                    <a:pt x="34" y="128"/>
                    <a:pt x="36" y="120"/>
                    <a:pt x="39" y="113"/>
                  </a:cubicBezTo>
                  <a:cubicBezTo>
                    <a:pt x="41" y="105"/>
                    <a:pt x="42" y="99"/>
                    <a:pt x="44" y="91"/>
                  </a:cubicBezTo>
                  <a:cubicBezTo>
                    <a:pt x="49" y="78"/>
                    <a:pt x="52" y="64"/>
                    <a:pt x="58" y="50"/>
                  </a:cubicBezTo>
                  <a:cubicBezTo>
                    <a:pt x="60" y="42"/>
                    <a:pt x="61" y="36"/>
                    <a:pt x="64" y="28"/>
                  </a:cubicBezTo>
                  <a:cubicBezTo>
                    <a:pt x="66" y="24"/>
                    <a:pt x="66" y="23"/>
                    <a:pt x="68" y="18"/>
                  </a:cubicBezTo>
                  <a:cubicBezTo>
                    <a:pt x="68" y="17"/>
                    <a:pt x="71" y="15"/>
                    <a:pt x="71" y="15"/>
                  </a:cubicBezTo>
                  <a:cubicBezTo>
                    <a:pt x="71" y="12"/>
                    <a:pt x="72" y="9"/>
                    <a:pt x="71" y="7"/>
                  </a:cubicBezTo>
                  <a:cubicBezTo>
                    <a:pt x="71" y="4"/>
                    <a:pt x="66" y="2"/>
                    <a:pt x="64" y="2"/>
                  </a:cubicBezTo>
                  <a:cubicBezTo>
                    <a:pt x="63" y="1"/>
                    <a:pt x="63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Google Shape;539;p23">
              <a:extLst>
                <a:ext uri="{FF2B5EF4-FFF2-40B4-BE49-F238E27FC236}">
                  <a16:creationId xmlns:a16="http://schemas.microsoft.com/office/drawing/2014/main" id="{C8A8E268-91DD-4F67-80D4-AB073A9F8D8B}"/>
                </a:ext>
              </a:extLst>
            </p:cNvPr>
            <p:cNvSpPr/>
            <p:nvPr/>
          </p:nvSpPr>
          <p:spPr>
            <a:xfrm>
              <a:off x="7552630" y="2638988"/>
              <a:ext cx="42115" cy="100099"/>
            </a:xfrm>
            <a:custGeom>
              <a:avLst/>
              <a:gdLst/>
              <a:ahLst/>
              <a:cxnLst/>
              <a:rect l="l" t="t" r="r" b="b"/>
              <a:pathLst>
                <a:path w="69" h="164" extrusionOk="0">
                  <a:moveTo>
                    <a:pt x="61" y="1"/>
                  </a:moveTo>
                  <a:lnTo>
                    <a:pt x="58" y="2"/>
                  </a:lnTo>
                  <a:cubicBezTo>
                    <a:pt x="55" y="4"/>
                    <a:pt x="55" y="4"/>
                    <a:pt x="55" y="6"/>
                  </a:cubicBezTo>
                  <a:cubicBezTo>
                    <a:pt x="55" y="7"/>
                    <a:pt x="53" y="10"/>
                    <a:pt x="53" y="12"/>
                  </a:cubicBezTo>
                  <a:cubicBezTo>
                    <a:pt x="51" y="14"/>
                    <a:pt x="51" y="17"/>
                    <a:pt x="50" y="20"/>
                  </a:cubicBezTo>
                  <a:cubicBezTo>
                    <a:pt x="47" y="25"/>
                    <a:pt x="45" y="31"/>
                    <a:pt x="42" y="39"/>
                  </a:cubicBezTo>
                  <a:cubicBezTo>
                    <a:pt x="37" y="52"/>
                    <a:pt x="31" y="63"/>
                    <a:pt x="28" y="77"/>
                  </a:cubicBezTo>
                  <a:lnTo>
                    <a:pt x="15" y="112"/>
                  </a:lnTo>
                  <a:lnTo>
                    <a:pt x="10" y="131"/>
                  </a:lnTo>
                  <a:cubicBezTo>
                    <a:pt x="10" y="132"/>
                    <a:pt x="7" y="134"/>
                    <a:pt x="7" y="139"/>
                  </a:cubicBezTo>
                  <a:cubicBezTo>
                    <a:pt x="7" y="140"/>
                    <a:pt x="7" y="140"/>
                    <a:pt x="5" y="142"/>
                  </a:cubicBezTo>
                  <a:cubicBezTo>
                    <a:pt x="5" y="144"/>
                    <a:pt x="5" y="147"/>
                    <a:pt x="4" y="148"/>
                  </a:cubicBezTo>
                  <a:cubicBezTo>
                    <a:pt x="4" y="150"/>
                    <a:pt x="1" y="152"/>
                    <a:pt x="1" y="155"/>
                  </a:cubicBezTo>
                  <a:lnTo>
                    <a:pt x="1" y="158"/>
                  </a:lnTo>
                  <a:cubicBezTo>
                    <a:pt x="1" y="159"/>
                    <a:pt x="4" y="163"/>
                    <a:pt x="4" y="163"/>
                  </a:cubicBezTo>
                  <a:cubicBezTo>
                    <a:pt x="5" y="163"/>
                    <a:pt x="6" y="163"/>
                    <a:pt x="7" y="163"/>
                  </a:cubicBezTo>
                  <a:cubicBezTo>
                    <a:pt x="7" y="163"/>
                    <a:pt x="8" y="163"/>
                    <a:pt x="9" y="163"/>
                  </a:cubicBezTo>
                  <a:cubicBezTo>
                    <a:pt x="12" y="163"/>
                    <a:pt x="13" y="159"/>
                    <a:pt x="13" y="159"/>
                  </a:cubicBezTo>
                  <a:cubicBezTo>
                    <a:pt x="13" y="158"/>
                    <a:pt x="15" y="158"/>
                    <a:pt x="15" y="156"/>
                  </a:cubicBezTo>
                  <a:cubicBezTo>
                    <a:pt x="15" y="155"/>
                    <a:pt x="18" y="155"/>
                    <a:pt x="18" y="152"/>
                  </a:cubicBezTo>
                  <a:cubicBezTo>
                    <a:pt x="18" y="150"/>
                    <a:pt x="20" y="150"/>
                    <a:pt x="20" y="148"/>
                  </a:cubicBezTo>
                  <a:cubicBezTo>
                    <a:pt x="20" y="147"/>
                    <a:pt x="21" y="147"/>
                    <a:pt x="21" y="144"/>
                  </a:cubicBezTo>
                  <a:cubicBezTo>
                    <a:pt x="23" y="140"/>
                    <a:pt x="26" y="139"/>
                    <a:pt x="26" y="134"/>
                  </a:cubicBezTo>
                  <a:cubicBezTo>
                    <a:pt x="28" y="132"/>
                    <a:pt x="28" y="128"/>
                    <a:pt x="29" y="126"/>
                  </a:cubicBezTo>
                  <a:lnTo>
                    <a:pt x="42" y="91"/>
                  </a:lnTo>
                  <a:cubicBezTo>
                    <a:pt x="45" y="79"/>
                    <a:pt x="50" y="67"/>
                    <a:pt x="55" y="53"/>
                  </a:cubicBezTo>
                  <a:cubicBezTo>
                    <a:pt x="58" y="47"/>
                    <a:pt x="59" y="39"/>
                    <a:pt x="61" y="33"/>
                  </a:cubicBezTo>
                  <a:cubicBezTo>
                    <a:pt x="62" y="28"/>
                    <a:pt x="66" y="20"/>
                    <a:pt x="67" y="14"/>
                  </a:cubicBezTo>
                  <a:cubicBezTo>
                    <a:pt x="67" y="12"/>
                    <a:pt x="69" y="7"/>
                    <a:pt x="67" y="6"/>
                  </a:cubicBezTo>
                  <a:cubicBezTo>
                    <a:pt x="67" y="4"/>
                    <a:pt x="66" y="4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Google Shape;540;p23">
              <a:extLst>
                <a:ext uri="{FF2B5EF4-FFF2-40B4-BE49-F238E27FC236}">
                  <a16:creationId xmlns:a16="http://schemas.microsoft.com/office/drawing/2014/main" id="{9FF26CC6-D5E2-4FF5-BCB9-BDC68C7F405D}"/>
                </a:ext>
              </a:extLst>
            </p:cNvPr>
            <p:cNvSpPr/>
            <p:nvPr/>
          </p:nvSpPr>
          <p:spPr>
            <a:xfrm>
              <a:off x="7505022" y="2634715"/>
              <a:ext cx="42725" cy="93385"/>
            </a:xfrm>
            <a:custGeom>
              <a:avLst/>
              <a:gdLst/>
              <a:ahLst/>
              <a:cxnLst/>
              <a:rect l="l" t="t" r="r" b="b"/>
              <a:pathLst>
                <a:path w="70" h="153" extrusionOk="0">
                  <a:moveTo>
                    <a:pt x="64" y="0"/>
                  </a:moveTo>
                  <a:cubicBezTo>
                    <a:pt x="64" y="0"/>
                    <a:pt x="63" y="0"/>
                    <a:pt x="61" y="1"/>
                  </a:cubicBezTo>
                  <a:cubicBezTo>
                    <a:pt x="63" y="1"/>
                    <a:pt x="65" y="0"/>
                    <a:pt x="64" y="0"/>
                  </a:cubicBezTo>
                  <a:close/>
                  <a:moveTo>
                    <a:pt x="61" y="1"/>
                  </a:moveTo>
                  <a:cubicBezTo>
                    <a:pt x="60" y="3"/>
                    <a:pt x="60" y="5"/>
                    <a:pt x="58" y="6"/>
                  </a:cubicBezTo>
                  <a:cubicBezTo>
                    <a:pt x="56" y="11"/>
                    <a:pt x="56" y="13"/>
                    <a:pt x="53" y="17"/>
                  </a:cubicBezTo>
                  <a:cubicBezTo>
                    <a:pt x="45" y="30"/>
                    <a:pt x="41" y="44"/>
                    <a:pt x="33" y="60"/>
                  </a:cubicBezTo>
                  <a:cubicBezTo>
                    <a:pt x="28" y="68"/>
                    <a:pt x="26" y="74"/>
                    <a:pt x="25" y="82"/>
                  </a:cubicBezTo>
                  <a:cubicBezTo>
                    <a:pt x="21" y="89"/>
                    <a:pt x="18" y="97"/>
                    <a:pt x="17" y="101"/>
                  </a:cubicBezTo>
                  <a:cubicBezTo>
                    <a:pt x="14" y="108"/>
                    <a:pt x="12" y="114"/>
                    <a:pt x="9" y="120"/>
                  </a:cubicBezTo>
                  <a:cubicBezTo>
                    <a:pt x="6" y="124"/>
                    <a:pt x="6" y="125"/>
                    <a:pt x="4" y="130"/>
                  </a:cubicBezTo>
                  <a:cubicBezTo>
                    <a:pt x="4" y="132"/>
                    <a:pt x="2" y="133"/>
                    <a:pt x="2" y="136"/>
                  </a:cubicBezTo>
                  <a:cubicBezTo>
                    <a:pt x="2" y="138"/>
                    <a:pt x="1" y="139"/>
                    <a:pt x="1" y="143"/>
                  </a:cubicBezTo>
                  <a:lnTo>
                    <a:pt x="1" y="147"/>
                  </a:lnTo>
                  <a:cubicBezTo>
                    <a:pt x="1" y="149"/>
                    <a:pt x="2" y="152"/>
                    <a:pt x="4" y="152"/>
                  </a:cubicBezTo>
                  <a:cubicBezTo>
                    <a:pt x="5" y="153"/>
                    <a:pt x="6" y="153"/>
                    <a:pt x="7" y="153"/>
                  </a:cubicBezTo>
                  <a:cubicBezTo>
                    <a:pt x="10" y="153"/>
                    <a:pt x="11" y="151"/>
                    <a:pt x="12" y="147"/>
                  </a:cubicBezTo>
                  <a:cubicBezTo>
                    <a:pt x="14" y="146"/>
                    <a:pt x="14" y="143"/>
                    <a:pt x="17" y="141"/>
                  </a:cubicBezTo>
                  <a:cubicBezTo>
                    <a:pt x="17" y="139"/>
                    <a:pt x="18" y="138"/>
                    <a:pt x="18" y="136"/>
                  </a:cubicBezTo>
                  <a:cubicBezTo>
                    <a:pt x="20" y="132"/>
                    <a:pt x="20" y="130"/>
                    <a:pt x="21" y="125"/>
                  </a:cubicBezTo>
                  <a:cubicBezTo>
                    <a:pt x="25" y="120"/>
                    <a:pt x="28" y="114"/>
                    <a:pt x="29" y="108"/>
                  </a:cubicBezTo>
                  <a:cubicBezTo>
                    <a:pt x="33" y="101"/>
                    <a:pt x="36" y="93"/>
                    <a:pt x="37" y="89"/>
                  </a:cubicBezTo>
                  <a:cubicBezTo>
                    <a:pt x="39" y="81"/>
                    <a:pt x="44" y="74"/>
                    <a:pt x="47" y="67"/>
                  </a:cubicBezTo>
                  <a:cubicBezTo>
                    <a:pt x="52" y="54"/>
                    <a:pt x="58" y="44"/>
                    <a:pt x="61" y="33"/>
                  </a:cubicBezTo>
                  <a:cubicBezTo>
                    <a:pt x="63" y="27"/>
                    <a:pt x="66" y="22"/>
                    <a:pt x="67" y="17"/>
                  </a:cubicBezTo>
                  <a:cubicBezTo>
                    <a:pt x="67" y="14"/>
                    <a:pt x="69" y="11"/>
                    <a:pt x="69" y="9"/>
                  </a:cubicBezTo>
                  <a:cubicBezTo>
                    <a:pt x="69" y="6"/>
                    <a:pt x="69" y="5"/>
                    <a:pt x="67" y="3"/>
                  </a:cubicBezTo>
                  <a:cubicBezTo>
                    <a:pt x="66" y="1"/>
                    <a:pt x="63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Google Shape;541;p23">
              <a:extLst>
                <a:ext uri="{FF2B5EF4-FFF2-40B4-BE49-F238E27FC236}">
                  <a16:creationId xmlns:a16="http://schemas.microsoft.com/office/drawing/2014/main" id="{0358EC56-35C4-4D70-A2D7-471F93EAD71F}"/>
                </a:ext>
              </a:extLst>
            </p:cNvPr>
            <p:cNvSpPr/>
            <p:nvPr/>
          </p:nvSpPr>
          <p:spPr>
            <a:xfrm>
              <a:off x="7466570" y="2627391"/>
              <a:ext cx="41504" cy="86671"/>
            </a:xfrm>
            <a:custGeom>
              <a:avLst/>
              <a:gdLst/>
              <a:ahLst/>
              <a:cxnLst/>
              <a:rect l="l" t="t" r="r" b="b"/>
              <a:pathLst>
                <a:path w="68" h="142" extrusionOk="0">
                  <a:moveTo>
                    <a:pt x="58" y="1"/>
                  </a:moveTo>
                  <a:cubicBezTo>
                    <a:pt x="53" y="2"/>
                    <a:pt x="51" y="7"/>
                    <a:pt x="50" y="9"/>
                  </a:cubicBezTo>
                  <a:cubicBezTo>
                    <a:pt x="48" y="13"/>
                    <a:pt x="45" y="15"/>
                    <a:pt x="43" y="18"/>
                  </a:cubicBezTo>
                  <a:lnTo>
                    <a:pt x="32" y="42"/>
                  </a:lnTo>
                  <a:cubicBezTo>
                    <a:pt x="26" y="56"/>
                    <a:pt x="18" y="72"/>
                    <a:pt x="13" y="88"/>
                  </a:cubicBezTo>
                  <a:cubicBezTo>
                    <a:pt x="11" y="94"/>
                    <a:pt x="10" y="101"/>
                    <a:pt x="5" y="109"/>
                  </a:cubicBezTo>
                  <a:cubicBezTo>
                    <a:pt x="4" y="115"/>
                    <a:pt x="2" y="121"/>
                    <a:pt x="0" y="129"/>
                  </a:cubicBezTo>
                  <a:cubicBezTo>
                    <a:pt x="0" y="134"/>
                    <a:pt x="0" y="137"/>
                    <a:pt x="4" y="140"/>
                  </a:cubicBezTo>
                  <a:cubicBezTo>
                    <a:pt x="5" y="142"/>
                    <a:pt x="8" y="142"/>
                    <a:pt x="10" y="142"/>
                  </a:cubicBezTo>
                  <a:cubicBezTo>
                    <a:pt x="11" y="142"/>
                    <a:pt x="13" y="140"/>
                    <a:pt x="16" y="137"/>
                  </a:cubicBezTo>
                  <a:lnTo>
                    <a:pt x="27" y="113"/>
                  </a:lnTo>
                  <a:cubicBezTo>
                    <a:pt x="29" y="105"/>
                    <a:pt x="34" y="99"/>
                    <a:pt x="35" y="91"/>
                  </a:cubicBezTo>
                  <a:cubicBezTo>
                    <a:pt x="42" y="75"/>
                    <a:pt x="48" y="63"/>
                    <a:pt x="53" y="47"/>
                  </a:cubicBezTo>
                  <a:cubicBezTo>
                    <a:pt x="56" y="40"/>
                    <a:pt x="59" y="33"/>
                    <a:pt x="61" y="26"/>
                  </a:cubicBezTo>
                  <a:cubicBezTo>
                    <a:pt x="64" y="23"/>
                    <a:pt x="64" y="21"/>
                    <a:pt x="65" y="17"/>
                  </a:cubicBezTo>
                  <a:cubicBezTo>
                    <a:pt x="65" y="15"/>
                    <a:pt x="67" y="12"/>
                    <a:pt x="67" y="10"/>
                  </a:cubicBezTo>
                  <a:lnTo>
                    <a:pt x="67" y="6"/>
                  </a:lnTo>
                  <a:cubicBezTo>
                    <a:pt x="64" y="1"/>
                    <a:pt x="61" y="1"/>
                    <a:pt x="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Google Shape;542;p23">
              <a:extLst>
                <a:ext uri="{FF2B5EF4-FFF2-40B4-BE49-F238E27FC236}">
                  <a16:creationId xmlns:a16="http://schemas.microsoft.com/office/drawing/2014/main" id="{380E68E1-FA6C-438F-9923-C19C94C6E11F}"/>
                </a:ext>
              </a:extLst>
            </p:cNvPr>
            <p:cNvSpPr/>
            <p:nvPr/>
          </p:nvSpPr>
          <p:spPr>
            <a:xfrm>
              <a:off x="7420182" y="2622508"/>
              <a:ext cx="42115" cy="97657"/>
            </a:xfrm>
            <a:custGeom>
              <a:avLst/>
              <a:gdLst/>
              <a:ahLst/>
              <a:cxnLst/>
              <a:rect l="l" t="t" r="r" b="b"/>
              <a:pathLst>
                <a:path w="69" h="160" extrusionOk="0">
                  <a:moveTo>
                    <a:pt x="57" y="0"/>
                  </a:moveTo>
                  <a:cubicBezTo>
                    <a:pt x="56" y="0"/>
                    <a:pt x="54" y="1"/>
                    <a:pt x="53" y="2"/>
                  </a:cubicBezTo>
                  <a:cubicBezTo>
                    <a:pt x="49" y="6"/>
                    <a:pt x="49" y="7"/>
                    <a:pt x="48" y="9"/>
                  </a:cubicBezTo>
                  <a:cubicBezTo>
                    <a:pt x="46" y="10"/>
                    <a:pt x="46" y="14"/>
                    <a:pt x="45" y="15"/>
                  </a:cubicBezTo>
                  <a:cubicBezTo>
                    <a:pt x="41" y="17"/>
                    <a:pt x="41" y="20"/>
                    <a:pt x="40" y="23"/>
                  </a:cubicBezTo>
                  <a:cubicBezTo>
                    <a:pt x="38" y="26"/>
                    <a:pt x="38" y="31"/>
                    <a:pt x="37" y="34"/>
                  </a:cubicBezTo>
                  <a:cubicBezTo>
                    <a:pt x="34" y="39"/>
                    <a:pt x="34" y="41"/>
                    <a:pt x="32" y="44"/>
                  </a:cubicBezTo>
                  <a:cubicBezTo>
                    <a:pt x="30" y="48"/>
                    <a:pt x="30" y="52"/>
                    <a:pt x="29" y="56"/>
                  </a:cubicBezTo>
                  <a:cubicBezTo>
                    <a:pt x="26" y="61"/>
                    <a:pt x="26" y="63"/>
                    <a:pt x="24" y="66"/>
                  </a:cubicBezTo>
                  <a:cubicBezTo>
                    <a:pt x="22" y="74"/>
                    <a:pt x="18" y="82"/>
                    <a:pt x="16" y="90"/>
                  </a:cubicBezTo>
                  <a:cubicBezTo>
                    <a:pt x="13" y="101"/>
                    <a:pt x="8" y="110"/>
                    <a:pt x="7" y="121"/>
                  </a:cubicBezTo>
                  <a:cubicBezTo>
                    <a:pt x="5" y="128"/>
                    <a:pt x="2" y="133"/>
                    <a:pt x="2" y="137"/>
                  </a:cubicBezTo>
                  <a:cubicBezTo>
                    <a:pt x="2" y="142"/>
                    <a:pt x="0" y="144"/>
                    <a:pt x="0" y="148"/>
                  </a:cubicBezTo>
                  <a:cubicBezTo>
                    <a:pt x="0" y="150"/>
                    <a:pt x="0" y="156"/>
                    <a:pt x="2" y="158"/>
                  </a:cubicBezTo>
                  <a:cubicBezTo>
                    <a:pt x="5" y="159"/>
                    <a:pt x="8" y="159"/>
                    <a:pt x="10" y="159"/>
                  </a:cubicBezTo>
                  <a:cubicBezTo>
                    <a:pt x="13" y="159"/>
                    <a:pt x="15" y="158"/>
                    <a:pt x="15" y="156"/>
                  </a:cubicBezTo>
                  <a:cubicBezTo>
                    <a:pt x="16" y="153"/>
                    <a:pt x="16" y="152"/>
                    <a:pt x="18" y="150"/>
                  </a:cubicBezTo>
                  <a:cubicBezTo>
                    <a:pt x="21" y="145"/>
                    <a:pt x="22" y="142"/>
                    <a:pt x="22" y="137"/>
                  </a:cubicBezTo>
                  <a:cubicBezTo>
                    <a:pt x="24" y="129"/>
                    <a:pt x="29" y="121"/>
                    <a:pt x="32" y="113"/>
                  </a:cubicBezTo>
                  <a:cubicBezTo>
                    <a:pt x="38" y="99"/>
                    <a:pt x="45" y="83"/>
                    <a:pt x="48" y="69"/>
                  </a:cubicBezTo>
                  <a:cubicBezTo>
                    <a:pt x="49" y="64"/>
                    <a:pt x="53" y="58"/>
                    <a:pt x="54" y="55"/>
                  </a:cubicBezTo>
                  <a:cubicBezTo>
                    <a:pt x="56" y="50"/>
                    <a:pt x="56" y="47"/>
                    <a:pt x="57" y="41"/>
                  </a:cubicBezTo>
                  <a:cubicBezTo>
                    <a:pt x="61" y="34"/>
                    <a:pt x="62" y="33"/>
                    <a:pt x="64" y="26"/>
                  </a:cubicBezTo>
                  <a:cubicBezTo>
                    <a:pt x="64" y="25"/>
                    <a:pt x="65" y="23"/>
                    <a:pt x="65" y="20"/>
                  </a:cubicBezTo>
                  <a:cubicBezTo>
                    <a:pt x="65" y="18"/>
                    <a:pt x="68" y="15"/>
                    <a:pt x="68" y="12"/>
                  </a:cubicBezTo>
                  <a:cubicBezTo>
                    <a:pt x="68" y="9"/>
                    <a:pt x="65" y="4"/>
                    <a:pt x="64" y="2"/>
                  </a:cubicBezTo>
                  <a:cubicBezTo>
                    <a:pt x="62" y="1"/>
                    <a:pt x="61" y="1"/>
                    <a:pt x="57" y="1"/>
                  </a:cubicBezTo>
                  <a:cubicBezTo>
                    <a:pt x="57" y="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Google Shape;543;p23">
              <a:extLst>
                <a:ext uri="{FF2B5EF4-FFF2-40B4-BE49-F238E27FC236}">
                  <a16:creationId xmlns:a16="http://schemas.microsoft.com/office/drawing/2014/main" id="{5AB2E9C1-454C-4238-B33E-3EB12F97BFCA}"/>
                </a:ext>
              </a:extLst>
            </p:cNvPr>
            <p:cNvSpPr/>
            <p:nvPr/>
          </p:nvSpPr>
          <p:spPr>
            <a:xfrm>
              <a:off x="7352433" y="2604198"/>
              <a:ext cx="53711" cy="100709"/>
            </a:xfrm>
            <a:custGeom>
              <a:avLst/>
              <a:gdLst/>
              <a:ahLst/>
              <a:cxnLst/>
              <a:rect l="l" t="t" r="r" b="b"/>
              <a:pathLst>
                <a:path w="88" h="165" extrusionOk="0">
                  <a:moveTo>
                    <a:pt x="49" y="97"/>
                  </a:moveTo>
                  <a:lnTo>
                    <a:pt x="49" y="97"/>
                  </a:lnTo>
                  <a:cubicBezTo>
                    <a:pt x="49" y="98"/>
                    <a:pt x="49" y="101"/>
                    <a:pt x="48" y="101"/>
                  </a:cubicBezTo>
                  <a:lnTo>
                    <a:pt x="48" y="102"/>
                  </a:lnTo>
                  <a:cubicBezTo>
                    <a:pt x="48" y="101"/>
                    <a:pt x="49" y="101"/>
                    <a:pt x="49" y="97"/>
                  </a:cubicBezTo>
                  <a:close/>
                  <a:moveTo>
                    <a:pt x="48" y="102"/>
                  </a:moveTo>
                  <a:cubicBezTo>
                    <a:pt x="48" y="103"/>
                    <a:pt x="47" y="103"/>
                    <a:pt x="47" y="103"/>
                  </a:cubicBezTo>
                  <a:lnTo>
                    <a:pt x="47" y="103"/>
                  </a:lnTo>
                  <a:cubicBezTo>
                    <a:pt x="48" y="103"/>
                    <a:pt x="48" y="102"/>
                    <a:pt x="48" y="102"/>
                  </a:cubicBezTo>
                  <a:close/>
                  <a:moveTo>
                    <a:pt x="80" y="1"/>
                  </a:moveTo>
                  <a:cubicBezTo>
                    <a:pt x="80" y="4"/>
                    <a:pt x="78" y="7"/>
                    <a:pt x="76" y="9"/>
                  </a:cubicBezTo>
                  <a:cubicBezTo>
                    <a:pt x="73" y="12"/>
                    <a:pt x="73" y="13"/>
                    <a:pt x="72" y="15"/>
                  </a:cubicBezTo>
                  <a:cubicBezTo>
                    <a:pt x="70" y="20"/>
                    <a:pt x="68" y="23"/>
                    <a:pt x="65" y="25"/>
                  </a:cubicBezTo>
                  <a:cubicBezTo>
                    <a:pt x="62" y="32"/>
                    <a:pt x="56" y="42"/>
                    <a:pt x="53" y="50"/>
                  </a:cubicBezTo>
                  <a:lnTo>
                    <a:pt x="53" y="48"/>
                  </a:lnTo>
                  <a:cubicBezTo>
                    <a:pt x="46" y="63"/>
                    <a:pt x="40" y="74"/>
                    <a:pt x="34" y="88"/>
                  </a:cubicBezTo>
                  <a:lnTo>
                    <a:pt x="16" y="124"/>
                  </a:lnTo>
                  <a:cubicBezTo>
                    <a:pt x="14" y="128"/>
                    <a:pt x="13" y="129"/>
                    <a:pt x="10" y="134"/>
                  </a:cubicBezTo>
                  <a:cubicBezTo>
                    <a:pt x="8" y="137"/>
                    <a:pt x="5" y="143"/>
                    <a:pt x="2" y="148"/>
                  </a:cubicBezTo>
                  <a:cubicBezTo>
                    <a:pt x="0" y="151"/>
                    <a:pt x="2" y="158"/>
                    <a:pt x="7" y="161"/>
                  </a:cubicBezTo>
                  <a:cubicBezTo>
                    <a:pt x="8" y="164"/>
                    <a:pt x="13" y="164"/>
                    <a:pt x="14" y="164"/>
                  </a:cubicBezTo>
                  <a:cubicBezTo>
                    <a:pt x="18" y="164"/>
                    <a:pt x="21" y="161"/>
                    <a:pt x="22" y="159"/>
                  </a:cubicBezTo>
                  <a:cubicBezTo>
                    <a:pt x="24" y="158"/>
                    <a:pt x="24" y="156"/>
                    <a:pt x="24" y="156"/>
                  </a:cubicBezTo>
                  <a:cubicBezTo>
                    <a:pt x="24" y="153"/>
                    <a:pt x="24" y="153"/>
                    <a:pt x="26" y="151"/>
                  </a:cubicBezTo>
                  <a:cubicBezTo>
                    <a:pt x="32" y="140"/>
                    <a:pt x="38" y="128"/>
                    <a:pt x="45" y="113"/>
                  </a:cubicBezTo>
                  <a:lnTo>
                    <a:pt x="45" y="112"/>
                  </a:lnTo>
                  <a:lnTo>
                    <a:pt x="45" y="110"/>
                  </a:lnTo>
                  <a:cubicBezTo>
                    <a:pt x="46" y="109"/>
                    <a:pt x="46" y="106"/>
                    <a:pt x="47" y="103"/>
                  </a:cubicBezTo>
                  <a:lnTo>
                    <a:pt x="47" y="103"/>
                  </a:lnTo>
                  <a:cubicBezTo>
                    <a:pt x="47" y="104"/>
                    <a:pt x="47" y="104"/>
                    <a:pt x="46" y="104"/>
                  </a:cubicBezTo>
                  <a:cubicBezTo>
                    <a:pt x="46" y="102"/>
                    <a:pt x="48" y="102"/>
                    <a:pt x="48" y="101"/>
                  </a:cubicBezTo>
                  <a:cubicBezTo>
                    <a:pt x="54" y="86"/>
                    <a:pt x="62" y="72"/>
                    <a:pt x="68" y="58"/>
                  </a:cubicBezTo>
                  <a:cubicBezTo>
                    <a:pt x="72" y="53"/>
                    <a:pt x="73" y="45"/>
                    <a:pt x="78" y="39"/>
                  </a:cubicBezTo>
                  <a:cubicBezTo>
                    <a:pt x="80" y="32"/>
                    <a:pt x="84" y="25"/>
                    <a:pt x="86" y="18"/>
                  </a:cubicBezTo>
                  <a:cubicBezTo>
                    <a:pt x="86" y="17"/>
                    <a:pt x="87" y="15"/>
                    <a:pt x="87" y="13"/>
                  </a:cubicBezTo>
                  <a:lnTo>
                    <a:pt x="87" y="7"/>
                  </a:lnTo>
                  <a:cubicBezTo>
                    <a:pt x="87" y="2"/>
                    <a:pt x="84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Google Shape;544;p23">
              <a:extLst>
                <a:ext uri="{FF2B5EF4-FFF2-40B4-BE49-F238E27FC236}">
                  <a16:creationId xmlns:a16="http://schemas.microsoft.com/office/drawing/2014/main" id="{544DCD89-5219-4284-A714-09BAC9617B8F}"/>
                </a:ext>
              </a:extLst>
            </p:cNvPr>
            <p:cNvSpPr/>
            <p:nvPr/>
          </p:nvSpPr>
          <p:spPr>
            <a:xfrm>
              <a:off x="7310318" y="2584056"/>
              <a:ext cx="51270" cy="106813"/>
            </a:xfrm>
            <a:custGeom>
              <a:avLst/>
              <a:gdLst/>
              <a:ahLst/>
              <a:cxnLst/>
              <a:rect l="l" t="t" r="r" b="b"/>
              <a:pathLst>
                <a:path w="84" h="175" extrusionOk="0">
                  <a:moveTo>
                    <a:pt x="76" y="0"/>
                  </a:moveTo>
                  <a:cubicBezTo>
                    <a:pt x="69" y="5"/>
                    <a:pt x="68" y="10"/>
                    <a:pt x="66" y="15"/>
                  </a:cubicBezTo>
                  <a:cubicBezTo>
                    <a:pt x="63" y="18"/>
                    <a:pt x="61" y="24"/>
                    <a:pt x="60" y="29"/>
                  </a:cubicBezTo>
                  <a:cubicBezTo>
                    <a:pt x="55" y="37"/>
                    <a:pt x="52" y="45"/>
                    <a:pt x="50" y="53"/>
                  </a:cubicBezTo>
                  <a:cubicBezTo>
                    <a:pt x="42" y="69"/>
                    <a:pt x="36" y="86"/>
                    <a:pt x="28" y="102"/>
                  </a:cubicBezTo>
                  <a:lnTo>
                    <a:pt x="15" y="132"/>
                  </a:lnTo>
                  <a:cubicBezTo>
                    <a:pt x="14" y="135"/>
                    <a:pt x="12" y="142"/>
                    <a:pt x="9" y="145"/>
                  </a:cubicBezTo>
                  <a:cubicBezTo>
                    <a:pt x="7" y="151"/>
                    <a:pt x="6" y="156"/>
                    <a:pt x="4" y="161"/>
                  </a:cubicBezTo>
                  <a:cubicBezTo>
                    <a:pt x="1" y="165"/>
                    <a:pt x="4" y="172"/>
                    <a:pt x="7" y="173"/>
                  </a:cubicBezTo>
                  <a:cubicBezTo>
                    <a:pt x="9" y="175"/>
                    <a:pt x="14" y="175"/>
                    <a:pt x="15" y="175"/>
                  </a:cubicBezTo>
                  <a:cubicBezTo>
                    <a:pt x="17" y="175"/>
                    <a:pt x="22" y="173"/>
                    <a:pt x="22" y="172"/>
                  </a:cubicBezTo>
                  <a:lnTo>
                    <a:pt x="28" y="159"/>
                  </a:lnTo>
                  <a:cubicBezTo>
                    <a:pt x="30" y="156"/>
                    <a:pt x="31" y="153"/>
                    <a:pt x="31" y="150"/>
                  </a:cubicBezTo>
                  <a:cubicBezTo>
                    <a:pt x="36" y="142"/>
                    <a:pt x="39" y="132"/>
                    <a:pt x="44" y="124"/>
                  </a:cubicBezTo>
                  <a:cubicBezTo>
                    <a:pt x="52" y="108"/>
                    <a:pt x="57" y="92"/>
                    <a:pt x="63" y="73"/>
                  </a:cubicBezTo>
                  <a:cubicBezTo>
                    <a:pt x="68" y="64"/>
                    <a:pt x="71" y="53"/>
                    <a:pt x="76" y="42"/>
                  </a:cubicBezTo>
                  <a:lnTo>
                    <a:pt x="80" y="24"/>
                  </a:lnTo>
                  <a:cubicBezTo>
                    <a:pt x="83" y="21"/>
                    <a:pt x="83" y="18"/>
                    <a:pt x="83" y="15"/>
                  </a:cubicBezTo>
                  <a:lnTo>
                    <a:pt x="83" y="8"/>
                  </a:lnTo>
                  <a:cubicBezTo>
                    <a:pt x="83" y="5"/>
                    <a:pt x="79" y="0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Google Shape;545;p23">
              <a:extLst>
                <a:ext uri="{FF2B5EF4-FFF2-40B4-BE49-F238E27FC236}">
                  <a16:creationId xmlns:a16="http://schemas.microsoft.com/office/drawing/2014/main" id="{7D6DFF9B-338C-4D47-B3CC-90F8A93492F4}"/>
                </a:ext>
              </a:extLst>
            </p:cNvPr>
            <p:cNvSpPr/>
            <p:nvPr/>
          </p:nvSpPr>
          <p:spPr>
            <a:xfrm>
              <a:off x="7273086" y="2568797"/>
              <a:ext cx="40284" cy="77515"/>
            </a:xfrm>
            <a:custGeom>
              <a:avLst/>
              <a:gdLst/>
              <a:ahLst/>
              <a:cxnLst/>
              <a:rect l="l" t="t" r="r" b="b"/>
              <a:pathLst>
                <a:path w="66" h="127" extrusionOk="0">
                  <a:moveTo>
                    <a:pt x="25" y="113"/>
                  </a:moveTo>
                  <a:cubicBezTo>
                    <a:pt x="25" y="113"/>
                    <a:pt x="25" y="113"/>
                    <a:pt x="25" y="113"/>
                  </a:cubicBezTo>
                  <a:lnTo>
                    <a:pt x="25" y="113"/>
                  </a:lnTo>
                  <a:cubicBezTo>
                    <a:pt x="25" y="113"/>
                    <a:pt x="25" y="113"/>
                    <a:pt x="25" y="113"/>
                  </a:cubicBezTo>
                  <a:close/>
                  <a:moveTo>
                    <a:pt x="60" y="0"/>
                  </a:moveTo>
                  <a:cubicBezTo>
                    <a:pt x="60" y="2"/>
                    <a:pt x="59" y="2"/>
                    <a:pt x="57" y="2"/>
                  </a:cubicBezTo>
                  <a:cubicBezTo>
                    <a:pt x="56" y="2"/>
                    <a:pt x="56" y="3"/>
                    <a:pt x="52" y="3"/>
                  </a:cubicBezTo>
                  <a:cubicBezTo>
                    <a:pt x="51" y="3"/>
                    <a:pt x="51" y="6"/>
                    <a:pt x="51" y="8"/>
                  </a:cubicBezTo>
                  <a:cubicBezTo>
                    <a:pt x="49" y="10"/>
                    <a:pt x="49" y="11"/>
                    <a:pt x="48" y="11"/>
                  </a:cubicBezTo>
                  <a:lnTo>
                    <a:pt x="41" y="24"/>
                  </a:lnTo>
                  <a:cubicBezTo>
                    <a:pt x="37" y="32"/>
                    <a:pt x="33" y="41"/>
                    <a:pt x="29" y="49"/>
                  </a:cubicBezTo>
                  <a:cubicBezTo>
                    <a:pt x="22" y="65"/>
                    <a:pt x="18" y="79"/>
                    <a:pt x="10" y="95"/>
                  </a:cubicBezTo>
                  <a:cubicBezTo>
                    <a:pt x="6" y="97"/>
                    <a:pt x="6" y="102"/>
                    <a:pt x="5" y="103"/>
                  </a:cubicBezTo>
                  <a:cubicBezTo>
                    <a:pt x="3" y="106"/>
                    <a:pt x="3" y="109"/>
                    <a:pt x="2" y="113"/>
                  </a:cubicBezTo>
                  <a:cubicBezTo>
                    <a:pt x="0" y="117"/>
                    <a:pt x="2" y="122"/>
                    <a:pt x="5" y="125"/>
                  </a:cubicBezTo>
                  <a:cubicBezTo>
                    <a:pt x="6" y="126"/>
                    <a:pt x="8" y="127"/>
                    <a:pt x="10" y="127"/>
                  </a:cubicBezTo>
                  <a:cubicBezTo>
                    <a:pt x="14" y="127"/>
                    <a:pt x="19" y="125"/>
                    <a:pt x="21" y="121"/>
                  </a:cubicBezTo>
                  <a:cubicBezTo>
                    <a:pt x="24" y="119"/>
                    <a:pt x="24" y="118"/>
                    <a:pt x="25" y="113"/>
                  </a:cubicBezTo>
                  <a:lnTo>
                    <a:pt x="25" y="113"/>
                  </a:lnTo>
                  <a:cubicBezTo>
                    <a:pt x="25" y="114"/>
                    <a:pt x="24" y="114"/>
                    <a:pt x="22" y="114"/>
                  </a:cubicBezTo>
                  <a:cubicBezTo>
                    <a:pt x="30" y="98"/>
                    <a:pt x="37" y="83"/>
                    <a:pt x="43" y="67"/>
                  </a:cubicBezTo>
                  <a:cubicBezTo>
                    <a:pt x="49" y="51"/>
                    <a:pt x="56" y="35"/>
                    <a:pt x="60" y="22"/>
                  </a:cubicBezTo>
                  <a:cubicBezTo>
                    <a:pt x="60" y="19"/>
                    <a:pt x="62" y="17"/>
                    <a:pt x="62" y="14"/>
                  </a:cubicBezTo>
                  <a:cubicBezTo>
                    <a:pt x="62" y="10"/>
                    <a:pt x="65" y="6"/>
                    <a:pt x="62" y="3"/>
                  </a:cubicBezTo>
                  <a:cubicBezTo>
                    <a:pt x="62" y="2"/>
                    <a:pt x="60" y="2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Google Shape;546;p23">
              <a:extLst>
                <a:ext uri="{FF2B5EF4-FFF2-40B4-BE49-F238E27FC236}">
                  <a16:creationId xmlns:a16="http://schemas.microsoft.com/office/drawing/2014/main" id="{D5BC9E0A-D334-4413-9E9C-A9BF00180A10}"/>
                </a:ext>
              </a:extLst>
            </p:cNvPr>
            <p:cNvSpPr/>
            <p:nvPr/>
          </p:nvSpPr>
          <p:spPr>
            <a:xfrm>
              <a:off x="7221816" y="2540720"/>
              <a:ext cx="57374" cy="114747"/>
            </a:xfrm>
            <a:custGeom>
              <a:avLst/>
              <a:gdLst/>
              <a:ahLst/>
              <a:cxnLst/>
              <a:rect l="l" t="t" r="r" b="b"/>
              <a:pathLst>
                <a:path w="94" h="188" extrusionOk="0">
                  <a:moveTo>
                    <a:pt x="87" y="0"/>
                  </a:moveTo>
                  <a:cubicBezTo>
                    <a:pt x="87" y="0"/>
                    <a:pt x="86" y="2"/>
                    <a:pt x="84" y="6"/>
                  </a:cubicBezTo>
                  <a:cubicBezTo>
                    <a:pt x="79" y="10"/>
                    <a:pt x="78" y="14"/>
                    <a:pt x="76" y="17"/>
                  </a:cubicBezTo>
                  <a:cubicBezTo>
                    <a:pt x="70" y="25"/>
                    <a:pt x="65" y="33"/>
                    <a:pt x="62" y="44"/>
                  </a:cubicBezTo>
                  <a:lnTo>
                    <a:pt x="62" y="41"/>
                  </a:lnTo>
                  <a:cubicBezTo>
                    <a:pt x="48" y="71"/>
                    <a:pt x="33" y="102"/>
                    <a:pt x="21" y="133"/>
                  </a:cubicBezTo>
                  <a:cubicBezTo>
                    <a:pt x="17" y="138"/>
                    <a:pt x="16" y="143"/>
                    <a:pt x="13" y="149"/>
                  </a:cubicBezTo>
                  <a:cubicBezTo>
                    <a:pt x="10" y="151"/>
                    <a:pt x="10" y="154"/>
                    <a:pt x="8" y="157"/>
                  </a:cubicBezTo>
                  <a:cubicBezTo>
                    <a:pt x="8" y="159"/>
                    <a:pt x="6" y="160"/>
                    <a:pt x="5" y="165"/>
                  </a:cubicBezTo>
                  <a:cubicBezTo>
                    <a:pt x="5" y="165"/>
                    <a:pt x="5" y="167"/>
                    <a:pt x="2" y="167"/>
                  </a:cubicBezTo>
                  <a:cubicBezTo>
                    <a:pt x="0" y="168"/>
                    <a:pt x="0" y="171"/>
                    <a:pt x="0" y="175"/>
                  </a:cubicBezTo>
                  <a:lnTo>
                    <a:pt x="0" y="178"/>
                  </a:lnTo>
                  <a:cubicBezTo>
                    <a:pt x="0" y="182"/>
                    <a:pt x="2" y="184"/>
                    <a:pt x="5" y="186"/>
                  </a:cubicBezTo>
                  <a:cubicBezTo>
                    <a:pt x="6" y="187"/>
                    <a:pt x="7" y="188"/>
                    <a:pt x="8" y="188"/>
                  </a:cubicBezTo>
                  <a:cubicBezTo>
                    <a:pt x="10" y="188"/>
                    <a:pt x="12" y="187"/>
                    <a:pt x="14" y="186"/>
                  </a:cubicBezTo>
                  <a:lnTo>
                    <a:pt x="16" y="186"/>
                  </a:lnTo>
                  <a:cubicBezTo>
                    <a:pt x="17" y="186"/>
                    <a:pt x="17" y="184"/>
                    <a:pt x="21" y="184"/>
                  </a:cubicBezTo>
                  <a:cubicBezTo>
                    <a:pt x="22" y="182"/>
                    <a:pt x="24" y="181"/>
                    <a:pt x="24" y="178"/>
                  </a:cubicBezTo>
                  <a:cubicBezTo>
                    <a:pt x="25" y="176"/>
                    <a:pt x="29" y="173"/>
                    <a:pt x="29" y="171"/>
                  </a:cubicBezTo>
                  <a:cubicBezTo>
                    <a:pt x="29" y="168"/>
                    <a:pt x="30" y="168"/>
                    <a:pt x="30" y="167"/>
                  </a:cubicBezTo>
                  <a:cubicBezTo>
                    <a:pt x="32" y="165"/>
                    <a:pt x="32" y="162"/>
                    <a:pt x="32" y="160"/>
                  </a:cubicBezTo>
                  <a:cubicBezTo>
                    <a:pt x="33" y="157"/>
                    <a:pt x="37" y="152"/>
                    <a:pt x="38" y="146"/>
                  </a:cubicBezTo>
                  <a:cubicBezTo>
                    <a:pt x="44" y="133"/>
                    <a:pt x="52" y="117"/>
                    <a:pt x="57" y="103"/>
                  </a:cubicBezTo>
                  <a:cubicBezTo>
                    <a:pt x="63" y="87"/>
                    <a:pt x="70" y="73"/>
                    <a:pt x="76" y="57"/>
                  </a:cubicBezTo>
                  <a:cubicBezTo>
                    <a:pt x="79" y="49"/>
                    <a:pt x="81" y="41"/>
                    <a:pt x="86" y="33"/>
                  </a:cubicBezTo>
                  <a:cubicBezTo>
                    <a:pt x="87" y="30"/>
                    <a:pt x="89" y="25"/>
                    <a:pt x="89" y="22"/>
                  </a:cubicBezTo>
                  <a:cubicBezTo>
                    <a:pt x="92" y="17"/>
                    <a:pt x="92" y="14"/>
                    <a:pt x="94" y="10"/>
                  </a:cubicBezTo>
                  <a:cubicBezTo>
                    <a:pt x="94" y="6"/>
                    <a:pt x="94" y="2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Google Shape;547;p23">
              <a:extLst>
                <a:ext uri="{FF2B5EF4-FFF2-40B4-BE49-F238E27FC236}">
                  <a16:creationId xmlns:a16="http://schemas.microsoft.com/office/drawing/2014/main" id="{A80B7A94-E68B-44CA-B214-177843187C40}"/>
                </a:ext>
              </a:extLst>
            </p:cNvPr>
            <p:cNvSpPr/>
            <p:nvPr/>
          </p:nvSpPr>
          <p:spPr>
            <a:xfrm>
              <a:off x="7179091" y="2521799"/>
              <a:ext cx="65308" cy="111085"/>
            </a:xfrm>
            <a:custGeom>
              <a:avLst/>
              <a:gdLst/>
              <a:ahLst/>
              <a:cxnLst/>
              <a:rect l="l" t="t" r="r" b="b"/>
              <a:pathLst>
                <a:path w="107" h="182" extrusionOk="0">
                  <a:moveTo>
                    <a:pt x="96" y="0"/>
                  </a:moveTo>
                  <a:cubicBezTo>
                    <a:pt x="93" y="0"/>
                    <a:pt x="91" y="5"/>
                    <a:pt x="87" y="7"/>
                  </a:cubicBezTo>
                  <a:cubicBezTo>
                    <a:pt x="86" y="12"/>
                    <a:pt x="84" y="14"/>
                    <a:pt x="83" y="17"/>
                  </a:cubicBezTo>
                  <a:cubicBezTo>
                    <a:pt x="78" y="25"/>
                    <a:pt x="72" y="33"/>
                    <a:pt x="68" y="41"/>
                  </a:cubicBezTo>
                  <a:cubicBezTo>
                    <a:pt x="61" y="56"/>
                    <a:pt x="51" y="72"/>
                    <a:pt x="43" y="88"/>
                  </a:cubicBezTo>
                  <a:cubicBezTo>
                    <a:pt x="37" y="101"/>
                    <a:pt x="29" y="115"/>
                    <a:pt x="22" y="128"/>
                  </a:cubicBezTo>
                  <a:cubicBezTo>
                    <a:pt x="19" y="134"/>
                    <a:pt x="16" y="140"/>
                    <a:pt x="13" y="147"/>
                  </a:cubicBezTo>
                  <a:lnTo>
                    <a:pt x="7" y="158"/>
                  </a:lnTo>
                  <a:cubicBezTo>
                    <a:pt x="5" y="163"/>
                    <a:pt x="5" y="164"/>
                    <a:pt x="3" y="167"/>
                  </a:cubicBezTo>
                  <a:cubicBezTo>
                    <a:pt x="0" y="172"/>
                    <a:pt x="3" y="175"/>
                    <a:pt x="7" y="180"/>
                  </a:cubicBezTo>
                  <a:cubicBezTo>
                    <a:pt x="8" y="180"/>
                    <a:pt x="11" y="182"/>
                    <a:pt x="11" y="182"/>
                  </a:cubicBezTo>
                  <a:cubicBezTo>
                    <a:pt x="13" y="182"/>
                    <a:pt x="16" y="182"/>
                    <a:pt x="16" y="180"/>
                  </a:cubicBezTo>
                  <a:cubicBezTo>
                    <a:pt x="22" y="174"/>
                    <a:pt x="27" y="166"/>
                    <a:pt x="30" y="158"/>
                  </a:cubicBezTo>
                  <a:cubicBezTo>
                    <a:pt x="35" y="150"/>
                    <a:pt x="38" y="144"/>
                    <a:pt x="43" y="136"/>
                  </a:cubicBezTo>
                  <a:cubicBezTo>
                    <a:pt x="51" y="120"/>
                    <a:pt x="59" y="104"/>
                    <a:pt x="67" y="91"/>
                  </a:cubicBezTo>
                  <a:cubicBezTo>
                    <a:pt x="75" y="77"/>
                    <a:pt x="80" y="63"/>
                    <a:pt x="87" y="48"/>
                  </a:cubicBezTo>
                  <a:lnTo>
                    <a:pt x="100" y="25"/>
                  </a:lnTo>
                  <a:cubicBezTo>
                    <a:pt x="102" y="21"/>
                    <a:pt x="103" y="20"/>
                    <a:pt x="103" y="15"/>
                  </a:cubicBezTo>
                  <a:cubicBezTo>
                    <a:pt x="103" y="14"/>
                    <a:pt x="107" y="10"/>
                    <a:pt x="107" y="9"/>
                  </a:cubicBezTo>
                  <a:cubicBezTo>
                    <a:pt x="107" y="6"/>
                    <a:pt x="103" y="1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Google Shape;548;p23">
              <a:extLst>
                <a:ext uri="{FF2B5EF4-FFF2-40B4-BE49-F238E27FC236}">
                  <a16:creationId xmlns:a16="http://schemas.microsoft.com/office/drawing/2014/main" id="{C449B1B0-2CA5-4481-96BD-9E2A69949F69}"/>
                </a:ext>
              </a:extLst>
            </p:cNvPr>
            <p:cNvSpPr/>
            <p:nvPr/>
          </p:nvSpPr>
          <p:spPr>
            <a:xfrm>
              <a:off x="7149794" y="2491892"/>
              <a:ext cx="66529" cy="125123"/>
            </a:xfrm>
            <a:custGeom>
              <a:avLst/>
              <a:gdLst/>
              <a:ahLst/>
              <a:cxnLst/>
              <a:rect l="l" t="t" r="r" b="b"/>
              <a:pathLst>
                <a:path w="109" h="205" extrusionOk="0">
                  <a:moveTo>
                    <a:pt x="75" y="86"/>
                  </a:moveTo>
                  <a:cubicBezTo>
                    <a:pt x="75" y="87"/>
                    <a:pt x="75" y="87"/>
                    <a:pt x="75" y="87"/>
                  </a:cubicBezTo>
                  <a:lnTo>
                    <a:pt x="75" y="87"/>
                  </a:lnTo>
                  <a:cubicBezTo>
                    <a:pt x="75" y="87"/>
                    <a:pt x="75" y="86"/>
                    <a:pt x="75" y="86"/>
                  </a:cubicBezTo>
                  <a:close/>
                  <a:moveTo>
                    <a:pt x="101" y="1"/>
                  </a:moveTo>
                  <a:cubicBezTo>
                    <a:pt x="104" y="2"/>
                    <a:pt x="102" y="2"/>
                    <a:pt x="102" y="2"/>
                  </a:cubicBezTo>
                  <a:cubicBezTo>
                    <a:pt x="101" y="2"/>
                    <a:pt x="99" y="5"/>
                    <a:pt x="99" y="7"/>
                  </a:cubicBezTo>
                  <a:cubicBezTo>
                    <a:pt x="99" y="9"/>
                    <a:pt x="96" y="9"/>
                    <a:pt x="96" y="10"/>
                  </a:cubicBezTo>
                  <a:cubicBezTo>
                    <a:pt x="94" y="15"/>
                    <a:pt x="93" y="17"/>
                    <a:pt x="91" y="21"/>
                  </a:cubicBezTo>
                  <a:cubicBezTo>
                    <a:pt x="86" y="26"/>
                    <a:pt x="83" y="34"/>
                    <a:pt x="80" y="40"/>
                  </a:cubicBezTo>
                  <a:cubicBezTo>
                    <a:pt x="72" y="55"/>
                    <a:pt x="67" y="69"/>
                    <a:pt x="59" y="80"/>
                  </a:cubicBezTo>
                  <a:cubicBezTo>
                    <a:pt x="45" y="105"/>
                    <a:pt x="32" y="134"/>
                    <a:pt x="20" y="161"/>
                  </a:cubicBezTo>
                  <a:cubicBezTo>
                    <a:pt x="17" y="166"/>
                    <a:pt x="15" y="172"/>
                    <a:pt x="12" y="175"/>
                  </a:cubicBezTo>
                  <a:cubicBezTo>
                    <a:pt x="9" y="177"/>
                    <a:pt x="9" y="180"/>
                    <a:pt x="7" y="183"/>
                  </a:cubicBezTo>
                  <a:cubicBezTo>
                    <a:pt x="5" y="188"/>
                    <a:pt x="4" y="189"/>
                    <a:pt x="4" y="193"/>
                  </a:cubicBezTo>
                  <a:cubicBezTo>
                    <a:pt x="1" y="197"/>
                    <a:pt x="4" y="201"/>
                    <a:pt x="7" y="204"/>
                  </a:cubicBezTo>
                  <a:cubicBezTo>
                    <a:pt x="8" y="205"/>
                    <a:pt x="10" y="205"/>
                    <a:pt x="12" y="205"/>
                  </a:cubicBezTo>
                  <a:cubicBezTo>
                    <a:pt x="14" y="205"/>
                    <a:pt x="16" y="205"/>
                    <a:pt x="17" y="204"/>
                  </a:cubicBezTo>
                  <a:cubicBezTo>
                    <a:pt x="20" y="201"/>
                    <a:pt x="21" y="199"/>
                    <a:pt x="21" y="197"/>
                  </a:cubicBezTo>
                  <a:cubicBezTo>
                    <a:pt x="23" y="196"/>
                    <a:pt x="23" y="193"/>
                    <a:pt x="24" y="191"/>
                  </a:cubicBezTo>
                  <a:cubicBezTo>
                    <a:pt x="28" y="189"/>
                    <a:pt x="29" y="185"/>
                    <a:pt x="29" y="183"/>
                  </a:cubicBezTo>
                  <a:cubicBezTo>
                    <a:pt x="32" y="177"/>
                    <a:pt x="36" y="169"/>
                    <a:pt x="39" y="164"/>
                  </a:cubicBezTo>
                  <a:cubicBezTo>
                    <a:pt x="47" y="150"/>
                    <a:pt x="53" y="134"/>
                    <a:pt x="59" y="120"/>
                  </a:cubicBezTo>
                  <a:cubicBezTo>
                    <a:pt x="64" y="109"/>
                    <a:pt x="69" y="98"/>
                    <a:pt x="75" y="87"/>
                  </a:cubicBezTo>
                  <a:lnTo>
                    <a:pt x="75" y="87"/>
                  </a:lnTo>
                  <a:cubicBezTo>
                    <a:pt x="74" y="88"/>
                    <a:pt x="73" y="88"/>
                    <a:pt x="72" y="88"/>
                  </a:cubicBezTo>
                  <a:cubicBezTo>
                    <a:pt x="72" y="86"/>
                    <a:pt x="75" y="86"/>
                    <a:pt x="75" y="85"/>
                  </a:cubicBezTo>
                  <a:cubicBezTo>
                    <a:pt x="83" y="69"/>
                    <a:pt x="88" y="55"/>
                    <a:pt x="96" y="39"/>
                  </a:cubicBezTo>
                  <a:cubicBezTo>
                    <a:pt x="96" y="37"/>
                    <a:pt x="99" y="37"/>
                    <a:pt x="99" y="34"/>
                  </a:cubicBezTo>
                  <a:lnTo>
                    <a:pt x="99" y="32"/>
                  </a:lnTo>
                  <a:cubicBezTo>
                    <a:pt x="101" y="29"/>
                    <a:pt x="102" y="24"/>
                    <a:pt x="104" y="18"/>
                  </a:cubicBezTo>
                  <a:cubicBezTo>
                    <a:pt x="104" y="17"/>
                    <a:pt x="107" y="15"/>
                    <a:pt x="107" y="13"/>
                  </a:cubicBezTo>
                  <a:cubicBezTo>
                    <a:pt x="107" y="10"/>
                    <a:pt x="109" y="7"/>
                    <a:pt x="107" y="5"/>
                  </a:cubicBezTo>
                  <a:cubicBezTo>
                    <a:pt x="104" y="2"/>
                    <a:pt x="102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Google Shape;549;p23">
              <a:extLst>
                <a:ext uri="{FF2B5EF4-FFF2-40B4-BE49-F238E27FC236}">
                  <a16:creationId xmlns:a16="http://schemas.microsoft.com/office/drawing/2014/main" id="{B49F9444-FD81-475F-8F41-F4BDFCA1FE6A}"/>
                </a:ext>
              </a:extLst>
            </p:cNvPr>
            <p:cNvSpPr/>
            <p:nvPr/>
          </p:nvSpPr>
          <p:spPr>
            <a:xfrm>
              <a:off x="7121107" y="2475412"/>
              <a:ext cx="79957" cy="128785"/>
            </a:xfrm>
            <a:custGeom>
              <a:avLst/>
              <a:gdLst/>
              <a:ahLst/>
              <a:cxnLst/>
              <a:rect l="l" t="t" r="r" b="b"/>
              <a:pathLst>
                <a:path w="131" h="211" extrusionOk="0">
                  <a:moveTo>
                    <a:pt x="117" y="1"/>
                  </a:moveTo>
                  <a:cubicBezTo>
                    <a:pt x="114" y="1"/>
                    <a:pt x="111" y="5"/>
                    <a:pt x="108" y="7"/>
                  </a:cubicBezTo>
                  <a:cubicBezTo>
                    <a:pt x="106" y="12"/>
                    <a:pt x="103" y="13"/>
                    <a:pt x="102" y="18"/>
                  </a:cubicBezTo>
                  <a:cubicBezTo>
                    <a:pt x="98" y="23"/>
                    <a:pt x="94" y="29"/>
                    <a:pt x="90" y="37"/>
                  </a:cubicBezTo>
                  <a:cubicBezTo>
                    <a:pt x="83" y="50"/>
                    <a:pt x="73" y="63"/>
                    <a:pt x="68" y="75"/>
                  </a:cubicBezTo>
                  <a:cubicBezTo>
                    <a:pt x="54" y="101"/>
                    <a:pt x="38" y="126"/>
                    <a:pt x="24" y="153"/>
                  </a:cubicBezTo>
                  <a:cubicBezTo>
                    <a:pt x="21" y="161"/>
                    <a:pt x="16" y="166"/>
                    <a:pt x="13" y="174"/>
                  </a:cubicBezTo>
                  <a:cubicBezTo>
                    <a:pt x="10" y="178"/>
                    <a:pt x="8" y="180"/>
                    <a:pt x="6" y="185"/>
                  </a:cubicBezTo>
                  <a:cubicBezTo>
                    <a:pt x="5" y="188"/>
                    <a:pt x="2" y="193"/>
                    <a:pt x="0" y="199"/>
                  </a:cubicBezTo>
                  <a:lnTo>
                    <a:pt x="0" y="202"/>
                  </a:lnTo>
                  <a:cubicBezTo>
                    <a:pt x="0" y="204"/>
                    <a:pt x="2" y="207"/>
                    <a:pt x="5" y="209"/>
                  </a:cubicBezTo>
                  <a:cubicBezTo>
                    <a:pt x="6" y="210"/>
                    <a:pt x="8" y="210"/>
                    <a:pt x="10" y="210"/>
                  </a:cubicBezTo>
                  <a:cubicBezTo>
                    <a:pt x="13" y="210"/>
                    <a:pt x="14" y="209"/>
                    <a:pt x="16" y="205"/>
                  </a:cubicBezTo>
                  <a:cubicBezTo>
                    <a:pt x="17" y="204"/>
                    <a:pt x="21" y="201"/>
                    <a:pt x="22" y="196"/>
                  </a:cubicBezTo>
                  <a:cubicBezTo>
                    <a:pt x="24" y="194"/>
                    <a:pt x="25" y="191"/>
                    <a:pt x="29" y="188"/>
                  </a:cubicBezTo>
                  <a:lnTo>
                    <a:pt x="40" y="170"/>
                  </a:lnTo>
                  <a:cubicBezTo>
                    <a:pt x="48" y="159"/>
                    <a:pt x="54" y="145"/>
                    <a:pt x="62" y="132"/>
                  </a:cubicBezTo>
                  <a:cubicBezTo>
                    <a:pt x="70" y="120"/>
                    <a:pt x="76" y="107"/>
                    <a:pt x="84" y="93"/>
                  </a:cubicBezTo>
                  <a:cubicBezTo>
                    <a:pt x="92" y="80"/>
                    <a:pt x="98" y="67"/>
                    <a:pt x="106" y="53"/>
                  </a:cubicBezTo>
                  <a:cubicBezTo>
                    <a:pt x="110" y="45"/>
                    <a:pt x="114" y="40"/>
                    <a:pt x="117" y="32"/>
                  </a:cubicBezTo>
                  <a:cubicBezTo>
                    <a:pt x="119" y="28"/>
                    <a:pt x="122" y="25"/>
                    <a:pt x="124" y="21"/>
                  </a:cubicBezTo>
                  <a:cubicBezTo>
                    <a:pt x="125" y="18"/>
                    <a:pt x="130" y="12"/>
                    <a:pt x="125" y="5"/>
                  </a:cubicBezTo>
                  <a:cubicBezTo>
                    <a:pt x="124" y="2"/>
                    <a:pt x="122" y="1"/>
                    <a:pt x="1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Google Shape;550;p23">
              <a:extLst>
                <a:ext uri="{FF2B5EF4-FFF2-40B4-BE49-F238E27FC236}">
                  <a16:creationId xmlns:a16="http://schemas.microsoft.com/office/drawing/2014/main" id="{6E122C28-DDCD-4F4C-A3BF-73AF03909C87}"/>
                </a:ext>
              </a:extLst>
            </p:cNvPr>
            <p:cNvSpPr/>
            <p:nvPr/>
          </p:nvSpPr>
          <p:spPr>
            <a:xfrm>
              <a:off x="7042370" y="2471750"/>
              <a:ext cx="73243" cy="123292"/>
            </a:xfrm>
            <a:custGeom>
              <a:avLst/>
              <a:gdLst/>
              <a:ahLst/>
              <a:cxnLst/>
              <a:rect l="l" t="t" r="r" b="b"/>
              <a:pathLst>
                <a:path w="120" h="202" extrusionOk="0">
                  <a:moveTo>
                    <a:pt x="110" y="0"/>
                  </a:moveTo>
                  <a:cubicBezTo>
                    <a:pt x="108" y="0"/>
                    <a:pt x="108" y="0"/>
                    <a:pt x="105" y="2"/>
                  </a:cubicBezTo>
                  <a:cubicBezTo>
                    <a:pt x="105" y="2"/>
                    <a:pt x="104" y="4"/>
                    <a:pt x="104" y="7"/>
                  </a:cubicBezTo>
                  <a:lnTo>
                    <a:pt x="100" y="10"/>
                  </a:lnTo>
                  <a:cubicBezTo>
                    <a:pt x="97" y="15"/>
                    <a:pt x="96" y="16"/>
                    <a:pt x="94" y="19"/>
                  </a:cubicBezTo>
                  <a:cubicBezTo>
                    <a:pt x="89" y="26"/>
                    <a:pt x="86" y="32"/>
                    <a:pt x="85" y="38"/>
                  </a:cubicBezTo>
                  <a:cubicBezTo>
                    <a:pt x="77" y="51"/>
                    <a:pt x="70" y="64"/>
                    <a:pt x="62" y="78"/>
                  </a:cubicBezTo>
                  <a:cubicBezTo>
                    <a:pt x="48" y="103"/>
                    <a:pt x="37" y="127"/>
                    <a:pt x="23" y="153"/>
                  </a:cubicBezTo>
                  <a:cubicBezTo>
                    <a:pt x="18" y="159"/>
                    <a:pt x="16" y="165"/>
                    <a:pt x="13" y="170"/>
                  </a:cubicBezTo>
                  <a:cubicBezTo>
                    <a:pt x="8" y="176"/>
                    <a:pt x="5" y="183"/>
                    <a:pt x="2" y="191"/>
                  </a:cubicBezTo>
                  <a:cubicBezTo>
                    <a:pt x="1" y="194"/>
                    <a:pt x="2" y="199"/>
                    <a:pt x="7" y="200"/>
                  </a:cubicBezTo>
                  <a:cubicBezTo>
                    <a:pt x="8" y="202"/>
                    <a:pt x="10" y="202"/>
                    <a:pt x="13" y="202"/>
                  </a:cubicBezTo>
                  <a:cubicBezTo>
                    <a:pt x="15" y="202"/>
                    <a:pt x="16" y="200"/>
                    <a:pt x="18" y="199"/>
                  </a:cubicBezTo>
                  <a:cubicBezTo>
                    <a:pt x="21" y="197"/>
                    <a:pt x="23" y="192"/>
                    <a:pt x="24" y="191"/>
                  </a:cubicBezTo>
                  <a:cubicBezTo>
                    <a:pt x="26" y="186"/>
                    <a:pt x="29" y="184"/>
                    <a:pt x="31" y="181"/>
                  </a:cubicBezTo>
                  <a:cubicBezTo>
                    <a:pt x="34" y="175"/>
                    <a:pt x="37" y="169"/>
                    <a:pt x="40" y="162"/>
                  </a:cubicBezTo>
                  <a:cubicBezTo>
                    <a:pt x="47" y="151"/>
                    <a:pt x="54" y="138"/>
                    <a:pt x="61" y="127"/>
                  </a:cubicBezTo>
                  <a:cubicBezTo>
                    <a:pt x="74" y="102"/>
                    <a:pt x="86" y="75"/>
                    <a:pt x="100" y="48"/>
                  </a:cubicBezTo>
                  <a:cubicBezTo>
                    <a:pt x="104" y="42"/>
                    <a:pt x="105" y="35"/>
                    <a:pt x="110" y="27"/>
                  </a:cubicBezTo>
                  <a:lnTo>
                    <a:pt x="116" y="16"/>
                  </a:lnTo>
                  <a:cubicBezTo>
                    <a:pt x="116" y="15"/>
                    <a:pt x="118" y="11"/>
                    <a:pt x="118" y="11"/>
                  </a:cubicBezTo>
                  <a:cubicBezTo>
                    <a:pt x="118" y="8"/>
                    <a:pt x="120" y="4"/>
                    <a:pt x="116" y="2"/>
                  </a:cubicBezTo>
                  <a:cubicBezTo>
                    <a:pt x="113" y="0"/>
                    <a:pt x="112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Google Shape;551;p23">
              <a:extLst>
                <a:ext uri="{FF2B5EF4-FFF2-40B4-BE49-F238E27FC236}">
                  <a16:creationId xmlns:a16="http://schemas.microsoft.com/office/drawing/2014/main" id="{A9E39467-9D28-4128-A77F-76984048F063}"/>
                </a:ext>
              </a:extLst>
            </p:cNvPr>
            <p:cNvSpPr/>
            <p:nvPr/>
          </p:nvSpPr>
          <p:spPr>
            <a:xfrm>
              <a:off x="6999035" y="2488840"/>
              <a:ext cx="68970" cy="120240"/>
            </a:xfrm>
            <a:custGeom>
              <a:avLst/>
              <a:gdLst/>
              <a:ahLst/>
              <a:cxnLst/>
              <a:rect l="l" t="t" r="r" b="b"/>
              <a:pathLst>
                <a:path w="113" h="197" extrusionOk="0">
                  <a:moveTo>
                    <a:pt x="105" y="1"/>
                  </a:moveTo>
                  <a:cubicBezTo>
                    <a:pt x="105" y="4"/>
                    <a:pt x="105" y="6"/>
                    <a:pt x="103" y="6"/>
                  </a:cubicBezTo>
                  <a:cubicBezTo>
                    <a:pt x="102" y="6"/>
                    <a:pt x="100" y="10"/>
                    <a:pt x="100" y="10"/>
                  </a:cubicBezTo>
                  <a:cubicBezTo>
                    <a:pt x="97" y="12"/>
                    <a:pt x="97" y="14"/>
                    <a:pt x="95" y="14"/>
                  </a:cubicBezTo>
                  <a:cubicBezTo>
                    <a:pt x="94" y="18"/>
                    <a:pt x="92" y="20"/>
                    <a:pt x="89" y="23"/>
                  </a:cubicBezTo>
                  <a:cubicBezTo>
                    <a:pt x="86" y="29"/>
                    <a:pt x="81" y="37"/>
                    <a:pt x="78" y="44"/>
                  </a:cubicBezTo>
                  <a:cubicBezTo>
                    <a:pt x="70" y="58"/>
                    <a:pt x="62" y="71"/>
                    <a:pt x="54" y="87"/>
                  </a:cubicBezTo>
                  <a:cubicBezTo>
                    <a:pt x="46" y="101"/>
                    <a:pt x="38" y="115"/>
                    <a:pt x="32" y="129"/>
                  </a:cubicBezTo>
                  <a:cubicBezTo>
                    <a:pt x="29" y="134"/>
                    <a:pt x="24" y="142"/>
                    <a:pt x="19" y="148"/>
                  </a:cubicBezTo>
                  <a:cubicBezTo>
                    <a:pt x="16" y="155"/>
                    <a:pt x="13" y="163"/>
                    <a:pt x="10" y="169"/>
                  </a:cubicBezTo>
                  <a:cubicBezTo>
                    <a:pt x="8" y="172"/>
                    <a:pt x="7" y="177"/>
                    <a:pt x="3" y="179"/>
                  </a:cubicBezTo>
                  <a:cubicBezTo>
                    <a:pt x="2" y="180"/>
                    <a:pt x="2" y="185"/>
                    <a:pt x="0" y="188"/>
                  </a:cubicBezTo>
                  <a:cubicBezTo>
                    <a:pt x="0" y="190"/>
                    <a:pt x="0" y="194"/>
                    <a:pt x="2" y="196"/>
                  </a:cubicBezTo>
                  <a:cubicBezTo>
                    <a:pt x="4" y="196"/>
                    <a:pt x="5" y="197"/>
                    <a:pt x="6" y="197"/>
                  </a:cubicBezTo>
                  <a:cubicBezTo>
                    <a:pt x="6" y="197"/>
                    <a:pt x="7" y="197"/>
                    <a:pt x="7" y="196"/>
                  </a:cubicBezTo>
                  <a:cubicBezTo>
                    <a:pt x="8" y="196"/>
                    <a:pt x="8" y="194"/>
                    <a:pt x="10" y="194"/>
                  </a:cubicBezTo>
                  <a:cubicBezTo>
                    <a:pt x="10" y="194"/>
                    <a:pt x="10" y="193"/>
                    <a:pt x="13" y="193"/>
                  </a:cubicBezTo>
                  <a:cubicBezTo>
                    <a:pt x="14" y="190"/>
                    <a:pt x="18" y="187"/>
                    <a:pt x="19" y="182"/>
                  </a:cubicBezTo>
                  <a:cubicBezTo>
                    <a:pt x="22" y="180"/>
                    <a:pt x="24" y="177"/>
                    <a:pt x="26" y="172"/>
                  </a:cubicBezTo>
                  <a:cubicBezTo>
                    <a:pt x="30" y="166"/>
                    <a:pt x="33" y="161"/>
                    <a:pt x="38" y="153"/>
                  </a:cubicBezTo>
                  <a:lnTo>
                    <a:pt x="62" y="110"/>
                  </a:lnTo>
                  <a:cubicBezTo>
                    <a:pt x="70" y="98"/>
                    <a:pt x="78" y="83"/>
                    <a:pt x="84" y="69"/>
                  </a:cubicBezTo>
                  <a:cubicBezTo>
                    <a:pt x="87" y="61"/>
                    <a:pt x="92" y="55"/>
                    <a:pt x="95" y="47"/>
                  </a:cubicBezTo>
                  <a:cubicBezTo>
                    <a:pt x="100" y="42"/>
                    <a:pt x="103" y="33"/>
                    <a:pt x="105" y="28"/>
                  </a:cubicBezTo>
                  <a:cubicBezTo>
                    <a:pt x="105" y="28"/>
                    <a:pt x="105" y="25"/>
                    <a:pt x="108" y="25"/>
                  </a:cubicBezTo>
                  <a:lnTo>
                    <a:pt x="108" y="23"/>
                  </a:lnTo>
                  <a:cubicBezTo>
                    <a:pt x="110" y="22"/>
                    <a:pt x="110" y="20"/>
                    <a:pt x="111" y="15"/>
                  </a:cubicBezTo>
                  <a:cubicBezTo>
                    <a:pt x="113" y="12"/>
                    <a:pt x="113" y="7"/>
                    <a:pt x="111" y="6"/>
                  </a:cubicBezTo>
                  <a:cubicBezTo>
                    <a:pt x="110" y="4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Google Shape;552;p23">
              <a:extLst>
                <a:ext uri="{FF2B5EF4-FFF2-40B4-BE49-F238E27FC236}">
                  <a16:creationId xmlns:a16="http://schemas.microsoft.com/office/drawing/2014/main" id="{FD4992B3-D8FA-433F-B203-8D5DAE71E6C4}"/>
                </a:ext>
              </a:extLst>
            </p:cNvPr>
            <p:cNvSpPr/>
            <p:nvPr/>
          </p:nvSpPr>
          <p:spPr>
            <a:xfrm>
              <a:off x="6954479" y="2518747"/>
              <a:ext cx="64088" cy="119020"/>
            </a:xfrm>
            <a:custGeom>
              <a:avLst/>
              <a:gdLst/>
              <a:ahLst/>
              <a:cxnLst/>
              <a:rect l="l" t="t" r="r" b="b"/>
              <a:pathLst>
                <a:path w="105" h="195" extrusionOk="0">
                  <a:moveTo>
                    <a:pt x="50" y="66"/>
                  </a:moveTo>
                  <a:cubicBezTo>
                    <a:pt x="49" y="67"/>
                    <a:pt x="49" y="68"/>
                    <a:pt x="49" y="68"/>
                  </a:cubicBezTo>
                  <a:cubicBezTo>
                    <a:pt x="50" y="67"/>
                    <a:pt x="50" y="67"/>
                    <a:pt x="50" y="66"/>
                  </a:cubicBezTo>
                  <a:close/>
                  <a:moveTo>
                    <a:pt x="36" y="99"/>
                  </a:move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6" y="99"/>
                  </a:cubicBezTo>
                  <a:close/>
                  <a:moveTo>
                    <a:pt x="62" y="104"/>
                  </a:moveTo>
                  <a:lnTo>
                    <a:pt x="62" y="104"/>
                  </a:lnTo>
                  <a:cubicBezTo>
                    <a:pt x="62" y="104"/>
                    <a:pt x="61" y="105"/>
                    <a:pt x="60" y="106"/>
                  </a:cubicBezTo>
                  <a:lnTo>
                    <a:pt x="60" y="106"/>
                  </a:lnTo>
                  <a:cubicBezTo>
                    <a:pt x="62" y="105"/>
                    <a:pt x="62" y="104"/>
                    <a:pt x="62" y="104"/>
                  </a:cubicBezTo>
                  <a:close/>
                  <a:moveTo>
                    <a:pt x="62" y="106"/>
                  </a:moveTo>
                  <a:lnTo>
                    <a:pt x="62" y="106"/>
                  </a:lnTo>
                  <a:cubicBezTo>
                    <a:pt x="62" y="106"/>
                    <a:pt x="61" y="106"/>
                    <a:pt x="60" y="107"/>
                  </a:cubicBezTo>
                  <a:lnTo>
                    <a:pt x="60" y="107"/>
                  </a:lnTo>
                  <a:cubicBezTo>
                    <a:pt x="62" y="107"/>
                    <a:pt x="62" y="106"/>
                    <a:pt x="62" y="106"/>
                  </a:cubicBezTo>
                  <a:close/>
                  <a:moveTo>
                    <a:pt x="60" y="107"/>
                  </a:moveTo>
                  <a:lnTo>
                    <a:pt x="60" y="107"/>
                  </a:lnTo>
                  <a:cubicBezTo>
                    <a:pt x="60" y="107"/>
                    <a:pt x="59" y="107"/>
                    <a:pt x="59" y="107"/>
                  </a:cubicBezTo>
                  <a:lnTo>
                    <a:pt x="59" y="109"/>
                  </a:lnTo>
                  <a:cubicBezTo>
                    <a:pt x="59" y="108"/>
                    <a:pt x="59" y="108"/>
                    <a:pt x="60" y="107"/>
                  </a:cubicBezTo>
                  <a:close/>
                  <a:moveTo>
                    <a:pt x="26" y="120"/>
                  </a:moveTo>
                  <a:cubicBezTo>
                    <a:pt x="26" y="120"/>
                    <a:pt x="24" y="120"/>
                    <a:pt x="24" y="122"/>
                  </a:cubicBezTo>
                  <a:lnTo>
                    <a:pt x="26" y="120"/>
                  </a:lnTo>
                  <a:close/>
                  <a:moveTo>
                    <a:pt x="7" y="170"/>
                  </a:moveTo>
                  <a:cubicBezTo>
                    <a:pt x="7" y="170"/>
                    <a:pt x="7" y="171"/>
                    <a:pt x="7" y="171"/>
                  </a:cubicBezTo>
                  <a:cubicBezTo>
                    <a:pt x="7" y="170"/>
                    <a:pt x="7" y="170"/>
                    <a:pt x="7" y="170"/>
                  </a:cubicBezTo>
                  <a:close/>
                  <a:moveTo>
                    <a:pt x="90" y="0"/>
                  </a:moveTo>
                  <a:cubicBezTo>
                    <a:pt x="87" y="0"/>
                    <a:pt x="86" y="2"/>
                    <a:pt x="86" y="3"/>
                  </a:cubicBezTo>
                  <a:cubicBezTo>
                    <a:pt x="83" y="4"/>
                    <a:pt x="83" y="6"/>
                    <a:pt x="81" y="6"/>
                  </a:cubicBezTo>
                  <a:cubicBezTo>
                    <a:pt x="80" y="9"/>
                    <a:pt x="78" y="12"/>
                    <a:pt x="75" y="14"/>
                  </a:cubicBezTo>
                  <a:cubicBezTo>
                    <a:pt x="72" y="20"/>
                    <a:pt x="70" y="26"/>
                    <a:pt x="67" y="30"/>
                  </a:cubicBezTo>
                  <a:cubicBezTo>
                    <a:pt x="62" y="42"/>
                    <a:pt x="56" y="53"/>
                    <a:pt x="50" y="66"/>
                  </a:cubicBezTo>
                  <a:lnTo>
                    <a:pt x="50" y="66"/>
                  </a:lnTo>
                  <a:cubicBezTo>
                    <a:pt x="50" y="66"/>
                    <a:pt x="50" y="66"/>
                    <a:pt x="51" y="66"/>
                  </a:cubicBezTo>
                  <a:lnTo>
                    <a:pt x="51" y="66"/>
                  </a:lnTo>
                  <a:cubicBezTo>
                    <a:pt x="46" y="77"/>
                    <a:pt x="42" y="88"/>
                    <a:pt x="36" y="99"/>
                  </a:cubicBezTo>
                  <a:lnTo>
                    <a:pt x="36" y="99"/>
                  </a:lnTo>
                  <a:cubicBezTo>
                    <a:pt x="36" y="98"/>
                    <a:pt x="37" y="98"/>
                    <a:pt x="38" y="98"/>
                  </a:cubicBezTo>
                  <a:cubicBezTo>
                    <a:pt x="35" y="99"/>
                    <a:pt x="35" y="101"/>
                    <a:pt x="34" y="106"/>
                  </a:cubicBezTo>
                  <a:cubicBezTo>
                    <a:pt x="34" y="107"/>
                    <a:pt x="32" y="109"/>
                    <a:pt x="32" y="111"/>
                  </a:cubicBezTo>
                  <a:lnTo>
                    <a:pt x="32" y="109"/>
                  </a:lnTo>
                  <a:cubicBezTo>
                    <a:pt x="32" y="111"/>
                    <a:pt x="30" y="111"/>
                    <a:pt x="30" y="114"/>
                  </a:cubicBezTo>
                  <a:lnTo>
                    <a:pt x="30" y="115"/>
                  </a:lnTo>
                  <a:lnTo>
                    <a:pt x="30" y="117"/>
                  </a:lnTo>
                  <a:cubicBezTo>
                    <a:pt x="30" y="117"/>
                    <a:pt x="30" y="120"/>
                    <a:pt x="27" y="120"/>
                  </a:cubicBezTo>
                  <a:cubicBezTo>
                    <a:pt x="27" y="120"/>
                    <a:pt x="27" y="120"/>
                    <a:pt x="27" y="120"/>
                  </a:cubicBezTo>
                  <a:lnTo>
                    <a:pt x="27" y="120"/>
                  </a:lnTo>
                  <a:cubicBezTo>
                    <a:pt x="26" y="120"/>
                    <a:pt x="26" y="122"/>
                    <a:pt x="26" y="122"/>
                  </a:cubicBezTo>
                  <a:cubicBezTo>
                    <a:pt x="27" y="122"/>
                    <a:pt x="27" y="120"/>
                    <a:pt x="27" y="120"/>
                  </a:cubicBezTo>
                  <a:lnTo>
                    <a:pt x="27" y="120"/>
                  </a:lnTo>
                  <a:cubicBezTo>
                    <a:pt x="27" y="122"/>
                    <a:pt x="26" y="123"/>
                    <a:pt x="26" y="125"/>
                  </a:cubicBezTo>
                  <a:cubicBezTo>
                    <a:pt x="26" y="128"/>
                    <a:pt x="24" y="128"/>
                    <a:pt x="24" y="130"/>
                  </a:cubicBezTo>
                  <a:lnTo>
                    <a:pt x="24" y="128"/>
                  </a:lnTo>
                  <a:cubicBezTo>
                    <a:pt x="24" y="128"/>
                    <a:pt x="24" y="130"/>
                    <a:pt x="22" y="130"/>
                  </a:cubicBezTo>
                  <a:lnTo>
                    <a:pt x="22" y="131"/>
                  </a:lnTo>
                  <a:lnTo>
                    <a:pt x="22" y="133"/>
                  </a:lnTo>
                  <a:lnTo>
                    <a:pt x="22" y="136"/>
                  </a:lnTo>
                  <a:lnTo>
                    <a:pt x="22" y="138"/>
                  </a:lnTo>
                  <a:lnTo>
                    <a:pt x="22" y="139"/>
                  </a:lnTo>
                  <a:cubicBezTo>
                    <a:pt x="16" y="148"/>
                    <a:pt x="12" y="160"/>
                    <a:pt x="7" y="170"/>
                  </a:cubicBezTo>
                  <a:lnTo>
                    <a:pt x="7" y="170"/>
                  </a:lnTo>
                  <a:cubicBezTo>
                    <a:pt x="7" y="169"/>
                    <a:pt x="8" y="169"/>
                    <a:pt x="8" y="169"/>
                  </a:cubicBezTo>
                  <a:lnTo>
                    <a:pt x="8" y="169"/>
                  </a:lnTo>
                  <a:cubicBezTo>
                    <a:pt x="7" y="172"/>
                    <a:pt x="3" y="177"/>
                    <a:pt x="2" y="184"/>
                  </a:cubicBezTo>
                  <a:cubicBezTo>
                    <a:pt x="0" y="187"/>
                    <a:pt x="2" y="191"/>
                    <a:pt x="7" y="193"/>
                  </a:cubicBezTo>
                  <a:cubicBezTo>
                    <a:pt x="8" y="194"/>
                    <a:pt x="10" y="194"/>
                    <a:pt x="12" y="194"/>
                  </a:cubicBezTo>
                  <a:cubicBezTo>
                    <a:pt x="14" y="194"/>
                    <a:pt x="17" y="193"/>
                    <a:pt x="18" y="191"/>
                  </a:cubicBezTo>
                  <a:cubicBezTo>
                    <a:pt x="19" y="188"/>
                    <a:pt x="19" y="187"/>
                    <a:pt x="22" y="184"/>
                  </a:cubicBezTo>
                  <a:cubicBezTo>
                    <a:pt x="24" y="180"/>
                    <a:pt x="24" y="177"/>
                    <a:pt x="26" y="176"/>
                  </a:cubicBezTo>
                  <a:cubicBezTo>
                    <a:pt x="27" y="169"/>
                    <a:pt x="32" y="165"/>
                    <a:pt x="34" y="160"/>
                  </a:cubicBezTo>
                  <a:cubicBezTo>
                    <a:pt x="40" y="149"/>
                    <a:pt x="46" y="138"/>
                    <a:pt x="49" y="128"/>
                  </a:cubicBezTo>
                  <a:cubicBezTo>
                    <a:pt x="53" y="122"/>
                    <a:pt x="56" y="114"/>
                    <a:pt x="59" y="107"/>
                  </a:cubicBezTo>
                  <a:cubicBezTo>
                    <a:pt x="59" y="107"/>
                    <a:pt x="59" y="106"/>
                    <a:pt x="60" y="106"/>
                  </a:cubicBezTo>
                  <a:lnTo>
                    <a:pt x="60" y="106"/>
                  </a:lnTo>
                  <a:cubicBezTo>
                    <a:pt x="60" y="106"/>
                    <a:pt x="59" y="106"/>
                    <a:pt x="59" y="106"/>
                  </a:cubicBezTo>
                  <a:cubicBezTo>
                    <a:pt x="68" y="85"/>
                    <a:pt x="76" y="66"/>
                    <a:pt x="87" y="46"/>
                  </a:cubicBezTo>
                  <a:cubicBezTo>
                    <a:pt x="89" y="41"/>
                    <a:pt x="92" y="34"/>
                    <a:pt x="95" y="28"/>
                  </a:cubicBezTo>
                  <a:cubicBezTo>
                    <a:pt x="97" y="25"/>
                    <a:pt x="99" y="20"/>
                    <a:pt x="100" y="19"/>
                  </a:cubicBezTo>
                  <a:cubicBezTo>
                    <a:pt x="103" y="14"/>
                    <a:pt x="105" y="9"/>
                    <a:pt x="103" y="4"/>
                  </a:cubicBezTo>
                  <a:lnTo>
                    <a:pt x="100" y="3"/>
                  </a:lnTo>
                  <a:lnTo>
                    <a:pt x="99" y="3"/>
                  </a:lnTo>
                  <a:cubicBezTo>
                    <a:pt x="95" y="1"/>
                    <a:pt x="92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Google Shape;553;p23">
              <a:extLst>
                <a:ext uri="{FF2B5EF4-FFF2-40B4-BE49-F238E27FC236}">
                  <a16:creationId xmlns:a16="http://schemas.microsoft.com/office/drawing/2014/main" id="{E0B13CE6-8B8D-400E-A219-A9D57FE046B6}"/>
                </a:ext>
              </a:extLst>
            </p:cNvPr>
            <p:cNvSpPr/>
            <p:nvPr/>
          </p:nvSpPr>
          <p:spPr>
            <a:xfrm>
              <a:off x="6924571" y="2535227"/>
              <a:ext cx="40284" cy="72022"/>
            </a:xfrm>
            <a:custGeom>
              <a:avLst/>
              <a:gdLst/>
              <a:ahLst/>
              <a:cxnLst/>
              <a:rect l="l" t="t" r="r" b="b"/>
              <a:pathLst>
                <a:path w="66" h="118" extrusionOk="0"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2" y="1"/>
                    <a:pt x="52" y="3"/>
                    <a:pt x="51" y="6"/>
                  </a:cubicBezTo>
                  <a:cubicBezTo>
                    <a:pt x="51" y="7"/>
                    <a:pt x="49" y="7"/>
                    <a:pt x="49" y="9"/>
                  </a:cubicBezTo>
                  <a:cubicBezTo>
                    <a:pt x="48" y="11"/>
                    <a:pt x="44" y="15"/>
                    <a:pt x="44" y="17"/>
                  </a:cubicBezTo>
                  <a:cubicBezTo>
                    <a:pt x="41" y="23"/>
                    <a:pt x="40" y="30"/>
                    <a:pt x="35" y="34"/>
                  </a:cubicBezTo>
                  <a:lnTo>
                    <a:pt x="17" y="71"/>
                  </a:lnTo>
                  <a:lnTo>
                    <a:pt x="17" y="68"/>
                  </a:lnTo>
                  <a:cubicBezTo>
                    <a:pt x="17" y="71"/>
                    <a:pt x="16" y="71"/>
                    <a:pt x="16" y="72"/>
                  </a:cubicBezTo>
                  <a:lnTo>
                    <a:pt x="16" y="71"/>
                  </a:lnTo>
                  <a:cubicBezTo>
                    <a:pt x="10" y="82"/>
                    <a:pt x="3" y="95"/>
                    <a:pt x="0" y="107"/>
                  </a:cubicBezTo>
                  <a:cubicBezTo>
                    <a:pt x="0" y="111"/>
                    <a:pt x="0" y="114"/>
                    <a:pt x="2" y="115"/>
                  </a:cubicBezTo>
                  <a:cubicBezTo>
                    <a:pt x="3" y="117"/>
                    <a:pt x="5" y="118"/>
                    <a:pt x="6" y="118"/>
                  </a:cubicBezTo>
                  <a:cubicBezTo>
                    <a:pt x="8" y="118"/>
                    <a:pt x="10" y="116"/>
                    <a:pt x="11" y="114"/>
                  </a:cubicBezTo>
                  <a:cubicBezTo>
                    <a:pt x="16" y="106"/>
                    <a:pt x="19" y="98"/>
                    <a:pt x="24" y="92"/>
                  </a:cubicBezTo>
                  <a:cubicBezTo>
                    <a:pt x="25" y="87"/>
                    <a:pt x="29" y="80"/>
                    <a:pt x="32" y="74"/>
                  </a:cubicBezTo>
                  <a:lnTo>
                    <a:pt x="32" y="76"/>
                  </a:lnTo>
                  <a:cubicBezTo>
                    <a:pt x="32" y="74"/>
                    <a:pt x="33" y="74"/>
                    <a:pt x="33" y="72"/>
                  </a:cubicBezTo>
                  <a:cubicBezTo>
                    <a:pt x="40" y="63"/>
                    <a:pt x="43" y="50"/>
                    <a:pt x="49" y="41"/>
                  </a:cubicBezTo>
                  <a:cubicBezTo>
                    <a:pt x="51" y="34"/>
                    <a:pt x="56" y="31"/>
                    <a:pt x="57" y="25"/>
                  </a:cubicBezTo>
                  <a:cubicBezTo>
                    <a:pt x="59" y="23"/>
                    <a:pt x="59" y="19"/>
                    <a:pt x="60" y="17"/>
                  </a:cubicBezTo>
                  <a:cubicBezTo>
                    <a:pt x="60" y="15"/>
                    <a:pt x="63" y="15"/>
                    <a:pt x="63" y="12"/>
                  </a:cubicBezTo>
                  <a:cubicBezTo>
                    <a:pt x="63" y="11"/>
                    <a:pt x="65" y="9"/>
                    <a:pt x="63" y="7"/>
                  </a:cubicBezTo>
                  <a:cubicBezTo>
                    <a:pt x="63" y="4"/>
                    <a:pt x="60" y="4"/>
                    <a:pt x="59" y="3"/>
                  </a:cubicBezTo>
                  <a:lnTo>
                    <a:pt x="57" y="3"/>
                  </a:lnTo>
                  <a:cubicBezTo>
                    <a:pt x="57" y="1"/>
                    <a:pt x="57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Google Shape;554;p23">
              <a:extLst>
                <a:ext uri="{FF2B5EF4-FFF2-40B4-BE49-F238E27FC236}">
                  <a16:creationId xmlns:a16="http://schemas.microsoft.com/office/drawing/2014/main" id="{4A4012E0-E670-42EE-8A13-4B1C0F8FBAE3}"/>
                </a:ext>
              </a:extLst>
            </p:cNvPr>
            <p:cNvSpPr/>
            <p:nvPr/>
          </p:nvSpPr>
          <p:spPr>
            <a:xfrm>
              <a:off x="6849497" y="2555979"/>
              <a:ext cx="79346" cy="134889"/>
            </a:xfrm>
            <a:custGeom>
              <a:avLst/>
              <a:gdLst/>
              <a:ahLst/>
              <a:cxnLst/>
              <a:rect l="l" t="t" r="r" b="b"/>
              <a:pathLst>
                <a:path w="130" h="221" extrusionOk="0">
                  <a:moveTo>
                    <a:pt x="125" y="0"/>
                  </a:moveTo>
                  <a:cubicBezTo>
                    <a:pt x="120" y="0"/>
                    <a:pt x="118" y="5"/>
                    <a:pt x="117" y="7"/>
                  </a:cubicBezTo>
                  <a:cubicBezTo>
                    <a:pt x="115" y="8"/>
                    <a:pt x="112" y="13"/>
                    <a:pt x="110" y="15"/>
                  </a:cubicBezTo>
                  <a:cubicBezTo>
                    <a:pt x="107" y="21"/>
                    <a:pt x="102" y="27"/>
                    <a:pt x="101" y="32"/>
                  </a:cubicBezTo>
                  <a:cubicBezTo>
                    <a:pt x="93" y="45"/>
                    <a:pt x="87" y="56"/>
                    <a:pt x="80" y="69"/>
                  </a:cubicBezTo>
                  <a:cubicBezTo>
                    <a:pt x="75" y="80"/>
                    <a:pt x="69" y="92"/>
                    <a:pt x="61" y="104"/>
                  </a:cubicBezTo>
                  <a:cubicBezTo>
                    <a:pt x="55" y="116"/>
                    <a:pt x="47" y="127"/>
                    <a:pt x="41" y="140"/>
                  </a:cubicBezTo>
                  <a:cubicBezTo>
                    <a:pt x="36" y="151"/>
                    <a:pt x="29" y="161"/>
                    <a:pt x="23" y="173"/>
                  </a:cubicBezTo>
                  <a:cubicBezTo>
                    <a:pt x="20" y="180"/>
                    <a:pt x="17" y="184"/>
                    <a:pt x="14" y="189"/>
                  </a:cubicBezTo>
                  <a:cubicBezTo>
                    <a:pt x="12" y="191"/>
                    <a:pt x="12" y="192"/>
                    <a:pt x="9" y="196"/>
                  </a:cubicBezTo>
                  <a:lnTo>
                    <a:pt x="4" y="207"/>
                  </a:lnTo>
                  <a:cubicBezTo>
                    <a:pt x="1" y="211"/>
                    <a:pt x="4" y="215"/>
                    <a:pt x="7" y="219"/>
                  </a:cubicBezTo>
                  <a:cubicBezTo>
                    <a:pt x="9" y="219"/>
                    <a:pt x="12" y="221"/>
                    <a:pt x="12" y="221"/>
                  </a:cubicBezTo>
                  <a:cubicBezTo>
                    <a:pt x="14" y="221"/>
                    <a:pt x="17" y="221"/>
                    <a:pt x="17" y="219"/>
                  </a:cubicBezTo>
                  <a:cubicBezTo>
                    <a:pt x="20" y="216"/>
                    <a:pt x="23" y="213"/>
                    <a:pt x="25" y="208"/>
                  </a:cubicBezTo>
                  <a:cubicBezTo>
                    <a:pt x="28" y="207"/>
                    <a:pt x="28" y="205"/>
                    <a:pt x="29" y="200"/>
                  </a:cubicBezTo>
                  <a:cubicBezTo>
                    <a:pt x="33" y="196"/>
                    <a:pt x="36" y="189"/>
                    <a:pt x="39" y="183"/>
                  </a:cubicBezTo>
                  <a:cubicBezTo>
                    <a:pt x="45" y="172"/>
                    <a:pt x="52" y="159"/>
                    <a:pt x="56" y="150"/>
                  </a:cubicBezTo>
                  <a:cubicBezTo>
                    <a:pt x="69" y="126"/>
                    <a:pt x="82" y="100"/>
                    <a:pt x="94" y="77"/>
                  </a:cubicBezTo>
                  <a:lnTo>
                    <a:pt x="112" y="40"/>
                  </a:lnTo>
                  <a:cubicBezTo>
                    <a:pt x="117" y="34"/>
                    <a:pt x="118" y="29"/>
                    <a:pt x="121" y="23"/>
                  </a:cubicBezTo>
                  <a:cubicBezTo>
                    <a:pt x="125" y="18"/>
                    <a:pt x="126" y="16"/>
                    <a:pt x="128" y="13"/>
                  </a:cubicBezTo>
                  <a:cubicBezTo>
                    <a:pt x="129" y="8"/>
                    <a:pt x="129" y="2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Google Shape;555;p23">
              <a:extLst>
                <a:ext uri="{FF2B5EF4-FFF2-40B4-BE49-F238E27FC236}">
                  <a16:creationId xmlns:a16="http://schemas.microsoft.com/office/drawing/2014/main" id="{A3BBEFAB-F2F4-4CE2-8F82-5690E7BF9D60}"/>
                </a:ext>
              </a:extLst>
            </p:cNvPr>
            <p:cNvSpPr/>
            <p:nvPr/>
          </p:nvSpPr>
          <p:spPr>
            <a:xfrm>
              <a:off x="6930065" y="2528513"/>
              <a:ext cx="51880" cy="110475"/>
            </a:xfrm>
            <a:custGeom>
              <a:avLst/>
              <a:gdLst/>
              <a:ahLst/>
              <a:cxnLst/>
              <a:rect l="l" t="t" r="r" b="b"/>
              <a:pathLst>
                <a:path w="85" h="181" extrusionOk="0">
                  <a:moveTo>
                    <a:pt x="81" y="1"/>
                  </a:moveTo>
                  <a:cubicBezTo>
                    <a:pt x="79" y="1"/>
                    <a:pt x="78" y="4"/>
                    <a:pt x="75" y="6"/>
                  </a:cubicBezTo>
                  <a:cubicBezTo>
                    <a:pt x="74" y="10"/>
                    <a:pt x="72" y="12"/>
                    <a:pt x="70" y="17"/>
                  </a:cubicBezTo>
                  <a:lnTo>
                    <a:pt x="70" y="14"/>
                  </a:lnTo>
                  <a:cubicBezTo>
                    <a:pt x="70" y="14"/>
                    <a:pt x="70" y="17"/>
                    <a:pt x="67" y="17"/>
                  </a:cubicBezTo>
                  <a:lnTo>
                    <a:pt x="67" y="14"/>
                  </a:lnTo>
                  <a:cubicBezTo>
                    <a:pt x="67" y="17"/>
                    <a:pt x="66" y="18"/>
                    <a:pt x="66" y="20"/>
                  </a:cubicBezTo>
                  <a:cubicBezTo>
                    <a:pt x="66" y="20"/>
                    <a:pt x="66" y="22"/>
                    <a:pt x="64" y="22"/>
                  </a:cubicBezTo>
                  <a:lnTo>
                    <a:pt x="64" y="20"/>
                  </a:lnTo>
                  <a:cubicBezTo>
                    <a:pt x="58" y="30"/>
                    <a:pt x="53" y="42"/>
                    <a:pt x="48" y="52"/>
                  </a:cubicBezTo>
                  <a:lnTo>
                    <a:pt x="48" y="50"/>
                  </a:lnTo>
                  <a:cubicBezTo>
                    <a:pt x="48" y="52"/>
                    <a:pt x="45" y="52"/>
                    <a:pt x="45" y="53"/>
                  </a:cubicBezTo>
                  <a:cubicBezTo>
                    <a:pt x="45" y="53"/>
                    <a:pt x="45" y="56"/>
                    <a:pt x="43" y="56"/>
                  </a:cubicBezTo>
                  <a:lnTo>
                    <a:pt x="43" y="58"/>
                  </a:lnTo>
                  <a:cubicBezTo>
                    <a:pt x="40" y="68"/>
                    <a:pt x="34" y="77"/>
                    <a:pt x="29" y="88"/>
                  </a:cubicBezTo>
                  <a:lnTo>
                    <a:pt x="18" y="117"/>
                  </a:lnTo>
                  <a:cubicBezTo>
                    <a:pt x="13" y="128"/>
                    <a:pt x="10" y="136"/>
                    <a:pt x="8" y="145"/>
                  </a:cubicBezTo>
                  <a:cubicBezTo>
                    <a:pt x="5" y="149"/>
                    <a:pt x="4" y="155"/>
                    <a:pt x="4" y="160"/>
                  </a:cubicBezTo>
                  <a:cubicBezTo>
                    <a:pt x="4" y="161"/>
                    <a:pt x="2" y="163"/>
                    <a:pt x="2" y="168"/>
                  </a:cubicBezTo>
                  <a:cubicBezTo>
                    <a:pt x="2" y="169"/>
                    <a:pt x="1" y="172"/>
                    <a:pt x="1" y="175"/>
                  </a:cubicBezTo>
                  <a:cubicBezTo>
                    <a:pt x="1" y="179"/>
                    <a:pt x="2" y="180"/>
                    <a:pt x="4" y="180"/>
                  </a:cubicBezTo>
                  <a:cubicBezTo>
                    <a:pt x="8" y="180"/>
                    <a:pt x="10" y="180"/>
                    <a:pt x="12" y="179"/>
                  </a:cubicBezTo>
                  <a:cubicBezTo>
                    <a:pt x="13" y="177"/>
                    <a:pt x="13" y="172"/>
                    <a:pt x="16" y="171"/>
                  </a:cubicBezTo>
                  <a:cubicBezTo>
                    <a:pt x="16" y="169"/>
                    <a:pt x="18" y="166"/>
                    <a:pt x="18" y="163"/>
                  </a:cubicBezTo>
                  <a:cubicBezTo>
                    <a:pt x="20" y="158"/>
                    <a:pt x="21" y="153"/>
                    <a:pt x="24" y="149"/>
                  </a:cubicBezTo>
                  <a:lnTo>
                    <a:pt x="35" y="118"/>
                  </a:lnTo>
                  <a:lnTo>
                    <a:pt x="48" y="90"/>
                  </a:lnTo>
                  <a:cubicBezTo>
                    <a:pt x="51" y="79"/>
                    <a:pt x="56" y="69"/>
                    <a:pt x="61" y="60"/>
                  </a:cubicBezTo>
                  <a:cubicBezTo>
                    <a:pt x="64" y="53"/>
                    <a:pt x="67" y="47"/>
                    <a:pt x="69" y="42"/>
                  </a:cubicBezTo>
                  <a:cubicBezTo>
                    <a:pt x="74" y="36"/>
                    <a:pt x="75" y="28"/>
                    <a:pt x="80" y="22"/>
                  </a:cubicBezTo>
                  <a:cubicBezTo>
                    <a:pt x="81" y="18"/>
                    <a:pt x="81" y="14"/>
                    <a:pt x="83" y="12"/>
                  </a:cubicBezTo>
                  <a:cubicBezTo>
                    <a:pt x="83" y="10"/>
                    <a:pt x="85" y="7"/>
                    <a:pt x="85" y="6"/>
                  </a:cubicBezTo>
                  <a:cubicBezTo>
                    <a:pt x="85" y="4"/>
                    <a:pt x="85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Google Shape;556;p23">
              <a:extLst>
                <a:ext uri="{FF2B5EF4-FFF2-40B4-BE49-F238E27FC236}">
                  <a16:creationId xmlns:a16="http://schemas.microsoft.com/office/drawing/2014/main" id="{485CFB3D-CC19-4D29-81BF-66F5BC0605BB}"/>
                </a:ext>
              </a:extLst>
            </p:cNvPr>
            <p:cNvSpPr/>
            <p:nvPr/>
          </p:nvSpPr>
          <p:spPr>
            <a:xfrm>
              <a:off x="6954479" y="2323433"/>
              <a:ext cx="40894" cy="67139"/>
            </a:xfrm>
            <a:custGeom>
              <a:avLst/>
              <a:gdLst/>
              <a:ahLst/>
              <a:cxnLst/>
              <a:rect l="l" t="t" r="r" b="b"/>
              <a:pathLst>
                <a:path w="67" h="110" extrusionOk="0">
                  <a:moveTo>
                    <a:pt x="64" y="1"/>
                  </a:moveTo>
                  <a:cubicBezTo>
                    <a:pt x="59" y="1"/>
                    <a:pt x="57" y="4"/>
                    <a:pt x="57" y="5"/>
                  </a:cubicBezTo>
                  <a:cubicBezTo>
                    <a:pt x="54" y="9"/>
                    <a:pt x="51" y="13"/>
                    <a:pt x="48" y="17"/>
                  </a:cubicBezTo>
                  <a:cubicBezTo>
                    <a:pt x="43" y="23"/>
                    <a:pt x="40" y="28"/>
                    <a:pt x="38" y="32"/>
                  </a:cubicBezTo>
                  <a:cubicBezTo>
                    <a:pt x="32" y="45"/>
                    <a:pt x="24" y="55"/>
                    <a:pt x="18" y="67"/>
                  </a:cubicBezTo>
                  <a:cubicBezTo>
                    <a:pt x="14" y="72"/>
                    <a:pt x="11" y="78"/>
                    <a:pt x="8" y="83"/>
                  </a:cubicBezTo>
                  <a:cubicBezTo>
                    <a:pt x="3" y="88"/>
                    <a:pt x="2" y="94"/>
                    <a:pt x="0" y="97"/>
                  </a:cubicBezTo>
                  <a:lnTo>
                    <a:pt x="0" y="101"/>
                  </a:lnTo>
                  <a:lnTo>
                    <a:pt x="0" y="104"/>
                  </a:lnTo>
                  <a:cubicBezTo>
                    <a:pt x="0" y="107"/>
                    <a:pt x="2" y="109"/>
                    <a:pt x="3" y="109"/>
                  </a:cubicBezTo>
                  <a:cubicBezTo>
                    <a:pt x="5" y="109"/>
                    <a:pt x="7" y="110"/>
                    <a:pt x="9" y="110"/>
                  </a:cubicBezTo>
                  <a:cubicBezTo>
                    <a:pt x="11" y="110"/>
                    <a:pt x="13" y="109"/>
                    <a:pt x="14" y="107"/>
                  </a:cubicBezTo>
                  <a:cubicBezTo>
                    <a:pt x="18" y="101"/>
                    <a:pt x="19" y="96"/>
                    <a:pt x="24" y="91"/>
                  </a:cubicBezTo>
                  <a:cubicBezTo>
                    <a:pt x="27" y="85"/>
                    <a:pt x="30" y="78"/>
                    <a:pt x="32" y="72"/>
                  </a:cubicBezTo>
                  <a:cubicBezTo>
                    <a:pt x="38" y="61"/>
                    <a:pt x="43" y="51"/>
                    <a:pt x="49" y="39"/>
                  </a:cubicBezTo>
                  <a:cubicBezTo>
                    <a:pt x="53" y="32"/>
                    <a:pt x="56" y="28"/>
                    <a:pt x="59" y="23"/>
                  </a:cubicBezTo>
                  <a:cubicBezTo>
                    <a:pt x="62" y="20"/>
                    <a:pt x="65" y="15"/>
                    <a:pt x="67" y="9"/>
                  </a:cubicBezTo>
                  <a:lnTo>
                    <a:pt x="67" y="7"/>
                  </a:lnTo>
                  <a:cubicBezTo>
                    <a:pt x="67" y="5"/>
                    <a:pt x="67" y="4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Google Shape;557;p23">
              <a:extLst>
                <a:ext uri="{FF2B5EF4-FFF2-40B4-BE49-F238E27FC236}">
                  <a16:creationId xmlns:a16="http://schemas.microsoft.com/office/drawing/2014/main" id="{9B98C592-923B-4970-80EE-85CFF7A796FE}"/>
                </a:ext>
              </a:extLst>
            </p:cNvPr>
            <p:cNvSpPr/>
            <p:nvPr/>
          </p:nvSpPr>
          <p:spPr>
            <a:xfrm>
              <a:off x="6936168" y="2282539"/>
              <a:ext cx="45166" cy="79957"/>
            </a:xfrm>
            <a:custGeom>
              <a:avLst/>
              <a:gdLst/>
              <a:ahLst/>
              <a:cxnLst/>
              <a:rect l="l" t="t" r="r" b="b"/>
              <a:pathLst>
                <a:path w="74" h="131" extrusionOk="0">
                  <a:moveTo>
                    <a:pt x="69" y="0"/>
                  </a:moveTo>
                  <a:cubicBezTo>
                    <a:pt x="69" y="0"/>
                    <a:pt x="67" y="1"/>
                    <a:pt x="65" y="1"/>
                  </a:cubicBezTo>
                  <a:lnTo>
                    <a:pt x="62" y="4"/>
                  </a:lnTo>
                  <a:cubicBezTo>
                    <a:pt x="60" y="7"/>
                    <a:pt x="57" y="11"/>
                    <a:pt x="56" y="12"/>
                  </a:cubicBezTo>
                  <a:cubicBezTo>
                    <a:pt x="52" y="18"/>
                    <a:pt x="49" y="25"/>
                    <a:pt x="46" y="31"/>
                  </a:cubicBezTo>
                  <a:cubicBezTo>
                    <a:pt x="40" y="42"/>
                    <a:pt x="33" y="55"/>
                    <a:pt x="25" y="66"/>
                  </a:cubicBezTo>
                  <a:cubicBezTo>
                    <a:pt x="16" y="84"/>
                    <a:pt x="8" y="101"/>
                    <a:pt x="0" y="120"/>
                  </a:cubicBezTo>
                  <a:lnTo>
                    <a:pt x="0" y="123"/>
                  </a:lnTo>
                  <a:cubicBezTo>
                    <a:pt x="0" y="126"/>
                    <a:pt x="2" y="128"/>
                    <a:pt x="5" y="130"/>
                  </a:cubicBezTo>
                  <a:cubicBezTo>
                    <a:pt x="6" y="130"/>
                    <a:pt x="8" y="131"/>
                    <a:pt x="10" y="131"/>
                  </a:cubicBezTo>
                  <a:cubicBezTo>
                    <a:pt x="12" y="131"/>
                    <a:pt x="15" y="130"/>
                    <a:pt x="16" y="128"/>
                  </a:cubicBezTo>
                  <a:cubicBezTo>
                    <a:pt x="30" y="106"/>
                    <a:pt x="41" y="83"/>
                    <a:pt x="53" y="61"/>
                  </a:cubicBezTo>
                  <a:lnTo>
                    <a:pt x="53" y="61"/>
                  </a:lnTo>
                  <a:cubicBezTo>
                    <a:pt x="53" y="62"/>
                    <a:pt x="53" y="62"/>
                    <a:pt x="52" y="63"/>
                  </a:cubicBezTo>
                  <a:cubicBezTo>
                    <a:pt x="54" y="63"/>
                    <a:pt x="54" y="60"/>
                    <a:pt x="54" y="60"/>
                  </a:cubicBezTo>
                  <a:lnTo>
                    <a:pt x="54" y="60"/>
                  </a:lnTo>
                  <a:cubicBezTo>
                    <a:pt x="54" y="60"/>
                    <a:pt x="53" y="61"/>
                    <a:pt x="53" y="61"/>
                  </a:cubicBezTo>
                  <a:lnTo>
                    <a:pt x="53" y="61"/>
                  </a:lnTo>
                  <a:cubicBezTo>
                    <a:pt x="58" y="51"/>
                    <a:pt x="62" y="42"/>
                    <a:pt x="65" y="31"/>
                  </a:cubicBezTo>
                  <a:cubicBezTo>
                    <a:pt x="68" y="26"/>
                    <a:pt x="70" y="20"/>
                    <a:pt x="71" y="17"/>
                  </a:cubicBezTo>
                  <a:cubicBezTo>
                    <a:pt x="71" y="14"/>
                    <a:pt x="73" y="11"/>
                    <a:pt x="73" y="9"/>
                  </a:cubicBezTo>
                  <a:lnTo>
                    <a:pt x="73" y="4"/>
                  </a:lnTo>
                  <a:lnTo>
                    <a:pt x="73" y="3"/>
                  </a:lnTo>
                  <a:cubicBezTo>
                    <a:pt x="71" y="1"/>
                    <a:pt x="71" y="1"/>
                    <a:pt x="70" y="1"/>
                  </a:cubicBezTo>
                  <a:cubicBezTo>
                    <a:pt x="70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Google Shape;558;p23">
              <a:extLst>
                <a:ext uri="{FF2B5EF4-FFF2-40B4-BE49-F238E27FC236}">
                  <a16:creationId xmlns:a16="http://schemas.microsoft.com/office/drawing/2014/main" id="{C9C6D3F7-DF8B-4ED1-837F-32A80E360A1D}"/>
                </a:ext>
              </a:extLst>
            </p:cNvPr>
            <p:cNvSpPr/>
            <p:nvPr/>
          </p:nvSpPr>
          <p:spPr>
            <a:xfrm>
              <a:off x="6917247" y="2242865"/>
              <a:ext cx="47608" cy="93385"/>
            </a:xfrm>
            <a:custGeom>
              <a:avLst/>
              <a:gdLst/>
              <a:ahLst/>
              <a:cxnLst/>
              <a:rect l="l" t="t" r="r" b="b"/>
              <a:pathLst>
                <a:path w="78" h="153" extrusionOk="0">
                  <a:moveTo>
                    <a:pt x="69" y="1"/>
                  </a:moveTo>
                  <a:cubicBezTo>
                    <a:pt x="68" y="1"/>
                    <a:pt x="68" y="1"/>
                    <a:pt x="64" y="3"/>
                  </a:cubicBezTo>
                  <a:lnTo>
                    <a:pt x="63" y="4"/>
                  </a:lnTo>
                  <a:cubicBezTo>
                    <a:pt x="61" y="6"/>
                    <a:pt x="61" y="9"/>
                    <a:pt x="61" y="9"/>
                  </a:cubicBezTo>
                  <a:lnTo>
                    <a:pt x="55" y="20"/>
                  </a:lnTo>
                  <a:cubicBezTo>
                    <a:pt x="55" y="20"/>
                    <a:pt x="55" y="22"/>
                    <a:pt x="53" y="22"/>
                  </a:cubicBezTo>
                  <a:lnTo>
                    <a:pt x="53" y="20"/>
                  </a:lnTo>
                  <a:cubicBezTo>
                    <a:pt x="50" y="26"/>
                    <a:pt x="47" y="33"/>
                    <a:pt x="45" y="36"/>
                  </a:cubicBezTo>
                  <a:cubicBezTo>
                    <a:pt x="42" y="42"/>
                    <a:pt x="41" y="45"/>
                    <a:pt x="37" y="52"/>
                  </a:cubicBezTo>
                  <a:cubicBezTo>
                    <a:pt x="33" y="61"/>
                    <a:pt x="28" y="72"/>
                    <a:pt x="23" y="83"/>
                  </a:cubicBezTo>
                  <a:lnTo>
                    <a:pt x="10" y="114"/>
                  </a:lnTo>
                  <a:cubicBezTo>
                    <a:pt x="9" y="117"/>
                    <a:pt x="7" y="123"/>
                    <a:pt x="6" y="128"/>
                  </a:cubicBezTo>
                  <a:cubicBezTo>
                    <a:pt x="6" y="129"/>
                    <a:pt x="2" y="131"/>
                    <a:pt x="2" y="136"/>
                  </a:cubicBezTo>
                  <a:cubicBezTo>
                    <a:pt x="1" y="137"/>
                    <a:pt x="1" y="141"/>
                    <a:pt x="1" y="144"/>
                  </a:cubicBezTo>
                  <a:lnTo>
                    <a:pt x="1" y="147"/>
                  </a:lnTo>
                  <a:cubicBezTo>
                    <a:pt x="1" y="149"/>
                    <a:pt x="2" y="152"/>
                    <a:pt x="6" y="152"/>
                  </a:cubicBezTo>
                  <a:cubicBezTo>
                    <a:pt x="7" y="152"/>
                    <a:pt x="8" y="153"/>
                    <a:pt x="10" y="153"/>
                  </a:cubicBezTo>
                  <a:cubicBezTo>
                    <a:pt x="12" y="153"/>
                    <a:pt x="14" y="152"/>
                    <a:pt x="15" y="149"/>
                  </a:cubicBezTo>
                  <a:cubicBezTo>
                    <a:pt x="17" y="145"/>
                    <a:pt x="18" y="144"/>
                    <a:pt x="18" y="139"/>
                  </a:cubicBezTo>
                  <a:cubicBezTo>
                    <a:pt x="18" y="137"/>
                    <a:pt x="22" y="136"/>
                    <a:pt x="22" y="131"/>
                  </a:cubicBezTo>
                  <a:cubicBezTo>
                    <a:pt x="23" y="128"/>
                    <a:pt x="25" y="122"/>
                    <a:pt x="26" y="117"/>
                  </a:cubicBezTo>
                  <a:cubicBezTo>
                    <a:pt x="31" y="107"/>
                    <a:pt x="34" y="98"/>
                    <a:pt x="41" y="88"/>
                  </a:cubicBezTo>
                  <a:cubicBezTo>
                    <a:pt x="45" y="77"/>
                    <a:pt x="50" y="68"/>
                    <a:pt x="55" y="58"/>
                  </a:cubicBezTo>
                  <a:cubicBezTo>
                    <a:pt x="58" y="49"/>
                    <a:pt x="64" y="37"/>
                    <a:pt x="69" y="28"/>
                  </a:cubicBezTo>
                  <a:cubicBezTo>
                    <a:pt x="71" y="26"/>
                    <a:pt x="71" y="22"/>
                    <a:pt x="72" y="20"/>
                  </a:cubicBezTo>
                  <a:cubicBezTo>
                    <a:pt x="72" y="18"/>
                    <a:pt x="74" y="18"/>
                    <a:pt x="74" y="17"/>
                  </a:cubicBezTo>
                  <a:cubicBezTo>
                    <a:pt x="74" y="14"/>
                    <a:pt x="74" y="12"/>
                    <a:pt x="77" y="11"/>
                  </a:cubicBezTo>
                  <a:lnTo>
                    <a:pt x="77" y="9"/>
                  </a:lnTo>
                  <a:lnTo>
                    <a:pt x="77" y="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Google Shape;559;p23">
              <a:extLst>
                <a:ext uri="{FF2B5EF4-FFF2-40B4-BE49-F238E27FC236}">
                  <a16:creationId xmlns:a16="http://schemas.microsoft.com/office/drawing/2014/main" id="{5A0B071D-D4D5-4FB1-8F32-3F6989423FF6}"/>
                </a:ext>
              </a:extLst>
            </p:cNvPr>
            <p:cNvSpPr/>
            <p:nvPr/>
          </p:nvSpPr>
          <p:spPr>
            <a:xfrm>
              <a:off x="6916637" y="2211127"/>
              <a:ext cx="43946" cy="70801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61" y="1"/>
                  </a:moveTo>
                  <a:cubicBezTo>
                    <a:pt x="59" y="1"/>
                    <a:pt x="57" y="4"/>
                    <a:pt x="56" y="7"/>
                  </a:cubicBezTo>
                  <a:cubicBezTo>
                    <a:pt x="54" y="9"/>
                    <a:pt x="53" y="12"/>
                    <a:pt x="49" y="15"/>
                  </a:cubicBezTo>
                  <a:cubicBezTo>
                    <a:pt x="46" y="20"/>
                    <a:pt x="42" y="26"/>
                    <a:pt x="40" y="31"/>
                  </a:cubicBezTo>
                  <a:cubicBezTo>
                    <a:pt x="34" y="40"/>
                    <a:pt x="29" y="51"/>
                    <a:pt x="23" y="64"/>
                  </a:cubicBezTo>
                  <a:cubicBezTo>
                    <a:pt x="18" y="70"/>
                    <a:pt x="16" y="78"/>
                    <a:pt x="13" y="83"/>
                  </a:cubicBezTo>
                  <a:cubicBezTo>
                    <a:pt x="8" y="91"/>
                    <a:pt x="5" y="97"/>
                    <a:pt x="2" y="105"/>
                  </a:cubicBezTo>
                  <a:cubicBezTo>
                    <a:pt x="0" y="109"/>
                    <a:pt x="2" y="112"/>
                    <a:pt x="5" y="113"/>
                  </a:cubicBezTo>
                  <a:cubicBezTo>
                    <a:pt x="7" y="115"/>
                    <a:pt x="8" y="115"/>
                    <a:pt x="10" y="115"/>
                  </a:cubicBezTo>
                  <a:cubicBezTo>
                    <a:pt x="12" y="115"/>
                    <a:pt x="14" y="114"/>
                    <a:pt x="15" y="112"/>
                  </a:cubicBezTo>
                  <a:cubicBezTo>
                    <a:pt x="16" y="110"/>
                    <a:pt x="18" y="105"/>
                    <a:pt x="21" y="104"/>
                  </a:cubicBezTo>
                  <a:cubicBezTo>
                    <a:pt x="23" y="102"/>
                    <a:pt x="24" y="97"/>
                    <a:pt x="24" y="96"/>
                  </a:cubicBezTo>
                  <a:cubicBezTo>
                    <a:pt x="29" y="89"/>
                    <a:pt x="30" y="86"/>
                    <a:pt x="34" y="80"/>
                  </a:cubicBezTo>
                  <a:cubicBezTo>
                    <a:pt x="40" y="69"/>
                    <a:pt x="46" y="58"/>
                    <a:pt x="53" y="47"/>
                  </a:cubicBezTo>
                  <a:cubicBezTo>
                    <a:pt x="56" y="40"/>
                    <a:pt x="61" y="32"/>
                    <a:pt x="62" y="26"/>
                  </a:cubicBezTo>
                  <a:lnTo>
                    <a:pt x="69" y="15"/>
                  </a:lnTo>
                  <a:cubicBezTo>
                    <a:pt x="69" y="12"/>
                    <a:pt x="70" y="10"/>
                    <a:pt x="70" y="10"/>
                  </a:cubicBezTo>
                  <a:cubicBezTo>
                    <a:pt x="72" y="7"/>
                    <a:pt x="70" y="2"/>
                    <a:pt x="65" y="2"/>
                  </a:cubicBezTo>
                  <a:lnTo>
                    <a:pt x="64" y="2"/>
                  </a:lnTo>
                  <a:cubicBezTo>
                    <a:pt x="63" y="1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Google Shape;560;p23">
              <a:extLst>
                <a:ext uri="{FF2B5EF4-FFF2-40B4-BE49-F238E27FC236}">
                  <a16:creationId xmlns:a16="http://schemas.microsoft.com/office/drawing/2014/main" id="{36754D9B-D075-40EE-8F99-01D93E5594D5}"/>
                </a:ext>
              </a:extLst>
            </p:cNvPr>
            <p:cNvSpPr/>
            <p:nvPr/>
          </p:nvSpPr>
          <p:spPr>
            <a:xfrm>
              <a:off x="6903209" y="2156805"/>
              <a:ext cx="42115" cy="82398"/>
            </a:xfrm>
            <a:custGeom>
              <a:avLst/>
              <a:gdLst/>
              <a:ahLst/>
              <a:cxnLst/>
              <a:rect l="l" t="t" r="r" b="b"/>
              <a:pathLst>
                <a:path w="69" h="135" extrusionOk="0">
                  <a:moveTo>
                    <a:pt x="52" y="52"/>
                  </a:moveTo>
                  <a:cubicBezTo>
                    <a:pt x="52" y="52"/>
                    <a:pt x="52" y="52"/>
                    <a:pt x="52" y="53"/>
                  </a:cubicBezTo>
                  <a:lnTo>
                    <a:pt x="52" y="53"/>
                  </a:lnTo>
                  <a:cubicBezTo>
                    <a:pt x="52" y="52"/>
                    <a:pt x="52" y="52"/>
                    <a:pt x="52" y="52"/>
                  </a:cubicBezTo>
                  <a:close/>
                  <a:moveTo>
                    <a:pt x="33" y="53"/>
                  </a:moveTo>
                  <a:cubicBezTo>
                    <a:pt x="32" y="54"/>
                    <a:pt x="32" y="56"/>
                    <a:pt x="32" y="56"/>
                  </a:cubicBezTo>
                  <a:cubicBezTo>
                    <a:pt x="32" y="55"/>
                    <a:pt x="33" y="54"/>
                    <a:pt x="33" y="53"/>
                  </a:cubicBezTo>
                  <a:close/>
                  <a:moveTo>
                    <a:pt x="62" y="1"/>
                  </a:moveTo>
                  <a:cubicBezTo>
                    <a:pt x="60" y="4"/>
                    <a:pt x="60" y="7"/>
                    <a:pt x="60" y="7"/>
                  </a:cubicBezTo>
                  <a:cubicBezTo>
                    <a:pt x="56" y="9"/>
                    <a:pt x="54" y="12"/>
                    <a:pt x="52" y="17"/>
                  </a:cubicBezTo>
                  <a:lnTo>
                    <a:pt x="46" y="28"/>
                  </a:lnTo>
                  <a:cubicBezTo>
                    <a:pt x="41" y="38"/>
                    <a:pt x="37" y="46"/>
                    <a:pt x="33" y="53"/>
                  </a:cubicBezTo>
                  <a:lnTo>
                    <a:pt x="33" y="53"/>
                  </a:lnTo>
                  <a:cubicBezTo>
                    <a:pt x="34" y="53"/>
                    <a:pt x="34" y="53"/>
                    <a:pt x="35" y="53"/>
                  </a:cubicBezTo>
                  <a:lnTo>
                    <a:pt x="35" y="53"/>
                  </a:lnTo>
                  <a:lnTo>
                    <a:pt x="16" y="90"/>
                  </a:lnTo>
                  <a:cubicBezTo>
                    <a:pt x="14" y="96"/>
                    <a:pt x="11" y="101"/>
                    <a:pt x="8" y="107"/>
                  </a:cubicBezTo>
                  <a:cubicBezTo>
                    <a:pt x="6" y="109"/>
                    <a:pt x="6" y="113"/>
                    <a:pt x="5" y="115"/>
                  </a:cubicBezTo>
                  <a:cubicBezTo>
                    <a:pt x="3" y="120"/>
                    <a:pt x="3" y="121"/>
                    <a:pt x="0" y="125"/>
                  </a:cubicBezTo>
                  <a:cubicBezTo>
                    <a:pt x="0" y="129"/>
                    <a:pt x="0" y="131"/>
                    <a:pt x="3" y="132"/>
                  </a:cubicBezTo>
                  <a:cubicBezTo>
                    <a:pt x="5" y="134"/>
                    <a:pt x="6" y="135"/>
                    <a:pt x="8" y="135"/>
                  </a:cubicBezTo>
                  <a:cubicBezTo>
                    <a:pt x="10" y="135"/>
                    <a:pt x="12" y="134"/>
                    <a:pt x="13" y="131"/>
                  </a:cubicBezTo>
                  <a:cubicBezTo>
                    <a:pt x="14" y="128"/>
                    <a:pt x="16" y="125"/>
                    <a:pt x="19" y="121"/>
                  </a:cubicBezTo>
                  <a:cubicBezTo>
                    <a:pt x="21" y="117"/>
                    <a:pt x="22" y="115"/>
                    <a:pt x="22" y="112"/>
                  </a:cubicBezTo>
                  <a:cubicBezTo>
                    <a:pt x="27" y="106"/>
                    <a:pt x="29" y="99"/>
                    <a:pt x="32" y="91"/>
                  </a:cubicBezTo>
                  <a:cubicBezTo>
                    <a:pt x="38" y="77"/>
                    <a:pt x="46" y="67"/>
                    <a:pt x="52" y="53"/>
                  </a:cubicBezTo>
                  <a:lnTo>
                    <a:pt x="52" y="53"/>
                  </a:lnTo>
                  <a:cubicBezTo>
                    <a:pt x="52" y="53"/>
                    <a:pt x="51" y="53"/>
                    <a:pt x="51" y="53"/>
                  </a:cubicBezTo>
                  <a:cubicBezTo>
                    <a:pt x="51" y="52"/>
                    <a:pt x="52" y="52"/>
                    <a:pt x="52" y="50"/>
                  </a:cubicBezTo>
                  <a:lnTo>
                    <a:pt x="52" y="50"/>
                  </a:lnTo>
                  <a:cubicBezTo>
                    <a:pt x="52" y="50"/>
                    <a:pt x="52" y="52"/>
                    <a:pt x="51" y="52"/>
                  </a:cubicBezTo>
                  <a:cubicBezTo>
                    <a:pt x="51" y="50"/>
                    <a:pt x="52" y="50"/>
                    <a:pt x="52" y="48"/>
                  </a:cubicBezTo>
                  <a:lnTo>
                    <a:pt x="52" y="45"/>
                  </a:lnTo>
                  <a:cubicBezTo>
                    <a:pt x="56" y="37"/>
                    <a:pt x="59" y="33"/>
                    <a:pt x="62" y="25"/>
                  </a:cubicBezTo>
                  <a:cubicBezTo>
                    <a:pt x="64" y="20"/>
                    <a:pt x="64" y="18"/>
                    <a:pt x="67" y="13"/>
                  </a:cubicBezTo>
                  <a:cubicBezTo>
                    <a:pt x="67" y="10"/>
                    <a:pt x="68" y="6"/>
                    <a:pt x="67" y="2"/>
                  </a:cubicBezTo>
                  <a:cubicBezTo>
                    <a:pt x="67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Google Shape;561;p23">
              <a:extLst>
                <a:ext uri="{FF2B5EF4-FFF2-40B4-BE49-F238E27FC236}">
                  <a16:creationId xmlns:a16="http://schemas.microsoft.com/office/drawing/2014/main" id="{175BF357-001C-474E-8C8F-4EB2DF968CF8}"/>
                </a:ext>
              </a:extLst>
            </p:cNvPr>
            <p:cNvSpPr/>
            <p:nvPr/>
          </p:nvSpPr>
          <p:spPr>
            <a:xfrm>
              <a:off x="6900157" y="2104314"/>
              <a:ext cx="34180" cy="67139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47" y="0"/>
                  </a:moveTo>
                  <a:cubicBezTo>
                    <a:pt x="44" y="0"/>
                    <a:pt x="43" y="2"/>
                    <a:pt x="43" y="3"/>
                  </a:cubicBezTo>
                  <a:cubicBezTo>
                    <a:pt x="43" y="6"/>
                    <a:pt x="42" y="6"/>
                    <a:pt x="42" y="7"/>
                  </a:cubicBezTo>
                  <a:cubicBezTo>
                    <a:pt x="38" y="11"/>
                    <a:pt x="37" y="14"/>
                    <a:pt x="37" y="17"/>
                  </a:cubicBezTo>
                  <a:cubicBezTo>
                    <a:pt x="35" y="23"/>
                    <a:pt x="32" y="30"/>
                    <a:pt x="29" y="34"/>
                  </a:cubicBezTo>
                  <a:lnTo>
                    <a:pt x="11" y="71"/>
                  </a:lnTo>
                  <a:cubicBezTo>
                    <a:pt x="10" y="74"/>
                    <a:pt x="8" y="80"/>
                    <a:pt x="5" y="85"/>
                  </a:cubicBezTo>
                  <a:cubicBezTo>
                    <a:pt x="4" y="88"/>
                    <a:pt x="2" y="95"/>
                    <a:pt x="0" y="99"/>
                  </a:cubicBezTo>
                  <a:cubicBezTo>
                    <a:pt x="0" y="103"/>
                    <a:pt x="0" y="106"/>
                    <a:pt x="2" y="107"/>
                  </a:cubicBezTo>
                  <a:cubicBezTo>
                    <a:pt x="3" y="109"/>
                    <a:pt x="4" y="110"/>
                    <a:pt x="6" y="110"/>
                  </a:cubicBezTo>
                  <a:cubicBezTo>
                    <a:pt x="8" y="110"/>
                    <a:pt x="11" y="108"/>
                    <a:pt x="11" y="106"/>
                  </a:cubicBezTo>
                  <a:cubicBezTo>
                    <a:pt x="16" y="99"/>
                    <a:pt x="19" y="95"/>
                    <a:pt x="21" y="88"/>
                  </a:cubicBezTo>
                  <a:cubicBezTo>
                    <a:pt x="26" y="82"/>
                    <a:pt x="27" y="76"/>
                    <a:pt x="32" y="68"/>
                  </a:cubicBezTo>
                  <a:cubicBezTo>
                    <a:pt x="34" y="63"/>
                    <a:pt x="37" y="57"/>
                    <a:pt x="40" y="50"/>
                  </a:cubicBezTo>
                  <a:cubicBezTo>
                    <a:pt x="42" y="46"/>
                    <a:pt x="45" y="39"/>
                    <a:pt x="48" y="33"/>
                  </a:cubicBezTo>
                  <a:cubicBezTo>
                    <a:pt x="50" y="27"/>
                    <a:pt x="51" y="23"/>
                    <a:pt x="53" y="17"/>
                  </a:cubicBezTo>
                  <a:cubicBezTo>
                    <a:pt x="53" y="15"/>
                    <a:pt x="56" y="11"/>
                    <a:pt x="56" y="9"/>
                  </a:cubicBezTo>
                  <a:lnTo>
                    <a:pt x="56" y="6"/>
                  </a:lnTo>
                  <a:cubicBezTo>
                    <a:pt x="56" y="3"/>
                    <a:pt x="53" y="1"/>
                    <a:pt x="51" y="1"/>
                  </a:cubicBezTo>
                  <a:cubicBezTo>
                    <a:pt x="49" y="1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Google Shape;562;p23">
              <a:extLst>
                <a:ext uri="{FF2B5EF4-FFF2-40B4-BE49-F238E27FC236}">
                  <a16:creationId xmlns:a16="http://schemas.microsoft.com/office/drawing/2014/main" id="{4F3B4034-C386-4688-8AB2-0B10D289BBC3}"/>
                </a:ext>
              </a:extLst>
            </p:cNvPr>
            <p:cNvSpPr/>
            <p:nvPr/>
          </p:nvSpPr>
          <p:spPr>
            <a:xfrm>
              <a:off x="6900767" y="2070744"/>
              <a:ext cx="26856" cy="48218"/>
            </a:xfrm>
            <a:custGeom>
              <a:avLst/>
              <a:gdLst/>
              <a:ahLst/>
              <a:cxnLst/>
              <a:rect l="l" t="t" r="r" b="b"/>
              <a:pathLst>
                <a:path w="44" h="79" extrusionOk="0">
                  <a:moveTo>
                    <a:pt x="41" y="1"/>
                  </a:moveTo>
                  <a:cubicBezTo>
                    <a:pt x="34" y="2"/>
                    <a:pt x="33" y="5"/>
                    <a:pt x="33" y="7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28" y="13"/>
                    <a:pt x="28" y="15"/>
                    <a:pt x="26" y="18"/>
                  </a:cubicBezTo>
                  <a:cubicBezTo>
                    <a:pt x="25" y="23"/>
                    <a:pt x="20" y="29"/>
                    <a:pt x="18" y="32"/>
                  </a:cubicBezTo>
                  <a:cubicBezTo>
                    <a:pt x="17" y="39"/>
                    <a:pt x="12" y="45"/>
                    <a:pt x="10" y="50"/>
                  </a:cubicBezTo>
                  <a:cubicBezTo>
                    <a:pt x="9" y="55"/>
                    <a:pt x="7" y="61"/>
                    <a:pt x="4" y="64"/>
                  </a:cubicBezTo>
                  <a:cubicBezTo>
                    <a:pt x="3" y="66"/>
                    <a:pt x="3" y="70"/>
                    <a:pt x="1" y="72"/>
                  </a:cubicBezTo>
                  <a:cubicBezTo>
                    <a:pt x="1" y="74"/>
                    <a:pt x="1" y="77"/>
                    <a:pt x="3" y="78"/>
                  </a:cubicBezTo>
                  <a:cubicBezTo>
                    <a:pt x="3" y="79"/>
                    <a:pt x="4" y="79"/>
                    <a:pt x="4" y="79"/>
                  </a:cubicBezTo>
                  <a:cubicBezTo>
                    <a:pt x="6" y="79"/>
                    <a:pt x="9" y="77"/>
                    <a:pt x="10" y="75"/>
                  </a:cubicBezTo>
                  <a:cubicBezTo>
                    <a:pt x="12" y="72"/>
                    <a:pt x="15" y="69"/>
                    <a:pt x="17" y="66"/>
                  </a:cubicBezTo>
                  <a:cubicBezTo>
                    <a:pt x="18" y="62"/>
                    <a:pt x="20" y="61"/>
                    <a:pt x="23" y="56"/>
                  </a:cubicBezTo>
                  <a:cubicBezTo>
                    <a:pt x="26" y="48"/>
                    <a:pt x="31" y="42"/>
                    <a:pt x="34" y="34"/>
                  </a:cubicBezTo>
                  <a:cubicBezTo>
                    <a:pt x="34" y="34"/>
                    <a:pt x="34" y="32"/>
                    <a:pt x="36" y="32"/>
                  </a:cubicBezTo>
                  <a:lnTo>
                    <a:pt x="36" y="31"/>
                  </a:lnTo>
                  <a:lnTo>
                    <a:pt x="36" y="28"/>
                  </a:lnTo>
                  <a:lnTo>
                    <a:pt x="42" y="16"/>
                  </a:lnTo>
                  <a:cubicBezTo>
                    <a:pt x="42" y="15"/>
                    <a:pt x="44" y="12"/>
                    <a:pt x="44" y="10"/>
                  </a:cubicBezTo>
                  <a:lnTo>
                    <a:pt x="44" y="4"/>
                  </a:lnTo>
                  <a:cubicBezTo>
                    <a:pt x="44" y="2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Google Shape;563;p23">
              <a:extLst>
                <a:ext uri="{FF2B5EF4-FFF2-40B4-BE49-F238E27FC236}">
                  <a16:creationId xmlns:a16="http://schemas.microsoft.com/office/drawing/2014/main" id="{7549B8E7-F05C-4EA8-9F99-B9DB75A5D3BA}"/>
                </a:ext>
              </a:extLst>
            </p:cNvPr>
            <p:cNvSpPr/>
            <p:nvPr/>
          </p:nvSpPr>
          <p:spPr>
            <a:xfrm>
              <a:off x="6893443" y="2032902"/>
              <a:ext cx="26856" cy="40284"/>
            </a:xfrm>
            <a:custGeom>
              <a:avLst/>
              <a:gdLst/>
              <a:ahLst/>
              <a:cxnLst/>
              <a:rect l="l" t="t" r="r" b="b"/>
              <a:pathLst>
                <a:path w="44" h="66" extrusionOk="0">
                  <a:moveTo>
                    <a:pt x="35" y="1"/>
                  </a:moveTo>
                  <a:cubicBezTo>
                    <a:pt x="32" y="1"/>
                    <a:pt x="32" y="4"/>
                    <a:pt x="30" y="5"/>
                  </a:cubicBezTo>
                  <a:lnTo>
                    <a:pt x="29" y="7"/>
                  </a:lnTo>
                  <a:cubicBezTo>
                    <a:pt x="27" y="9"/>
                    <a:pt x="27" y="12"/>
                    <a:pt x="24" y="13"/>
                  </a:cubicBezTo>
                  <a:cubicBezTo>
                    <a:pt x="22" y="17"/>
                    <a:pt x="19" y="23"/>
                    <a:pt x="16" y="28"/>
                  </a:cubicBezTo>
                  <a:cubicBezTo>
                    <a:pt x="11" y="37"/>
                    <a:pt x="7" y="47"/>
                    <a:pt x="3" y="56"/>
                  </a:cubicBezTo>
                  <a:cubicBezTo>
                    <a:pt x="0" y="59"/>
                    <a:pt x="3" y="63"/>
                    <a:pt x="5" y="64"/>
                  </a:cubicBezTo>
                  <a:cubicBezTo>
                    <a:pt x="5" y="65"/>
                    <a:pt x="6" y="66"/>
                    <a:pt x="7" y="66"/>
                  </a:cubicBezTo>
                  <a:cubicBezTo>
                    <a:pt x="9" y="66"/>
                    <a:pt x="12" y="64"/>
                    <a:pt x="13" y="63"/>
                  </a:cubicBezTo>
                  <a:cubicBezTo>
                    <a:pt x="19" y="55"/>
                    <a:pt x="24" y="45"/>
                    <a:pt x="29" y="37"/>
                  </a:cubicBezTo>
                  <a:cubicBezTo>
                    <a:pt x="30" y="31"/>
                    <a:pt x="35" y="28"/>
                    <a:pt x="37" y="21"/>
                  </a:cubicBezTo>
                  <a:cubicBezTo>
                    <a:pt x="37" y="20"/>
                    <a:pt x="38" y="17"/>
                    <a:pt x="38" y="15"/>
                  </a:cubicBezTo>
                  <a:cubicBezTo>
                    <a:pt x="38" y="13"/>
                    <a:pt x="38" y="13"/>
                    <a:pt x="40" y="12"/>
                  </a:cubicBezTo>
                  <a:cubicBezTo>
                    <a:pt x="40" y="9"/>
                    <a:pt x="43" y="7"/>
                    <a:pt x="40" y="5"/>
                  </a:cubicBezTo>
                  <a:cubicBezTo>
                    <a:pt x="40" y="4"/>
                    <a:pt x="38" y="4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Google Shape;564;p23">
              <a:extLst>
                <a:ext uri="{FF2B5EF4-FFF2-40B4-BE49-F238E27FC236}">
                  <a16:creationId xmlns:a16="http://schemas.microsoft.com/office/drawing/2014/main" id="{4965BC77-7226-469C-B07E-FC86F4C43015}"/>
                </a:ext>
              </a:extLst>
            </p:cNvPr>
            <p:cNvSpPr/>
            <p:nvPr/>
          </p:nvSpPr>
          <p:spPr>
            <a:xfrm>
              <a:off x="6888560" y="1988346"/>
              <a:ext cx="28687" cy="42725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45" y="1"/>
                  </a:moveTo>
                  <a:cubicBezTo>
                    <a:pt x="45" y="6"/>
                    <a:pt x="43" y="6"/>
                    <a:pt x="40" y="6"/>
                  </a:cubicBezTo>
                  <a:cubicBezTo>
                    <a:pt x="38" y="6"/>
                    <a:pt x="38" y="7"/>
                    <a:pt x="38" y="7"/>
                  </a:cubicBezTo>
                  <a:lnTo>
                    <a:pt x="35" y="10"/>
                  </a:lnTo>
                  <a:cubicBezTo>
                    <a:pt x="32" y="13"/>
                    <a:pt x="30" y="15"/>
                    <a:pt x="30" y="17"/>
                  </a:cubicBezTo>
                  <a:cubicBezTo>
                    <a:pt x="27" y="21"/>
                    <a:pt x="24" y="26"/>
                    <a:pt x="23" y="31"/>
                  </a:cubicBezTo>
                  <a:cubicBezTo>
                    <a:pt x="16" y="40"/>
                    <a:pt x="11" y="48"/>
                    <a:pt x="5" y="58"/>
                  </a:cubicBezTo>
                  <a:cubicBezTo>
                    <a:pt x="5" y="61"/>
                    <a:pt x="3" y="63"/>
                    <a:pt x="3" y="63"/>
                  </a:cubicBezTo>
                  <a:cubicBezTo>
                    <a:pt x="0" y="64"/>
                    <a:pt x="3" y="69"/>
                    <a:pt x="5" y="69"/>
                  </a:cubicBezTo>
                  <a:cubicBezTo>
                    <a:pt x="5" y="69"/>
                    <a:pt x="6" y="70"/>
                    <a:pt x="7" y="70"/>
                  </a:cubicBezTo>
                  <a:cubicBezTo>
                    <a:pt x="9" y="70"/>
                    <a:pt x="11" y="68"/>
                    <a:pt x="11" y="66"/>
                  </a:cubicBezTo>
                  <a:cubicBezTo>
                    <a:pt x="16" y="56"/>
                    <a:pt x="24" y="47"/>
                    <a:pt x="30" y="37"/>
                  </a:cubicBezTo>
                  <a:cubicBezTo>
                    <a:pt x="32" y="32"/>
                    <a:pt x="37" y="26"/>
                    <a:pt x="38" y="23"/>
                  </a:cubicBezTo>
                  <a:cubicBezTo>
                    <a:pt x="40" y="20"/>
                    <a:pt x="40" y="18"/>
                    <a:pt x="43" y="15"/>
                  </a:cubicBezTo>
                  <a:cubicBezTo>
                    <a:pt x="45" y="12"/>
                    <a:pt x="45" y="9"/>
                    <a:pt x="46" y="7"/>
                  </a:cubicBezTo>
                  <a:lnTo>
                    <a:pt x="46" y="2"/>
                  </a:lnTo>
                  <a:cubicBezTo>
                    <a:pt x="46" y="2"/>
                    <a:pt x="46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0" name="Google Shape;573;p23">
            <a:extLst>
              <a:ext uri="{FF2B5EF4-FFF2-40B4-BE49-F238E27FC236}">
                <a16:creationId xmlns:a16="http://schemas.microsoft.com/office/drawing/2014/main" id="{0B7F2ACD-421A-4C69-BAB4-DE6AB5B61D60}"/>
              </a:ext>
            </a:extLst>
          </p:cNvPr>
          <p:cNvSpPr txBox="1"/>
          <p:nvPr/>
        </p:nvSpPr>
        <p:spPr>
          <a:xfrm>
            <a:off x="1478874" y="2339092"/>
            <a:ext cx="1263600" cy="1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1" name="Google Shape;574;p23">
            <a:extLst>
              <a:ext uri="{FF2B5EF4-FFF2-40B4-BE49-F238E27FC236}">
                <a16:creationId xmlns:a16="http://schemas.microsoft.com/office/drawing/2014/main" id="{C3D13D64-BC63-48E5-9A40-AED597AFD596}"/>
              </a:ext>
            </a:extLst>
          </p:cNvPr>
          <p:cNvSpPr txBox="1"/>
          <p:nvPr/>
        </p:nvSpPr>
        <p:spPr>
          <a:xfrm>
            <a:off x="4190341" y="2339092"/>
            <a:ext cx="1263600" cy="1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Google Shape;575;p23">
            <a:extLst>
              <a:ext uri="{FF2B5EF4-FFF2-40B4-BE49-F238E27FC236}">
                <a16:creationId xmlns:a16="http://schemas.microsoft.com/office/drawing/2014/main" id="{DB2410CC-2611-44F4-91DC-A28337E3DA47}"/>
              </a:ext>
            </a:extLst>
          </p:cNvPr>
          <p:cNvSpPr txBox="1"/>
          <p:nvPr/>
        </p:nvSpPr>
        <p:spPr>
          <a:xfrm>
            <a:off x="6857341" y="2339092"/>
            <a:ext cx="1263600" cy="1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99%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Google Shape;576;p23">
            <a:extLst>
              <a:ext uri="{FF2B5EF4-FFF2-40B4-BE49-F238E27FC236}">
                <a16:creationId xmlns:a16="http://schemas.microsoft.com/office/drawing/2014/main" id="{12C215BD-C265-40E6-AC88-EC1A696B8A0A}"/>
              </a:ext>
            </a:extLst>
          </p:cNvPr>
          <p:cNvSpPr txBox="1"/>
          <p:nvPr/>
        </p:nvSpPr>
        <p:spPr>
          <a:xfrm>
            <a:off x="9556074" y="2339092"/>
            <a:ext cx="1263600" cy="1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834C2A-59A6-4036-905A-4AE09456C90D}"/>
              </a:ext>
            </a:extLst>
          </p:cNvPr>
          <p:cNvSpPr txBox="1"/>
          <p:nvPr/>
        </p:nvSpPr>
        <p:spPr>
          <a:xfrm>
            <a:off x="1191039" y="4315060"/>
            <a:ext cx="18764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0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2FAA81-6538-4DA3-B78C-88532FFB938E}"/>
              </a:ext>
            </a:extLst>
          </p:cNvPr>
          <p:cNvSpPr txBox="1"/>
          <p:nvPr/>
        </p:nvSpPr>
        <p:spPr>
          <a:xfrm>
            <a:off x="3842249" y="4283389"/>
            <a:ext cx="18764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0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4E1213-A654-4C97-8344-9B7EB29AB67B}"/>
              </a:ext>
            </a:extLst>
          </p:cNvPr>
          <p:cNvSpPr txBox="1"/>
          <p:nvPr/>
        </p:nvSpPr>
        <p:spPr>
          <a:xfrm>
            <a:off x="6509027" y="4368080"/>
            <a:ext cx="18764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96F4B7-D72F-49DE-A684-FA74574132E7}"/>
              </a:ext>
            </a:extLst>
          </p:cNvPr>
          <p:cNvSpPr txBox="1"/>
          <p:nvPr/>
        </p:nvSpPr>
        <p:spPr>
          <a:xfrm>
            <a:off x="9160237" y="4336409"/>
            <a:ext cx="18764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907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7" name="TextBox 130">
            <a:extLst>
              <a:ext uri="{FF2B5EF4-FFF2-40B4-BE49-F238E27FC236}">
                <a16:creationId xmlns:a16="http://schemas.microsoft.com/office/drawing/2014/main" id="{170BB4FF-134F-4172-AF45-031B898F92CC}"/>
              </a:ext>
            </a:extLst>
          </p:cNvPr>
          <p:cNvSpPr txBox="1"/>
          <p:nvPr/>
        </p:nvSpPr>
        <p:spPr>
          <a:xfrm>
            <a:off x="6604123" y="2566743"/>
            <a:ext cx="4020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cs typeface="+mn-ea"/>
                <a:sym typeface="+mn-lt"/>
              </a:rPr>
              <a:t>Part four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131">
            <a:extLst>
              <a:ext uri="{FF2B5EF4-FFF2-40B4-BE49-F238E27FC236}">
                <a16:creationId xmlns:a16="http://schemas.microsoft.com/office/drawing/2014/main" id="{52105306-5789-44E8-8335-456DE87CE709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>
            <a:extLst>
              <a:ext uri="{FF2B5EF4-FFF2-40B4-BE49-F238E27FC236}">
                <a16:creationId xmlns:a16="http://schemas.microsoft.com/office/drawing/2014/main" id="{88D5794A-9393-4491-A412-09B8D2109043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39DF3F-88D0-48C7-8C27-89E58EB9447C}"/>
              </a:ext>
            </a:extLst>
          </p:cNvPr>
          <p:cNvSpPr txBox="1"/>
          <p:nvPr/>
        </p:nvSpPr>
        <p:spPr>
          <a:xfrm>
            <a:off x="6733789" y="3825240"/>
            <a:ext cx="2085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75FF1D69-07AE-48BD-BD5B-486DD5BD8A79}"/>
              </a:ext>
            </a:extLst>
          </p:cNvPr>
          <p:cNvGrpSpPr/>
          <p:nvPr/>
        </p:nvGrpSpPr>
        <p:grpSpPr>
          <a:xfrm>
            <a:off x="6708843" y="2147269"/>
            <a:ext cx="1067580" cy="322186"/>
            <a:chOff x="9195775" y="3278693"/>
            <a:chExt cx="1067580" cy="322186"/>
          </a:xfrm>
        </p:grpSpPr>
        <p:pic>
          <p:nvPicPr>
            <p:cNvPr id="12" name="Graphic 20" descr="Star">
              <a:extLst>
                <a:ext uri="{FF2B5EF4-FFF2-40B4-BE49-F238E27FC236}">
                  <a16:creationId xmlns:a16="http://schemas.microsoft.com/office/drawing/2014/main" id="{1FA7CF64-197E-44C4-82AA-7397DBB8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3" name="Graphic 21" descr="Star">
              <a:extLst>
                <a:ext uri="{FF2B5EF4-FFF2-40B4-BE49-F238E27FC236}">
                  <a16:creationId xmlns:a16="http://schemas.microsoft.com/office/drawing/2014/main" id="{E25B1060-B940-4CF4-8A97-3CEAC949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4" name="Graphic 22" descr="Star">
              <a:extLst>
                <a:ext uri="{FF2B5EF4-FFF2-40B4-BE49-F238E27FC236}">
                  <a16:creationId xmlns:a16="http://schemas.microsoft.com/office/drawing/2014/main" id="{F2ACC49D-BD9E-4EFC-AD70-46D56CC39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53" y="1382387"/>
            <a:ext cx="6045647" cy="426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A35A35-DAB8-436B-8E4E-F347F3C8B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51" y="3385588"/>
            <a:ext cx="2262851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6D1D767-8B5C-4CA9-B800-7F754174F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6" y="1447032"/>
            <a:ext cx="4838761" cy="4838761"/>
          </a:xfrm>
          <a:prstGeom prst="rect">
            <a:avLst/>
          </a:prstGeom>
        </p:spPr>
      </p:pic>
      <p:sp>
        <p:nvSpPr>
          <p:cNvPr id="9" name="Google Shape;243;p21">
            <a:extLst>
              <a:ext uri="{FF2B5EF4-FFF2-40B4-BE49-F238E27FC236}">
                <a16:creationId xmlns:a16="http://schemas.microsoft.com/office/drawing/2014/main" id="{B4C6D7BF-927F-4034-A680-FA335DFE9B68}"/>
              </a:ext>
            </a:extLst>
          </p:cNvPr>
          <p:cNvSpPr/>
          <p:nvPr/>
        </p:nvSpPr>
        <p:spPr>
          <a:xfrm>
            <a:off x="5567967" y="1741015"/>
            <a:ext cx="2478903" cy="1584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B3759B-BB59-441D-938C-8388D4923163}"/>
              </a:ext>
            </a:extLst>
          </p:cNvPr>
          <p:cNvSpPr txBox="1"/>
          <p:nvPr/>
        </p:nvSpPr>
        <p:spPr>
          <a:xfrm>
            <a:off x="5682176" y="2117947"/>
            <a:ext cx="226876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11" name="Google Shape;243;p21">
            <a:extLst>
              <a:ext uri="{FF2B5EF4-FFF2-40B4-BE49-F238E27FC236}">
                <a16:creationId xmlns:a16="http://schemas.microsoft.com/office/drawing/2014/main" id="{12F1E8F1-6A9F-44B4-9C0C-DAC5B77C6E75}"/>
              </a:ext>
            </a:extLst>
          </p:cNvPr>
          <p:cNvSpPr/>
          <p:nvPr/>
        </p:nvSpPr>
        <p:spPr>
          <a:xfrm>
            <a:off x="5576466" y="3896144"/>
            <a:ext cx="2478903" cy="1584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CE711A-2270-4932-A970-BD4B81055230}"/>
              </a:ext>
            </a:extLst>
          </p:cNvPr>
          <p:cNvSpPr txBox="1"/>
          <p:nvPr/>
        </p:nvSpPr>
        <p:spPr>
          <a:xfrm>
            <a:off x="5690675" y="4273076"/>
            <a:ext cx="226876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13" name="Google Shape;243;p21">
            <a:extLst>
              <a:ext uri="{FF2B5EF4-FFF2-40B4-BE49-F238E27FC236}">
                <a16:creationId xmlns:a16="http://schemas.microsoft.com/office/drawing/2014/main" id="{E4E05004-541E-420C-BB38-969E348225DE}"/>
              </a:ext>
            </a:extLst>
          </p:cNvPr>
          <p:cNvSpPr/>
          <p:nvPr/>
        </p:nvSpPr>
        <p:spPr>
          <a:xfrm>
            <a:off x="8357048" y="1741015"/>
            <a:ext cx="2478903" cy="1584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D176E66-8B11-400B-907C-BAEE454AC124}"/>
              </a:ext>
            </a:extLst>
          </p:cNvPr>
          <p:cNvSpPr txBox="1"/>
          <p:nvPr/>
        </p:nvSpPr>
        <p:spPr>
          <a:xfrm>
            <a:off x="8471257" y="2117947"/>
            <a:ext cx="226876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15" name="Google Shape;243;p21">
            <a:extLst>
              <a:ext uri="{FF2B5EF4-FFF2-40B4-BE49-F238E27FC236}">
                <a16:creationId xmlns:a16="http://schemas.microsoft.com/office/drawing/2014/main" id="{F503046F-4F40-486E-8AA3-073FA6675649}"/>
              </a:ext>
            </a:extLst>
          </p:cNvPr>
          <p:cNvSpPr/>
          <p:nvPr/>
        </p:nvSpPr>
        <p:spPr>
          <a:xfrm>
            <a:off x="8365547" y="3896144"/>
            <a:ext cx="2478903" cy="1584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88DF13-B700-4115-9C49-082DB853517C}"/>
              </a:ext>
            </a:extLst>
          </p:cNvPr>
          <p:cNvSpPr txBox="1"/>
          <p:nvPr/>
        </p:nvSpPr>
        <p:spPr>
          <a:xfrm>
            <a:off x="8479756" y="4273076"/>
            <a:ext cx="226876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765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145">
            <a:extLst>
              <a:ext uri="{FF2B5EF4-FFF2-40B4-BE49-F238E27FC236}">
                <a16:creationId xmlns:a16="http://schemas.microsoft.com/office/drawing/2014/main" id="{DECB9F5D-B60B-4003-821D-71B838424E70}"/>
              </a:ext>
            </a:extLst>
          </p:cNvPr>
          <p:cNvSpPr/>
          <p:nvPr/>
        </p:nvSpPr>
        <p:spPr>
          <a:xfrm>
            <a:off x="1428217" y="2280842"/>
            <a:ext cx="830962" cy="661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72</a:t>
            </a:r>
          </a:p>
        </p:txBody>
      </p:sp>
      <p:sp>
        <p:nvSpPr>
          <p:cNvPr id="9" name="Rectangle 146">
            <a:extLst>
              <a:ext uri="{FF2B5EF4-FFF2-40B4-BE49-F238E27FC236}">
                <a16:creationId xmlns:a16="http://schemas.microsoft.com/office/drawing/2014/main" id="{A8961C82-B815-4063-971D-6A6A7803E57D}"/>
              </a:ext>
            </a:extLst>
          </p:cNvPr>
          <p:cNvSpPr/>
          <p:nvPr/>
        </p:nvSpPr>
        <p:spPr>
          <a:xfrm>
            <a:off x="5945394" y="2280843"/>
            <a:ext cx="61179" cy="6614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ectangle 150">
            <a:extLst>
              <a:ext uri="{FF2B5EF4-FFF2-40B4-BE49-F238E27FC236}">
                <a16:creationId xmlns:a16="http://schemas.microsoft.com/office/drawing/2014/main" id="{19CBAEB8-3512-4C42-BC05-D1B6E1E6842C}"/>
              </a:ext>
            </a:extLst>
          </p:cNvPr>
          <p:cNvSpPr/>
          <p:nvPr/>
        </p:nvSpPr>
        <p:spPr>
          <a:xfrm>
            <a:off x="6841663" y="2280842"/>
            <a:ext cx="830962" cy="66145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45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71F54F-C822-4EF5-83CF-F2EA6528F1B2}"/>
              </a:ext>
            </a:extLst>
          </p:cNvPr>
          <p:cNvSpPr txBox="1"/>
          <p:nvPr/>
        </p:nvSpPr>
        <p:spPr>
          <a:xfrm>
            <a:off x="2528591" y="2236490"/>
            <a:ext cx="27717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6A99EF-211C-4AA7-BD99-CD163C134756}"/>
              </a:ext>
            </a:extLst>
          </p:cNvPr>
          <p:cNvSpPr txBox="1"/>
          <p:nvPr/>
        </p:nvSpPr>
        <p:spPr>
          <a:xfrm>
            <a:off x="7880858" y="2207671"/>
            <a:ext cx="27717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Rectangle 145">
            <a:extLst>
              <a:ext uri="{FF2B5EF4-FFF2-40B4-BE49-F238E27FC236}">
                <a16:creationId xmlns:a16="http://schemas.microsoft.com/office/drawing/2014/main" id="{1C69C19C-A20D-48A4-9E74-52EEA10F91A7}"/>
              </a:ext>
            </a:extLst>
          </p:cNvPr>
          <p:cNvSpPr/>
          <p:nvPr/>
        </p:nvSpPr>
        <p:spPr>
          <a:xfrm>
            <a:off x="1428217" y="3402876"/>
            <a:ext cx="830962" cy="661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72</a:t>
            </a:r>
          </a:p>
        </p:txBody>
      </p:sp>
      <p:sp>
        <p:nvSpPr>
          <p:cNvPr id="14" name="Rectangle 146">
            <a:extLst>
              <a:ext uri="{FF2B5EF4-FFF2-40B4-BE49-F238E27FC236}">
                <a16:creationId xmlns:a16="http://schemas.microsoft.com/office/drawing/2014/main" id="{B573F7AA-63A6-43EF-8160-66784901A51D}"/>
              </a:ext>
            </a:extLst>
          </p:cNvPr>
          <p:cNvSpPr/>
          <p:nvPr/>
        </p:nvSpPr>
        <p:spPr>
          <a:xfrm>
            <a:off x="5945394" y="3402877"/>
            <a:ext cx="61179" cy="6614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50">
            <a:extLst>
              <a:ext uri="{FF2B5EF4-FFF2-40B4-BE49-F238E27FC236}">
                <a16:creationId xmlns:a16="http://schemas.microsoft.com/office/drawing/2014/main" id="{18CFBD0E-225A-4439-89B3-8BBECE4FEC25}"/>
              </a:ext>
            </a:extLst>
          </p:cNvPr>
          <p:cNvSpPr/>
          <p:nvPr/>
        </p:nvSpPr>
        <p:spPr>
          <a:xfrm>
            <a:off x="6841663" y="3402876"/>
            <a:ext cx="830962" cy="66145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45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6ED99CD-5D2D-4D8E-94FA-C58362324ACC}"/>
              </a:ext>
            </a:extLst>
          </p:cNvPr>
          <p:cNvSpPr txBox="1"/>
          <p:nvPr/>
        </p:nvSpPr>
        <p:spPr>
          <a:xfrm>
            <a:off x="2528591" y="3358524"/>
            <a:ext cx="27717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82F8CE-A8B5-476F-8C87-656F199A50F2}"/>
              </a:ext>
            </a:extLst>
          </p:cNvPr>
          <p:cNvSpPr txBox="1"/>
          <p:nvPr/>
        </p:nvSpPr>
        <p:spPr>
          <a:xfrm>
            <a:off x="7880858" y="3329705"/>
            <a:ext cx="27717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Rectangle 145">
            <a:extLst>
              <a:ext uri="{FF2B5EF4-FFF2-40B4-BE49-F238E27FC236}">
                <a16:creationId xmlns:a16="http://schemas.microsoft.com/office/drawing/2014/main" id="{6C5C9E6F-C5CE-4702-AD8B-163F0B514351}"/>
              </a:ext>
            </a:extLst>
          </p:cNvPr>
          <p:cNvSpPr/>
          <p:nvPr/>
        </p:nvSpPr>
        <p:spPr>
          <a:xfrm>
            <a:off x="1428217" y="4596790"/>
            <a:ext cx="830962" cy="661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72</a:t>
            </a: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7BC62652-A5AE-414B-BED3-3D4C0DCF5655}"/>
              </a:ext>
            </a:extLst>
          </p:cNvPr>
          <p:cNvSpPr/>
          <p:nvPr/>
        </p:nvSpPr>
        <p:spPr>
          <a:xfrm>
            <a:off x="5945394" y="4596791"/>
            <a:ext cx="61179" cy="6614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 150">
            <a:extLst>
              <a:ext uri="{FF2B5EF4-FFF2-40B4-BE49-F238E27FC236}">
                <a16:creationId xmlns:a16="http://schemas.microsoft.com/office/drawing/2014/main" id="{CCD0C612-E6ED-4412-B84E-7EA4F0BE941B}"/>
              </a:ext>
            </a:extLst>
          </p:cNvPr>
          <p:cNvSpPr/>
          <p:nvPr/>
        </p:nvSpPr>
        <p:spPr>
          <a:xfrm>
            <a:off x="6841663" y="4596790"/>
            <a:ext cx="830962" cy="66145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45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A4AF33-6C1D-4EFC-8265-51E45BCB1B29}"/>
              </a:ext>
            </a:extLst>
          </p:cNvPr>
          <p:cNvSpPr txBox="1"/>
          <p:nvPr/>
        </p:nvSpPr>
        <p:spPr>
          <a:xfrm>
            <a:off x="2528591" y="4552438"/>
            <a:ext cx="27717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8DBC1E6-8BC4-459B-BA3C-82E1EAC3AD9C}"/>
              </a:ext>
            </a:extLst>
          </p:cNvPr>
          <p:cNvSpPr txBox="1"/>
          <p:nvPr/>
        </p:nvSpPr>
        <p:spPr>
          <a:xfrm>
            <a:off x="7880858" y="4523619"/>
            <a:ext cx="27717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0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Google Shape;781;p29">
            <a:extLst>
              <a:ext uri="{FF2B5EF4-FFF2-40B4-BE49-F238E27FC236}">
                <a16:creationId xmlns:a16="http://schemas.microsoft.com/office/drawing/2014/main" id="{C6DDBEF5-5B64-42C2-B68C-04B8B15729C5}"/>
              </a:ext>
            </a:extLst>
          </p:cNvPr>
          <p:cNvCxnSpPr>
            <a:stCxn id="20" idx="0"/>
          </p:cNvCxnSpPr>
          <p:nvPr/>
        </p:nvCxnSpPr>
        <p:spPr>
          <a:xfrm>
            <a:off x="3179560" y="2613692"/>
            <a:ext cx="2190000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83;p29">
            <a:extLst>
              <a:ext uri="{FF2B5EF4-FFF2-40B4-BE49-F238E27FC236}">
                <a16:creationId xmlns:a16="http://schemas.microsoft.com/office/drawing/2014/main" id="{C2AFBFDC-1710-44B5-B50B-1F02025FF920}"/>
              </a:ext>
            </a:extLst>
          </p:cNvPr>
          <p:cNvCxnSpPr/>
          <p:nvPr/>
        </p:nvCxnSpPr>
        <p:spPr>
          <a:xfrm>
            <a:off x="3179560" y="4959658"/>
            <a:ext cx="1375600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84;p29">
            <a:extLst>
              <a:ext uri="{FF2B5EF4-FFF2-40B4-BE49-F238E27FC236}">
                <a16:creationId xmlns:a16="http://schemas.microsoft.com/office/drawing/2014/main" id="{69BDACF2-7175-46CD-8BA3-E43A90BCC394}"/>
              </a:ext>
            </a:extLst>
          </p:cNvPr>
          <p:cNvCxnSpPr/>
          <p:nvPr/>
        </p:nvCxnSpPr>
        <p:spPr>
          <a:xfrm rot="10800000">
            <a:off x="7712609" y="4017058"/>
            <a:ext cx="1514400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785;p29">
            <a:extLst>
              <a:ext uri="{FF2B5EF4-FFF2-40B4-BE49-F238E27FC236}">
                <a16:creationId xmlns:a16="http://schemas.microsoft.com/office/drawing/2014/main" id="{A5CC6810-C6D4-4E5E-A470-AB23D1760313}"/>
              </a:ext>
            </a:extLst>
          </p:cNvPr>
          <p:cNvSpPr/>
          <p:nvPr/>
        </p:nvSpPr>
        <p:spPr>
          <a:xfrm>
            <a:off x="5391183" y="3584428"/>
            <a:ext cx="3221464" cy="2317821"/>
          </a:xfrm>
          <a:custGeom>
            <a:avLst/>
            <a:gdLst/>
            <a:ahLst/>
            <a:cxnLst/>
            <a:rect l="l" t="t" r="r" b="b"/>
            <a:pathLst>
              <a:path w="13497" h="9711" extrusionOk="0">
                <a:moveTo>
                  <a:pt x="8568" y="1"/>
                </a:moveTo>
                <a:lnTo>
                  <a:pt x="8568" y="1"/>
                </a:lnTo>
                <a:cubicBezTo>
                  <a:pt x="8568" y="1"/>
                  <a:pt x="9073" y="3924"/>
                  <a:pt x="7164" y="6028"/>
                </a:cubicBezTo>
                <a:cubicBezTo>
                  <a:pt x="4424" y="8989"/>
                  <a:pt x="1" y="9315"/>
                  <a:pt x="1" y="9315"/>
                </a:cubicBezTo>
                <a:cubicBezTo>
                  <a:pt x="1" y="9315"/>
                  <a:pt x="1864" y="9710"/>
                  <a:pt x="4128" y="9710"/>
                </a:cubicBezTo>
                <a:cubicBezTo>
                  <a:pt x="6693" y="9710"/>
                  <a:pt x="9773" y="9203"/>
                  <a:pt x="11240" y="7038"/>
                </a:cubicBezTo>
                <a:cubicBezTo>
                  <a:pt x="13496" y="3682"/>
                  <a:pt x="8569" y="1"/>
                  <a:pt x="8568" y="1"/>
                </a:cubicBezTo>
                <a:close/>
              </a:path>
            </a:pathLst>
          </a:custGeom>
          <a:solidFill>
            <a:srgbClr val="F6AF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786;p29">
            <a:extLst>
              <a:ext uri="{FF2B5EF4-FFF2-40B4-BE49-F238E27FC236}">
                <a16:creationId xmlns:a16="http://schemas.microsoft.com/office/drawing/2014/main" id="{F77C28FC-19B2-4C9B-B35A-89C0EEEFA09D}"/>
              </a:ext>
            </a:extLst>
          </p:cNvPr>
          <p:cNvSpPr/>
          <p:nvPr/>
        </p:nvSpPr>
        <p:spPr>
          <a:xfrm>
            <a:off x="3602508" y="2649272"/>
            <a:ext cx="2291089" cy="3071573"/>
          </a:xfrm>
          <a:custGeom>
            <a:avLst/>
            <a:gdLst/>
            <a:ahLst/>
            <a:cxnLst/>
            <a:rect l="l" t="t" r="r" b="b"/>
            <a:pathLst>
              <a:path w="9599" h="12869" extrusionOk="0">
                <a:moveTo>
                  <a:pt x="5806" y="0"/>
                </a:moveTo>
                <a:cubicBezTo>
                  <a:pt x="5806" y="1"/>
                  <a:pt x="0" y="6443"/>
                  <a:pt x="2167" y="10866"/>
                </a:cubicBezTo>
                <a:cubicBezTo>
                  <a:pt x="2916" y="12423"/>
                  <a:pt x="4384" y="12868"/>
                  <a:pt x="5818" y="12868"/>
                </a:cubicBezTo>
                <a:cubicBezTo>
                  <a:pt x="7738" y="12868"/>
                  <a:pt x="9598" y="12071"/>
                  <a:pt x="9598" y="12071"/>
                </a:cubicBezTo>
                <a:cubicBezTo>
                  <a:pt x="9598" y="12071"/>
                  <a:pt x="5938" y="10540"/>
                  <a:pt x="5081" y="7842"/>
                </a:cubicBezTo>
                <a:cubicBezTo>
                  <a:pt x="3855" y="4008"/>
                  <a:pt x="5806" y="1"/>
                  <a:pt x="5806" y="0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cs typeface="+mn-ea"/>
              <a:sym typeface="+mn-lt"/>
            </a:endParaRPr>
          </a:p>
        </p:txBody>
      </p:sp>
      <p:sp>
        <p:nvSpPr>
          <p:cNvPr id="13" name="Google Shape;787;p29">
            <a:extLst>
              <a:ext uri="{FF2B5EF4-FFF2-40B4-BE49-F238E27FC236}">
                <a16:creationId xmlns:a16="http://schemas.microsoft.com/office/drawing/2014/main" id="{189A5FEB-5249-43C5-91C0-12A34007617B}"/>
              </a:ext>
            </a:extLst>
          </p:cNvPr>
          <p:cNvSpPr/>
          <p:nvPr/>
        </p:nvSpPr>
        <p:spPr>
          <a:xfrm>
            <a:off x="4976832" y="1824624"/>
            <a:ext cx="2950324" cy="2058853"/>
          </a:xfrm>
          <a:custGeom>
            <a:avLst/>
            <a:gdLst/>
            <a:ahLst/>
            <a:cxnLst/>
            <a:rect l="l" t="t" r="r" b="b"/>
            <a:pathLst>
              <a:path w="12361" h="8626" extrusionOk="0">
                <a:moveTo>
                  <a:pt x="4491" y="1"/>
                </a:moveTo>
                <a:cubicBezTo>
                  <a:pt x="694" y="1"/>
                  <a:pt x="1" y="5843"/>
                  <a:pt x="1" y="5843"/>
                </a:cubicBezTo>
                <a:cubicBezTo>
                  <a:pt x="1" y="5843"/>
                  <a:pt x="2482" y="3966"/>
                  <a:pt x="4969" y="3966"/>
                </a:cubicBezTo>
                <a:cubicBezTo>
                  <a:pt x="5287" y="3966"/>
                  <a:pt x="5605" y="3996"/>
                  <a:pt x="5918" y="4065"/>
                </a:cubicBezTo>
                <a:cubicBezTo>
                  <a:pt x="9862" y="4923"/>
                  <a:pt x="12361" y="8625"/>
                  <a:pt x="12361" y="8625"/>
                </a:cubicBezTo>
                <a:cubicBezTo>
                  <a:pt x="12361" y="8625"/>
                  <a:pt x="9668" y="363"/>
                  <a:pt x="4761" y="10"/>
                </a:cubicBezTo>
                <a:cubicBezTo>
                  <a:pt x="4669" y="4"/>
                  <a:pt x="4579" y="1"/>
                  <a:pt x="449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cs typeface="+mn-ea"/>
              <a:sym typeface="+mn-lt"/>
            </a:endParaRPr>
          </a:p>
        </p:txBody>
      </p:sp>
      <p:sp>
        <p:nvSpPr>
          <p:cNvPr id="14" name="Google Shape;788;p29">
            <a:extLst>
              <a:ext uri="{FF2B5EF4-FFF2-40B4-BE49-F238E27FC236}">
                <a16:creationId xmlns:a16="http://schemas.microsoft.com/office/drawing/2014/main" id="{0C9F323B-FA1F-47E8-988E-089D1DED7BF9}"/>
              </a:ext>
            </a:extLst>
          </p:cNvPr>
          <p:cNvSpPr/>
          <p:nvPr/>
        </p:nvSpPr>
        <p:spPr>
          <a:xfrm>
            <a:off x="4192760" y="4588892"/>
            <a:ext cx="544400" cy="54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s" kern="0">
                <a:cs typeface="+mn-ea"/>
                <a:sym typeface="+mn-lt"/>
              </a:rPr>
              <a:t>03</a:t>
            </a:r>
            <a:endParaRPr sz="1600" kern="0">
              <a:cs typeface="+mn-ea"/>
              <a:sym typeface="+mn-lt"/>
            </a:endParaRPr>
          </a:p>
        </p:txBody>
      </p:sp>
      <p:sp>
        <p:nvSpPr>
          <p:cNvPr id="15" name="Google Shape;789;p29">
            <a:extLst>
              <a:ext uri="{FF2B5EF4-FFF2-40B4-BE49-F238E27FC236}">
                <a16:creationId xmlns:a16="http://schemas.microsoft.com/office/drawing/2014/main" id="{60DA91D9-B9D2-4555-95CE-B2319B6D5364}"/>
              </a:ext>
            </a:extLst>
          </p:cNvPr>
          <p:cNvSpPr/>
          <p:nvPr/>
        </p:nvSpPr>
        <p:spPr>
          <a:xfrm>
            <a:off x="5835360" y="2069276"/>
            <a:ext cx="544400" cy="54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s" kern="0">
                <a:cs typeface="+mn-ea"/>
                <a:sym typeface="+mn-lt"/>
              </a:rPr>
              <a:t>01</a:t>
            </a:r>
            <a:endParaRPr sz="1600" kern="0">
              <a:cs typeface="+mn-ea"/>
              <a:sym typeface="+mn-lt"/>
            </a:endParaRPr>
          </a:p>
        </p:txBody>
      </p:sp>
      <p:sp>
        <p:nvSpPr>
          <p:cNvPr id="16" name="Google Shape;792;p29">
            <a:extLst>
              <a:ext uri="{FF2B5EF4-FFF2-40B4-BE49-F238E27FC236}">
                <a16:creationId xmlns:a16="http://schemas.microsoft.com/office/drawing/2014/main" id="{B96F19F3-8E5C-4643-978A-06E92DBD0461}"/>
              </a:ext>
            </a:extLst>
          </p:cNvPr>
          <p:cNvSpPr/>
          <p:nvPr/>
        </p:nvSpPr>
        <p:spPr>
          <a:xfrm>
            <a:off x="1175963" y="4017058"/>
            <a:ext cx="2003600" cy="188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487667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200" kern="0" dirty="0">
                <a:cs typeface="+mn-ea"/>
                <a:sym typeface="+mn-lt"/>
              </a:rPr>
              <a:t> 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7" name="Google Shape;793;p29">
            <a:extLst>
              <a:ext uri="{FF2B5EF4-FFF2-40B4-BE49-F238E27FC236}">
                <a16:creationId xmlns:a16="http://schemas.microsoft.com/office/drawing/2014/main" id="{7FF12E39-CDC9-4148-B04D-9750C731BC29}"/>
              </a:ext>
            </a:extLst>
          </p:cNvPr>
          <p:cNvSpPr/>
          <p:nvPr/>
        </p:nvSpPr>
        <p:spPr>
          <a:xfrm flipH="1">
            <a:off x="1176582" y="4032649"/>
            <a:ext cx="2002400" cy="489200"/>
          </a:xfrm>
          <a:prstGeom prst="round1Rect">
            <a:avLst>
              <a:gd name="adj" fmla="val 50000"/>
            </a:avLst>
          </a:prstGeom>
          <a:solidFill>
            <a:srgbClr val="E26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 dirty="0">
                <a:cs typeface="+mn-ea"/>
                <a:sym typeface="+mn-lt"/>
              </a:rPr>
              <a:t> 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8" name="Google Shape;794;p29">
            <a:extLst>
              <a:ext uri="{FF2B5EF4-FFF2-40B4-BE49-F238E27FC236}">
                <a16:creationId xmlns:a16="http://schemas.microsoft.com/office/drawing/2014/main" id="{10E119AD-2B45-407A-988A-519BF737C755}"/>
              </a:ext>
            </a:extLst>
          </p:cNvPr>
          <p:cNvSpPr/>
          <p:nvPr/>
        </p:nvSpPr>
        <p:spPr>
          <a:xfrm>
            <a:off x="9035575" y="2844074"/>
            <a:ext cx="2003600" cy="188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487667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s" sz="1200" kern="0" dirty="0">
                <a:cs typeface="+mn-ea"/>
                <a:sym typeface="+mn-lt"/>
              </a:rPr>
              <a:t> 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9" name="Google Shape;795;p29">
            <a:extLst>
              <a:ext uri="{FF2B5EF4-FFF2-40B4-BE49-F238E27FC236}">
                <a16:creationId xmlns:a16="http://schemas.microsoft.com/office/drawing/2014/main" id="{3A441787-BC78-486C-81EC-085E535EF18B}"/>
              </a:ext>
            </a:extLst>
          </p:cNvPr>
          <p:cNvSpPr/>
          <p:nvPr/>
        </p:nvSpPr>
        <p:spPr>
          <a:xfrm flipH="1">
            <a:off x="9036060" y="2844064"/>
            <a:ext cx="2002400" cy="489200"/>
          </a:xfrm>
          <a:prstGeom prst="round1Rect">
            <a:avLst>
              <a:gd name="adj" fmla="val 50000"/>
            </a:avLst>
          </a:prstGeom>
          <a:solidFill>
            <a:srgbClr val="F6AF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867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782;p29">
            <a:extLst>
              <a:ext uri="{FF2B5EF4-FFF2-40B4-BE49-F238E27FC236}">
                <a16:creationId xmlns:a16="http://schemas.microsoft.com/office/drawing/2014/main" id="{8CF6C7A6-0DC5-427C-A9AF-08971782175F}"/>
              </a:ext>
            </a:extLst>
          </p:cNvPr>
          <p:cNvSpPr/>
          <p:nvPr/>
        </p:nvSpPr>
        <p:spPr>
          <a:xfrm>
            <a:off x="1175959" y="1671092"/>
            <a:ext cx="2003600" cy="188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487667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200" kern="0" dirty="0">
                <a:cs typeface="+mn-ea"/>
                <a:sym typeface="+mn-lt"/>
              </a:rPr>
              <a:t> 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21" name="Google Shape;797;p29">
            <a:extLst>
              <a:ext uri="{FF2B5EF4-FFF2-40B4-BE49-F238E27FC236}">
                <a16:creationId xmlns:a16="http://schemas.microsoft.com/office/drawing/2014/main" id="{8EED90E7-076E-483E-8141-D3D136349C42}"/>
              </a:ext>
            </a:extLst>
          </p:cNvPr>
          <p:cNvSpPr/>
          <p:nvPr/>
        </p:nvSpPr>
        <p:spPr>
          <a:xfrm flipH="1">
            <a:off x="1176446" y="1671083"/>
            <a:ext cx="2002400" cy="489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 dirty="0">
                <a:cs typeface="+mn-ea"/>
                <a:sym typeface="+mn-lt"/>
              </a:rPr>
              <a:t> 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22" name="Google Shape;798;p29">
            <a:extLst>
              <a:ext uri="{FF2B5EF4-FFF2-40B4-BE49-F238E27FC236}">
                <a16:creationId xmlns:a16="http://schemas.microsoft.com/office/drawing/2014/main" id="{15151DBA-54FE-48B6-AD74-AD613767FC05}"/>
              </a:ext>
            </a:extLst>
          </p:cNvPr>
          <p:cNvSpPr/>
          <p:nvPr/>
        </p:nvSpPr>
        <p:spPr>
          <a:xfrm>
            <a:off x="7482759" y="4588891"/>
            <a:ext cx="544400" cy="54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s" kern="0">
                <a:cs typeface="+mn-ea"/>
                <a:sym typeface="+mn-lt"/>
              </a:rPr>
              <a:t>02</a:t>
            </a:r>
            <a:endParaRPr sz="1600" kern="0"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CFD9DC9-908F-4523-8B1D-D9B9817D4627}"/>
              </a:ext>
            </a:extLst>
          </p:cNvPr>
          <p:cNvSpPr txBox="1"/>
          <p:nvPr/>
        </p:nvSpPr>
        <p:spPr>
          <a:xfrm>
            <a:off x="1331997" y="2344724"/>
            <a:ext cx="169129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B63B50E-321B-4EA8-879E-1E9D075954E1}"/>
              </a:ext>
            </a:extLst>
          </p:cNvPr>
          <p:cNvSpPr txBox="1"/>
          <p:nvPr/>
        </p:nvSpPr>
        <p:spPr>
          <a:xfrm>
            <a:off x="1306263" y="4695769"/>
            <a:ext cx="169129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6A15B7C-1CC4-4B41-9C9A-57B7DD925F9C}"/>
              </a:ext>
            </a:extLst>
          </p:cNvPr>
          <p:cNvSpPr txBox="1"/>
          <p:nvPr/>
        </p:nvSpPr>
        <p:spPr>
          <a:xfrm>
            <a:off x="9191611" y="3474509"/>
            <a:ext cx="169129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C11B382-82A7-451C-98F9-B54D05A90A38}"/>
              </a:ext>
            </a:extLst>
          </p:cNvPr>
          <p:cNvSpPr txBox="1">
            <a:spLocks/>
          </p:cNvSpPr>
          <p:nvPr/>
        </p:nvSpPr>
        <p:spPr>
          <a:xfrm>
            <a:off x="1397011" y="1869183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474BF14-F62E-4172-9590-EA42DB864F12}"/>
              </a:ext>
            </a:extLst>
          </p:cNvPr>
          <p:cNvSpPr txBox="1">
            <a:spLocks/>
          </p:cNvSpPr>
          <p:nvPr/>
        </p:nvSpPr>
        <p:spPr>
          <a:xfrm>
            <a:off x="1338328" y="4236863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75282D6-CCBD-41E4-89A2-F02D9BABC725}"/>
              </a:ext>
            </a:extLst>
          </p:cNvPr>
          <p:cNvSpPr txBox="1">
            <a:spLocks/>
          </p:cNvSpPr>
          <p:nvPr/>
        </p:nvSpPr>
        <p:spPr>
          <a:xfrm>
            <a:off x="9223676" y="3050885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5335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7" name="TextBox 130">
            <a:extLst>
              <a:ext uri="{FF2B5EF4-FFF2-40B4-BE49-F238E27FC236}">
                <a16:creationId xmlns:a16="http://schemas.microsoft.com/office/drawing/2014/main" id="{170BB4FF-134F-4172-AF45-031B898F92CC}"/>
              </a:ext>
            </a:extLst>
          </p:cNvPr>
          <p:cNvSpPr txBox="1"/>
          <p:nvPr/>
        </p:nvSpPr>
        <p:spPr>
          <a:xfrm>
            <a:off x="6604123" y="2566743"/>
            <a:ext cx="4020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cs typeface="+mn-ea"/>
                <a:sym typeface="+mn-lt"/>
              </a:rPr>
              <a:t>Part five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131">
            <a:extLst>
              <a:ext uri="{FF2B5EF4-FFF2-40B4-BE49-F238E27FC236}">
                <a16:creationId xmlns:a16="http://schemas.microsoft.com/office/drawing/2014/main" id="{52105306-5789-44E8-8335-456DE87CE709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>
            <a:extLst>
              <a:ext uri="{FF2B5EF4-FFF2-40B4-BE49-F238E27FC236}">
                <a16:creationId xmlns:a16="http://schemas.microsoft.com/office/drawing/2014/main" id="{88D5794A-9393-4491-A412-09B8D2109043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39DF3F-88D0-48C7-8C27-89E58EB9447C}"/>
              </a:ext>
            </a:extLst>
          </p:cNvPr>
          <p:cNvSpPr txBox="1"/>
          <p:nvPr/>
        </p:nvSpPr>
        <p:spPr>
          <a:xfrm>
            <a:off x="6733789" y="3825240"/>
            <a:ext cx="2085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75FF1D69-07AE-48BD-BD5B-486DD5BD8A79}"/>
              </a:ext>
            </a:extLst>
          </p:cNvPr>
          <p:cNvGrpSpPr/>
          <p:nvPr/>
        </p:nvGrpSpPr>
        <p:grpSpPr>
          <a:xfrm>
            <a:off x="6708843" y="2147269"/>
            <a:ext cx="1067580" cy="322186"/>
            <a:chOff x="9195775" y="3278693"/>
            <a:chExt cx="1067580" cy="322186"/>
          </a:xfrm>
        </p:grpSpPr>
        <p:pic>
          <p:nvPicPr>
            <p:cNvPr id="12" name="Graphic 20" descr="Star">
              <a:extLst>
                <a:ext uri="{FF2B5EF4-FFF2-40B4-BE49-F238E27FC236}">
                  <a16:creationId xmlns:a16="http://schemas.microsoft.com/office/drawing/2014/main" id="{1FA7CF64-197E-44C4-82AA-7397DBB8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3" name="Graphic 21" descr="Star">
              <a:extLst>
                <a:ext uri="{FF2B5EF4-FFF2-40B4-BE49-F238E27FC236}">
                  <a16:creationId xmlns:a16="http://schemas.microsoft.com/office/drawing/2014/main" id="{E25B1060-B940-4CF4-8A97-3CEAC949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4" name="Graphic 22" descr="Star">
              <a:extLst>
                <a:ext uri="{FF2B5EF4-FFF2-40B4-BE49-F238E27FC236}">
                  <a16:creationId xmlns:a16="http://schemas.microsoft.com/office/drawing/2014/main" id="{F2ACC49D-BD9E-4EFC-AD70-46D56CC39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53" y="1382387"/>
            <a:ext cx="6045647" cy="426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A35A35-DAB8-436B-8E4E-F347F3C8B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51" y="3385588"/>
            <a:ext cx="2262851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666BE17-FE51-4A90-B9B6-055402D5341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EBA9DB8-615C-439D-B09E-1C715C5F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B301A5A-CB1A-41C8-B0CC-6FC335A25D0F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" name="Google Shape;745;p22">
            <a:extLst>
              <a:ext uri="{FF2B5EF4-FFF2-40B4-BE49-F238E27FC236}">
                <a16:creationId xmlns:a16="http://schemas.microsoft.com/office/drawing/2014/main" id="{014E7F9C-364D-480F-A890-C8898315BC79}"/>
              </a:ext>
            </a:extLst>
          </p:cNvPr>
          <p:cNvCxnSpPr>
            <a:cxnSpLocks/>
          </p:cNvCxnSpPr>
          <p:nvPr/>
        </p:nvCxnSpPr>
        <p:spPr>
          <a:xfrm>
            <a:off x="4282503" y="1828733"/>
            <a:ext cx="0" cy="38713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746;p22">
            <a:extLst>
              <a:ext uri="{FF2B5EF4-FFF2-40B4-BE49-F238E27FC236}">
                <a16:creationId xmlns:a16="http://schemas.microsoft.com/office/drawing/2014/main" id="{D268B54B-26A9-4022-AEDA-1C742C5593EB}"/>
              </a:ext>
            </a:extLst>
          </p:cNvPr>
          <p:cNvSpPr/>
          <p:nvPr/>
        </p:nvSpPr>
        <p:spPr>
          <a:xfrm>
            <a:off x="4022103" y="2197033"/>
            <a:ext cx="520800" cy="520800"/>
          </a:xfrm>
          <a:prstGeom prst="ellipse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1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Google Shape;759;p22">
            <a:extLst>
              <a:ext uri="{FF2B5EF4-FFF2-40B4-BE49-F238E27FC236}">
                <a16:creationId xmlns:a16="http://schemas.microsoft.com/office/drawing/2014/main" id="{AF7300D8-DBA2-48E5-AD6A-DA529A9340DB}"/>
              </a:ext>
            </a:extLst>
          </p:cNvPr>
          <p:cNvSpPr/>
          <p:nvPr/>
        </p:nvSpPr>
        <p:spPr>
          <a:xfrm>
            <a:off x="4022103" y="3535873"/>
            <a:ext cx="520800" cy="520800"/>
          </a:xfrm>
          <a:prstGeom prst="ellipse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b="1" kern="0">
              <a:cs typeface="+mn-ea"/>
              <a:sym typeface="+mn-lt"/>
            </a:endParaRPr>
          </a:p>
        </p:txBody>
      </p:sp>
      <p:sp>
        <p:nvSpPr>
          <p:cNvPr id="8" name="Google Shape;762;p22">
            <a:extLst>
              <a:ext uri="{FF2B5EF4-FFF2-40B4-BE49-F238E27FC236}">
                <a16:creationId xmlns:a16="http://schemas.microsoft.com/office/drawing/2014/main" id="{62FAD1D5-2F1F-40EA-A4C8-E31F3624F049}"/>
              </a:ext>
            </a:extLst>
          </p:cNvPr>
          <p:cNvSpPr txBox="1"/>
          <p:nvPr/>
        </p:nvSpPr>
        <p:spPr>
          <a:xfrm>
            <a:off x="4022103" y="3618489"/>
            <a:ext cx="520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Google Shape;763;p22">
            <a:extLst>
              <a:ext uri="{FF2B5EF4-FFF2-40B4-BE49-F238E27FC236}">
                <a16:creationId xmlns:a16="http://schemas.microsoft.com/office/drawing/2014/main" id="{AE8C93C9-BA0E-4E4C-A07F-F9019F468ECD}"/>
              </a:ext>
            </a:extLst>
          </p:cNvPr>
          <p:cNvSpPr txBox="1"/>
          <p:nvPr/>
        </p:nvSpPr>
        <p:spPr>
          <a:xfrm>
            <a:off x="4022103" y="2285933"/>
            <a:ext cx="520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Google Shape;759;p22">
            <a:extLst>
              <a:ext uri="{FF2B5EF4-FFF2-40B4-BE49-F238E27FC236}">
                <a16:creationId xmlns:a16="http://schemas.microsoft.com/office/drawing/2014/main" id="{000A98CF-F8FA-4401-90E6-665352CDBCFB}"/>
              </a:ext>
            </a:extLst>
          </p:cNvPr>
          <p:cNvSpPr/>
          <p:nvPr/>
        </p:nvSpPr>
        <p:spPr>
          <a:xfrm>
            <a:off x="4022103" y="4871122"/>
            <a:ext cx="520800" cy="520800"/>
          </a:xfrm>
          <a:prstGeom prst="ellipse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b="1" kern="0">
              <a:cs typeface="+mn-ea"/>
              <a:sym typeface="+mn-lt"/>
            </a:endParaRPr>
          </a:p>
        </p:txBody>
      </p:sp>
      <p:sp>
        <p:nvSpPr>
          <p:cNvPr id="11" name="Google Shape;762;p22">
            <a:extLst>
              <a:ext uri="{FF2B5EF4-FFF2-40B4-BE49-F238E27FC236}">
                <a16:creationId xmlns:a16="http://schemas.microsoft.com/office/drawing/2014/main" id="{CC3EA9FA-829C-4130-A67E-6EDC0CCED1BF}"/>
              </a:ext>
            </a:extLst>
          </p:cNvPr>
          <p:cNvSpPr txBox="1"/>
          <p:nvPr/>
        </p:nvSpPr>
        <p:spPr>
          <a:xfrm>
            <a:off x="4022103" y="4953738"/>
            <a:ext cx="520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30">
            <a:extLst>
              <a:ext uri="{FF2B5EF4-FFF2-40B4-BE49-F238E27FC236}">
                <a16:creationId xmlns:a16="http://schemas.microsoft.com/office/drawing/2014/main" id="{92DAE1AA-2DCF-447D-8D82-587E794F8AFA}"/>
              </a:ext>
            </a:extLst>
          </p:cNvPr>
          <p:cNvSpPr txBox="1"/>
          <p:nvPr/>
        </p:nvSpPr>
        <p:spPr>
          <a:xfrm rot="16200000">
            <a:off x="1843865" y="3414013"/>
            <a:ext cx="232944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cs typeface="+mn-ea"/>
                <a:sym typeface="+mn-lt"/>
              </a:rPr>
              <a:t>Contents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671F1E2-0AFF-4AC6-9137-AA810348281C}"/>
              </a:ext>
            </a:extLst>
          </p:cNvPr>
          <p:cNvSpPr txBox="1"/>
          <p:nvPr/>
        </p:nvSpPr>
        <p:spPr>
          <a:xfrm>
            <a:off x="4803302" y="2154645"/>
            <a:ext cx="16167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34FF74D-E720-4265-B444-07475172C7D0}"/>
              </a:ext>
            </a:extLst>
          </p:cNvPr>
          <p:cNvSpPr txBox="1"/>
          <p:nvPr/>
        </p:nvSpPr>
        <p:spPr>
          <a:xfrm>
            <a:off x="4803302" y="3427152"/>
            <a:ext cx="16167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3EACF1-A208-4824-BC0E-B25C81DED302}"/>
              </a:ext>
            </a:extLst>
          </p:cNvPr>
          <p:cNvSpPr txBox="1"/>
          <p:nvPr/>
        </p:nvSpPr>
        <p:spPr>
          <a:xfrm>
            <a:off x="4803302" y="4717027"/>
            <a:ext cx="16167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Google Shape;745;p22">
            <a:extLst>
              <a:ext uri="{FF2B5EF4-FFF2-40B4-BE49-F238E27FC236}">
                <a16:creationId xmlns:a16="http://schemas.microsoft.com/office/drawing/2014/main" id="{96D35F2A-EB61-403B-B80E-49E5D06B51F3}"/>
              </a:ext>
            </a:extLst>
          </p:cNvPr>
          <p:cNvCxnSpPr>
            <a:cxnSpLocks/>
          </p:cNvCxnSpPr>
          <p:nvPr/>
        </p:nvCxnSpPr>
        <p:spPr>
          <a:xfrm>
            <a:off x="6948670" y="1828733"/>
            <a:ext cx="0" cy="38713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746;p22">
            <a:extLst>
              <a:ext uri="{FF2B5EF4-FFF2-40B4-BE49-F238E27FC236}">
                <a16:creationId xmlns:a16="http://schemas.microsoft.com/office/drawing/2014/main" id="{5B6037A6-F74F-4387-81A5-B1221B1F3173}"/>
              </a:ext>
            </a:extLst>
          </p:cNvPr>
          <p:cNvSpPr/>
          <p:nvPr/>
        </p:nvSpPr>
        <p:spPr>
          <a:xfrm>
            <a:off x="6688270" y="2197033"/>
            <a:ext cx="520800" cy="520800"/>
          </a:xfrm>
          <a:prstGeom prst="ellipse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1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Google Shape;759;p22">
            <a:extLst>
              <a:ext uri="{FF2B5EF4-FFF2-40B4-BE49-F238E27FC236}">
                <a16:creationId xmlns:a16="http://schemas.microsoft.com/office/drawing/2014/main" id="{1B115187-C16B-4F3F-8A70-0D263C45D924}"/>
              </a:ext>
            </a:extLst>
          </p:cNvPr>
          <p:cNvSpPr/>
          <p:nvPr/>
        </p:nvSpPr>
        <p:spPr>
          <a:xfrm>
            <a:off x="6688270" y="3535873"/>
            <a:ext cx="520800" cy="520800"/>
          </a:xfrm>
          <a:prstGeom prst="ellipse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b="1" kern="0">
              <a:cs typeface="+mn-ea"/>
              <a:sym typeface="+mn-lt"/>
            </a:endParaRPr>
          </a:p>
        </p:txBody>
      </p:sp>
      <p:sp>
        <p:nvSpPr>
          <p:cNvPr id="20" name="Google Shape;762;p22">
            <a:extLst>
              <a:ext uri="{FF2B5EF4-FFF2-40B4-BE49-F238E27FC236}">
                <a16:creationId xmlns:a16="http://schemas.microsoft.com/office/drawing/2014/main" id="{A4D04D05-D155-41E1-8FC9-09CD66DB9C8B}"/>
              </a:ext>
            </a:extLst>
          </p:cNvPr>
          <p:cNvSpPr txBox="1"/>
          <p:nvPr/>
        </p:nvSpPr>
        <p:spPr>
          <a:xfrm>
            <a:off x="6688270" y="3618489"/>
            <a:ext cx="520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Google Shape;763;p22">
            <a:extLst>
              <a:ext uri="{FF2B5EF4-FFF2-40B4-BE49-F238E27FC236}">
                <a16:creationId xmlns:a16="http://schemas.microsoft.com/office/drawing/2014/main" id="{F574B63E-18A4-4FD7-BBAD-C095B02F86CB}"/>
              </a:ext>
            </a:extLst>
          </p:cNvPr>
          <p:cNvSpPr txBox="1"/>
          <p:nvPr/>
        </p:nvSpPr>
        <p:spPr>
          <a:xfrm>
            <a:off x="6688270" y="2285933"/>
            <a:ext cx="520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Google Shape;759;p22">
            <a:extLst>
              <a:ext uri="{FF2B5EF4-FFF2-40B4-BE49-F238E27FC236}">
                <a16:creationId xmlns:a16="http://schemas.microsoft.com/office/drawing/2014/main" id="{65199A80-B046-484E-BB7B-39EDFAC955CA}"/>
              </a:ext>
            </a:extLst>
          </p:cNvPr>
          <p:cNvSpPr/>
          <p:nvPr/>
        </p:nvSpPr>
        <p:spPr>
          <a:xfrm>
            <a:off x="6688270" y="4871122"/>
            <a:ext cx="520800" cy="520800"/>
          </a:xfrm>
          <a:prstGeom prst="ellipse">
            <a:avLst/>
          </a:prstGeom>
          <a:solidFill>
            <a:schemeClr val="tx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b="1" kern="0">
              <a:cs typeface="+mn-ea"/>
              <a:sym typeface="+mn-lt"/>
            </a:endParaRPr>
          </a:p>
        </p:txBody>
      </p:sp>
      <p:sp>
        <p:nvSpPr>
          <p:cNvPr id="23" name="Google Shape;762;p22">
            <a:extLst>
              <a:ext uri="{FF2B5EF4-FFF2-40B4-BE49-F238E27FC236}">
                <a16:creationId xmlns:a16="http://schemas.microsoft.com/office/drawing/2014/main" id="{33B8F8BD-9FFC-418C-A659-0AFE51A0C039}"/>
              </a:ext>
            </a:extLst>
          </p:cNvPr>
          <p:cNvSpPr txBox="1"/>
          <p:nvPr/>
        </p:nvSpPr>
        <p:spPr>
          <a:xfrm>
            <a:off x="6688270" y="4953738"/>
            <a:ext cx="520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1053C21-139C-4A60-97BF-2E341CF3E68C}"/>
              </a:ext>
            </a:extLst>
          </p:cNvPr>
          <p:cNvSpPr txBox="1"/>
          <p:nvPr/>
        </p:nvSpPr>
        <p:spPr>
          <a:xfrm>
            <a:off x="7469469" y="2154645"/>
            <a:ext cx="16167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644602-DE45-4317-93B7-DD2AFD44009B}"/>
              </a:ext>
            </a:extLst>
          </p:cNvPr>
          <p:cNvSpPr txBox="1"/>
          <p:nvPr/>
        </p:nvSpPr>
        <p:spPr>
          <a:xfrm>
            <a:off x="7469469" y="3427152"/>
            <a:ext cx="16167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365356-BBA5-47B7-8335-9CD21BB29B04}"/>
              </a:ext>
            </a:extLst>
          </p:cNvPr>
          <p:cNvSpPr txBox="1"/>
          <p:nvPr/>
        </p:nvSpPr>
        <p:spPr>
          <a:xfrm>
            <a:off x="7469469" y="4717027"/>
            <a:ext cx="16167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2937964-3663-4FE3-BAD8-7C698A5F6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9917">
            <a:off x="1184874" y="4146614"/>
            <a:ext cx="2275726" cy="16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59FC299-93DD-459E-82E4-08F028E8B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1649"/>
            <a:ext cx="4953006" cy="4953006"/>
          </a:xfrm>
          <a:prstGeom prst="rect">
            <a:avLst/>
          </a:prstGeom>
        </p:spPr>
      </p:pic>
      <p:sp>
        <p:nvSpPr>
          <p:cNvPr id="9" name="Rectangle 146">
            <a:extLst>
              <a:ext uri="{FF2B5EF4-FFF2-40B4-BE49-F238E27FC236}">
                <a16:creationId xmlns:a16="http://schemas.microsoft.com/office/drawing/2014/main" id="{EF6C32F0-94A4-4DC0-BCAF-5FE7C02D2EE1}"/>
              </a:ext>
            </a:extLst>
          </p:cNvPr>
          <p:cNvSpPr/>
          <p:nvPr/>
        </p:nvSpPr>
        <p:spPr>
          <a:xfrm>
            <a:off x="1728507" y="2317131"/>
            <a:ext cx="61179" cy="6614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ectangle 150">
            <a:extLst>
              <a:ext uri="{FF2B5EF4-FFF2-40B4-BE49-F238E27FC236}">
                <a16:creationId xmlns:a16="http://schemas.microsoft.com/office/drawing/2014/main" id="{98D89DB8-4360-4F74-B66D-4E806B318CAA}"/>
              </a:ext>
            </a:extLst>
          </p:cNvPr>
          <p:cNvSpPr/>
          <p:nvPr/>
        </p:nvSpPr>
        <p:spPr>
          <a:xfrm>
            <a:off x="2624776" y="2317130"/>
            <a:ext cx="830962" cy="66145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45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0FC024C-19BA-49D3-BCF5-80BFF6D2A1FC}"/>
              </a:ext>
            </a:extLst>
          </p:cNvPr>
          <p:cNvSpPr txBox="1"/>
          <p:nvPr/>
        </p:nvSpPr>
        <p:spPr>
          <a:xfrm>
            <a:off x="3671135" y="2295807"/>
            <a:ext cx="322352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Rectangle 146">
            <a:extLst>
              <a:ext uri="{FF2B5EF4-FFF2-40B4-BE49-F238E27FC236}">
                <a16:creationId xmlns:a16="http://schemas.microsoft.com/office/drawing/2014/main" id="{6778A1EB-DDA5-4A12-878C-064C1FEC7E3D}"/>
              </a:ext>
            </a:extLst>
          </p:cNvPr>
          <p:cNvSpPr/>
          <p:nvPr/>
        </p:nvSpPr>
        <p:spPr>
          <a:xfrm>
            <a:off x="1728507" y="3439165"/>
            <a:ext cx="61179" cy="6614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50">
            <a:extLst>
              <a:ext uri="{FF2B5EF4-FFF2-40B4-BE49-F238E27FC236}">
                <a16:creationId xmlns:a16="http://schemas.microsoft.com/office/drawing/2014/main" id="{2CF6160E-D36C-47AA-8A44-D23A032E154B}"/>
              </a:ext>
            </a:extLst>
          </p:cNvPr>
          <p:cNvSpPr/>
          <p:nvPr/>
        </p:nvSpPr>
        <p:spPr>
          <a:xfrm>
            <a:off x="2624776" y="3439164"/>
            <a:ext cx="830962" cy="66145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45</a:t>
            </a: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BCFF00-4DFA-46A1-95D2-24D075B5F211}"/>
              </a:ext>
            </a:extLst>
          </p:cNvPr>
          <p:cNvSpPr txBox="1"/>
          <p:nvPr/>
        </p:nvSpPr>
        <p:spPr>
          <a:xfrm>
            <a:off x="3671135" y="3417841"/>
            <a:ext cx="322352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5" name="Rectangle 146">
            <a:extLst>
              <a:ext uri="{FF2B5EF4-FFF2-40B4-BE49-F238E27FC236}">
                <a16:creationId xmlns:a16="http://schemas.microsoft.com/office/drawing/2014/main" id="{14F6D7F6-9DE3-4760-AB03-2EEE7EF2D180}"/>
              </a:ext>
            </a:extLst>
          </p:cNvPr>
          <p:cNvSpPr/>
          <p:nvPr/>
        </p:nvSpPr>
        <p:spPr>
          <a:xfrm>
            <a:off x="1728507" y="4633079"/>
            <a:ext cx="61179" cy="6614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Rectangle 150">
            <a:extLst>
              <a:ext uri="{FF2B5EF4-FFF2-40B4-BE49-F238E27FC236}">
                <a16:creationId xmlns:a16="http://schemas.microsoft.com/office/drawing/2014/main" id="{00B7063A-D752-4B56-B60D-02AC09948009}"/>
              </a:ext>
            </a:extLst>
          </p:cNvPr>
          <p:cNvSpPr/>
          <p:nvPr/>
        </p:nvSpPr>
        <p:spPr>
          <a:xfrm>
            <a:off x="2624776" y="4633078"/>
            <a:ext cx="830962" cy="661454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+mn-ea"/>
                <a:sym typeface="+mn-lt"/>
              </a:rPr>
              <a:t>45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90BBC8-2E0C-4A34-8A09-76F2E596B857}"/>
              </a:ext>
            </a:extLst>
          </p:cNvPr>
          <p:cNvSpPr txBox="1"/>
          <p:nvPr/>
        </p:nvSpPr>
        <p:spPr>
          <a:xfrm>
            <a:off x="3671135" y="4611755"/>
            <a:ext cx="322352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3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Google Shape;2327;p42">
            <a:extLst>
              <a:ext uri="{FF2B5EF4-FFF2-40B4-BE49-F238E27FC236}">
                <a16:creationId xmlns:a16="http://schemas.microsoft.com/office/drawing/2014/main" id="{969FB537-856C-4667-9435-7AB1ECA3F875}"/>
              </a:ext>
            </a:extLst>
          </p:cNvPr>
          <p:cNvSpPr/>
          <p:nvPr/>
        </p:nvSpPr>
        <p:spPr>
          <a:xfrm>
            <a:off x="4294193" y="1887458"/>
            <a:ext cx="3445576" cy="3565635"/>
          </a:xfrm>
          <a:custGeom>
            <a:avLst/>
            <a:gdLst/>
            <a:ahLst/>
            <a:cxnLst/>
            <a:rect l="l" t="t" r="r" b="b"/>
            <a:pathLst>
              <a:path w="114471" h="113111" extrusionOk="0">
                <a:moveTo>
                  <a:pt x="1269" y="181"/>
                </a:moveTo>
                <a:lnTo>
                  <a:pt x="111027" y="0"/>
                </a:lnTo>
                <a:lnTo>
                  <a:pt x="113112" y="453"/>
                </a:lnTo>
                <a:lnTo>
                  <a:pt x="114471" y="45498"/>
                </a:lnTo>
                <a:lnTo>
                  <a:pt x="113384" y="83293"/>
                </a:lnTo>
                <a:lnTo>
                  <a:pt x="113746" y="113111"/>
                </a:lnTo>
                <a:lnTo>
                  <a:pt x="37251" y="113021"/>
                </a:lnTo>
                <a:lnTo>
                  <a:pt x="453" y="112839"/>
                </a:lnTo>
                <a:lnTo>
                  <a:pt x="0" y="92809"/>
                </a:lnTo>
                <a:lnTo>
                  <a:pt x="272" y="3498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Google Shape;2328;p42">
            <a:extLst>
              <a:ext uri="{FF2B5EF4-FFF2-40B4-BE49-F238E27FC236}">
                <a16:creationId xmlns:a16="http://schemas.microsoft.com/office/drawing/2014/main" id="{73882A5F-6086-45C1-940C-4F5F67F19DB4}"/>
              </a:ext>
            </a:extLst>
          </p:cNvPr>
          <p:cNvSpPr/>
          <p:nvPr/>
        </p:nvSpPr>
        <p:spPr>
          <a:xfrm>
            <a:off x="8025445" y="2668283"/>
            <a:ext cx="602840" cy="186856"/>
          </a:xfrm>
          <a:custGeom>
            <a:avLst/>
            <a:gdLst/>
            <a:ahLst/>
            <a:cxnLst/>
            <a:rect l="l" t="t" r="r" b="b"/>
            <a:pathLst>
              <a:path w="669" h="198" extrusionOk="0">
                <a:moveTo>
                  <a:pt x="476" y="1"/>
                </a:moveTo>
                <a:cubicBezTo>
                  <a:pt x="457" y="1"/>
                  <a:pt x="440" y="21"/>
                  <a:pt x="447" y="39"/>
                </a:cubicBezTo>
                <a:cubicBezTo>
                  <a:pt x="448" y="45"/>
                  <a:pt x="448" y="50"/>
                  <a:pt x="451" y="55"/>
                </a:cubicBezTo>
                <a:cubicBezTo>
                  <a:pt x="309" y="55"/>
                  <a:pt x="167" y="55"/>
                  <a:pt x="26" y="61"/>
                </a:cubicBezTo>
                <a:cubicBezTo>
                  <a:pt x="1" y="61"/>
                  <a:pt x="1" y="99"/>
                  <a:pt x="26" y="101"/>
                </a:cubicBezTo>
                <a:cubicBezTo>
                  <a:pt x="171" y="105"/>
                  <a:pt x="318" y="107"/>
                  <a:pt x="464" y="108"/>
                </a:cubicBezTo>
                <a:cubicBezTo>
                  <a:pt x="469" y="121"/>
                  <a:pt x="470" y="134"/>
                  <a:pt x="472" y="147"/>
                </a:cubicBezTo>
                <a:cubicBezTo>
                  <a:pt x="455" y="165"/>
                  <a:pt x="471" y="198"/>
                  <a:pt x="496" y="198"/>
                </a:cubicBezTo>
                <a:cubicBezTo>
                  <a:pt x="500" y="198"/>
                  <a:pt x="505" y="197"/>
                  <a:pt x="510" y="194"/>
                </a:cubicBezTo>
                <a:cubicBezTo>
                  <a:pt x="558" y="170"/>
                  <a:pt x="604" y="148"/>
                  <a:pt x="650" y="124"/>
                </a:cubicBezTo>
                <a:cubicBezTo>
                  <a:pt x="669" y="115"/>
                  <a:pt x="669" y="81"/>
                  <a:pt x="650" y="70"/>
                </a:cubicBezTo>
                <a:lnTo>
                  <a:pt x="647" y="70"/>
                </a:lnTo>
                <a:cubicBezTo>
                  <a:pt x="643" y="61"/>
                  <a:pt x="634" y="53"/>
                  <a:pt x="621" y="53"/>
                </a:cubicBezTo>
                <a:lnTo>
                  <a:pt x="613" y="53"/>
                </a:lnTo>
                <a:cubicBezTo>
                  <a:pt x="572" y="34"/>
                  <a:pt x="531" y="15"/>
                  <a:pt x="485" y="2"/>
                </a:cubicBezTo>
                <a:cubicBezTo>
                  <a:pt x="482" y="1"/>
                  <a:pt x="479" y="1"/>
                  <a:pt x="476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2329;p42">
            <a:extLst>
              <a:ext uri="{FF2B5EF4-FFF2-40B4-BE49-F238E27FC236}">
                <a16:creationId xmlns:a16="http://schemas.microsoft.com/office/drawing/2014/main" id="{B3E6A721-31ED-4B72-AC4A-DEAC2F9D8E2F}"/>
              </a:ext>
            </a:extLst>
          </p:cNvPr>
          <p:cNvSpPr/>
          <p:nvPr/>
        </p:nvSpPr>
        <p:spPr>
          <a:xfrm>
            <a:off x="8046171" y="4679223"/>
            <a:ext cx="601940" cy="186856"/>
          </a:xfrm>
          <a:custGeom>
            <a:avLst/>
            <a:gdLst/>
            <a:ahLst/>
            <a:cxnLst/>
            <a:rect l="l" t="t" r="r" b="b"/>
            <a:pathLst>
              <a:path w="668" h="198" extrusionOk="0">
                <a:moveTo>
                  <a:pt x="475" y="1"/>
                </a:moveTo>
                <a:cubicBezTo>
                  <a:pt x="456" y="1"/>
                  <a:pt x="439" y="21"/>
                  <a:pt x="446" y="40"/>
                </a:cubicBezTo>
                <a:cubicBezTo>
                  <a:pt x="447" y="47"/>
                  <a:pt x="447" y="50"/>
                  <a:pt x="449" y="56"/>
                </a:cubicBezTo>
                <a:cubicBezTo>
                  <a:pt x="306" y="56"/>
                  <a:pt x="167" y="56"/>
                  <a:pt x="25" y="62"/>
                </a:cubicBezTo>
                <a:cubicBezTo>
                  <a:pt x="0" y="62"/>
                  <a:pt x="0" y="99"/>
                  <a:pt x="25" y="102"/>
                </a:cubicBezTo>
                <a:cubicBezTo>
                  <a:pt x="170" y="105"/>
                  <a:pt x="317" y="107"/>
                  <a:pt x="463" y="110"/>
                </a:cubicBezTo>
                <a:cubicBezTo>
                  <a:pt x="468" y="121"/>
                  <a:pt x="470" y="135"/>
                  <a:pt x="471" y="147"/>
                </a:cubicBezTo>
                <a:cubicBezTo>
                  <a:pt x="452" y="165"/>
                  <a:pt x="470" y="198"/>
                  <a:pt x="495" y="198"/>
                </a:cubicBezTo>
                <a:cubicBezTo>
                  <a:pt x="500" y="198"/>
                  <a:pt x="504" y="197"/>
                  <a:pt x="509" y="194"/>
                </a:cubicBezTo>
                <a:cubicBezTo>
                  <a:pt x="557" y="170"/>
                  <a:pt x="603" y="150"/>
                  <a:pt x="647" y="126"/>
                </a:cubicBezTo>
                <a:cubicBezTo>
                  <a:pt x="668" y="115"/>
                  <a:pt x="668" y="81"/>
                  <a:pt x="647" y="72"/>
                </a:cubicBezTo>
                <a:lnTo>
                  <a:pt x="646" y="72"/>
                </a:lnTo>
                <a:cubicBezTo>
                  <a:pt x="643" y="62"/>
                  <a:pt x="631" y="55"/>
                  <a:pt x="620" y="55"/>
                </a:cubicBezTo>
                <a:lnTo>
                  <a:pt x="612" y="55"/>
                </a:lnTo>
                <a:cubicBezTo>
                  <a:pt x="571" y="34"/>
                  <a:pt x="528" y="16"/>
                  <a:pt x="484" y="2"/>
                </a:cubicBezTo>
                <a:cubicBezTo>
                  <a:pt x="481" y="1"/>
                  <a:pt x="478" y="1"/>
                  <a:pt x="475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2330;p42">
            <a:extLst>
              <a:ext uri="{FF2B5EF4-FFF2-40B4-BE49-F238E27FC236}">
                <a16:creationId xmlns:a16="http://schemas.microsoft.com/office/drawing/2014/main" id="{AEA23D76-4AAE-4BFF-83F7-B3288C931D58}"/>
              </a:ext>
            </a:extLst>
          </p:cNvPr>
          <p:cNvSpPr/>
          <p:nvPr/>
        </p:nvSpPr>
        <p:spPr>
          <a:xfrm>
            <a:off x="3598879" y="2668283"/>
            <a:ext cx="602840" cy="186856"/>
          </a:xfrm>
          <a:custGeom>
            <a:avLst/>
            <a:gdLst/>
            <a:ahLst/>
            <a:cxnLst/>
            <a:rect l="l" t="t" r="r" b="b"/>
            <a:pathLst>
              <a:path w="669" h="198" extrusionOk="0">
                <a:moveTo>
                  <a:pt x="194" y="1"/>
                </a:moveTo>
                <a:cubicBezTo>
                  <a:pt x="191" y="1"/>
                  <a:pt x="188" y="1"/>
                  <a:pt x="185" y="2"/>
                </a:cubicBezTo>
                <a:cubicBezTo>
                  <a:pt x="139" y="15"/>
                  <a:pt x="98" y="34"/>
                  <a:pt x="56" y="53"/>
                </a:cubicBezTo>
                <a:lnTo>
                  <a:pt x="48" y="53"/>
                </a:lnTo>
                <a:cubicBezTo>
                  <a:pt x="36" y="53"/>
                  <a:pt x="26" y="61"/>
                  <a:pt x="21" y="70"/>
                </a:cubicBezTo>
                <a:lnTo>
                  <a:pt x="20" y="70"/>
                </a:lnTo>
                <a:cubicBezTo>
                  <a:pt x="1" y="81"/>
                  <a:pt x="1" y="115"/>
                  <a:pt x="20" y="124"/>
                </a:cubicBezTo>
                <a:cubicBezTo>
                  <a:pt x="66" y="148"/>
                  <a:pt x="112" y="170"/>
                  <a:pt x="159" y="194"/>
                </a:cubicBezTo>
                <a:cubicBezTo>
                  <a:pt x="164" y="197"/>
                  <a:pt x="169" y="198"/>
                  <a:pt x="174" y="198"/>
                </a:cubicBezTo>
                <a:cubicBezTo>
                  <a:pt x="198" y="198"/>
                  <a:pt x="215" y="165"/>
                  <a:pt x="197" y="147"/>
                </a:cubicBezTo>
                <a:cubicBezTo>
                  <a:pt x="199" y="134"/>
                  <a:pt x="201" y="121"/>
                  <a:pt x="205" y="108"/>
                </a:cubicBezTo>
                <a:cubicBezTo>
                  <a:pt x="351" y="107"/>
                  <a:pt x="499" y="105"/>
                  <a:pt x="643" y="101"/>
                </a:cubicBezTo>
                <a:cubicBezTo>
                  <a:pt x="669" y="99"/>
                  <a:pt x="669" y="61"/>
                  <a:pt x="643" y="61"/>
                </a:cubicBezTo>
                <a:cubicBezTo>
                  <a:pt x="502" y="55"/>
                  <a:pt x="361" y="55"/>
                  <a:pt x="218" y="55"/>
                </a:cubicBezTo>
                <a:cubicBezTo>
                  <a:pt x="220" y="50"/>
                  <a:pt x="220" y="45"/>
                  <a:pt x="223" y="39"/>
                </a:cubicBezTo>
                <a:cubicBezTo>
                  <a:pt x="230" y="21"/>
                  <a:pt x="213" y="1"/>
                  <a:pt x="194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2331;p42">
            <a:extLst>
              <a:ext uri="{FF2B5EF4-FFF2-40B4-BE49-F238E27FC236}">
                <a16:creationId xmlns:a16="http://schemas.microsoft.com/office/drawing/2014/main" id="{F3F030FC-328B-49EC-9DFC-89D9F57CC393}"/>
              </a:ext>
            </a:extLst>
          </p:cNvPr>
          <p:cNvSpPr/>
          <p:nvPr/>
        </p:nvSpPr>
        <p:spPr>
          <a:xfrm>
            <a:off x="3577252" y="4679223"/>
            <a:ext cx="602840" cy="186856"/>
          </a:xfrm>
          <a:custGeom>
            <a:avLst/>
            <a:gdLst/>
            <a:ahLst/>
            <a:cxnLst/>
            <a:rect l="l" t="t" r="r" b="b"/>
            <a:pathLst>
              <a:path w="669" h="198" extrusionOk="0">
                <a:moveTo>
                  <a:pt x="194" y="1"/>
                </a:moveTo>
                <a:cubicBezTo>
                  <a:pt x="191" y="1"/>
                  <a:pt x="188" y="1"/>
                  <a:pt x="185" y="2"/>
                </a:cubicBezTo>
                <a:cubicBezTo>
                  <a:pt x="139" y="16"/>
                  <a:pt x="98" y="34"/>
                  <a:pt x="56" y="55"/>
                </a:cubicBezTo>
                <a:lnTo>
                  <a:pt x="49" y="55"/>
                </a:lnTo>
                <a:cubicBezTo>
                  <a:pt x="36" y="55"/>
                  <a:pt x="26" y="62"/>
                  <a:pt x="22" y="72"/>
                </a:cubicBezTo>
                <a:lnTo>
                  <a:pt x="20" y="72"/>
                </a:lnTo>
                <a:cubicBezTo>
                  <a:pt x="1" y="81"/>
                  <a:pt x="1" y="115"/>
                  <a:pt x="20" y="126"/>
                </a:cubicBezTo>
                <a:cubicBezTo>
                  <a:pt x="66" y="150"/>
                  <a:pt x="112" y="170"/>
                  <a:pt x="160" y="194"/>
                </a:cubicBezTo>
                <a:cubicBezTo>
                  <a:pt x="165" y="197"/>
                  <a:pt x="169" y="198"/>
                  <a:pt x="174" y="198"/>
                </a:cubicBezTo>
                <a:cubicBezTo>
                  <a:pt x="199" y="198"/>
                  <a:pt x="215" y="165"/>
                  <a:pt x="198" y="147"/>
                </a:cubicBezTo>
                <a:cubicBezTo>
                  <a:pt x="199" y="135"/>
                  <a:pt x="201" y="121"/>
                  <a:pt x="206" y="110"/>
                </a:cubicBezTo>
                <a:cubicBezTo>
                  <a:pt x="352" y="107"/>
                  <a:pt x="499" y="105"/>
                  <a:pt x="643" y="102"/>
                </a:cubicBezTo>
                <a:cubicBezTo>
                  <a:pt x="669" y="99"/>
                  <a:pt x="669" y="62"/>
                  <a:pt x="643" y="62"/>
                </a:cubicBezTo>
                <a:cubicBezTo>
                  <a:pt x="502" y="56"/>
                  <a:pt x="361" y="56"/>
                  <a:pt x="218" y="56"/>
                </a:cubicBezTo>
                <a:cubicBezTo>
                  <a:pt x="221" y="50"/>
                  <a:pt x="221" y="47"/>
                  <a:pt x="223" y="40"/>
                </a:cubicBezTo>
                <a:cubicBezTo>
                  <a:pt x="230" y="21"/>
                  <a:pt x="213" y="1"/>
                  <a:pt x="194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2332;p42">
            <a:extLst>
              <a:ext uri="{FF2B5EF4-FFF2-40B4-BE49-F238E27FC236}">
                <a16:creationId xmlns:a16="http://schemas.microsoft.com/office/drawing/2014/main" id="{D3733EAA-B60B-4964-8999-A0D700803FEB}"/>
              </a:ext>
            </a:extLst>
          </p:cNvPr>
          <p:cNvSpPr/>
          <p:nvPr/>
        </p:nvSpPr>
        <p:spPr>
          <a:xfrm>
            <a:off x="4219583" y="1839227"/>
            <a:ext cx="3715263" cy="3810729"/>
          </a:xfrm>
          <a:custGeom>
            <a:avLst/>
            <a:gdLst/>
            <a:ahLst/>
            <a:cxnLst/>
            <a:rect l="l" t="t" r="r" b="b"/>
            <a:pathLst>
              <a:path w="4123" h="4038" extrusionOk="0">
                <a:moveTo>
                  <a:pt x="3881" y="95"/>
                </a:moveTo>
                <a:cubicBezTo>
                  <a:pt x="3900" y="107"/>
                  <a:pt x="3921" y="120"/>
                  <a:pt x="3940" y="133"/>
                </a:cubicBezTo>
                <a:cubicBezTo>
                  <a:pt x="3979" y="158"/>
                  <a:pt x="4016" y="188"/>
                  <a:pt x="4056" y="214"/>
                </a:cubicBezTo>
                <a:cubicBezTo>
                  <a:pt x="4056" y="298"/>
                  <a:pt x="4052" y="382"/>
                  <a:pt x="4052" y="466"/>
                </a:cubicBezTo>
                <a:cubicBezTo>
                  <a:pt x="4008" y="417"/>
                  <a:pt x="3952" y="369"/>
                  <a:pt x="3899" y="333"/>
                </a:cubicBezTo>
                <a:lnTo>
                  <a:pt x="3881" y="95"/>
                </a:lnTo>
                <a:close/>
                <a:moveTo>
                  <a:pt x="3900" y="366"/>
                </a:moveTo>
                <a:lnTo>
                  <a:pt x="3900" y="366"/>
                </a:lnTo>
                <a:cubicBezTo>
                  <a:pt x="3951" y="413"/>
                  <a:pt x="3998" y="461"/>
                  <a:pt x="4046" y="515"/>
                </a:cubicBezTo>
                <a:cubicBezTo>
                  <a:pt x="4049" y="520"/>
                  <a:pt x="4051" y="520"/>
                  <a:pt x="4052" y="521"/>
                </a:cubicBezTo>
                <a:cubicBezTo>
                  <a:pt x="4052" y="612"/>
                  <a:pt x="4051" y="704"/>
                  <a:pt x="4051" y="794"/>
                </a:cubicBezTo>
                <a:cubicBezTo>
                  <a:pt x="4035" y="775"/>
                  <a:pt x="4018" y="753"/>
                  <a:pt x="4003" y="736"/>
                </a:cubicBezTo>
                <a:cubicBezTo>
                  <a:pt x="3975" y="704"/>
                  <a:pt x="3948" y="672"/>
                  <a:pt x="3916" y="647"/>
                </a:cubicBezTo>
                <a:cubicBezTo>
                  <a:pt x="3916" y="644"/>
                  <a:pt x="3914" y="644"/>
                  <a:pt x="3914" y="644"/>
                </a:cubicBezTo>
                <a:cubicBezTo>
                  <a:pt x="3910" y="552"/>
                  <a:pt x="3906" y="459"/>
                  <a:pt x="3900" y="366"/>
                </a:cubicBezTo>
                <a:close/>
                <a:moveTo>
                  <a:pt x="3914" y="677"/>
                </a:moveTo>
                <a:lnTo>
                  <a:pt x="3914" y="677"/>
                </a:lnTo>
                <a:cubicBezTo>
                  <a:pt x="3933" y="704"/>
                  <a:pt x="3956" y="726"/>
                  <a:pt x="3975" y="751"/>
                </a:cubicBezTo>
                <a:cubicBezTo>
                  <a:pt x="3998" y="783"/>
                  <a:pt x="4019" y="818"/>
                  <a:pt x="4044" y="847"/>
                </a:cubicBezTo>
                <a:cubicBezTo>
                  <a:pt x="4048" y="848"/>
                  <a:pt x="4049" y="848"/>
                  <a:pt x="4051" y="850"/>
                </a:cubicBezTo>
                <a:cubicBezTo>
                  <a:pt x="4049" y="912"/>
                  <a:pt x="4049" y="975"/>
                  <a:pt x="4049" y="1039"/>
                </a:cubicBezTo>
                <a:cubicBezTo>
                  <a:pt x="4008" y="1000"/>
                  <a:pt x="3965" y="961"/>
                  <a:pt x="3930" y="915"/>
                </a:cubicBezTo>
                <a:cubicBezTo>
                  <a:pt x="3929" y="913"/>
                  <a:pt x="3924" y="912"/>
                  <a:pt x="3922" y="912"/>
                </a:cubicBezTo>
                <a:cubicBezTo>
                  <a:pt x="3921" y="834"/>
                  <a:pt x="3918" y="755"/>
                  <a:pt x="3914" y="677"/>
                </a:cubicBezTo>
                <a:close/>
                <a:moveTo>
                  <a:pt x="3922" y="950"/>
                </a:moveTo>
                <a:lnTo>
                  <a:pt x="3922" y="950"/>
                </a:lnTo>
                <a:cubicBezTo>
                  <a:pt x="3957" y="997"/>
                  <a:pt x="4000" y="1043"/>
                  <a:pt x="4048" y="1078"/>
                </a:cubicBezTo>
                <a:cubicBezTo>
                  <a:pt x="4048" y="1080"/>
                  <a:pt x="4048" y="1080"/>
                  <a:pt x="4049" y="1080"/>
                </a:cubicBezTo>
                <a:lnTo>
                  <a:pt x="4049" y="1289"/>
                </a:lnTo>
                <a:cubicBezTo>
                  <a:pt x="4013" y="1245"/>
                  <a:pt x="3968" y="1207"/>
                  <a:pt x="3926" y="1170"/>
                </a:cubicBezTo>
                <a:cubicBezTo>
                  <a:pt x="3926" y="1096"/>
                  <a:pt x="3924" y="1023"/>
                  <a:pt x="3922" y="950"/>
                </a:cubicBezTo>
                <a:close/>
                <a:moveTo>
                  <a:pt x="3924" y="1204"/>
                </a:moveTo>
                <a:lnTo>
                  <a:pt x="3924" y="1204"/>
                </a:lnTo>
                <a:cubicBezTo>
                  <a:pt x="3940" y="1216"/>
                  <a:pt x="3954" y="1230"/>
                  <a:pt x="3968" y="1246"/>
                </a:cubicBezTo>
                <a:cubicBezTo>
                  <a:pt x="3992" y="1272"/>
                  <a:pt x="4013" y="1303"/>
                  <a:pt x="4040" y="1327"/>
                </a:cubicBezTo>
                <a:cubicBezTo>
                  <a:pt x="4041" y="1330"/>
                  <a:pt x="4044" y="1332"/>
                  <a:pt x="4048" y="1332"/>
                </a:cubicBezTo>
                <a:lnTo>
                  <a:pt x="4048" y="1553"/>
                </a:lnTo>
                <a:cubicBezTo>
                  <a:pt x="4044" y="1548"/>
                  <a:pt x="4041" y="1545"/>
                  <a:pt x="4040" y="1545"/>
                </a:cubicBezTo>
                <a:cubicBezTo>
                  <a:pt x="4027" y="1530"/>
                  <a:pt x="4013" y="1516"/>
                  <a:pt x="4002" y="1502"/>
                </a:cubicBezTo>
                <a:cubicBezTo>
                  <a:pt x="3976" y="1475"/>
                  <a:pt x="3952" y="1446"/>
                  <a:pt x="3926" y="1421"/>
                </a:cubicBezTo>
                <a:cubicBezTo>
                  <a:pt x="3926" y="1348"/>
                  <a:pt x="3924" y="1276"/>
                  <a:pt x="3924" y="1204"/>
                </a:cubicBezTo>
                <a:close/>
                <a:moveTo>
                  <a:pt x="3926" y="1451"/>
                </a:moveTo>
                <a:cubicBezTo>
                  <a:pt x="3952" y="1478"/>
                  <a:pt x="3975" y="1508"/>
                  <a:pt x="4002" y="1537"/>
                </a:cubicBezTo>
                <a:cubicBezTo>
                  <a:pt x="4013" y="1553"/>
                  <a:pt x="4029" y="1576"/>
                  <a:pt x="4048" y="1589"/>
                </a:cubicBezTo>
                <a:lnTo>
                  <a:pt x="4048" y="1802"/>
                </a:lnTo>
                <a:cubicBezTo>
                  <a:pt x="4005" y="1754"/>
                  <a:pt x="3964" y="1708"/>
                  <a:pt x="3924" y="1656"/>
                </a:cubicBezTo>
                <a:cubicBezTo>
                  <a:pt x="3926" y="1587"/>
                  <a:pt x="3926" y="1518"/>
                  <a:pt x="3926" y="1451"/>
                </a:cubicBezTo>
                <a:close/>
                <a:moveTo>
                  <a:pt x="1939" y="71"/>
                </a:moveTo>
                <a:cubicBezTo>
                  <a:pt x="1938" y="72"/>
                  <a:pt x="1935" y="76"/>
                  <a:pt x="1935" y="79"/>
                </a:cubicBezTo>
                <a:cubicBezTo>
                  <a:pt x="1909" y="244"/>
                  <a:pt x="1895" y="425"/>
                  <a:pt x="1919" y="591"/>
                </a:cubicBezTo>
                <a:cubicBezTo>
                  <a:pt x="1920" y="598"/>
                  <a:pt x="1926" y="601"/>
                  <a:pt x="1933" y="601"/>
                </a:cubicBezTo>
                <a:cubicBezTo>
                  <a:pt x="1940" y="601"/>
                  <a:pt x="1946" y="598"/>
                  <a:pt x="1947" y="591"/>
                </a:cubicBezTo>
                <a:lnTo>
                  <a:pt x="1947" y="588"/>
                </a:lnTo>
                <a:cubicBezTo>
                  <a:pt x="1949" y="590"/>
                  <a:pt x="1951" y="590"/>
                  <a:pt x="1954" y="590"/>
                </a:cubicBezTo>
                <a:cubicBezTo>
                  <a:pt x="1957" y="590"/>
                  <a:pt x="1960" y="590"/>
                  <a:pt x="1963" y="588"/>
                </a:cubicBezTo>
                <a:cubicBezTo>
                  <a:pt x="2065" y="559"/>
                  <a:pt x="2182" y="538"/>
                  <a:pt x="2292" y="538"/>
                </a:cubicBezTo>
                <a:cubicBezTo>
                  <a:pt x="2516" y="538"/>
                  <a:pt x="2717" y="625"/>
                  <a:pt x="2726" y="915"/>
                </a:cubicBezTo>
                <a:cubicBezTo>
                  <a:pt x="2737" y="1257"/>
                  <a:pt x="2497" y="1347"/>
                  <a:pt x="2236" y="1347"/>
                </a:cubicBezTo>
                <a:cubicBezTo>
                  <a:pt x="2148" y="1347"/>
                  <a:pt x="2058" y="1337"/>
                  <a:pt x="1974" y="1322"/>
                </a:cubicBezTo>
                <a:cubicBezTo>
                  <a:pt x="1973" y="1322"/>
                  <a:pt x="1973" y="1322"/>
                  <a:pt x="1972" y="1322"/>
                </a:cubicBezTo>
                <a:cubicBezTo>
                  <a:pt x="1969" y="1322"/>
                  <a:pt x="1967" y="1323"/>
                  <a:pt x="1965" y="1326"/>
                </a:cubicBezTo>
                <a:cubicBezTo>
                  <a:pt x="1954" y="1326"/>
                  <a:pt x="1941" y="1337"/>
                  <a:pt x="1941" y="1353"/>
                </a:cubicBezTo>
                <a:cubicBezTo>
                  <a:pt x="1943" y="1546"/>
                  <a:pt x="1939" y="1741"/>
                  <a:pt x="1938" y="1935"/>
                </a:cubicBezTo>
                <a:cubicBezTo>
                  <a:pt x="1747" y="1936"/>
                  <a:pt x="1559" y="1941"/>
                  <a:pt x="1370" y="1957"/>
                </a:cubicBezTo>
                <a:cubicBezTo>
                  <a:pt x="1446" y="1802"/>
                  <a:pt x="1514" y="1625"/>
                  <a:pt x="1411" y="1468"/>
                </a:cubicBezTo>
                <a:cubicBezTo>
                  <a:pt x="1321" y="1326"/>
                  <a:pt x="1148" y="1278"/>
                  <a:pt x="989" y="1269"/>
                </a:cubicBezTo>
                <a:cubicBezTo>
                  <a:pt x="968" y="1267"/>
                  <a:pt x="946" y="1267"/>
                  <a:pt x="925" y="1267"/>
                </a:cubicBezTo>
                <a:cubicBezTo>
                  <a:pt x="791" y="1267"/>
                  <a:pt x="672" y="1298"/>
                  <a:pt x="594" y="1427"/>
                </a:cubicBezTo>
                <a:cubicBezTo>
                  <a:pt x="497" y="1591"/>
                  <a:pt x="515" y="1800"/>
                  <a:pt x="577" y="1973"/>
                </a:cubicBezTo>
                <a:cubicBezTo>
                  <a:pt x="478" y="1972"/>
                  <a:pt x="377" y="1965"/>
                  <a:pt x="277" y="1965"/>
                </a:cubicBezTo>
                <a:cubicBezTo>
                  <a:pt x="229" y="1965"/>
                  <a:pt x="181" y="1967"/>
                  <a:pt x="134" y="1971"/>
                </a:cubicBezTo>
                <a:cubicBezTo>
                  <a:pt x="126" y="1973"/>
                  <a:pt x="125" y="1976"/>
                  <a:pt x="123" y="1981"/>
                </a:cubicBezTo>
                <a:cubicBezTo>
                  <a:pt x="125" y="1348"/>
                  <a:pt x="134" y="713"/>
                  <a:pt x="163" y="79"/>
                </a:cubicBezTo>
                <a:cubicBezTo>
                  <a:pt x="324" y="85"/>
                  <a:pt x="485" y="88"/>
                  <a:pt x="646" y="88"/>
                </a:cubicBezTo>
                <a:cubicBezTo>
                  <a:pt x="1077" y="88"/>
                  <a:pt x="1509" y="71"/>
                  <a:pt x="1939" y="71"/>
                </a:cubicBezTo>
                <a:close/>
                <a:moveTo>
                  <a:pt x="3924" y="1702"/>
                </a:moveTo>
                <a:cubicBezTo>
                  <a:pt x="3960" y="1752"/>
                  <a:pt x="4000" y="1806"/>
                  <a:pt x="4048" y="1846"/>
                </a:cubicBezTo>
                <a:lnTo>
                  <a:pt x="4048" y="2000"/>
                </a:lnTo>
                <a:cubicBezTo>
                  <a:pt x="4011" y="1952"/>
                  <a:pt x="3972" y="1913"/>
                  <a:pt x="3922" y="1886"/>
                </a:cubicBezTo>
                <a:cubicBezTo>
                  <a:pt x="3922" y="1824"/>
                  <a:pt x="3924" y="1762"/>
                  <a:pt x="3924" y="1702"/>
                </a:cubicBezTo>
                <a:close/>
                <a:moveTo>
                  <a:pt x="3922" y="1933"/>
                </a:moveTo>
                <a:cubicBezTo>
                  <a:pt x="3962" y="1975"/>
                  <a:pt x="4000" y="2019"/>
                  <a:pt x="4032" y="2068"/>
                </a:cubicBezTo>
                <a:cubicBezTo>
                  <a:pt x="4035" y="2076"/>
                  <a:pt x="4041" y="2078"/>
                  <a:pt x="4048" y="2079"/>
                </a:cubicBezTo>
                <a:lnTo>
                  <a:pt x="4048" y="2098"/>
                </a:lnTo>
                <a:lnTo>
                  <a:pt x="4048" y="2195"/>
                </a:lnTo>
                <a:cubicBezTo>
                  <a:pt x="4008" y="2149"/>
                  <a:pt x="3965" y="2103"/>
                  <a:pt x="3926" y="2059"/>
                </a:cubicBezTo>
                <a:cubicBezTo>
                  <a:pt x="3924" y="2055"/>
                  <a:pt x="3922" y="2054"/>
                  <a:pt x="3921" y="2054"/>
                </a:cubicBezTo>
                <a:cubicBezTo>
                  <a:pt x="3922" y="2019"/>
                  <a:pt x="3922" y="1981"/>
                  <a:pt x="3922" y="1943"/>
                </a:cubicBezTo>
                <a:lnTo>
                  <a:pt x="3922" y="1933"/>
                </a:lnTo>
                <a:close/>
                <a:moveTo>
                  <a:pt x="3921" y="2082"/>
                </a:moveTo>
                <a:cubicBezTo>
                  <a:pt x="3962" y="2133"/>
                  <a:pt x="4002" y="2187"/>
                  <a:pt x="4044" y="2235"/>
                </a:cubicBezTo>
                <a:cubicBezTo>
                  <a:pt x="4044" y="2236"/>
                  <a:pt x="4048" y="2236"/>
                  <a:pt x="4048" y="2236"/>
                </a:cubicBezTo>
                <a:lnTo>
                  <a:pt x="4048" y="2420"/>
                </a:lnTo>
                <a:cubicBezTo>
                  <a:pt x="4010" y="2370"/>
                  <a:pt x="3964" y="2317"/>
                  <a:pt x="3918" y="2273"/>
                </a:cubicBezTo>
                <a:cubicBezTo>
                  <a:pt x="3918" y="2209"/>
                  <a:pt x="3921" y="2146"/>
                  <a:pt x="3921" y="2082"/>
                </a:cubicBezTo>
                <a:close/>
                <a:moveTo>
                  <a:pt x="3819" y="55"/>
                </a:moveTo>
                <a:cubicBezTo>
                  <a:pt x="3821" y="55"/>
                  <a:pt x="3821" y="57"/>
                  <a:pt x="3822" y="57"/>
                </a:cubicBezTo>
                <a:cubicBezTo>
                  <a:pt x="3821" y="61"/>
                  <a:pt x="3821" y="64"/>
                  <a:pt x="3821" y="69"/>
                </a:cubicBezTo>
                <a:cubicBezTo>
                  <a:pt x="3875" y="680"/>
                  <a:pt x="3876" y="1294"/>
                  <a:pt x="3867" y="1906"/>
                </a:cubicBezTo>
                <a:cubicBezTo>
                  <a:pt x="3827" y="1905"/>
                  <a:pt x="3786" y="1905"/>
                  <a:pt x="3746" y="1905"/>
                </a:cubicBezTo>
                <a:cubicBezTo>
                  <a:pt x="3621" y="1905"/>
                  <a:pt x="3493" y="1910"/>
                  <a:pt x="3369" y="1922"/>
                </a:cubicBezTo>
                <a:cubicBezTo>
                  <a:pt x="3359" y="1925"/>
                  <a:pt x="3353" y="1930"/>
                  <a:pt x="3351" y="1936"/>
                </a:cubicBezTo>
                <a:cubicBezTo>
                  <a:pt x="3337" y="1938"/>
                  <a:pt x="3323" y="1951"/>
                  <a:pt x="3329" y="1970"/>
                </a:cubicBezTo>
                <a:cubicBezTo>
                  <a:pt x="3377" y="2109"/>
                  <a:pt x="3407" y="2260"/>
                  <a:pt x="3361" y="2403"/>
                </a:cubicBezTo>
                <a:cubicBezTo>
                  <a:pt x="3313" y="2545"/>
                  <a:pt x="3188" y="2653"/>
                  <a:pt x="3040" y="2653"/>
                </a:cubicBezTo>
                <a:cubicBezTo>
                  <a:pt x="3020" y="2653"/>
                  <a:pt x="2999" y="2651"/>
                  <a:pt x="2978" y="2647"/>
                </a:cubicBezTo>
                <a:cubicBezTo>
                  <a:pt x="2633" y="2577"/>
                  <a:pt x="2564" y="2284"/>
                  <a:pt x="2631" y="1981"/>
                </a:cubicBezTo>
                <a:cubicBezTo>
                  <a:pt x="2633" y="1970"/>
                  <a:pt x="2629" y="1965"/>
                  <a:pt x="2623" y="1960"/>
                </a:cubicBezTo>
                <a:cubicBezTo>
                  <a:pt x="2625" y="1944"/>
                  <a:pt x="2615" y="1928"/>
                  <a:pt x="2596" y="1928"/>
                </a:cubicBezTo>
                <a:cubicBezTo>
                  <a:pt x="2512" y="1931"/>
                  <a:pt x="2427" y="1931"/>
                  <a:pt x="2343" y="1931"/>
                </a:cubicBezTo>
                <a:cubicBezTo>
                  <a:pt x="2230" y="1931"/>
                  <a:pt x="2118" y="1930"/>
                  <a:pt x="2004" y="1930"/>
                </a:cubicBezTo>
                <a:cubicBezTo>
                  <a:pt x="2004" y="1740"/>
                  <a:pt x="1998" y="1553"/>
                  <a:pt x="1996" y="1365"/>
                </a:cubicBezTo>
                <a:lnTo>
                  <a:pt x="1996" y="1365"/>
                </a:lnTo>
                <a:cubicBezTo>
                  <a:pt x="2083" y="1391"/>
                  <a:pt x="2174" y="1405"/>
                  <a:pt x="2263" y="1405"/>
                </a:cubicBezTo>
                <a:cubicBezTo>
                  <a:pt x="2544" y="1405"/>
                  <a:pt x="2795" y="1262"/>
                  <a:pt x="2786" y="913"/>
                </a:cubicBezTo>
                <a:cubicBezTo>
                  <a:pt x="2778" y="588"/>
                  <a:pt x="2543" y="480"/>
                  <a:pt x="2283" y="480"/>
                </a:cubicBezTo>
                <a:cubicBezTo>
                  <a:pt x="2173" y="480"/>
                  <a:pt x="2059" y="499"/>
                  <a:pt x="1955" y="529"/>
                </a:cubicBezTo>
                <a:cubicBezTo>
                  <a:pt x="1974" y="380"/>
                  <a:pt x="1979" y="229"/>
                  <a:pt x="1987" y="82"/>
                </a:cubicBezTo>
                <a:cubicBezTo>
                  <a:pt x="1987" y="74"/>
                  <a:pt x="1984" y="71"/>
                  <a:pt x="1981" y="66"/>
                </a:cubicBezTo>
                <a:lnTo>
                  <a:pt x="1981" y="66"/>
                </a:lnTo>
                <a:cubicBezTo>
                  <a:pt x="2504" y="69"/>
                  <a:pt x="3029" y="88"/>
                  <a:pt x="3551" y="88"/>
                </a:cubicBezTo>
                <a:cubicBezTo>
                  <a:pt x="3632" y="88"/>
                  <a:pt x="3713" y="88"/>
                  <a:pt x="3794" y="87"/>
                </a:cubicBezTo>
                <a:cubicBezTo>
                  <a:pt x="3813" y="87"/>
                  <a:pt x="3821" y="71"/>
                  <a:pt x="3819" y="55"/>
                </a:cubicBezTo>
                <a:close/>
                <a:moveTo>
                  <a:pt x="3918" y="2309"/>
                </a:moveTo>
                <a:cubicBezTo>
                  <a:pt x="3962" y="2363"/>
                  <a:pt x="4005" y="2419"/>
                  <a:pt x="4049" y="2474"/>
                </a:cubicBezTo>
                <a:lnTo>
                  <a:pt x="4049" y="2720"/>
                </a:lnTo>
                <a:cubicBezTo>
                  <a:pt x="4008" y="2669"/>
                  <a:pt x="3962" y="2617"/>
                  <a:pt x="3921" y="2566"/>
                </a:cubicBezTo>
                <a:cubicBezTo>
                  <a:pt x="3918" y="2563"/>
                  <a:pt x="3918" y="2563"/>
                  <a:pt x="3916" y="2563"/>
                </a:cubicBezTo>
                <a:cubicBezTo>
                  <a:pt x="3918" y="2479"/>
                  <a:pt x="3918" y="2395"/>
                  <a:pt x="3918" y="2309"/>
                </a:cubicBezTo>
                <a:close/>
                <a:moveTo>
                  <a:pt x="3916" y="2593"/>
                </a:moveTo>
                <a:cubicBezTo>
                  <a:pt x="3956" y="2650"/>
                  <a:pt x="4000" y="2711"/>
                  <a:pt x="4049" y="2758"/>
                </a:cubicBezTo>
                <a:lnTo>
                  <a:pt x="4049" y="2987"/>
                </a:lnTo>
                <a:cubicBezTo>
                  <a:pt x="4010" y="2936"/>
                  <a:pt x="3962" y="2888"/>
                  <a:pt x="3916" y="2844"/>
                </a:cubicBezTo>
                <a:lnTo>
                  <a:pt x="3916" y="2593"/>
                </a:lnTo>
                <a:close/>
                <a:moveTo>
                  <a:pt x="3914" y="2866"/>
                </a:moveTo>
                <a:cubicBezTo>
                  <a:pt x="3954" y="2920"/>
                  <a:pt x="3997" y="2974"/>
                  <a:pt x="4043" y="3020"/>
                </a:cubicBezTo>
                <a:cubicBezTo>
                  <a:pt x="4044" y="3022"/>
                  <a:pt x="4048" y="3023"/>
                  <a:pt x="4049" y="3023"/>
                </a:cubicBezTo>
                <a:lnTo>
                  <a:pt x="4049" y="3042"/>
                </a:lnTo>
                <a:cubicBezTo>
                  <a:pt x="4049" y="3115"/>
                  <a:pt x="4051" y="3187"/>
                  <a:pt x="4051" y="3258"/>
                </a:cubicBezTo>
                <a:cubicBezTo>
                  <a:pt x="4002" y="3209"/>
                  <a:pt x="3957" y="3153"/>
                  <a:pt x="3914" y="3094"/>
                </a:cubicBezTo>
                <a:lnTo>
                  <a:pt x="3914" y="2866"/>
                </a:lnTo>
                <a:close/>
                <a:moveTo>
                  <a:pt x="3914" y="3134"/>
                </a:moveTo>
                <a:cubicBezTo>
                  <a:pt x="3952" y="3194"/>
                  <a:pt x="4000" y="3248"/>
                  <a:pt x="4051" y="3298"/>
                </a:cubicBezTo>
                <a:cubicBezTo>
                  <a:pt x="4051" y="3363"/>
                  <a:pt x="4052" y="3431"/>
                  <a:pt x="4052" y="3497"/>
                </a:cubicBezTo>
                <a:cubicBezTo>
                  <a:pt x="4035" y="3482"/>
                  <a:pt x="4016" y="3466"/>
                  <a:pt x="3997" y="3450"/>
                </a:cubicBezTo>
                <a:cubicBezTo>
                  <a:pt x="3968" y="3418"/>
                  <a:pt x="3938" y="3386"/>
                  <a:pt x="3913" y="3350"/>
                </a:cubicBezTo>
                <a:cubicBezTo>
                  <a:pt x="3913" y="3279"/>
                  <a:pt x="3914" y="3206"/>
                  <a:pt x="3914" y="3134"/>
                </a:cubicBezTo>
                <a:close/>
                <a:moveTo>
                  <a:pt x="3913" y="3385"/>
                </a:moveTo>
                <a:cubicBezTo>
                  <a:pt x="3952" y="3442"/>
                  <a:pt x="4000" y="3499"/>
                  <a:pt x="4056" y="3542"/>
                </a:cubicBezTo>
                <a:cubicBezTo>
                  <a:pt x="4057" y="3605"/>
                  <a:pt x="4064" y="3678"/>
                  <a:pt x="4067" y="3750"/>
                </a:cubicBezTo>
                <a:cubicBezTo>
                  <a:pt x="4027" y="3685"/>
                  <a:pt x="3968" y="3623"/>
                  <a:pt x="3908" y="3582"/>
                </a:cubicBezTo>
                <a:cubicBezTo>
                  <a:pt x="3910" y="3515"/>
                  <a:pt x="3910" y="3450"/>
                  <a:pt x="3913" y="3385"/>
                </a:cubicBezTo>
                <a:close/>
                <a:moveTo>
                  <a:pt x="924" y="1316"/>
                </a:moveTo>
                <a:cubicBezTo>
                  <a:pt x="928" y="1316"/>
                  <a:pt x="931" y="1316"/>
                  <a:pt x="935" y="1316"/>
                </a:cubicBezTo>
                <a:cubicBezTo>
                  <a:pt x="1067" y="1318"/>
                  <a:pt x="1211" y="1340"/>
                  <a:pt x="1311" y="1430"/>
                </a:cubicBezTo>
                <a:cubicBezTo>
                  <a:pt x="1470" y="1578"/>
                  <a:pt x="1392" y="1779"/>
                  <a:pt x="1311" y="1943"/>
                </a:cubicBezTo>
                <a:cubicBezTo>
                  <a:pt x="1300" y="1960"/>
                  <a:pt x="1311" y="1976"/>
                  <a:pt x="1324" y="1984"/>
                </a:cubicBezTo>
                <a:cubicBezTo>
                  <a:pt x="1329" y="1992"/>
                  <a:pt x="1333" y="1998"/>
                  <a:pt x="1344" y="1998"/>
                </a:cubicBezTo>
                <a:cubicBezTo>
                  <a:pt x="1466" y="2006"/>
                  <a:pt x="1589" y="2009"/>
                  <a:pt x="1712" y="2009"/>
                </a:cubicBezTo>
                <a:cubicBezTo>
                  <a:pt x="1787" y="2009"/>
                  <a:pt x="1862" y="2008"/>
                  <a:pt x="1938" y="2006"/>
                </a:cubicBezTo>
                <a:lnTo>
                  <a:pt x="1938" y="2006"/>
                </a:lnTo>
                <a:cubicBezTo>
                  <a:pt x="1935" y="2178"/>
                  <a:pt x="1938" y="2346"/>
                  <a:pt x="1947" y="2514"/>
                </a:cubicBezTo>
                <a:cubicBezTo>
                  <a:pt x="1866" y="2478"/>
                  <a:pt x="1777" y="2460"/>
                  <a:pt x="1689" y="2460"/>
                </a:cubicBezTo>
                <a:cubicBezTo>
                  <a:pt x="1408" y="2460"/>
                  <a:pt x="1132" y="2636"/>
                  <a:pt x="1127" y="2949"/>
                </a:cubicBezTo>
                <a:cubicBezTo>
                  <a:pt x="1122" y="3255"/>
                  <a:pt x="1374" y="3387"/>
                  <a:pt x="1634" y="3387"/>
                </a:cubicBezTo>
                <a:cubicBezTo>
                  <a:pt x="1743" y="3387"/>
                  <a:pt x="1854" y="3363"/>
                  <a:pt x="1947" y="3320"/>
                </a:cubicBezTo>
                <a:lnTo>
                  <a:pt x="1947" y="3320"/>
                </a:lnTo>
                <a:cubicBezTo>
                  <a:pt x="1941" y="3475"/>
                  <a:pt x="1935" y="3637"/>
                  <a:pt x="1936" y="3793"/>
                </a:cubicBezTo>
                <a:lnTo>
                  <a:pt x="1900" y="3793"/>
                </a:lnTo>
                <a:cubicBezTo>
                  <a:pt x="1895" y="3793"/>
                  <a:pt x="1892" y="3791"/>
                  <a:pt x="1887" y="3789"/>
                </a:cubicBezTo>
                <a:cubicBezTo>
                  <a:pt x="1885" y="3789"/>
                  <a:pt x="1884" y="3789"/>
                  <a:pt x="1882" y="3789"/>
                </a:cubicBezTo>
                <a:cubicBezTo>
                  <a:pt x="1879" y="3789"/>
                  <a:pt x="1876" y="3790"/>
                  <a:pt x="1873" y="3793"/>
                </a:cubicBezTo>
                <a:cubicBezTo>
                  <a:pt x="1491" y="3790"/>
                  <a:pt x="1108" y="3782"/>
                  <a:pt x="726" y="3782"/>
                </a:cubicBezTo>
                <a:cubicBezTo>
                  <a:pt x="526" y="3782"/>
                  <a:pt x="327" y="3784"/>
                  <a:pt x="128" y="3791"/>
                </a:cubicBezTo>
                <a:cubicBezTo>
                  <a:pt x="126" y="3187"/>
                  <a:pt x="123" y="2585"/>
                  <a:pt x="125" y="1982"/>
                </a:cubicBezTo>
                <a:lnTo>
                  <a:pt x="125" y="1982"/>
                </a:lnTo>
                <a:cubicBezTo>
                  <a:pt x="125" y="1984"/>
                  <a:pt x="126" y="1989"/>
                  <a:pt x="132" y="1990"/>
                </a:cubicBezTo>
                <a:cubicBezTo>
                  <a:pt x="221" y="2019"/>
                  <a:pt x="323" y="2029"/>
                  <a:pt x="422" y="2029"/>
                </a:cubicBezTo>
                <a:cubicBezTo>
                  <a:pt x="481" y="2029"/>
                  <a:pt x="539" y="2026"/>
                  <a:pt x="592" y="2021"/>
                </a:cubicBezTo>
                <a:cubicBezTo>
                  <a:pt x="602" y="2021"/>
                  <a:pt x="608" y="2014"/>
                  <a:pt x="612" y="2008"/>
                </a:cubicBezTo>
                <a:cubicBezTo>
                  <a:pt x="616" y="2006"/>
                  <a:pt x="619" y="2000"/>
                  <a:pt x="618" y="1992"/>
                </a:cubicBezTo>
                <a:cubicBezTo>
                  <a:pt x="546" y="1714"/>
                  <a:pt x="546" y="1316"/>
                  <a:pt x="924" y="1316"/>
                </a:cubicBezTo>
                <a:close/>
                <a:moveTo>
                  <a:pt x="3867" y="1965"/>
                </a:moveTo>
                <a:cubicBezTo>
                  <a:pt x="3854" y="2574"/>
                  <a:pt x="3805" y="3198"/>
                  <a:pt x="3860" y="3805"/>
                </a:cubicBezTo>
                <a:cubicBezTo>
                  <a:pt x="3234" y="3799"/>
                  <a:pt x="2607" y="3799"/>
                  <a:pt x="1982" y="3797"/>
                </a:cubicBezTo>
                <a:lnTo>
                  <a:pt x="1979" y="3797"/>
                </a:lnTo>
                <a:cubicBezTo>
                  <a:pt x="2003" y="3645"/>
                  <a:pt x="2009" y="3475"/>
                  <a:pt x="1995" y="3321"/>
                </a:cubicBezTo>
                <a:cubicBezTo>
                  <a:pt x="1993" y="3312"/>
                  <a:pt x="1989" y="3305"/>
                  <a:pt x="1982" y="3301"/>
                </a:cubicBezTo>
                <a:cubicBezTo>
                  <a:pt x="1993" y="3292"/>
                  <a:pt x="1987" y="3273"/>
                  <a:pt x="1972" y="3273"/>
                </a:cubicBezTo>
                <a:cubicBezTo>
                  <a:pt x="1971" y="3273"/>
                  <a:pt x="1968" y="3273"/>
                  <a:pt x="1966" y="3274"/>
                </a:cubicBezTo>
                <a:cubicBezTo>
                  <a:pt x="1858" y="3308"/>
                  <a:pt x="1743" y="3341"/>
                  <a:pt x="1629" y="3341"/>
                </a:cubicBezTo>
                <a:cubicBezTo>
                  <a:pt x="1573" y="3341"/>
                  <a:pt x="1517" y="3333"/>
                  <a:pt x="1462" y="3313"/>
                </a:cubicBezTo>
                <a:cubicBezTo>
                  <a:pt x="1306" y="3259"/>
                  <a:pt x="1184" y="3123"/>
                  <a:pt x="1187" y="2952"/>
                </a:cubicBezTo>
                <a:cubicBezTo>
                  <a:pt x="1195" y="2648"/>
                  <a:pt x="1444" y="2535"/>
                  <a:pt x="1698" y="2535"/>
                </a:cubicBezTo>
                <a:cubicBezTo>
                  <a:pt x="1778" y="2535"/>
                  <a:pt x="1859" y="2546"/>
                  <a:pt x="1933" y="2566"/>
                </a:cubicBezTo>
                <a:cubicBezTo>
                  <a:pt x="1935" y="2567"/>
                  <a:pt x="1936" y="2567"/>
                  <a:pt x="1938" y="2567"/>
                </a:cubicBezTo>
                <a:cubicBezTo>
                  <a:pt x="1951" y="2567"/>
                  <a:pt x="1963" y="2554"/>
                  <a:pt x="1965" y="2542"/>
                </a:cubicBezTo>
                <a:cubicBezTo>
                  <a:pt x="1966" y="2543"/>
                  <a:pt x="1967" y="2543"/>
                  <a:pt x="1968" y="2543"/>
                </a:cubicBezTo>
                <a:cubicBezTo>
                  <a:pt x="1976" y="2543"/>
                  <a:pt x="1986" y="2536"/>
                  <a:pt x="1987" y="2523"/>
                </a:cubicBezTo>
                <a:cubicBezTo>
                  <a:pt x="2003" y="2352"/>
                  <a:pt x="2006" y="2179"/>
                  <a:pt x="2006" y="2006"/>
                </a:cubicBezTo>
                <a:cubicBezTo>
                  <a:pt x="2201" y="2003"/>
                  <a:pt x="2398" y="1995"/>
                  <a:pt x="2591" y="1992"/>
                </a:cubicBezTo>
                <a:lnTo>
                  <a:pt x="2591" y="1992"/>
                </a:lnTo>
                <a:cubicBezTo>
                  <a:pt x="2480" y="2325"/>
                  <a:pt x="2631" y="2680"/>
                  <a:pt x="3018" y="2714"/>
                </a:cubicBezTo>
                <a:cubicBezTo>
                  <a:pt x="3029" y="2715"/>
                  <a:pt x="3039" y="2715"/>
                  <a:pt x="3050" y="2715"/>
                </a:cubicBezTo>
                <a:cubicBezTo>
                  <a:pt x="3189" y="2715"/>
                  <a:pt x="3315" y="2628"/>
                  <a:pt x="3383" y="2504"/>
                </a:cubicBezTo>
                <a:cubicBezTo>
                  <a:pt x="3477" y="2338"/>
                  <a:pt x="3448" y="2139"/>
                  <a:pt x="3391" y="1967"/>
                </a:cubicBezTo>
                <a:lnTo>
                  <a:pt x="3391" y="1967"/>
                </a:lnTo>
                <a:cubicBezTo>
                  <a:pt x="3466" y="1971"/>
                  <a:pt x="3543" y="1974"/>
                  <a:pt x="3620" y="1974"/>
                </a:cubicBezTo>
                <a:cubicBezTo>
                  <a:pt x="3702" y="1974"/>
                  <a:pt x="3785" y="1971"/>
                  <a:pt x="3867" y="1965"/>
                </a:cubicBezTo>
                <a:close/>
                <a:moveTo>
                  <a:pt x="994" y="3861"/>
                </a:moveTo>
                <a:cubicBezTo>
                  <a:pt x="1051" y="3896"/>
                  <a:pt x="1108" y="3932"/>
                  <a:pt x="1168" y="3967"/>
                </a:cubicBezTo>
                <a:lnTo>
                  <a:pt x="888" y="3967"/>
                </a:lnTo>
                <a:cubicBezTo>
                  <a:pt x="894" y="3964"/>
                  <a:pt x="897" y="3954"/>
                  <a:pt x="889" y="3946"/>
                </a:cubicBezTo>
                <a:cubicBezTo>
                  <a:pt x="862" y="3916"/>
                  <a:pt x="830" y="3888"/>
                  <a:pt x="799" y="3861"/>
                </a:cubicBezTo>
                <a:close/>
                <a:moveTo>
                  <a:pt x="1249" y="3859"/>
                </a:moveTo>
                <a:cubicBezTo>
                  <a:pt x="1291" y="3896"/>
                  <a:pt x="1338" y="3934"/>
                  <a:pt x="1384" y="3967"/>
                </a:cubicBezTo>
                <a:cubicBezTo>
                  <a:pt x="1316" y="3967"/>
                  <a:pt x="1248" y="3967"/>
                  <a:pt x="1179" y="3965"/>
                </a:cubicBezTo>
                <a:cubicBezTo>
                  <a:pt x="1186" y="3962"/>
                  <a:pt x="1187" y="3951"/>
                  <a:pt x="1179" y="3946"/>
                </a:cubicBezTo>
                <a:cubicBezTo>
                  <a:pt x="1130" y="3916"/>
                  <a:pt x="1078" y="3888"/>
                  <a:pt x="1027" y="3859"/>
                </a:cubicBezTo>
                <a:close/>
                <a:moveTo>
                  <a:pt x="567" y="3856"/>
                </a:moveTo>
                <a:lnTo>
                  <a:pt x="567" y="3856"/>
                </a:lnTo>
                <a:cubicBezTo>
                  <a:pt x="629" y="3859"/>
                  <a:pt x="688" y="3859"/>
                  <a:pt x="750" y="3859"/>
                </a:cubicBezTo>
                <a:cubicBezTo>
                  <a:pt x="788" y="3896"/>
                  <a:pt x="827" y="3934"/>
                  <a:pt x="869" y="3967"/>
                </a:cubicBezTo>
                <a:cubicBezTo>
                  <a:pt x="811" y="3967"/>
                  <a:pt x="753" y="3967"/>
                  <a:pt x="694" y="3969"/>
                </a:cubicBezTo>
                <a:cubicBezTo>
                  <a:pt x="694" y="3965"/>
                  <a:pt x="691" y="3964"/>
                  <a:pt x="689" y="3962"/>
                </a:cubicBezTo>
                <a:cubicBezTo>
                  <a:pt x="648" y="3927"/>
                  <a:pt x="607" y="3892"/>
                  <a:pt x="567" y="3856"/>
                </a:cubicBezTo>
                <a:close/>
                <a:moveTo>
                  <a:pt x="3711" y="3864"/>
                </a:moveTo>
                <a:cubicBezTo>
                  <a:pt x="3738" y="3888"/>
                  <a:pt x="3765" y="3915"/>
                  <a:pt x="3791" y="3940"/>
                </a:cubicBezTo>
                <a:cubicBezTo>
                  <a:pt x="3802" y="3950"/>
                  <a:pt x="3811" y="3959"/>
                  <a:pt x="3819" y="3969"/>
                </a:cubicBezTo>
                <a:lnTo>
                  <a:pt x="3581" y="3969"/>
                </a:lnTo>
                <a:cubicBezTo>
                  <a:pt x="3537" y="3934"/>
                  <a:pt x="3492" y="3896"/>
                  <a:pt x="3442" y="3864"/>
                </a:cubicBezTo>
                <a:close/>
                <a:moveTo>
                  <a:pt x="3884" y="3854"/>
                </a:moveTo>
                <a:cubicBezTo>
                  <a:pt x="3905" y="3877"/>
                  <a:pt x="3924" y="3897"/>
                  <a:pt x="3946" y="3918"/>
                </a:cubicBezTo>
                <a:cubicBezTo>
                  <a:pt x="3962" y="3934"/>
                  <a:pt x="3979" y="3954"/>
                  <a:pt x="3997" y="3969"/>
                </a:cubicBezTo>
                <a:lnTo>
                  <a:pt x="3862" y="3969"/>
                </a:lnTo>
                <a:cubicBezTo>
                  <a:pt x="3846" y="3954"/>
                  <a:pt x="3829" y="3938"/>
                  <a:pt x="3813" y="3921"/>
                </a:cubicBezTo>
                <a:cubicBezTo>
                  <a:pt x="3791" y="3902"/>
                  <a:pt x="3770" y="3881"/>
                  <a:pt x="3746" y="3864"/>
                </a:cubicBezTo>
                <a:lnTo>
                  <a:pt x="3862" y="3864"/>
                </a:lnTo>
                <a:cubicBezTo>
                  <a:pt x="3873" y="3864"/>
                  <a:pt x="3881" y="3861"/>
                  <a:pt x="3884" y="3854"/>
                </a:cubicBezTo>
                <a:close/>
                <a:moveTo>
                  <a:pt x="3908" y="3610"/>
                </a:moveTo>
                <a:cubicBezTo>
                  <a:pt x="3932" y="3634"/>
                  <a:pt x="3957" y="3659"/>
                  <a:pt x="3979" y="3686"/>
                </a:cubicBezTo>
                <a:cubicBezTo>
                  <a:pt x="4010" y="3721"/>
                  <a:pt x="4035" y="3761"/>
                  <a:pt x="4065" y="3797"/>
                </a:cubicBezTo>
                <a:cubicBezTo>
                  <a:pt x="4067" y="3799"/>
                  <a:pt x="4067" y="3800"/>
                  <a:pt x="4068" y="3800"/>
                </a:cubicBezTo>
                <a:cubicBezTo>
                  <a:pt x="4071" y="3858"/>
                  <a:pt x="4067" y="3916"/>
                  <a:pt x="4057" y="3969"/>
                </a:cubicBezTo>
                <a:cubicBezTo>
                  <a:pt x="4056" y="3969"/>
                  <a:pt x="4056" y="3967"/>
                  <a:pt x="4054" y="3965"/>
                </a:cubicBezTo>
                <a:cubicBezTo>
                  <a:pt x="4032" y="3935"/>
                  <a:pt x="4000" y="3908"/>
                  <a:pt x="3972" y="3883"/>
                </a:cubicBezTo>
                <a:cubicBezTo>
                  <a:pt x="3948" y="3861"/>
                  <a:pt x="3924" y="3839"/>
                  <a:pt x="3900" y="3818"/>
                </a:cubicBezTo>
                <a:cubicBezTo>
                  <a:pt x="3905" y="3750"/>
                  <a:pt x="3906" y="3680"/>
                  <a:pt x="3908" y="3610"/>
                </a:cubicBezTo>
                <a:close/>
                <a:moveTo>
                  <a:pt x="1582" y="3856"/>
                </a:moveTo>
                <a:cubicBezTo>
                  <a:pt x="1619" y="3896"/>
                  <a:pt x="1662" y="3934"/>
                  <a:pt x="1705" y="3970"/>
                </a:cubicBezTo>
                <a:cubicBezTo>
                  <a:pt x="1616" y="3970"/>
                  <a:pt x="1524" y="3967"/>
                  <a:pt x="1433" y="3967"/>
                </a:cubicBezTo>
                <a:cubicBezTo>
                  <a:pt x="1387" y="3929"/>
                  <a:pt x="1338" y="3892"/>
                  <a:pt x="1286" y="3859"/>
                </a:cubicBezTo>
                <a:cubicBezTo>
                  <a:pt x="1386" y="3856"/>
                  <a:pt x="1482" y="3856"/>
                  <a:pt x="1582" y="3856"/>
                </a:cubicBezTo>
                <a:close/>
                <a:moveTo>
                  <a:pt x="1925" y="3856"/>
                </a:moveTo>
                <a:cubicBezTo>
                  <a:pt x="1950" y="3877"/>
                  <a:pt x="1981" y="3896"/>
                  <a:pt x="2006" y="3918"/>
                </a:cubicBezTo>
                <a:cubicBezTo>
                  <a:pt x="2028" y="3935"/>
                  <a:pt x="2047" y="3954"/>
                  <a:pt x="2068" y="3972"/>
                </a:cubicBezTo>
                <a:cubicBezTo>
                  <a:pt x="1965" y="3972"/>
                  <a:pt x="1862" y="3972"/>
                  <a:pt x="1758" y="3969"/>
                </a:cubicBezTo>
                <a:cubicBezTo>
                  <a:pt x="1711" y="3929"/>
                  <a:pt x="1662" y="3889"/>
                  <a:pt x="1609" y="3856"/>
                </a:cubicBezTo>
                <a:close/>
                <a:moveTo>
                  <a:pt x="2006" y="3856"/>
                </a:moveTo>
                <a:cubicBezTo>
                  <a:pt x="2093" y="3856"/>
                  <a:pt x="2184" y="3858"/>
                  <a:pt x="2271" y="3858"/>
                </a:cubicBezTo>
                <a:cubicBezTo>
                  <a:pt x="2290" y="3877"/>
                  <a:pt x="2312" y="3894"/>
                  <a:pt x="2331" y="3911"/>
                </a:cubicBezTo>
                <a:cubicBezTo>
                  <a:pt x="2352" y="3932"/>
                  <a:pt x="2369" y="3954"/>
                  <a:pt x="2391" y="3972"/>
                </a:cubicBezTo>
                <a:lnTo>
                  <a:pt x="2149" y="3972"/>
                </a:lnTo>
                <a:cubicBezTo>
                  <a:pt x="2115" y="3934"/>
                  <a:pt x="2074" y="3904"/>
                  <a:pt x="2033" y="3873"/>
                </a:cubicBezTo>
                <a:cubicBezTo>
                  <a:pt x="2022" y="3869"/>
                  <a:pt x="2014" y="3862"/>
                  <a:pt x="2006" y="3856"/>
                </a:cubicBezTo>
                <a:close/>
                <a:moveTo>
                  <a:pt x="2304" y="3859"/>
                </a:moveTo>
                <a:cubicBezTo>
                  <a:pt x="2382" y="3859"/>
                  <a:pt x="2457" y="3861"/>
                  <a:pt x="2534" y="3861"/>
                </a:cubicBezTo>
                <a:cubicBezTo>
                  <a:pt x="2534" y="3862"/>
                  <a:pt x="2534" y="3867"/>
                  <a:pt x="2536" y="3869"/>
                </a:cubicBezTo>
                <a:cubicBezTo>
                  <a:pt x="2566" y="3889"/>
                  <a:pt x="2599" y="3910"/>
                  <a:pt x="2629" y="3934"/>
                </a:cubicBezTo>
                <a:cubicBezTo>
                  <a:pt x="2645" y="3946"/>
                  <a:pt x="2656" y="3957"/>
                  <a:pt x="2671" y="3972"/>
                </a:cubicBezTo>
                <a:lnTo>
                  <a:pt x="2425" y="3972"/>
                </a:lnTo>
                <a:cubicBezTo>
                  <a:pt x="2406" y="3940"/>
                  <a:pt x="2371" y="3915"/>
                  <a:pt x="2344" y="3891"/>
                </a:cubicBezTo>
                <a:cubicBezTo>
                  <a:pt x="2330" y="3880"/>
                  <a:pt x="2318" y="3869"/>
                  <a:pt x="2304" y="3859"/>
                </a:cubicBezTo>
                <a:close/>
                <a:moveTo>
                  <a:pt x="2564" y="3861"/>
                </a:moveTo>
                <a:cubicBezTo>
                  <a:pt x="2660" y="3861"/>
                  <a:pt x="2756" y="3862"/>
                  <a:pt x="2852" y="3862"/>
                </a:cubicBezTo>
                <a:cubicBezTo>
                  <a:pt x="2893" y="3900"/>
                  <a:pt x="2934" y="3937"/>
                  <a:pt x="2980" y="3972"/>
                </a:cubicBezTo>
                <a:lnTo>
                  <a:pt x="2710" y="3972"/>
                </a:lnTo>
                <a:cubicBezTo>
                  <a:pt x="2672" y="3926"/>
                  <a:pt x="2617" y="3883"/>
                  <a:pt x="2564" y="3861"/>
                </a:cubicBezTo>
                <a:close/>
                <a:moveTo>
                  <a:pt x="2890" y="3862"/>
                </a:moveTo>
                <a:lnTo>
                  <a:pt x="2890" y="3862"/>
                </a:lnTo>
                <a:cubicBezTo>
                  <a:pt x="2969" y="3864"/>
                  <a:pt x="3050" y="3864"/>
                  <a:pt x="3129" y="3864"/>
                </a:cubicBezTo>
                <a:cubicBezTo>
                  <a:pt x="3170" y="3900"/>
                  <a:pt x="3212" y="3937"/>
                  <a:pt x="3256" y="3972"/>
                </a:cubicBezTo>
                <a:lnTo>
                  <a:pt x="3013" y="3972"/>
                </a:lnTo>
                <a:cubicBezTo>
                  <a:pt x="3013" y="3969"/>
                  <a:pt x="3013" y="3967"/>
                  <a:pt x="3010" y="3965"/>
                </a:cubicBezTo>
                <a:cubicBezTo>
                  <a:pt x="2974" y="3927"/>
                  <a:pt x="2931" y="3894"/>
                  <a:pt x="2890" y="3862"/>
                </a:cubicBezTo>
                <a:close/>
                <a:moveTo>
                  <a:pt x="3405" y="3864"/>
                </a:moveTo>
                <a:cubicBezTo>
                  <a:pt x="3448" y="3900"/>
                  <a:pt x="3494" y="3935"/>
                  <a:pt x="3537" y="3972"/>
                </a:cubicBezTo>
                <a:lnTo>
                  <a:pt x="3304" y="3972"/>
                </a:lnTo>
                <a:cubicBezTo>
                  <a:pt x="3262" y="3932"/>
                  <a:pt x="3216" y="3896"/>
                  <a:pt x="3172" y="3864"/>
                </a:cubicBezTo>
                <a:close/>
                <a:moveTo>
                  <a:pt x="340" y="3853"/>
                </a:moveTo>
                <a:cubicBezTo>
                  <a:pt x="404" y="3854"/>
                  <a:pt x="467" y="3854"/>
                  <a:pt x="531" y="3856"/>
                </a:cubicBezTo>
                <a:cubicBezTo>
                  <a:pt x="570" y="3896"/>
                  <a:pt x="613" y="3934"/>
                  <a:pt x="656" y="3969"/>
                </a:cubicBezTo>
                <a:cubicBezTo>
                  <a:pt x="607" y="3972"/>
                  <a:pt x="558" y="3972"/>
                  <a:pt x="505" y="3973"/>
                </a:cubicBezTo>
                <a:cubicBezTo>
                  <a:pt x="472" y="3946"/>
                  <a:pt x="435" y="3919"/>
                  <a:pt x="399" y="3896"/>
                </a:cubicBezTo>
                <a:cubicBezTo>
                  <a:pt x="382" y="3885"/>
                  <a:pt x="362" y="3865"/>
                  <a:pt x="340" y="3853"/>
                </a:cubicBezTo>
                <a:close/>
                <a:moveTo>
                  <a:pt x="134" y="3845"/>
                </a:moveTo>
                <a:lnTo>
                  <a:pt x="301" y="3850"/>
                </a:lnTo>
                <a:cubicBezTo>
                  <a:pt x="313" y="3877"/>
                  <a:pt x="351" y="3894"/>
                  <a:pt x="372" y="3910"/>
                </a:cubicBezTo>
                <a:cubicBezTo>
                  <a:pt x="402" y="3932"/>
                  <a:pt x="431" y="3954"/>
                  <a:pt x="459" y="3973"/>
                </a:cubicBezTo>
                <a:cubicBezTo>
                  <a:pt x="394" y="3975"/>
                  <a:pt x="329" y="3980"/>
                  <a:pt x="266" y="3981"/>
                </a:cubicBezTo>
                <a:cubicBezTo>
                  <a:pt x="263" y="3980"/>
                  <a:pt x="261" y="3975"/>
                  <a:pt x="259" y="3973"/>
                </a:cubicBezTo>
                <a:cubicBezTo>
                  <a:pt x="229" y="3943"/>
                  <a:pt x="201" y="3918"/>
                  <a:pt x="172" y="3888"/>
                </a:cubicBezTo>
                <a:cubicBezTo>
                  <a:pt x="161" y="3877"/>
                  <a:pt x="148" y="3859"/>
                  <a:pt x="134" y="3845"/>
                </a:cubicBezTo>
                <a:close/>
                <a:moveTo>
                  <a:pt x="1066" y="0"/>
                </a:moveTo>
                <a:cubicBezTo>
                  <a:pt x="757" y="0"/>
                  <a:pt x="447" y="7"/>
                  <a:pt x="142" y="33"/>
                </a:cubicBezTo>
                <a:cubicBezTo>
                  <a:pt x="140" y="32"/>
                  <a:pt x="137" y="32"/>
                  <a:pt x="135" y="32"/>
                </a:cubicBezTo>
                <a:cubicBezTo>
                  <a:pt x="120" y="32"/>
                  <a:pt x="104" y="41"/>
                  <a:pt x="102" y="61"/>
                </a:cubicBezTo>
                <a:cubicBezTo>
                  <a:pt x="37" y="1300"/>
                  <a:pt x="1" y="2558"/>
                  <a:pt x="79" y="3797"/>
                </a:cubicBezTo>
                <a:cubicBezTo>
                  <a:pt x="79" y="3799"/>
                  <a:pt x="80" y="3800"/>
                  <a:pt x="80" y="3804"/>
                </a:cubicBezTo>
                <a:cubicBezTo>
                  <a:pt x="72" y="3813"/>
                  <a:pt x="75" y="3827"/>
                  <a:pt x="83" y="3835"/>
                </a:cubicBezTo>
                <a:cubicBezTo>
                  <a:pt x="86" y="3862"/>
                  <a:pt x="117" y="3891"/>
                  <a:pt x="134" y="3911"/>
                </a:cubicBezTo>
                <a:cubicBezTo>
                  <a:pt x="163" y="3946"/>
                  <a:pt x="191" y="3975"/>
                  <a:pt x="223" y="4004"/>
                </a:cubicBezTo>
                <a:cubicBezTo>
                  <a:pt x="228" y="4008"/>
                  <a:pt x="233" y="4010"/>
                  <a:pt x="239" y="4010"/>
                </a:cubicBezTo>
                <a:cubicBezTo>
                  <a:pt x="240" y="4010"/>
                  <a:pt x="242" y="4010"/>
                  <a:pt x="243" y="4010"/>
                </a:cubicBezTo>
                <a:cubicBezTo>
                  <a:pt x="245" y="4011"/>
                  <a:pt x="247" y="4011"/>
                  <a:pt x="250" y="4011"/>
                </a:cubicBezTo>
                <a:cubicBezTo>
                  <a:pt x="502" y="4023"/>
                  <a:pt x="755" y="4027"/>
                  <a:pt x="1009" y="4027"/>
                </a:cubicBezTo>
                <a:cubicBezTo>
                  <a:pt x="1262" y="4027"/>
                  <a:pt x="1516" y="4023"/>
                  <a:pt x="1770" y="4021"/>
                </a:cubicBezTo>
                <a:lnTo>
                  <a:pt x="1776" y="4021"/>
                </a:lnTo>
                <a:cubicBezTo>
                  <a:pt x="1892" y="4021"/>
                  <a:pt x="2008" y="4019"/>
                  <a:pt x="2123" y="4019"/>
                </a:cubicBezTo>
                <a:cubicBezTo>
                  <a:pt x="2125" y="4019"/>
                  <a:pt x="2127" y="4021"/>
                  <a:pt x="2130" y="4023"/>
                </a:cubicBezTo>
                <a:cubicBezTo>
                  <a:pt x="2134" y="4027"/>
                  <a:pt x="2139" y="4029"/>
                  <a:pt x="2143" y="4029"/>
                </a:cubicBezTo>
                <a:cubicBezTo>
                  <a:pt x="2149" y="4029"/>
                  <a:pt x="2155" y="4024"/>
                  <a:pt x="2158" y="4019"/>
                </a:cubicBezTo>
                <a:cubicBezTo>
                  <a:pt x="2726" y="4019"/>
                  <a:pt x="3296" y="4019"/>
                  <a:pt x="3862" y="4018"/>
                </a:cubicBezTo>
                <a:cubicBezTo>
                  <a:pt x="3867" y="4021"/>
                  <a:pt x="3868" y="4026"/>
                  <a:pt x="3873" y="4027"/>
                </a:cubicBezTo>
                <a:cubicBezTo>
                  <a:pt x="3876" y="4030"/>
                  <a:pt x="3879" y="4031"/>
                  <a:pt x="3882" y="4031"/>
                </a:cubicBezTo>
                <a:cubicBezTo>
                  <a:pt x="3889" y="4031"/>
                  <a:pt x="3895" y="4025"/>
                  <a:pt x="3895" y="4018"/>
                </a:cubicBezTo>
                <a:lnTo>
                  <a:pt x="4044" y="4018"/>
                </a:lnTo>
                <a:cubicBezTo>
                  <a:pt x="4043" y="4018"/>
                  <a:pt x="4043" y="4018"/>
                  <a:pt x="4043" y="4019"/>
                </a:cubicBezTo>
                <a:cubicBezTo>
                  <a:pt x="4039" y="4030"/>
                  <a:pt x="4049" y="4037"/>
                  <a:pt x="4058" y="4037"/>
                </a:cubicBezTo>
                <a:cubicBezTo>
                  <a:pt x="4062" y="4037"/>
                  <a:pt x="4067" y="4035"/>
                  <a:pt x="4068" y="4030"/>
                </a:cubicBezTo>
                <a:cubicBezTo>
                  <a:pt x="4122" y="3915"/>
                  <a:pt x="4098" y="3777"/>
                  <a:pt x="4098" y="3650"/>
                </a:cubicBezTo>
                <a:lnTo>
                  <a:pt x="4098" y="3558"/>
                </a:lnTo>
                <a:cubicBezTo>
                  <a:pt x="4103" y="3551"/>
                  <a:pt x="4105" y="3545"/>
                  <a:pt x="4098" y="3539"/>
                </a:cubicBezTo>
                <a:cubicBezTo>
                  <a:pt x="4098" y="3466"/>
                  <a:pt x="4098" y="3391"/>
                  <a:pt x="4094" y="3317"/>
                </a:cubicBezTo>
                <a:cubicBezTo>
                  <a:pt x="4097" y="3313"/>
                  <a:pt x="4098" y="3307"/>
                  <a:pt x="4094" y="3304"/>
                </a:cubicBezTo>
                <a:lnTo>
                  <a:pt x="4094" y="3177"/>
                </a:lnTo>
                <a:cubicBezTo>
                  <a:pt x="4092" y="2852"/>
                  <a:pt x="4092" y="2523"/>
                  <a:pt x="4092" y="2198"/>
                </a:cubicBezTo>
                <a:cubicBezTo>
                  <a:pt x="4092" y="1537"/>
                  <a:pt x="4094" y="872"/>
                  <a:pt x="4100" y="210"/>
                </a:cubicBezTo>
                <a:cubicBezTo>
                  <a:pt x="4100" y="199"/>
                  <a:pt x="4097" y="195"/>
                  <a:pt x="4090" y="190"/>
                </a:cubicBezTo>
                <a:cubicBezTo>
                  <a:pt x="4090" y="190"/>
                  <a:pt x="4090" y="188"/>
                  <a:pt x="4089" y="187"/>
                </a:cubicBezTo>
                <a:cubicBezTo>
                  <a:pt x="4018" y="115"/>
                  <a:pt x="3913" y="55"/>
                  <a:pt x="3816" y="25"/>
                </a:cubicBezTo>
                <a:cubicBezTo>
                  <a:pt x="3815" y="25"/>
                  <a:pt x="3814" y="25"/>
                  <a:pt x="3814" y="25"/>
                </a:cubicBezTo>
                <a:cubicBezTo>
                  <a:pt x="3807" y="25"/>
                  <a:pt x="3803" y="30"/>
                  <a:pt x="3800" y="36"/>
                </a:cubicBezTo>
                <a:cubicBezTo>
                  <a:pt x="3799" y="36"/>
                  <a:pt x="3795" y="33"/>
                  <a:pt x="3791" y="33"/>
                </a:cubicBezTo>
                <a:cubicBezTo>
                  <a:pt x="3418" y="10"/>
                  <a:pt x="3042" y="6"/>
                  <a:pt x="2666" y="6"/>
                </a:cubicBezTo>
                <a:cubicBezTo>
                  <a:pt x="2471" y="6"/>
                  <a:pt x="2276" y="8"/>
                  <a:pt x="2081" y="8"/>
                </a:cubicBezTo>
                <a:cubicBezTo>
                  <a:pt x="2042" y="8"/>
                  <a:pt x="2002" y="7"/>
                  <a:pt x="1963" y="7"/>
                </a:cubicBezTo>
                <a:cubicBezTo>
                  <a:pt x="1666" y="7"/>
                  <a:pt x="1366" y="0"/>
                  <a:pt x="1066" y="0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2333;p42">
            <a:extLst>
              <a:ext uri="{FF2B5EF4-FFF2-40B4-BE49-F238E27FC236}">
                <a16:creationId xmlns:a16="http://schemas.microsoft.com/office/drawing/2014/main" id="{882A77FF-0901-4B7E-A58F-22774DE71840}"/>
              </a:ext>
            </a:extLst>
          </p:cNvPr>
          <p:cNvSpPr/>
          <p:nvPr/>
        </p:nvSpPr>
        <p:spPr>
          <a:xfrm>
            <a:off x="7732092" y="5246045"/>
            <a:ext cx="156792" cy="338794"/>
          </a:xfrm>
          <a:custGeom>
            <a:avLst/>
            <a:gdLst/>
            <a:ahLst/>
            <a:cxnLst/>
            <a:rect l="l" t="t" r="r" b="b"/>
            <a:pathLst>
              <a:path w="174" h="359" extrusionOk="0">
                <a:moveTo>
                  <a:pt x="8" y="0"/>
                </a:moveTo>
                <a:cubicBezTo>
                  <a:pt x="7" y="70"/>
                  <a:pt x="2" y="140"/>
                  <a:pt x="1" y="208"/>
                </a:cubicBezTo>
                <a:cubicBezTo>
                  <a:pt x="26" y="229"/>
                  <a:pt x="48" y="251"/>
                  <a:pt x="72" y="271"/>
                </a:cubicBezTo>
                <a:cubicBezTo>
                  <a:pt x="99" y="298"/>
                  <a:pt x="131" y="324"/>
                  <a:pt x="154" y="355"/>
                </a:cubicBezTo>
                <a:cubicBezTo>
                  <a:pt x="158" y="357"/>
                  <a:pt x="158" y="357"/>
                  <a:pt x="158" y="359"/>
                </a:cubicBezTo>
                <a:lnTo>
                  <a:pt x="159" y="359"/>
                </a:lnTo>
                <a:cubicBezTo>
                  <a:pt x="169" y="306"/>
                  <a:pt x="173" y="248"/>
                  <a:pt x="170" y="190"/>
                </a:cubicBezTo>
                <a:cubicBezTo>
                  <a:pt x="169" y="190"/>
                  <a:pt x="167" y="189"/>
                  <a:pt x="166" y="187"/>
                </a:cubicBezTo>
                <a:cubicBezTo>
                  <a:pt x="135" y="151"/>
                  <a:pt x="112" y="111"/>
                  <a:pt x="80" y="76"/>
                </a:cubicBezTo>
                <a:cubicBezTo>
                  <a:pt x="58" y="49"/>
                  <a:pt x="32" y="24"/>
                  <a:pt x="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2334;p42">
            <a:extLst>
              <a:ext uri="{FF2B5EF4-FFF2-40B4-BE49-F238E27FC236}">
                <a16:creationId xmlns:a16="http://schemas.microsoft.com/office/drawing/2014/main" id="{7DEE5212-5BAB-4314-9BE6-7F2C56BD8B4E}"/>
              </a:ext>
            </a:extLst>
          </p:cNvPr>
          <p:cNvSpPr/>
          <p:nvPr/>
        </p:nvSpPr>
        <p:spPr>
          <a:xfrm>
            <a:off x="7741102" y="5031821"/>
            <a:ext cx="143276" cy="345400"/>
          </a:xfrm>
          <a:custGeom>
            <a:avLst/>
            <a:gdLst/>
            <a:ahLst/>
            <a:cxnLst/>
            <a:rect l="l" t="t" r="r" b="b"/>
            <a:pathLst>
              <a:path w="159" h="366" extrusionOk="0">
                <a:moveTo>
                  <a:pt x="5" y="0"/>
                </a:moveTo>
                <a:cubicBezTo>
                  <a:pt x="2" y="65"/>
                  <a:pt x="2" y="130"/>
                  <a:pt x="0" y="195"/>
                </a:cubicBezTo>
                <a:cubicBezTo>
                  <a:pt x="60" y="238"/>
                  <a:pt x="119" y="302"/>
                  <a:pt x="159" y="365"/>
                </a:cubicBezTo>
                <a:cubicBezTo>
                  <a:pt x="156" y="294"/>
                  <a:pt x="149" y="222"/>
                  <a:pt x="148" y="156"/>
                </a:cubicBezTo>
                <a:cubicBezTo>
                  <a:pt x="92" y="116"/>
                  <a:pt x="44" y="57"/>
                  <a:pt x="5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2335;p42">
            <a:extLst>
              <a:ext uri="{FF2B5EF4-FFF2-40B4-BE49-F238E27FC236}">
                <a16:creationId xmlns:a16="http://schemas.microsoft.com/office/drawing/2014/main" id="{90363718-456A-47FF-9EE5-B4E83D024F32}"/>
              </a:ext>
            </a:extLst>
          </p:cNvPr>
          <p:cNvSpPr/>
          <p:nvPr/>
        </p:nvSpPr>
        <p:spPr>
          <a:xfrm>
            <a:off x="7713168" y="1927936"/>
            <a:ext cx="161299" cy="351063"/>
          </a:xfrm>
          <a:custGeom>
            <a:avLst/>
            <a:gdLst/>
            <a:ahLst/>
            <a:cxnLst/>
            <a:rect l="l" t="t" r="r" b="b"/>
            <a:pathLst>
              <a:path w="179" h="372" extrusionOk="0">
                <a:moveTo>
                  <a:pt x="1" y="1"/>
                </a:moveTo>
                <a:lnTo>
                  <a:pt x="1" y="1"/>
                </a:lnTo>
                <a:cubicBezTo>
                  <a:pt x="9" y="80"/>
                  <a:pt x="14" y="159"/>
                  <a:pt x="20" y="239"/>
                </a:cubicBezTo>
                <a:cubicBezTo>
                  <a:pt x="75" y="277"/>
                  <a:pt x="131" y="323"/>
                  <a:pt x="175" y="372"/>
                </a:cubicBezTo>
                <a:cubicBezTo>
                  <a:pt x="175" y="288"/>
                  <a:pt x="179" y="204"/>
                  <a:pt x="179" y="120"/>
                </a:cubicBezTo>
                <a:cubicBezTo>
                  <a:pt x="139" y="94"/>
                  <a:pt x="101" y="64"/>
                  <a:pt x="61" y="39"/>
                </a:cubicBezTo>
                <a:cubicBezTo>
                  <a:pt x="41" y="24"/>
                  <a:pt x="22" y="13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2336;p42">
            <a:extLst>
              <a:ext uri="{FF2B5EF4-FFF2-40B4-BE49-F238E27FC236}">
                <a16:creationId xmlns:a16="http://schemas.microsoft.com/office/drawing/2014/main" id="{BCE4F51A-7DF9-493E-A7B3-4997FDF4904E}"/>
              </a:ext>
            </a:extLst>
          </p:cNvPr>
          <p:cNvSpPr/>
          <p:nvPr/>
        </p:nvSpPr>
        <p:spPr>
          <a:xfrm>
            <a:off x="7743806" y="4794949"/>
            <a:ext cx="127957" cy="343513"/>
          </a:xfrm>
          <a:custGeom>
            <a:avLst/>
            <a:gdLst/>
            <a:ahLst/>
            <a:cxnLst/>
            <a:rect l="l" t="t" r="r" b="b"/>
            <a:pathLst>
              <a:path w="142" h="364" extrusionOk="0">
                <a:moveTo>
                  <a:pt x="3" y="1"/>
                </a:moveTo>
                <a:cubicBezTo>
                  <a:pt x="3" y="72"/>
                  <a:pt x="3" y="145"/>
                  <a:pt x="0" y="216"/>
                </a:cubicBezTo>
                <a:cubicBezTo>
                  <a:pt x="27" y="251"/>
                  <a:pt x="54" y="285"/>
                  <a:pt x="86" y="316"/>
                </a:cubicBezTo>
                <a:cubicBezTo>
                  <a:pt x="103" y="332"/>
                  <a:pt x="124" y="348"/>
                  <a:pt x="141" y="364"/>
                </a:cubicBezTo>
                <a:cubicBezTo>
                  <a:pt x="141" y="297"/>
                  <a:pt x="140" y="231"/>
                  <a:pt x="140" y="162"/>
                </a:cubicBezTo>
                <a:cubicBezTo>
                  <a:pt x="89" y="116"/>
                  <a:pt x="43" y="61"/>
                  <a:pt x="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2337;p42">
            <a:extLst>
              <a:ext uri="{FF2B5EF4-FFF2-40B4-BE49-F238E27FC236}">
                <a16:creationId xmlns:a16="http://schemas.microsoft.com/office/drawing/2014/main" id="{25D6D441-E412-4333-B111-B27D8D4BA1D6}"/>
              </a:ext>
            </a:extLst>
          </p:cNvPr>
          <p:cNvSpPr/>
          <p:nvPr/>
        </p:nvSpPr>
        <p:spPr>
          <a:xfrm>
            <a:off x="7732092" y="2182740"/>
            <a:ext cx="139671" cy="406742"/>
          </a:xfrm>
          <a:custGeom>
            <a:avLst/>
            <a:gdLst/>
            <a:ahLst/>
            <a:cxnLst/>
            <a:rect l="l" t="t" r="r" b="b"/>
            <a:pathLst>
              <a:path w="155" h="431" extrusionOk="0">
                <a:moveTo>
                  <a:pt x="1" y="0"/>
                </a:moveTo>
                <a:lnTo>
                  <a:pt x="1" y="0"/>
                </a:lnTo>
                <a:cubicBezTo>
                  <a:pt x="7" y="94"/>
                  <a:pt x="10" y="184"/>
                  <a:pt x="15" y="278"/>
                </a:cubicBezTo>
                <a:lnTo>
                  <a:pt x="16" y="280"/>
                </a:lnTo>
                <a:cubicBezTo>
                  <a:pt x="48" y="308"/>
                  <a:pt x="78" y="337"/>
                  <a:pt x="104" y="368"/>
                </a:cubicBezTo>
                <a:cubicBezTo>
                  <a:pt x="120" y="389"/>
                  <a:pt x="137" y="408"/>
                  <a:pt x="153" y="430"/>
                </a:cubicBezTo>
                <a:cubicBezTo>
                  <a:pt x="153" y="340"/>
                  <a:pt x="154" y="248"/>
                  <a:pt x="154" y="157"/>
                </a:cubicBezTo>
                <a:cubicBezTo>
                  <a:pt x="153" y="157"/>
                  <a:pt x="150" y="154"/>
                  <a:pt x="146" y="149"/>
                </a:cubicBezTo>
                <a:cubicBezTo>
                  <a:pt x="102" y="95"/>
                  <a:pt x="54" y="48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2338;p42">
            <a:extLst>
              <a:ext uri="{FF2B5EF4-FFF2-40B4-BE49-F238E27FC236}">
                <a16:creationId xmlns:a16="http://schemas.microsoft.com/office/drawing/2014/main" id="{4266AC71-2362-4BEA-AFC8-F4F2814A6A08}"/>
              </a:ext>
            </a:extLst>
          </p:cNvPr>
          <p:cNvSpPr/>
          <p:nvPr/>
        </p:nvSpPr>
        <p:spPr>
          <a:xfrm>
            <a:off x="7746509" y="4546750"/>
            <a:ext cx="123452" cy="367106"/>
          </a:xfrm>
          <a:custGeom>
            <a:avLst/>
            <a:gdLst/>
            <a:ahLst/>
            <a:cxnLst/>
            <a:rect l="l" t="t" r="r" b="b"/>
            <a:pathLst>
              <a:path w="137" h="389" extrusionOk="0">
                <a:moveTo>
                  <a:pt x="0" y="0"/>
                </a:moveTo>
                <a:lnTo>
                  <a:pt x="0" y="227"/>
                </a:lnTo>
                <a:cubicBezTo>
                  <a:pt x="43" y="284"/>
                  <a:pt x="88" y="337"/>
                  <a:pt x="137" y="389"/>
                </a:cubicBezTo>
                <a:cubicBezTo>
                  <a:pt x="137" y="316"/>
                  <a:pt x="135" y="245"/>
                  <a:pt x="135" y="173"/>
                </a:cubicBezTo>
                <a:lnTo>
                  <a:pt x="135" y="157"/>
                </a:lnTo>
                <a:cubicBezTo>
                  <a:pt x="132" y="154"/>
                  <a:pt x="130" y="154"/>
                  <a:pt x="129" y="153"/>
                </a:cubicBezTo>
                <a:cubicBezTo>
                  <a:pt x="83" y="107"/>
                  <a:pt x="40" y="54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2339;p42">
            <a:extLst>
              <a:ext uri="{FF2B5EF4-FFF2-40B4-BE49-F238E27FC236}">
                <a16:creationId xmlns:a16="http://schemas.microsoft.com/office/drawing/2014/main" id="{16A55591-DC58-4DEE-A6CB-3FDE2C5E4E41}"/>
              </a:ext>
            </a:extLst>
          </p:cNvPr>
          <p:cNvSpPr/>
          <p:nvPr/>
        </p:nvSpPr>
        <p:spPr>
          <a:xfrm>
            <a:off x="7744707" y="2480955"/>
            <a:ext cx="125253" cy="338794"/>
          </a:xfrm>
          <a:custGeom>
            <a:avLst/>
            <a:gdLst/>
            <a:ahLst/>
            <a:cxnLst/>
            <a:rect l="l" t="t" r="r" b="b"/>
            <a:pathLst>
              <a:path w="139" h="359" extrusionOk="0">
                <a:moveTo>
                  <a:pt x="1" y="0"/>
                </a:moveTo>
                <a:cubicBezTo>
                  <a:pt x="4" y="76"/>
                  <a:pt x="6" y="155"/>
                  <a:pt x="9" y="233"/>
                </a:cubicBezTo>
                <a:cubicBezTo>
                  <a:pt x="12" y="233"/>
                  <a:pt x="14" y="235"/>
                  <a:pt x="17" y="238"/>
                </a:cubicBezTo>
                <a:cubicBezTo>
                  <a:pt x="53" y="281"/>
                  <a:pt x="96" y="319"/>
                  <a:pt x="137" y="359"/>
                </a:cubicBezTo>
                <a:cubicBezTo>
                  <a:pt x="137" y="295"/>
                  <a:pt x="139" y="233"/>
                  <a:pt x="139" y="170"/>
                </a:cubicBezTo>
                <a:cubicBezTo>
                  <a:pt x="137" y="170"/>
                  <a:pt x="136" y="168"/>
                  <a:pt x="131" y="168"/>
                </a:cubicBezTo>
                <a:cubicBezTo>
                  <a:pt x="106" y="138"/>
                  <a:pt x="85" y="105"/>
                  <a:pt x="61" y="73"/>
                </a:cubicBezTo>
                <a:cubicBezTo>
                  <a:pt x="42" y="48"/>
                  <a:pt x="20" y="24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2340;p42">
            <a:extLst>
              <a:ext uri="{FF2B5EF4-FFF2-40B4-BE49-F238E27FC236}">
                <a16:creationId xmlns:a16="http://schemas.microsoft.com/office/drawing/2014/main" id="{BD2326B8-B424-4603-A1C9-E2A4692F92CA}"/>
              </a:ext>
            </a:extLst>
          </p:cNvPr>
          <p:cNvSpPr/>
          <p:nvPr/>
        </p:nvSpPr>
        <p:spPr>
          <a:xfrm>
            <a:off x="7747410" y="4286285"/>
            <a:ext cx="121650" cy="371824"/>
          </a:xfrm>
          <a:custGeom>
            <a:avLst/>
            <a:gdLst/>
            <a:ahLst/>
            <a:cxnLst/>
            <a:rect l="l" t="t" r="r" b="b"/>
            <a:pathLst>
              <a:path w="135" h="394" extrusionOk="0">
                <a:moveTo>
                  <a:pt x="1" y="0"/>
                </a:moveTo>
                <a:lnTo>
                  <a:pt x="1" y="251"/>
                </a:lnTo>
                <a:cubicBezTo>
                  <a:pt x="47" y="295"/>
                  <a:pt x="93" y="343"/>
                  <a:pt x="134" y="394"/>
                </a:cubicBezTo>
                <a:lnTo>
                  <a:pt x="134" y="165"/>
                </a:lnTo>
                <a:cubicBezTo>
                  <a:pt x="85" y="116"/>
                  <a:pt x="41" y="57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2341;p42">
            <a:extLst>
              <a:ext uri="{FF2B5EF4-FFF2-40B4-BE49-F238E27FC236}">
                <a16:creationId xmlns:a16="http://schemas.microsoft.com/office/drawing/2014/main" id="{58CA6F07-2892-44EC-B227-1354AD1BB390}"/>
              </a:ext>
            </a:extLst>
          </p:cNvPr>
          <p:cNvSpPr/>
          <p:nvPr/>
        </p:nvSpPr>
        <p:spPr>
          <a:xfrm>
            <a:off x="7753718" y="2734815"/>
            <a:ext cx="115342" cy="321808"/>
          </a:xfrm>
          <a:custGeom>
            <a:avLst/>
            <a:gdLst/>
            <a:ahLst/>
            <a:cxnLst/>
            <a:rect l="l" t="t" r="r" b="b"/>
            <a:pathLst>
              <a:path w="128" h="341" extrusionOk="0">
                <a:moveTo>
                  <a:pt x="0" y="1"/>
                </a:moveTo>
                <a:lnTo>
                  <a:pt x="0" y="1"/>
                </a:lnTo>
                <a:cubicBezTo>
                  <a:pt x="2" y="74"/>
                  <a:pt x="4" y="147"/>
                  <a:pt x="4" y="221"/>
                </a:cubicBezTo>
                <a:cubicBezTo>
                  <a:pt x="46" y="256"/>
                  <a:pt x="91" y="296"/>
                  <a:pt x="127" y="340"/>
                </a:cubicBezTo>
                <a:lnTo>
                  <a:pt x="127" y="131"/>
                </a:lnTo>
                <a:cubicBezTo>
                  <a:pt x="127" y="131"/>
                  <a:pt x="126" y="131"/>
                  <a:pt x="126" y="129"/>
                </a:cubicBezTo>
                <a:cubicBezTo>
                  <a:pt x="78" y="94"/>
                  <a:pt x="35" y="48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2342;p42">
            <a:extLst>
              <a:ext uri="{FF2B5EF4-FFF2-40B4-BE49-F238E27FC236}">
                <a16:creationId xmlns:a16="http://schemas.microsoft.com/office/drawing/2014/main" id="{59CF1D70-994D-4224-B593-B76FA617230F}"/>
              </a:ext>
            </a:extLst>
          </p:cNvPr>
          <p:cNvSpPr/>
          <p:nvPr/>
        </p:nvSpPr>
        <p:spPr>
          <a:xfrm>
            <a:off x="7746509" y="4016382"/>
            <a:ext cx="120748" cy="390699"/>
          </a:xfrm>
          <a:custGeom>
            <a:avLst/>
            <a:gdLst/>
            <a:ahLst/>
            <a:cxnLst/>
            <a:rect l="l" t="t" r="r" b="b"/>
            <a:pathLst>
              <a:path w="134" h="414" extrusionOk="0">
                <a:moveTo>
                  <a:pt x="2" y="1"/>
                </a:moveTo>
                <a:cubicBezTo>
                  <a:pt x="0" y="86"/>
                  <a:pt x="0" y="169"/>
                  <a:pt x="0" y="254"/>
                </a:cubicBezTo>
                <a:cubicBezTo>
                  <a:pt x="2" y="254"/>
                  <a:pt x="4" y="254"/>
                  <a:pt x="4" y="256"/>
                </a:cubicBezTo>
                <a:cubicBezTo>
                  <a:pt x="46" y="310"/>
                  <a:pt x="91" y="359"/>
                  <a:pt x="134" y="413"/>
                </a:cubicBezTo>
                <a:lnTo>
                  <a:pt x="134" y="167"/>
                </a:lnTo>
                <a:cubicBezTo>
                  <a:pt x="91" y="112"/>
                  <a:pt x="48" y="56"/>
                  <a:pt x="2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2343;p42">
            <a:extLst>
              <a:ext uri="{FF2B5EF4-FFF2-40B4-BE49-F238E27FC236}">
                <a16:creationId xmlns:a16="http://schemas.microsoft.com/office/drawing/2014/main" id="{2BA5F055-575D-4350-BDEC-FD7EA7DBB8BF}"/>
              </a:ext>
            </a:extLst>
          </p:cNvPr>
          <p:cNvSpPr/>
          <p:nvPr/>
        </p:nvSpPr>
        <p:spPr>
          <a:xfrm>
            <a:off x="7756422" y="2971687"/>
            <a:ext cx="112638" cy="333132"/>
          </a:xfrm>
          <a:custGeom>
            <a:avLst/>
            <a:gdLst/>
            <a:ahLst/>
            <a:cxnLst/>
            <a:rect l="l" t="t" r="r" b="b"/>
            <a:pathLst>
              <a:path w="125" h="353" extrusionOk="0">
                <a:moveTo>
                  <a:pt x="1" y="0"/>
                </a:moveTo>
                <a:lnTo>
                  <a:pt x="1" y="0"/>
                </a:lnTo>
                <a:cubicBezTo>
                  <a:pt x="2" y="75"/>
                  <a:pt x="2" y="146"/>
                  <a:pt x="2" y="219"/>
                </a:cubicBezTo>
                <a:cubicBezTo>
                  <a:pt x="29" y="246"/>
                  <a:pt x="53" y="273"/>
                  <a:pt x="78" y="300"/>
                </a:cubicBezTo>
                <a:cubicBezTo>
                  <a:pt x="89" y="314"/>
                  <a:pt x="104" y="329"/>
                  <a:pt x="116" y="343"/>
                </a:cubicBezTo>
                <a:cubicBezTo>
                  <a:pt x="118" y="345"/>
                  <a:pt x="119" y="348"/>
                  <a:pt x="124" y="353"/>
                </a:cubicBezTo>
                <a:lnTo>
                  <a:pt x="124" y="132"/>
                </a:lnTo>
                <a:cubicBezTo>
                  <a:pt x="119" y="132"/>
                  <a:pt x="118" y="130"/>
                  <a:pt x="116" y="126"/>
                </a:cubicBezTo>
                <a:cubicBezTo>
                  <a:pt x="89" y="102"/>
                  <a:pt x="69" y="70"/>
                  <a:pt x="45" y="45"/>
                </a:cubicBezTo>
                <a:cubicBezTo>
                  <a:pt x="31" y="29"/>
                  <a:pt x="15" y="15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2344;p42">
            <a:extLst>
              <a:ext uri="{FF2B5EF4-FFF2-40B4-BE49-F238E27FC236}">
                <a16:creationId xmlns:a16="http://schemas.microsoft.com/office/drawing/2014/main" id="{0C7C97F4-0E81-454E-B32F-3FB0032CE332}"/>
              </a:ext>
            </a:extLst>
          </p:cNvPr>
          <p:cNvSpPr/>
          <p:nvPr/>
        </p:nvSpPr>
        <p:spPr>
          <a:xfrm>
            <a:off x="7756422" y="3207617"/>
            <a:ext cx="110837" cy="332188"/>
          </a:xfrm>
          <a:custGeom>
            <a:avLst/>
            <a:gdLst/>
            <a:ahLst/>
            <a:cxnLst/>
            <a:rect l="l" t="t" r="r" b="b"/>
            <a:pathLst>
              <a:path w="123" h="352" extrusionOk="0">
                <a:moveTo>
                  <a:pt x="4" y="1"/>
                </a:moveTo>
                <a:cubicBezTo>
                  <a:pt x="4" y="69"/>
                  <a:pt x="1" y="137"/>
                  <a:pt x="1" y="206"/>
                </a:cubicBezTo>
                <a:cubicBezTo>
                  <a:pt x="39" y="256"/>
                  <a:pt x="80" y="304"/>
                  <a:pt x="123" y="352"/>
                </a:cubicBezTo>
                <a:lnTo>
                  <a:pt x="123" y="139"/>
                </a:lnTo>
                <a:cubicBezTo>
                  <a:pt x="104" y="126"/>
                  <a:pt x="91" y="103"/>
                  <a:pt x="78" y="87"/>
                </a:cubicBezTo>
                <a:cubicBezTo>
                  <a:pt x="53" y="58"/>
                  <a:pt x="27" y="30"/>
                  <a:pt x="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2345;p42">
            <a:extLst>
              <a:ext uri="{FF2B5EF4-FFF2-40B4-BE49-F238E27FC236}">
                <a16:creationId xmlns:a16="http://schemas.microsoft.com/office/drawing/2014/main" id="{C9664A5C-3FAD-42A9-8283-85B07403734D}"/>
              </a:ext>
            </a:extLst>
          </p:cNvPr>
          <p:cNvSpPr/>
          <p:nvPr/>
        </p:nvSpPr>
        <p:spPr>
          <a:xfrm>
            <a:off x="7749212" y="3806877"/>
            <a:ext cx="118045" cy="318033"/>
          </a:xfrm>
          <a:custGeom>
            <a:avLst/>
            <a:gdLst/>
            <a:ahLst/>
            <a:cxnLst/>
            <a:rect l="l" t="t" r="r" b="b"/>
            <a:pathLst>
              <a:path w="131" h="337" extrusionOk="0">
                <a:moveTo>
                  <a:pt x="4" y="1"/>
                </a:moveTo>
                <a:cubicBezTo>
                  <a:pt x="4" y="64"/>
                  <a:pt x="1" y="127"/>
                  <a:pt x="1" y="191"/>
                </a:cubicBezTo>
                <a:cubicBezTo>
                  <a:pt x="47" y="234"/>
                  <a:pt x="93" y="285"/>
                  <a:pt x="131" y="337"/>
                </a:cubicBezTo>
                <a:lnTo>
                  <a:pt x="131" y="153"/>
                </a:lnTo>
                <a:cubicBezTo>
                  <a:pt x="131" y="153"/>
                  <a:pt x="129" y="152"/>
                  <a:pt x="128" y="152"/>
                </a:cubicBezTo>
                <a:cubicBezTo>
                  <a:pt x="128" y="152"/>
                  <a:pt x="127" y="152"/>
                  <a:pt x="127" y="153"/>
                </a:cubicBezTo>
                <a:cubicBezTo>
                  <a:pt x="85" y="105"/>
                  <a:pt x="45" y="53"/>
                  <a:pt x="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2346;p42">
            <a:extLst>
              <a:ext uri="{FF2B5EF4-FFF2-40B4-BE49-F238E27FC236}">
                <a16:creationId xmlns:a16="http://schemas.microsoft.com/office/drawing/2014/main" id="{9F1C2B02-176A-4336-9B71-BFEAE925B04D}"/>
              </a:ext>
            </a:extLst>
          </p:cNvPr>
          <p:cNvSpPr/>
          <p:nvPr/>
        </p:nvSpPr>
        <p:spPr>
          <a:xfrm>
            <a:off x="7753718" y="3439771"/>
            <a:ext cx="113540" cy="285947"/>
          </a:xfrm>
          <a:custGeom>
            <a:avLst/>
            <a:gdLst/>
            <a:ahLst/>
            <a:cxnLst/>
            <a:rect l="l" t="t" r="r" b="b"/>
            <a:pathLst>
              <a:path w="126" h="303" extrusionOk="0">
                <a:moveTo>
                  <a:pt x="2" y="1"/>
                </a:moveTo>
                <a:cubicBezTo>
                  <a:pt x="2" y="63"/>
                  <a:pt x="2" y="125"/>
                  <a:pt x="0" y="185"/>
                </a:cubicBezTo>
                <a:cubicBezTo>
                  <a:pt x="50" y="215"/>
                  <a:pt x="91" y="256"/>
                  <a:pt x="126" y="302"/>
                </a:cubicBezTo>
                <a:lnTo>
                  <a:pt x="126" y="148"/>
                </a:lnTo>
                <a:cubicBezTo>
                  <a:pt x="78" y="109"/>
                  <a:pt x="35" y="56"/>
                  <a:pt x="2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2347;p42">
            <a:extLst>
              <a:ext uri="{FF2B5EF4-FFF2-40B4-BE49-F238E27FC236}">
                <a16:creationId xmlns:a16="http://schemas.microsoft.com/office/drawing/2014/main" id="{94805A13-4055-4608-A0E5-5CD6483E2FFC}"/>
              </a:ext>
            </a:extLst>
          </p:cNvPr>
          <p:cNvSpPr/>
          <p:nvPr/>
        </p:nvSpPr>
        <p:spPr>
          <a:xfrm>
            <a:off x="7751917" y="3663432"/>
            <a:ext cx="115342" cy="247254"/>
          </a:xfrm>
          <a:custGeom>
            <a:avLst/>
            <a:gdLst/>
            <a:ahLst/>
            <a:cxnLst/>
            <a:rect l="l" t="t" r="r" b="b"/>
            <a:pathLst>
              <a:path w="128" h="262" extrusionOk="0">
                <a:moveTo>
                  <a:pt x="2" y="0"/>
                </a:moveTo>
                <a:lnTo>
                  <a:pt x="2" y="10"/>
                </a:lnTo>
                <a:cubicBezTo>
                  <a:pt x="1" y="46"/>
                  <a:pt x="1" y="83"/>
                  <a:pt x="1" y="121"/>
                </a:cubicBezTo>
                <a:cubicBezTo>
                  <a:pt x="2" y="122"/>
                  <a:pt x="4" y="122"/>
                  <a:pt x="6" y="126"/>
                </a:cubicBezTo>
                <a:cubicBezTo>
                  <a:pt x="45" y="170"/>
                  <a:pt x="90" y="214"/>
                  <a:pt x="128" y="262"/>
                </a:cubicBezTo>
                <a:lnTo>
                  <a:pt x="128" y="165"/>
                </a:lnTo>
                <a:lnTo>
                  <a:pt x="128" y="146"/>
                </a:lnTo>
                <a:cubicBezTo>
                  <a:pt x="121" y="145"/>
                  <a:pt x="115" y="140"/>
                  <a:pt x="112" y="135"/>
                </a:cubicBezTo>
                <a:cubicBezTo>
                  <a:pt x="82" y="84"/>
                  <a:pt x="42" y="42"/>
                  <a:pt x="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2348;p42">
            <a:extLst>
              <a:ext uri="{FF2B5EF4-FFF2-40B4-BE49-F238E27FC236}">
                <a16:creationId xmlns:a16="http://schemas.microsoft.com/office/drawing/2014/main" id="{F582D59B-2FA7-4758-BCF1-8924C69A8DC2}"/>
              </a:ext>
            </a:extLst>
          </p:cNvPr>
          <p:cNvSpPr/>
          <p:nvPr/>
        </p:nvSpPr>
        <p:spPr>
          <a:xfrm>
            <a:off x="7590618" y="5476312"/>
            <a:ext cx="229782" cy="108527"/>
          </a:xfrm>
          <a:custGeom>
            <a:avLst/>
            <a:gdLst/>
            <a:ahLst/>
            <a:cxnLst/>
            <a:rect l="l" t="t" r="r" b="b"/>
            <a:pathLst>
              <a:path w="255" h="115" extrusionOk="0">
                <a:moveTo>
                  <a:pt x="140" y="0"/>
                </a:moveTo>
                <a:cubicBezTo>
                  <a:pt x="134" y="7"/>
                  <a:pt x="127" y="10"/>
                  <a:pt x="118" y="10"/>
                </a:cubicBezTo>
                <a:lnTo>
                  <a:pt x="0" y="10"/>
                </a:lnTo>
                <a:cubicBezTo>
                  <a:pt x="24" y="29"/>
                  <a:pt x="46" y="48"/>
                  <a:pt x="69" y="69"/>
                </a:cubicBezTo>
                <a:cubicBezTo>
                  <a:pt x="86" y="81"/>
                  <a:pt x="104" y="100"/>
                  <a:pt x="119" y="115"/>
                </a:cubicBezTo>
                <a:lnTo>
                  <a:pt x="254" y="115"/>
                </a:lnTo>
                <a:cubicBezTo>
                  <a:pt x="237" y="100"/>
                  <a:pt x="221" y="81"/>
                  <a:pt x="200" y="64"/>
                </a:cubicBezTo>
                <a:cubicBezTo>
                  <a:pt x="180" y="45"/>
                  <a:pt x="159" y="23"/>
                  <a:pt x="14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2349;p42">
            <a:extLst>
              <a:ext uri="{FF2B5EF4-FFF2-40B4-BE49-F238E27FC236}">
                <a16:creationId xmlns:a16="http://schemas.microsoft.com/office/drawing/2014/main" id="{0404B3A3-4B53-4ADA-8233-50068E53DDC3}"/>
              </a:ext>
            </a:extLst>
          </p:cNvPr>
          <p:cNvSpPr/>
          <p:nvPr/>
        </p:nvSpPr>
        <p:spPr>
          <a:xfrm>
            <a:off x="5982145" y="1890188"/>
            <a:ext cx="1731025" cy="2453665"/>
          </a:xfrm>
          <a:custGeom>
            <a:avLst/>
            <a:gdLst/>
            <a:ahLst/>
            <a:cxnLst/>
            <a:rect l="l" t="t" r="r" b="b"/>
            <a:pathLst>
              <a:path w="1921" h="2600" extrusionOk="0">
                <a:moveTo>
                  <a:pt x="1865" y="1"/>
                </a:moveTo>
                <a:cubicBezTo>
                  <a:pt x="1865" y="3"/>
                  <a:pt x="1866" y="6"/>
                  <a:pt x="1865" y="8"/>
                </a:cubicBezTo>
                <a:lnTo>
                  <a:pt x="1865" y="8"/>
                </a:lnTo>
                <a:cubicBezTo>
                  <a:pt x="1866" y="6"/>
                  <a:pt x="1867" y="5"/>
                  <a:pt x="1868" y="3"/>
                </a:cubicBezTo>
                <a:cubicBezTo>
                  <a:pt x="1866" y="3"/>
                  <a:pt x="1866" y="1"/>
                  <a:pt x="1865" y="1"/>
                </a:cubicBezTo>
                <a:close/>
                <a:moveTo>
                  <a:pt x="1865" y="8"/>
                </a:moveTo>
                <a:cubicBezTo>
                  <a:pt x="1865" y="9"/>
                  <a:pt x="1865" y="11"/>
                  <a:pt x="1865" y="12"/>
                </a:cubicBezTo>
                <a:lnTo>
                  <a:pt x="1865" y="12"/>
                </a:lnTo>
                <a:cubicBezTo>
                  <a:pt x="1865" y="11"/>
                  <a:pt x="1865" y="9"/>
                  <a:pt x="1865" y="8"/>
                </a:cubicBezTo>
                <a:close/>
                <a:moveTo>
                  <a:pt x="1865" y="12"/>
                </a:moveTo>
                <a:cubicBezTo>
                  <a:pt x="1863" y="23"/>
                  <a:pt x="1854" y="33"/>
                  <a:pt x="1839" y="33"/>
                </a:cubicBezTo>
                <a:cubicBezTo>
                  <a:pt x="1749" y="34"/>
                  <a:pt x="1659" y="35"/>
                  <a:pt x="1569" y="35"/>
                </a:cubicBezTo>
                <a:cubicBezTo>
                  <a:pt x="1055" y="35"/>
                  <a:pt x="539" y="15"/>
                  <a:pt x="26" y="14"/>
                </a:cubicBezTo>
                <a:lnTo>
                  <a:pt x="26" y="14"/>
                </a:lnTo>
                <a:cubicBezTo>
                  <a:pt x="31" y="17"/>
                  <a:pt x="33" y="23"/>
                  <a:pt x="33" y="30"/>
                </a:cubicBezTo>
                <a:cubicBezTo>
                  <a:pt x="25" y="177"/>
                  <a:pt x="18" y="328"/>
                  <a:pt x="1" y="475"/>
                </a:cubicBezTo>
                <a:cubicBezTo>
                  <a:pt x="104" y="445"/>
                  <a:pt x="218" y="426"/>
                  <a:pt x="328" y="426"/>
                </a:cubicBezTo>
                <a:cubicBezTo>
                  <a:pt x="588" y="426"/>
                  <a:pt x="823" y="534"/>
                  <a:pt x="832" y="859"/>
                </a:cubicBezTo>
                <a:cubicBezTo>
                  <a:pt x="842" y="1208"/>
                  <a:pt x="590" y="1351"/>
                  <a:pt x="308" y="1351"/>
                </a:cubicBezTo>
                <a:cubicBezTo>
                  <a:pt x="220" y="1351"/>
                  <a:pt x="129" y="1337"/>
                  <a:pt x="42" y="1311"/>
                </a:cubicBezTo>
                <a:lnTo>
                  <a:pt x="42" y="1311"/>
                </a:lnTo>
                <a:cubicBezTo>
                  <a:pt x="44" y="1500"/>
                  <a:pt x="48" y="1689"/>
                  <a:pt x="50" y="1878"/>
                </a:cubicBezTo>
                <a:cubicBezTo>
                  <a:pt x="149" y="1876"/>
                  <a:pt x="248" y="1876"/>
                  <a:pt x="346" y="1876"/>
                </a:cubicBezTo>
                <a:cubicBezTo>
                  <a:pt x="445" y="1876"/>
                  <a:pt x="543" y="1876"/>
                  <a:pt x="642" y="1874"/>
                </a:cubicBezTo>
                <a:cubicBezTo>
                  <a:pt x="661" y="1874"/>
                  <a:pt x="670" y="1890"/>
                  <a:pt x="669" y="1906"/>
                </a:cubicBezTo>
                <a:cubicBezTo>
                  <a:pt x="675" y="1911"/>
                  <a:pt x="680" y="1919"/>
                  <a:pt x="677" y="1927"/>
                </a:cubicBezTo>
                <a:cubicBezTo>
                  <a:pt x="610" y="2230"/>
                  <a:pt x="680" y="2523"/>
                  <a:pt x="1024" y="2593"/>
                </a:cubicBezTo>
                <a:cubicBezTo>
                  <a:pt x="1045" y="2597"/>
                  <a:pt x="1066" y="2599"/>
                  <a:pt x="1087" y="2599"/>
                </a:cubicBezTo>
                <a:cubicBezTo>
                  <a:pt x="1235" y="2599"/>
                  <a:pt x="1360" y="2494"/>
                  <a:pt x="1406" y="2349"/>
                </a:cubicBezTo>
                <a:cubicBezTo>
                  <a:pt x="1452" y="2206"/>
                  <a:pt x="1421" y="2055"/>
                  <a:pt x="1375" y="1917"/>
                </a:cubicBezTo>
                <a:cubicBezTo>
                  <a:pt x="1370" y="1898"/>
                  <a:pt x="1381" y="1886"/>
                  <a:pt x="1397" y="1882"/>
                </a:cubicBezTo>
                <a:cubicBezTo>
                  <a:pt x="1398" y="1874"/>
                  <a:pt x="1405" y="1871"/>
                  <a:pt x="1414" y="1870"/>
                </a:cubicBezTo>
                <a:cubicBezTo>
                  <a:pt x="1535" y="1858"/>
                  <a:pt x="1660" y="1851"/>
                  <a:pt x="1783" y="1851"/>
                </a:cubicBezTo>
                <a:cubicBezTo>
                  <a:pt x="1826" y="1851"/>
                  <a:pt x="1869" y="1852"/>
                  <a:pt x="1911" y="1854"/>
                </a:cubicBezTo>
                <a:cubicBezTo>
                  <a:pt x="1920" y="1240"/>
                  <a:pt x="1919" y="626"/>
                  <a:pt x="1865" y="15"/>
                </a:cubicBezTo>
                <a:cubicBezTo>
                  <a:pt x="1865" y="14"/>
                  <a:pt x="1865" y="13"/>
                  <a:pt x="1865" y="12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Google Shape;2350;p42">
            <a:extLst>
              <a:ext uri="{FF2B5EF4-FFF2-40B4-BE49-F238E27FC236}">
                <a16:creationId xmlns:a16="http://schemas.microsoft.com/office/drawing/2014/main" id="{64D4EF6A-E408-4115-9519-6568FDD0D56B}"/>
              </a:ext>
            </a:extLst>
          </p:cNvPr>
          <p:cNvSpPr/>
          <p:nvPr/>
        </p:nvSpPr>
        <p:spPr>
          <a:xfrm>
            <a:off x="5286492" y="3692686"/>
            <a:ext cx="2417669" cy="1738326"/>
          </a:xfrm>
          <a:custGeom>
            <a:avLst/>
            <a:gdLst/>
            <a:ahLst/>
            <a:cxnLst/>
            <a:rect l="l" t="t" r="r" b="b"/>
            <a:pathLst>
              <a:path w="2683" h="1842" extrusionOk="0">
                <a:moveTo>
                  <a:pt x="2314" y="529"/>
                </a:moveTo>
                <a:cubicBezTo>
                  <a:pt x="2319" y="529"/>
                  <a:pt x="2323" y="532"/>
                  <a:pt x="2326" y="539"/>
                </a:cubicBezTo>
                <a:cubicBezTo>
                  <a:pt x="2345" y="583"/>
                  <a:pt x="2318" y="645"/>
                  <a:pt x="2272" y="663"/>
                </a:cubicBezTo>
                <a:cubicBezTo>
                  <a:pt x="2270" y="663"/>
                  <a:pt x="2268" y="664"/>
                  <a:pt x="2267" y="664"/>
                </a:cubicBezTo>
                <a:cubicBezTo>
                  <a:pt x="2257" y="664"/>
                  <a:pt x="2254" y="649"/>
                  <a:pt x="2262" y="642"/>
                </a:cubicBezTo>
                <a:cubicBezTo>
                  <a:pt x="2293" y="618"/>
                  <a:pt x="2300" y="590"/>
                  <a:pt x="2294" y="551"/>
                </a:cubicBezTo>
                <a:cubicBezTo>
                  <a:pt x="2293" y="540"/>
                  <a:pt x="2304" y="529"/>
                  <a:pt x="2314" y="529"/>
                </a:cubicBezTo>
                <a:close/>
                <a:moveTo>
                  <a:pt x="2233" y="554"/>
                </a:moveTo>
                <a:cubicBezTo>
                  <a:pt x="2241" y="554"/>
                  <a:pt x="2250" y="559"/>
                  <a:pt x="2250" y="571"/>
                </a:cubicBezTo>
                <a:cubicBezTo>
                  <a:pt x="2250" y="620"/>
                  <a:pt x="2226" y="672"/>
                  <a:pt x="2189" y="707"/>
                </a:cubicBezTo>
                <a:cubicBezTo>
                  <a:pt x="2187" y="709"/>
                  <a:pt x="2184" y="710"/>
                  <a:pt x="2181" y="710"/>
                </a:cubicBezTo>
                <a:cubicBezTo>
                  <a:pt x="2171" y="710"/>
                  <a:pt x="2164" y="698"/>
                  <a:pt x="2174" y="689"/>
                </a:cubicBezTo>
                <a:cubicBezTo>
                  <a:pt x="2202" y="653"/>
                  <a:pt x="2215" y="615"/>
                  <a:pt x="2216" y="571"/>
                </a:cubicBezTo>
                <a:cubicBezTo>
                  <a:pt x="2216" y="559"/>
                  <a:pt x="2225" y="554"/>
                  <a:pt x="2233" y="554"/>
                </a:cubicBezTo>
                <a:close/>
                <a:moveTo>
                  <a:pt x="2683" y="1"/>
                </a:moveTo>
                <a:lnTo>
                  <a:pt x="2683" y="1"/>
                </a:lnTo>
                <a:cubicBezTo>
                  <a:pt x="2598" y="6"/>
                  <a:pt x="2510" y="9"/>
                  <a:pt x="2424" y="9"/>
                </a:cubicBezTo>
                <a:cubicBezTo>
                  <a:pt x="2350" y="9"/>
                  <a:pt x="2277" y="7"/>
                  <a:pt x="2207" y="3"/>
                </a:cubicBezTo>
                <a:lnTo>
                  <a:pt x="2207" y="3"/>
                </a:lnTo>
                <a:cubicBezTo>
                  <a:pt x="2264" y="175"/>
                  <a:pt x="2293" y="374"/>
                  <a:pt x="2199" y="540"/>
                </a:cubicBezTo>
                <a:cubicBezTo>
                  <a:pt x="2131" y="663"/>
                  <a:pt x="2007" y="751"/>
                  <a:pt x="1866" y="751"/>
                </a:cubicBezTo>
                <a:cubicBezTo>
                  <a:pt x="1855" y="751"/>
                  <a:pt x="1845" y="751"/>
                  <a:pt x="1834" y="750"/>
                </a:cubicBezTo>
                <a:cubicBezTo>
                  <a:pt x="1447" y="716"/>
                  <a:pt x="1296" y="361"/>
                  <a:pt x="1407" y="28"/>
                </a:cubicBezTo>
                <a:lnTo>
                  <a:pt x="1407" y="28"/>
                </a:lnTo>
                <a:cubicBezTo>
                  <a:pt x="1214" y="30"/>
                  <a:pt x="1019" y="37"/>
                  <a:pt x="822" y="42"/>
                </a:cubicBezTo>
                <a:cubicBezTo>
                  <a:pt x="822" y="217"/>
                  <a:pt x="819" y="390"/>
                  <a:pt x="803" y="559"/>
                </a:cubicBezTo>
                <a:cubicBezTo>
                  <a:pt x="801" y="572"/>
                  <a:pt x="790" y="577"/>
                  <a:pt x="781" y="577"/>
                </a:cubicBezTo>
                <a:cubicBezTo>
                  <a:pt x="779" y="592"/>
                  <a:pt x="768" y="603"/>
                  <a:pt x="754" y="603"/>
                </a:cubicBezTo>
                <a:cubicBezTo>
                  <a:pt x="753" y="603"/>
                  <a:pt x="751" y="603"/>
                  <a:pt x="749" y="602"/>
                </a:cubicBezTo>
                <a:cubicBezTo>
                  <a:pt x="675" y="582"/>
                  <a:pt x="594" y="571"/>
                  <a:pt x="514" y="571"/>
                </a:cubicBezTo>
                <a:cubicBezTo>
                  <a:pt x="260" y="571"/>
                  <a:pt x="11" y="684"/>
                  <a:pt x="3" y="988"/>
                </a:cubicBezTo>
                <a:cubicBezTo>
                  <a:pt x="0" y="1159"/>
                  <a:pt x="122" y="1295"/>
                  <a:pt x="278" y="1349"/>
                </a:cubicBezTo>
                <a:cubicBezTo>
                  <a:pt x="333" y="1369"/>
                  <a:pt x="389" y="1377"/>
                  <a:pt x="445" y="1377"/>
                </a:cubicBezTo>
                <a:cubicBezTo>
                  <a:pt x="559" y="1377"/>
                  <a:pt x="674" y="1344"/>
                  <a:pt x="782" y="1310"/>
                </a:cubicBezTo>
                <a:cubicBezTo>
                  <a:pt x="784" y="1309"/>
                  <a:pt x="786" y="1309"/>
                  <a:pt x="788" y="1309"/>
                </a:cubicBezTo>
                <a:cubicBezTo>
                  <a:pt x="801" y="1309"/>
                  <a:pt x="809" y="1327"/>
                  <a:pt x="798" y="1337"/>
                </a:cubicBezTo>
                <a:cubicBezTo>
                  <a:pt x="805" y="1341"/>
                  <a:pt x="809" y="1348"/>
                  <a:pt x="811" y="1357"/>
                </a:cubicBezTo>
                <a:cubicBezTo>
                  <a:pt x="825" y="1511"/>
                  <a:pt x="820" y="1678"/>
                  <a:pt x="795" y="1833"/>
                </a:cubicBezTo>
                <a:lnTo>
                  <a:pt x="798" y="1833"/>
                </a:lnTo>
                <a:cubicBezTo>
                  <a:pt x="1423" y="1835"/>
                  <a:pt x="2050" y="1835"/>
                  <a:pt x="2676" y="1841"/>
                </a:cubicBezTo>
                <a:cubicBezTo>
                  <a:pt x="2621" y="1234"/>
                  <a:pt x="2670" y="610"/>
                  <a:pt x="2683" y="1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Google Shape;2351;p42">
            <a:extLst>
              <a:ext uri="{FF2B5EF4-FFF2-40B4-BE49-F238E27FC236}">
                <a16:creationId xmlns:a16="http://schemas.microsoft.com/office/drawing/2014/main" id="{37C968E9-17E4-4BA3-AA9E-8FB0177F724B}"/>
              </a:ext>
            </a:extLst>
          </p:cNvPr>
          <p:cNvSpPr/>
          <p:nvPr/>
        </p:nvSpPr>
        <p:spPr>
          <a:xfrm>
            <a:off x="7320286" y="5483862"/>
            <a:ext cx="341519" cy="100978"/>
          </a:xfrm>
          <a:custGeom>
            <a:avLst/>
            <a:gdLst/>
            <a:ahLst/>
            <a:cxnLst/>
            <a:rect l="l" t="t" r="r" b="b"/>
            <a:pathLst>
              <a:path w="379" h="107" extrusionOk="0">
                <a:moveTo>
                  <a:pt x="1" y="0"/>
                </a:moveTo>
                <a:cubicBezTo>
                  <a:pt x="48" y="34"/>
                  <a:pt x="96" y="70"/>
                  <a:pt x="140" y="107"/>
                </a:cubicBezTo>
                <a:lnTo>
                  <a:pt x="378" y="107"/>
                </a:lnTo>
                <a:cubicBezTo>
                  <a:pt x="370" y="97"/>
                  <a:pt x="361" y="88"/>
                  <a:pt x="350" y="75"/>
                </a:cubicBezTo>
                <a:cubicBezTo>
                  <a:pt x="324" y="49"/>
                  <a:pt x="299" y="26"/>
                  <a:pt x="27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2352;p42">
            <a:extLst>
              <a:ext uri="{FF2B5EF4-FFF2-40B4-BE49-F238E27FC236}">
                <a16:creationId xmlns:a16="http://schemas.microsoft.com/office/drawing/2014/main" id="{66809954-CD3E-461A-B06D-DA101C0E1EE9}"/>
              </a:ext>
            </a:extLst>
          </p:cNvPr>
          <p:cNvSpPr/>
          <p:nvPr/>
        </p:nvSpPr>
        <p:spPr>
          <a:xfrm>
            <a:off x="7074285" y="5483862"/>
            <a:ext cx="331607" cy="100978"/>
          </a:xfrm>
          <a:custGeom>
            <a:avLst/>
            <a:gdLst/>
            <a:ahLst/>
            <a:cxnLst/>
            <a:rect l="l" t="t" r="r" b="b"/>
            <a:pathLst>
              <a:path w="368" h="107" extrusionOk="0">
                <a:moveTo>
                  <a:pt x="1" y="0"/>
                </a:moveTo>
                <a:cubicBezTo>
                  <a:pt x="45" y="34"/>
                  <a:pt x="91" y="70"/>
                  <a:pt x="132" y="107"/>
                </a:cubicBezTo>
                <a:lnTo>
                  <a:pt x="367" y="107"/>
                </a:lnTo>
                <a:cubicBezTo>
                  <a:pt x="324" y="73"/>
                  <a:pt x="280" y="38"/>
                  <a:pt x="23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2353;p42">
            <a:extLst>
              <a:ext uri="{FF2B5EF4-FFF2-40B4-BE49-F238E27FC236}">
                <a16:creationId xmlns:a16="http://schemas.microsoft.com/office/drawing/2014/main" id="{E79E9DF8-F488-4105-9488-D4A19E931218}"/>
              </a:ext>
            </a:extLst>
          </p:cNvPr>
          <p:cNvSpPr/>
          <p:nvPr/>
        </p:nvSpPr>
        <p:spPr>
          <a:xfrm>
            <a:off x="7317583" y="4191914"/>
            <a:ext cx="82001" cy="127402"/>
          </a:xfrm>
          <a:custGeom>
            <a:avLst/>
            <a:gdLst/>
            <a:ahLst/>
            <a:cxnLst/>
            <a:rect l="l" t="t" r="r" b="b"/>
            <a:pathLst>
              <a:path w="91" h="135" extrusionOk="0">
                <a:moveTo>
                  <a:pt x="60" y="0"/>
                </a:moveTo>
                <a:cubicBezTo>
                  <a:pt x="50" y="0"/>
                  <a:pt x="39" y="11"/>
                  <a:pt x="40" y="22"/>
                </a:cubicBezTo>
                <a:cubicBezTo>
                  <a:pt x="46" y="61"/>
                  <a:pt x="40" y="88"/>
                  <a:pt x="8" y="111"/>
                </a:cubicBezTo>
                <a:cubicBezTo>
                  <a:pt x="0" y="117"/>
                  <a:pt x="3" y="135"/>
                  <a:pt x="13" y="135"/>
                </a:cubicBezTo>
                <a:cubicBezTo>
                  <a:pt x="15" y="135"/>
                  <a:pt x="16" y="134"/>
                  <a:pt x="18" y="134"/>
                </a:cubicBezTo>
                <a:cubicBezTo>
                  <a:pt x="64" y="116"/>
                  <a:pt x="91" y="54"/>
                  <a:pt x="72" y="8"/>
                </a:cubicBezTo>
                <a:cubicBezTo>
                  <a:pt x="69" y="3"/>
                  <a:pt x="65" y="0"/>
                  <a:pt x="60" y="0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2354;p42">
            <a:extLst>
              <a:ext uri="{FF2B5EF4-FFF2-40B4-BE49-F238E27FC236}">
                <a16:creationId xmlns:a16="http://schemas.microsoft.com/office/drawing/2014/main" id="{7200CDD7-CC7A-42A3-9511-D2D19C907DEF}"/>
              </a:ext>
            </a:extLst>
          </p:cNvPr>
          <p:cNvSpPr/>
          <p:nvPr/>
        </p:nvSpPr>
        <p:spPr>
          <a:xfrm>
            <a:off x="7234682" y="4214563"/>
            <a:ext cx="79298" cy="148163"/>
          </a:xfrm>
          <a:custGeom>
            <a:avLst/>
            <a:gdLst/>
            <a:ahLst/>
            <a:cxnLst/>
            <a:rect l="l" t="t" r="r" b="b"/>
            <a:pathLst>
              <a:path w="88" h="157" extrusionOk="0">
                <a:moveTo>
                  <a:pt x="69" y="1"/>
                </a:moveTo>
                <a:cubicBezTo>
                  <a:pt x="61" y="1"/>
                  <a:pt x="53" y="6"/>
                  <a:pt x="53" y="18"/>
                </a:cubicBezTo>
                <a:cubicBezTo>
                  <a:pt x="51" y="62"/>
                  <a:pt x="39" y="98"/>
                  <a:pt x="8" y="136"/>
                </a:cubicBezTo>
                <a:cubicBezTo>
                  <a:pt x="1" y="145"/>
                  <a:pt x="8" y="157"/>
                  <a:pt x="17" y="157"/>
                </a:cubicBezTo>
                <a:cubicBezTo>
                  <a:pt x="19" y="157"/>
                  <a:pt x="22" y="156"/>
                  <a:pt x="24" y="154"/>
                </a:cubicBezTo>
                <a:cubicBezTo>
                  <a:pt x="64" y="122"/>
                  <a:pt x="88" y="67"/>
                  <a:pt x="86" y="18"/>
                </a:cubicBezTo>
                <a:cubicBezTo>
                  <a:pt x="86" y="6"/>
                  <a:pt x="78" y="1"/>
                  <a:pt x="69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Google Shape;2355;p42">
            <a:extLst>
              <a:ext uri="{FF2B5EF4-FFF2-40B4-BE49-F238E27FC236}">
                <a16:creationId xmlns:a16="http://schemas.microsoft.com/office/drawing/2014/main" id="{143718B4-F6F8-436C-B0CA-0EEDB4BDAF4B}"/>
              </a:ext>
            </a:extLst>
          </p:cNvPr>
          <p:cNvSpPr/>
          <p:nvPr/>
        </p:nvSpPr>
        <p:spPr>
          <a:xfrm>
            <a:off x="6825580" y="5483862"/>
            <a:ext cx="329804" cy="103809"/>
          </a:xfrm>
          <a:custGeom>
            <a:avLst/>
            <a:gdLst/>
            <a:ahLst/>
            <a:cxnLst/>
            <a:rect l="l" t="t" r="r" b="b"/>
            <a:pathLst>
              <a:path w="366" h="110" extrusionOk="0">
                <a:moveTo>
                  <a:pt x="1" y="0"/>
                </a:moveTo>
                <a:cubicBezTo>
                  <a:pt x="42" y="32"/>
                  <a:pt x="86" y="65"/>
                  <a:pt x="121" y="103"/>
                </a:cubicBezTo>
                <a:cubicBezTo>
                  <a:pt x="121" y="105"/>
                  <a:pt x="125" y="107"/>
                  <a:pt x="125" y="110"/>
                </a:cubicBezTo>
                <a:lnTo>
                  <a:pt x="366" y="110"/>
                </a:lnTo>
                <a:cubicBezTo>
                  <a:pt x="323" y="76"/>
                  <a:pt x="280" y="38"/>
                  <a:pt x="240" y="2"/>
                </a:cubicBezTo>
                <a:cubicBezTo>
                  <a:pt x="161" y="0"/>
                  <a:pt x="82" y="0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Google Shape;2356;p42">
            <a:extLst>
              <a:ext uri="{FF2B5EF4-FFF2-40B4-BE49-F238E27FC236}">
                <a16:creationId xmlns:a16="http://schemas.microsoft.com/office/drawing/2014/main" id="{8F889595-135E-4094-9F27-383130F0D83E}"/>
              </a:ext>
            </a:extLst>
          </p:cNvPr>
          <p:cNvSpPr/>
          <p:nvPr/>
        </p:nvSpPr>
        <p:spPr>
          <a:xfrm>
            <a:off x="6527314" y="5481974"/>
            <a:ext cx="378465" cy="105696"/>
          </a:xfrm>
          <a:custGeom>
            <a:avLst/>
            <a:gdLst/>
            <a:ahLst/>
            <a:cxnLst/>
            <a:rect l="l" t="t" r="r" b="b"/>
            <a:pathLst>
              <a:path w="420" h="112" extrusionOk="0">
                <a:moveTo>
                  <a:pt x="0" y="1"/>
                </a:moveTo>
                <a:cubicBezTo>
                  <a:pt x="54" y="25"/>
                  <a:pt x="110" y="66"/>
                  <a:pt x="149" y="112"/>
                </a:cubicBezTo>
                <a:lnTo>
                  <a:pt x="419" y="112"/>
                </a:lnTo>
                <a:cubicBezTo>
                  <a:pt x="373" y="78"/>
                  <a:pt x="332" y="39"/>
                  <a:pt x="289" y="2"/>
                </a:cubicBezTo>
                <a:cubicBezTo>
                  <a:pt x="194" y="2"/>
                  <a:pt x="95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2357;p42">
            <a:extLst>
              <a:ext uri="{FF2B5EF4-FFF2-40B4-BE49-F238E27FC236}">
                <a16:creationId xmlns:a16="http://schemas.microsoft.com/office/drawing/2014/main" id="{08A30C64-3A5B-4156-9572-2A8081C6EE65}"/>
              </a:ext>
            </a:extLst>
          </p:cNvPr>
          <p:cNvSpPr/>
          <p:nvPr/>
        </p:nvSpPr>
        <p:spPr>
          <a:xfrm>
            <a:off x="4331321" y="1904343"/>
            <a:ext cx="2356394" cy="1801556"/>
          </a:xfrm>
          <a:custGeom>
            <a:avLst/>
            <a:gdLst/>
            <a:ahLst/>
            <a:cxnLst/>
            <a:rect l="l" t="t" r="r" b="b"/>
            <a:pathLst>
              <a:path w="2615" h="1909" extrusionOk="0">
                <a:moveTo>
                  <a:pt x="2255" y="525"/>
                </a:moveTo>
                <a:cubicBezTo>
                  <a:pt x="2326" y="527"/>
                  <a:pt x="2410" y="541"/>
                  <a:pt x="2467" y="584"/>
                </a:cubicBezTo>
                <a:cubicBezTo>
                  <a:pt x="2478" y="592"/>
                  <a:pt x="2475" y="609"/>
                  <a:pt x="2463" y="609"/>
                </a:cubicBezTo>
                <a:cubicBezTo>
                  <a:pt x="2462" y="609"/>
                  <a:pt x="2460" y="609"/>
                  <a:pt x="2458" y="608"/>
                </a:cubicBezTo>
                <a:cubicBezTo>
                  <a:pt x="2390" y="582"/>
                  <a:pt x="2331" y="557"/>
                  <a:pt x="2255" y="552"/>
                </a:cubicBezTo>
                <a:cubicBezTo>
                  <a:pt x="2237" y="551"/>
                  <a:pt x="2237" y="525"/>
                  <a:pt x="2255" y="525"/>
                </a:cubicBezTo>
                <a:close/>
                <a:moveTo>
                  <a:pt x="2315" y="590"/>
                </a:moveTo>
                <a:cubicBezTo>
                  <a:pt x="2316" y="590"/>
                  <a:pt x="2316" y="590"/>
                  <a:pt x="2317" y="590"/>
                </a:cubicBezTo>
                <a:cubicBezTo>
                  <a:pt x="2371" y="598"/>
                  <a:pt x="2429" y="633"/>
                  <a:pt x="2464" y="676"/>
                </a:cubicBezTo>
                <a:cubicBezTo>
                  <a:pt x="2471" y="687"/>
                  <a:pt x="2463" y="701"/>
                  <a:pt x="2452" y="701"/>
                </a:cubicBezTo>
                <a:cubicBezTo>
                  <a:pt x="2449" y="701"/>
                  <a:pt x="2445" y="700"/>
                  <a:pt x="2442" y="697"/>
                </a:cubicBezTo>
                <a:cubicBezTo>
                  <a:pt x="2402" y="654"/>
                  <a:pt x="2364" y="628"/>
                  <a:pt x="2310" y="613"/>
                </a:cubicBezTo>
                <a:cubicBezTo>
                  <a:pt x="2298" y="610"/>
                  <a:pt x="2302" y="590"/>
                  <a:pt x="2315" y="590"/>
                </a:cubicBezTo>
                <a:close/>
                <a:moveTo>
                  <a:pt x="280" y="1571"/>
                </a:moveTo>
                <a:cubicBezTo>
                  <a:pt x="291" y="1571"/>
                  <a:pt x="300" y="1582"/>
                  <a:pt x="294" y="1593"/>
                </a:cubicBezTo>
                <a:cubicBezTo>
                  <a:pt x="288" y="1606"/>
                  <a:pt x="278" y="1618"/>
                  <a:pt x="272" y="1636"/>
                </a:cubicBezTo>
                <a:cubicBezTo>
                  <a:pt x="270" y="1652"/>
                  <a:pt x="270" y="1669"/>
                  <a:pt x="277" y="1685"/>
                </a:cubicBezTo>
                <a:cubicBezTo>
                  <a:pt x="278" y="1694"/>
                  <a:pt x="272" y="1700"/>
                  <a:pt x="265" y="1700"/>
                </a:cubicBezTo>
                <a:cubicBezTo>
                  <a:pt x="260" y="1700"/>
                  <a:pt x="255" y="1697"/>
                  <a:pt x="253" y="1691"/>
                </a:cubicBezTo>
                <a:cubicBezTo>
                  <a:pt x="237" y="1656"/>
                  <a:pt x="238" y="1603"/>
                  <a:pt x="270" y="1574"/>
                </a:cubicBezTo>
                <a:cubicBezTo>
                  <a:pt x="273" y="1572"/>
                  <a:pt x="277" y="1571"/>
                  <a:pt x="280" y="1571"/>
                </a:cubicBezTo>
                <a:close/>
                <a:moveTo>
                  <a:pt x="330" y="1585"/>
                </a:moveTo>
                <a:cubicBezTo>
                  <a:pt x="337" y="1585"/>
                  <a:pt x="345" y="1589"/>
                  <a:pt x="346" y="1598"/>
                </a:cubicBezTo>
                <a:cubicBezTo>
                  <a:pt x="351" y="1653"/>
                  <a:pt x="356" y="1714"/>
                  <a:pt x="354" y="1769"/>
                </a:cubicBezTo>
                <a:cubicBezTo>
                  <a:pt x="354" y="1774"/>
                  <a:pt x="349" y="1778"/>
                  <a:pt x="343" y="1778"/>
                </a:cubicBezTo>
                <a:cubicBezTo>
                  <a:pt x="340" y="1778"/>
                  <a:pt x="336" y="1776"/>
                  <a:pt x="335" y="1771"/>
                </a:cubicBezTo>
                <a:cubicBezTo>
                  <a:pt x="324" y="1715"/>
                  <a:pt x="319" y="1655"/>
                  <a:pt x="316" y="1598"/>
                </a:cubicBezTo>
                <a:cubicBezTo>
                  <a:pt x="316" y="1589"/>
                  <a:pt x="323" y="1585"/>
                  <a:pt x="330" y="1585"/>
                </a:cubicBezTo>
                <a:close/>
                <a:moveTo>
                  <a:pt x="1817" y="0"/>
                </a:moveTo>
                <a:cubicBezTo>
                  <a:pt x="1390" y="0"/>
                  <a:pt x="958" y="18"/>
                  <a:pt x="529" y="18"/>
                </a:cubicBezTo>
                <a:cubicBezTo>
                  <a:pt x="366" y="18"/>
                  <a:pt x="203" y="15"/>
                  <a:pt x="40" y="8"/>
                </a:cubicBezTo>
                <a:cubicBezTo>
                  <a:pt x="12" y="643"/>
                  <a:pt x="2" y="1274"/>
                  <a:pt x="1" y="1909"/>
                </a:cubicBezTo>
                <a:cubicBezTo>
                  <a:pt x="2" y="1904"/>
                  <a:pt x="7" y="1899"/>
                  <a:pt x="12" y="1899"/>
                </a:cubicBezTo>
                <a:cubicBezTo>
                  <a:pt x="59" y="1896"/>
                  <a:pt x="107" y="1894"/>
                  <a:pt x="156" y="1894"/>
                </a:cubicBezTo>
                <a:cubicBezTo>
                  <a:pt x="256" y="1894"/>
                  <a:pt x="357" y="1900"/>
                  <a:pt x="454" y="1901"/>
                </a:cubicBezTo>
                <a:cubicBezTo>
                  <a:pt x="394" y="1729"/>
                  <a:pt x="375" y="1518"/>
                  <a:pt x="473" y="1357"/>
                </a:cubicBezTo>
                <a:cubicBezTo>
                  <a:pt x="549" y="1229"/>
                  <a:pt x="666" y="1195"/>
                  <a:pt x="799" y="1195"/>
                </a:cubicBezTo>
                <a:cubicBezTo>
                  <a:pt x="821" y="1195"/>
                  <a:pt x="844" y="1196"/>
                  <a:pt x="867" y="1198"/>
                </a:cubicBezTo>
                <a:cubicBezTo>
                  <a:pt x="1025" y="1209"/>
                  <a:pt x="1197" y="1257"/>
                  <a:pt x="1290" y="1398"/>
                </a:cubicBezTo>
                <a:cubicBezTo>
                  <a:pt x="1390" y="1556"/>
                  <a:pt x="1324" y="1733"/>
                  <a:pt x="1247" y="1885"/>
                </a:cubicBezTo>
                <a:cubicBezTo>
                  <a:pt x="1436" y="1869"/>
                  <a:pt x="1625" y="1866"/>
                  <a:pt x="1815" y="1864"/>
                </a:cubicBezTo>
                <a:cubicBezTo>
                  <a:pt x="1817" y="1669"/>
                  <a:pt x="1822" y="1476"/>
                  <a:pt x="1819" y="1280"/>
                </a:cubicBezTo>
                <a:cubicBezTo>
                  <a:pt x="1819" y="1265"/>
                  <a:pt x="1831" y="1257"/>
                  <a:pt x="1842" y="1255"/>
                </a:cubicBezTo>
                <a:cubicBezTo>
                  <a:pt x="1844" y="1253"/>
                  <a:pt x="1849" y="1253"/>
                  <a:pt x="1853" y="1253"/>
                </a:cubicBezTo>
                <a:cubicBezTo>
                  <a:pt x="1937" y="1268"/>
                  <a:pt x="2027" y="1278"/>
                  <a:pt x="2115" y="1278"/>
                </a:cubicBezTo>
                <a:cubicBezTo>
                  <a:pt x="2376" y="1278"/>
                  <a:pt x="2614" y="1188"/>
                  <a:pt x="2604" y="846"/>
                </a:cubicBezTo>
                <a:cubicBezTo>
                  <a:pt x="2595" y="555"/>
                  <a:pt x="2393" y="468"/>
                  <a:pt x="2168" y="468"/>
                </a:cubicBezTo>
                <a:cubicBezTo>
                  <a:pt x="2058" y="468"/>
                  <a:pt x="1942" y="489"/>
                  <a:pt x="1841" y="517"/>
                </a:cubicBezTo>
                <a:cubicBezTo>
                  <a:pt x="1838" y="518"/>
                  <a:pt x="1834" y="519"/>
                  <a:pt x="1832" y="519"/>
                </a:cubicBezTo>
                <a:cubicBezTo>
                  <a:pt x="1829" y="519"/>
                  <a:pt x="1826" y="518"/>
                  <a:pt x="1825" y="517"/>
                </a:cubicBezTo>
                <a:lnTo>
                  <a:pt x="1825" y="519"/>
                </a:lnTo>
                <a:cubicBezTo>
                  <a:pt x="1824" y="526"/>
                  <a:pt x="1818" y="530"/>
                  <a:pt x="1811" y="530"/>
                </a:cubicBezTo>
                <a:cubicBezTo>
                  <a:pt x="1805" y="530"/>
                  <a:pt x="1798" y="526"/>
                  <a:pt x="1796" y="519"/>
                </a:cubicBezTo>
                <a:cubicBezTo>
                  <a:pt x="1774" y="352"/>
                  <a:pt x="1787" y="172"/>
                  <a:pt x="1814" y="8"/>
                </a:cubicBezTo>
                <a:cubicBezTo>
                  <a:pt x="1815" y="5"/>
                  <a:pt x="1815" y="2"/>
                  <a:pt x="1817" y="0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Google Shape;2358;p42">
            <a:extLst>
              <a:ext uri="{FF2B5EF4-FFF2-40B4-BE49-F238E27FC236}">
                <a16:creationId xmlns:a16="http://schemas.microsoft.com/office/drawing/2014/main" id="{9A1C4C96-88BD-4ED4-93E4-514C7335E5EA}"/>
              </a:ext>
            </a:extLst>
          </p:cNvPr>
          <p:cNvSpPr/>
          <p:nvPr/>
        </p:nvSpPr>
        <p:spPr>
          <a:xfrm>
            <a:off x="6295729" y="5481974"/>
            <a:ext cx="330706" cy="105696"/>
          </a:xfrm>
          <a:custGeom>
            <a:avLst/>
            <a:gdLst/>
            <a:ahLst/>
            <a:cxnLst/>
            <a:rect l="l" t="t" r="r" b="b"/>
            <a:pathLst>
              <a:path w="367" h="112" extrusionOk="0">
                <a:moveTo>
                  <a:pt x="0" y="1"/>
                </a:moveTo>
                <a:cubicBezTo>
                  <a:pt x="14" y="10"/>
                  <a:pt x="26" y="20"/>
                  <a:pt x="40" y="32"/>
                </a:cubicBezTo>
                <a:cubicBezTo>
                  <a:pt x="70" y="55"/>
                  <a:pt x="102" y="80"/>
                  <a:pt x="121" y="112"/>
                </a:cubicBezTo>
                <a:lnTo>
                  <a:pt x="367" y="112"/>
                </a:lnTo>
                <a:cubicBezTo>
                  <a:pt x="352" y="97"/>
                  <a:pt x="340" y="86"/>
                  <a:pt x="325" y="75"/>
                </a:cubicBezTo>
                <a:cubicBezTo>
                  <a:pt x="295" y="51"/>
                  <a:pt x="262" y="34"/>
                  <a:pt x="232" y="10"/>
                </a:cubicBezTo>
                <a:cubicBezTo>
                  <a:pt x="230" y="9"/>
                  <a:pt x="230" y="4"/>
                  <a:pt x="230" y="2"/>
                </a:cubicBezTo>
                <a:cubicBezTo>
                  <a:pt x="153" y="2"/>
                  <a:pt x="78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Google Shape;2359;p42">
            <a:extLst>
              <a:ext uri="{FF2B5EF4-FFF2-40B4-BE49-F238E27FC236}">
                <a16:creationId xmlns:a16="http://schemas.microsoft.com/office/drawing/2014/main" id="{1007218D-DFED-4FF0-8B75-4736BEC2A466}"/>
              </a:ext>
            </a:extLst>
          </p:cNvPr>
          <p:cNvSpPr/>
          <p:nvPr/>
        </p:nvSpPr>
        <p:spPr>
          <a:xfrm>
            <a:off x="6347994" y="2397907"/>
            <a:ext cx="218067" cy="83991"/>
          </a:xfrm>
          <a:custGeom>
            <a:avLst/>
            <a:gdLst/>
            <a:ahLst/>
            <a:cxnLst/>
            <a:rect l="l" t="t" r="r" b="b"/>
            <a:pathLst>
              <a:path w="242" h="89" extrusionOk="0">
                <a:moveTo>
                  <a:pt x="20" y="1"/>
                </a:moveTo>
                <a:cubicBezTo>
                  <a:pt x="1" y="1"/>
                  <a:pt x="1" y="26"/>
                  <a:pt x="20" y="28"/>
                </a:cubicBezTo>
                <a:cubicBezTo>
                  <a:pt x="95" y="34"/>
                  <a:pt x="152" y="59"/>
                  <a:pt x="221" y="86"/>
                </a:cubicBezTo>
                <a:cubicBezTo>
                  <a:pt x="224" y="88"/>
                  <a:pt x="226" y="88"/>
                  <a:pt x="227" y="88"/>
                </a:cubicBezTo>
                <a:cubicBezTo>
                  <a:pt x="239" y="88"/>
                  <a:pt x="242" y="69"/>
                  <a:pt x="231" y="63"/>
                </a:cubicBezTo>
                <a:cubicBezTo>
                  <a:pt x="172" y="17"/>
                  <a:pt x="91" y="2"/>
                  <a:pt x="20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Google Shape;2360;p42">
            <a:extLst>
              <a:ext uri="{FF2B5EF4-FFF2-40B4-BE49-F238E27FC236}">
                <a16:creationId xmlns:a16="http://schemas.microsoft.com/office/drawing/2014/main" id="{A0DCC5D9-1390-4C2D-AEC7-C6BD71024E49}"/>
              </a:ext>
            </a:extLst>
          </p:cNvPr>
          <p:cNvSpPr/>
          <p:nvPr/>
        </p:nvSpPr>
        <p:spPr>
          <a:xfrm>
            <a:off x="6398456" y="2459249"/>
            <a:ext cx="161299" cy="104752"/>
          </a:xfrm>
          <a:custGeom>
            <a:avLst/>
            <a:gdLst/>
            <a:ahLst/>
            <a:cxnLst/>
            <a:rect l="l" t="t" r="r" b="b"/>
            <a:pathLst>
              <a:path w="179" h="111" extrusionOk="0">
                <a:moveTo>
                  <a:pt x="19" y="1"/>
                </a:moveTo>
                <a:cubicBezTo>
                  <a:pt x="6" y="1"/>
                  <a:pt x="1" y="18"/>
                  <a:pt x="15" y="23"/>
                </a:cubicBezTo>
                <a:cubicBezTo>
                  <a:pt x="69" y="40"/>
                  <a:pt x="108" y="66"/>
                  <a:pt x="148" y="105"/>
                </a:cubicBezTo>
                <a:cubicBezTo>
                  <a:pt x="152" y="109"/>
                  <a:pt x="155" y="111"/>
                  <a:pt x="159" y="111"/>
                </a:cubicBezTo>
                <a:cubicBezTo>
                  <a:pt x="170" y="111"/>
                  <a:pt x="179" y="97"/>
                  <a:pt x="170" y="86"/>
                </a:cubicBezTo>
                <a:cubicBezTo>
                  <a:pt x="135" y="42"/>
                  <a:pt x="77" y="9"/>
                  <a:pt x="21" y="1"/>
                </a:cubicBezTo>
                <a:cubicBezTo>
                  <a:pt x="20" y="1"/>
                  <a:pt x="20" y="1"/>
                  <a:pt x="19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Google Shape;2361;p42">
            <a:extLst>
              <a:ext uri="{FF2B5EF4-FFF2-40B4-BE49-F238E27FC236}">
                <a16:creationId xmlns:a16="http://schemas.microsoft.com/office/drawing/2014/main" id="{9855BA88-C65A-47E7-8130-B1DA637FE644}"/>
              </a:ext>
            </a:extLst>
          </p:cNvPr>
          <p:cNvSpPr/>
          <p:nvPr/>
        </p:nvSpPr>
        <p:spPr>
          <a:xfrm>
            <a:off x="6026300" y="5477256"/>
            <a:ext cx="348728" cy="110415"/>
          </a:xfrm>
          <a:custGeom>
            <a:avLst/>
            <a:gdLst/>
            <a:ahLst/>
            <a:cxnLst/>
            <a:rect l="l" t="t" r="r" b="b"/>
            <a:pathLst>
              <a:path w="387" h="117" extrusionOk="0">
                <a:moveTo>
                  <a:pt x="1" y="1"/>
                </a:moveTo>
                <a:cubicBezTo>
                  <a:pt x="12" y="7"/>
                  <a:pt x="20" y="14"/>
                  <a:pt x="28" y="20"/>
                </a:cubicBezTo>
                <a:cubicBezTo>
                  <a:pt x="68" y="49"/>
                  <a:pt x="109" y="79"/>
                  <a:pt x="144" y="117"/>
                </a:cubicBezTo>
                <a:lnTo>
                  <a:pt x="386" y="117"/>
                </a:lnTo>
                <a:cubicBezTo>
                  <a:pt x="364" y="99"/>
                  <a:pt x="347" y="77"/>
                  <a:pt x="326" y="56"/>
                </a:cubicBezTo>
                <a:cubicBezTo>
                  <a:pt x="307" y="39"/>
                  <a:pt x="287" y="22"/>
                  <a:pt x="266" y="4"/>
                </a:cubicBezTo>
                <a:cubicBezTo>
                  <a:pt x="175" y="4"/>
                  <a:pt x="88" y="1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2362;p42">
            <a:extLst>
              <a:ext uri="{FF2B5EF4-FFF2-40B4-BE49-F238E27FC236}">
                <a16:creationId xmlns:a16="http://schemas.microsoft.com/office/drawing/2014/main" id="{5F150EDA-7C3C-4C38-BFD0-D9B5B327E787}"/>
              </a:ext>
            </a:extLst>
          </p:cNvPr>
          <p:cNvSpPr/>
          <p:nvPr/>
        </p:nvSpPr>
        <p:spPr>
          <a:xfrm>
            <a:off x="5673967" y="5479144"/>
            <a:ext cx="410905" cy="110415"/>
          </a:xfrm>
          <a:custGeom>
            <a:avLst/>
            <a:gdLst/>
            <a:ahLst/>
            <a:cxnLst/>
            <a:rect l="l" t="t" r="r" b="b"/>
            <a:pathLst>
              <a:path w="456" h="117" extrusionOk="0">
                <a:moveTo>
                  <a:pt x="0" y="1"/>
                </a:moveTo>
                <a:cubicBezTo>
                  <a:pt x="51" y="35"/>
                  <a:pt x="100" y="75"/>
                  <a:pt x="148" y="115"/>
                </a:cubicBezTo>
                <a:cubicBezTo>
                  <a:pt x="249" y="116"/>
                  <a:pt x="352" y="116"/>
                  <a:pt x="455" y="116"/>
                </a:cubicBezTo>
                <a:cubicBezTo>
                  <a:pt x="436" y="99"/>
                  <a:pt x="414" y="78"/>
                  <a:pt x="394" y="62"/>
                </a:cubicBezTo>
                <a:cubicBezTo>
                  <a:pt x="367" y="42"/>
                  <a:pt x="340" y="21"/>
                  <a:pt x="31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Google Shape;2363;p42">
            <a:extLst>
              <a:ext uri="{FF2B5EF4-FFF2-40B4-BE49-F238E27FC236}">
                <a16:creationId xmlns:a16="http://schemas.microsoft.com/office/drawing/2014/main" id="{E1B5004E-3688-4F02-8558-6DAE8BB96288}"/>
              </a:ext>
            </a:extLst>
          </p:cNvPr>
          <p:cNvSpPr/>
          <p:nvPr/>
        </p:nvSpPr>
        <p:spPr>
          <a:xfrm>
            <a:off x="4328616" y="3082102"/>
            <a:ext cx="1646322" cy="2339475"/>
          </a:xfrm>
          <a:custGeom>
            <a:avLst/>
            <a:gdLst/>
            <a:ahLst/>
            <a:cxnLst/>
            <a:rect l="l" t="t" r="r" b="b"/>
            <a:pathLst>
              <a:path w="1827" h="2479" extrusionOk="0">
                <a:moveTo>
                  <a:pt x="1123" y="2060"/>
                </a:moveTo>
                <a:cubicBezTo>
                  <a:pt x="1124" y="2060"/>
                  <a:pt x="1125" y="2060"/>
                  <a:pt x="1127" y="2061"/>
                </a:cubicBezTo>
                <a:cubicBezTo>
                  <a:pt x="1193" y="2103"/>
                  <a:pt x="1269" y="2130"/>
                  <a:pt x="1349" y="2139"/>
                </a:cubicBezTo>
                <a:cubicBezTo>
                  <a:pt x="1365" y="2141"/>
                  <a:pt x="1366" y="2166"/>
                  <a:pt x="1351" y="2166"/>
                </a:cubicBezTo>
                <a:cubicBezTo>
                  <a:pt x="1351" y="2166"/>
                  <a:pt x="1350" y="2166"/>
                  <a:pt x="1349" y="2166"/>
                </a:cubicBezTo>
                <a:cubicBezTo>
                  <a:pt x="1263" y="2155"/>
                  <a:pt x="1187" y="2125"/>
                  <a:pt x="1119" y="2076"/>
                </a:cubicBezTo>
                <a:cubicBezTo>
                  <a:pt x="1112" y="2071"/>
                  <a:pt x="1116" y="2060"/>
                  <a:pt x="1123" y="2060"/>
                </a:cubicBezTo>
                <a:close/>
                <a:moveTo>
                  <a:pt x="1183" y="2145"/>
                </a:moveTo>
                <a:cubicBezTo>
                  <a:pt x="1185" y="2145"/>
                  <a:pt x="1187" y="2146"/>
                  <a:pt x="1189" y="2147"/>
                </a:cubicBezTo>
                <a:cubicBezTo>
                  <a:pt x="1223" y="2171"/>
                  <a:pt x="1259" y="2185"/>
                  <a:pt x="1299" y="2185"/>
                </a:cubicBezTo>
                <a:cubicBezTo>
                  <a:pt x="1313" y="2185"/>
                  <a:pt x="1328" y="2183"/>
                  <a:pt x="1344" y="2179"/>
                </a:cubicBezTo>
                <a:cubicBezTo>
                  <a:pt x="1345" y="2178"/>
                  <a:pt x="1347" y="2178"/>
                  <a:pt x="1348" y="2178"/>
                </a:cubicBezTo>
                <a:cubicBezTo>
                  <a:pt x="1363" y="2178"/>
                  <a:pt x="1368" y="2203"/>
                  <a:pt x="1352" y="2209"/>
                </a:cubicBezTo>
                <a:cubicBezTo>
                  <a:pt x="1336" y="2214"/>
                  <a:pt x="1319" y="2216"/>
                  <a:pt x="1302" y="2216"/>
                </a:cubicBezTo>
                <a:cubicBezTo>
                  <a:pt x="1255" y="2216"/>
                  <a:pt x="1210" y="2198"/>
                  <a:pt x="1176" y="2165"/>
                </a:cubicBezTo>
                <a:cubicBezTo>
                  <a:pt x="1169" y="2157"/>
                  <a:pt x="1176" y="2145"/>
                  <a:pt x="1183" y="2145"/>
                </a:cubicBezTo>
                <a:close/>
                <a:moveTo>
                  <a:pt x="799" y="1"/>
                </a:moveTo>
                <a:cubicBezTo>
                  <a:pt x="424" y="1"/>
                  <a:pt x="423" y="397"/>
                  <a:pt x="495" y="677"/>
                </a:cubicBezTo>
                <a:cubicBezTo>
                  <a:pt x="497" y="684"/>
                  <a:pt x="495" y="691"/>
                  <a:pt x="489" y="692"/>
                </a:cubicBezTo>
                <a:cubicBezTo>
                  <a:pt x="486" y="699"/>
                  <a:pt x="479" y="705"/>
                  <a:pt x="470" y="705"/>
                </a:cubicBezTo>
                <a:cubicBezTo>
                  <a:pt x="416" y="710"/>
                  <a:pt x="358" y="714"/>
                  <a:pt x="300" y="714"/>
                </a:cubicBezTo>
                <a:cubicBezTo>
                  <a:pt x="200" y="714"/>
                  <a:pt x="99" y="704"/>
                  <a:pt x="10" y="675"/>
                </a:cubicBezTo>
                <a:cubicBezTo>
                  <a:pt x="4" y="675"/>
                  <a:pt x="2" y="672"/>
                  <a:pt x="2" y="667"/>
                </a:cubicBezTo>
                <a:lnTo>
                  <a:pt x="2" y="667"/>
                </a:lnTo>
                <a:cubicBezTo>
                  <a:pt x="0" y="1270"/>
                  <a:pt x="4" y="1871"/>
                  <a:pt x="5" y="2476"/>
                </a:cubicBezTo>
                <a:cubicBezTo>
                  <a:pt x="201" y="2468"/>
                  <a:pt x="398" y="2465"/>
                  <a:pt x="594" y="2465"/>
                </a:cubicBezTo>
                <a:cubicBezTo>
                  <a:pt x="980" y="2465"/>
                  <a:pt x="1365" y="2476"/>
                  <a:pt x="1750" y="2479"/>
                </a:cubicBezTo>
                <a:cubicBezTo>
                  <a:pt x="1754" y="2475"/>
                  <a:pt x="1756" y="2473"/>
                  <a:pt x="1760" y="2473"/>
                </a:cubicBezTo>
                <a:cubicBezTo>
                  <a:pt x="1761" y="2473"/>
                  <a:pt x="1763" y="2474"/>
                  <a:pt x="1764" y="2474"/>
                </a:cubicBezTo>
                <a:cubicBezTo>
                  <a:pt x="1768" y="2474"/>
                  <a:pt x="1772" y="2476"/>
                  <a:pt x="1777" y="2479"/>
                </a:cubicBezTo>
                <a:lnTo>
                  <a:pt x="1814" y="2479"/>
                </a:lnTo>
                <a:cubicBezTo>
                  <a:pt x="1812" y="2322"/>
                  <a:pt x="1818" y="2161"/>
                  <a:pt x="1825" y="2004"/>
                </a:cubicBezTo>
                <a:lnTo>
                  <a:pt x="1825" y="2004"/>
                </a:lnTo>
                <a:cubicBezTo>
                  <a:pt x="1732" y="2049"/>
                  <a:pt x="1621" y="2072"/>
                  <a:pt x="1512" y="2072"/>
                </a:cubicBezTo>
                <a:cubicBezTo>
                  <a:pt x="1252" y="2072"/>
                  <a:pt x="999" y="1939"/>
                  <a:pt x="1005" y="1633"/>
                </a:cubicBezTo>
                <a:cubicBezTo>
                  <a:pt x="1011" y="1319"/>
                  <a:pt x="1287" y="1143"/>
                  <a:pt x="1568" y="1143"/>
                </a:cubicBezTo>
                <a:cubicBezTo>
                  <a:pt x="1657" y="1143"/>
                  <a:pt x="1745" y="1161"/>
                  <a:pt x="1826" y="1197"/>
                </a:cubicBezTo>
                <a:cubicBezTo>
                  <a:pt x="1817" y="1029"/>
                  <a:pt x="1814" y="861"/>
                  <a:pt x="1817" y="689"/>
                </a:cubicBezTo>
                <a:lnTo>
                  <a:pt x="1817" y="689"/>
                </a:lnTo>
                <a:cubicBezTo>
                  <a:pt x="1738" y="691"/>
                  <a:pt x="1660" y="692"/>
                  <a:pt x="1581" y="692"/>
                </a:cubicBezTo>
                <a:cubicBezTo>
                  <a:pt x="1462" y="692"/>
                  <a:pt x="1342" y="690"/>
                  <a:pt x="1222" y="683"/>
                </a:cubicBezTo>
                <a:cubicBezTo>
                  <a:pt x="1209" y="681"/>
                  <a:pt x="1203" y="675"/>
                  <a:pt x="1201" y="669"/>
                </a:cubicBezTo>
                <a:cubicBezTo>
                  <a:pt x="1187" y="661"/>
                  <a:pt x="1179" y="645"/>
                  <a:pt x="1187" y="627"/>
                </a:cubicBezTo>
                <a:cubicBezTo>
                  <a:pt x="1269" y="466"/>
                  <a:pt x="1349" y="261"/>
                  <a:pt x="1187" y="117"/>
                </a:cubicBezTo>
                <a:cubicBezTo>
                  <a:pt x="1087" y="25"/>
                  <a:pt x="944" y="2"/>
                  <a:pt x="813" y="1"/>
                </a:cubicBezTo>
                <a:cubicBezTo>
                  <a:pt x="808" y="1"/>
                  <a:pt x="804" y="1"/>
                  <a:pt x="799" y="1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Google Shape;2364;p42">
            <a:extLst>
              <a:ext uri="{FF2B5EF4-FFF2-40B4-BE49-F238E27FC236}">
                <a16:creationId xmlns:a16="http://schemas.microsoft.com/office/drawing/2014/main" id="{CF1D0400-79BE-4024-A22B-EFC9E4076972}"/>
              </a:ext>
            </a:extLst>
          </p:cNvPr>
          <p:cNvSpPr/>
          <p:nvPr/>
        </p:nvSpPr>
        <p:spPr>
          <a:xfrm>
            <a:off x="5379306" y="5476312"/>
            <a:ext cx="376663" cy="108527"/>
          </a:xfrm>
          <a:custGeom>
            <a:avLst/>
            <a:gdLst/>
            <a:ahLst/>
            <a:cxnLst/>
            <a:rect l="l" t="t" r="r" b="b"/>
            <a:pathLst>
              <a:path w="418" h="115" extrusionOk="0">
                <a:moveTo>
                  <a:pt x="295" y="0"/>
                </a:moveTo>
                <a:cubicBezTo>
                  <a:pt x="195" y="2"/>
                  <a:pt x="99" y="2"/>
                  <a:pt x="0" y="2"/>
                </a:cubicBezTo>
                <a:cubicBezTo>
                  <a:pt x="51" y="38"/>
                  <a:pt x="99" y="75"/>
                  <a:pt x="146" y="113"/>
                </a:cubicBezTo>
                <a:cubicBezTo>
                  <a:pt x="238" y="113"/>
                  <a:pt x="327" y="115"/>
                  <a:pt x="418" y="115"/>
                </a:cubicBezTo>
                <a:cubicBezTo>
                  <a:pt x="376" y="80"/>
                  <a:pt x="333" y="42"/>
                  <a:pt x="295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Google Shape;2365;p42">
            <a:extLst>
              <a:ext uri="{FF2B5EF4-FFF2-40B4-BE49-F238E27FC236}">
                <a16:creationId xmlns:a16="http://schemas.microsoft.com/office/drawing/2014/main" id="{ECCFFEA3-823A-4275-B3D5-7C8B0C3CBEB0}"/>
              </a:ext>
            </a:extLst>
          </p:cNvPr>
          <p:cNvSpPr/>
          <p:nvPr/>
        </p:nvSpPr>
        <p:spPr>
          <a:xfrm>
            <a:off x="5382009" y="5106375"/>
            <a:ext cx="180222" cy="67003"/>
          </a:xfrm>
          <a:custGeom>
            <a:avLst/>
            <a:gdLst/>
            <a:ahLst/>
            <a:cxnLst/>
            <a:rect l="l" t="t" r="r" b="b"/>
            <a:pathLst>
              <a:path w="200" h="71" extrusionOk="0">
                <a:moveTo>
                  <a:pt x="15" y="0"/>
                </a:moveTo>
                <a:cubicBezTo>
                  <a:pt x="6" y="0"/>
                  <a:pt x="0" y="13"/>
                  <a:pt x="7" y="20"/>
                </a:cubicBezTo>
                <a:cubicBezTo>
                  <a:pt x="41" y="53"/>
                  <a:pt x="86" y="71"/>
                  <a:pt x="133" y="71"/>
                </a:cubicBezTo>
                <a:cubicBezTo>
                  <a:pt x="150" y="71"/>
                  <a:pt x="167" y="69"/>
                  <a:pt x="183" y="64"/>
                </a:cubicBezTo>
                <a:cubicBezTo>
                  <a:pt x="199" y="58"/>
                  <a:pt x="194" y="33"/>
                  <a:pt x="179" y="33"/>
                </a:cubicBezTo>
                <a:cubicBezTo>
                  <a:pt x="178" y="33"/>
                  <a:pt x="176" y="33"/>
                  <a:pt x="175" y="34"/>
                </a:cubicBezTo>
                <a:cubicBezTo>
                  <a:pt x="159" y="38"/>
                  <a:pt x="144" y="40"/>
                  <a:pt x="130" y="40"/>
                </a:cubicBezTo>
                <a:cubicBezTo>
                  <a:pt x="91" y="40"/>
                  <a:pt x="56" y="26"/>
                  <a:pt x="21" y="2"/>
                </a:cubicBezTo>
                <a:cubicBezTo>
                  <a:pt x="19" y="1"/>
                  <a:pt x="17" y="0"/>
                  <a:pt x="15" y="0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Google Shape;2366;p42">
            <a:extLst>
              <a:ext uri="{FF2B5EF4-FFF2-40B4-BE49-F238E27FC236}">
                <a16:creationId xmlns:a16="http://schemas.microsoft.com/office/drawing/2014/main" id="{101A4AEB-B59C-4A5A-85F8-E898B0FE7C6C}"/>
              </a:ext>
            </a:extLst>
          </p:cNvPr>
          <p:cNvSpPr/>
          <p:nvPr/>
        </p:nvSpPr>
        <p:spPr>
          <a:xfrm>
            <a:off x="5330647" y="5027103"/>
            <a:ext cx="229782" cy="100034"/>
          </a:xfrm>
          <a:custGeom>
            <a:avLst/>
            <a:gdLst/>
            <a:ahLst/>
            <a:cxnLst/>
            <a:rect l="l" t="t" r="r" b="b"/>
            <a:pathLst>
              <a:path w="255" h="106" extrusionOk="0">
                <a:moveTo>
                  <a:pt x="11" y="0"/>
                </a:moveTo>
                <a:cubicBezTo>
                  <a:pt x="4" y="0"/>
                  <a:pt x="0" y="11"/>
                  <a:pt x="7" y="16"/>
                </a:cubicBezTo>
                <a:cubicBezTo>
                  <a:pt x="75" y="66"/>
                  <a:pt x="151" y="96"/>
                  <a:pt x="237" y="105"/>
                </a:cubicBezTo>
                <a:cubicBezTo>
                  <a:pt x="238" y="105"/>
                  <a:pt x="239" y="105"/>
                  <a:pt x="239" y="105"/>
                </a:cubicBezTo>
                <a:cubicBezTo>
                  <a:pt x="254" y="105"/>
                  <a:pt x="253" y="80"/>
                  <a:pt x="237" y="78"/>
                </a:cubicBezTo>
                <a:cubicBezTo>
                  <a:pt x="157" y="69"/>
                  <a:pt x="81" y="42"/>
                  <a:pt x="15" y="2"/>
                </a:cubicBezTo>
                <a:cubicBezTo>
                  <a:pt x="13" y="1"/>
                  <a:pt x="12" y="0"/>
                  <a:pt x="11" y="0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2367;p42">
            <a:extLst>
              <a:ext uri="{FF2B5EF4-FFF2-40B4-BE49-F238E27FC236}">
                <a16:creationId xmlns:a16="http://schemas.microsoft.com/office/drawing/2014/main" id="{CC9E2741-96A0-48BA-A394-BE1DDB2E2D78}"/>
              </a:ext>
            </a:extLst>
          </p:cNvPr>
          <p:cNvSpPr/>
          <p:nvPr/>
        </p:nvSpPr>
        <p:spPr>
          <a:xfrm>
            <a:off x="5143216" y="5481030"/>
            <a:ext cx="324398" cy="101921"/>
          </a:xfrm>
          <a:custGeom>
            <a:avLst/>
            <a:gdLst/>
            <a:ahLst/>
            <a:cxnLst/>
            <a:rect l="l" t="t" r="r" b="b"/>
            <a:pathLst>
              <a:path w="360" h="108" extrusionOk="0">
                <a:moveTo>
                  <a:pt x="1" y="0"/>
                </a:moveTo>
                <a:cubicBezTo>
                  <a:pt x="51" y="29"/>
                  <a:pt x="104" y="57"/>
                  <a:pt x="153" y="87"/>
                </a:cubicBezTo>
                <a:cubicBezTo>
                  <a:pt x="162" y="91"/>
                  <a:pt x="159" y="103"/>
                  <a:pt x="153" y="106"/>
                </a:cubicBezTo>
                <a:cubicBezTo>
                  <a:pt x="223" y="106"/>
                  <a:pt x="289" y="108"/>
                  <a:pt x="359" y="108"/>
                </a:cubicBezTo>
                <a:cubicBezTo>
                  <a:pt x="313" y="75"/>
                  <a:pt x="267" y="37"/>
                  <a:pt x="22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2368;p42">
            <a:extLst>
              <a:ext uri="{FF2B5EF4-FFF2-40B4-BE49-F238E27FC236}">
                <a16:creationId xmlns:a16="http://schemas.microsoft.com/office/drawing/2014/main" id="{2C77E96D-2546-4973-A6D3-060F4928490C}"/>
              </a:ext>
            </a:extLst>
          </p:cNvPr>
          <p:cNvSpPr/>
          <p:nvPr/>
        </p:nvSpPr>
        <p:spPr>
          <a:xfrm>
            <a:off x="4938665" y="5481974"/>
            <a:ext cx="334311" cy="100978"/>
          </a:xfrm>
          <a:custGeom>
            <a:avLst/>
            <a:gdLst/>
            <a:ahLst/>
            <a:cxnLst/>
            <a:rect l="l" t="t" r="r" b="b"/>
            <a:pathLst>
              <a:path w="371" h="107" extrusionOk="0">
                <a:moveTo>
                  <a:pt x="1" y="1"/>
                </a:moveTo>
                <a:cubicBezTo>
                  <a:pt x="32" y="28"/>
                  <a:pt x="64" y="56"/>
                  <a:pt x="91" y="86"/>
                </a:cubicBezTo>
                <a:cubicBezTo>
                  <a:pt x="99" y="94"/>
                  <a:pt x="96" y="102"/>
                  <a:pt x="90" y="107"/>
                </a:cubicBezTo>
                <a:lnTo>
                  <a:pt x="370" y="107"/>
                </a:lnTo>
                <a:cubicBezTo>
                  <a:pt x="310" y="72"/>
                  <a:pt x="253" y="34"/>
                  <a:pt x="19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2369;p42">
            <a:extLst>
              <a:ext uri="{FF2B5EF4-FFF2-40B4-BE49-F238E27FC236}">
                <a16:creationId xmlns:a16="http://schemas.microsoft.com/office/drawing/2014/main" id="{1600EE7D-D2EA-492C-A495-03890A5EBE68}"/>
              </a:ext>
            </a:extLst>
          </p:cNvPr>
          <p:cNvSpPr/>
          <p:nvPr/>
        </p:nvSpPr>
        <p:spPr>
          <a:xfrm>
            <a:off x="4731411" y="5477256"/>
            <a:ext cx="271233" cy="109472"/>
          </a:xfrm>
          <a:custGeom>
            <a:avLst/>
            <a:gdLst/>
            <a:ahLst/>
            <a:cxnLst/>
            <a:rect l="l" t="t" r="r" b="b"/>
            <a:pathLst>
              <a:path w="301" h="116" extrusionOk="0">
                <a:moveTo>
                  <a:pt x="1" y="1"/>
                </a:moveTo>
                <a:lnTo>
                  <a:pt x="1" y="1"/>
                </a:lnTo>
                <a:cubicBezTo>
                  <a:pt x="40" y="37"/>
                  <a:pt x="80" y="72"/>
                  <a:pt x="124" y="107"/>
                </a:cubicBezTo>
                <a:cubicBezTo>
                  <a:pt x="126" y="109"/>
                  <a:pt x="128" y="112"/>
                  <a:pt x="128" y="115"/>
                </a:cubicBezTo>
                <a:cubicBezTo>
                  <a:pt x="185" y="115"/>
                  <a:pt x="242" y="115"/>
                  <a:pt x="301" y="112"/>
                </a:cubicBezTo>
                <a:cubicBezTo>
                  <a:pt x="259" y="79"/>
                  <a:pt x="220" y="41"/>
                  <a:pt x="183" y="4"/>
                </a:cubicBezTo>
                <a:cubicBezTo>
                  <a:pt x="121" y="4"/>
                  <a:pt x="63" y="4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2370;p42">
            <a:extLst>
              <a:ext uri="{FF2B5EF4-FFF2-40B4-BE49-F238E27FC236}">
                <a16:creationId xmlns:a16="http://schemas.microsoft.com/office/drawing/2014/main" id="{FC64F907-2E20-4860-84BA-B5A9714270D1}"/>
              </a:ext>
            </a:extLst>
          </p:cNvPr>
          <p:cNvSpPr/>
          <p:nvPr/>
        </p:nvSpPr>
        <p:spPr>
          <a:xfrm>
            <a:off x="4526860" y="5474424"/>
            <a:ext cx="285651" cy="115133"/>
          </a:xfrm>
          <a:custGeom>
            <a:avLst/>
            <a:gdLst/>
            <a:ahLst/>
            <a:cxnLst/>
            <a:rect l="l" t="t" r="r" b="b"/>
            <a:pathLst>
              <a:path w="317" h="122" extrusionOk="0">
                <a:moveTo>
                  <a:pt x="1" y="1"/>
                </a:moveTo>
                <a:lnTo>
                  <a:pt x="1" y="1"/>
                </a:lnTo>
                <a:cubicBezTo>
                  <a:pt x="23" y="15"/>
                  <a:pt x="44" y="33"/>
                  <a:pt x="60" y="44"/>
                </a:cubicBezTo>
                <a:cubicBezTo>
                  <a:pt x="94" y="71"/>
                  <a:pt x="133" y="94"/>
                  <a:pt x="166" y="121"/>
                </a:cubicBezTo>
                <a:cubicBezTo>
                  <a:pt x="217" y="120"/>
                  <a:pt x="266" y="120"/>
                  <a:pt x="317" y="117"/>
                </a:cubicBezTo>
                <a:cubicBezTo>
                  <a:pt x="274" y="82"/>
                  <a:pt x="229" y="44"/>
                  <a:pt x="191" y="4"/>
                </a:cubicBezTo>
                <a:cubicBezTo>
                  <a:pt x="129" y="4"/>
                  <a:pt x="64" y="2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2371;p42">
            <a:extLst>
              <a:ext uri="{FF2B5EF4-FFF2-40B4-BE49-F238E27FC236}">
                <a16:creationId xmlns:a16="http://schemas.microsoft.com/office/drawing/2014/main" id="{B3C9D844-319B-431F-96DF-13CF1C053B16}"/>
              </a:ext>
            </a:extLst>
          </p:cNvPr>
          <p:cNvSpPr/>
          <p:nvPr/>
        </p:nvSpPr>
        <p:spPr>
          <a:xfrm>
            <a:off x="4616069" y="3399192"/>
            <a:ext cx="36044" cy="184024"/>
          </a:xfrm>
          <a:custGeom>
            <a:avLst/>
            <a:gdLst/>
            <a:ahLst/>
            <a:cxnLst/>
            <a:rect l="l" t="t" r="r" b="b"/>
            <a:pathLst>
              <a:path w="40" h="195" extrusionOk="0">
                <a:moveTo>
                  <a:pt x="14" y="1"/>
                </a:moveTo>
                <a:cubicBezTo>
                  <a:pt x="7" y="1"/>
                  <a:pt x="0" y="5"/>
                  <a:pt x="0" y="14"/>
                </a:cubicBezTo>
                <a:cubicBezTo>
                  <a:pt x="3" y="72"/>
                  <a:pt x="10" y="131"/>
                  <a:pt x="19" y="187"/>
                </a:cubicBezTo>
                <a:cubicBezTo>
                  <a:pt x="20" y="192"/>
                  <a:pt x="24" y="194"/>
                  <a:pt x="27" y="194"/>
                </a:cubicBezTo>
                <a:cubicBezTo>
                  <a:pt x="33" y="194"/>
                  <a:pt x="38" y="190"/>
                  <a:pt x="38" y="185"/>
                </a:cubicBezTo>
                <a:cubicBezTo>
                  <a:pt x="40" y="130"/>
                  <a:pt x="35" y="69"/>
                  <a:pt x="30" y="14"/>
                </a:cubicBezTo>
                <a:cubicBezTo>
                  <a:pt x="29" y="5"/>
                  <a:pt x="21" y="1"/>
                  <a:pt x="14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2372;p42">
            <a:extLst>
              <a:ext uri="{FF2B5EF4-FFF2-40B4-BE49-F238E27FC236}">
                <a16:creationId xmlns:a16="http://schemas.microsoft.com/office/drawing/2014/main" id="{13E5E12D-6DAC-4C9C-8688-136BBDADAAFF}"/>
              </a:ext>
            </a:extLst>
          </p:cNvPr>
          <p:cNvSpPr/>
          <p:nvPr/>
        </p:nvSpPr>
        <p:spPr>
          <a:xfrm>
            <a:off x="4545783" y="3385980"/>
            <a:ext cx="56770" cy="123627"/>
          </a:xfrm>
          <a:custGeom>
            <a:avLst/>
            <a:gdLst/>
            <a:ahLst/>
            <a:cxnLst/>
            <a:rect l="l" t="t" r="r" b="b"/>
            <a:pathLst>
              <a:path w="63" h="131" extrusionOk="0">
                <a:moveTo>
                  <a:pt x="44" y="0"/>
                </a:moveTo>
                <a:cubicBezTo>
                  <a:pt x="40" y="0"/>
                  <a:pt x="37" y="1"/>
                  <a:pt x="34" y="4"/>
                </a:cubicBezTo>
                <a:cubicBezTo>
                  <a:pt x="2" y="33"/>
                  <a:pt x="0" y="86"/>
                  <a:pt x="18" y="121"/>
                </a:cubicBezTo>
                <a:cubicBezTo>
                  <a:pt x="20" y="128"/>
                  <a:pt x="26" y="131"/>
                  <a:pt x="31" y="131"/>
                </a:cubicBezTo>
                <a:cubicBezTo>
                  <a:pt x="38" y="131"/>
                  <a:pt x="45" y="124"/>
                  <a:pt x="42" y="115"/>
                </a:cubicBezTo>
                <a:cubicBezTo>
                  <a:pt x="37" y="99"/>
                  <a:pt x="34" y="83"/>
                  <a:pt x="39" y="66"/>
                </a:cubicBezTo>
                <a:cubicBezTo>
                  <a:pt x="42" y="50"/>
                  <a:pt x="50" y="37"/>
                  <a:pt x="58" y="23"/>
                </a:cubicBezTo>
                <a:cubicBezTo>
                  <a:pt x="62" y="11"/>
                  <a:pt x="54" y="0"/>
                  <a:pt x="44" y="0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2373;p42">
            <a:extLst>
              <a:ext uri="{FF2B5EF4-FFF2-40B4-BE49-F238E27FC236}">
                <a16:creationId xmlns:a16="http://schemas.microsoft.com/office/drawing/2014/main" id="{4184606B-EBF1-4B27-B9B5-03FF8D15BF47}"/>
              </a:ext>
            </a:extLst>
          </p:cNvPr>
          <p:cNvSpPr/>
          <p:nvPr/>
        </p:nvSpPr>
        <p:spPr>
          <a:xfrm>
            <a:off x="4338529" y="5466875"/>
            <a:ext cx="295563" cy="130233"/>
          </a:xfrm>
          <a:custGeom>
            <a:avLst/>
            <a:gdLst/>
            <a:ahLst/>
            <a:cxnLst/>
            <a:rect l="l" t="t" r="r" b="b"/>
            <a:pathLst>
              <a:path w="328" h="138" extrusionOk="0">
                <a:moveTo>
                  <a:pt x="0" y="1"/>
                </a:moveTo>
                <a:lnTo>
                  <a:pt x="0" y="1"/>
                </a:lnTo>
                <a:cubicBezTo>
                  <a:pt x="15" y="15"/>
                  <a:pt x="26" y="33"/>
                  <a:pt x="39" y="44"/>
                </a:cubicBezTo>
                <a:cubicBezTo>
                  <a:pt x="65" y="74"/>
                  <a:pt x="96" y="102"/>
                  <a:pt x="126" y="129"/>
                </a:cubicBezTo>
                <a:cubicBezTo>
                  <a:pt x="127" y="131"/>
                  <a:pt x="129" y="133"/>
                  <a:pt x="131" y="137"/>
                </a:cubicBezTo>
                <a:cubicBezTo>
                  <a:pt x="197" y="134"/>
                  <a:pt x="262" y="131"/>
                  <a:pt x="327" y="129"/>
                </a:cubicBezTo>
                <a:cubicBezTo>
                  <a:pt x="299" y="110"/>
                  <a:pt x="269" y="88"/>
                  <a:pt x="240" y="66"/>
                </a:cubicBezTo>
                <a:cubicBezTo>
                  <a:pt x="219" y="50"/>
                  <a:pt x="183" y="33"/>
                  <a:pt x="167" y="6"/>
                </a:cubicBezTo>
                <a:lnTo>
                  <a:pt x="0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2397;p42">
            <a:extLst>
              <a:ext uri="{FF2B5EF4-FFF2-40B4-BE49-F238E27FC236}">
                <a16:creationId xmlns:a16="http://schemas.microsoft.com/office/drawing/2014/main" id="{AD637253-04D7-471E-BFB0-16E07315481C}"/>
              </a:ext>
            </a:extLst>
          </p:cNvPr>
          <p:cNvSpPr txBox="1"/>
          <p:nvPr/>
        </p:nvSpPr>
        <p:spPr>
          <a:xfrm>
            <a:off x="4614456" y="2378053"/>
            <a:ext cx="7444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2398;p42">
            <a:extLst>
              <a:ext uri="{FF2B5EF4-FFF2-40B4-BE49-F238E27FC236}">
                <a16:creationId xmlns:a16="http://schemas.microsoft.com/office/drawing/2014/main" id="{AABFD05E-C5C7-4E3F-902B-216ABEC92181}"/>
              </a:ext>
            </a:extLst>
          </p:cNvPr>
          <p:cNvSpPr txBox="1"/>
          <p:nvPr/>
        </p:nvSpPr>
        <p:spPr>
          <a:xfrm>
            <a:off x="6752620" y="2378053"/>
            <a:ext cx="7444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2399;p42">
            <a:extLst>
              <a:ext uri="{FF2B5EF4-FFF2-40B4-BE49-F238E27FC236}">
                <a16:creationId xmlns:a16="http://schemas.microsoft.com/office/drawing/2014/main" id="{95CCCD48-D11E-43BE-A7DE-B7B3D89722FF}"/>
              </a:ext>
            </a:extLst>
          </p:cNvPr>
          <p:cNvSpPr txBox="1"/>
          <p:nvPr/>
        </p:nvSpPr>
        <p:spPr>
          <a:xfrm>
            <a:off x="4614456" y="4400347"/>
            <a:ext cx="7444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2400;p42">
            <a:extLst>
              <a:ext uri="{FF2B5EF4-FFF2-40B4-BE49-F238E27FC236}">
                <a16:creationId xmlns:a16="http://schemas.microsoft.com/office/drawing/2014/main" id="{458B7535-7BEB-4F52-AE23-E6EDFA023FF2}"/>
              </a:ext>
            </a:extLst>
          </p:cNvPr>
          <p:cNvSpPr txBox="1"/>
          <p:nvPr/>
        </p:nvSpPr>
        <p:spPr>
          <a:xfrm>
            <a:off x="6752620" y="4400347"/>
            <a:ext cx="7444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4BF8F5-0517-4713-BA04-146415C3478D}"/>
              </a:ext>
            </a:extLst>
          </p:cNvPr>
          <p:cNvSpPr txBox="1"/>
          <p:nvPr/>
        </p:nvSpPr>
        <p:spPr>
          <a:xfrm>
            <a:off x="1435174" y="2390066"/>
            <a:ext cx="196290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FCB4F3-5CD0-4ACC-85B3-659F1D316403}"/>
              </a:ext>
            </a:extLst>
          </p:cNvPr>
          <p:cNvSpPr txBox="1"/>
          <p:nvPr/>
        </p:nvSpPr>
        <p:spPr>
          <a:xfrm>
            <a:off x="1332629" y="4388681"/>
            <a:ext cx="196290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E1F2625-7EAD-4CD7-9002-E7583217CDA0}"/>
              </a:ext>
            </a:extLst>
          </p:cNvPr>
          <p:cNvSpPr txBox="1"/>
          <p:nvPr/>
        </p:nvSpPr>
        <p:spPr>
          <a:xfrm>
            <a:off x="8779793" y="2304126"/>
            <a:ext cx="196290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D1979FC-4A39-4A4C-870F-A768E6F5DEFC}"/>
              </a:ext>
            </a:extLst>
          </p:cNvPr>
          <p:cNvSpPr txBox="1"/>
          <p:nvPr/>
        </p:nvSpPr>
        <p:spPr>
          <a:xfrm>
            <a:off x="8839259" y="4426902"/>
            <a:ext cx="196290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7" name="TextBox 130">
            <a:extLst>
              <a:ext uri="{FF2B5EF4-FFF2-40B4-BE49-F238E27FC236}">
                <a16:creationId xmlns:a16="http://schemas.microsoft.com/office/drawing/2014/main" id="{170BB4FF-134F-4172-AF45-031B898F92CC}"/>
              </a:ext>
            </a:extLst>
          </p:cNvPr>
          <p:cNvSpPr txBox="1"/>
          <p:nvPr/>
        </p:nvSpPr>
        <p:spPr>
          <a:xfrm>
            <a:off x="6604123" y="2566743"/>
            <a:ext cx="4020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cs typeface="+mn-ea"/>
                <a:sym typeface="+mn-lt"/>
              </a:rPr>
              <a:t>Part six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131">
            <a:extLst>
              <a:ext uri="{FF2B5EF4-FFF2-40B4-BE49-F238E27FC236}">
                <a16:creationId xmlns:a16="http://schemas.microsoft.com/office/drawing/2014/main" id="{52105306-5789-44E8-8335-456DE87CE709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>
            <a:extLst>
              <a:ext uri="{FF2B5EF4-FFF2-40B4-BE49-F238E27FC236}">
                <a16:creationId xmlns:a16="http://schemas.microsoft.com/office/drawing/2014/main" id="{88D5794A-9393-4491-A412-09B8D2109043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39DF3F-88D0-48C7-8C27-89E58EB9447C}"/>
              </a:ext>
            </a:extLst>
          </p:cNvPr>
          <p:cNvSpPr txBox="1"/>
          <p:nvPr/>
        </p:nvSpPr>
        <p:spPr>
          <a:xfrm>
            <a:off x="6733789" y="3825240"/>
            <a:ext cx="2085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75FF1D69-07AE-48BD-BD5B-486DD5BD8A79}"/>
              </a:ext>
            </a:extLst>
          </p:cNvPr>
          <p:cNvGrpSpPr/>
          <p:nvPr/>
        </p:nvGrpSpPr>
        <p:grpSpPr>
          <a:xfrm>
            <a:off x="6708843" y="2147269"/>
            <a:ext cx="1067580" cy="322186"/>
            <a:chOff x="9195775" y="3278693"/>
            <a:chExt cx="1067580" cy="322186"/>
          </a:xfrm>
        </p:grpSpPr>
        <p:pic>
          <p:nvPicPr>
            <p:cNvPr id="12" name="Graphic 20" descr="Star">
              <a:extLst>
                <a:ext uri="{FF2B5EF4-FFF2-40B4-BE49-F238E27FC236}">
                  <a16:creationId xmlns:a16="http://schemas.microsoft.com/office/drawing/2014/main" id="{1FA7CF64-197E-44C4-82AA-7397DBB8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3" name="Graphic 21" descr="Star">
              <a:extLst>
                <a:ext uri="{FF2B5EF4-FFF2-40B4-BE49-F238E27FC236}">
                  <a16:creationId xmlns:a16="http://schemas.microsoft.com/office/drawing/2014/main" id="{E25B1060-B940-4CF4-8A97-3CEAC949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4" name="Graphic 22" descr="Star">
              <a:extLst>
                <a:ext uri="{FF2B5EF4-FFF2-40B4-BE49-F238E27FC236}">
                  <a16:creationId xmlns:a16="http://schemas.microsoft.com/office/drawing/2014/main" id="{F2ACC49D-BD9E-4EFC-AD70-46D56CC39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53" y="1382387"/>
            <a:ext cx="6045647" cy="426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A35A35-DAB8-436B-8E4E-F347F3C8B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51" y="3385588"/>
            <a:ext cx="2262851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Arrow: Chevron 2">
            <a:extLst>
              <a:ext uri="{FF2B5EF4-FFF2-40B4-BE49-F238E27FC236}">
                <a16:creationId xmlns:a16="http://schemas.microsoft.com/office/drawing/2014/main" id="{7E7E8A1C-E9AC-49BF-A593-8BB3D3404A4C}"/>
              </a:ext>
            </a:extLst>
          </p:cNvPr>
          <p:cNvSpPr/>
          <p:nvPr/>
        </p:nvSpPr>
        <p:spPr>
          <a:xfrm>
            <a:off x="1038364" y="3263426"/>
            <a:ext cx="2349500" cy="685800"/>
          </a:xfrm>
          <a:prstGeom prst="chevron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Arrow: Chevron 48">
            <a:extLst>
              <a:ext uri="{FF2B5EF4-FFF2-40B4-BE49-F238E27FC236}">
                <a16:creationId xmlns:a16="http://schemas.microsoft.com/office/drawing/2014/main" id="{EA55C944-CDBA-405C-947A-6905AE7D89AE}"/>
              </a:ext>
            </a:extLst>
          </p:cNvPr>
          <p:cNvSpPr/>
          <p:nvPr/>
        </p:nvSpPr>
        <p:spPr>
          <a:xfrm>
            <a:off x="3557197" y="3263426"/>
            <a:ext cx="2349500" cy="685800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Arrow: Chevron 49">
            <a:extLst>
              <a:ext uri="{FF2B5EF4-FFF2-40B4-BE49-F238E27FC236}">
                <a16:creationId xmlns:a16="http://schemas.microsoft.com/office/drawing/2014/main" id="{D9D8EAC2-7833-43C3-8098-C29C998A0EA1}"/>
              </a:ext>
            </a:extLst>
          </p:cNvPr>
          <p:cNvSpPr/>
          <p:nvPr/>
        </p:nvSpPr>
        <p:spPr>
          <a:xfrm>
            <a:off x="6076030" y="3263426"/>
            <a:ext cx="2349500" cy="685800"/>
          </a:xfrm>
          <a:prstGeom prst="chevron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Arrow: Chevron 50">
            <a:extLst>
              <a:ext uri="{FF2B5EF4-FFF2-40B4-BE49-F238E27FC236}">
                <a16:creationId xmlns:a16="http://schemas.microsoft.com/office/drawing/2014/main" id="{5000085A-E9BC-4060-BCE8-FD8355B63A83}"/>
              </a:ext>
            </a:extLst>
          </p:cNvPr>
          <p:cNvSpPr/>
          <p:nvPr/>
        </p:nvSpPr>
        <p:spPr>
          <a:xfrm>
            <a:off x="8594864" y="3263426"/>
            <a:ext cx="2349500" cy="685800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5B1B2A4E-2EDD-4BD9-B518-9805C49F6525}"/>
              </a:ext>
            </a:extLst>
          </p:cNvPr>
          <p:cNvSpPr/>
          <p:nvPr/>
        </p:nvSpPr>
        <p:spPr>
          <a:xfrm>
            <a:off x="1882914" y="2325213"/>
            <a:ext cx="660400" cy="660400"/>
          </a:xfrm>
          <a:prstGeom prst="ellipse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52">
            <a:extLst>
              <a:ext uri="{FF2B5EF4-FFF2-40B4-BE49-F238E27FC236}">
                <a16:creationId xmlns:a16="http://schemas.microsoft.com/office/drawing/2014/main" id="{77A945E9-48C7-44D0-A799-DA9A0236613B}"/>
              </a:ext>
            </a:extLst>
          </p:cNvPr>
          <p:cNvSpPr/>
          <p:nvPr/>
        </p:nvSpPr>
        <p:spPr>
          <a:xfrm>
            <a:off x="4401747" y="2325213"/>
            <a:ext cx="660400" cy="660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3">
            <a:extLst>
              <a:ext uri="{FF2B5EF4-FFF2-40B4-BE49-F238E27FC236}">
                <a16:creationId xmlns:a16="http://schemas.microsoft.com/office/drawing/2014/main" id="{B5181042-1B21-4584-92DB-AB2B4D1BF772}"/>
              </a:ext>
            </a:extLst>
          </p:cNvPr>
          <p:cNvSpPr/>
          <p:nvPr/>
        </p:nvSpPr>
        <p:spPr>
          <a:xfrm>
            <a:off x="6920580" y="2325213"/>
            <a:ext cx="660400" cy="660400"/>
          </a:xfrm>
          <a:prstGeom prst="ellipse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1BEF0B25-FBB7-4CC4-945B-5E24C89CA2E1}"/>
              </a:ext>
            </a:extLst>
          </p:cNvPr>
          <p:cNvSpPr/>
          <p:nvPr/>
        </p:nvSpPr>
        <p:spPr>
          <a:xfrm>
            <a:off x="9440472" y="2325213"/>
            <a:ext cx="660400" cy="660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Group 58">
            <a:extLst>
              <a:ext uri="{FF2B5EF4-FFF2-40B4-BE49-F238E27FC236}">
                <a16:creationId xmlns:a16="http://schemas.microsoft.com/office/drawing/2014/main" id="{E4AD49D8-3E42-448B-915A-100D0D75660C}"/>
              </a:ext>
            </a:extLst>
          </p:cNvPr>
          <p:cNvGrpSpPr/>
          <p:nvPr/>
        </p:nvGrpSpPr>
        <p:grpSpPr>
          <a:xfrm>
            <a:off x="2070239" y="2520476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17" name="Freeform 4461">
              <a:extLst>
                <a:ext uri="{FF2B5EF4-FFF2-40B4-BE49-F238E27FC236}">
                  <a16:creationId xmlns:a16="http://schemas.microsoft.com/office/drawing/2014/main" id="{0A56C5B1-3D11-4E88-84B3-5FD42DB67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462">
              <a:extLst>
                <a:ext uri="{FF2B5EF4-FFF2-40B4-BE49-F238E27FC236}">
                  <a16:creationId xmlns:a16="http://schemas.microsoft.com/office/drawing/2014/main" id="{45503FE3-6786-42EB-A42A-BA657914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463">
              <a:extLst>
                <a:ext uri="{FF2B5EF4-FFF2-40B4-BE49-F238E27FC236}">
                  <a16:creationId xmlns:a16="http://schemas.microsoft.com/office/drawing/2014/main" id="{99F556C4-6DCB-403C-94DC-E068023D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4464">
              <a:extLst>
                <a:ext uri="{FF2B5EF4-FFF2-40B4-BE49-F238E27FC236}">
                  <a16:creationId xmlns:a16="http://schemas.microsoft.com/office/drawing/2014/main" id="{E9A63944-3DAB-4CD1-A117-052C557E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465">
              <a:extLst>
                <a:ext uri="{FF2B5EF4-FFF2-40B4-BE49-F238E27FC236}">
                  <a16:creationId xmlns:a16="http://schemas.microsoft.com/office/drawing/2014/main" id="{4264B925-E988-4F1E-B716-2919AB1BC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64">
            <a:extLst>
              <a:ext uri="{FF2B5EF4-FFF2-40B4-BE49-F238E27FC236}">
                <a16:creationId xmlns:a16="http://schemas.microsoft.com/office/drawing/2014/main" id="{282D4C2A-6339-4488-B414-2E42813D4A98}"/>
              </a:ext>
            </a:extLst>
          </p:cNvPr>
          <p:cNvGrpSpPr/>
          <p:nvPr/>
        </p:nvGrpSpPr>
        <p:grpSpPr>
          <a:xfrm>
            <a:off x="4589071" y="2520476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23" name="Freeform 4461">
              <a:extLst>
                <a:ext uri="{FF2B5EF4-FFF2-40B4-BE49-F238E27FC236}">
                  <a16:creationId xmlns:a16="http://schemas.microsoft.com/office/drawing/2014/main" id="{47F1E414-F8C6-45B4-AABF-63AC7E620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4462">
              <a:extLst>
                <a:ext uri="{FF2B5EF4-FFF2-40B4-BE49-F238E27FC236}">
                  <a16:creationId xmlns:a16="http://schemas.microsoft.com/office/drawing/2014/main" id="{B6FB5A1E-5A37-4474-8552-B58C9BDD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4463">
              <a:extLst>
                <a:ext uri="{FF2B5EF4-FFF2-40B4-BE49-F238E27FC236}">
                  <a16:creationId xmlns:a16="http://schemas.microsoft.com/office/drawing/2014/main" id="{CD189471-E9D7-4178-BC67-B2CEE1980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4464">
              <a:extLst>
                <a:ext uri="{FF2B5EF4-FFF2-40B4-BE49-F238E27FC236}">
                  <a16:creationId xmlns:a16="http://schemas.microsoft.com/office/drawing/2014/main" id="{E8B545B7-5DF9-4E28-B839-11945E0C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4465">
              <a:extLst>
                <a:ext uri="{FF2B5EF4-FFF2-40B4-BE49-F238E27FC236}">
                  <a16:creationId xmlns:a16="http://schemas.microsoft.com/office/drawing/2014/main" id="{8FE082D7-E2AD-4FD4-8F96-EAAB2DE76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70">
            <a:extLst>
              <a:ext uri="{FF2B5EF4-FFF2-40B4-BE49-F238E27FC236}">
                <a16:creationId xmlns:a16="http://schemas.microsoft.com/office/drawing/2014/main" id="{D187DD96-2614-49C4-9390-E5EF3FC31C96}"/>
              </a:ext>
            </a:extLst>
          </p:cNvPr>
          <p:cNvGrpSpPr/>
          <p:nvPr/>
        </p:nvGrpSpPr>
        <p:grpSpPr>
          <a:xfrm>
            <a:off x="7107905" y="2520476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29" name="Freeform 4461">
              <a:extLst>
                <a:ext uri="{FF2B5EF4-FFF2-40B4-BE49-F238E27FC236}">
                  <a16:creationId xmlns:a16="http://schemas.microsoft.com/office/drawing/2014/main" id="{73940B4A-24B4-4CE8-8A01-615C4CB6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4462">
              <a:extLst>
                <a:ext uri="{FF2B5EF4-FFF2-40B4-BE49-F238E27FC236}">
                  <a16:creationId xmlns:a16="http://schemas.microsoft.com/office/drawing/2014/main" id="{510AC496-255A-4931-B552-04D020E4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4463">
              <a:extLst>
                <a:ext uri="{FF2B5EF4-FFF2-40B4-BE49-F238E27FC236}">
                  <a16:creationId xmlns:a16="http://schemas.microsoft.com/office/drawing/2014/main" id="{5391D6B6-E850-420E-A05B-5AF589286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4464">
              <a:extLst>
                <a:ext uri="{FF2B5EF4-FFF2-40B4-BE49-F238E27FC236}">
                  <a16:creationId xmlns:a16="http://schemas.microsoft.com/office/drawing/2014/main" id="{4BD5B02A-5445-4F35-B5F5-12B93CAC1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4465">
              <a:extLst>
                <a:ext uri="{FF2B5EF4-FFF2-40B4-BE49-F238E27FC236}">
                  <a16:creationId xmlns:a16="http://schemas.microsoft.com/office/drawing/2014/main" id="{7A6D9A61-B54A-4AF2-849B-2CFE5742A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Group 76">
            <a:extLst>
              <a:ext uri="{FF2B5EF4-FFF2-40B4-BE49-F238E27FC236}">
                <a16:creationId xmlns:a16="http://schemas.microsoft.com/office/drawing/2014/main" id="{001CF05A-3806-4975-946B-2975434B499D}"/>
              </a:ext>
            </a:extLst>
          </p:cNvPr>
          <p:cNvGrpSpPr/>
          <p:nvPr/>
        </p:nvGrpSpPr>
        <p:grpSpPr>
          <a:xfrm>
            <a:off x="9627797" y="2520476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35" name="Freeform 4461">
              <a:extLst>
                <a:ext uri="{FF2B5EF4-FFF2-40B4-BE49-F238E27FC236}">
                  <a16:creationId xmlns:a16="http://schemas.microsoft.com/office/drawing/2014/main" id="{8247A28C-0F70-4B7D-A298-A816CE65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4462">
              <a:extLst>
                <a:ext uri="{FF2B5EF4-FFF2-40B4-BE49-F238E27FC236}">
                  <a16:creationId xmlns:a16="http://schemas.microsoft.com/office/drawing/2014/main" id="{CA4BE568-6BA7-49E7-BACE-9E4DFF7F1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4463">
              <a:extLst>
                <a:ext uri="{FF2B5EF4-FFF2-40B4-BE49-F238E27FC236}">
                  <a16:creationId xmlns:a16="http://schemas.microsoft.com/office/drawing/2014/main" id="{A2CE5F14-66DD-428B-AEEA-8089D1F8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4464">
              <a:extLst>
                <a:ext uri="{FF2B5EF4-FFF2-40B4-BE49-F238E27FC236}">
                  <a16:creationId xmlns:a16="http://schemas.microsoft.com/office/drawing/2014/main" id="{25C27DA8-2D60-4330-9361-BB0BCF79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4465">
              <a:extLst>
                <a:ext uri="{FF2B5EF4-FFF2-40B4-BE49-F238E27FC236}">
                  <a16:creationId xmlns:a16="http://schemas.microsoft.com/office/drawing/2014/main" id="{16220F21-25BC-4409-B386-7FA844D7F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4FFE3-E8EE-4289-94CA-B8FED5EF82E0}"/>
              </a:ext>
            </a:extLst>
          </p:cNvPr>
          <p:cNvSpPr txBox="1"/>
          <p:nvPr/>
        </p:nvSpPr>
        <p:spPr>
          <a:xfrm>
            <a:off x="1400858" y="4200541"/>
            <a:ext cx="161498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81DB0AC-93F6-4742-8482-A678398E6414}"/>
              </a:ext>
            </a:extLst>
          </p:cNvPr>
          <p:cNvSpPr txBox="1"/>
          <p:nvPr/>
        </p:nvSpPr>
        <p:spPr>
          <a:xfrm>
            <a:off x="1257964" y="3357320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2400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6D332FE-D79E-43D2-9475-B885C1BA67EB}"/>
              </a:ext>
            </a:extLst>
          </p:cNvPr>
          <p:cNvSpPr txBox="1"/>
          <p:nvPr/>
        </p:nvSpPr>
        <p:spPr>
          <a:xfrm>
            <a:off x="3796482" y="3357319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en-US" altLang="zh-CN" sz="2400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3A4267E-A300-426E-BD64-B5D918BCE626}"/>
              </a:ext>
            </a:extLst>
          </p:cNvPr>
          <p:cNvSpPr txBox="1"/>
          <p:nvPr/>
        </p:nvSpPr>
        <p:spPr>
          <a:xfrm>
            <a:off x="6310238" y="3374487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7820B00-8B38-4B44-9028-E4210EF8BC29}"/>
              </a:ext>
            </a:extLst>
          </p:cNvPr>
          <p:cNvSpPr txBox="1"/>
          <p:nvPr/>
        </p:nvSpPr>
        <p:spPr>
          <a:xfrm>
            <a:off x="8848756" y="3374486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6D3619-2864-495C-B0E9-8B55EA887744}"/>
              </a:ext>
            </a:extLst>
          </p:cNvPr>
          <p:cNvSpPr txBox="1"/>
          <p:nvPr/>
        </p:nvSpPr>
        <p:spPr>
          <a:xfrm>
            <a:off x="3875241" y="4240307"/>
            <a:ext cx="161498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EF4B658-0356-4917-8608-F3F4558ACF09}"/>
              </a:ext>
            </a:extLst>
          </p:cNvPr>
          <p:cNvSpPr txBox="1"/>
          <p:nvPr/>
        </p:nvSpPr>
        <p:spPr>
          <a:xfrm>
            <a:off x="6336508" y="4240307"/>
            <a:ext cx="161498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DA2AB0-94CC-4072-BEB9-0D2B079B9FB2}"/>
              </a:ext>
            </a:extLst>
          </p:cNvPr>
          <p:cNvSpPr txBox="1"/>
          <p:nvPr/>
        </p:nvSpPr>
        <p:spPr>
          <a:xfrm>
            <a:off x="8810891" y="4280073"/>
            <a:ext cx="161498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7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098DE91-96C8-4AC3-A76B-AE19388038C7}"/>
              </a:ext>
            </a:extLst>
          </p:cNvPr>
          <p:cNvSpPr/>
          <p:nvPr/>
        </p:nvSpPr>
        <p:spPr>
          <a:xfrm>
            <a:off x="5040108" y="2347750"/>
            <a:ext cx="6128932" cy="813288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ectangle 213">
            <a:extLst>
              <a:ext uri="{FF2B5EF4-FFF2-40B4-BE49-F238E27FC236}">
                <a16:creationId xmlns:a16="http://schemas.microsoft.com/office/drawing/2014/main" id="{ABDD7210-B020-447F-976E-FB720F6FD880}"/>
              </a:ext>
            </a:extLst>
          </p:cNvPr>
          <p:cNvSpPr/>
          <p:nvPr/>
        </p:nvSpPr>
        <p:spPr>
          <a:xfrm>
            <a:off x="5040108" y="3452989"/>
            <a:ext cx="6128932" cy="813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ectangle 214">
            <a:extLst>
              <a:ext uri="{FF2B5EF4-FFF2-40B4-BE49-F238E27FC236}">
                <a16:creationId xmlns:a16="http://schemas.microsoft.com/office/drawing/2014/main" id="{65DFBE84-8B0B-4CCD-AD1A-056F59C75A7D}"/>
              </a:ext>
            </a:extLst>
          </p:cNvPr>
          <p:cNvSpPr/>
          <p:nvPr/>
        </p:nvSpPr>
        <p:spPr>
          <a:xfrm>
            <a:off x="5040108" y="4558229"/>
            <a:ext cx="6128932" cy="813288"/>
          </a:xfrm>
          <a:prstGeom prst="rect">
            <a:avLst/>
          </a:prstGeom>
          <a:solidFill>
            <a:srgbClr val="F6A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ight Triangle 16">
            <a:extLst>
              <a:ext uri="{FF2B5EF4-FFF2-40B4-BE49-F238E27FC236}">
                <a16:creationId xmlns:a16="http://schemas.microsoft.com/office/drawing/2014/main" id="{E68C4AAB-459D-41EC-98A6-6BD1F779D7B9}"/>
              </a:ext>
            </a:extLst>
          </p:cNvPr>
          <p:cNvSpPr/>
          <p:nvPr/>
        </p:nvSpPr>
        <p:spPr>
          <a:xfrm rot="10800000">
            <a:off x="5040107" y="3161036"/>
            <a:ext cx="125413" cy="256165"/>
          </a:xfrm>
          <a:prstGeom prst="rtTriangle">
            <a:avLst/>
          </a:prstGeom>
          <a:solidFill>
            <a:srgbClr val="D45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ight Triangle 215">
            <a:extLst>
              <a:ext uri="{FF2B5EF4-FFF2-40B4-BE49-F238E27FC236}">
                <a16:creationId xmlns:a16="http://schemas.microsoft.com/office/drawing/2014/main" id="{37A3C43F-8ED3-4519-AA2F-29C460E00AD3}"/>
              </a:ext>
            </a:extLst>
          </p:cNvPr>
          <p:cNvSpPr/>
          <p:nvPr/>
        </p:nvSpPr>
        <p:spPr>
          <a:xfrm rot="10800000">
            <a:off x="5040107" y="4265249"/>
            <a:ext cx="125413" cy="25616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ight Triangle 216">
            <a:extLst>
              <a:ext uri="{FF2B5EF4-FFF2-40B4-BE49-F238E27FC236}">
                <a16:creationId xmlns:a16="http://schemas.microsoft.com/office/drawing/2014/main" id="{91978530-4691-4B6E-B70F-AE732F322F8E}"/>
              </a:ext>
            </a:extLst>
          </p:cNvPr>
          <p:cNvSpPr/>
          <p:nvPr/>
        </p:nvSpPr>
        <p:spPr>
          <a:xfrm rot="10800000">
            <a:off x="5040107" y="5369460"/>
            <a:ext cx="125413" cy="256165"/>
          </a:xfrm>
          <a:prstGeom prst="rtTriangle">
            <a:avLst/>
          </a:prstGeom>
          <a:solidFill>
            <a:srgbClr val="8F6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98">
            <a:extLst>
              <a:ext uri="{FF2B5EF4-FFF2-40B4-BE49-F238E27FC236}">
                <a16:creationId xmlns:a16="http://schemas.microsoft.com/office/drawing/2014/main" id="{4E4E2B16-3262-4796-A62D-1730CF24A299}"/>
              </a:ext>
            </a:extLst>
          </p:cNvPr>
          <p:cNvSpPr>
            <a:spLocks noEditPoints="1"/>
          </p:cNvSpPr>
          <p:nvPr/>
        </p:nvSpPr>
        <p:spPr bwMode="auto">
          <a:xfrm>
            <a:off x="5445623" y="2513516"/>
            <a:ext cx="420479" cy="481756"/>
          </a:xfrm>
          <a:custGeom>
            <a:avLst/>
            <a:gdLst>
              <a:gd name="T0" fmla="*/ 83 w 84"/>
              <a:gd name="T1" fmla="*/ 18 h 96"/>
              <a:gd name="T2" fmla="*/ 43 w 84"/>
              <a:gd name="T3" fmla="*/ 1 h 96"/>
              <a:gd name="T4" fmla="*/ 41 w 84"/>
              <a:gd name="T5" fmla="*/ 1 h 96"/>
              <a:gd name="T6" fmla="*/ 1 w 84"/>
              <a:gd name="T7" fmla="*/ 18 h 96"/>
              <a:gd name="T8" fmla="*/ 0 w 84"/>
              <a:gd name="T9" fmla="*/ 20 h 96"/>
              <a:gd name="T10" fmla="*/ 41 w 84"/>
              <a:gd name="T11" fmla="*/ 96 h 96"/>
              <a:gd name="T12" fmla="*/ 42 w 84"/>
              <a:gd name="T13" fmla="*/ 96 h 96"/>
              <a:gd name="T14" fmla="*/ 43 w 84"/>
              <a:gd name="T15" fmla="*/ 96 h 96"/>
              <a:gd name="T16" fmla="*/ 84 w 84"/>
              <a:gd name="T17" fmla="*/ 20 h 96"/>
              <a:gd name="T18" fmla="*/ 83 w 84"/>
              <a:gd name="T19" fmla="*/ 18 h 96"/>
              <a:gd name="T20" fmla="*/ 63 w 84"/>
              <a:gd name="T21" fmla="*/ 44 h 96"/>
              <a:gd name="T22" fmla="*/ 53 w 84"/>
              <a:gd name="T23" fmla="*/ 53 h 96"/>
              <a:gd name="T24" fmla="*/ 57 w 84"/>
              <a:gd name="T25" fmla="*/ 67 h 96"/>
              <a:gd name="T26" fmla="*/ 56 w 84"/>
              <a:gd name="T27" fmla="*/ 70 h 96"/>
              <a:gd name="T28" fmla="*/ 54 w 84"/>
              <a:gd name="T29" fmla="*/ 70 h 96"/>
              <a:gd name="T30" fmla="*/ 42 w 84"/>
              <a:gd name="T31" fmla="*/ 61 h 96"/>
              <a:gd name="T32" fmla="*/ 30 w 84"/>
              <a:gd name="T33" fmla="*/ 70 h 96"/>
              <a:gd name="T34" fmla="*/ 29 w 84"/>
              <a:gd name="T35" fmla="*/ 70 h 96"/>
              <a:gd name="T36" fmla="*/ 28 w 84"/>
              <a:gd name="T37" fmla="*/ 70 h 96"/>
              <a:gd name="T38" fmla="*/ 27 w 84"/>
              <a:gd name="T39" fmla="*/ 68 h 96"/>
              <a:gd name="T40" fmla="*/ 31 w 84"/>
              <a:gd name="T41" fmla="*/ 53 h 96"/>
              <a:gd name="T42" fmla="*/ 21 w 84"/>
              <a:gd name="T43" fmla="*/ 44 h 96"/>
              <a:gd name="T44" fmla="*/ 20 w 84"/>
              <a:gd name="T45" fmla="*/ 41 h 96"/>
              <a:gd name="T46" fmla="*/ 22 w 84"/>
              <a:gd name="T47" fmla="*/ 40 h 96"/>
              <a:gd name="T48" fmla="*/ 35 w 84"/>
              <a:gd name="T49" fmla="*/ 40 h 96"/>
              <a:gd name="T50" fmla="*/ 40 w 84"/>
              <a:gd name="T51" fmla="*/ 27 h 96"/>
              <a:gd name="T52" fmla="*/ 44 w 84"/>
              <a:gd name="T53" fmla="*/ 27 h 96"/>
              <a:gd name="T54" fmla="*/ 49 w 84"/>
              <a:gd name="T55" fmla="*/ 40 h 96"/>
              <a:gd name="T56" fmla="*/ 62 w 84"/>
              <a:gd name="T57" fmla="*/ 40 h 96"/>
              <a:gd name="T58" fmla="*/ 64 w 84"/>
              <a:gd name="T59" fmla="*/ 41 h 96"/>
              <a:gd name="T60" fmla="*/ 63 w 84"/>
              <a:gd name="T61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" h="96">
                <a:moveTo>
                  <a:pt x="83" y="18"/>
                </a:moveTo>
                <a:cubicBezTo>
                  <a:pt x="82" y="18"/>
                  <a:pt x="53" y="10"/>
                  <a:pt x="43" y="1"/>
                </a:cubicBezTo>
                <a:cubicBezTo>
                  <a:pt x="43" y="0"/>
                  <a:pt x="41" y="0"/>
                  <a:pt x="41" y="1"/>
                </a:cubicBezTo>
                <a:cubicBezTo>
                  <a:pt x="31" y="10"/>
                  <a:pt x="2" y="18"/>
                  <a:pt x="1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54"/>
                  <a:pt x="3" y="82"/>
                  <a:pt x="41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6"/>
                  <a:pt x="42" y="96"/>
                  <a:pt x="43" y="96"/>
                </a:cubicBezTo>
                <a:cubicBezTo>
                  <a:pt x="81" y="82"/>
                  <a:pt x="84" y="54"/>
                  <a:pt x="84" y="20"/>
                </a:cubicBezTo>
                <a:cubicBezTo>
                  <a:pt x="84" y="19"/>
                  <a:pt x="83" y="18"/>
                  <a:pt x="83" y="18"/>
                </a:cubicBezTo>
                <a:close/>
                <a:moveTo>
                  <a:pt x="63" y="44"/>
                </a:moveTo>
                <a:cubicBezTo>
                  <a:pt x="53" y="53"/>
                  <a:pt x="53" y="53"/>
                  <a:pt x="53" y="5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8"/>
                  <a:pt x="57" y="69"/>
                  <a:pt x="56" y="70"/>
                </a:cubicBezTo>
                <a:cubicBezTo>
                  <a:pt x="55" y="70"/>
                  <a:pt x="54" y="70"/>
                  <a:pt x="54" y="70"/>
                </a:cubicBezTo>
                <a:cubicBezTo>
                  <a:pt x="42" y="61"/>
                  <a:pt x="42" y="61"/>
                  <a:pt x="42" y="61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29" y="70"/>
                </a:cubicBezTo>
                <a:cubicBezTo>
                  <a:pt x="29" y="70"/>
                  <a:pt x="28" y="70"/>
                  <a:pt x="28" y="70"/>
                </a:cubicBezTo>
                <a:cubicBezTo>
                  <a:pt x="27" y="69"/>
                  <a:pt x="27" y="68"/>
                  <a:pt x="27" y="68"/>
                </a:cubicBezTo>
                <a:cubicBezTo>
                  <a:pt x="31" y="53"/>
                  <a:pt x="31" y="53"/>
                  <a:pt x="31" y="53"/>
                </a:cubicBezTo>
                <a:cubicBezTo>
                  <a:pt x="21" y="44"/>
                  <a:pt x="21" y="44"/>
                  <a:pt x="21" y="44"/>
                </a:cubicBezTo>
                <a:cubicBezTo>
                  <a:pt x="20" y="43"/>
                  <a:pt x="20" y="42"/>
                  <a:pt x="20" y="41"/>
                </a:cubicBezTo>
                <a:cubicBezTo>
                  <a:pt x="20" y="41"/>
                  <a:pt x="21" y="40"/>
                  <a:pt x="22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5"/>
                  <a:pt x="43" y="25"/>
                  <a:pt x="44" y="27"/>
                </a:cubicBezTo>
                <a:cubicBezTo>
                  <a:pt x="49" y="40"/>
                  <a:pt x="49" y="40"/>
                  <a:pt x="49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3" y="40"/>
                  <a:pt x="64" y="41"/>
                  <a:pt x="64" y="41"/>
                </a:cubicBezTo>
                <a:cubicBezTo>
                  <a:pt x="64" y="42"/>
                  <a:pt x="64" y="43"/>
                  <a:pt x="6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6" name="Freeform 98">
            <a:extLst>
              <a:ext uri="{FF2B5EF4-FFF2-40B4-BE49-F238E27FC236}">
                <a16:creationId xmlns:a16="http://schemas.microsoft.com/office/drawing/2014/main" id="{E116C478-05B5-4CA8-A0D4-D161142BABA6}"/>
              </a:ext>
            </a:extLst>
          </p:cNvPr>
          <p:cNvSpPr>
            <a:spLocks noEditPoints="1"/>
          </p:cNvSpPr>
          <p:nvPr/>
        </p:nvSpPr>
        <p:spPr bwMode="auto">
          <a:xfrm>
            <a:off x="5445623" y="3618755"/>
            <a:ext cx="420479" cy="481756"/>
          </a:xfrm>
          <a:custGeom>
            <a:avLst/>
            <a:gdLst>
              <a:gd name="T0" fmla="*/ 83 w 84"/>
              <a:gd name="T1" fmla="*/ 18 h 96"/>
              <a:gd name="T2" fmla="*/ 43 w 84"/>
              <a:gd name="T3" fmla="*/ 1 h 96"/>
              <a:gd name="T4" fmla="*/ 41 w 84"/>
              <a:gd name="T5" fmla="*/ 1 h 96"/>
              <a:gd name="T6" fmla="*/ 1 w 84"/>
              <a:gd name="T7" fmla="*/ 18 h 96"/>
              <a:gd name="T8" fmla="*/ 0 w 84"/>
              <a:gd name="T9" fmla="*/ 20 h 96"/>
              <a:gd name="T10" fmla="*/ 41 w 84"/>
              <a:gd name="T11" fmla="*/ 96 h 96"/>
              <a:gd name="T12" fmla="*/ 42 w 84"/>
              <a:gd name="T13" fmla="*/ 96 h 96"/>
              <a:gd name="T14" fmla="*/ 43 w 84"/>
              <a:gd name="T15" fmla="*/ 96 h 96"/>
              <a:gd name="T16" fmla="*/ 84 w 84"/>
              <a:gd name="T17" fmla="*/ 20 h 96"/>
              <a:gd name="T18" fmla="*/ 83 w 84"/>
              <a:gd name="T19" fmla="*/ 18 h 96"/>
              <a:gd name="T20" fmla="*/ 63 w 84"/>
              <a:gd name="T21" fmla="*/ 44 h 96"/>
              <a:gd name="T22" fmla="*/ 53 w 84"/>
              <a:gd name="T23" fmla="*/ 53 h 96"/>
              <a:gd name="T24" fmla="*/ 57 w 84"/>
              <a:gd name="T25" fmla="*/ 67 h 96"/>
              <a:gd name="T26" fmla="*/ 56 w 84"/>
              <a:gd name="T27" fmla="*/ 70 h 96"/>
              <a:gd name="T28" fmla="*/ 54 w 84"/>
              <a:gd name="T29" fmla="*/ 70 h 96"/>
              <a:gd name="T30" fmla="*/ 42 w 84"/>
              <a:gd name="T31" fmla="*/ 61 h 96"/>
              <a:gd name="T32" fmla="*/ 30 w 84"/>
              <a:gd name="T33" fmla="*/ 70 h 96"/>
              <a:gd name="T34" fmla="*/ 29 w 84"/>
              <a:gd name="T35" fmla="*/ 70 h 96"/>
              <a:gd name="T36" fmla="*/ 28 w 84"/>
              <a:gd name="T37" fmla="*/ 70 h 96"/>
              <a:gd name="T38" fmla="*/ 27 w 84"/>
              <a:gd name="T39" fmla="*/ 68 h 96"/>
              <a:gd name="T40" fmla="*/ 31 w 84"/>
              <a:gd name="T41" fmla="*/ 53 h 96"/>
              <a:gd name="T42" fmla="*/ 21 w 84"/>
              <a:gd name="T43" fmla="*/ 44 h 96"/>
              <a:gd name="T44" fmla="*/ 20 w 84"/>
              <a:gd name="T45" fmla="*/ 41 h 96"/>
              <a:gd name="T46" fmla="*/ 22 w 84"/>
              <a:gd name="T47" fmla="*/ 40 h 96"/>
              <a:gd name="T48" fmla="*/ 35 w 84"/>
              <a:gd name="T49" fmla="*/ 40 h 96"/>
              <a:gd name="T50" fmla="*/ 40 w 84"/>
              <a:gd name="T51" fmla="*/ 27 h 96"/>
              <a:gd name="T52" fmla="*/ 44 w 84"/>
              <a:gd name="T53" fmla="*/ 27 h 96"/>
              <a:gd name="T54" fmla="*/ 49 w 84"/>
              <a:gd name="T55" fmla="*/ 40 h 96"/>
              <a:gd name="T56" fmla="*/ 62 w 84"/>
              <a:gd name="T57" fmla="*/ 40 h 96"/>
              <a:gd name="T58" fmla="*/ 64 w 84"/>
              <a:gd name="T59" fmla="*/ 41 h 96"/>
              <a:gd name="T60" fmla="*/ 63 w 84"/>
              <a:gd name="T61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" h="96">
                <a:moveTo>
                  <a:pt x="83" y="18"/>
                </a:moveTo>
                <a:cubicBezTo>
                  <a:pt x="82" y="18"/>
                  <a:pt x="53" y="10"/>
                  <a:pt x="43" y="1"/>
                </a:cubicBezTo>
                <a:cubicBezTo>
                  <a:pt x="43" y="0"/>
                  <a:pt x="41" y="0"/>
                  <a:pt x="41" y="1"/>
                </a:cubicBezTo>
                <a:cubicBezTo>
                  <a:pt x="31" y="10"/>
                  <a:pt x="2" y="18"/>
                  <a:pt x="1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54"/>
                  <a:pt x="3" y="82"/>
                  <a:pt x="41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6"/>
                  <a:pt x="42" y="96"/>
                  <a:pt x="43" y="96"/>
                </a:cubicBezTo>
                <a:cubicBezTo>
                  <a:pt x="81" y="82"/>
                  <a:pt x="84" y="54"/>
                  <a:pt x="84" y="20"/>
                </a:cubicBezTo>
                <a:cubicBezTo>
                  <a:pt x="84" y="19"/>
                  <a:pt x="83" y="18"/>
                  <a:pt x="83" y="18"/>
                </a:cubicBezTo>
                <a:close/>
                <a:moveTo>
                  <a:pt x="63" y="44"/>
                </a:moveTo>
                <a:cubicBezTo>
                  <a:pt x="53" y="53"/>
                  <a:pt x="53" y="53"/>
                  <a:pt x="53" y="5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8"/>
                  <a:pt x="57" y="69"/>
                  <a:pt x="56" y="70"/>
                </a:cubicBezTo>
                <a:cubicBezTo>
                  <a:pt x="55" y="70"/>
                  <a:pt x="54" y="70"/>
                  <a:pt x="54" y="70"/>
                </a:cubicBezTo>
                <a:cubicBezTo>
                  <a:pt x="42" y="61"/>
                  <a:pt x="42" y="61"/>
                  <a:pt x="42" y="61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29" y="70"/>
                </a:cubicBezTo>
                <a:cubicBezTo>
                  <a:pt x="29" y="70"/>
                  <a:pt x="28" y="70"/>
                  <a:pt x="28" y="70"/>
                </a:cubicBezTo>
                <a:cubicBezTo>
                  <a:pt x="27" y="69"/>
                  <a:pt x="27" y="68"/>
                  <a:pt x="27" y="68"/>
                </a:cubicBezTo>
                <a:cubicBezTo>
                  <a:pt x="31" y="53"/>
                  <a:pt x="31" y="53"/>
                  <a:pt x="31" y="53"/>
                </a:cubicBezTo>
                <a:cubicBezTo>
                  <a:pt x="21" y="44"/>
                  <a:pt x="21" y="44"/>
                  <a:pt x="21" y="44"/>
                </a:cubicBezTo>
                <a:cubicBezTo>
                  <a:pt x="20" y="43"/>
                  <a:pt x="20" y="42"/>
                  <a:pt x="20" y="41"/>
                </a:cubicBezTo>
                <a:cubicBezTo>
                  <a:pt x="20" y="41"/>
                  <a:pt x="21" y="40"/>
                  <a:pt x="22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5"/>
                  <a:pt x="43" y="25"/>
                  <a:pt x="44" y="27"/>
                </a:cubicBezTo>
                <a:cubicBezTo>
                  <a:pt x="49" y="40"/>
                  <a:pt x="49" y="40"/>
                  <a:pt x="49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3" y="40"/>
                  <a:pt x="64" y="41"/>
                  <a:pt x="64" y="41"/>
                </a:cubicBezTo>
                <a:cubicBezTo>
                  <a:pt x="64" y="42"/>
                  <a:pt x="64" y="43"/>
                  <a:pt x="6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Freeform 98">
            <a:extLst>
              <a:ext uri="{FF2B5EF4-FFF2-40B4-BE49-F238E27FC236}">
                <a16:creationId xmlns:a16="http://schemas.microsoft.com/office/drawing/2014/main" id="{EBC4BFF0-0271-4E87-BBE3-EC2BA4E0F2C7}"/>
              </a:ext>
            </a:extLst>
          </p:cNvPr>
          <p:cNvSpPr>
            <a:spLocks noEditPoints="1"/>
          </p:cNvSpPr>
          <p:nvPr/>
        </p:nvSpPr>
        <p:spPr bwMode="auto">
          <a:xfrm>
            <a:off x="5445623" y="4723995"/>
            <a:ext cx="420479" cy="481756"/>
          </a:xfrm>
          <a:custGeom>
            <a:avLst/>
            <a:gdLst>
              <a:gd name="T0" fmla="*/ 83 w 84"/>
              <a:gd name="T1" fmla="*/ 18 h 96"/>
              <a:gd name="T2" fmla="*/ 43 w 84"/>
              <a:gd name="T3" fmla="*/ 1 h 96"/>
              <a:gd name="T4" fmla="*/ 41 w 84"/>
              <a:gd name="T5" fmla="*/ 1 h 96"/>
              <a:gd name="T6" fmla="*/ 1 w 84"/>
              <a:gd name="T7" fmla="*/ 18 h 96"/>
              <a:gd name="T8" fmla="*/ 0 w 84"/>
              <a:gd name="T9" fmla="*/ 20 h 96"/>
              <a:gd name="T10" fmla="*/ 41 w 84"/>
              <a:gd name="T11" fmla="*/ 96 h 96"/>
              <a:gd name="T12" fmla="*/ 42 w 84"/>
              <a:gd name="T13" fmla="*/ 96 h 96"/>
              <a:gd name="T14" fmla="*/ 43 w 84"/>
              <a:gd name="T15" fmla="*/ 96 h 96"/>
              <a:gd name="T16" fmla="*/ 84 w 84"/>
              <a:gd name="T17" fmla="*/ 20 h 96"/>
              <a:gd name="T18" fmla="*/ 83 w 84"/>
              <a:gd name="T19" fmla="*/ 18 h 96"/>
              <a:gd name="T20" fmla="*/ 63 w 84"/>
              <a:gd name="T21" fmla="*/ 44 h 96"/>
              <a:gd name="T22" fmla="*/ 53 w 84"/>
              <a:gd name="T23" fmla="*/ 53 h 96"/>
              <a:gd name="T24" fmla="*/ 57 w 84"/>
              <a:gd name="T25" fmla="*/ 67 h 96"/>
              <a:gd name="T26" fmla="*/ 56 w 84"/>
              <a:gd name="T27" fmla="*/ 70 h 96"/>
              <a:gd name="T28" fmla="*/ 54 w 84"/>
              <a:gd name="T29" fmla="*/ 70 h 96"/>
              <a:gd name="T30" fmla="*/ 42 w 84"/>
              <a:gd name="T31" fmla="*/ 61 h 96"/>
              <a:gd name="T32" fmla="*/ 30 w 84"/>
              <a:gd name="T33" fmla="*/ 70 h 96"/>
              <a:gd name="T34" fmla="*/ 29 w 84"/>
              <a:gd name="T35" fmla="*/ 70 h 96"/>
              <a:gd name="T36" fmla="*/ 28 w 84"/>
              <a:gd name="T37" fmla="*/ 70 h 96"/>
              <a:gd name="T38" fmla="*/ 27 w 84"/>
              <a:gd name="T39" fmla="*/ 68 h 96"/>
              <a:gd name="T40" fmla="*/ 31 w 84"/>
              <a:gd name="T41" fmla="*/ 53 h 96"/>
              <a:gd name="T42" fmla="*/ 21 w 84"/>
              <a:gd name="T43" fmla="*/ 44 h 96"/>
              <a:gd name="T44" fmla="*/ 20 w 84"/>
              <a:gd name="T45" fmla="*/ 41 h 96"/>
              <a:gd name="T46" fmla="*/ 22 w 84"/>
              <a:gd name="T47" fmla="*/ 40 h 96"/>
              <a:gd name="T48" fmla="*/ 35 w 84"/>
              <a:gd name="T49" fmla="*/ 40 h 96"/>
              <a:gd name="T50" fmla="*/ 40 w 84"/>
              <a:gd name="T51" fmla="*/ 27 h 96"/>
              <a:gd name="T52" fmla="*/ 44 w 84"/>
              <a:gd name="T53" fmla="*/ 27 h 96"/>
              <a:gd name="T54" fmla="*/ 49 w 84"/>
              <a:gd name="T55" fmla="*/ 40 h 96"/>
              <a:gd name="T56" fmla="*/ 62 w 84"/>
              <a:gd name="T57" fmla="*/ 40 h 96"/>
              <a:gd name="T58" fmla="*/ 64 w 84"/>
              <a:gd name="T59" fmla="*/ 41 h 96"/>
              <a:gd name="T60" fmla="*/ 63 w 84"/>
              <a:gd name="T61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" h="96">
                <a:moveTo>
                  <a:pt x="83" y="18"/>
                </a:moveTo>
                <a:cubicBezTo>
                  <a:pt x="82" y="18"/>
                  <a:pt x="53" y="10"/>
                  <a:pt x="43" y="1"/>
                </a:cubicBezTo>
                <a:cubicBezTo>
                  <a:pt x="43" y="0"/>
                  <a:pt x="41" y="0"/>
                  <a:pt x="41" y="1"/>
                </a:cubicBezTo>
                <a:cubicBezTo>
                  <a:pt x="31" y="10"/>
                  <a:pt x="2" y="18"/>
                  <a:pt x="1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54"/>
                  <a:pt x="3" y="82"/>
                  <a:pt x="41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6"/>
                  <a:pt x="42" y="96"/>
                  <a:pt x="43" y="96"/>
                </a:cubicBezTo>
                <a:cubicBezTo>
                  <a:pt x="81" y="82"/>
                  <a:pt x="84" y="54"/>
                  <a:pt x="84" y="20"/>
                </a:cubicBezTo>
                <a:cubicBezTo>
                  <a:pt x="84" y="19"/>
                  <a:pt x="83" y="18"/>
                  <a:pt x="83" y="18"/>
                </a:cubicBezTo>
                <a:close/>
                <a:moveTo>
                  <a:pt x="63" y="44"/>
                </a:moveTo>
                <a:cubicBezTo>
                  <a:pt x="53" y="53"/>
                  <a:pt x="53" y="53"/>
                  <a:pt x="53" y="5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8"/>
                  <a:pt x="57" y="69"/>
                  <a:pt x="56" y="70"/>
                </a:cubicBezTo>
                <a:cubicBezTo>
                  <a:pt x="55" y="70"/>
                  <a:pt x="54" y="70"/>
                  <a:pt x="54" y="70"/>
                </a:cubicBezTo>
                <a:cubicBezTo>
                  <a:pt x="42" y="61"/>
                  <a:pt x="42" y="61"/>
                  <a:pt x="42" y="61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29" y="70"/>
                </a:cubicBezTo>
                <a:cubicBezTo>
                  <a:pt x="29" y="70"/>
                  <a:pt x="28" y="70"/>
                  <a:pt x="28" y="70"/>
                </a:cubicBezTo>
                <a:cubicBezTo>
                  <a:pt x="27" y="69"/>
                  <a:pt x="27" y="68"/>
                  <a:pt x="27" y="68"/>
                </a:cubicBezTo>
                <a:cubicBezTo>
                  <a:pt x="31" y="53"/>
                  <a:pt x="31" y="53"/>
                  <a:pt x="31" y="53"/>
                </a:cubicBezTo>
                <a:cubicBezTo>
                  <a:pt x="21" y="44"/>
                  <a:pt x="21" y="44"/>
                  <a:pt x="21" y="44"/>
                </a:cubicBezTo>
                <a:cubicBezTo>
                  <a:pt x="20" y="43"/>
                  <a:pt x="20" y="42"/>
                  <a:pt x="20" y="41"/>
                </a:cubicBezTo>
                <a:cubicBezTo>
                  <a:pt x="20" y="41"/>
                  <a:pt x="21" y="40"/>
                  <a:pt x="22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5"/>
                  <a:pt x="43" y="25"/>
                  <a:pt x="44" y="27"/>
                </a:cubicBezTo>
                <a:cubicBezTo>
                  <a:pt x="49" y="40"/>
                  <a:pt x="49" y="40"/>
                  <a:pt x="49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3" y="40"/>
                  <a:pt x="64" y="41"/>
                  <a:pt x="64" y="41"/>
                </a:cubicBezTo>
                <a:cubicBezTo>
                  <a:pt x="64" y="42"/>
                  <a:pt x="64" y="43"/>
                  <a:pt x="6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3ACDA3F-A470-478F-8DA7-6D20AF25D040}"/>
              </a:ext>
            </a:extLst>
          </p:cNvPr>
          <p:cNvSpPr txBox="1"/>
          <p:nvPr/>
        </p:nvSpPr>
        <p:spPr>
          <a:xfrm>
            <a:off x="6378098" y="2563947"/>
            <a:ext cx="3924784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81ED76-7593-4606-BE0E-F6FDCF8A6D54}"/>
              </a:ext>
            </a:extLst>
          </p:cNvPr>
          <p:cNvSpPr txBox="1"/>
          <p:nvPr/>
        </p:nvSpPr>
        <p:spPr>
          <a:xfrm>
            <a:off x="6378098" y="3669187"/>
            <a:ext cx="3924784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D2CE4C-BCA5-4DD9-9964-C2E56E94ED30}"/>
              </a:ext>
            </a:extLst>
          </p:cNvPr>
          <p:cNvSpPr txBox="1"/>
          <p:nvPr/>
        </p:nvSpPr>
        <p:spPr>
          <a:xfrm>
            <a:off x="6359955" y="4842588"/>
            <a:ext cx="3924784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296122C-A5AF-47D4-B6EC-80C6E0919B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37944"/>
          <a:stretch/>
        </p:blipFill>
        <p:spPr>
          <a:xfrm>
            <a:off x="4567347" y="1408213"/>
            <a:ext cx="4523130" cy="10118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B6365A-38F9-411F-B015-512D849B8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" y="1565974"/>
            <a:ext cx="4600878" cy="46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7D1378-AB2D-4066-9E54-8C75513B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6455" b="561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E9CF26-8568-4E05-9DC0-784A311BF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12" y="1717222"/>
            <a:ext cx="4419600" cy="4419600"/>
          </a:xfrm>
          <a:prstGeom prst="rect">
            <a:avLst/>
          </a:prstGeom>
        </p:spPr>
      </p:pic>
      <p:sp>
        <p:nvSpPr>
          <p:cNvPr id="5" name="TextBox 130">
            <a:extLst>
              <a:ext uri="{FF2B5EF4-FFF2-40B4-BE49-F238E27FC236}">
                <a16:creationId xmlns:a16="http://schemas.microsoft.com/office/drawing/2014/main" id="{00DF0B91-7497-431E-BD92-A6383A5A6C2F}"/>
              </a:ext>
            </a:extLst>
          </p:cNvPr>
          <p:cNvSpPr txBox="1"/>
          <p:nvPr/>
        </p:nvSpPr>
        <p:spPr>
          <a:xfrm>
            <a:off x="2486740" y="2930739"/>
            <a:ext cx="5707479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cs typeface="+mn-ea"/>
                <a:sym typeface="+mn-lt"/>
              </a:rPr>
              <a:t>THANK YOU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Straight Connector 131">
            <a:extLst>
              <a:ext uri="{FF2B5EF4-FFF2-40B4-BE49-F238E27FC236}">
                <a16:creationId xmlns:a16="http://schemas.microsoft.com/office/drawing/2014/main" id="{D1E02F5E-9AC5-4DE8-BADF-976FC39F1308}"/>
              </a:ext>
            </a:extLst>
          </p:cNvPr>
          <p:cNvCxnSpPr>
            <a:cxnSpLocks/>
          </p:cNvCxnSpPr>
          <p:nvPr/>
        </p:nvCxnSpPr>
        <p:spPr>
          <a:xfrm>
            <a:off x="3637148" y="2495441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2">
            <a:extLst>
              <a:ext uri="{FF2B5EF4-FFF2-40B4-BE49-F238E27FC236}">
                <a16:creationId xmlns:a16="http://schemas.microsoft.com/office/drawing/2014/main" id="{4C8CF988-702B-40D5-8BB1-624E6A016C4A}"/>
              </a:ext>
            </a:extLst>
          </p:cNvPr>
          <p:cNvCxnSpPr>
            <a:cxnSpLocks/>
          </p:cNvCxnSpPr>
          <p:nvPr/>
        </p:nvCxnSpPr>
        <p:spPr>
          <a:xfrm>
            <a:off x="3637148" y="2495441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514350-2218-498A-AE61-50B5A0843CC7}"/>
              </a:ext>
            </a:extLst>
          </p:cNvPr>
          <p:cNvSpPr txBox="1"/>
          <p:nvPr/>
        </p:nvSpPr>
        <p:spPr>
          <a:xfrm>
            <a:off x="3393227" y="4167893"/>
            <a:ext cx="374925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0DB059-8724-4EA6-9A7F-4781092CED27}"/>
              </a:ext>
            </a:extLst>
          </p:cNvPr>
          <p:cNvSpPr/>
          <p:nvPr/>
        </p:nvSpPr>
        <p:spPr>
          <a:xfrm>
            <a:off x="2486740" y="3918496"/>
            <a:ext cx="841317" cy="8413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91C80466-1E55-47E7-A538-2F38D6D945AB}"/>
              </a:ext>
            </a:extLst>
          </p:cNvPr>
          <p:cNvSpPr>
            <a:spLocks noEditPoints="1"/>
          </p:cNvSpPr>
          <p:nvPr/>
        </p:nvSpPr>
        <p:spPr bwMode="auto">
          <a:xfrm>
            <a:off x="2728792" y="4158974"/>
            <a:ext cx="253355" cy="330461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66E0B5BA-88CE-4AC9-91A4-551286106887}"/>
              </a:ext>
            </a:extLst>
          </p:cNvPr>
          <p:cNvSpPr>
            <a:spLocks/>
          </p:cNvSpPr>
          <p:nvPr/>
        </p:nvSpPr>
        <p:spPr bwMode="auto">
          <a:xfrm>
            <a:off x="2925495" y="4280144"/>
            <a:ext cx="160510" cy="239190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8C841C6F-ACDC-4786-96C1-CDAA0EDF1999}"/>
              </a:ext>
            </a:extLst>
          </p:cNvPr>
          <p:cNvSpPr>
            <a:spLocks/>
          </p:cNvSpPr>
          <p:nvPr/>
        </p:nvSpPr>
        <p:spPr bwMode="auto">
          <a:xfrm>
            <a:off x="2807740" y="4269680"/>
            <a:ext cx="95459" cy="83684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EA5AF8-E1A4-4DAA-A43F-5D308E190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97" y="3774437"/>
            <a:ext cx="3090131" cy="2180521"/>
          </a:xfrm>
          <a:prstGeom prst="rect">
            <a:avLst/>
          </a:prstGeom>
        </p:spPr>
      </p:pic>
      <p:grpSp>
        <p:nvGrpSpPr>
          <p:cNvPr id="16" name="Group 23">
            <a:extLst>
              <a:ext uri="{FF2B5EF4-FFF2-40B4-BE49-F238E27FC236}">
                <a16:creationId xmlns:a16="http://schemas.microsoft.com/office/drawing/2014/main" id="{01F63D67-9E94-4CCC-8331-A8ABD55A71C6}"/>
              </a:ext>
            </a:extLst>
          </p:cNvPr>
          <p:cNvGrpSpPr/>
          <p:nvPr/>
        </p:nvGrpSpPr>
        <p:grpSpPr>
          <a:xfrm>
            <a:off x="6292282" y="2151594"/>
            <a:ext cx="1067580" cy="322186"/>
            <a:chOff x="9195775" y="3278693"/>
            <a:chExt cx="1067580" cy="322186"/>
          </a:xfrm>
        </p:grpSpPr>
        <p:pic>
          <p:nvPicPr>
            <p:cNvPr id="17" name="Graphic 20" descr="Star">
              <a:extLst>
                <a:ext uri="{FF2B5EF4-FFF2-40B4-BE49-F238E27FC236}">
                  <a16:creationId xmlns:a16="http://schemas.microsoft.com/office/drawing/2014/main" id="{F55E5E46-7081-4291-94A7-CE8C7C743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8" name="Graphic 21" descr="Star">
              <a:extLst>
                <a:ext uri="{FF2B5EF4-FFF2-40B4-BE49-F238E27FC236}">
                  <a16:creationId xmlns:a16="http://schemas.microsoft.com/office/drawing/2014/main" id="{793B36AA-D3DF-45AA-92AA-007765AC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9" name="Graphic 22" descr="Star">
              <a:extLst>
                <a:ext uri="{FF2B5EF4-FFF2-40B4-BE49-F238E27FC236}">
                  <a16:creationId xmlns:a16="http://schemas.microsoft.com/office/drawing/2014/main" id="{BE540FA8-C683-456D-AF31-CCE40163A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4E638751-AF52-44CD-AFCC-40C0E396671B}"/>
              </a:ext>
            </a:extLst>
          </p:cNvPr>
          <p:cNvGrpSpPr/>
          <p:nvPr/>
        </p:nvGrpSpPr>
        <p:grpSpPr>
          <a:xfrm>
            <a:off x="2486740" y="5051247"/>
            <a:ext cx="1067580" cy="322186"/>
            <a:chOff x="9195775" y="3278693"/>
            <a:chExt cx="1067580" cy="322186"/>
          </a:xfrm>
        </p:grpSpPr>
        <p:pic>
          <p:nvPicPr>
            <p:cNvPr id="21" name="Graphic 20" descr="Star">
              <a:extLst>
                <a:ext uri="{FF2B5EF4-FFF2-40B4-BE49-F238E27FC236}">
                  <a16:creationId xmlns:a16="http://schemas.microsoft.com/office/drawing/2014/main" id="{3D1CDC1C-DC9C-42D0-B737-A80A9070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22" name="Graphic 21" descr="Star">
              <a:extLst>
                <a:ext uri="{FF2B5EF4-FFF2-40B4-BE49-F238E27FC236}">
                  <a16:creationId xmlns:a16="http://schemas.microsoft.com/office/drawing/2014/main" id="{9C72E2DC-FFA7-4F34-BEB0-91A570BB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23" name="Graphic 22" descr="Star">
              <a:extLst>
                <a:ext uri="{FF2B5EF4-FFF2-40B4-BE49-F238E27FC236}">
                  <a16:creationId xmlns:a16="http://schemas.microsoft.com/office/drawing/2014/main" id="{294D85D1-0439-4CC0-A65C-6936684F1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87AE0EE-2EFD-4A8A-AAA6-E8426A234D65}"/>
              </a:ext>
            </a:extLst>
          </p:cNvPr>
          <p:cNvSpPr/>
          <p:nvPr/>
        </p:nvSpPr>
        <p:spPr>
          <a:xfrm>
            <a:off x="8508816" y="20903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26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5" name="TextBox 3">
            <a:hlinkClick r:id="rId7"/>
            <a:extLst>
              <a:ext uri="{FF2B5EF4-FFF2-40B4-BE49-F238E27FC236}">
                <a16:creationId xmlns:a16="http://schemas.microsoft.com/office/drawing/2014/main" id="{D2EE1685-6729-418D-9762-F0028A4362C0}"/>
              </a:ext>
            </a:extLst>
          </p:cNvPr>
          <p:cNvSpPr txBox="1"/>
          <p:nvPr/>
        </p:nvSpPr>
        <p:spPr>
          <a:xfrm>
            <a:off x="2412655" y="58194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BB347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BB34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7" name="TextBox 130">
            <a:extLst>
              <a:ext uri="{FF2B5EF4-FFF2-40B4-BE49-F238E27FC236}">
                <a16:creationId xmlns:a16="http://schemas.microsoft.com/office/drawing/2014/main" id="{170BB4FF-134F-4172-AF45-031B898F92CC}"/>
              </a:ext>
            </a:extLst>
          </p:cNvPr>
          <p:cNvSpPr txBox="1"/>
          <p:nvPr/>
        </p:nvSpPr>
        <p:spPr>
          <a:xfrm>
            <a:off x="6604123" y="2566743"/>
            <a:ext cx="4020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uLnTx/>
                <a:uFillTx/>
                <a:cs typeface="+mn-ea"/>
                <a:sym typeface="+mn-lt"/>
              </a:rPr>
              <a:t>Part one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131">
            <a:extLst>
              <a:ext uri="{FF2B5EF4-FFF2-40B4-BE49-F238E27FC236}">
                <a16:creationId xmlns:a16="http://schemas.microsoft.com/office/drawing/2014/main" id="{52105306-5789-44E8-8335-456DE87CE709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>
            <a:extLst>
              <a:ext uri="{FF2B5EF4-FFF2-40B4-BE49-F238E27FC236}">
                <a16:creationId xmlns:a16="http://schemas.microsoft.com/office/drawing/2014/main" id="{88D5794A-9393-4491-A412-09B8D2109043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39DF3F-88D0-48C7-8C27-89E58EB9447C}"/>
              </a:ext>
            </a:extLst>
          </p:cNvPr>
          <p:cNvSpPr txBox="1"/>
          <p:nvPr/>
        </p:nvSpPr>
        <p:spPr>
          <a:xfrm>
            <a:off x="6733789" y="3825240"/>
            <a:ext cx="2085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75FF1D69-07AE-48BD-BD5B-486DD5BD8A79}"/>
              </a:ext>
            </a:extLst>
          </p:cNvPr>
          <p:cNvGrpSpPr/>
          <p:nvPr/>
        </p:nvGrpSpPr>
        <p:grpSpPr>
          <a:xfrm>
            <a:off x="6708843" y="2147269"/>
            <a:ext cx="1067580" cy="322186"/>
            <a:chOff x="9195775" y="3278693"/>
            <a:chExt cx="1067580" cy="322186"/>
          </a:xfrm>
        </p:grpSpPr>
        <p:pic>
          <p:nvPicPr>
            <p:cNvPr id="12" name="Graphic 20" descr="Star">
              <a:extLst>
                <a:ext uri="{FF2B5EF4-FFF2-40B4-BE49-F238E27FC236}">
                  <a16:creationId xmlns:a16="http://schemas.microsoft.com/office/drawing/2014/main" id="{1FA7CF64-197E-44C4-82AA-7397DBB8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3" name="Graphic 21" descr="Star">
              <a:extLst>
                <a:ext uri="{FF2B5EF4-FFF2-40B4-BE49-F238E27FC236}">
                  <a16:creationId xmlns:a16="http://schemas.microsoft.com/office/drawing/2014/main" id="{E25B1060-B940-4CF4-8A97-3CEAC949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4" name="Graphic 22" descr="Star">
              <a:extLst>
                <a:ext uri="{FF2B5EF4-FFF2-40B4-BE49-F238E27FC236}">
                  <a16:creationId xmlns:a16="http://schemas.microsoft.com/office/drawing/2014/main" id="{F2ACC49D-BD9E-4EFC-AD70-46D56CC39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53" y="1382387"/>
            <a:ext cx="6045647" cy="426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A35A35-DAB8-436B-8E4E-F347F3C8B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51" y="3385588"/>
            <a:ext cx="2262851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82">
            <a:extLst>
              <a:ext uri="{FF2B5EF4-FFF2-40B4-BE49-F238E27FC236}">
                <a16:creationId xmlns:a16="http://schemas.microsoft.com/office/drawing/2014/main" id="{36B26206-7778-4632-839C-1F5F10E7A39E}"/>
              </a:ext>
            </a:extLst>
          </p:cNvPr>
          <p:cNvSpPr/>
          <p:nvPr/>
        </p:nvSpPr>
        <p:spPr>
          <a:xfrm>
            <a:off x="6071688" y="3903171"/>
            <a:ext cx="3865840" cy="1710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9" name="Rectangle 83">
            <a:extLst>
              <a:ext uri="{FF2B5EF4-FFF2-40B4-BE49-F238E27FC236}">
                <a16:creationId xmlns:a16="http://schemas.microsoft.com/office/drawing/2014/main" id="{1AED6362-4454-4B26-80C5-45C82AFA341D}"/>
              </a:ext>
            </a:extLst>
          </p:cNvPr>
          <p:cNvSpPr/>
          <p:nvPr/>
        </p:nvSpPr>
        <p:spPr>
          <a:xfrm>
            <a:off x="5306745" y="3729743"/>
            <a:ext cx="11684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10" name="Freeform: Shape 84">
            <a:extLst>
              <a:ext uri="{FF2B5EF4-FFF2-40B4-BE49-F238E27FC236}">
                <a16:creationId xmlns:a16="http://schemas.microsoft.com/office/drawing/2014/main" id="{328BC5A6-51D3-4BFD-B554-53F41F6A9CC5}"/>
              </a:ext>
            </a:extLst>
          </p:cNvPr>
          <p:cNvSpPr/>
          <p:nvPr/>
        </p:nvSpPr>
        <p:spPr>
          <a:xfrm>
            <a:off x="5306745" y="3444707"/>
            <a:ext cx="1168400" cy="2627470"/>
          </a:xfrm>
          <a:custGeom>
            <a:avLst/>
            <a:gdLst>
              <a:gd name="connsiteX0" fmla="*/ 0 w 1168400"/>
              <a:gd name="connsiteY0" fmla="*/ 0 h 2627470"/>
              <a:gd name="connsiteX1" fmla="*/ 1168400 w 1168400"/>
              <a:gd name="connsiteY1" fmla="*/ 0 h 2627470"/>
              <a:gd name="connsiteX2" fmla="*/ 1168400 w 1168400"/>
              <a:gd name="connsiteY2" fmla="*/ 748896 h 2627470"/>
              <a:gd name="connsiteX3" fmla="*/ 1168400 w 1168400"/>
              <a:gd name="connsiteY3" fmla="*/ 1878576 h 2627470"/>
              <a:gd name="connsiteX4" fmla="*/ 1168400 w 1168400"/>
              <a:gd name="connsiteY4" fmla="*/ 2627470 h 2627470"/>
              <a:gd name="connsiteX5" fmla="*/ 0 w 1168400"/>
              <a:gd name="connsiteY5" fmla="*/ 2627470 h 262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0" h="2627470">
                <a:moveTo>
                  <a:pt x="0" y="0"/>
                </a:moveTo>
                <a:lnTo>
                  <a:pt x="1168400" y="0"/>
                </a:lnTo>
                <a:lnTo>
                  <a:pt x="1168400" y="748896"/>
                </a:lnTo>
                <a:lnTo>
                  <a:pt x="1168400" y="1878576"/>
                </a:lnTo>
                <a:lnTo>
                  <a:pt x="1168400" y="2627470"/>
                </a:lnTo>
                <a:lnTo>
                  <a:pt x="0" y="2627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11" name="Freeform: Shape 85">
            <a:extLst>
              <a:ext uri="{FF2B5EF4-FFF2-40B4-BE49-F238E27FC236}">
                <a16:creationId xmlns:a16="http://schemas.microsoft.com/office/drawing/2014/main" id="{C3FA8F40-43E4-4365-A287-98832AF3003E}"/>
              </a:ext>
            </a:extLst>
          </p:cNvPr>
          <p:cNvSpPr/>
          <p:nvPr/>
        </p:nvSpPr>
        <p:spPr>
          <a:xfrm>
            <a:off x="5455919" y="4091134"/>
            <a:ext cx="1019226" cy="1334618"/>
          </a:xfrm>
          <a:custGeom>
            <a:avLst/>
            <a:gdLst>
              <a:gd name="connsiteX0" fmla="*/ 667309 w 1019226"/>
              <a:gd name="connsiteY0" fmla="*/ 0 h 1334618"/>
              <a:gd name="connsiteX1" fmla="*/ 927056 w 1019226"/>
              <a:gd name="connsiteY1" fmla="*/ 52440 h 1334618"/>
              <a:gd name="connsiteX2" fmla="*/ 1019226 w 1019226"/>
              <a:gd name="connsiteY2" fmla="*/ 102469 h 1334618"/>
              <a:gd name="connsiteX3" fmla="*/ 1019226 w 1019226"/>
              <a:gd name="connsiteY3" fmla="*/ 1232149 h 1334618"/>
              <a:gd name="connsiteX4" fmla="*/ 927056 w 1019226"/>
              <a:gd name="connsiteY4" fmla="*/ 1282178 h 1334618"/>
              <a:gd name="connsiteX5" fmla="*/ 667309 w 1019226"/>
              <a:gd name="connsiteY5" fmla="*/ 1334618 h 1334618"/>
              <a:gd name="connsiteX6" fmla="*/ 0 w 1019226"/>
              <a:gd name="connsiteY6" fmla="*/ 667309 h 1334618"/>
              <a:gd name="connsiteX7" fmla="*/ 667309 w 1019226"/>
              <a:gd name="connsiteY7" fmla="*/ 0 h 13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26" h="1334618">
                <a:moveTo>
                  <a:pt x="667309" y="0"/>
                </a:moveTo>
                <a:cubicBezTo>
                  <a:pt x="759445" y="0"/>
                  <a:pt x="847220" y="18673"/>
                  <a:pt x="927056" y="52440"/>
                </a:cubicBezTo>
                <a:lnTo>
                  <a:pt x="1019226" y="102469"/>
                </a:lnTo>
                <a:lnTo>
                  <a:pt x="1019226" y="1232149"/>
                </a:lnTo>
                <a:lnTo>
                  <a:pt x="927056" y="1282178"/>
                </a:lnTo>
                <a:cubicBezTo>
                  <a:pt x="847220" y="1315945"/>
                  <a:pt x="759445" y="1334618"/>
                  <a:pt x="667309" y="1334618"/>
                </a:cubicBezTo>
                <a:cubicBezTo>
                  <a:pt x="298764" y="1334618"/>
                  <a:pt x="0" y="1035854"/>
                  <a:pt x="0" y="667309"/>
                </a:cubicBezTo>
                <a:cubicBezTo>
                  <a:pt x="0" y="298764"/>
                  <a:pt x="298764" y="0"/>
                  <a:pt x="6673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+mn-ea"/>
              <a:sym typeface="+mn-lt"/>
            </a:endParaRPr>
          </a:p>
        </p:txBody>
      </p:sp>
      <p:sp>
        <p:nvSpPr>
          <p:cNvPr id="12" name="TextBox 86">
            <a:extLst>
              <a:ext uri="{FF2B5EF4-FFF2-40B4-BE49-F238E27FC236}">
                <a16:creationId xmlns:a16="http://schemas.microsoft.com/office/drawing/2014/main" id="{9E5CDD3F-C719-4638-8A92-4B24677B0776}"/>
              </a:ext>
            </a:extLst>
          </p:cNvPr>
          <p:cNvSpPr txBox="1"/>
          <p:nvPr/>
        </p:nvSpPr>
        <p:spPr>
          <a:xfrm>
            <a:off x="5455919" y="4476170"/>
            <a:ext cx="101922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4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7DC8936-9970-4F95-BFF9-90660C599846}"/>
              </a:ext>
            </a:extLst>
          </p:cNvPr>
          <p:cNvSpPr/>
          <p:nvPr/>
        </p:nvSpPr>
        <p:spPr>
          <a:xfrm>
            <a:off x="6071688" y="1900371"/>
            <a:ext cx="5053512" cy="1710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8E79D38-8983-4BF5-ABE8-7F716264DBB2}"/>
              </a:ext>
            </a:extLst>
          </p:cNvPr>
          <p:cNvSpPr/>
          <p:nvPr/>
        </p:nvSpPr>
        <p:spPr>
          <a:xfrm>
            <a:off x="5306745" y="1726943"/>
            <a:ext cx="11684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15" name="Freeform: Shape 60">
            <a:extLst>
              <a:ext uri="{FF2B5EF4-FFF2-40B4-BE49-F238E27FC236}">
                <a16:creationId xmlns:a16="http://schemas.microsoft.com/office/drawing/2014/main" id="{1A557275-3854-4F84-916E-01D81429CBEA}"/>
              </a:ext>
            </a:extLst>
          </p:cNvPr>
          <p:cNvSpPr/>
          <p:nvPr/>
        </p:nvSpPr>
        <p:spPr>
          <a:xfrm>
            <a:off x="5306745" y="1441907"/>
            <a:ext cx="1168400" cy="2627470"/>
          </a:xfrm>
          <a:custGeom>
            <a:avLst/>
            <a:gdLst>
              <a:gd name="connsiteX0" fmla="*/ 0 w 1168400"/>
              <a:gd name="connsiteY0" fmla="*/ 0 h 2627470"/>
              <a:gd name="connsiteX1" fmla="*/ 1168400 w 1168400"/>
              <a:gd name="connsiteY1" fmla="*/ 0 h 2627470"/>
              <a:gd name="connsiteX2" fmla="*/ 1168400 w 1168400"/>
              <a:gd name="connsiteY2" fmla="*/ 748896 h 2627470"/>
              <a:gd name="connsiteX3" fmla="*/ 1168400 w 1168400"/>
              <a:gd name="connsiteY3" fmla="*/ 1878576 h 2627470"/>
              <a:gd name="connsiteX4" fmla="*/ 1168400 w 1168400"/>
              <a:gd name="connsiteY4" fmla="*/ 2627470 h 2627470"/>
              <a:gd name="connsiteX5" fmla="*/ 0 w 1168400"/>
              <a:gd name="connsiteY5" fmla="*/ 2627470 h 262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0" h="2627470">
                <a:moveTo>
                  <a:pt x="0" y="0"/>
                </a:moveTo>
                <a:lnTo>
                  <a:pt x="1168400" y="0"/>
                </a:lnTo>
                <a:lnTo>
                  <a:pt x="1168400" y="748896"/>
                </a:lnTo>
                <a:lnTo>
                  <a:pt x="1168400" y="1878576"/>
                </a:lnTo>
                <a:lnTo>
                  <a:pt x="1168400" y="2627470"/>
                </a:lnTo>
                <a:lnTo>
                  <a:pt x="0" y="2627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16" name="Freeform: Shape 57">
            <a:extLst>
              <a:ext uri="{FF2B5EF4-FFF2-40B4-BE49-F238E27FC236}">
                <a16:creationId xmlns:a16="http://schemas.microsoft.com/office/drawing/2014/main" id="{1757345E-FF78-4B90-BD62-28523709940B}"/>
              </a:ext>
            </a:extLst>
          </p:cNvPr>
          <p:cNvSpPr/>
          <p:nvPr/>
        </p:nvSpPr>
        <p:spPr>
          <a:xfrm>
            <a:off x="5455919" y="2088334"/>
            <a:ext cx="1019226" cy="1334618"/>
          </a:xfrm>
          <a:custGeom>
            <a:avLst/>
            <a:gdLst>
              <a:gd name="connsiteX0" fmla="*/ 667309 w 1019226"/>
              <a:gd name="connsiteY0" fmla="*/ 0 h 1334618"/>
              <a:gd name="connsiteX1" fmla="*/ 927056 w 1019226"/>
              <a:gd name="connsiteY1" fmla="*/ 52440 h 1334618"/>
              <a:gd name="connsiteX2" fmla="*/ 1019226 w 1019226"/>
              <a:gd name="connsiteY2" fmla="*/ 102469 h 1334618"/>
              <a:gd name="connsiteX3" fmla="*/ 1019226 w 1019226"/>
              <a:gd name="connsiteY3" fmla="*/ 1232149 h 1334618"/>
              <a:gd name="connsiteX4" fmla="*/ 927056 w 1019226"/>
              <a:gd name="connsiteY4" fmla="*/ 1282178 h 1334618"/>
              <a:gd name="connsiteX5" fmla="*/ 667309 w 1019226"/>
              <a:gd name="connsiteY5" fmla="*/ 1334618 h 1334618"/>
              <a:gd name="connsiteX6" fmla="*/ 0 w 1019226"/>
              <a:gd name="connsiteY6" fmla="*/ 667309 h 1334618"/>
              <a:gd name="connsiteX7" fmla="*/ 667309 w 1019226"/>
              <a:gd name="connsiteY7" fmla="*/ 0 h 13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26" h="1334618">
                <a:moveTo>
                  <a:pt x="667309" y="0"/>
                </a:moveTo>
                <a:cubicBezTo>
                  <a:pt x="759445" y="0"/>
                  <a:pt x="847220" y="18673"/>
                  <a:pt x="927056" y="52440"/>
                </a:cubicBezTo>
                <a:lnTo>
                  <a:pt x="1019226" y="102469"/>
                </a:lnTo>
                <a:lnTo>
                  <a:pt x="1019226" y="1232149"/>
                </a:lnTo>
                <a:lnTo>
                  <a:pt x="927056" y="1282178"/>
                </a:lnTo>
                <a:cubicBezTo>
                  <a:pt x="847220" y="1315945"/>
                  <a:pt x="759445" y="1334618"/>
                  <a:pt x="667309" y="1334618"/>
                </a:cubicBezTo>
                <a:cubicBezTo>
                  <a:pt x="298764" y="1334618"/>
                  <a:pt x="0" y="1035854"/>
                  <a:pt x="0" y="667309"/>
                </a:cubicBezTo>
                <a:cubicBezTo>
                  <a:pt x="0" y="298764"/>
                  <a:pt x="298764" y="0"/>
                  <a:pt x="667309" y="0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17" name="TextBox 61">
            <a:extLst>
              <a:ext uri="{FF2B5EF4-FFF2-40B4-BE49-F238E27FC236}">
                <a16:creationId xmlns:a16="http://schemas.microsoft.com/office/drawing/2014/main" id="{AF78EA36-A6D2-498F-AD11-54E49787C890}"/>
              </a:ext>
            </a:extLst>
          </p:cNvPr>
          <p:cNvSpPr txBox="1"/>
          <p:nvPr/>
        </p:nvSpPr>
        <p:spPr>
          <a:xfrm>
            <a:off x="5504412" y="2375775"/>
            <a:ext cx="101922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4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76B5E3-C020-4214-8886-8C1F6B6A3361}"/>
              </a:ext>
            </a:extLst>
          </p:cNvPr>
          <p:cNvSpPr txBox="1"/>
          <p:nvPr/>
        </p:nvSpPr>
        <p:spPr>
          <a:xfrm>
            <a:off x="7012196" y="2288411"/>
            <a:ext cx="349260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Click here to add content that matches the title.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46F11F4-7361-4D66-9679-C908E044B47A}"/>
              </a:ext>
            </a:extLst>
          </p:cNvPr>
          <p:cNvSpPr txBox="1"/>
          <p:nvPr/>
        </p:nvSpPr>
        <p:spPr>
          <a:xfrm>
            <a:off x="7058689" y="4217620"/>
            <a:ext cx="2466266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 Click here to add content that matches the title.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3109844E-5B0C-47F5-8D29-40B9EC4E2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r="23693" b="321"/>
          <a:stretch/>
        </p:blipFill>
        <p:spPr>
          <a:xfrm>
            <a:off x="1662253" y="1315676"/>
            <a:ext cx="3413760" cy="49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955808-AE24-4C63-A7D2-43E62407C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37944"/>
          <a:stretch/>
        </p:blipFill>
        <p:spPr>
          <a:xfrm>
            <a:off x="1735182" y="2107712"/>
            <a:ext cx="4523130" cy="1011836"/>
          </a:xfrm>
          <a:prstGeom prst="rect">
            <a:avLst/>
          </a:prstGeom>
        </p:spPr>
      </p:pic>
      <p:sp>
        <p:nvSpPr>
          <p:cNvPr id="9" name="Oval 9">
            <a:extLst>
              <a:ext uri="{FF2B5EF4-FFF2-40B4-BE49-F238E27FC236}">
                <a16:creationId xmlns:a16="http://schemas.microsoft.com/office/drawing/2014/main" id="{49B149FA-47CF-485F-B84B-A66E45855663}"/>
              </a:ext>
            </a:extLst>
          </p:cNvPr>
          <p:cNvSpPr/>
          <p:nvPr/>
        </p:nvSpPr>
        <p:spPr>
          <a:xfrm>
            <a:off x="1721987" y="3063612"/>
            <a:ext cx="841317" cy="8413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21729498-3CCF-4259-BCDE-B292BA847F6A}"/>
              </a:ext>
            </a:extLst>
          </p:cNvPr>
          <p:cNvSpPr>
            <a:spLocks noEditPoints="1"/>
          </p:cNvSpPr>
          <p:nvPr/>
        </p:nvSpPr>
        <p:spPr bwMode="auto">
          <a:xfrm>
            <a:off x="1964039" y="3304090"/>
            <a:ext cx="253355" cy="330461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97">
            <a:extLst>
              <a:ext uri="{FF2B5EF4-FFF2-40B4-BE49-F238E27FC236}">
                <a16:creationId xmlns:a16="http://schemas.microsoft.com/office/drawing/2014/main" id="{21892BD9-D484-4203-A2B3-F0CCF7F7BFCC}"/>
              </a:ext>
            </a:extLst>
          </p:cNvPr>
          <p:cNvSpPr>
            <a:spLocks/>
          </p:cNvSpPr>
          <p:nvPr/>
        </p:nvSpPr>
        <p:spPr bwMode="auto">
          <a:xfrm>
            <a:off x="2160742" y="3425260"/>
            <a:ext cx="160510" cy="239190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9DAEDF94-04AA-4D6A-ACF6-66472B0D7BEF}"/>
              </a:ext>
            </a:extLst>
          </p:cNvPr>
          <p:cNvSpPr>
            <a:spLocks/>
          </p:cNvSpPr>
          <p:nvPr/>
        </p:nvSpPr>
        <p:spPr bwMode="auto">
          <a:xfrm>
            <a:off x="2042987" y="3414796"/>
            <a:ext cx="95459" cy="83684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46BF0F-1354-4DA8-847A-C29FC891218A}"/>
              </a:ext>
            </a:extLst>
          </p:cNvPr>
          <p:cNvSpPr txBox="1"/>
          <p:nvPr/>
        </p:nvSpPr>
        <p:spPr>
          <a:xfrm>
            <a:off x="2842675" y="3081477"/>
            <a:ext cx="264270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Click here to add content that matches the title.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23">
            <a:extLst>
              <a:ext uri="{FF2B5EF4-FFF2-40B4-BE49-F238E27FC236}">
                <a16:creationId xmlns:a16="http://schemas.microsoft.com/office/drawing/2014/main" id="{7AC2590E-44BC-4392-BCDF-D923C3818CEF}"/>
              </a:ext>
            </a:extLst>
          </p:cNvPr>
          <p:cNvGrpSpPr/>
          <p:nvPr/>
        </p:nvGrpSpPr>
        <p:grpSpPr>
          <a:xfrm>
            <a:off x="2817728" y="4831979"/>
            <a:ext cx="1067580" cy="322186"/>
            <a:chOff x="9195775" y="3278693"/>
            <a:chExt cx="1067580" cy="322186"/>
          </a:xfrm>
        </p:grpSpPr>
        <p:pic>
          <p:nvPicPr>
            <p:cNvPr id="15" name="Graphic 20" descr="Star">
              <a:extLst>
                <a:ext uri="{FF2B5EF4-FFF2-40B4-BE49-F238E27FC236}">
                  <a16:creationId xmlns:a16="http://schemas.microsoft.com/office/drawing/2014/main" id="{2C2D098E-7D9E-464F-B9E6-2EBC55846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6" name="Graphic 21" descr="Star">
              <a:extLst>
                <a:ext uri="{FF2B5EF4-FFF2-40B4-BE49-F238E27FC236}">
                  <a16:creationId xmlns:a16="http://schemas.microsoft.com/office/drawing/2014/main" id="{901B962B-3695-44D3-8095-94F46ED1F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7" name="Graphic 22" descr="Star">
              <a:extLst>
                <a:ext uri="{FF2B5EF4-FFF2-40B4-BE49-F238E27FC236}">
                  <a16:creationId xmlns:a16="http://schemas.microsoft.com/office/drawing/2014/main" id="{17A13758-5D64-4FFE-AA58-52D5F69A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C970EDED-FFBE-4B97-8A43-9549C8BC3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37944"/>
          <a:stretch/>
        </p:blipFill>
        <p:spPr>
          <a:xfrm>
            <a:off x="6330471" y="2107712"/>
            <a:ext cx="4523130" cy="1011836"/>
          </a:xfrm>
          <a:prstGeom prst="rect">
            <a:avLst/>
          </a:prstGeom>
        </p:spPr>
      </p:pic>
      <p:sp>
        <p:nvSpPr>
          <p:cNvPr id="19" name="Oval 9">
            <a:extLst>
              <a:ext uri="{FF2B5EF4-FFF2-40B4-BE49-F238E27FC236}">
                <a16:creationId xmlns:a16="http://schemas.microsoft.com/office/drawing/2014/main" id="{97BFEA6D-A980-415A-B38F-799387B89624}"/>
              </a:ext>
            </a:extLst>
          </p:cNvPr>
          <p:cNvSpPr/>
          <p:nvPr/>
        </p:nvSpPr>
        <p:spPr>
          <a:xfrm>
            <a:off x="6317276" y="3063612"/>
            <a:ext cx="841317" cy="8413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20" name="Freeform 96">
            <a:extLst>
              <a:ext uri="{FF2B5EF4-FFF2-40B4-BE49-F238E27FC236}">
                <a16:creationId xmlns:a16="http://schemas.microsoft.com/office/drawing/2014/main" id="{951BD7B7-F939-4EDC-80A0-B94E6412ABB0}"/>
              </a:ext>
            </a:extLst>
          </p:cNvPr>
          <p:cNvSpPr>
            <a:spLocks noEditPoints="1"/>
          </p:cNvSpPr>
          <p:nvPr/>
        </p:nvSpPr>
        <p:spPr bwMode="auto">
          <a:xfrm>
            <a:off x="6559328" y="3304090"/>
            <a:ext cx="253355" cy="330461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97">
            <a:extLst>
              <a:ext uri="{FF2B5EF4-FFF2-40B4-BE49-F238E27FC236}">
                <a16:creationId xmlns:a16="http://schemas.microsoft.com/office/drawing/2014/main" id="{988DD31F-6B6B-48C1-8BB4-B1A066EDE65C}"/>
              </a:ext>
            </a:extLst>
          </p:cNvPr>
          <p:cNvSpPr>
            <a:spLocks/>
          </p:cNvSpPr>
          <p:nvPr/>
        </p:nvSpPr>
        <p:spPr bwMode="auto">
          <a:xfrm>
            <a:off x="6756031" y="3425260"/>
            <a:ext cx="160510" cy="239190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46FDA435-304E-45E8-B7EC-8BEFACCFFE97}"/>
              </a:ext>
            </a:extLst>
          </p:cNvPr>
          <p:cNvSpPr>
            <a:spLocks/>
          </p:cNvSpPr>
          <p:nvPr/>
        </p:nvSpPr>
        <p:spPr bwMode="auto">
          <a:xfrm>
            <a:off x="6638276" y="3414796"/>
            <a:ext cx="95459" cy="83684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88C6BF7-2C69-40F0-8485-CF30C8B04FDE}"/>
              </a:ext>
            </a:extLst>
          </p:cNvPr>
          <p:cNvSpPr txBox="1"/>
          <p:nvPr/>
        </p:nvSpPr>
        <p:spPr>
          <a:xfrm>
            <a:off x="7437964" y="3081477"/>
            <a:ext cx="264270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Click here to add content that matches the title.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E3D8C4-B990-409C-A334-6669FA61D3C5}"/>
              </a:ext>
            </a:extLst>
          </p:cNvPr>
          <p:cNvGrpSpPr/>
          <p:nvPr/>
        </p:nvGrpSpPr>
        <p:grpSpPr>
          <a:xfrm>
            <a:off x="7413017" y="4831979"/>
            <a:ext cx="1067580" cy="322186"/>
            <a:chOff x="9195775" y="3278693"/>
            <a:chExt cx="1067580" cy="322186"/>
          </a:xfrm>
        </p:grpSpPr>
        <p:pic>
          <p:nvPicPr>
            <p:cNvPr id="25" name="Graphic 20" descr="Star">
              <a:extLst>
                <a:ext uri="{FF2B5EF4-FFF2-40B4-BE49-F238E27FC236}">
                  <a16:creationId xmlns:a16="http://schemas.microsoft.com/office/drawing/2014/main" id="{3A43A852-F453-4BF1-B09E-B387D148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26" name="Graphic 21" descr="Star">
              <a:extLst>
                <a:ext uri="{FF2B5EF4-FFF2-40B4-BE49-F238E27FC236}">
                  <a16:creationId xmlns:a16="http://schemas.microsoft.com/office/drawing/2014/main" id="{6116706E-834B-43C4-B896-B6A2C6EB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27" name="Graphic 22" descr="Star">
              <a:extLst>
                <a:ext uri="{FF2B5EF4-FFF2-40B4-BE49-F238E27FC236}">
                  <a16:creationId xmlns:a16="http://schemas.microsoft.com/office/drawing/2014/main" id="{00E73F44-B3E2-4056-B4E4-C0DF932A4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6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70DA24-E026-40E6-92F9-09C86DB4F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3" y="1608817"/>
            <a:ext cx="4419600" cy="4419600"/>
          </a:xfrm>
          <a:prstGeom prst="rect">
            <a:avLst/>
          </a:prstGeom>
        </p:spPr>
      </p:pic>
      <p:sp>
        <p:nvSpPr>
          <p:cNvPr id="9" name="Google Shape;718;p27">
            <a:extLst>
              <a:ext uri="{FF2B5EF4-FFF2-40B4-BE49-F238E27FC236}">
                <a16:creationId xmlns:a16="http://schemas.microsoft.com/office/drawing/2014/main" id="{C116D608-EA31-4749-8818-896EA3FA351A}"/>
              </a:ext>
            </a:extLst>
          </p:cNvPr>
          <p:cNvSpPr/>
          <p:nvPr/>
        </p:nvSpPr>
        <p:spPr>
          <a:xfrm flipH="1">
            <a:off x="2731326" y="2024419"/>
            <a:ext cx="2934642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730;p27">
            <a:extLst>
              <a:ext uri="{FF2B5EF4-FFF2-40B4-BE49-F238E27FC236}">
                <a16:creationId xmlns:a16="http://schemas.microsoft.com/office/drawing/2014/main" id="{5E4F3BE3-15E4-4ED0-AB8E-A614DCDD579F}"/>
              </a:ext>
            </a:extLst>
          </p:cNvPr>
          <p:cNvSpPr/>
          <p:nvPr/>
        </p:nvSpPr>
        <p:spPr>
          <a:xfrm flipH="1">
            <a:off x="1539433" y="2149251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594A17-AB42-4182-8771-FFB746BFFDAB}"/>
              </a:ext>
            </a:extLst>
          </p:cNvPr>
          <p:cNvSpPr txBox="1"/>
          <p:nvPr/>
        </p:nvSpPr>
        <p:spPr>
          <a:xfrm>
            <a:off x="2972486" y="2121106"/>
            <a:ext cx="240241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Google Shape;718;p27">
            <a:extLst>
              <a:ext uri="{FF2B5EF4-FFF2-40B4-BE49-F238E27FC236}">
                <a16:creationId xmlns:a16="http://schemas.microsoft.com/office/drawing/2014/main" id="{EBB3957A-E38C-45B3-BF51-3371232305E1}"/>
              </a:ext>
            </a:extLst>
          </p:cNvPr>
          <p:cNvSpPr/>
          <p:nvPr/>
        </p:nvSpPr>
        <p:spPr>
          <a:xfrm flipH="1">
            <a:off x="2731326" y="3249721"/>
            <a:ext cx="2934642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730;p27">
            <a:extLst>
              <a:ext uri="{FF2B5EF4-FFF2-40B4-BE49-F238E27FC236}">
                <a16:creationId xmlns:a16="http://schemas.microsoft.com/office/drawing/2014/main" id="{9C6A1DDF-701C-497A-AEC6-5B0AD4BA39C1}"/>
              </a:ext>
            </a:extLst>
          </p:cNvPr>
          <p:cNvSpPr/>
          <p:nvPr/>
        </p:nvSpPr>
        <p:spPr>
          <a:xfrm flipH="1">
            <a:off x="1539433" y="3374553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22%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E26D67-D021-40D5-B576-90EBB5DC9153}"/>
              </a:ext>
            </a:extLst>
          </p:cNvPr>
          <p:cNvSpPr txBox="1"/>
          <p:nvPr/>
        </p:nvSpPr>
        <p:spPr>
          <a:xfrm>
            <a:off x="2972486" y="3346408"/>
            <a:ext cx="240241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Google Shape;718;p27">
            <a:extLst>
              <a:ext uri="{FF2B5EF4-FFF2-40B4-BE49-F238E27FC236}">
                <a16:creationId xmlns:a16="http://schemas.microsoft.com/office/drawing/2014/main" id="{2450712D-44D4-406C-B5AC-ACC2D4A3A789}"/>
              </a:ext>
            </a:extLst>
          </p:cNvPr>
          <p:cNvSpPr/>
          <p:nvPr/>
        </p:nvSpPr>
        <p:spPr>
          <a:xfrm flipH="1">
            <a:off x="2731326" y="4511449"/>
            <a:ext cx="2934642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730;p27">
            <a:extLst>
              <a:ext uri="{FF2B5EF4-FFF2-40B4-BE49-F238E27FC236}">
                <a16:creationId xmlns:a16="http://schemas.microsoft.com/office/drawing/2014/main" id="{D4341FDD-AD4C-45E3-8056-C2FFEC2F68E7}"/>
              </a:ext>
            </a:extLst>
          </p:cNvPr>
          <p:cNvSpPr/>
          <p:nvPr/>
        </p:nvSpPr>
        <p:spPr>
          <a:xfrm flipH="1">
            <a:off x="1539433" y="4636281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740C8B-F0AE-44C7-AEB8-2CEAD38CEFA9}"/>
              </a:ext>
            </a:extLst>
          </p:cNvPr>
          <p:cNvSpPr txBox="1"/>
          <p:nvPr/>
        </p:nvSpPr>
        <p:spPr>
          <a:xfrm>
            <a:off x="2972486" y="4608136"/>
            <a:ext cx="240241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2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7" name="TextBox 130">
            <a:extLst>
              <a:ext uri="{FF2B5EF4-FFF2-40B4-BE49-F238E27FC236}">
                <a16:creationId xmlns:a16="http://schemas.microsoft.com/office/drawing/2014/main" id="{170BB4FF-134F-4172-AF45-031B898F92CC}"/>
              </a:ext>
            </a:extLst>
          </p:cNvPr>
          <p:cNvSpPr txBox="1"/>
          <p:nvPr/>
        </p:nvSpPr>
        <p:spPr>
          <a:xfrm>
            <a:off x="6604123" y="2566743"/>
            <a:ext cx="4020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cs typeface="+mn-ea"/>
                <a:sym typeface="+mn-lt"/>
              </a:rPr>
              <a:t>Part two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131">
            <a:extLst>
              <a:ext uri="{FF2B5EF4-FFF2-40B4-BE49-F238E27FC236}">
                <a16:creationId xmlns:a16="http://schemas.microsoft.com/office/drawing/2014/main" id="{52105306-5789-44E8-8335-456DE87CE709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1474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>
            <a:extLst>
              <a:ext uri="{FF2B5EF4-FFF2-40B4-BE49-F238E27FC236}">
                <a16:creationId xmlns:a16="http://schemas.microsoft.com/office/drawing/2014/main" id="{88D5794A-9393-4491-A412-09B8D2109043}"/>
              </a:ext>
            </a:extLst>
          </p:cNvPr>
          <p:cNvCxnSpPr>
            <a:cxnSpLocks/>
          </p:cNvCxnSpPr>
          <p:nvPr/>
        </p:nvCxnSpPr>
        <p:spPr>
          <a:xfrm>
            <a:off x="6733789" y="3746425"/>
            <a:ext cx="6895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39DF3F-88D0-48C7-8C27-89E58EB9447C}"/>
              </a:ext>
            </a:extLst>
          </p:cNvPr>
          <p:cNvSpPr txBox="1"/>
          <p:nvPr/>
        </p:nvSpPr>
        <p:spPr>
          <a:xfrm>
            <a:off x="6733789" y="3825240"/>
            <a:ext cx="2085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75FF1D69-07AE-48BD-BD5B-486DD5BD8A79}"/>
              </a:ext>
            </a:extLst>
          </p:cNvPr>
          <p:cNvGrpSpPr/>
          <p:nvPr/>
        </p:nvGrpSpPr>
        <p:grpSpPr>
          <a:xfrm>
            <a:off x="6708843" y="2147269"/>
            <a:ext cx="1067580" cy="322186"/>
            <a:chOff x="9195775" y="3278693"/>
            <a:chExt cx="1067580" cy="322186"/>
          </a:xfrm>
        </p:grpSpPr>
        <p:pic>
          <p:nvPicPr>
            <p:cNvPr id="12" name="Graphic 20" descr="Star">
              <a:extLst>
                <a:ext uri="{FF2B5EF4-FFF2-40B4-BE49-F238E27FC236}">
                  <a16:creationId xmlns:a16="http://schemas.microsoft.com/office/drawing/2014/main" id="{1FA7CF64-197E-44C4-82AA-7397DBB8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5775" y="3278693"/>
              <a:ext cx="322186" cy="322186"/>
            </a:xfrm>
            <a:prstGeom prst="rect">
              <a:avLst/>
            </a:prstGeom>
          </p:spPr>
        </p:pic>
        <p:pic>
          <p:nvPicPr>
            <p:cNvPr id="13" name="Graphic 21" descr="Star">
              <a:extLst>
                <a:ext uri="{FF2B5EF4-FFF2-40B4-BE49-F238E27FC236}">
                  <a16:creationId xmlns:a16="http://schemas.microsoft.com/office/drawing/2014/main" id="{E25B1060-B940-4CF4-8A97-3CEAC949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8472" y="3278693"/>
              <a:ext cx="322186" cy="322186"/>
            </a:xfrm>
            <a:prstGeom prst="rect">
              <a:avLst/>
            </a:prstGeom>
          </p:spPr>
        </p:pic>
        <p:pic>
          <p:nvPicPr>
            <p:cNvPr id="14" name="Graphic 22" descr="Star">
              <a:extLst>
                <a:ext uri="{FF2B5EF4-FFF2-40B4-BE49-F238E27FC236}">
                  <a16:creationId xmlns:a16="http://schemas.microsoft.com/office/drawing/2014/main" id="{F2ACC49D-BD9E-4EFC-AD70-46D56CC39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1169" y="3278693"/>
              <a:ext cx="322186" cy="3221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53" y="1382387"/>
            <a:ext cx="6045647" cy="426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A35A35-DAB8-436B-8E4E-F347F3C8B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51" y="3385588"/>
            <a:ext cx="2262851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DE3585-AD1A-4442-AFD5-7B4542A65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6" y="1679746"/>
            <a:ext cx="4665327" cy="4665327"/>
          </a:xfrm>
          <a:prstGeom prst="rect">
            <a:avLst/>
          </a:prstGeom>
        </p:spPr>
      </p:pic>
      <p:sp>
        <p:nvSpPr>
          <p:cNvPr id="9" name="Google Shape;2194;p41">
            <a:extLst>
              <a:ext uri="{FF2B5EF4-FFF2-40B4-BE49-F238E27FC236}">
                <a16:creationId xmlns:a16="http://schemas.microsoft.com/office/drawing/2014/main" id="{282BE0D6-A7C8-4D52-ABCA-D1EFA9E9CBB1}"/>
              </a:ext>
            </a:extLst>
          </p:cNvPr>
          <p:cNvSpPr txBox="1"/>
          <p:nvPr/>
        </p:nvSpPr>
        <p:spPr>
          <a:xfrm>
            <a:off x="5116933" y="4917367"/>
            <a:ext cx="644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lnSpc>
                <a:spcPct val="115000"/>
              </a:lnSpc>
              <a:buClr>
                <a:srgbClr val="000000"/>
              </a:buClr>
            </a:pPr>
            <a:r>
              <a:rPr lang="en" sz="2533" b="1" kern="0">
                <a:cs typeface="+mn-ea"/>
                <a:sym typeface="+mn-lt"/>
              </a:rPr>
              <a:t>04</a:t>
            </a:r>
            <a:endParaRPr sz="2533" b="1" kern="0">
              <a:cs typeface="+mn-ea"/>
              <a:sym typeface="+mn-lt"/>
            </a:endParaRPr>
          </a:p>
        </p:txBody>
      </p:sp>
      <p:sp>
        <p:nvSpPr>
          <p:cNvPr id="10" name="Google Shape;2195;p41">
            <a:extLst>
              <a:ext uri="{FF2B5EF4-FFF2-40B4-BE49-F238E27FC236}">
                <a16:creationId xmlns:a16="http://schemas.microsoft.com/office/drawing/2014/main" id="{ECC30E20-4136-4255-9F70-13063E635224}"/>
              </a:ext>
            </a:extLst>
          </p:cNvPr>
          <p:cNvSpPr txBox="1"/>
          <p:nvPr/>
        </p:nvSpPr>
        <p:spPr>
          <a:xfrm>
            <a:off x="5116933" y="2695101"/>
            <a:ext cx="644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lnSpc>
                <a:spcPct val="115000"/>
              </a:lnSpc>
              <a:buClr>
                <a:srgbClr val="000000"/>
              </a:buClr>
            </a:pPr>
            <a:r>
              <a:rPr lang="en" sz="2533" b="1" kern="0">
                <a:cs typeface="+mn-ea"/>
                <a:sym typeface="+mn-lt"/>
              </a:rPr>
              <a:t>02</a:t>
            </a:r>
            <a:endParaRPr sz="2533" b="1" kern="0">
              <a:cs typeface="+mn-ea"/>
              <a:sym typeface="+mn-lt"/>
            </a:endParaRPr>
          </a:p>
        </p:txBody>
      </p:sp>
      <p:sp>
        <p:nvSpPr>
          <p:cNvPr id="11" name="Google Shape;2196;p41">
            <a:extLst>
              <a:ext uri="{FF2B5EF4-FFF2-40B4-BE49-F238E27FC236}">
                <a16:creationId xmlns:a16="http://schemas.microsoft.com/office/drawing/2014/main" id="{2803AFFA-B095-4955-AF48-E5F85DA691CC}"/>
              </a:ext>
            </a:extLst>
          </p:cNvPr>
          <p:cNvSpPr txBox="1"/>
          <p:nvPr/>
        </p:nvSpPr>
        <p:spPr>
          <a:xfrm>
            <a:off x="5116933" y="1583967"/>
            <a:ext cx="644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lnSpc>
                <a:spcPct val="115000"/>
              </a:lnSpc>
              <a:buClr>
                <a:srgbClr val="000000"/>
              </a:buClr>
            </a:pPr>
            <a:r>
              <a:rPr lang="en" sz="2533" b="1" kern="0">
                <a:cs typeface="+mn-ea"/>
                <a:sym typeface="+mn-lt"/>
              </a:rPr>
              <a:t>01</a:t>
            </a:r>
            <a:endParaRPr sz="2533" b="1" kern="0">
              <a:cs typeface="+mn-ea"/>
              <a:sym typeface="+mn-lt"/>
            </a:endParaRPr>
          </a:p>
        </p:txBody>
      </p:sp>
      <p:sp>
        <p:nvSpPr>
          <p:cNvPr id="12" name="Google Shape;2197;p41">
            <a:extLst>
              <a:ext uri="{FF2B5EF4-FFF2-40B4-BE49-F238E27FC236}">
                <a16:creationId xmlns:a16="http://schemas.microsoft.com/office/drawing/2014/main" id="{8DE5C3AB-C277-4E0E-BF86-FC0AC1CCB439}"/>
              </a:ext>
            </a:extLst>
          </p:cNvPr>
          <p:cNvSpPr txBox="1"/>
          <p:nvPr/>
        </p:nvSpPr>
        <p:spPr>
          <a:xfrm>
            <a:off x="5116933" y="3806234"/>
            <a:ext cx="644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lnSpc>
                <a:spcPct val="115000"/>
              </a:lnSpc>
              <a:buClr>
                <a:srgbClr val="000000"/>
              </a:buClr>
            </a:pPr>
            <a:r>
              <a:rPr lang="en" sz="2533" b="1" kern="0">
                <a:cs typeface="+mn-ea"/>
                <a:sym typeface="+mn-lt"/>
              </a:rPr>
              <a:t>03</a:t>
            </a:r>
            <a:endParaRPr sz="2533" b="1" kern="0">
              <a:cs typeface="+mn-ea"/>
              <a:sym typeface="+mn-lt"/>
            </a:endParaRPr>
          </a:p>
        </p:txBody>
      </p:sp>
      <p:sp>
        <p:nvSpPr>
          <p:cNvPr id="13" name="Google Shape;2224;p42">
            <a:extLst>
              <a:ext uri="{FF2B5EF4-FFF2-40B4-BE49-F238E27FC236}">
                <a16:creationId xmlns:a16="http://schemas.microsoft.com/office/drawing/2014/main" id="{E5538D9F-8944-4AA8-A79D-F3D004A75D9C}"/>
              </a:ext>
            </a:extLst>
          </p:cNvPr>
          <p:cNvSpPr/>
          <p:nvPr/>
        </p:nvSpPr>
        <p:spPr>
          <a:xfrm>
            <a:off x="5996950" y="1559227"/>
            <a:ext cx="5214560" cy="855747"/>
          </a:xfrm>
          <a:prstGeom prst="rect">
            <a:avLst/>
          </a:prstGeom>
          <a:solidFill>
            <a:srgbClr val="F6AF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33D974-3CA4-4460-AC00-E4CE0A07B1BE}"/>
              </a:ext>
            </a:extLst>
          </p:cNvPr>
          <p:cNvSpPr txBox="1"/>
          <p:nvPr/>
        </p:nvSpPr>
        <p:spPr>
          <a:xfrm>
            <a:off x="6270849" y="1636491"/>
            <a:ext cx="43420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15" name="Google Shape;2224;p42">
            <a:extLst>
              <a:ext uri="{FF2B5EF4-FFF2-40B4-BE49-F238E27FC236}">
                <a16:creationId xmlns:a16="http://schemas.microsoft.com/office/drawing/2014/main" id="{4637710D-C821-48DC-B215-3356E8845AF8}"/>
              </a:ext>
            </a:extLst>
          </p:cNvPr>
          <p:cNvSpPr/>
          <p:nvPr/>
        </p:nvSpPr>
        <p:spPr>
          <a:xfrm>
            <a:off x="5996950" y="2720253"/>
            <a:ext cx="5214560" cy="8557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EF32059-6C21-49A2-99A8-1543075FED11}"/>
              </a:ext>
            </a:extLst>
          </p:cNvPr>
          <p:cNvSpPr txBox="1"/>
          <p:nvPr/>
        </p:nvSpPr>
        <p:spPr>
          <a:xfrm>
            <a:off x="6270849" y="2797517"/>
            <a:ext cx="43420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17" name="Google Shape;2224;p42">
            <a:extLst>
              <a:ext uri="{FF2B5EF4-FFF2-40B4-BE49-F238E27FC236}">
                <a16:creationId xmlns:a16="http://schemas.microsoft.com/office/drawing/2014/main" id="{9DF5CDE9-70BD-4BAD-98DC-EF18BF8819E0}"/>
              </a:ext>
            </a:extLst>
          </p:cNvPr>
          <p:cNvSpPr/>
          <p:nvPr/>
        </p:nvSpPr>
        <p:spPr>
          <a:xfrm>
            <a:off x="5996950" y="3890329"/>
            <a:ext cx="5214560" cy="85574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23A4E52-2632-482A-A170-A31D573F9D29}"/>
              </a:ext>
            </a:extLst>
          </p:cNvPr>
          <p:cNvSpPr txBox="1"/>
          <p:nvPr/>
        </p:nvSpPr>
        <p:spPr>
          <a:xfrm>
            <a:off x="6270849" y="3967593"/>
            <a:ext cx="43420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19" name="Google Shape;2224;p42">
            <a:extLst>
              <a:ext uri="{FF2B5EF4-FFF2-40B4-BE49-F238E27FC236}">
                <a16:creationId xmlns:a16="http://schemas.microsoft.com/office/drawing/2014/main" id="{82319C42-27C3-4C50-9498-2C063F295417}"/>
              </a:ext>
            </a:extLst>
          </p:cNvPr>
          <p:cNvSpPr/>
          <p:nvPr/>
        </p:nvSpPr>
        <p:spPr>
          <a:xfrm>
            <a:off x="5996950" y="5051355"/>
            <a:ext cx="5214560" cy="855747"/>
          </a:xfrm>
          <a:prstGeom prst="rect">
            <a:avLst/>
          </a:prstGeom>
          <a:solidFill>
            <a:srgbClr val="E26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F8A507-BA75-474F-8389-89B653843A0D}"/>
              </a:ext>
            </a:extLst>
          </p:cNvPr>
          <p:cNvSpPr txBox="1"/>
          <p:nvPr/>
        </p:nvSpPr>
        <p:spPr>
          <a:xfrm>
            <a:off x="6270849" y="5128619"/>
            <a:ext cx="43420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</p:spTree>
    <p:extLst>
      <p:ext uri="{BB962C8B-B14F-4D97-AF65-F5344CB8AC3E}">
        <p14:creationId xmlns:p14="http://schemas.microsoft.com/office/powerpoint/2010/main" val="22761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465446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ounded Rectangle 70">
            <a:extLst>
              <a:ext uri="{FF2B5EF4-FFF2-40B4-BE49-F238E27FC236}">
                <a16:creationId xmlns:a16="http://schemas.microsoft.com/office/drawing/2014/main" id="{DFB1E1CC-AFC8-4905-AAF5-3C35A624732F}"/>
              </a:ext>
            </a:extLst>
          </p:cNvPr>
          <p:cNvSpPr/>
          <p:nvPr/>
        </p:nvSpPr>
        <p:spPr>
          <a:xfrm>
            <a:off x="863678" y="796256"/>
            <a:ext cx="2143682" cy="509727"/>
          </a:xfrm>
          <a:prstGeom prst="roundRect">
            <a:avLst>
              <a:gd name="adj" fmla="val 20418"/>
            </a:avLst>
          </a:pr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F9EF5-1E65-4283-94D5-1893BE010161}"/>
              </a:ext>
            </a:extLst>
          </p:cNvPr>
          <p:cNvSpPr txBox="1"/>
          <p:nvPr/>
        </p:nvSpPr>
        <p:spPr>
          <a:xfrm>
            <a:off x="980490" y="886689"/>
            <a:ext cx="1887124" cy="338554"/>
          </a:xfrm>
          <a:prstGeom prst="rect">
            <a:avLst/>
          </a:prstGeom>
          <a:solidFill>
            <a:srgbClr val="E2653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Google Shape;699;p27">
            <a:extLst>
              <a:ext uri="{FF2B5EF4-FFF2-40B4-BE49-F238E27FC236}">
                <a16:creationId xmlns:a16="http://schemas.microsoft.com/office/drawing/2014/main" id="{F4ACFEA1-30A9-4193-8FDB-7733E6102324}"/>
              </a:ext>
            </a:extLst>
          </p:cNvPr>
          <p:cNvSpPr/>
          <p:nvPr/>
        </p:nvSpPr>
        <p:spPr>
          <a:xfrm>
            <a:off x="4491482" y="2009074"/>
            <a:ext cx="1604518" cy="1579078"/>
          </a:xfrm>
          <a:custGeom>
            <a:avLst/>
            <a:gdLst/>
            <a:ahLst/>
            <a:cxnLst/>
            <a:rect l="l" t="t" r="r" b="b"/>
            <a:pathLst>
              <a:path w="2069" h="2036" extrusionOk="0">
                <a:moveTo>
                  <a:pt x="2069" y="0"/>
                </a:moveTo>
                <a:cubicBezTo>
                  <a:pt x="2032" y="0"/>
                  <a:pt x="1995" y="9"/>
                  <a:pt x="1958" y="9"/>
                </a:cubicBezTo>
                <a:cubicBezTo>
                  <a:pt x="1951" y="9"/>
                  <a:pt x="1944" y="9"/>
                  <a:pt x="1937" y="8"/>
                </a:cubicBezTo>
                <a:cubicBezTo>
                  <a:pt x="1880" y="11"/>
                  <a:pt x="1821" y="17"/>
                  <a:pt x="1763" y="24"/>
                </a:cubicBezTo>
                <a:cubicBezTo>
                  <a:pt x="1622" y="41"/>
                  <a:pt x="1484" y="86"/>
                  <a:pt x="1349" y="135"/>
                </a:cubicBezTo>
                <a:cubicBezTo>
                  <a:pt x="1285" y="159"/>
                  <a:pt x="1222" y="190"/>
                  <a:pt x="1158" y="221"/>
                </a:cubicBezTo>
                <a:cubicBezTo>
                  <a:pt x="1097" y="255"/>
                  <a:pt x="1033" y="287"/>
                  <a:pt x="976" y="330"/>
                </a:cubicBezTo>
                <a:cubicBezTo>
                  <a:pt x="916" y="366"/>
                  <a:pt x="860" y="411"/>
                  <a:pt x="805" y="454"/>
                </a:cubicBezTo>
                <a:cubicBezTo>
                  <a:pt x="808" y="465"/>
                  <a:pt x="808" y="474"/>
                  <a:pt x="808" y="484"/>
                </a:cubicBezTo>
                <a:cubicBezTo>
                  <a:pt x="859" y="560"/>
                  <a:pt x="903" y="639"/>
                  <a:pt x="952" y="714"/>
                </a:cubicBezTo>
                <a:cubicBezTo>
                  <a:pt x="1031" y="847"/>
                  <a:pt x="1111" y="977"/>
                  <a:pt x="1182" y="1115"/>
                </a:cubicBezTo>
                <a:cubicBezTo>
                  <a:pt x="1192" y="1112"/>
                  <a:pt x="1204" y="1109"/>
                  <a:pt x="1214" y="1107"/>
                </a:cubicBezTo>
                <a:cubicBezTo>
                  <a:pt x="1246" y="1115"/>
                  <a:pt x="1276" y="1136"/>
                  <a:pt x="1285" y="1172"/>
                </a:cubicBezTo>
                <a:cubicBezTo>
                  <a:pt x="1296" y="1198"/>
                  <a:pt x="1279" y="1223"/>
                  <a:pt x="1265" y="1245"/>
                </a:cubicBezTo>
                <a:cubicBezTo>
                  <a:pt x="1250" y="1254"/>
                  <a:pt x="1234" y="1263"/>
                  <a:pt x="1217" y="1263"/>
                </a:cubicBezTo>
                <a:cubicBezTo>
                  <a:pt x="1210" y="1263"/>
                  <a:pt x="1203" y="1261"/>
                  <a:pt x="1196" y="1258"/>
                </a:cubicBezTo>
                <a:cubicBezTo>
                  <a:pt x="1165" y="1247"/>
                  <a:pt x="1146" y="1212"/>
                  <a:pt x="1141" y="1180"/>
                </a:cubicBezTo>
                <a:cubicBezTo>
                  <a:pt x="1077" y="1101"/>
                  <a:pt x="1028" y="1012"/>
                  <a:pt x="976" y="925"/>
                </a:cubicBezTo>
                <a:cubicBezTo>
                  <a:pt x="897" y="793"/>
                  <a:pt x="817" y="663"/>
                  <a:pt x="736" y="531"/>
                </a:cubicBezTo>
                <a:cubicBezTo>
                  <a:pt x="732" y="531"/>
                  <a:pt x="724" y="533"/>
                  <a:pt x="721" y="533"/>
                </a:cubicBezTo>
                <a:cubicBezTo>
                  <a:pt x="668" y="573"/>
                  <a:pt x="627" y="623"/>
                  <a:pt x="581" y="668"/>
                </a:cubicBezTo>
                <a:cubicBezTo>
                  <a:pt x="541" y="719"/>
                  <a:pt x="498" y="761"/>
                  <a:pt x="460" y="814"/>
                </a:cubicBezTo>
                <a:cubicBezTo>
                  <a:pt x="381" y="917"/>
                  <a:pt x="311" y="1028"/>
                  <a:pt x="251" y="1142"/>
                </a:cubicBezTo>
                <a:cubicBezTo>
                  <a:pt x="107" y="1418"/>
                  <a:pt x="24" y="1723"/>
                  <a:pt x="0" y="2035"/>
                </a:cubicBezTo>
                <a:cubicBezTo>
                  <a:pt x="24" y="2035"/>
                  <a:pt x="48" y="2035"/>
                  <a:pt x="72" y="2031"/>
                </a:cubicBezTo>
                <a:cubicBezTo>
                  <a:pt x="89" y="2028"/>
                  <a:pt x="106" y="2027"/>
                  <a:pt x="124" y="2027"/>
                </a:cubicBezTo>
                <a:cubicBezTo>
                  <a:pt x="139" y="2027"/>
                  <a:pt x="154" y="2028"/>
                  <a:pt x="168" y="2028"/>
                </a:cubicBezTo>
                <a:cubicBezTo>
                  <a:pt x="186" y="2028"/>
                  <a:pt x="203" y="2027"/>
                  <a:pt x="219" y="2024"/>
                </a:cubicBezTo>
                <a:cubicBezTo>
                  <a:pt x="240" y="2021"/>
                  <a:pt x="261" y="2021"/>
                  <a:pt x="281" y="2021"/>
                </a:cubicBezTo>
                <a:cubicBezTo>
                  <a:pt x="295" y="2021"/>
                  <a:pt x="309" y="2021"/>
                  <a:pt x="324" y="2021"/>
                </a:cubicBezTo>
                <a:cubicBezTo>
                  <a:pt x="349" y="2021"/>
                  <a:pt x="373" y="2013"/>
                  <a:pt x="398" y="2013"/>
                </a:cubicBezTo>
                <a:cubicBezTo>
                  <a:pt x="402" y="2013"/>
                  <a:pt x="406" y="2013"/>
                  <a:pt x="409" y="2013"/>
                </a:cubicBezTo>
                <a:cubicBezTo>
                  <a:pt x="488" y="2013"/>
                  <a:pt x="567" y="1999"/>
                  <a:pt x="646" y="1999"/>
                </a:cubicBezTo>
                <a:cubicBezTo>
                  <a:pt x="653" y="1999"/>
                  <a:pt x="660" y="1999"/>
                  <a:pt x="667" y="1999"/>
                </a:cubicBezTo>
                <a:cubicBezTo>
                  <a:pt x="669" y="1999"/>
                  <a:pt x="671" y="1999"/>
                  <a:pt x="674" y="1999"/>
                </a:cubicBezTo>
                <a:cubicBezTo>
                  <a:pt x="704" y="1999"/>
                  <a:pt x="736" y="1991"/>
                  <a:pt x="768" y="1991"/>
                </a:cubicBezTo>
                <a:cubicBezTo>
                  <a:pt x="771" y="1991"/>
                  <a:pt x="774" y="1991"/>
                  <a:pt x="776" y="1991"/>
                </a:cubicBezTo>
                <a:cubicBezTo>
                  <a:pt x="796" y="1992"/>
                  <a:pt x="816" y="1993"/>
                  <a:pt x="837" y="1993"/>
                </a:cubicBezTo>
                <a:cubicBezTo>
                  <a:pt x="857" y="1993"/>
                  <a:pt x="878" y="1992"/>
                  <a:pt x="898" y="1988"/>
                </a:cubicBezTo>
                <a:cubicBezTo>
                  <a:pt x="923" y="1986"/>
                  <a:pt x="948" y="1985"/>
                  <a:pt x="972" y="1985"/>
                </a:cubicBezTo>
                <a:cubicBezTo>
                  <a:pt x="997" y="1985"/>
                  <a:pt x="1021" y="1986"/>
                  <a:pt x="1046" y="1986"/>
                </a:cubicBezTo>
                <a:cubicBezTo>
                  <a:pt x="1070" y="1986"/>
                  <a:pt x="1094" y="1985"/>
                  <a:pt x="1119" y="1983"/>
                </a:cubicBezTo>
                <a:cubicBezTo>
                  <a:pt x="1143" y="1980"/>
                  <a:pt x="1167" y="1979"/>
                  <a:pt x="1191" y="1979"/>
                </a:cubicBezTo>
                <a:cubicBezTo>
                  <a:pt x="1218" y="1979"/>
                  <a:pt x="1245" y="1980"/>
                  <a:pt x="1272" y="1980"/>
                </a:cubicBezTo>
                <a:cubicBezTo>
                  <a:pt x="1301" y="1980"/>
                  <a:pt x="1330" y="1979"/>
                  <a:pt x="1358" y="1973"/>
                </a:cubicBezTo>
                <a:cubicBezTo>
                  <a:pt x="1372" y="1971"/>
                  <a:pt x="1387" y="1971"/>
                  <a:pt x="1402" y="1971"/>
                </a:cubicBezTo>
                <a:cubicBezTo>
                  <a:pt x="1411" y="1971"/>
                  <a:pt x="1421" y="1971"/>
                  <a:pt x="1431" y="1971"/>
                </a:cubicBezTo>
                <a:cubicBezTo>
                  <a:pt x="1447" y="1971"/>
                  <a:pt x="1464" y="1970"/>
                  <a:pt x="1480" y="1967"/>
                </a:cubicBezTo>
                <a:cubicBezTo>
                  <a:pt x="1499" y="1964"/>
                  <a:pt x="1517" y="1964"/>
                  <a:pt x="1536" y="1964"/>
                </a:cubicBezTo>
                <a:cubicBezTo>
                  <a:pt x="1555" y="1964"/>
                  <a:pt x="1574" y="1964"/>
                  <a:pt x="1593" y="1961"/>
                </a:cubicBezTo>
                <a:cubicBezTo>
                  <a:pt x="1641" y="1953"/>
                  <a:pt x="1690" y="1961"/>
                  <a:pt x="1737" y="1951"/>
                </a:cubicBezTo>
                <a:cubicBezTo>
                  <a:pt x="1779" y="1950"/>
                  <a:pt x="1821" y="1949"/>
                  <a:pt x="1862" y="1949"/>
                </a:cubicBezTo>
                <a:cubicBezTo>
                  <a:pt x="1903" y="1949"/>
                  <a:pt x="1944" y="1950"/>
                  <a:pt x="1985" y="1950"/>
                </a:cubicBezTo>
                <a:cubicBezTo>
                  <a:pt x="1983" y="1850"/>
                  <a:pt x="1991" y="1751"/>
                  <a:pt x="1980" y="1651"/>
                </a:cubicBezTo>
                <a:cubicBezTo>
                  <a:pt x="1980" y="1599"/>
                  <a:pt x="1977" y="1547"/>
                  <a:pt x="1985" y="1496"/>
                </a:cubicBezTo>
                <a:cubicBezTo>
                  <a:pt x="1990" y="1388"/>
                  <a:pt x="1983" y="1279"/>
                  <a:pt x="1988" y="1171"/>
                </a:cubicBezTo>
                <a:cubicBezTo>
                  <a:pt x="2001" y="1096"/>
                  <a:pt x="1988" y="1020"/>
                  <a:pt x="1999" y="944"/>
                </a:cubicBezTo>
                <a:cubicBezTo>
                  <a:pt x="2004" y="903"/>
                  <a:pt x="1996" y="861"/>
                  <a:pt x="2004" y="819"/>
                </a:cubicBezTo>
                <a:cubicBezTo>
                  <a:pt x="2009" y="782"/>
                  <a:pt x="2004" y="744"/>
                  <a:pt x="2009" y="706"/>
                </a:cubicBezTo>
                <a:cubicBezTo>
                  <a:pt x="2023" y="509"/>
                  <a:pt x="2031" y="311"/>
                  <a:pt x="2055" y="116"/>
                </a:cubicBezTo>
                <a:cubicBezTo>
                  <a:pt x="2061" y="76"/>
                  <a:pt x="2069" y="38"/>
                  <a:pt x="2069" y="0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Google Shape;700;p27">
            <a:extLst>
              <a:ext uri="{FF2B5EF4-FFF2-40B4-BE49-F238E27FC236}">
                <a16:creationId xmlns:a16="http://schemas.microsoft.com/office/drawing/2014/main" id="{2EB21577-685E-42DA-9318-284D4BEC7CA4}"/>
              </a:ext>
            </a:extLst>
          </p:cNvPr>
          <p:cNvSpPr/>
          <p:nvPr/>
        </p:nvSpPr>
        <p:spPr>
          <a:xfrm>
            <a:off x="4483726" y="3607538"/>
            <a:ext cx="1555661" cy="1561240"/>
          </a:xfrm>
          <a:custGeom>
            <a:avLst/>
            <a:gdLst/>
            <a:ahLst/>
            <a:cxnLst/>
            <a:rect l="l" t="t" r="r" b="b"/>
            <a:pathLst>
              <a:path w="2006" h="2013" extrusionOk="0">
                <a:moveTo>
                  <a:pt x="1807" y="1"/>
                </a:moveTo>
                <a:cubicBezTo>
                  <a:pt x="1774" y="1"/>
                  <a:pt x="1741" y="1"/>
                  <a:pt x="1708" y="1"/>
                </a:cubicBezTo>
                <a:cubicBezTo>
                  <a:pt x="1680" y="7"/>
                  <a:pt x="1652" y="7"/>
                  <a:pt x="1624" y="7"/>
                </a:cubicBezTo>
                <a:cubicBezTo>
                  <a:pt x="1597" y="7"/>
                  <a:pt x="1569" y="7"/>
                  <a:pt x="1541" y="12"/>
                </a:cubicBezTo>
                <a:cubicBezTo>
                  <a:pt x="1527" y="14"/>
                  <a:pt x="1512" y="15"/>
                  <a:pt x="1497" y="15"/>
                </a:cubicBezTo>
                <a:cubicBezTo>
                  <a:pt x="1478" y="15"/>
                  <a:pt x="1458" y="14"/>
                  <a:pt x="1438" y="14"/>
                </a:cubicBezTo>
                <a:cubicBezTo>
                  <a:pt x="1420" y="14"/>
                  <a:pt x="1402" y="15"/>
                  <a:pt x="1384" y="17"/>
                </a:cubicBezTo>
                <a:cubicBezTo>
                  <a:pt x="1361" y="20"/>
                  <a:pt x="1338" y="20"/>
                  <a:pt x="1315" y="20"/>
                </a:cubicBezTo>
                <a:cubicBezTo>
                  <a:pt x="1293" y="20"/>
                  <a:pt x="1272" y="20"/>
                  <a:pt x="1251" y="20"/>
                </a:cubicBezTo>
                <a:cubicBezTo>
                  <a:pt x="1222" y="20"/>
                  <a:pt x="1193" y="21"/>
                  <a:pt x="1164" y="25"/>
                </a:cubicBezTo>
                <a:cubicBezTo>
                  <a:pt x="1147" y="27"/>
                  <a:pt x="1131" y="27"/>
                  <a:pt x="1115" y="27"/>
                </a:cubicBezTo>
                <a:cubicBezTo>
                  <a:pt x="1086" y="27"/>
                  <a:pt x="1057" y="26"/>
                  <a:pt x="1029" y="26"/>
                </a:cubicBezTo>
                <a:cubicBezTo>
                  <a:pt x="1002" y="26"/>
                  <a:pt x="976" y="27"/>
                  <a:pt x="949" y="31"/>
                </a:cubicBezTo>
                <a:cubicBezTo>
                  <a:pt x="931" y="34"/>
                  <a:pt x="913" y="35"/>
                  <a:pt x="894" y="35"/>
                </a:cubicBezTo>
                <a:cubicBezTo>
                  <a:pt x="878" y="35"/>
                  <a:pt x="862" y="34"/>
                  <a:pt x="846" y="34"/>
                </a:cubicBezTo>
                <a:cubicBezTo>
                  <a:pt x="827" y="34"/>
                  <a:pt x="808" y="35"/>
                  <a:pt x="789" y="38"/>
                </a:cubicBezTo>
                <a:cubicBezTo>
                  <a:pt x="768" y="41"/>
                  <a:pt x="747" y="42"/>
                  <a:pt x="726" y="42"/>
                </a:cubicBezTo>
                <a:cubicBezTo>
                  <a:pt x="709" y="42"/>
                  <a:pt x="692" y="41"/>
                  <a:pt x="675" y="41"/>
                </a:cubicBezTo>
                <a:cubicBezTo>
                  <a:pt x="650" y="41"/>
                  <a:pt x="625" y="42"/>
                  <a:pt x="600" y="47"/>
                </a:cubicBezTo>
                <a:cubicBezTo>
                  <a:pt x="573" y="49"/>
                  <a:pt x="545" y="50"/>
                  <a:pt x="517" y="50"/>
                </a:cubicBezTo>
                <a:cubicBezTo>
                  <a:pt x="480" y="50"/>
                  <a:pt x="443" y="49"/>
                  <a:pt x="406" y="49"/>
                </a:cubicBezTo>
                <a:cubicBezTo>
                  <a:pt x="384" y="49"/>
                  <a:pt x="361" y="49"/>
                  <a:pt x="339" y="51"/>
                </a:cubicBezTo>
                <a:cubicBezTo>
                  <a:pt x="312" y="55"/>
                  <a:pt x="285" y="56"/>
                  <a:pt x="258" y="56"/>
                </a:cubicBezTo>
                <a:cubicBezTo>
                  <a:pt x="240" y="56"/>
                  <a:pt x="223" y="56"/>
                  <a:pt x="206" y="56"/>
                </a:cubicBezTo>
                <a:cubicBezTo>
                  <a:pt x="179" y="56"/>
                  <a:pt x="152" y="57"/>
                  <a:pt x="125" y="62"/>
                </a:cubicBezTo>
                <a:cubicBezTo>
                  <a:pt x="110" y="63"/>
                  <a:pt x="96" y="64"/>
                  <a:pt x="82" y="64"/>
                </a:cubicBezTo>
                <a:cubicBezTo>
                  <a:pt x="71" y="64"/>
                  <a:pt x="59" y="64"/>
                  <a:pt x="48" y="64"/>
                </a:cubicBezTo>
                <a:cubicBezTo>
                  <a:pt x="38" y="64"/>
                  <a:pt x="27" y="64"/>
                  <a:pt x="17" y="65"/>
                </a:cubicBezTo>
                <a:cubicBezTo>
                  <a:pt x="6" y="65"/>
                  <a:pt x="1" y="74"/>
                  <a:pt x="2" y="85"/>
                </a:cubicBezTo>
                <a:cubicBezTo>
                  <a:pt x="1" y="119"/>
                  <a:pt x="2" y="152"/>
                  <a:pt x="6" y="185"/>
                </a:cubicBezTo>
                <a:cubicBezTo>
                  <a:pt x="17" y="452"/>
                  <a:pt x="83" y="715"/>
                  <a:pt x="191" y="958"/>
                </a:cubicBezTo>
                <a:cubicBezTo>
                  <a:pt x="212" y="955"/>
                  <a:pt x="234" y="952"/>
                  <a:pt x="255" y="945"/>
                </a:cubicBezTo>
                <a:cubicBezTo>
                  <a:pt x="437" y="890"/>
                  <a:pt x="616" y="836"/>
                  <a:pt x="799" y="783"/>
                </a:cubicBezTo>
                <a:cubicBezTo>
                  <a:pt x="830" y="775"/>
                  <a:pt x="838" y="733"/>
                  <a:pt x="870" y="723"/>
                </a:cubicBezTo>
                <a:cubicBezTo>
                  <a:pt x="881" y="716"/>
                  <a:pt x="892" y="714"/>
                  <a:pt x="902" y="714"/>
                </a:cubicBezTo>
                <a:cubicBezTo>
                  <a:pt x="940" y="714"/>
                  <a:pt x="977" y="750"/>
                  <a:pt x="989" y="787"/>
                </a:cubicBezTo>
                <a:cubicBezTo>
                  <a:pt x="1002" y="825"/>
                  <a:pt x="980" y="864"/>
                  <a:pt x="953" y="887"/>
                </a:cubicBezTo>
                <a:cubicBezTo>
                  <a:pt x="938" y="895"/>
                  <a:pt x="920" y="899"/>
                  <a:pt x="903" y="899"/>
                </a:cubicBezTo>
                <a:cubicBezTo>
                  <a:pt x="886" y="899"/>
                  <a:pt x="869" y="895"/>
                  <a:pt x="853" y="888"/>
                </a:cubicBezTo>
                <a:cubicBezTo>
                  <a:pt x="847" y="885"/>
                  <a:pt x="841" y="884"/>
                  <a:pt x="835" y="884"/>
                </a:cubicBezTo>
                <a:cubicBezTo>
                  <a:pt x="823" y="884"/>
                  <a:pt x="812" y="888"/>
                  <a:pt x="802" y="891"/>
                </a:cubicBezTo>
                <a:cubicBezTo>
                  <a:pt x="621" y="960"/>
                  <a:pt x="432" y="999"/>
                  <a:pt x="248" y="1056"/>
                </a:cubicBezTo>
                <a:cubicBezTo>
                  <a:pt x="251" y="1072"/>
                  <a:pt x="256" y="1086"/>
                  <a:pt x="263" y="1101"/>
                </a:cubicBezTo>
                <a:cubicBezTo>
                  <a:pt x="472" y="1489"/>
                  <a:pt x="813" y="1803"/>
                  <a:pt x="1218" y="1962"/>
                </a:cubicBezTo>
                <a:cubicBezTo>
                  <a:pt x="1271" y="1983"/>
                  <a:pt x="1324" y="2008"/>
                  <a:pt x="1381" y="2013"/>
                </a:cubicBezTo>
                <a:cubicBezTo>
                  <a:pt x="1390" y="1962"/>
                  <a:pt x="1411" y="1913"/>
                  <a:pt x="1425" y="1864"/>
                </a:cubicBezTo>
                <a:cubicBezTo>
                  <a:pt x="1462" y="1756"/>
                  <a:pt x="1494" y="1650"/>
                  <a:pt x="1533" y="1542"/>
                </a:cubicBezTo>
                <a:cubicBezTo>
                  <a:pt x="1563" y="1439"/>
                  <a:pt x="1597" y="1335"/>
                  <a:pt x="1627" y="1232"/>
                </a:cubicBezTo>
                <a:cubicBezTo>
                  <a:pt x="1736" y="860"/>
                  <a:pt x="1835" y="484"/>
                  <a:pt x="1963" y="117"/>
                </a:cubicBezTo>
                <a:cubicBezTo>
                  <a:pt x="1976" y="77"/>
                  <a:pt x="1998" y="41"/>
                  <a:pt x="2006" y="1"/>
                </a:cubicBezTo>
                <a:cubicBezTo>
                  <a:pt x="1939" y="1"/>
                  <a:pt x="1873" y="1"/>
                  <a:pt x="1807" y="1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Google Shape;701;p27">
            <a:extLst>
              <a:ext uri="{FF2B5EF4-FFF2-40B4-BE49-F238E27FC236}">
                <a16:creationId xmlns:a16="http://schemas.microsoft.com/office/drawing/2014/main" id="{AB0849B8-D6CB-4138-8877-7852A5B19BF4}"/>
              </a:ext>
            </a:extLst>
          </p:cNvPr>
          <p:cNvSpPr/>
          <p:nvPr/>
        </p:nvSpPr>
        <p:spPr>
          <a:xfrm>
            <a:off x="6115388" y="2014502"/>
            <a:ext cx="1437785" cy="2257709"/>
          </a:xfrm>
          <a:custGeom>
            <a:avLst/>
            <a:gdLst/>
            <a:ahLst/>
            <a:cxnLst/>
            <a:rect l="l" t="t" r="r" b="b"/>
            <a:pathLst>
              <a:path w="1854" h="2911" extrusionOk="0">
                <a:moveTo>
                  <a:pt x="91" y="1"/>
                </a:moveTo>
                <a:cubicBezTo>
                  <a:pt x="81" y="1"/>
                  <a:pt x="71" y="2"/>
                  <a:pt x="65" y="10"/>
                </a:cubicBezTo>
                <a:cubicBezTo>
                  <a:pt x="61" y="77"/>
                  <a:pt x="70" y="142"/>
                  <a:pt x="59" y="207"/>
                </a:cubicBezTo>
                <a:cubicBezTo>
                  <a:pt x="54" y="245"/>
                  <a:pt x="59" y="282"/>
                  <a:pt x="54" y="318"/>
                </a:cubicBezTo>
                <a:cubicBezTo>
                  <a:pt x="46" y="364"/>
                  <a:pt x="56" y="410"/>
                  <a:pt x="48" y="453"/>
                </a:cubicBezTo>
                <a:cubicBezTo>
                  <a:pt x="38" y="507"/>
                  <a:pt x="50" y="561"/>
                  <a:pt x="40" y="615"/>
                </a:cubicBezTo>
                <a:cubicBezTo>
                  <a:pt x="32" y="659"/>
                  <a:pt x="42" y="705"/>
                  <a:pt x="34" y="751"/>
                </a:cubicBezTo>
                <a:cubicBezTo>
                  <a:pt x="29" y="785"/>
                  <a:pt x="30" y="821"/>
                  <a:pt x="30" y="854"/>
                </a:cubicBezTo>
                <a:cubicBezTo>
                  <a:pt x="30" y="880"/>
                  <a:pt x="23" y="905"/>
                  <a:pt x="23" y="932"/>
                </a:cubicBezTo>
                <a:cubicBezTo>
                  <a:pt x="21" y="973"/>
                  <a:pt x="24" y="1015"/>
                  <a:pt x="18" y="1056"/>
                </a:cubicBezTo>
                <a:cubicBezTo>
                  <a:pt x="10" y="1111"/>
                  <a:pt x="18" y="1167"/>
                  <a:pt x="15" y="1222"/>
                </a:cubicBezTo>
                <a:cubicBezTo>
                  <a:pt x="0" y="1310"/>
                  <a:pt x="16" y="1397"/>
                  <a:pt x="2" y="1484"/>
                </a:cubicBezTo>
                <a:lnTo>
                  <a:pt x="2" y="1959"/>
                </a:lnTo>
                <a:cubicBezTo>
                  <a:pt x="88" y="2006"/>
                  <a:pt x="170" y="2060"/>
                  <a:pt x="253" y="2112"/>
                </a:cubicBezTo>
                <a:cubicBezTo>
                  <a:pt x="353" y="2174"/>
                  <a:pt x="451" y="2239"/>
                  <a:pt x="554" y="2298"/>
                </a:cubicBezTo>
                <a:cubicBezTo>
                  <a:pt x="721" y="2396"/>
                  <a:pt x="889" y="2496"/>
                  <a:pt x="1062" y="2587"/>
                </a:cubicBezTo>
                <a:cubicBezTo>
                  <a:pt x="1111" y="2611"/>
                  <a:pt x="1158" y="2642"/>
                  <a:pt x="1211" y="2666"/>
                </a:cubicBezTo>
                <a:cubicBezTo>
                  <a:pt x="1319" y="2730"/>
                  <a:pt x="1434" y="2787"/>
                  <a:pt x="1542" y="2853"/>
                </a:cubicBezTo>
                <a:cubicBezTo>
                  <a:pt x="1582" y="2871"/>
                  <a:pt x="1617" y="2902"/>
                  <a:pt x="1660" y="2910"/>
                </a:cubicBezTo>
                <a:cubicBezTo>
                  <a:pt x="1763" y="2674"/>
                  <a:pt x="1831" y="2420"/>
                  <a:pt x="1844" y="2163"/>
                </a:cubicBezTo>
                <a:cubicBezTo>
                  <a:pt x="1853" y="2101"/>
                  <a:pt x="1847" y="2039"/>
                  <a:pt x="1848" y="1978"/>
                </a:cubicBezTo>
                <a:cubicBezTo>
                  <a:pt x="1850" y="1871"/>
                  <a:pt x="1839" y="1763"/>
                  <a:pt x="1823" y="1659"/>
                </a:cubicBezTo>
                <a:cubicBezTo>
                  <a:pt x="1802" y="1518"/>
                  <a:pt x="1768" y="1380"/>
                  <a:pt x="1715" y="1246"/>
                </a:cubicBezTo>
                <a:lnTo>
                  <a:pt x="1680" y="1259"/>
                </a:lnTo>
                <a:cubicBezTo>
                  <a:pt x="1461" y="1349"/>
                  <a:pt x="1247" y="1449"/>
                  <a:pt x="1025" y="1529"/>
                </a:cubicBezTo>
                <a:cubicBezTo>
                  <a:pt x="1024" y="1565"/>
                  <a:pt x="1005" y="1605"/>
                  <a:pt x="968" y="1617"/>
                </a:cubicBezTo>
                <a:cubicBezTo>
                  <a:pt x="961" y="1622"/>
                  <a:pt x="953" y="1623"/>
                  <a:pt x="946" y="1623"/>
                </a:cubicBezTo>
                <a:cubicBezTo>
                  <a:pt x="936" y="1623"/>
                  <a:pt x="925" y="1620"/>
                  <a:pt x="914" y="1617"/>
                </a:cubicBezTo>
                <a:cubicBezTo>
                  <a:pt x="895" y="1595"/>
                  <a:pt x="871" y="1571"/>
                  <a:pt x="871" y="1540"/>
                </a:cubicBezTo>
                <a:cubicBezTo>
                  <a:pt x="868" y="1499"/>
                  <a:pt x="901" y="1459"/>
                  <a:pt x="941" y="1456"/>
                </a:cubicBezTo>
                <a:cubicBezTo>
                  <a:pt x="956" y="1457"/>
                  <a:pt x="972" y="1467"/>
                  <a:pt x="987" y="1467"/>
                </a:cubicBezTo>
                <a:cubicBezTo>
                  <a:pt x="992" y="1467"/>
                  <a:pt x="997" y="1466"/>
                  <a:pt x="1001" y="1464"/>
                </a:cubicBezTo>
                <a:cubicBezTo>
                  <a:pt x="1119" y="1410"/>
                  <a:pt x="1238" y="1357"/>
                  <a:pt x="1355" y="1302"/>
                </a:cubicBezTo>
                <a:cubicBezTo>
                  <a:pt x="1458" y="1253"/>
                  <a:pt x="1565" y="1213"/>
                  <a:pt x="1669" y="1165"/>
                </a:cubicBezTo>
                <a:cubicBezTo>
                  <a:pt x="1682" y="1164"/>
                  <a:pt x="1672" y="1149"/>
                  <a:pt x="1669" y="1142"/>
                </a:cubicBezTo>
                <a:cubicBezTo>
                  <a:pt x="1628" y="1054"/>
                  <a:pt x="1588" y="965"/>
                  <a:pt x="1536" y="883"/>
                </a:cubicBezTo>
                <a:cubicBezTo>
                  <a:pt x="1469" y="778"/>
                  <a:pt x="1396" y="675"/>
                  <a:pt x="1308" y="588"/>
                </a:cubicBezTo>
                <a:cubicBezTo>
                  <a:pt x="1277" y="550"/>
                  <a:pt x="1239" y="521"/>
                  <a:pt x="1208" y="485"/>
                </a:cubicBezTo>
                <a:cubicBezTo>
                  <a:pt x="1084" y="372"/>
                  <a:pt x="944" y="272"/>
                  <a:pt x="794" y="198"/>
                </a:cubicBezTo>
                <a:cubicBezTo>
                  <a:pt x="624" y="104"/>
                  <a:pt x="435" y="47"/>
                  <a:pt x="243" y="17"/>
                </a:cubicBezTo>
                <a:cubicBezTo>
                  <a:pt x="197" y="14"/>
                  <a:pt x="151" y="4"/>
                  <a:pt x="105" y="1"/>
                </a:cubicBezTo>
                <a:cubicBezTo>
                  <a:pt x="101" y="1"/>
                  <a:pt x="96" y="1"/>
                  <a:pt x="91" y="1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Google Shape;702;p27">
            <a:extLst>
              <a:ext uri="{FF2B5EF4-FFF2-40B4-BE49-F238E27FC236}">
                <a16:creationId xmlns:a16="http://schemas.microsoft.com/office/drawing/2014/main" id="{38B86179-ADDB-47F7-A94D-4826EBF58225}"/>
              </a:ext>
            </a:extLst>
          </p:cNvPr>
          <p:cNvSpPr/>
          <p:nvPr/>
        </p:nvSpPr>
        <p:spPr>
          <a:xfrm>
            <a:off x="5635351" y="3635459"/>
            <a:ext cx="1236153" cy="1599243"/>
          </a:xfrm>
          <a:custGeom>
            <a:avLst/>
            <a:gdLst/>
            <a:ahLst/>
            <a:cxnLst/>
            <a:rect l="l" t="t" r="r" b="b"/>
            <a:pathLst>
              <a:path w="1594" h="2062" extrusionOk="0">
                <a:moveTo>
                  <a:pt x="602" y="0"/>
                </a:moveTo>
                <a:cubicBezTo>
                  <a:pt x="510" y="298"/>
                  <a:pt x="415" y="598"/>
                  <a:pt x="332" y="900"/>
                </a:cubicBezTo>
                <a:cubicBezTo>
                  <a:pt x="267" y="1123"/>
                  <a:pt x="207" y="1347"/>
                  <a:pt x="137" y="1569"/>
                </a:cubicBezTo>
                <a:cubicBezTo>
                  <a:pt x="109" y="1668"/>
                  <a:pt x="72" y="1760"/>
                  <a:pt x="42" y="1855"/>
                </a:cubicBezTo>
                <a:cubicBezTo>
                  <a:pt x="24" y="1907"/>
                  <a:pt x="2" y="1956"/>
                  <a:pt x="1" y="2012"/>
                </a:cubicBezTo>
                <a:cubicBezTo>
                  <a:pt x="21" y="2017"/>
                  <a:pt x="39" y="2021"/>
                  <a:pt x="58" y="2026"/>
                </a:cubicBezTo>
                <a:cubicBezTo>
                  <a:pt x="142" y="2040"/>
                  <a:pt x="223" y="2051"/>
                  <a:pt x="307" y="2056"/>
                </a:cubicBezTo>
                <a:cubicBezTo>
                  <a:pt x="339" y="2060"/>
                  <a:pt x="371" y="2061"/>
                  <a:pt x="403" y="2061"/>
                </a:cubicBezTo>
                <a:cubicBezTo>
                  <a:pt x="435" y="2061"/>
                  <a:pt x="467" y="2060"/>
                  <a:pt x="499" y="2059"/>
                </a:cubicBezTo>
                <a:cubicBezTo>
                  <a:pt x="546" y="2050"/>
                  <a:pt x="596" y="2056"/>
                  <a:pt x="643" y="2048"/>
                </a:cubicBezTo>
                <a:cubicBezTo>
                  <a:pt x="708" y="2042"/>
                  <a:pt x="772" y="2032"/>
                  <a:pt x="835" y="2018"/>
                </a:cubicBezTo>
                <a:cubicBezTo>
                  <a:pt x="841" y="2017"/>
                  <a:pt x="857" y="2017"/>
                  <a:pt x="856" y="2004"/>
                </a:cubicBezTo>
                <a:cubicBezTo>
                  <a:pt x="856" y="1974"/>
                  <a:pt x="846" y="1947"/>
                  <a:pt x="841" y="1918"/>
                </a:cubicBezTo>
                <a:cubicBezTo>
                  <a:pt x="818" y="1799"/>
                  <a:pt x="795" y="1680"/>
                  <a:pt x="778" y="1560"/>
                </a:cubicBezTo>
                <a:cubicBezTo>
                  <a:pt x="764" y="1544"/>
                  <a:pt x="746" y="1530"/>
                  <a:pt x="737" y="1510"/>
                </a:cubicBezTo>
                <a:cubicBezTo>
                  <a:pt x="718" y="1466"/>
                  <a:pt x="756" y="1409"/>
                  <a:pt x="801" y="1409"/>
                </a:cubicBezTo>
                <a:cubicBezTo>
                  <a:pt x="809" y="1409"/>
                  <a:pt x="816" y="1410"/>
                  <a:pt x="824" y="1414"/>
                </a:cubicBezTo>
                <a:cubicBezTo>
                  <a:pt x="860" y="1425"/>
                  <a:pt x="889" y="1477"/>
                  <a:pt x="865" y="1512"/>
                </a:cubicBezTo>
                <a:cubicBezTo>
                  <a:pt x="857" y="1528"/>
                  <a:pt x="843" y="1544"/>
                  <a:pt x="849" y="1564"/>
                </a:cubicBezTo>
                <a:cubicBezTo>
                  <a:pt x="859" y="1607"/>
                  <a:pt x="873" y="1648"/>
                  <a:pt x="881" y="1693"/>
                </a:cubicBezTo>
                <a:cubicBezTo>
                  <a:pt x="895" y="1763"/>
                  <a:pt x="914" y="1829"/>
                  <a:pt x="929" y="1899"/>
                </a:cubicBezTo>
                <a:cubicBezTo>
                  <a:pt x="937" y="1926"/>
                  <a:pt x="938" y="1956"/>
                  <a:pt x="952" y="1982"/>
                </a:cubicBezTo>
                <a:cubicBezTo>
                  <a:pt x="1006" y="1978"/>
                  <a:pt x="1057" y="1955"/>
                  <a:pt x="1108" y="1937"/>
                </a:cubicBezTo>
                <a:cubicBezTo>
                  <a:pt x="1206" y="1904"/>
                  <a:pt x="1301" y="1852"/>
                  <a:pt x="1395" y="1802"/>
                </a:cubicBezTo>
                <a:cubicBezTo>
                  <a:pt x="1462" y="1764"/>
                  <a:pt x="1528" y="1717"/>
                  <a:pt x="1593" y="1674"/>
                </a:cubicBezTo>
                <a:cubicBezTo>
                  <a:pt x="1563" y="1618"/>
                  <a:pt x="1520" y="1572"/>
                  <a:pt x="1489" y="1518"/>
                </a:cubicBezTo>
                <a:cubicBezTo>
                  <a:pt x="1343" y="1290"/>
                  <a:pt x="1216" y="1050"/>
                  <a:pt x="1079" y="817"/>
                </a:cubicBezTo>
                <a:cubicBezTo>
                  <a:pt x="976" y="644"/>
                  <a:pt x="875" y="471"/>
                  <a:pt x="778" y="297"/>
                </a:cubicBezTo>
                <a:cubicBezTo>
                  <a:pt x="724" y="200"/>
                  <a:pt x="676" y="99"/>
                  <a:pt x="627" y="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Google Shape;703;p27">
            <a:extLst>
              <a:ext uri="{FF2B5EF4-FFF2-40B4-BE49-F238E27FC236}">
                <a16:creationId xmlns:a16="http://schemas.microsoft.com/office/drawing/2014/main" id="{0363B988-6B86-43F6-BEBC-042F6A2EE9AC}"/>
              </a:ext>
            </a:extLst>
          </p:cNvPr>
          <p:cNvSpPr/>
          <p:nvPr/>
        </p:nvSpPr>
        <p:spPr>
          <a:xfrm>
            <a:off x="6205346" y="3672073"/>
            <a:ext cx="1159378" cy="1202146"/>
          </a:xfrm>
          <a:custGeom>
            <a:avLst/>
            <a:gdLst/>
            <a:ahLst/>
            <a:cxnLst/>
            <a:rect l="l" t="t" r="r" b="b"/>
            <a:pathLst>
              <a:path w="1495" h="1550" extrusionOk="0">
                <a:moveTo>
                  <a:pt x="0" y="1"/>
                </a:moveTo>
                <a:lnTo>
                  <a:pt x="0" y="1"/>
                </a:lnTo>
                <a:cubicBezTo>
                  <a:pt x="8" y="34"/>
                  <a:pt x="27" y="64"/>
                  <a:pt x="43" y="98"/>
                </a:cubicBezTo>
                <a:cubicBezTo>
                  <a:pt x="91" y="180"/>
                  <a:pt x="137" y="264"/>
                  <a:pt x="187" y="345"/>
                </a:cubicBezTo>
                <a:cubicBezTo>
                  <a:pt x="354" y="608"/>
                  <a:pt x="508" y="883"/>
                  <a:pt x="668" y="1152"/>
                </a:cubicBezTo>
                <a:cubicBezTo>
                  <a:pt x="751" y="1287"/>
                  <a:pt x="838" y="1421"/>
                  <a:pt x="931" y="1549"/>
                </a:cubicBezTo>
                <a:cubicBezTo>
                  <a:pt x="939" y="1547"/>
                  <a:pt x="946" y="1547"/>
                  <a:pt x="954" y="1547"/>
                </a:cubicBezTo>
                <a:cubicBezTo>
                  <a:pt x="1063" y="1454"/>
                  <a:pt x="1166" y="1354"/>
                  <a:pt x="1253" y="1240"/>
                </a:cubicBezTo>
                <a:lnTo>
                  <a:pt x="1253" y="1218"/>
                </a:lnTo>
                <a:cubicBezTo>
                  <a:pt x="1185" y="1178"/>
                  <a:pt x="1115" y="1135"/>
                  <a:pt x="1065" y="1073"/>
                </a:cubicBezTo>
                <a:cubicBezTo>
                  <a:pt x="1049" y="1073"/>
                  <a:pt x="1033" y="1076"/>
                  <a:pt x="1017" y="1076"/>
                </a:cubicBezTo>
                <a:cubicBezTo>
                  <a:pt x="1007" y="1076"/>
                  <a:pt x="997" y="1075"/>
                  <a:pt x="987" y="1072"/>
                </a:cubicBezTo>
                <a:cubicBezTo>
                  <a:pt x="952" y="1057"/>
                  <a:pt x="928" y="1010"/>
                  <a:pt x="946" y="970"/>
                </a:cubicBezTo>
                <a:cubicBezTo>
                  <a:pt x="957" y="957"/>
                  <a:pt x="969" y="945"/>
                  <a:pt x="981" y="932"/>
                </a:cubicBezTo>
                <a:lnTo>
                  <a:pt x="1036" y="932"/>
                </a:lnTo>
                <a:cubicBezTo>
                  <a:pt x="1055" y="946"/>
                  <a:pt x="1074" y="964"/>
                  <a:pt x="1082" y="987"/>
                </a:cubicBezTo>
                <a:cubicBezTo>
                  <a:pt x="1088" y="1003"/>
                  <a:pt x="1082" y="1019"/>
                  <a:pt x="1082" y="1035"/>
                </a:cubicBezTo>
                <a:cubicBezTo>
                  <a:pt x="1112" y="1067"/>
                  <a:pt x="1153" y="1084"/>
                  <a:pt x="1188" y="1108"/>
                </a:cubicBezTo>
                <a:cubicBezTo>
                  <a:pt x="1228" y="1130"/>
                  <a:pt x="1265" y="1164"/>
                  <a:pt x="1311" y="1167"/>
                </a:cubicBezTo>
                <a:cubicBezTo>
                  <a:pt x="1357" y="1097"/>
                  <a:pt x="1404" y="1029"/>
                  <a:pt x="1444" y="957"/>
                </a:cubicBezTo>
                <a:cubicBezTo>
                  <a:pt x="1461" y="922"/>
                  <a:pt x="1487" y="889"/>
                  <a:pt x="1495" y="849"/>
                </a:cubicBezTo>
                <a:cubicBezTo>
                  <a:pt x="1393" y="802"/>
                  <a:pt x="1296" y="742"/>
                  <a:pt x="1195" y="692"/>
                </a:cubicBezTo>
                <a:cubicBezTo>
                  <a:pt x="996" y="581"/>
                  <a:pt x="797" y="477"/>
                  <a:pt x="600" y="362"/>
                </a:cubicBezTo>
                <a:cubicBezTo>
                  <a:pt x="409" y="255"/>
                  <a:pt x="219" y="140"/>
                  <a:pt x="40" y="13"/>
                </a:cubicBezTo>
                <a:cubicBezTo>
                  <a:pt x="27" y="4"/>
                  <a:pt x="13" y="2"/>
                  <a:pt x="0" y="1"/>
                </a:cubicBezTo>
                <a:close/>
              </a:path>
            </a:pathLst>
          </a:custGeom>
          <a:solidFill>
            <a:srgbClr val="E26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Google Shape;704;p27">
            <a:extLst>
              <a:ext uri="{FF2B5EF4-FFF2-40B4-BE49-F238E27FC236}">
                <a16:creationId xmlns:a16="http://schemas.microsoft.com/office/drawing/2014/main" id="{11A102DC-FBF4-4C51-AAC9-93E677082D51}"/>
              </a:ext>
            </a:extLst>
          </p:cNvPr>
          <p:cNvSpPr/>
          <p:nvPr/>
        </p:nvSpPr>
        <p:spPr>
          <a:xfrm>
            <a:off x="4655888" y="1804321"/>
            <a:ext cx="794892" cy="1144754"/>
          </a:xfrm>
          <a:custGeom>
            <a:avLst/>
            <a:gdLst/>
            <a:ahLst/>
            <a:cxnLst/>
            <a:rect l="l" t="t" r="r" b="b"/>
            <a:pathLst>
              <a:path w="1025" h="1476" extrusionOk="0">
                <a:moveTo>
                  <a:pt x="37" y="0"/>
                </a:moveTo>
                <a:cubicBezTo>
                  <a:pt x="32" y="0"/>
                  <a:pt x="27" y="1"/>
                  <a:pt x="23" y="1"/>
                </a:cubicBezTo>
                <a:cubicBezTo>
                  <a:pt x="1" y="26"/>
                  <a:pt x="17" y="61"/>
                  <a:pt x="34" y="88"/>
                </a:cubicBezTo>
                <a:cubicBezTo>
                  <a:pt x="80" y="167"/>
                  <a:pt x="129" y="247"/>
                  <a:pt x="177" y="324"/>
                </a:cubicBezTo>
                <a:cubicBezTo>
                  <a:pt x="329" y="565"/>
                  <a:pt x="478" y="811"/>
                  <a:pt x="628" y="1056"/>
                </a:cubicBezTo>
                <a:cubicBezTo>
                  <a:pt x="694" y="1165"/>
                  <a:pt x="753" y="1279"/>
                  <a:pt x="834" y="1381"/>
                </a:cubicBezTo>
                <a:cubicBezTo>
                  <a:pt x="842" y="1403"/>
                  <a:pt x="843" y="1427"/>
                  <a:pt x="861" y="1444"/>
                </a:cubicBezTo>
                <a:cubicBezTo>
                  <a:pt x="876" y="1465"/>
                  <a:pt x="902" y="1476"/>
                  <a:pt x="927" y="1476"/>
                </a:cubicBezTo>
                <a:cubicBezTo>
                  <a:pt x="951" y="1476"/>
                  <a:pt x="974" y="1466"/>
                  <a:pt x="988" y="1444"/>
                </a:cubicBezTo>
                <a:cubicBezTo>
                  <a:pt x="1024" y="1395"/>
                  <a:pt x="992" y="1314"/>
                  <a:pt x="932" y="1300"/>
                </a:cubicBezTo>
                <a:lnTo>
                  <a:pt x="891" y="1300"/>
                </a:lnTo>
                <a:cubicBezTo>
                  <a:pt x="750" y="1032"/>
                  <a:pt x="588" y="780"/>
                  <a:pt x="428" y="524"/>
                </a:cubicBezTo>
                <a:cubicBezTo>
                  <a:pt x="342" y="394"/>
                  <a:pt x="255" y="267"/>
                  <a:pt x="163" y="143"/>
                </a:cubicBezTo>
                <a:cubicBezTo>
                  <a:pt x="129" y="97"/>
                  <a:pt x="98" y="50"/>
                  <a:pt x="60" y="9"/>
                </a:cubicBezTo>
                <a:cubicBezTo>
                  <a:pt x="54" y="2"/>
                  <a:pt x="45" y="0"/>
                  <a:pt x="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705;p27">
            <a:extLst>
              <a:ext uri="{FF2B5EF4-FFF2-40B4-BE49-F238E27FC236}">
                <a16:creationId xmlns:a16="http://schemas.microsoft.com/office/drawing/2014/main" id="{44CFD1E5-B786-4CC4-B848-BCA314850499}"/>
              </a:ext>
            </a:extLst>
          </p:cNvPr>
          <p:cNvSpPr/>
          <p:nvPr/>
        </p:nvSpPr>
        <p:spPr>
          <a:xfrm>
            <a:off x="6699342" y="2703991"/>
            <a:ext cx="1051584" cy="525066"/>
          </a:xfrm>
          <a:custGeom>
            <a:avLst/>
            <a:gdLst/>
            <a:ahLst/>
            <a:cxnLst/>
            <a:rect l="l" t="t" r="r" b="b"/>
            <a:pathLst>
              <a:path w="1356" h="677" extrusionOk="0">
                <a:moveTo>
                  <a:pt x="1312" y="0"/>
                </a:moveTo>
                <a:cubicBezTo>
                  <a:pt x="1311" y="0"/>
                  <a:pt x="1310" y="0"/>
                  <a:pt x="1310" y="0"/>
                </a:cubicBezTo>
                <a:cubicBezTo>
                  <a:pt x="1272" y="0"/>
                  <a:pt x="1243" y="29"/>
                  <a:pt x="1211" y="43"/>
                </a:cubicBezTo>
                <a:cubicBezTo>
                  <a:pt x="953" y="157"/>
                  <a:pt x="689" y="254"/>
                  <a:pt x="431" y="373"/>
                </a:cubicBezTo>
                <a:cubicBezTo>
                  <a:pt x="340" y="418"/>
                  <a:pt x="245" y="457"/>
                  <a:pt x="153" y="500"/>
                </a:cubicBezTo>
                <a:cubicBezTo>
                  <a:pt x="139" y="493"/>
                  <a:pt x="122" y="488"/>
                  <a:pt x="106" y="488"/>
                </a:cubicBezTo>
                <a:cubicBezTo>
                  <a:pt x="91" y="488"/>
                  <a:pt x="76" y="492"/>
                  <a:pt x="63" y="502"/>
                </a:cubicBezTo>
                <a:cubicBezTo>
                  <a:pt x="1" y="546"/>
                  <a:pt x="25" y="663"/>
                  <a:pt x="98" y="676"/>
                </a:cubicBezTo>
                <a:lnTo>
                  <a:pt x="121" y="676"/>
                </a:lnTo>
                <a:cubicBezTo>
                  <a:pt x="166" y="667"/>
                  <a:pt x="204" y="627"/>
                  <a:pt x="201" y="579"/>
                </a:cubicBezTo>
                <a:cubicBezTo>
                  <a:pt x="358" y="525"/>
                  <a:pt x="510" y="459"/>
                  <a:pt x="664" y="394"/>
                </a:cubicBezTo>
                <a:cubicBezTo>
                  <a:pt x="838" y="316"/>
                  <a:pt x="1018" y="246"/>
                  <a:pt x="1192" y="167"/>
                </a:cubicBezTo>
                <a:cubicBezTo>
                  <a:pt x="1235" y="148"/>
                  <a:pt x="1278" y="127"/>
                  <a:pt x="1316" y="102"/>
                </a:cubicBezTo>
                <a:cubicBezTo>
                  <a:pt x="1333" y="91"/>
                  <a:pt x="1354" y="70"/>
                  <a:pt x="1354" y="46"/>
                </a:cubicBezTo>
                <a:cubicBezTo>
                  <a:pt x="1356" y="23"/>
                  <a:pt x="1335" y="0"/>
                  <a:pt x="13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706;p27">
            <a:extLst>
              <a:ext uri="{FF2B5EF4-FFF2-40B4-BE49-F238E27FC236}">
                <a16:creationId xmlns:a16="http://schemas.microsoft.com/office/drawing/2014/main" id="{116CA292-783A-49C2-81B3-E2AC1756877F}"/>
              </a:ext>
            </a:extLst>
          </p:cNvPr>
          <p:cNvSpPr/>
          <p:nvPr/>
        </p:nvSpPr>
        <p:spPr>
          <a:xfrm>
            <a:off x="3961812" y="4105460"/>
            <a:ext cx="1241582" cy="466898"/>
          </a:xfrm>
          <a:custGeom>
            <a:avLst/>
            <a:gdLst/>
            <a:ahLst/>
            <a:cxnLst/>
            <a:rect l="l" t="t" r="r" b="b"/>
            <a:pathLst>
              <a:path w="1601" h="602" extrusionOk="0">
                <a:moveTo>
                  <a:pt x="1498" y="1"/>
                </a:moveTo>
                <a:cubicBezTo>
                  <a:pt x="1460" y="1"/>
                  <a:pt x="1423" y="26"/>
                  <a:pt x="1405" y="62"/>
                </a:cubicBezTo>
                <a:cubicBezTo>
                  <a:pt x="1346" y="84"/>
                  <a:pt x="1286" y="97"/>
                  <a:pt x="1229" y="119"/>
                </a:cubicBezTo>
                <a:cubicBezTo>
                  <a:pt x="963" y="199"/>
                  <a:pt x="698" y="273"/>
                  <a:pt x="436" y="365"/>
                </a:cubicBezTo>
                <a:cubicBezTo>
                  <a:pt x="318" y="408"/>
                  <a:pt x="201" y="452"/>
                  <a:pt x="88" y="502"/>
                </a:cubicBezTo>
                <a:cubicBezTo>
                  <a:pt x="61" y="514"/>
                  <a:pt x="31" y="525"/>
                  <a:pt x="11" y="549"/>
                </a:cubicBezTo>
                <a:cubicBezTo>
                  <a:pt x="0" y="570"/>
                  <a:pt x="13" y="602"/>
                  <a:pt x="37" y="602"/>
                </a:cubicBezTo>
                <a:cubicBezTo>
                  <a:pt x="38" y="602"/>
                  <a:pt x="40" y="602"/>
                  <a:pt x="41" y="601"/>
                </a:cubicBezTo>
                <a:cubicBezTo>
                  <a:pt x="95" y="594"/>
                  <a:pt x="144" y="570"/>
                  <a:pt x="196" y="554"/>
                </a:cubicBezTo>
                <a:cubicBezTo>
                  <a:pt x="331" y="506"/>
                  <a:pt x="468" y="471"/>
                  <a:pt x="602" y="432"/>
                </a:cubicBezTo>
                <a:cubicBezTo>
                  <a:pt x="728" y="397"/>
                  <a:pt x="850" y="359"/>
                  <a:pt x="975" y="325"/>
                </a:cubicBezTo>
                <a:cubicBezTo>
                  <a:pt x="1105" y="289"/>
                  <a:pt x="1239" y="256"/>
                  <a:pt x="1367" y="210"/>
                </a:cubicBezTo>
                <a:cubicBezTo>
                  <a:pt x="1389" y="205"/>
                  <a:pt x="1410" y="191"/>
                  <a:pt x="1434" y="191"/>
                </a:cubicBezTo>
                <a:cubicBezTo>
                  <a:pt x="1452" y="202"/>
                  <a:pt x="1473" y="208"/>
                  <a:pt x="1494" y="208"/>
                </a:cubicBezTo>
                <a:cubicBezTo>
                  <a:pt x="1517" y="208"/>
                  <a:pt x="1539" y="202"/>
                  <a:pt x="1557" y="189"/>
                </a:cubicBezTo>
                <a:cubicBezTo>
                  <a:pt x="1589" y="165"/>
                  <a:pt x="1600" y="121"/>
                  <a:pt x="1594" y="81"/>
                </a:cubicBezTo>
                <a:cubicBezTo>
                  <a:pt x="1581" y="48"/>
                  <a:pt x="1561" y="18"/>
                  <a:pt x="1529" y="7"/>
                </a:cubicBezTo>
                <a:cubicBezTo>
                  <a:pt x="1519" y="2"/>
                  <a:pt x="1508" y="1"/>
                  <a:pt x="14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707;p27">
            <a:extLst>
              <a:ext uri="{FF2B5EF4-FFF2-40B4-BE49-F238E27FC236}">
                <a16:creationId xmlns:a16="http://schemas.microsoft.com/office/drawing/2014/main" id="{98C9394D-8FED-411D-9FFD-44E9794BE4BB}"/>
              </a:ext>
            </a:extLst>
          </p:cNvPr>
          <p:cNvSpPr/>
          <p:nvPr/>
        </p:nvSpPr>
        <p:spPr>
          <a:xfrm>
            <a:off x="6851341" y="4338908"/>
            <a:ext cx="1027543" cy="643730"/>
          </a:xfrm>
          <a:custGeom>
            <a:avLst/>
            <a:gdLst/>
            <a:ahLst/>
            <a:cxnLst/>
            <a:rect l="l" t="t" r="r" b="b"/>
            <a:pathLst>
              <a:path w="1325" h="830" extrusionOk="0">
                <a:moveTo>
                  <a:pt x="91" y="1"/>
                </a:moveTo>
                <a:cubicBezTo>
                  <a:pt x="58" y="1"/>
                  <a:pt x="27" y="26"/>
                  <a:pt x="17" y="58"/>
                </a:cubicBezTo>
                <a:cubicBezTo>
                  <a:pt x="0" y="105"/>
                  <a:pt x="35" y="161"/>
                  <a:pt x="79" y="166"/>
                </a:cubicBezTo>
                <a:cubicBezTo>
                  <a:pt x="84" y="167"/>
                  <a:pt x="89" y="168"/>
                  <a:pt x="94" y="168"/>
                </a:cubicBezTo>
                <a:cubicBezTo>
                  <a:pt x="107" y="168"/>
                  <a:pt x="121" y="163"/>
                  <a:pt x="135" y="161"/>
                </a:cubicBezTo>
                <a:cubicBezTo>
                  <a:pt x="175" y="204"/>
                  <a:pt x="219" y="237"/>
                  <a:pt x="265" y="269"/>
                </a:cubicBezTo>
                <a:cubicBezTo>
                  <a:pt x="454" y="394"/>
                  <a:pt x="654" y="499"/>
                  <a:pt x="850" y="610"/>
                </a:cubicBezTo>
                <a:cubicBezTo>
                  <a:pt x="985" y="684"/>
                  <a:pt x="1115" y="767"/>
                  <a:pt x="1258" y="824"/>
                </a:cubicBezTo>
                <a:cubicBezTo>
                  <a:pt x="1267" y="827"/>
                  <a:pt x="1276" y="829"/>
                  <a:pt x="1285" y="829"/>
                </a:cubicBezTo>
                <a:cubicBezTo>
                  <a:pt x="1295" y="829"/>
                  <a:pt x="1304" y="827"/>
                  <a:pt x="1312" y="819"/>
                </a:cubicBezTo>
                <a:cubicBezTo>
                  <a:pt x="1325" y="810"/>
                  <a:pt x="1325" y="791"/>
                  <a:pt x="1320" y="776"/>
                </a:cubicBezTo>
                <a:cubicBezTo>
                  <a:pt x="1306" y="756"/>
                  <a:pt x="1282" y="745"/>
                  <a:pt x="1263" y="730"/>
                </a:cubicBezTo>
                <a:cubicBezTo>
                  <a:pt x="1174" y="669"/>
                  <a:pt x="1079" y="618"/>
                  <a:pt x="985" y="564"/>
                </a:cubicBezTo>
                <a:cubicBezTo>
                  <a:pt x="717" y="412"/>
                  <a:pt x="433" y="291"/>
                  <a:pt x="178" y="113"/>
                </a:cubicBezTo>
                <a:cubicBezTo>
                  <a:pt x="192" y="64"/>
                  <a:pt x="155" y="7"/>
                  <a:pt x="105" y="2"/>
                </a:cubicBezTo>
                <a:cubicBezTo>
                  <a:pt x="100" y="1"/>
                  <a:pt x="96" y="1"/>
                  <a:pt x="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708;p27">
            <a:extLst>
              <a:ext uri="{FF2B5EF4-FFF2-40B4-BE49-F238E27FC236}">
                <a16:creationId xmlns:a16="http://schemas.microsoft.com/office/drawing/2014/main" id="{4FA16524-DA6B-43A6-89B1-CCC1736EABC4}"/>
              </a:ext>
            </a:extLst>
          </p:cNvPr>
          <p:cNvSpPr/>
          <p:nvPr/>
        </p:nvSpPr>
        <p:spPr>
          <a:xfrm>
            <a:off x="6127795" y="4670079"/>
            <a:ext cx="311752" cy="1014457"/>
          </a:xfrm>
          <a:custGeom>
            <a:avLst/>
            <a:gdLst/>
            <a:ahLst/>
            <a:cxnLst/>
            <a:rect l="l" t="t" r="r" b="b"/>
            <a:pathLst>
              <a:path w="402" h="1308" extrusionOk="0">
                <a:moveTo>
                  <a:pt x="83" y="0"/>
                </a:moveTo>
                <a:cubicBezTo>
                  <a:pt x="40" y="0"/>
                  <a:pt x="0" y="44"/>
                  <a:pt x="5" y="89"/>
                </a:cubicBezTo>
                <a:cubicBezTo>
                  <a:pt x="2" y="123"/>
                  <a:pt x="24" y="151"/>
                  <a:pt x="53" y="167"/>
                </a:cubicBezTo>
                <a:cubicBezTo>
                  <a:pt x="94" y="445"/>
                  <a:pt x="153" y="719"/>
                  <a:pt x="224" y="993"/>
                </a:cubicBezTo>
                <a:cubicBezTo>
                  <a:pt x="245" y="1079"/>
                  <a:pt x="268" y="1162"/>
                  <a:pt x="302" y="1243"/>
                </a:cubicBezTo>
                <a:cubicBezTo>
                  <a:pt x="314" y="1265"/>
                  <a:pt x="319" y="1295"/>
                  <a:pt x="346" y="1304"/>
                </a:cubicBezTo>
                <a:cubicBezTo>
                  <a:pt x="350" y="1306"/>
                  <a:pt x="355" y="1307"/>
                  <a:pt x="359" y="1307"/>
                </a:cubicBezTo>
                <a:cubicBezTo>
                  <a:pt x="376" y="1307"/>
                  <a:pt x="394" y="1294"/>
                  <a:pt x="395" y="1274"/>
                </a:cubicBezTo>
                <a:cubicBezTo>
                  <a:pt x="402" y="1241"/>
                  <a:pt x="387" y="1209"/>
                  <a:pt x="381" y="1177"/>
                </a:cubicBezTo>
                <a:cubicBezTo>
                  <a:pt x="341" y="1022"/>
                  <a:pt x="305" y="863"/>
                  <a:pt x="270" y="705"/>
                </a:cubicBezTo>
                <a:cubicBezTo>
                  <a:pt x="230" y="518"/>
                  <a:pt x="184" y="330"/>
                  <a:pt x="141" y="146"/>
                </a:cubicBezTo>
                <a:cubicBezTo>
                  <a:pt x="153" y="132"/>
                  <a:pt x="162" y="116"/>
                  <a:pt x="167" y="97"/>
                </a:cubicBezTo>
                <a:cubicBezTo>
                  <a:pt x="175" y="50"/>
                  <a:pt x="137" y="0"/>
                  <a:pt x="89" y="0"/>
                </a:cubicBezTo>
                <a:cubicBezTo>
                  <a:pt x="87" y="0"/>
                  <a:pt x="85" y="0"/>
                  <a:pt x="8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709;p27">
            <a:extLst>
              <a:ext uri="{FF2B5EF4-FFF2-40B4-BE49-F238E27FC236}">
                <a16:creationId xmlns:a16="http://schemas.microsoft.com/office/drawing/2014/main" id="{549F55DD-8E78-48C8-A4BB-72FE861D1981}"/>
              </a:ext>
            </a:extLst>
          </p:cNvPr>
          <p:cNvSpPr/>
          <p:nvPr/>
        </p:nvSpPr>
        <p:spPr>
          <a:xfrm>
            <a:off x="4336380" y="1853958"/>
            <a:ext cx="3261769" cy="3435036"/>
          </a:xfrm>
          <a:custGeom>
            <a:avLst/>
            <a:gdLst/>
            <a:ahLst/>
            <a:cxnLst/>
            <a:rect l="l" t="t" r="r" b="b"/>
            <a:pathLst>
              <a:path w="4206" h="4429" extrusionOk="0">
                <a:moveTo>
                  <a:pt x="2174" y="151"/>
                </a:moveTo>
                <a:cubicBezTo>
                  <a:pt x="2164" y="216"/>
                  <a:pt x="2152" y="284"/>
                  <a:pt x="2148" y="351"/>
                </a:cubicBezTo>
                <a:cubicBezTo>
                  <a:pt x="2134" y="489"/>
                  <a:pt x="2129" y="625"/>
                  <a:pt x="2118" y="762"/>
                </a:cubicBezTo>
                <a:cubicBezTo>
                  <a:pt x="2113" y="863"/>
                  <a:pt x="2104" y="965"/>
                  <a:pt x="2102" y="1068"/>
                </a:cubicBezTo>
                <a:cubicBezTo>
                  <a:pt x="2096" y="1126"/>
                  <a:pt x="2098" y="1188"/>
                  <a:pt x="2096" y="1250"/>
                </a:cubicBezTo>
                <a:cubicBezTo>
                  <a:pt x="2090" y="1339"/>
                  <a:pt x="2093" y="1429"/>
                  <a:pt x="2090" y="1520"/>
                </a:cubicBezTo>
                <a:cubicBezTo>
                  <a:pt x="2090" y="1602"/>
                  <a:pt x="2085" y="1683"/>
                  <a:pt x="2087" y="1767"/>
                </a:cubicBezTo>
                <a:cubicBezTo>
                  <a:pt x="2090" y="1870"/>
                  <a:pt x="2090" y="1974"/>
                  <a:pt x="2090" y="2077"/>
                </a:cubicBezTo>
                <a:cubicBezTo>
                  <a:pt x="2039" y="2077"/>
                  <a:pt x="1987" y="2076"/>
                  <a:pt x="1934" y="2076"/>
                </a:cubicBezTo>
                <a:cubicBezTo>
                  <a:pt x="1908" y="2076"/>
                  <a:pt x="1881" y="2076"/>
                  <a:pt x="1855" y="2077"/>
                </a:cubicBezTo>
                <a:cubicBezTo>
                  <a:pt x="1755" y="2085"/>
                  <a:pt x="1653" y="2088"/>
                  <a:pt x="1553" y="2096"/>
                </a:cubicBezTo>
                <a:cubicBezTo>
                  <a:pt x="1498" y="2096"/>
                  <a:pt x="1440" y="2104"/>
                  <a:pt x="1384" y="2104"/>
                </a:cubicBezTo>
                <a:cubicBezTo>
                  <a:pt x="1376" y="2104"/>
                  <a:pt x="1368" y="2104"/>
                  <a:pt x="1360" y="2104"/>
                </a:cubicBezTo>
                <a:cubicBezTo>
                  <a:pt x="1281" y="2104"/>
                  <a:pt x="1200" y="2112"/>
                  <a:pt x="1120" y="2112"/>
                </a:cubicBezTo>
                <a:cubicBezTo>
                  <a:pt x="1104" y="2112"/>
                  <a:pt x="1088" y="2111"/>
                  <a:pt x="1071" y="2111"/>
                </a:cubicBezTo>
                <a:cubicBezTo>
                  <a:pt x="1038" y="2111"/>
                  <a:pt x="1005" y="2112"/>
                  <a:pt x="971" y="2116"/>
                </a:cubicBezTo>
                <a:cubicBezTo>
                  <a:pt x="914" y="2120"/>
                  <a:pt x="857" y="2118"/>
                  <a:pt x="800" y="2124"/>
                </a:cubicBezTo>
                <a:cubicBezTo>
                  <a:pt x="708" y="2124"/>
                  <a:pt x="618" y="2139"/>
                  <a:pt x="524" y="2140"/>
                </a:cubicBezTo>
                <a:cubicBezTo>
                  <a:pt x="392" y="2150"/>
                  <a:pt x="261" y="2150"/>
                  <a:pt x="129" y="2159"/>
                </a:cubicBezTo>
                <a:cubicBezTo>
                  <a:pt x="154" y="1858"/>
                  <a:pt x="234" y="1561"/>
                  <a:pt x="373" y="1293"/>
                </a:cubicBezTo>
                <a:cubicBezTo>
                  <a:pt x="500" y="1052"/>
                  <a:pt x="668" y="831"/>
                  <a:pt x="873" y="652"/>
                </a:cubicBezTo>
                <a:cubicBezTo>
                  <a:pt x="1201" y="362"/>
                  <a:pt x="1622" y="178"/>
                  <a:pt x="2050" y="157"/>
                </a:cubicBezTo>
                <a:cubicBezTo>
                  <a:pt x="2091" y="157"/>
                  <a:pt x="2131" y="151"/>
                  <a:pt x="2174" y="151"/>
                </a:cubicBezTo>
                <a:close/>
                <a:moveTo>
                  <a:pt x="2288" y="156"/>
                </a:moveTo>
                <a:cubicBezTo>
                  <a:pt x="2545" y="168"/>
                  <a:pt x="2799" y="243"/>
                  <a:pt x="3026" y="363"/>
                </a:cubicBezTo>
                <a:cubicBezTo>
                  <a:pt x="3394" y="555"/>
                  <a:pt x="3690" y="881"/>
                  <a:pt x="3865" y="1266"/>
                </a:cubicBezTo>
                <a:cubicBezTo>
                  <a:pt x="4039" y="1642"/>
                  <a:pt x="4092" y="2075"/>
                  <a:pt x="4028" y="2488"/>
                </a:cubicBezTo>
                <a:cubicBezTo>
                  <a:pt x="3998" y="2678"/>
                  <a:pt x="3943" y="2864"/>
                  <a:pt x="3865" y="3038"/>
                </a:cubicBezTo>
                <a:cubicBezTo>
                  <a:pt x="3795" y="3000"/>
                  <a:pt x="3727" y="2960"/>
                  <a:pt x="3657" y="2921"/>
                </a:cubicBezTo>
                <a:cubicBezTo>
                  <a:pt x="3521" y="2848"/>
                  <a:pt x="3386" y="2773"/>
                  <a:pt x="3248" y="2699"/>
                </a:cubicBezTo>
                <a:cubicBezTo>
                  <a:pt x="3072" y="2603"/>
                  <a:pt x="2899" y="2500"/>
                  <a:pt x="2727" y="2400"/>
                </a:cubicBezTo>
                <a:cubicBezTo>
                  <a:pt x="2640" y="2348"/>
                  <a:pt x="2555" y="2292"/>
                  <a:pt x="2469" y="2239"/>
                </a:cubicBezTo>
                <a:cubicBezTo>
                  <a:pt x="2390" y="2189"/>
                  <a:pt x="2310" y="2134"/>
                  <a:pt x="2225" y="2093"/>
                </a:cubicBezTo>
                <a:cubicBezTo>
                  <a:pt x="2225" y="1932"/>
                  <a:pt x="2223" y="1771"/>
                  <a:pt x="2228" y="1610"/>
                </a:cubicBezTo>
                <a:cubicBezTo>
                  <a:pt x="2236" y="1529"/>
                  <a:pt x="2229" y="1445"/>
                  <a:pt x="2237" y="1364"/>
                </a:cubicBezTo>
                <a:cubicBezTo>
                  <a:pt x="2239" y="1314"/>
                  <a:pt x="2237" y="1263"/>
                  <a:pt x="2240" y="1214"/>
                </a:cubicBezTo>
                <a:cubicBezTo>
                  <a:pt x="2247" y="1155"/>
                  <a:pt x="2244" y="1096"/>
                  <a:pt x="2248" y="1038"/>
                </a:cubicBezTo>
                <a:cubicBezTo>
                  <a:pt x="2253" y="992"/>
                  <a:pt x="2248" y="944"/>
                  <a:pt x="2255" y="896"/>
                </a:cubicBezTo>
                <a:cubicBezTo>
                  <a:pt x="2259" y="854"/>
                  <a:pt x="2256" y="811"/>
                  <a:pt x="2261" y="768"/>
                </a:cubicBezTo>
                <a:cubicBezTo>
                  <a:pt x="2269" y="708"/>
                  <a:pt x="2263" y="647"/>
                  <a:pt x="2271" y="586"/>
                </a:cubicBezTo>
                <a:cubicBezTo>
                  <a:pt x="2275" y="443"/>
                  <a:pt x="2291" y="300"/>
                  <a:pt x="2288" y="156"/>
                </a:cubicBezTo>
                <a:close/>
                <a:moveTo>
                  <a:pt x="2339" y="2297"/>
                </a:moveTo>
                <a:lnTo>
                  <a:pt x="2339" y="2297"/>
                </a:lnTo>
                <a:cubicBezTo>
                  <a:pt x="2493" y="2405"/>
                  <a:pt x="2651" y="2505"/>
                  <a:pt x="2816" y="2600"/>
                </a:cubicBezTo>
                <a:cubicBezTo>
                  <a:pt x="2997" y="2707"/>
                  <a:pt x="3180" y="2806"/>
                  <a:pt x="3364" y="2905"/>
                </a:cubicBezTo>
                <a:cubicBezTo>
                  <a:pt x="3486" y="2973"/>
                  <a:pt x="3611" y="3038"/>
                  <a:pt x="3735" y="3106"/>
                </a:cubicBezTo>
                <a:cubicBezTo>
                  <a:pt x="3762" y="3119"/>
                  <a:pt x="3787" y="3132"/>
                  <a:pt x="3816" y="3146"/>
                </a:cubicBezTo>
                <a:cubicBezTo>
                  <a:pt x="3681" y="3408"/>
                  <a:pt x="3497" y="3641"/>
                  <a:pt x="3272" y="3825"/>
                </a:cubicBezTo>
                <a:cubicBezTo>
                  <a:pt x="3259" y="3820"/>
                  <a:pt x="3253" y="3800"/>
                  <a:pt x="3243" y="3788"/>
                </a:cubicBezTo>
                <a:cubicBezTo>
                  <a:pt x="3143" y="3642"/>
                  <a:pt x="3045" y="3498"/>
                  <a:pt x="2957" y="3346"/>
                </a:cubicBezTo>
                <a:cubicBezTo>
                  <a:pt x="2812" y="3100"/>
                  <a:pt x="2669" y="2849"/>
                  <a:pt x="2516" y="2608"/>
                </a:cubicBezTo>
                <a:cubicBezTo>
                  <a:pt x="2453" y="2507"/>
                  <a:pt x="2396" y="2402"/>
                  <a:pt x="2339" y="2297"/>
                </a:cubicBezTo>
                <a:close/>
                <a:moveTo>
                  <a:pt x="2104" y="2208"/>
                </a:moveTo>
                <a:lnTo>
                  <a:pt x="2104" y="2208"/>
                </a:lnTo>
                <a:cubicBezTo>
                  <a:pt x="2061" y="2312"/>
                  <a:pt x="2025" y="2419"/>
                  <a:pt x="1991" y="2526"/>
                </a:cubicBezTo>
                <a:cubicBezTo>
                  <a:pt x="1849" y="2975"/>
                  <a:pt x="1738" y="3435"/>
                  <a:pt x="1585" y="3879"/>
                </a:cubicBezTo>
                <a:cubicBezTo>
                  <a:pt x="1550" y="3985"/>
                  <a:pt x="1514" y="4093"/>
                  <a:pt x="1484" y="4202"/>
                </a:cubicBezTo>
                <a:cubicBezTo>
                  <a:pt x="1081" y="4085"/>
                  <a:pt x="725" y="3814"/>
                  <a:pt x="487" y="3462"/>
                </a:cubicBezTo>
                <a:cubicBezTo>
                  <a:pt x="340" y="3246"/>
                  <a:pt x="237" y="3000"/>
                  <a:pt x="177" y="2743"/>
                </a:cubicBezTo>
                <a:cubicBezTo>
                  <a:pt x="142" y="2589"/>
                  <a:pt x="123" y="2434"/>
                  <a:pt x="126" y="2275"/>
                </a:cubicBezTo>
                <a:cubicBezTo>
                  <a:pt x="215" y="2272"/>
                  <a:pt x="305" y="2264"/>
                  <a:pt x="395" y="2264"/>
                </a:cubicBezTo>
                <a:cubicBezTo>
                  <a:pt x="502" y="2256"/>
                  <a:pt x="611" y="2261"/>
                  <a:pt x="717" y="2256"/>
                </a:cubicBezTo>
                <a:cubicBezTo>
                  <a:pt x="784" y="2248"/>
                  <a:pt x="849" y="2254"/>
                  <a:pt x="914" y="2246"/>
                </a:cubicBezTo>
                <a:cubicBezTo>
                  <a:pt x="976" y="2243"/>
                  <a:pt x="1040" y="2245"/>
                  <a:pt x="1101" y="2239"/>
                </a:cubicBezTo>
                <a:cubicBezTo>
                  <a:pt x="1178" y="2237"/>
                  <a:pt x="1255" y="2237"/>
                  <a:pt x="1333" y="2231"/>
                </a:cubicBezTo>
                <a:cubicBezTo>
                  <a:pt x="1348" y="2231"/>
                  <a:pt x="1362" y="2231"/>
                  <a:pt x="1377" y="2231"/>
                </a:cubicBezTo>
                <a:cubicBezTo>
                  <a:pt x="1511" y="2231"/>
                  <a:pt x="1643" y="2219"/>
                  <a:pt x="1776" y="2215"/>
                </a:cubicBezTo>
                <a:cubicBezTo>
                  <a:pt x="1825" y="2210"/>
                  <a:pt x="1875" y="2209"/>
                  <a:pt x="1924" y="2209"/>
                </a:cubicBezTo>
                <a:cubicBezTo>
                  <a:pt x="1963" y="2209"/>
                  <a:pt x="2001" y="2209"/>
                  <a:pt x="2040" y="2209"/>
                </a:cubicBezTo>
                <a:cubicBezTo>
                  <a:pt x="2061" y="2209"/>
                  <a:pt x="2082" y="2209"/>
                  <a:pt x="2104" y="2208"/>
                </a:cubicBezTo>
                <a:close/>
                <a:moveTo>
                  <a:pt x="2201" y="2231"/>
                </a:moveTo>
                <a:cubicBezTo>
                  <a:pt x="2253" y="2331"/>
                  <a:pt x="2301" y="2434"/>
                  <a:pt x="2355" y="2530"/>
                </a:cubicBezTo>
                <a:cubicBezTo>
                  <a:pt x="2455" y="2713"/>
                  <a:pt x="2562" y="2892"/>
                  <a:pt x="2667" y="3071"/>
                </a:cubicBezTo>
                <a:cubicBezTo>
                  <a:pt x="2761" y="3232"/>
                  <a:pt x="2850" y="3393"/>
                  <a:pt x="2943" y="3554"/>
                </a:cubicBezTo>
                <a:cubicBezTo>
                  <a:pt x="3015" y="3673"/>
                  <a:pt x="3084" y="3792"/>
                  <a:pt x="3168" y="3901"/>
                </a:cubicBezTo>
                <a:cubicBezTo>
                  <a:pt x="3048" y="3992"/>
                  <a:pt x="2915" y="4064"/>
                  <a:pt x="2777" y="4126"/>
                </a:cubicBezTo>
                <a:cubicBezTo>
                  <a:pt x="2562" y="4218"/>
                  <a:pt x="2331" y="4274"/>
                  <a:pt x="2096" y="4277"/>
                </a:cubicBezTo>
                <a:lnTo>
                  <a:pt x="2093" y="4282"/>
                </a:lnTo>
                <a:cubicBezTo>
                  <a:pt x="2075" y="4282"/>
                  <a:pt x="2057" y="4282"/>
                  <a:pt x="2039" y="4282"/>
                </a:cubicBezTo>
                <a:cubicBezTo>
                  <a:pt x="1934" y="4282"/>
                  <a:pt x="1829" y="4275"/>
                  <a:pt x="1725" y="4260"/>
                </a:cubicBezTo>
                <a:cubicBezTo>
                  <a:pt x="1684" y="4252"/>
                  <a:pt x="1642" y="4245"/>
                  <a:pt x="1603" y="4234"/>
                </a:cubicBezTo>
                <a:cubicBezTo>
                  <a:pt x="1619" y="4164"/>
                  <a:pt x="1646" y="4099"/>
                  <a:pt x="1666" y="4031"/>
                </a:cubicBezTo>
                <a:cubicBezTo>
                  <a:pt x="1752" y="3793"/>
                  <a:pt x="1817" y="3550"/>
                  <a:pt x="1887" y="3308"/>
                </a:cubicBezTo>
                <a:cubicBezTo>
                  <a:pt x="1942" y="3117"/>
                  <a:pt x="1993" y="2925"/>
                  <a:pt x="2053" y="2735"/>
                </a:cubicBezTo>
                <a:cubicBezTo>
                  <a:pt x="2088" y="2622"/>
                  <a:pt x="2120" y="2507"/>
                  <a:pt x="2158" y="2394"/>
                </a:cubicBezTo>
                <a:cubicBezTo>
                  <a:pt x="2175" y="2340"/>
                  <a:pt x="2191" y="2286"/>
                  <a:pt x="2201" y="2231"/>
                </a:cubicBezTo>
                <a:close/>
                <a:moveTo>
                  <a:pt x="2137" y="0"/>
                </a:moveTo>
                <a:cubicBezTo>
                  <a:pt x="2064" y="5"/>
                  <a:pt x="1991" y="8"/>
                  <a:pt x="1918" y="16"/>
                </a:cubicBezTo>
                <a:cubicBezTo>
                  <a:pt x="1738" y="41"/>
                  <a:pt x="1558" y="87"/>
                  <a:pt x="1387" y="157"/>
                </a:cubicBezTo>
                <a:cubicBezTo>
                  <a:pt x="889" y="362"/>
                  <a:pt x="472" y="762"/>
                  <a:pt x="237" y="1258"/>
                </a:cubicBezTo>
                <a:cubicBezTo>
                  <a:pt x="99" y="1541"/>
                  <a:pt x="18" y="1853"/>
                  <a:pt x="8" y="2170"/>
                </a:cubicBezTo>
                <a:cubicBezTo>
                  <a:pt x="0" y="2277"/>
                  <a:pt x="8" y="2386"/>
                  <a:pt x="16" y="2496"/>
                </a:cubicBezTo>
                <a:cubicBezTo>
                  <a:pt x="35" y="2778"/>
                  <a:pt x="111" y="3060"/>
                  <a:pt x="242" y="3314"/>
                </a:cubicBezTo>
                <a:cubicBezTo>
                  <a:pt x="341" y="3508"/>
                  <a:pt x="468" y="3685"/>
                  <a:pt x="621" y="3838"/>
                </a:cubicBezTo>
                <a:cubicBezTo>
                  <a:pt x="936" y="4153"/>
                  <a:pt x="1352" y="4361"/>
                  <a:pt x="1788" y="4410"/>
                </a:cubicBezTo>
                <a:lnTo>
                  <a:pt x="1793" y="4415"/>
                </a:lnTo>
                <a:cubicBezTo>
                  <a:pt x="1834" y="4417"/>
                  <a:pt x="1876" y="4425"/>
                  <a:pt x="1918" y="4425"/>
                </a:cubicBezTo>
                <a:cubicBezTo>
                  <a:pt x="1959" y="4425"/>
                  <a:pt x="2000" y="4429"/>
                  <a:pt x="2041" y="4429"/>
                </a:cubicBezTo>
                <a:cubicBezTo>
                  <a:pt x="2057" y="4429"/>
                  <a:pt x="2073" y="4428"/>
                  <a:pt x="2090" y="4426"/>
                </a:cubicBezTo>
                <a:cubicBezTo>
                  <a:pt x="2094" y="4426"/>
                  <a:pt x="2098" y="4426"/>
                  <a:pt x="2102" y="4426"/>
                </a:cubicBezTo>
                <a:cubicBezTo>
                  <a:pt x="2150" y="4426"/>
                  <a:pt x="2200" y="4418"/>
                  <a:pt x="2248" y="4417"/>
                </a:cubicBezTo>
                <a:lnTo>
                  <a:pt x="2253" y="4412"/>
                </a:lnTo>
                <a:cubicBezTo>
                  <a:pt x="2269" y="4412"/>
                  <a:pt x="2286" y="4410"/>
                  <a:pt x="2302" y="4409"/>
                </a:cubicBezTo>
                <a:cubicBezTo>
                  <a:pt x="2558" y="4369"/>
                  <a:pt x="2808" y="4285"/>
                  <a:pt x="3034" y="4156"/>
                </a:cubicBezTo>
                <a:cubicBezTo>
                  <a:pt x="3324" y="3995"/>
                  <a:pt x="3576" y="3765"/>
                  <a:pt x="3768" y="3489"/>
                </a:cubicBezTo>
                <a:cubicBezTo>
                  <a:pt x="3968" y="3206"/>
                  <a:pt x="4103" y="2876"/>
                  <a:pt x="4163" y="2530"/>
                </a:cubicBezTo>
                <a:cubicBezTo>
                  <a:pt x="4203" y="2305"/>
                  <a:pt x="4206" y="2070"/>
                  <a:pt x="4179" y="1842"/>
                </a:cubicBezTo>
                <a:cubicBezTo>
                  <a:pt x="4174" y="1826"/>
                  <a:pt x="4173" y="1809"/>
                  <a:pt x="4171" y="1793"/>
                </a:cubicBezTo>
                <a:cubicBezTo>
                  <a:pt x="4117" y="1450"/>
                  <a:pt x="3985" y="1119"/>
                  <a:pt x="3784" y="839"/>
                </a:cubicBezTo>
                <a:cubicBezTo>
                  <a:pt x="3517" y="468"/>
                  <a:pt x="3127" y="192"/>
                  <a:pt x="2693" y="76"/>
                </a:cubicBezTo>
                <a:cubicBezTo>
                  <a:pt x="2513" y="24"/>
                  <a:pt x="2324" y="2"/>
                  <a:pt x="21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710;p27">
            <a:extLst>
              <a:ext uri="{FF2B5EF4-FFF2-40B4-BE49-F238E27FC236}">
                <a16:creationId xmlns:a16="http://schemas.microsoft.com/office/drawing/2014/main" id="{95945443-B633-4C26-8FEB-A435824A391A}"/>
              </a:ext>
            </a:extLst>
          </p:cNvPr>
          <p:cNvSpPr/>
          <p:nvPr/>
        </p:nvSpPr>
        <p:spPr>
          <a:xfrm>
            <a:off x="6244121" y="2111449"/>
            <a:ext cx="185346" cy="376156"/>
          </a:xfrm>
          <a:custGeom>
            <a:avLst/>
            <a:gdLst/>
            <a:ahLst/>
            <a:cxnLst/>
            <a:rect l="l" t="t" r="r" b="b"/>
            <a:pathLst>
              <a:path w="239" h="485" extrusionOk="0">
                <a:moveTo>
                  <a:pt x="179" y="1"/>
                </a:moveTo>
                <a:cubicBezTo>
                  <a:pt x="174" y="1"/>
                  <a:pt x="170" y="1"/>
                  <a:pt x="166" y="1"/>
                </a:cubicBezTo>
                <a:cubicBezTo>
                  <a:pt x="125" y="8"/>
                  <a:pt x="87" y="39"/>
                  <a:pt x="64" y="73"/>
                </a:cubicBezTo>
                <a:cubicBezTo>
                  <a:pt x="33" y="120"/>
                  <a:pt x="25" y="177"/>
                  <a:pt x="18" y="233"/>
                </a:cubicBezTo>
                <a:cubicBezTo>
                  <a:pt x="14" y="288"/>
                  <a:pt x="6" y="342"/>
                  <a:pt x="7" y="398"/>
                </a:cubicBezTo>
                <a:cubicBezTo>
                  <a:pt x="7" y="423"/>
                  <a:pt x="1" y="452"/>
                  <a:pt x="17" y="474"/>
                </a:cubicBezTo>
                <a:cubicBezTo>
                  <a:pt x="22" y="481"/>
                  <a:pt x="31" y="484"/>
                  <a:pt x="39" y="484"/>
                </a:cubicBezTo>
                <a:cubicBezTo>
                  <a:pt x="49" y="484"/>
                  <a:pt x="59" y="480"/>
                  <a:pt x="64" y="471"/>
                </a:cubicBezTo>
                <a:cubicBezTo>
                  <a:pt x="72" y="458"/>
                  <a:pt x="74" y="442"/>
                  <a:pt x="77" y="426"/>
                </a:cubicBezTo>
                <a:cubicBezTo>
                  <a:pt x="88" y="339"/>
                  <a:pt x="101" y="249"/>
                  <a:pt x="121" y="165"/>
                </a:cubicBezTo>
                <a:cubicBezTo>
                  <a:pt x="133" y="128"/>
                  <a:pt x="148" y="87"/>
                  <a:pt x="183" y="71"/>
                </a:cubicBezTo>
                <a:cubicBezTo>
                  <a:pt x="199" y="62"/>
                  <a:pt x="223" y="74"/>
                  <a:pt x="236" y="57"/>
                </a:cubicBezTo>
                <a:cubicBezTo>
                  <a:pt x="239" y="44"/>
                  <a:pt x="239" y="27"/>
                  <a:pt x="228" y="17"/>
                </a:cubicBezTo>
                <a:cubicBezTo>
                  <a:pt x="215" y="4"/>
                  <a:pt x="19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711;p27">
            <a:extLst>
              <a:ext uri="{FF2B5EF4-FFF2-40B4-BE49-F238E27FC236}">
                <a16:creationId xmlns:a16="http://schemas.microsoft.com/office/drawing/2014/main" id="{E989D9B0-4421-447F-9FE0-6CA51AF2CB01}"/>
              </a:ext>
            </a:extLst>
          </p:cNvPr>
          <p:cNvSpPr/>
          <p:nvPr/>
        </p:nvSpPr>
        <p:spPr>
          <a:xfrm>
            <a:off x="5329026" y="2238644"/>
            <a:ext cx="210162" cy="184588"/>
          </a:xfrm>
          <a:custGeom>
            <a:avLst/>
            <a:gdLst/>
            <a:ahLst/>
            <a:cxnLst/>
            <a:rect l="l" t="t" r="r" b="b"/>
            <a:pathLst>
              <a:path w="271" h="238" extrusionOk="0">
                <a:moveTo>
                  <a:pt x="225" y="1"/>
                </a:moveTo>
                <a:cubicBezTo>
                  <a:pt x="215" y="1"/>
                  <a:pt x="204" y="3"/>
                  <a:pt x="196" y="5"/>
                </a:cubicBezTo>
                <a:cubicBezTo>
                  <a:pt x="135" y="24"/>
                  <a:pt x="91" y="72"/>
                  <a:pt x="48" y="116"/>
                </a:cubicBezTo>
                <a:cubicBezTo>
                  <a:pt x="26" y="143"/>
                  <a:pt x="1" y="172"/>
                  <a:pt x="12" y="208"/>
                </a:cubicBezTo>
                <a:cubicBezTo>
                  <a:pt x="14" y="226"/>
                  <a:pt x="30" y="237"/>
                  <a:pt x="47" y="237"/>
                </a:cubicBezTo>
                <a:cubicBezTo>
                  <a:pt x="55" y="237"/>
                  <a:pt x="64" y="234"/>
                  <a:pt x="70" y="226"/>
                </a:cubicBezTo>
                <a:cubicBezTo>
                  <a:pt x="124" y="164"/>
                  <a:pt x="191" y="116"/>
                  <a:pt x="253" y="66"/>
                </a:cubicBezTo>
                <a:cubicBezTo>
                  <a:pt x="269" y="51"/>
                  <a:pt x="270" y="21"/>
                  <a:pt x="253" y="10"/>
                </a:cubicBezTo>
                <a:cubicBezTo>
                  <a:pt x="245" y="3"/>
                  <a:pt x="235" y="1"/>
                  <a:pt x="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712;p27">
            <a:extLst>
              <a:ext uri="{FF2B5EF4-FFF2-40B4-BE49-F238E27FC236}">
                <a16:creationId xmlns:a16="http://schemas.microsoft.com/office/drawing/2014/main" id="{E1F2D93D-7726-4F7A-B37A-7E21A2B6499C}"/>
              </a:ext>
            </a:extLst>
          </p:cNvPr>
          <p:cNvSpPr/>
          <p:nvPr/>
        </p:nvSpPr>
        <p:spPr>
          <a:xfrm>
            <a:off x="6229387" y="2551202"/>
            <a:ext cx="69796" cy="198548"/>
          </a:xfrm>
          <a:custGeom>
            <a:avLst/>
            <a:gdLst/>
            <a:ahLst/>
            <a:cxnLst/>
            <a:rect l="l" t="t" r="r" b="b"/>
            <a:pathLst>
              <a:path w="90" h="256" extrusionOk="0">
                <a:moveTo>
                  <a:pt x="54" y="0"/>
                </a:moveTo>
                <a:cubicBezTo>
                  <a:pt x="47" y="0"/>
                  <a:pt x="41" y="2"/>
                  <a:pt x="36" y="5"/>
                </a:cubicBezTo>
                <a:cubicBezTo>
                  <a:pt x="14" y="23"/>
                  <a:pt x="12" y="55"/>
                  <a:pt x="9" y="80"/>
                </a:cubicBezTo>
                <a:cubicBezTo>
                  <a:pt x="1" y="131"/>
                  <a:pt x="1" y="185"/>
                  <a:pt x="14" y="234"/>
                </a:cubicBezTo>
                <a:cubicBezTo>
                  <a:pt x="17" y="248"/>
                  <a:pt x="31" y="256"/>
                  <a:pt x="44" y="256"/>
                </a:cubicBezTo>
                <a:cubicBezTo>
                  <a:pt x="54" y="256"/>
                  <a:pt x="65" y="250"/>
                  <a:pt x="68" y="237"/>
                </a:cubicBezTo>
                <a:cubicBezTo>
                  <a:pt x="72" y="189"/>
                  <a:pt x="77" y="142"/>
                  <a:pt x="83" y="94"/>
                </a:cubicBezTo>
                <a:cubicBezTo>
                  <a:pt x="85" y="69"/>
                  <a:pt x="90" y="42"/>
                  <a:pt x="82" y="18"/>
                </a:cubicBezTo>
                <a:cubicBezTo>
                  <a:pt x="78" y="6"/>
                  <a:pt x="66" y="0"/>
                  <a:pt x="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713;p27">
            <a:extLst>
              <a:ext uri="{FF2B5EF4-FFF2-40B4-BE49-F238E27FC236}">
                <a16:creationId xmlns:a16="http://schemas.microsoft.com/office/drawing/2014/main" id="{7F3EE162-2F53-4D60-9244-FCA4C2E38010}"/>
              </a:ext>
            </a:extLst>
          </p:cNvPr>
          <p:cNvSpPr/>
          <p:nvPr/>
        </p:nvSpPr>
        <p:spPr>
          <a:xfrm>
            <a:off x="4608584" y="3744040"/>
            <a:ext cx="137263" cy="254390"/>
          </a:xfrm>
          <a:custGeom>
            <a:avLst/>
            <a:gdLst/>
            <a:ahLst/>
            <a:cxnLst/>
            <a:rect l="l" t="t" r="r" b="b"/>
            <a:pathLst>
              <a:path w="177" h="328" extrusionOk="0">
                <a:moveTo>
                  <a:pt x="121" y="1"/>
                </a:moveTo>
                <a:cubicBezTo>
                  <a:pt x="111" y="1"/>
                  <a:pt x="101" y="2"/>
                  <a:pt x="92" y="5"/>
                </a:cubicBezTo>
                <a:cubicBezTo>
                  <a:pt x="52" y="14"/>
                  <a:pt x="24" y="54"/>
                  <a:pt x="14" y="93"/>
                </a:cubicBezTo>
                <a:cubicBezTo>
                  <a:pt x="0" y="149"/>
                  <a:pt x="0" y="206"/>
                  <a:pt x="2" y="265"/>
                </a:cubicBezTo>
                <a:cubicBezTo>
                  <a:pt x="3" y="285"/>
                  <a:pt x="8" y="312"/>
                  <a:pt x="29" y="323"/>
                </a:cubicBezTo>
                <a:cubicBezTo>
                  <a:pt x="33" y="326"/>
                  <a:pt x="39" y="328"/>
                  <a:pt x="44" y="328"/>
                </a:cubicBezTo>
                <a:cubicBezTo>
                  <a:pt x="59" y="328"/>
                  <a:pt x="74" y="316"/>
                  <a:pt x="78" y="300"/>
                </a:cubicBezTo>
                <a:cubicBezTo>
                  <a:pt x="90" y="233"/>
                  <a:pt x="97" y="163"/>
                  <a:pt x="114" y="95"/>
                </a:cubicBezTo>
                <a:cubicBezTo>
                  <a:pt x="121" y="60"/>
                  <a:pt x="171" y="68"/>
                  <a:pt x="176" y="32"/>
                </a:cubicBezTo>
                <a:cubicBezTo>
                  <a:pt x="167" y="8"/>
                  <a:pt x="144" y="1"/>
                  <a:pt x="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714;p27">
            <a:extLst>
              <a:ext uri="{FF2B5EF4-FFF2-40B4-BE49-F238E27FC236}">
                <a16:creationId xmlns:a16="http://schemas.microsoft.com/office/drawing/2014/main" id="{03DBD4CA-8264-45F0-8547-0EDB51780395}"/>
              </a:ext>
            </a:extLst>
          </p:cNvPr>
          <p:cNvSpPr/>
          <p:nvPr/>
        </p:nvSpPr>
        <p:spPr>
          <a:xfrm>
            <a:off x="6479099" y="4013940"/>
            <a:ext cx="147346" cy="173730"/>
          </a:xfrm>
          <a:custGeom>
            <a:avLst/>
            <a:gdLst/>
            <a:ahLst/>
            <a:cxnLst/>
            <a:rect l="l" t="t" r="r" b="b"/>
            <a:pathLst>
              <a:path w="190" h="224" extrusionOk="0">
                <a:moveTo>
                  <a:pt x="30" y="1"/>
                </a:moveTo>
                <a:cubicBezTo>
                  <a:pt x="26" y="1"/>
                  <a:pt x="21" y="2"/>
                  <a:pt x="17" y="4"/>
                </a:cubicBezTo>
                <a:cubicBezTo>
                  <a:pt x="1" y="9"/>
                  <a:pt x="1" y="29"/>
                  <a:pt x="7" y="44"/>
                </a:cubicBezTo>
                <a:cubicBezTo>
                  <a:pt x="37" y="94"/>
                  <a:pt x="68" y="147"/>
                  <a:pt x="104" y="191"/>
                </a:cubicBezTo>
                <a:cubicBezTo>
                  <a:pt x="118" y="208"/>
                  <a:pt x="138" y="224"/>
                  <a:pt x="158" y="224"/>
                </a:cubicBezTo>
                <a:cubicBezTo>
                  <a:pt x="163" y="224"/>
                  <a:pt x="168" y="223"/>
                  <a:pt x="172" y="221"/>
                </a:cubicBezTo>
                <a:cubicBezTo>
                  <a:pt x="190" y="213"/>
                  <a:pt x="188" y="188"/>
                  <a:pt x="177" y="174"/>
                </a:cubicBezTo>
                <a:cubicBezTo>
                  <a:pt x="148" y="123"/>
                  <a:pt x="110" y="72"/>
                  <a:pt x="72" y="28"/>
                </a:cubicBezTo>
                <a:cubicBezTo>
                  <a:pt x="62" y="16"/>
                  <a:pt x="47" y="1"/>
                  <a:pt x="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715;p27">
            <a:extLst>
              <a:ext uri="{FF2B5EF4-FFF2-40B4-BE49-F238E27FC236}">
                <a16:creationId xmlns:a16="http://schemas.microsoft.com/office/drawing/2014/main" id="{197E1623-FB46-4CD4-9AB8-E6C8BAD2D3E0}"/>
              </a:ext>
            </a:extLst>
          </p:cNvPr>
          <p:cNvSpPr/>
          <p:nvPr/>
        </p:nvSpPr>
        <p:spPr>
          <a:xfrm>
            <a:off x="5992859" y="4025574"/>
            <a:ext cx="124080" cy="340480"/>
          </a:xfrm>
          <a:custGeom>
            <a:avLst/>
            <a:gdLst/>
            <a:ahLst/>
            <a:cxnLst/>
            <a:rect l="l" t="t" r="r" b="b"/>
            <a:pathLst>
              <a:path w="160" h="439" extrusionOk="0">
                <a:moveTo>
                  <a:pt x="125" y="0"/>
                </a:moveTo>
                <a:cubicBezTo>
                  <a:pt x="122" y="0"/>
                  <a:pt x="119" y="1"/>
                  <a:pt x="116" y="2"/>
                </a:cubicBezTo>
                <a:cubicBezTo>
                  <a:pt x="101" y="8"/>
                  <a:pt x="93" y="18"/>
                  <a:pt x="87" y="30"/>
                </a:cubicBezTo>
                <a:cubicBezTo>
                  <a:pt x="57" y="73"/>
                  <a:pt x="47" y="127"/>
                  <a:pt x="36" y="179"/>
                </a:cubicBezTo>
                <a:cubicBezTo>
                  <a:pt x="20" y="254"/>
                  <a:pt x="6" y="330"/>
                  <a:pt x="1" y="405"/>
                </a:cubicBezTo>
                <a:cubicBezTo>
                  <a:pt x="0" y="424"/>
                  <a:pt x="19" y="439"/>
                  <a:pt x="37" y="439"/>
                </a:cubicBezTo>
                <a:cubicBezTo>
                  <a:pt x="44" y="439"/>
                  <a:pt x="51" y="436"/>
                  <a:pt x="57" y="430"/>
                </a:cubicBezTo>
                <a:cubicBezTo>
                  <a:pt x="76" y="409"/>
                  <a:pt x="77" y="381"/>
                  <a:pt x="85" y="355"/>
                </a:cubicBezTo>
                <a:cubicBezTo>
                  <a:pt x="103" y="276"/>
                  <a:pt x="123" y="197"/>
                  <a:pt x="142" y="119"/>
                </a:cubicBezTo>
                <a:cubicBezTo>
                  <a:pt x="149" y="87"/>
                  <a:pt x="160" y="56"/>
                  <a:pt x="155" y="22"/>
                </a:cubicBezTo>
                <a:cubicBezTo>
                  <a:pt x="151" y="8"/>
                  <a:pt x="138" y="0"/>
                  <a:pt x="1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716;p27">
            <a:extLst>
              <a:ext uri="{FF2B5EF4-FFF2-40B4-BE49-F238E27FC236}">
                <a16:creationId xmlns:a16="http://schemas.microsoft.com/office/drawing/2014/main" id="{0F50460D-2CA1-4BD1-9DD0-6976361CB5CD}"/>
              </a:ext>
            </a:extLst>
          </p:cNvPr>
          <p:cNvSpPr/>
          <p:nvPr/>
        </p:nvSpPr>
        <p:spPr>
          <a:xfrm>
            <a:off x="6641955" y="4254369"/>
            <a:ext cx="70570" cy="72905"/>
          </a:xfrm>
          <a:custGeom>
            <a:avLst/>
            <a:gdLst/>
            <a:ahLst/>
            <a:cxnLst/>
            <a:rect l="l" t="t" r="r" b="b"/>
            <a:pathLst>
              <a:path w="91" h="94" extrusionOk="0">
                <a:moveTo>
                  <a:pt x="33" y="1"/>
                </a:moveTo>
                <a:cubicBezTo>
                  <a:pt x="29" y="1"/>
                  <a:pt x="24" y="2"/>
                  <a:pt x="19" y="3"/>
                </a:cubicBezTo>
                <a:cubicBezTo>
                  <a:pt x="0" y="14"/>
                  <a:pt x="8" y="43"/>
                  <a:pt x="24" y="53"/>
                </a:cubicBezTo>
                <a:cubicBezTo>
                  <a:pt x="37" y="64"/>
                  <a:pt x="43" y="91"/>
                  <a:pt x="65" y="94"/>
                </a:cubicBezTo>
                <a:cubicBezTo>
                  <a:pt x="89" y="91"/>
                  <a:pt x="91" y="60"/>
                  <a:pt x="81" y="43"/>
                </a:cubicBezTo>
                <a:cubicBezTo>
                  <a:pt x="73" y="22"/>
                  <a:pt x="55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717;p27">
            <a:extLst>
              <a:ext uri="{FF2B5EF4-FFF2-40B4-BE49-F238E27FC236}">
                <a16:creationId xmlns:a16="http://schemas.microsoft.com/office/drawing/2014/main" id="{0344F3A4-7479-4E28-BECD-B6873C8CCB89}"/>
              </a:ext>
            </a:extLst>
          </p:cNvPr>
          <p:cNvSpPr/>
          <p:nvPr/>
        </p:nvSpPr>
        <p:spPr>
          <a:xfrm>
            <a:off x="5593473" y="2144799"/>
            <a:ext cx="128733" cy="87640"/>
          </a:xfrm>
          <a:custGeom>
            <a:avLst/>
            <a:gdLst/>
            <a:ahLst/>
            <a:cxnLst/>
            <a:rect l="l" t="t" r="r" b="b"/>
            <a:pathLst>
              <a:path w="166" h="113" extrusionOk="0">
                <a:moveTo>
                  <a:pt x="131" y="1"/>
                </a:moveTo>
                <a:cubicBezTo>
                  <a:pt x="123" y="1"/>
                  <a:pt x="115" y="3"/>
                  <a:pt x="109" y="6"/>
                </a:cubicBezTo>
                <a:cubicBezTo>
                  <a:pt x="77" y="20"/>
                  <a:pt x="47" y="36"/>
                  <a:pt x="23" y="57"/>
                </a:cubicBezTo>
                <a:cubicBezTo>
                  <a:pt x="9" y="69"/>
                  <a:pt x="1" y="96"/>
                  <a:pt x="20" y="109"/>
                </a:cubicBezTo>
                <a:cubicBezTo>
                  <a:pt x="25" y="111"/>
                  <a:pt x="30" y="112"/>
                  <a:pt x="35" y="112"/>
                </a:cubicBezTo>
                <a:cubicBezTo>
                  <a:pt x="52" y="112"/>
                  <a:pt x="69" y="103"/>
                  <a:pt x="85" y="93"/>
                </a:cubicBezTo>
                <a:cubicBezTo>
                  <a:pt x="107" y="77"/>
                  <a:pt x="131" y="66"/>
                  <a:pt x="150" y="47"/>
                </a:cubicBezTo>
                <a:cubicBezTo>
                  <a:pt x="156" y="42"/>
                  <a:pt x="166" y="28"/>
                  <a:pt x="159" y="19"/>
                </a:cubicBezTo>
                <a:cubicBezTo>
                  <a:pt x="155" y="5"/>
                  <a:pt x="143" y="1"/>
                  <a:pt x="1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718;p27">
            <a:extLst>
              <a:ext uri="{FF2B5EF4-FFF2-40B4-BE49-F238E27FC236}">
                <a16:creationId xmlns:a16="http://schemas.microsoft.com/office/drawing/2014/main" id="{EFE934FE-8EC9-4974-B1D0-E42911D44122}"/>
              </a:ext>
            </a:extLst>
          </p:cNvPr>
          <p:cNvSpPr/>
          <p:nvPr/>
        </p:nvSpPr>
        <p:spPr>
          <a:xfrm flipH="1">
            <a:off x="8648891" y="1781351"/>
            <a:ext cx="2623200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719;p27">
            <a:extLst>
              <a:ext uri="{FF2B5EF4-FFF2-40B4-BE49-F238E27FC236}">
                <a16:creationId xmlns:a16="http://schemas.microsoft.com/office/drawing/2014/main" id="{12E2DED1-0F34-41D1-9FD0-1C7E28E34170}"/>
              </a:ext>
            </a:extLst>
          </p:cNvPr>
          <p:cNvSpPr/>
          <p:nvPr/>
        </p:nvSpPr>
        <p:spPr>
          <a:xfrm flipH="1">
            <a:off x="8648891" y="3395138"/>
            <a:ext cx="2623200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720;p27">
            <a:extLst>
              <a:ext uri="{FF2B5EF4-FFF2-40B4-BE49-F238E27FC236}">
                <a16:creationId xmlns:a16="http://schemas.microsoft.com/office/drawing/2014/main" id="{E88689C7-0A80-45C2-BF45-B953894AB463}"/>
              </a:ext>
            </a:extLst>
          </p:cNvPr>
          <p:cNvSpPr/>
          <p:nvPr/>
        </p:nvSpPr>
        <p:spPr>
          <a:xfrm flipH="1">
            <a:off x="8648891" y="5008927"/>
            <a:ext cx="2623200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721;p27">
            <a:extLst>
              <a:ext uri="{FF2B5EF4-FFF2-40B4-BE49-F238E27FC236}">
                <a16:creationId xmlns:a16="http://schemas.microsoft.com/office/drawing/2014/main" id="{5C0A0B05-ACA0-4C34-8B03-ADEF319B9E3D}"/>
              </a:ext>
            </a:extLst>
          </p:cNvPr>
          <p:cNvSpPr/>
          <p:nvPr/>
        </p:nvSpPr>
        <p:spPr>
          <a:xfrm flipH="1">
            <a:off x="808672" y="1825515"/>
            <a:ext cx="2628800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722;p27">
            <a:extLst>
              <a:ext uri="{FF2B5EF4-FFF2-40B4-BE49-F238E27FC236}">
                <a16:creationId xmlns:a16="http://schemas.microsoft.com/office/drawing/2014/main" id="{8A416CA9-67EF-4E02-887B-EE129BE0493E}"/>
              </a:ext>
            </a:extLst>
          </p:cNvPr>
          <p:cNvSpPr/>
          <p:nvPr/>
        </p:nvSpPr>
        <p:spPr>
          <a:xfrm flipH="1">
            <a:off x="826018" y="4592027"/>
            <a:ext cx="2628800" cy="9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728;p27">
            <a:extLst>
              <a:ext uri="{FF2B5EF4-FFF2-40B4-BE49-F238E27FC236}">
                <a16:creationId xmlns:a16="http://schemas.microsoft.com/office/drawing/2014/main" id="{95614BCB-5BCA-45FA-BBC8-A50862AA3D22}"/>
              </a:ext>
            </a:extLst>
          </p:cNvPr>
          <p:cNvSpPr/>
          <p:nvPr/>
        </p:nvSpPr>
        <p:spPr>
          <a:xfrm flipH="1">
            <a:off x="3731814" y="1751726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729;p27">
            <a:extLst>
              <a:ext uri="{FF2B5EF4-FFF2-40B4-BE49-F238E27FC236}">
                <a16:creationId xmlns:a16="http://schemas.microsoft.com/office/drawing/2014/main" id="{BC0C8D40-7163-4FED-BF14-327757B2244B}"/>
              </a:ext>
            </a:extLst>
          </p:cNvPr>
          <p:cNvSpPr/>
          <p:nvPr/>
        </p:nvSpPr>
        <p:spPr>
          <a:xfrm flipH="1">
            <a:off x="3534802" y="4588262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730;p27">
            <a:extLst>
              <a:ext uri="{FF2B5EF4-FFF2-40B4-BE49-F238E27FC236}">
                <a16:creationId xmlns:a16="http://schemas.microsoft.com/office/drawing/2014/main" id="{C25A9453-5BFE-4565-811F-CDAC3DF57F2B}"/>
              </a:ext>
            </a:extLst>
          </p:cNvPr>
          <p:cNvSpPr/>
          <p:nvPr/>
        </p:nvSpPr>
        <p:spPr>
          <a:xfrm flipH="1">
            <a:off x="7456998" y="2127995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731;p27">
            <a:extLst>
              <a:ext uri="{FF2B5EF4-FFF2-40B4-BE49-F238E27FC236}">
                <a16:creationId xmlns:a16="http://schemas.microsoft.com/office/drawing/2014/main" id="{B83FFC3E-769E-4B71-BD51-C3C0AD683DBE}"/>
              </a:ext>
            </a:extLst>
          </p:cNvPr>
          <p:cNvSpPr/>
          <p:nvPr/>
        </p:nvSpPr>
        <p:spPr>
          <a:xfrm flipH="1">
            <a:off x="7657516" y="4302264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10%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Google Shape;732;p27">
            <a:extLst>
              <a:ext uri="{FF2B5EF4-FFF2-40B4-BE49-F238E27FC236}">
                <a16:creationId xmlns:a16="http://schemas.microsoft.com/office/drawing/2014/main" id="{77F8FDC7-59B7-4017-BD98-BA1B9D793330}"/>
              </a:ext>
            </a:extLst>
          </p:cNvPr>
          <p:cNvSpPr/>
          <p:nvPr/>
        </p:nvSpPr>
        <p:spPr>
          <a:xfrm flipH="1">
            <a:off x="5446450" y="5411598"/>
            <a:ext cx="939200" cy="5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15%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7BDD5F-DC8F-41F1-B2FC-B84E84A5F576}"/>
              </a:ext>
            </a:extLst>
          </p:cNvPr>
          <p:cNvSpPr txBox="1"/>
          <p:nvPr/>
        </p:nvSpPr>
        <p:spPr>
          <a:xfrm>
            <a:off x="990419" y="1999907"/>
            <a:ext cx="227181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8737C42-A966-42CA-901C-41053341686A}"/>
              </a:ext>
            </a:extLst>
          </p:cNvPr>
          <p:cNvSpPr txBox="1"/>
          <p:nvPr/>
        </p:nvSpPr>
        <p:spPr>
          <a:xfrm>
            <a:off x="980490" y="4754135"/>
            <a:ext cx="227181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C9B12EA-F22E-4D68-8BFA-F2448621BBA9}"/>
              </a:ext>
            </a:extLst>
          </p:cNvPr>
          <p:cNvSpPr txBox="1"/>
          <p:nvPr/>
        </p:nvSpPr>
        <p:spPr>
          <a:xfrm>
            <a:off x="8816944" y="1966357"/>
            <a:ext cx="227181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B2FDE58-9F6F-441A-8F68-F51A41FD5440}"/>
              </a:ext>
            </a:extLst>
          </p:cNvPr>
          <p:cNvSpPr txBox="1"/>
          <p:nvPr/>
        </p:nvSpPr>
        <p:spPr>
          <a:xfrm>
            <a:off x="8816944" y="3583692"/>
            <a:ext cx="227181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8B644B4-BB96-4BE1-96E3-4A913388F329}"/>
              </a:ext>
            </a:extLst>
          </p:cNvPr>
          <p:cNvSpPr txBox="1"/>
          <p:nvPr/>
        </p:nvSpPr>
        <p:spPr>
          <a:xfrm>
            <a:off x="8816944" y="5185905"/>
            <a:ext cx="227181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5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vdrrij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991</Words>
  <Application>Microsoft Office PowerPoint</Application>
  <PresentationFormat>宽屏</PresentationFormat>
  <Paragraphs>190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370</cp:revision>
  <dcterms:created xsi:type="dcterms:W3CDTF">2019-03-29T12:25:33Z</dcterms:created>
  <dcterms:modified xsi:type="dcterms:W3CDTF">2022-04-03T02:33:09Z</dcterms:modified>
</cp:coreProperties>
</file>