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2.xml" ContentType="application/vnd.openxmlformats-officedocument.drawingml.chart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28"/>
  </p:notesMasterIdLst>
  <p:sldIdLst>
    <p:sldId id="256" r:id="rId3"/>
    <p:sldId id="281" r:id="rId4"/>
    <p:sldId id="258" r:id="rId5"/>
    <p:sldId id="259" r:id="rId6"/>
    <p:sldId id="262" r:id="rId7"/>
    <p:sldId id="261" r:id="rId8"/>
    <p:sldId id="260" r:id="rId9"/>
    <p:sldId id="263" r:id="rId10"/>
    <p:sldId id="283" r:id="rId11"/>
    <p:sldId id="265" r:id="rId12"/>
    <p:sldId id="266" r:id="rId13"/>
    <p:sldId id="269" r:id="rId14"/>
    <p:sldId id="268" r:id="rId15"/>
    <p:sldId id="267" r:id="rId16"/>
    <p:sldId id="284" r:id="rId17"/>
    <p:sldId id="271" r:id="rId18"/>
    <p:sldId id="272" r:id="rId19"/>
    <p:sldId id="273" r:id="rId20"/>
    <p:sldId id="274" r:id="rId21"/>
    <p:sldId id="285" r:id="rId22"/>
    <p:sldId id="276" r:id="rId23"/>
    <p:sldId id="277" r:id="rId24"/>
    <p:sldId id="278" r:id="rId25"/>
    <p:sldId id="279" r:id="rId26"/>
    <p:sldId id="28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6B8"/>
    <a:srgbClr val="FFF0E5"/>
    <a:srgbClr val="D799FD"/>
    <a:srgbClr val="E45C94"/>
    <a:srgbClr val="8404D2"/>
    <a:srgbClr val="F5B412"/>
    <a:srgbClr val="3D0263"/>
    <a:srgbClr val="FCA564"/>
    <a:srgbClr val="FA6D06"/>
    <a:srgbClr val="00C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D799F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FF-4358-92C5-36227DA2F6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5B4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FF-4358-92C5-36227DA2F6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13620608"/>
        <c:axId val="816972928"/>
      </c:barChart>
      <c:catAx>
        <c:axId val="813620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6972928"/>
        <c:crosses val="autoZero"/>
        <c:auto val="1"/>
        <c:lblAlgn val="ctr"/>
        <c:lblOffset val="100"/>
        <c:noMultiLvlLbl val="0"/>
      </c:catAx>
      <c:valAx>
        <c:axId val="8169729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1362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值</c:v>
                </c:pt>
              </c:strCache>
            </c:strRef>
          </c:tx>
          <c:spPr>
            <a:ln w="101600" cap="sq">
              <a:solidFill>
                <a:srgbClr val="F5B412"/>
              </a:solidFill>
              <a:miter lim="800000"/>
            </a:ln>
            <a:effectLst/>
          </c:spPr>
          <c:marker>
            <c:symbol val="circle"/>
            <c:size val="5"/>
            <c:spPr>
              <a:noFill/>
              <a:ln w="25400">
                <a:solidFill>
                  <a:srgbClr val="F5B412"/>
                </a:solidFill>
              </a:ln>
              <a:effectLst/>
            </c:spPr>
          </c:marker>
          <c:dPt>
            <c:idx val="4"/>
            <c:marker>
              <c:symbol val="picture"/>
            </c:marker>
            <c:bubble3D val="0"/>
            <c:extLst>
              <c:ext xmlns:c16="http://schemas.microsoft.com/office/drawing/2014/chart" uri="{C3380CC4-5D6E-409C-BE32-E72D297353CC}">
                <c16:uniqueId val="{00000000-292C-4301-888D-53AFB0672AC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C3C-4E70-BBAC-068935CAF571}"/>
                </c:ext>
              </c:extLst>
            </c:dLbl>
            <c:dLbl>
              <c:idx val="1"/>
              <c:layout>
                <c:manualLayout>
                  <c:x val="-6.960918052358947E-2"/>
                  <c:y val="-8.5008161133785828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9.7483081969278823E-2"/>
                      <c:h val="9.34295303676000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92C-4301-888D-53AFB0672AC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C3C-4E70-BBAC-068935CAF57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C3C-4E70-BBAC-068935CAF57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92C-4301-888D-53AFB0672AC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C3C-4E70-BBAC-068935CAF571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Sheet1!$A$2:$A$7</c:f>
              <c:numCache>
                <c:formatCode>General</c:formatCode>
                <c:ptCount val="6"/>
                <c:pt idx="0">
                  <c:v>0.2</c:v>
                </c:pt>
                <c:pt idx="1">
                  <c:v>0.6</c:v>
                </c:pt>
                <c:pt idx="2">
                  <c:v>1.3</c:v>
                </c:pt>
                <c:pt idx="3">
                  <c:v>1.8</c:v>
                </c:pt>
                <c:pt idx="4">
                  <c:v>2.4</c:v>
                </c:pt>
                <c:pt idx="5">
                  <c:v>2.8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1.8</c:v>
                </c:pt>
                <c:pt idx="1">
                  <c:v>2.2999999999999998</c:v>
                </c:pt>
                <c:pt idx="2">
                  <c:v>1.6</c:v>
                </c:pt>
                <c:pt idx="3">
                  <c:v>2.8</c:v>
                </c:pt>
                <c:pt idx="4">
                  <c:v>2.4</c:v>
                </c:pt>
                <c:pt idx="5">
                  <c:v>2.6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292C-4301-888D-53AFB0672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291200"/>
        <c:axId val="154313472"/>
      </c:scatterChart>
      <c:valAx>
        <c:axId val="15429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50000"/>
                <a:lumOff val="50000"/>
                <a:alpha val="20000"/>
              </a:schemeClr>
            </a:solidFill>
          </a:ln>
        </c:spPr>
        <c:crossAx val="154313472"/>
        <c:crosses val="autoZero"/>
        <c:crossBetween val="midCat"/>
      </c:valAx>
      <c:valAx>
        <c:axId val="154313472"/>
        <c:scaling>
          <c:orientation val="minMax"/>
          <c:min val="1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50000"/>
                <a:lumOff val="50000"/>
                <a:alpha val="20000"/>
              </a:schemeClr>
            </a:solidFill>
          </a:ln>
        </c:spPr>
        <c:crossAx val="154291200"/>
        <c:crosses val="autoZero"/>
        <c:crossBetween val="midCat"/>
        <c:min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D799F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CC-4CC8-8717-16D17154E3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A6D0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CC-4CC8-8717-16D17154E3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9270400"/>
        <c:axId val="329271936"/>
      </c:barChart>
      <c:catAx>
        <c:axId val="329270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9271936"/>
        <c:crosses val="autoZero"/>
        <c:auto val="1"/>
        <c:lblAlgn val="ctr"/>
        <c:lblOffset val="100"/>
        <c:noMultiLvlLbl val="0"/>
      </c:catAx>
      <c:valAx>
        <c:axId val="329271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927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A6D0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E0-44AD-948B-2DA292A306C0}"/>
              </c:ext>
            </c:extLst>
          </c:dPt>
          <c:dPt>
            <c:idx val="1"/>
            <c:bubble3D val="0"/>
            <c:spPr>
              <a:solidFill>
                <a:srgbClr val="D799F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BE0-44AD-948B-2DA292A306C0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7.5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E0-44AD-948B-2DA292A30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B89F8-897F-45AD-A29C-3E0E2C247C6E}" type="datetimeFigureOut">
              <a:rPr lang="zh-CN" altLang="en-US" smtClean="0"/>
              <a:t>2022/4/5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209E6-7B81-4880-A11E-0657E62E7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25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图片 151">
            <a:extLst>
              <a:ext uri="{FF2B5EF4-FFF2-40B4-BE49-F238E27FC236}">
                <a16:creationId xmlns:a16="http://schemas.microsoft.com/office/drawing/2014/main" id="{A318EE58-A9F1-4255-BC2D-F7A0534209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3" name="矩形 152">
            <a:extLst>
              <a:ext uri="{FF2B5EF4-FFF2-40B4-BE49-F238E27FC236}">
                <a16:creationId xmlns:a16="http://schemas.microsoft.com/office/drawing/2014/main" id="{7D4BFB98-FA77-48C9-8657-1D8B7CE845D5}"/>
              </a:ext>
            </a:extLst>
          </p:cNvPr>
          <p:cNvSpPr/>
          <p:nvPr userDrawn="1"/>
        </p:nvSpPr>
        <p:spPr>
          <a:xfrm>
            <a:off x="457200" y="402318"/>
            <a:ext cx="11277600" cy="6053365"/>
          </a:xfrm>
          <a:prstGeom prst="rect">
            <a:avLst/>
          </a:prstGeom>
          <a:solidFill>
            <a:srgbClr val="3D0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4" name="直接连接符 153">
            <a:extLst>
              <a:ext uri="{FF2B5EF4-FFF2-40B4-BE49-F238E27FC236}">
                <a16:creationId xmlns:a16="http://schemas.microsoft.com/office/drawing/2014/main" id="{C75C0AC2-FC2F-486F-B153-C7ED6CFF3060}"/>
              </a:ext>
            </a:extLst>
          </p:cNvPr>
          <p:cNvCxnSpPr/>
          <p:nvPr userDrawn="1"/>
        </p:nvCxnSpPr>
        <p:spPr>
          <a:xfrm>
            <a:off x="457200" y="1009650"/>
            <a:ext cx="112776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id="{02B13701-222B-47B0-89C8-8D8A4D252D8A}"/>
              </a:ext>
            </a:extLst>
          </p:cNvPr>
          <p:cNvCxnSpPr/>
          <p:nvPr userDrawn="1"/>
        </p:nvCxnSpPr>
        <p:spPr>
          <a:xfrm>
            <a:off x="457200" y="1600200"/>
            <a:ext cx="112776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连接符 155">
            <a:extLst>
              <a:ext uri="{FF2B5EF4-FFF2-40B4-BE49-F238E27FC236}">
                <a16:creationId xmlns:a16="http://schemas.microsoft.com/office/drawing/2014/main" id="{D007009D-268B-4A41-A61A-6AB0B70E9EE1}"/>
              </a:ext>
            </a:extLst>
          </p:cNvPr>
          <p:cNvCxnSpPr/>
          <p:nvPr userDrawn="1"/>
        </p:nvCxnSpPr>
        <p:spPr>
          <a:xfrm>
            <a:off x="457200" y="2190750"/>
            <a:ext cx="112776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>
            <a:extLst>
              <a:ext uri="{FF2B5EF4-FFF2-40B4-BE49-F238E27FC236}">
                <a16:creationId xmlns:a16="http://schemas.microsoft.com/office/drawing/2014/main" id="{5330161E-FC98-46F2-8806-14D75DAC8EB7}"/>
              </a:ext>
            </a:extLst>
          </p:cNvPr>
          <p:cNvCxnSpPr/>
          <p:nvPr userDrawn="1"/>
        </p:nvCxnSpPr>
        <p:spPr>
          <a:xfrm>
            <a:off x="457200" y="2781300"/>
            <a:ext cx="112776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>
            <a:extLst>
              <a:ext uri="{FF2B5EF4-FFF2-40B4-BE49-F238E27FC236}">
                <a16:creationId xmlns:a16="http://schemas.microsoft.com/office/drawing/2014/main" id="{4E067761-41B2-4E20-9434-DED95C99781E}"/>
              </a:ext>
            </a:extLst>
          </p:cNvPr>
          <p:cNvCxnSpPr/>
          <p:nvPr userDrawn="1"/>
        </p:nvCxnSpPr>
        <p:spPr>
          <a:xfrm>
            <a:off x="457200" y="3371850"/>
            <a:ext cx="112776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>
            <a:extLst>
              <a:ext uri="{FF2B5EF4-FFF2-40B4-BE49-F238E27FC236}">
                <a16:creationId xmlns:a16="http://schemas.microsoft.com/office/drawing/2014/main" id="{90C0BE81-E220-4BDC-8BD8-FD8B2F1BF9CA}"/>
              </a:ext>
            </a:extLst>
          </p:cNvPr>
          <p:cNvCxnSpPr/>
          <p:nvPr userDrawn="1"/>
        </p:nvCxnSpPr>
        <p:spPr>
          <a:xfrm>
            <a:off x="457200" y="3962400"/>
            <a:ext cx="112776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>
            <a:extLst>
              <a:ext uri="{FF2B5EF4-FFF2-40B4-BE49-F238E27FC236}">
                <a16:creationId xmlns:a16="http://schemas.microsoft.com/office/drawing/2014/main" id="{D70B94B0-22A8-40D1-AB30-4A8B462F4C49}"/>
              </a:ext>
            </a:extLst>
          </p:cNvPr>
          <p:cNvCxnSpPr/>
          <p:nvPr userDrawn="1"/>
        </p:nvCxnSpPr>
        <p:spPr>
          <a:xfrm>
            <a:off x="457200" y="4552950"/>
            <a:ext cx="112776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>
            <a:extLst>
              <a:ext uri="{FF2B5EF4-FFF2-40B4-BE49-F238E27FC236}">
                <a16:creationId xmlns:a16="http://schemas.microsoft.com/office/drawing/2014/main" id="{FDF64C40-E53C-4E41-BB22-DED5BD216F14}"/>
              </a:ext>
            </a:extLst>
          </p:cNvPr>
          <p:cNvCxnSpPr/>
          <p:nvPr userDrawn="1"/>
        </p:nvCxnSpPr>
        <p:spPr>
          <a:xfrm>
            <a:off x="457200" y="5143500"/>
            <a:ext cx="112776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>
            <a:extLst>
              <a:ext uri="{FF2B5EF4-FFF2-40B4-BE49-F238E27FC236}">
                <a16:creationId xmlns:a16="http://schemas.microsoft.com/office/drawing/2014/main" id="{C0436BD8-378C-475B-99FD-EC3C9611E914}"/>
              </a:ext>
            </a:extLst>
          </p:cNvPr>
          <p:cNvCxnSpPr/>
          <p:nvPr userDrawn="1"/>
        </p:nvCxnSpPr>
        <p:spPr>
          <a:xfrm>
            <a:off x="457200" y="5734050"/>
            <a:ext cx="112776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>
            <a:extLst>
              <a:ext uri="{FF2B5EF4-FFF2-40B4-BE49-F238E27FC236}">
                <a16:creationId xmlns:a16="http://schemas.microsoft.com/office/drawing/2014/main" id="{436FBCE3-DD39-4A4E-9F9E-812AB1B510D8}"/>
              </a:ext>
            </a:extLst>
          </p:cNvPr>
          <p:cNvCxnSpPr>
            <a:cxnSpLocks/>
          </p:cNvCxnSpPr>
          <p:nvPr userDrawn="1"/>
        </p:nvCxnSpPr>
        <p:spPr>
          <a:xfrm flipV="1">
            <a:off x="971550" y="402318"/>
            <a:ext cx="0" cy="6053365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>
            <a:extLst>
              <a:ext uri="{FF2B5EF4-FFF2-40B4-BE49-F238E27FC236}">
                <a16:creationId xmlns:a16="http://schemas.microsoft.com/office/drawing/2014/main" id="{112BB29A-5D73-4ECE-8D08-186D11A7D2F4}"/>
              </a:ext>
            </a:extLst>
          </p:cNvPr>
          <p:cNvCxnSpPr>
            <a:cxnSpLocks/>
          </p:cNvCxnSpPr>
          <p:nvPr userDrawn="1"/>
        </p:nvCxnSpPr>
        <p:spPr>
          <a:xfrm flipV="1">
            <a:off x="1590982" y="402318"/>
            <a:ext cx="0" cy="6053365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164">
            <a:extLst>
              <a:ext uri="{FF2B5EF4-FFF2-40B4-BE49-F238E27FC236}">
                <a16:creationId xmlns:a16="http://schemas.microsoft.com/office/drawing/2014/main" id="{DCB454C1-C32A-4B06-A811-843CAA25E9BA}"/>
              </a:ext>
            </a:extLst>
          </p:cNvPr>
          <p:cNvCxnSpPr>
            <a:cxnSpLocks/>
          </p:cNvCxnSpPr>
          <p:nvPr userDrawn="1"/>
        </p:nvCxnSpPr>
        <p:spPr>
          <a:xfrm flipV="1">
            <a:off x="2210414" y="402318"/>
            <a:ext cx="0" cy="6053365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>
            <a:extLst>
              <a:ext uri="{FF2B5EF4-FFF2-40B4-BE49-F238E27FC236}">
                <a16:creationId xmlns:a16="http://schemas.microsoft.com/office/drawing/2014/main" id="{EC1BD965-1119-4ED1-B799-C87C74086292}"/>
              </a:ext>
            </a:extLst>
          </p:cNvPr>
          <p:cNvCxnSpPr>
            <a:cxnSpLocks/>
          </p:cNvCxnSpPr>
          <p:nvPr userDrawn="1"/>
        </p:nvCxnSpPr>
        <p:spPr>
          <a:xfrm flipV="1">
            <a:off x="2829846" y="402318"/>
            <a:ext cx="0" cy="6053365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>
            <a:extLst>
              <a:ext uri="{FF2B5EF4-FFF2-40B4-BE49-F238E27FC236}">
                <a16:creationId xmlns:a16="http://schemas.microsoft.com/office/drawing/2014/main" id="{D4D5BDF7-FEBC-447F-802C-5DA2A1885776}"/>
              </a:ext>
            </a:extLst>
          </p:cNvPr>
          <p:cNvCxnSpPr>
            <a:cxnSpLocks/>
          </p:cNvCxnSpPr>
          <p:nvPr userDrawn="1"/>
        </p:nvCxnSpPr>
        <p:spPr>
          <a:xfrm flipV="1">
            <a:off x="3449278" y="402318"/>
            <a:ext cx="0" cy="6053365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>
            <a:extLst>
              <a:ext uri="{FF2B5EF4-FFF2-40B4-BE49-F238E27FC236}">
                <a16:creationId xmlns:a16="http://schemas.microsoft.com/office/drawing/2014/main" id="{F9B73DF0-7E33-4E1B-A9F6-61C912E4EDA5}"/>
              </a:ext>
            </a:extLst>
          </p:cNvPr>
          <p:cNvCxnSpPr>
            <a:cxnSpLocks/>
          </p:cNvCxnSpPr>
          <p:nvPr userDrawn="1"/>
        </p:nvCxnSpPr>
        <p:spPr>
          <a:xfrm flipV="1">
            <a:off x="4068710" y="402318"/>
            <a:ext cx="0" cy="6053365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>
            <a:extLst>
              <a:ext uri="{FF2B5EF4-FFF2-40B4-BE49-F238E27FC236}">
                <a16:creationId xmlns:a16="http://schemas.microsoft.com/office/drawing/2014/main" id="{9DB8F4B3-DC28-4323-8FB6-3F3728B9DD4C}"/>
              </a:ext>
            </a:extLst>
          </p:cNvPr>
          <p:cNvCxnSpPr>
            <a:cxnSpLocks/>
          </p:cNvCxnSpPr>
          <p:nvPr userDrawn="1"/>
        </p:nvCxnSpPr>
        <p:spPr>
          <a:xfrm flipV="1">
            <a:off x="4688142" y="402318"/>
            <a:ext cx="0" cy="6053365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169">
            <a:extLst>
              <a:ext uri="{FF2B5EF4-FFF2-40B4-BE49-F238E27FC236}">
                <a16:creationId xmlns:a16="http://schemas.microsoft.com/office/drawing/2014/main" id="{02746556-1052-450F-8C07-9AA7287BAF81}"/>
              </a:ext>
            </a:extLst>
          </p:cNvPr>
          <p:cNvCxnSpPr>
            <a:cxnSpLocks/>
          </p:cNvCxnSpPr>
          <p:nvPr userDrawn="1"/>
        </p:nvCxnSpPr>
        <p:spPr>
          <a:xfrm flipV="1">
            <a:off x="5307574" y="402318"/>
            <a:ext cx="0" cy="6053365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连接符 170">
            <a:extLst>
              <a:ext uri="{FF2B5EF4-FFF2-40B4-BE49-F238E27FC236}">
                <a16:creationId xmlns:a16="http://schemas.microsoft.com/office/drawing/2014/main" id="{A96F622F-0D19-432F-A4EE-736BFC3F5683}"/>
              </a:ext>
            </a:extLst>
          </p:cNvPr>
          <p:cNvCxnSpPr>
            <a:cxnSpLocks/>
          </p:cNvCxnSpPr>
          <p:nvPr userDrawn="1"/>
        </p:nvCxnSpPr>
        <p:spPr>
          <a:xfrm flipV="1">
            <a:off x="5927006" y="402318"/>
            <a:ext cx="0" cy="6053365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接连接符 171">
            <a:extLst>
              <a:ext uri="{FF2B5EF4-FFF2-40B4-BE49-F238E27FC236}">
                <a16:creationId xmlns:a16="http://schemas.microsoft.com/office/drawing/2014/main" id="{94537A79-E347-4ECF-9386-6BEFD3F4AD56}"/>
              </a:ext>
            </a:extLst>
          </p:cNvPr>
          <p:cNvCxnSpPr>
            <a:cxnSpLocks/>
          </p:cNvCxnSpPr>
          <p:nvPr userDrawn="1"/>
        </p:nvCxnSpPr>
        <p:spPr>
          <a:xfrm flipV="1">
            <a:off x="6546438" y="402318"/>
            <a:ext cx="0" cy="6053365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172">
            <a:extLst>
              <a:ext uri="{FF2B5EF4-FFF2-40B4-BE49-F238E27FC236}">
                <a16:creationId xmlns:a16="http://schemas.microsoft.com/office/drawing/2014/main" id="{BA767F03-88B3-44B7-A519-B47292682823}"/>
              </a:ext>
            </a:extLst>
          </p:cNvPr>
          <p:cNvCxnSpPr>
            <a:cxnSpLocks/>
          </p:cNvCxnSpPr>
          <p:nvPr userDrawn="1"/>
        </p:nvCxnSpPr>
        <p:spPr>
          <a:xfrm flipV="1">
            <a:off x="7165870" y="402318"/>
            <a:ext cx="0" cy="6053365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173">
            <a:extLst>
              <a:ext uri="{FF2B5EF4-FFF2-40B4-BE49-F238E27FC236}">
                <a16:creationId xmlns:a16="http://schemas.microsoft.com/office/drawing/2014/main" id="{E57519FF-2492-4364-B8F1-A57CCA4408C3}"/>
              </a:ext>
            </a:extLst>
          </p:cNvPr>
          <p:cNvCxnSpPr>
            <a:cxnSpLocks/>
          </p:cNvCxnSpPr>
          <p:nvPr userDrawn="1"/>
        </p:nvCxnSpPr>
        <p:spPr>
          <a:xfrm flipV="1">
            <a:off x="7785302" y="402318"/>
            <a:ext cx="0" cy="6053365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>
            <a:extLst>
              <a:ext uri="{FF2B5EF4-FFF2-40B4-BE49-F238E27FC236}">
                <a16:creationId xmlns:a16="http://schemas.microsoft.com/office/drawing/2014/main" id="{55DC0962-3F89-4638-8E80-10CB621C49C7}"/>
              </a:ext>
            </a:extLst>
          </p:cNvPr>
          <p:cNvCxnSpPr>
            <a:cxnSpLocks/>
          </p:cNvCxnSpPr>
          <p:nvPr userDrawn="1"/>
        </p:nvCxnSpPr>
        <p:spPr>
          <a:xfrm flipV="1">
            <a:off x="8404734" y="402318"/>
            <a:ext cx="0" cy="6053365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175">
            <a:extLst>
              <a:ext uri="{FF2B5EF4-FFF2-40B4-BE49-F238E27FC236}">
                <a16:creationId xmlns:a16="http://schemas.microsoft.com/office/drawing/2014/main" id="{54877583-119F-4E13-B23B-B319954AE2AD}"/>
              </a:ext>
            </a:extLst>
          </p:cNvPr>
          <p:cNvCxnSpPr>
            <a:cxnSpLocks/>
          </p:cNvCxnSpPr>
          <p:nvPr userDrawn="1"/>
        </p:nvCxnSpPr>
        <p:spPr>
          <a:xfrm flipV="1">
            <a:off x="9024166" y="402318"/>
            <a:ext cx="0" cy="6053365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>
            <a:extLst>
              <a:ext uri="{FF2B5EF4-FFF2-40B4-BE49-F238E27FC236}">
                <a16:creationId xmlns:a16="http://schemas.microsoft.com/office/drawing/2014/main" id="{4C3244F1-AD56-4DF4-8851-49CF405174FC}"/>
              </a:ext>
            </a:extLst>
          </p:cNvPr>
          <p:cNvCxnSpPr>
            <a:cxnSpLocks/>
          </p:cNvCxnSpPr>
          <p:nvPr userDrawn="1"/>
        </p:nvCxnSpPr>
        <p:spPr>
          <a:xfrm flipV="1">
            <a:off x="9643598" y="402318"/>
            <a:ext cx="0" cy="6053365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>
            <a:extLst>
              <a:ext uri="{FF2B5EF4-FFF2-40B4-BE49-F238E27FC236}">
                <a16:creationId xmlns:a16="http://schemas.microsoft.com/office/drawing/2014/main" id="{62D59997-DAB6-41D9-91BD-C84B973FAD03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63030" y="402318"/>
            <a:ext cx="0" cy="6053365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>
            <a:extLst>
              <a:ext uri="{FF2B5EF4-FFF2-40B4-BE49-F238E27FC236}">
                <a16:creationId xmlns:a16="http://schemas.microsoft.com/office/drawing/2014/main" id="{B9401D14-A475-447B-A4B9-3AA8762109BB}"/>
              </a:ext>
            </a:extLst>
          </p:cNvPr>
          <p:cNvCxnSpPr>
            <a:cxnSpLocks/>
          </p:cNvCxnSpPr>
          <p:nvPr userDrawn="1"/>
        </p:nvCxnSpPr>
        <p:spPr>
          <a:xfrm flipV="1">
            <a:off x="10882462" y="402318"/>
            <a:ext cx="0" cy="6053365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>
            <a:extLst>
              <a:ext uri="{FF2B5EF4-FFF2-40B4-BE49-F238E27FC236}">
                <a16:creationId xmlns:a16="http://schemas.microsoft.com/office/drawing/2014/main" id="{06DE924B-C356-4088-96A9-5D6E907E62AD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01894" y="402318"/>
            <a:ext cx="0" cy="6053365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>
            <a:extLst>
              <a:ext uri="{FF2B5EF4-FFF2-40B4-BE49-F238E27FC236}">
                <a16:creationId xmlns:a16="http://schemas.microsoft.com/office/drawing/2014/main" id="{EE789575-E7D5-4044-B56D-1E6FF5871EA1}"/>
              </a:ext>
            </a:extLst>
          </p:cNvPr>
          <p:cNvCxnSpPr/>
          <p:nvPr userDrawn="1"/>
        </p:nvCxnSpPr>
        <p:spPr>
          <a:xfrm>
            <a:off x="457200" y="6153150"/>
            <a:ext cx="112776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矩形 86">
            <a:extLst>
              <a:ext uri="{FF2B5EF4-FFF2-40B4-BE49-F238E27FC236}">
                <a16:creationId xmlns:a16="http://schemas.microsoft.com/office/drawing/2014/main" id="{F57529C3-A5C1-494E-8475-A387B16753A4}"/>
              </a:ext>
            </a:extLst>
          </p:cNvPr>
          <p:cNvSpPr/>
          <p:nvPr userDrawn="1"/>
        </p:nvSpPr>
        <p:spPr>
          <a:xfrm>
            <a:off x="-24841200" y="-18084800"/>
            <a:ext cx="431800" cy="73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C755D1A5-DE0B-488E-A9B6-83668BE88120}"/>
              </a:ext>
            </a:extLst>
          </p:cNvPr>
          <p:cNvSpPr/>
          <p:nvPr userDrawn="1"/>
        </p:nvSpPr>
        <p:spPr>
          <a:xfrm>
            <a:off x="40436800" y="-18084800"/>
            <a:ext cx="431800" cy="73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D87A2BD9-1BE4-47A8-8728-FA545C3730F0}"/>
              </a:ext>
            </a:extLst>
          </p:cNvPr>
          <p:cNvSpPr/>
          <p:nvPr userDrawn="1"/>
        </p:nvSpPr>
        <p:spPr>
          <a:xfrm>
            <a:off x="-25057100" y="29108400"/>
            <a:ext cx="431800" cy="73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E48DEED1-AEE0-4AED-B1B3-CA5C4BCA5705}"/>
              </a:ext>
            </a:extLst>
          </p:cNvPr>
          <p:cNvSpPr/>
          <p:nvPr userDrawn="1"/>
        </p:nvSpPr>
        <p:spPr>
          <a:xfrm>
            <a:off x="40005000" y="29108400"/>
            <a:ext cx="431800" cy="73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91C423E8-7A36-43DC-8415-AB294DD495D9}"/>
              </a:ext>
            </a:extLst>
          </p:cNvPr>
          <p:cNvGrpSpPr/>
          <p:nvPr userDrawn="1"/>
        </p:nvGrpSpPr>
        <p:grpSpPr>
          <a:xfrm>
            <a:off x="0" y="14515"/>
            <a:ext cx="3991646" cy="338554"/>
            <a:chOff x="205605" y="-6217"/>
            <a:chExt cx="3991646" cy="338554"/>
          </a:xfrm>
        </p:grpSpPr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54203D9A-D35E-49B1-B733-215AD2118BF7}"/>
                </a:ext>
              </a:extLst>
            </p:cNvPr>
            <p:cNvSpPr txBox="1"/>
            <p:nvPr/>
          </p:nvSpPr>
          <p:spPr>
            <a:xfrm>
              <a:off x="205605" y="-6217"/>
              <a:ext cx="369129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>
                  <a:latin typeface="字魂100号-方方先锋体" panose="00000500000000000000" pitchFamily="2" charset="-122"/>
                  <a:ea typeface="字魂100号-方方先锋体" panose="00000500000000000000" pitchFamily="2" charset="-122"/>
                </a:rPr>
                <a:t>2021 EDUCATION AND TRAINING</a:t>
              </a:r>
              <a:endParaRPr lang="zh-CN" altLang="en-US" sz="1600" i="1">
                <a:latin typeface="字魂100号-方方先锋体" panose="00000500000000000000" pitchFamily="2" charset="-122"/>
                <a:ea typeface="字魂100号-方方先锋体" panose="00000500000000000000" pitchFamily="2" charset="-122"/>
              </a:endParaRPr>
            </a:p>
          </p:txBody>
        </p:sp>
        <p:sp>
          <p:nvSpPr>
            <p:cNvPr id="84" name="箭头: V 形 83">
              <a:extLst>
                <a:ext uri="{FF2B5EF4-FFF2-40B4-BE49-F238E27FC236}">
                  <a16:creationId xmlns:a16="http://schemas.microsoft.com/office/drawing/2014/main" id="{D05FB388-D573-4653-AFA3-F7D9B38FC99B}"/>
                </a:ext>
              </a:extLst>
            </p:cNvPr>
            <p:cNvSpPr/>
            <p:nvPr userDrawn="1"/>
          </p:nvSpPr>
          <p:spPr>
            <a:xfrm>
              <a:off x="3802529" y="127345"/>
              <a:ext cx="102146" cy="122229"/>
            </a:xfrm>
            <a:prstGeom prst="chevron">
              <a:avLst>
                <a:gd name="adj" fmla="val 4220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箭头: V 形 84">
              <a:extLst>
                <a:ext uri="{FF2B5EF4-FFF2-40B4-BE49-F238E27FC236}">
                  <a16:creationId xmlns:a16="http://schemas.microsoft.com/office/drawing/2014/main" id="{7324862A-F00B-4EBF-85F4-6DBE3A24883A}"/>
                </a:ext>
              </a:extLst>
            </p:cNvPr>
            <p:cNvSpPr/>
            <p:nvPr userDrawn="1"/>
          </p:nvSpPr>
          <p:spPr>
            <a:xfrm>
              <a:off x="3948817" y="127345"/>
              <a:ext cx="102146" cy="122229"/>
            </a:xfrm>
            <a:prstGeom prst="chevron">
              <a:avLst>
                <a:gd name="adj" fmla="val 4220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箭头: V 形 85">
              <a:extLst>
                <a:ext uri="{FF2B5EF4-FFF2-40B4-BE49-F238E27FC236}">
                  <a16:creationId xmlns:a16="http://schemas.microsoft.com/office/drawing/2014/main" id="{C689CD37-821C-42E8-AF6E-C2EDE9C82C14}"/>
                </a:ext>
              </a:extLst>
            </p:cNvPr>
            <p:cNvSpPr/>
            <p:nvPr userDrawn="1"/>
          </p:nvSpPr>
          <p:spPr>
            <a:xfrm>
              <a:off x="4095105" y="127345"/>
              <a:ext cx="102146" cy="122229"/>
            </a:xfrm>
            <a:prstGeom prst="chevron">
              <a:avLst>
                <a:gd name="adj" fmla="val 4220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E89925DA-2706-4978-A95A-B934C241148F}"/>
              </a:ext>
            </a:extLst>
          </p:cNvPr>
          <p:cNvGrpSpPr/>
          <p:nvPr userDrawn="1"/>
        </p:nvGrpSpPr>
        <p:grpSpPr>
          <a:xfrm>
            <a:off x="7960707" y="14515"/>
            <a:ext cx="3991646" cy="338554"/>
            <a:chOff x="205605" y="-6217"/>
            <a:chExt cx="3991646" cy="338554"/>
          </a:xfrm>
        </p:grpSpPr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BC984CF6-9D59-46AB-A3DC-534782733B81}"/>
                </a:ext>
              </a:extLst>
            </p:cNvPr>
            <p:cNvSpPr txBox="1"/>
            <p:nvPr/>
          </p:nvSpPr>
          <p:spPr>
            <a:xfrm>
              <a:off x="205605" y="-6217"/>
              <a:ext cx="369129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>
                  <a:latin typeface="字魂100号-方方先锋体" panose="00000500000000000000" pitchFamily="2" charset="-122"/>
                  <a:ea typeface="字魂100号-方方先锋体" panose="00000500000000000000" pitchFamily="2" charset="-122"/>
                </a:rPr>
                <a:t>2021 EDUCATION AND TRAINING</a:t>
              </a:r>
              <a:endParaRPr lang="zh-CN" altLang="en-US" sz="1600" i="1">
                <a:latin typeface="字魂100号-方方先锋体" panose="00000500000000000000" pitchFamily="2" charset="-122"/>
                <a:ea typeface="字魂100号-方方先锋体" panose="00000500000000000000" pitchFamily="2" charset="-122"/>
              </a:endParaRPr>
            </a:p>
          </p:txBody>
        </p:sp>
        <p:sp>
          <p:nvSpPr>
            <p:cNvPr id="105" name="箭头: V 形 104">
              <a:extLst>
                <a:ext uri="{FF2B5EF4-FFF2-40B4-BE49-F238E27FC236}">
                  <a16:creationId xmlns:a16="http://schemas.microsoft.com/office/drawing/2014/main" id="{5394F231-E1ED-4561-BFFD-FF10872CF995}"/>
                </a:ext>
              </a:extLst>
            </p:cNvPr>
            <p:cNvSpPr/>
            <p:nvPr userDrawn="1"/>
          </p:nvSpPr>
          <p:spPr>
            <a:xfrm>
              <a:off x="3802529" y="127345"/>
              <a:ext cx="102146" cy="122229"/>
            </a:xfrm>
            <a:prstGeom prst="chevron">
              <a:avLst>
                <a:gd name="adj" fmla="val 4220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箭头: V 形 105">
              <a:extLst>
                <a:ext uri="{FF2B5EF4-FFF2-40B4-BE49-F238E27FC236}">
                  <a16:creationId xmlns:a16="http://schemas.microsoft.com/office/drawing/2014/main" id="{75B77C38-4100-4AB0-98A4-CD7EA09DC784}"/>
                </a:ext>
              </a:extLst>
            </p:cNvPr>
            <p:cNvSpPr/>
            <p:nvPr userDrawn="1"/>
          </p:nvSpPr>
          <p:spPr>
            <a:xfrm>
              <a:off x="3948817" y="127345"/>
              <a:ext cx="102146" cy="122229"/>
            </a:xfrm>
            <a:prstGeom prst="chevron">
              <a:avLst>
                <a:gd name="adj" fmla="val 4220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箭头: V 形 106">
              <a:extLst>
                <a:ext uri="{FF2B5EF4-FFF2-40B4-BE49-F238E27FC236}">
                  <a16:creationId xmlns:a16="http://schemas.microsoft.com/office/drawing/2014/main" id="{882BD714-D34B-4EB4-8385-090BBAA385A2}"/>
                </a:ext>
              </a:extLst>
            </p:cNvPr>
            <p:cNvSpPr/>
            <p:nvPr userDrawn="1"/>
          </p:nvSpPr>
          <p:spPr>
            <a:xfrm>
              <a:off x="4095105" y="127345"/>
              <a:ext cx="102146" cy="122229"/>
            </a:xfrm>
            <a:prstGeom prst="chevron">
              <a:avLst>
                <a:gd name="adj" fmla="val 4220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E6B7279D-9447-4509-A7B6-0003DD01DB53}"/>
              </a:ext>
            </a:extLst>
          </p:cNvPr>
          <p:cNvGrpSpPr/>
          <p:nvPr userDrawn="1"/>
        </p:nvGrpSpPr>
        <p:grpSpPr>
          <a:xfrm>
            <a:off x="3980353" y="14515"/>
            <a:ext cx="3991646" cy="338554"/>
            <a:chOff x="205605" y="-6217"/>
            <a:chExt cx="3991646" cy="338554"/>
          </a:xfrm>
        </p:grpSpPr>
        <p:sp>
          <p:nvSpPr>
            <p:cNvPr id="109" name="文本框 108">
              <a:extLst>
                <a:ext uri="{FF2B5EF4-FFF2-40B4-BE49-F238E27FC236}">
                  <a16:creationId xmlns:a16="http://schemas.microsoft.com/office/drawing/2014/main" id="{1F9E3E73-EFAF-434A-86CC-F3A26531435A}"/>
                </a:ext>
              </a:extLst>
            </p:cNvPr>
            <p:cNvSpPr txBox="1"/>
            <p:nvPr/>
          </p:nvSpPr>
          <p:spPr>
            <a:xfrm>
              <a:off x="205605" y="-6217"/>
              <a:ext cx="369129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>
                  <a:latin typeface="字魂100号-方方先锋体" panose="00000500000000000000" pitchFamily="2" charset="-122"/>
                  <a:ea typeface="字魂100号-方方先锋体" panose="00000500000000000000" pitchFamily="2" charset="-122"/>
                </a:rPr>
                <a:t>2021 EDUCATION AND TRAINING</a:t>
              </a:r>
              <a:endParaRPr lang="zh-CN" altLang="en-US" sz="1600" i="1">
                <a:latin typeface="字魂100号-方方先锋体" panose="00000500000000000000" pitchFamily="2" charset="-122"/>
                <a:ea typeface="字魂100号-方方先锋体" panose="00000500000000000000" pitchFamily="2" charset="-122"/>
              </a:endParaRPr>
            </a:p>
          </p:txBody>
        </p:sp>
        <p:sp>
          <p:nvSpPr>
            <p:cNvPr id="110" name="箭头: V 形 109">
              <a:extLst>
                <a:ext uri="{FF2B5EF4-FFF2-40B4-BE49-F238E27FC236}">
                  <a16:creationId xmlns:a16="http://schemas.microsoft.com/office/drawing/2014/main" id="{1F4A981A-F7EA-4A9A-8854-847B828F26DA}"/>
                </a:ext>
              </a:extLst>
            </p:cNvPr>
            <p:cNvSpPr/>
            <p:nvPr userDrawn="1"/>
          </p:nvSpPr>
          <p:spPr>
            <a:xfrm>
              <a:off x="3802529" y="127345"/>
              <a:ext cx="102146" cy="122229"/>
            </a:xfrm>
            <a:prstGeom prst="chevron">
              <a:avLst>
                <a:gd name="adj" fmla="val 4220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1" name="箭头: V 形 110">
              <a:extLst>
                <a:ext uri="{FF2B5EF4-FFF2-40B4-BE49-F238E27FC236}">
                  <a16:creationId xmlns:a16="http://schemas.microsoft.com/office/drawing/2014/main" id="{C0416EF2-1A80-4C1C-80A3-DC5F82D370E1}"/>
                </a:ext>
              </a:extLst>
            </p:cNvPr>
            <p:cNvSpPr/>
            <p:nvPr userDrawn="1"/>
          </p:nvSpPr>
          <p:spPr>
            <a:xfrm>
              <a:off x="3948817" y="127345"/>
              <a:ext cx="102146" cy="122229"/>
            </a:xfrm>
            <a:prstGeom prst="chevron">
              <a:avLst>
                <a:gd name="adj" fmla="val 4220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2" name="箭头: V 形 111">
              <a:extLst>
                <a:ext uri="{FF2B5EF4-FFF2-40B4-BE49-F238E27FC236}">
                  <a16:creationId xmlns:a16="http://schemas.microsoft.com/office/drawing/2014/main" id="{89F3A2B8-428E-4C41-9509-AC0B4F88AFF7}"/>
                </a:ext>
              </a:extLst>
            </p:cNvPr>
            <p:cNvSpPr/>
            <p:nvPr userDrawn="1"/>
          </p:nvSpPr>
          <p:spPr>
            <a:xfrm>
              <a:off x="4095105" y="127345"/>
              <a:ext cx="102146" cy="122229"/>
            </a:xfrm>
            <a:prstGeom prst="chevron">
              <a:avLst>
                <a:gd name="adj" fmla="val 4220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E2B99B80-FD40-4F2E-ABEB-C10DAC983CEB}"/>
              </a:ext>
            </a:extLst>
          </p:cNvPr>
          <p:cNvGrpSpPr/>
          <p:nvPr userDrawn="1"/>
        </p:nvGrpSpPr>
        <p:grpSpPr>
          <a:xfrm>
            <a:off x="3596924" y="6519446"/>
            <a:ext cx="8355429" cy="338554"/>
            <a:chOff x="3596924" y="14515"/>
            <a:chExt cx="8355429" cy="338554"/>
          </a:xfrm>
        </p:grpSpPr>
        <p:grpSp>
          <p:nvGrpSpPr>
            <p:cNvPr id="115" name="组合 114">
              <a:extLst>
                <a:ext uri="{FF2B5EF4-FFF2-40B4-BE49-F238E27FC236}">
                  <a16:creationId xmlns:a16="http://schemas.microsoft.com/office/drawing/2014/main" id="{F8C6D489-8E0B-41B3-8464-F0DB06C75A47}"/>
                </a:ext>
              </a:extLst>
            </p:cNvPr>
            <p:cNvGrpSpPr/>
            <p:nvPr userDrawn="1"/>
          </p:nvGrpSpPr>
          <p:grpSpPr>
            <a:xfrm>
              <a:off x="3596924" y="148077"/>
              <a:ext cx="394722" cy="122229"/>
              <a:chOff x="3802529" y="127345"/>
              <a:chExt cx="394722" cy="122229"/>
            </a:xfrm>
          </p:grpSpPr>
          <p:sp>
            <p:nvSpPr>
              <p:cNvPr id="127" name="箭头: V 形 126">
                <a:extLst>
                  <a:ext uri="{FF2B5EF4-FFF2-40B4-BE49-F238E27FC236}">
                    <a16:creationId xmlns:a16="http://schemas.microsoft.com/office/drawing/2014/main" id="{626C0659-A57A-484E-9A8E-6725934DC588}"/>
                  </a:ext>
                </a:extLst>
              </p:cNvPr>
              <p:cNvSpPr/>
              <p:nvPr userDrawn="1"/>
            </p:nvSpPr>
            <p:spPr>
              <a:xfrm>
                <a:off x="3802529" y="127345"/>
                <a:ext cx="102146" cy="122229"/>
              </a:xfrm>
              <a:prstGeom prst="chevron">
                <a:avLst>
                  <a:gd name="adj" fmla="val 42207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箭头: V 形 127">
                <a:extLst>
                  <a:ext uri="{FF2B5EF4-FFF2-40B4-BE49-F238E27FC236}">
                    <a16:creationId xmlns:a16="http://schemas.microsoft.com/office/drawing/2014/main" id="{D769742D-A1FE-4326-ADD4-4ECD42A779DE}"/>
                  </a:ext>
                </a:extLst>
              </p:cNvPr>
              <p:cNvSpPr/>
              <p:nvPr userDrawn="1"/>
            </p:nvSpPr>
            <p:spPr>
              <a:xfrm>
                <a:off x="3948817" y="127345"/>
                <a:ext cx="102146" cy="122229"/>
              </a:xfrm>
              <a:prstGeom prst="chevron">
                <a:avLst>
                  <a:gd name="adj" fmla="val 42207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箭头: V 形 128">
                <a:extLst>
                  <a:ext uri="{FF2B5EF4-FFF2-40B4-BE49-F238E27FC236}">
                    <a16:creationId xmlns:a16="http://schemas.microsoft.com/office/drawing/2014/main" id="{70BF4074-0143-4B8A-A7BD-BE388FA7707F}"/>
                  </a:ext>
                </a:extLst>
              </p:cNvPr>
              <p:cNvSpPr/>
              <p:nvPr userDrawn="1"/>
            </p:nvSpPr>
            <p:spPr>
              <a:xfrm>
                <a:off x="4095105" y="127345"/>
                <a:ext cx="102146" cy="122229"/>
              </a:xfrm>
              <a:prstGeom prst="chevron">
                <a:avLst>
                  <a:gd name="adj" fmla="val 42207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6" name="组合 115">
              <a:extLst>
                <a:ext uri="{FF2B5EF4-FFF2-40B4-BE49-F238E27FC236}">
                  <a16:creationId xmlns:a16="http://schemas.microsoft.com/office/drawing/2014/main" id="{4B4885ED-4221-45D8-AE07-A549E4F7CD41}"/>
                </a:ext>
              </a:extLst>
            </p:cNvPr>
            <p:cNvGrpSpPr/>
            <p:nvPr userDrawn="1"/>
          </p:nvGrpSpPr>
          <p:grpSpPr>
            <a:xfrm>
              <a:off x="7960707" y="14515"/>
              <a:ext cx="3991646" cy="338554"/>
              <a:chOff x="205605" y="-6217"/>
              <a:chExt cx="3991646" cy="338554"/>
            </a:xfrm>
          </p:grpSpPr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E84D05A4-6067-46B2-BF83-B4227FC12D8E}"/>
                  </a:ext>
                </a:extLst>
              </p:cNvPr>
              <p:cNvSpPr txBox="1"/>
              <p:nvPr/>
            </p:nvSpPr>
            <p:spPr>
              <a:xfrm>
                <a:off x="205605" y="-6217"/>
                <a:ext cx="369129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600" i="1">
                    <a:latin typeface="字魂100号-方方先锋体" panose="00000500000000000000" pitchFamily="2" charset="-122"/>
                    <a:ea typeface="字魂100号-方方先锋体" panose="00000500000000000000" pitchFamily="2" charset="-122"/>
                  </a:rPr>
                  <a:t>2021 EDUCATION AND TRAINING</a:t>
                </a:r>
                <a:endParaRPr lang="zh-CN" altLang="en-US" sz="1600" i="1">
                  <a:latin typeface="字魂100号-方方先锋体" panose="00000500000000000000" pitchFamily="2" charset="-122"/>
                  <a:ea typeface="字魂100号-方方先锋体" panose="00000500000000000000" pitchFamily="2" charset="-122"/>
                </a:endParaRPr>
              </a:p>
            </p:txBody>
          </p:sp>
          <p:sp>
            <p:nvSpPr>
              <p:cNvPr id="123" name="箭头: V 形 122">
                <a:extLst>
                  <a:ext uri="{FF2B5EF4-FFF2-40B4-BE49-F238E27FC236}">
                    <a16:creationId xmlns:a16="http://schemas.microsoft.com/office/drawing/2014/main" id="{40192E1D-7EF0-4858-B0F9-3103A4504C03}"/>
                  </a:ext>
                </a:extLst>
              </p:cNvPr>
              <p:cNvSpPr/>
              <p:nvPr userDrawn="1"/>
            </p:nvSpPr>
            <p:spPr>
              <a:xfrm>
                <a:off x="3802529" y="127345"/>
                <a:ext cx="102146" cy="122229"/>
              </a:xfrm>
              <a:prstGeom prst="chevron">
                <a:avLst>
                  <a:gd name="adj" fmla="val 42207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箭头: V 形 123">
                <a:extLst>
                  <a:ext uri="{FF2B5EF4-FFF2-40B4-BE49-F238E27FC236}">
                    <a16:creationId xmlns:a16="http://schemas.microsoft.com/office/drawing/2014/main" id="{A17B1424-5CB1-4CE6-8B5A-002E254F6962}"/>
                  </a:ext>
                </a:extLst>
              </p:cNvPr>
              <p:cNvSpPr/>
              <p:nvPr userDrawn="1"/>
            </p:nvSpPr>
            <p:spPr>
              <a:xfrm>
                <a:off x="3948817" y="127345"/>
                <a:ext cx="102146" cy="122229"/>
              </a:xfrm>
              <a:prstGeom prst="chevron">
                <a:avLst>
                  <a:gd name="adj" fmla="val 42207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箭头: V 形 124">
                <a:extLst>
                  <a:ext uri="{FF2B5EF4-FFF2-40B4-BE49-F238E27FC236}">
                    <a16:creationId xmlns:a16="http://schemas.microsoft.com/office/drawing/2014/main" id="{62857619-703C-427A-B01F-E72A363E45D1}"/>
                  </a:ext>
                </a:extLst>
              </p:cNvPr>
              <p:cNvSpPr/>
              <p:nvPr userDrawn="1"/>
            </p:nvSpPr>
            <p:spPr>
              <a:xfrm>
                <a:off x="4095105" y="127345"/>
                <a:ext cx="102146" cy="122229"/>
              </a:xfrm>
              <a:prstGeom prst="chevron">
                <a:avLst>
                  <a:gd name="adj" fmla="val 42207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组合 116">
              <a:extLst>
                <a:ext uri="{FF2B5EF4-FFF2-40B4-BE49-F238E27FC236}">
                  <a16:creationId xmlns:a16="http://schemas.microsoft.com/office/drawing/2014/main" id="{40E39655-E253-4F2C-B7E8-AACD13ACB639}"/>
                </a:ext>
              </a:extLst>
            </p:cNvPr>
            <p:cNvGrpSpPr/>
            <p:nvPr userDrawn="1"/>
          </p:nvGrpSpPr>
          <p:grpSpPr>
            <a:xfrm>
              <a:off x="3980353" y="14515"/>
              <a:ext cx="3991646" cy="338554"/>
              <a:chOff x="205605" y="-6217"/>
              <a:chExt cx="3991646" cy="338554"/>
            </a:xfrm>
          </p:grpSpPr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C272B349-77D7-45FC-9AA2-6C5FE98803A3}"/>
                  </a:ext>
                </a:extLst>
              </p:cNvPr>
              <p:cNvSpPr txBox="1"/>
              <p:nvPr/>
            </p:nvSpPr>
            <p:spPr>
              <a:xfrm>
                <a:off x="205605" y="-6217"/>
                <a:ext cx="369129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600" i="1">
                    <a:latin typeface="字魂100号-方方先锋体" panose="00000500000000000000" pitchFamily="2" charset="-122"/>
                    <a:ea typeface="字魂100号-方方先锋体" panose="00000500000000000000" pitchFamily="2" charset="-122"/>
                  </a:rPr>
                  <a:t>2021 EDUCATION AND TRAINING</a:t>
                </a:r>
                <a:endParaRPr lang="zh-CN" altLang="en-US" sz="1600" i="1">
                  <a:latin typeface="字魂100号-方方先锋体" panose="00000500000000000000" pitchFamily="2" charset="-122"/>
                  <a:ea typeface="字魂100号-方方先锋体" panose="00000500000000000000" pitchFamily="2" charset="-122"/>
                </a:endParaRPr>
              </a:p>
            </p:txBody>
          </p:sp>
          <p:sp>
            <p:nvSpPr>
              <p:cNvPr id="119" name="箭头: V 形 118">
                <a:extLst>
                  <a:ext uri="{FF2B5EF4-FFF2-40B4-BE49-F238E27FC236}">
                    <a16:creationId xmlns:a16="http://schemas.microsoft.com/office/drawing/2014/main" id="{4093490D-1297-4652-8A75-138C45AE0D27}"/>
                  </a:ext>
                </a:extLst>
              </p:cNvPr>
              <p:cNvSpPr/>
              <p:nvPr userDrawn="1"/>
            </p:nvSpPr>
            <p:spPr>
              <a:xfrm>
                <a:off x="3802529" y="127345"/>
                <a:ext cx="102146" cy="122229"/>
              </a:xfrm>
              <a:prstGeom prst="chevron">
                <a:avLst>
                  <a:gd name="adj" fmla="val 42207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箭头: V 形 119">
                <a:extLst>
                  <a:ext uri="{FF2B5EF4-FFF2-40B4-BE49-F238E27FC236}">
                    <a16:creationId xmlns:a16="http://schemas.microsoft.com/office/drawing/2014/main" id="{22E317D3-C6DE-42A9-92F2-7F9551658433}"/>
                  </a:ext>
                </a:extLst>
              </p:cNvPr>
              <p:cNvSpPr/>
              <p:nvPr userDrawn="1"/>
            </p:nvSpPr>
            <p:spPr>
              <a:xfrm>
                <a:off x="3948817" y="127345"/>
                <a:ext cx="102146" cy="122229"/>
              </a:xfrm>
              <a:prstGeom prst="chevron">
                <a:avLst>
                  <a:gd name="adj" fmla="val 42207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箭头: V 形 120">
                <a:extLst>
                  <a:ext uri="{FF2B5EF4-FFF2-40B4-BE49-F238E27FC236}">
                    <a16:creationId xmlns:a16="http://schemas.microsoft.com/office/drawing/2014/main" id="{5BF9604A-ECCE-4233-875E-E2529E04F5F8}"/>
                  </a:ext>
                </a:extLst>
              </p:cNvPr>
              <p:cNvSpPr/>
              <p:nvPr userDrawn="1"/>
            </p:nvSpPr>
            <p:spPr>
              <a:xfrm>
                <a:off x="4095105" y="127345"/>
                <a:ext cx="102146" cy="122229"/>
              </a:xfrm>
              <a:prstGeom prst="chevron">
                <a:avLst>
                  <a:gd name="adj" fmla="val 42207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3F29BD10-05FC-461D-A675-C73BD0E77851}"/>
              </a:ext>
            </a:extLst>
          </p:cNvPr>
          <p:cNvGrpSpPr/>
          <p:nvPr userDrawn="1"/>
        </p:nvGrpSpPr>
        <p:grpSpPr>
          <a:xfrm>
            <a:off x="43542" y="683772"/>
            <a:ext cx="338554" cy="5763040"/>
            <a:chOff x="43542" y="683772"/>
            <a:chExt cx="338554" cy="5763040"/>
          </a:xfrm>
        </p:grpSpPr>
        <p:grpSp>
          <p:nvGrpSpPr>
            <p:cNvPr id="130" name="组合 129">
              <a:extLst>
                <a:ext uri="{FF2B5EF4-FFF2-40B4-BE49-F238E27FC236}">
                  <a16:creationId xmlns:a16="http://schemas.microsoft.com/office/drawing/2014/main" id="{894D5DDF-F9BC-46D4-AA5C-762B7A95A150}"/>
                </a:ext>
              </a:extLst>
            </p:cNvPr>
            <p:cNvGrpSpPr/>
            <p:nvPr userDrawn="1"/>
          </p:nvGrpSpPr>
          <p:grpSpPr>
            <a:xfrm rot="16200000">
              <a:off x="-1783004" y="4281712"/>
              <a:ext cx="3991646" cy="338554"/>
              <a:chOff x="205605" y="-6217"/>
              <a:chExt cx="3991646" cy="338554"/>
            </a:xfrm>
          </p:grpSpPr>
          <p:sp>
            <p:nvSpPr>
              <p:cNvPr id="131" name="文本框 130">
                <a:extLst>
                  <a:ext uri="{FF2B5EF4-FFF2-40B4-BE49-F238E27FC236}">
                    <a16:creationId xmlns:a16="http://schemas.microsoft.com/office/drawing/2014/main" id="{9293183D-AA17-4193-AE5F-157D2B7FBB88}"/>
                  </a:ext>
                </a:extLst>
              </p:cNvPr>
              <p:cNvSpPr txBox="1"/>
              <p:nvPr/>
            </p:nvSpPr>
            <p:spPr>
              <a:xfrm>
                <a:off x="205605" y="-6217"/>
                <a:ext cx="369129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600" i="1">
                    <a:latin typeface="字魂100号-方方先锋体" panose="00000500000000000000" pitchFamily="2" charset="-122"/>
                    <a:ea typeface="字魂100号-方方先锋体" panose="00000500000000000000" pitchFamily="2" charset="-122"/>
                  </a:rPr>
                  <a:t>2021 EDUCATION AND TRAINING</a:t>
                </a:r>
                <a:endParaRPr lang="zh-CN" altLang="en-US" sz="1600" i="1">
                  <a:latin typeface="字魂100号-方方先锋体" panose="00000500000000000000" pitchFamily="2" charset="-122"/>
                  <a:ea typeface="字魂100号-方方先锋体" panose="00000500000000000000" pitchFamily="2" charset="-122"/>
                </a:endParaRPr>
              </a:p>
            </p:txBody>
          </p:sp>
          <p:sp>
            <p:nvSpPr>
              <p:cNvPr id="132" name="箭头: V 形 131">
                <a:extLst>
                  <a:ext uri="{FF2B5EF4-FFF2-40B4-BE49-F238E27FC236}">
                    <a16:creationId xmlns:a16="http://schemas.microsoft.com/office/drawing/2014/main" id="{9DB998E3-6BB3-4282-A276-D8122371B77D}"/>
                  </a:ext>
                </a:extLst>
              </p:cNvPr>
              <p:cNvSpPr/>
              <p:nvPr userDrawn="1"/>
            </p:nvSpPr>
            <p:spPr>
              <a:xfrm>
                <a:off x="3802529" y="127345"/>
                <a:ext cx="102146" cy="122229"/>
              </a:xfrm>
              <a:prstGeom prst="chevron">
                <a:avLst>
                  <a:gd name="adj" fmla="val 42207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箭头: V 形 132">
                <a:extLst>
                  <a:ext uri="{FF2B5EF4-FFF2-40B4-BE49-F238E27FC236}">
                    <a16:creationId xmlns:a16="http://schemas.microsoft.com/office/drawing/2014/main" id="{9882B61C-D868-498E-AB85-492EA9562DDD}"/>
                  </a:ext>
                </a:extLst>
              </p:cNvPr>
              <p:cNvSpPr/>
              <p:nvPr userDrawn="1"/>
            </p:nvSpPr>
            <p:spPr>
              <a:xfrm>
                <a:off x="3948817" y="127345"/>
                <a:ext cx="102146" cy="122229"/>
              </a:xfrm>
              <a:prstGeom prst="chevron">
                <a:avLst>
                  <a:gd name="adj" fmla="val 42207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箭头: V 形 133">
                <a:extLst>
                  <a:ext uri="{FF2B5EF4-FFF2-40B4-BE49-F238E27FC236}">
                    <a16:creationId xmlns:a16="http://schemas.microsoft.com/office/drawing/2014/main" id="{58D624B0-652F-49C2-BE5F-C4FF79A6C5AF}"/>
                  </a:ext>
                </a:extLst>
              </p:cNvPr>
              <p:cNvSpPr/>
              <p:nvPr userDrawn="1"/>
            </p:nvSpPr>
            <p:spPr>
              <a:xfrm>
                <a:off x="4095105" y="127345"/>
                <a:ext cx="102146" cy="122229"/>
              </a:xfrm>
              <a:prstGeom prst="chevron">
                <a:avLst>
                  <a:gd name="adj" fmla="val 42207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id="{118611A6-757E-47F4-8A4F-DCE52F75E490}"/>
                </a:ext>
              </a:extLst>
            </p:cNvPr>
            <p:cNvCxnSpPr/>
            <p:nvPr userDrawn="1"/>
          </p:nvCxnSpPr>
          <p:spPr>
            <a:xfrm>
              <a:off x="232751" y="683772"/>
              <a:ext cx="0" cy="14933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11C56598-EE9F-4FED-BA7C-7C12A2DF9484}"/>
              </a:ext>
            </a:extLst>
          </p:cNvPr>
          <p:cNvGrpSpPr/>
          <p:nvPr userDrawn="1"/>
        </p:nvGrpSpPr>
        <p:grpSpPr>
          <a:xfrm rot="5400000" flipV="1">
            <a:off x="9956530" y="2213319"/>
            <a:ext cx="3991646" cy="338554"/>
            <a:chOff x="205605" y="-6217"/>
            <a:chExt cx="3991646" cy="338554"/>
          </a:xfrm>
        </p:grpSpPr>
        <p:sp>
          <p:nvSpPr>
            <p:cNvPr id="141" name="文本框 140">
              <a:extLst>
                <a:ext uri="{FF2B5EF4-FFF2-40B4-BE49-F238E27FC236}">
                  <a16:creationId xmlns:a16="http://schemas.microsoft.com/office/drawing/2014/main" id="{82245E79-10E1-4F08-A62B-7BC28CFC6D29}"/>
                </a:ext>
              </a:extLst>
            </p:cNvPr>
            <p:cNvSpPr txBox="1"/>
            <p:nvPr/>
          </p:nvSpPr>
          <p:spPr>
            <a:xfrm>
              <a:off x="205605" y="-6217"/>
              <a:ext cx="369129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>
                  <a:latin typeface="字魂100号-方方先锋体" panose="00000500000000000000" pitchFamily="2" charset="-122"/>
                  <a:ea typeface="字魂100号-方方先锋体" panose="00000500000000000000" pitchFamily="2" charset="-122"/>
                </a:rPr>
                <a:t>2021 EDUCATION AND TRAINING</a:t>
              </a:r>
              <a:endParaRPr lang="zh-CN" altLang="en-US" sz="1600" i="1">
                <a:latin typeface="字魂100号-方方先锋体" panose="00000500000000000000" pitchFamily="2" charset="-122"/>
                <a:ea typeface="字魂100号-方方先锋体" panose="00000500000000000000" pitchFamily="2" charset="-122"/>
              </a:endParaRPr>
            </a:p>
          </p:txBody>
        </p:sp>
        <p:sp>
          <p:nvSpPr>
            <p:cNvPr id="142" name="箭头: V 形 141">
              <a:extLst>
                <a:ext uri="{FF2B5EF4-FFF2-40B4-BE49-F238E27FC236}">
                  <a16:creationId xmlns:a16="http://schemas.microsoft.com/office/drawing/2014/main" id="{8087813C-FDE3-4195-ABB8-5D89B8CB00D6}"/>
                </a:ext>
              </a:extLst>
            </p:cNvPr>
            <p:cNvSpPr/>
            <p:nvPr userDrawn="1"/>
          </p:nvSpPr>
          <p:spPr>
            <a:xfrm>
              <a:off x="3802529" y="127345"/>
              <a:ext cx="102146" cy="122229"/>
            </a:xfrm>
            <a:prstGeom prst="chevron">
              <a:avLst>
                <a:gd name="adj" fmla="val 4220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3" name="箭头: V 形 142">
              <a:extLst>
                <a:ext uri="{FF2B5EF4-FFF2-40B4-BE49-F238E27FC236}">
                  <a16:creationId xmlns:a16="http://schemas.microsoft.com/office/drawing/2014/main" id="{429C7563-6674-450F-A16B-61361E4409D7}"/>
                </a:ext>
              </a:extLst>
            </p:cNvPr>
            <p:cNvSpPr/>
            <p:nvPr userDrawn="1"/>
          </p:nvSpPr>
          <p:spPr>
            <a:xfrm>
              <a:off x="3948817" y="127345"/>
              <a:ext cx="102146" cy="122229"/>
            </a:xfrm>
            <a:prstGeom prst="chevron">
              <a:avLst>
                <a:gd name="adj" fmla="val 4220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4" name="箭头: V 形 143">
              <a:extLst>
                <a:ext uri="{FF2B5EF4-FFF2-40B4-BE49-F238E27FC236}">
                  <a16:creationId xmlns:a16="http://schemas.microsoft.com/office/drawing/2014/main" id="{B87E591A-7A87-4DD0-B157-236FC97EE9EB}"/>
                </a:ext>
              </a:extLst>
            </p:cNvPr>
            <p:cNvSpPr/>
            <p:nvPr userDrawn="1"/>
          </p:nvSpPr>
          <p:spPr>
            <a:xfrm>
              <a:off x="4095105" y="127345"/>
              <a:ext cx="102146" cy="122229"/>
            </a:xfrm>
            <a:prstGeom prst="chevron">
              <a:avLst>
                <a:gd name="adj" fmla="val 4220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40" name="直接连接符 139">
            <a:extLst>
              <a:ext uri="{FF2B5EF4-FFF2-40B4-BE49-F238E27FC236}">
                <a16:creationId xmlns:a16="http://schemas.microsoft.com/office/drawing/2014/main" id="{CA42815C-D927-4A1A-B540-A372C514A239}"/>
              </a:ext>
            </a:extLst>
          </p:cNvPr>
          <p:cNvCxnSpPr/>
          <p:nvPr userDrawn="1"/>
        </p:nvCxnSpPr>
        <p:spPr>
          <a:xfrm>
            <a:off x="11982736" y="4718743"/>
            <a:ext cx="0" cy="14933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本框 81">
            <a:extLst>
              <a:ext uri="{FF2B5EF4-FFF2-40B4-BE49-F238E27FC236}">
                <a16:creationId xmlns:a16="http://schemas.microsoft.com/office/drawing/2014/main" id="{68E967C8-C8C4-48DA-98D2-9995B72861E9}"/>
              </a:ext>
            </a:extLst>
          </p:cNvPr>
          <p:cNvSpPr txBox="1"/>
          <p:nvPr userDrawn="1"/>
        </p:nvSpPr>
        <p:spPr>
          <a:xfrm>
            <a:off x="0" y="6519446"/>
            <a:ext cx="36912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i="1">
                <a:latin typeface="字魂100号-方方先锋体" panose="00000500000000000000" pitchFamily="2" charset="-122"/>
                <a:ea typeface="字魂100号-方方先锋体" panose="00000500000000000000" pitchFamily="2" charset="-122"/>
              </a:rPr>
              <a:t>2021 EDUCATION AND TRAINING</a:t>
            </a:r>
            <a:endParaRPr lang="zh-CN" altLang="en-US" sz="1600" i="1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157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0789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37152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44664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39798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24518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82309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31305" y="65012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19546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502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706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4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>
            <a:extLst>
              <a:ext uri="{FF2B5EF4-FFF2-40B4-BE49-F238E27FC236}">
                <a16:creationId xmlns:a16="http://schemas.microsoft.com/office/drawing/2014/main" id="{BA18FF65-6746-4543-9235-26CAE08658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0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28DCE84C-EF12-42D3-BE32-6924F53E5FA0}"/>
              </a:ext>
            </a:extLst>
          </p:cNvPr>
          <p:cNvCxnSpPr>
            <a:cxnSpLocks/>
          </p:cNvCxnSpPr>
          <p:nvPr userDrawn="1"/>
        </p:nvCxnSpPr>
        <p:spPr>
          <a:xfrm flipV="1">
            <a:off x="361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115B635B-6EED-42CA-8464-226011E5ACAC}"/>
              </a:ext>
            </a:extLst>
          </p:cNvPr>
          <p:cNvCxnSpPr>
            <a:cxnSpLocks/>
          </p:cNvCxnSpPr>
          <p:nvPr userDrawn="1"/>
        </p:nvCxnSpPr>
        <p:spPr>
          <a:xfrm flipV="1">
            <a:off x="869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39EDCBEF-090F-44F4-854A-914D2D9D82A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77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8C62A6F6-768A-4767-A39A-BE79AD90AF82}"/>
              </a:ext>
            </a:extLst>
          </p:cNvPr>
          <p:cNvCxnSpPr>
            <a:cxnSpLocks/>
          </p:cNvCxnSpPr>
          <p:nvPr userDrawn="1"/>
        </p:nvCxnSpPr>
        <p:spPr>
          <a:xfrm flipV="1">
            <a:off x="1885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0AA8F3EB-E7AF-4826-8AD1-3F42C72128DD}"/>
              </a:ext>
            </a:extLst>
          </p:cNvPr>
          <p:cNvCxnSpPr>
            <a:cxnSpLocks/>
          </p:cNvCxnSpPr>
          <p:nvPr userDrawn="1"/>
        </p:nvCxnSpPr>
        <p:spPr>
          <a:xfrm flipV="1">
            <a:off x="2393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937E4AC7-CC3C-431C-B0F0-D67418EC87C1}"/>
              </a:ext>
            </a:extLst>
          </p:cNvPr>
          <p:cNvCxnSpPr>
            <a:cxnSpLocks/>
          </p:cNvCxnSpPr>
          <p:nvPr userDrawn="1"/>
        </p:nvCxnSpPr>
        <p:spPr>
          <a:xfrm flipV="1">
            <a:off x="2901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73882762-541E-45BF-BE3C-B02D42DA6E86}"/>
              </a:ext>
            </a:extLst>
          </p:cNvPr>
          <p:cNvCxnSpPr>
            <a:cxnSpLocks/>
          </p:cNvCxnSpPr>
          <p:nvPr userDrawn="1"/>
        </p:nvCxnSpPr>
        <p:spPr>
          <a:xfrm flipV="1">
            <a:off x="3409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F111CD72-40DD-4E41-8FD5-D93B7FA070A4}"/>
              </a:ext>
            </a:extLst>
          </p:cNvPr>
          <p:cNvCxnSpPr>
            <a:cxnSpLocks/>
          </p:cNvCxnSpPr>
          <p:nvPr userDrawn="1"/>
        </p:nvCxnSpPr>
        <p:spPr>
          <a:xfrm flipV="1">
            <a:off x="3917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17E1D925-E361-4163-8EA0-C02DE4C2FC69}"/>
              </a:ext>
            </a:extLst>
          </p:cNvPr>
          <p:cNvCxnSpPr>
            <a:cxnSpLocks/>
          </p:cNvCxnSpPr>
          <p:nvPr userDrawn="1"/>
        </p:nvCxnSpPr>
        <p:spPr>
          <a:xfrm flipV="1">
            <a:off x="4425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2E8BAA1A-4170-4C48-B2B5-A817DF8AF703}"/>
              </a:ext>
            </a:extLst>
          </p:cNvPr>
          <p:cNvCxnSpPr>
            <a:cxnSpLocks/>
          </p:cNvCxnSpPr>
          <p:nvPr userDrawn="1"/>
        </p:nvCxnSpPr>
        <p:spPr>
          <a:xfrm flipV="1">
            <a:off x="4933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BC6BF877-96E3-4DD9-BE0C-CA4578545154}"/>
              </a:ext>
            </a:extLst>
          </p:cNvPr>
          <p:cNvCxnSpPr>
            <a:cxnSpLocks/>
          </p:cNvCxnSpPr>
          <p:nvPr userDrawn="1"/>
        </p:nvCxnSpPr>
        <p:spPr>
          <a:xfrm flipV="1">
            <a:off x="5441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4FEFE5FA-6EFD-4EF7-AE5B-72D7D8D781FF}"/>
              </a:ext>
            </a:extLst>
          </p:cNvPr>
          <p:cNvCxnSpPr>
            <a:cxnSpLocks/>
          </p:cNvCxnSpPr>
          <p:nvPr userDrawn="1"/>
        </p:nvCxnSpPr>
        <p:spPr>
          <a:xfrm flipV="1">
            <a:off x="5949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74EDEE0D-BCAF-4AC4-AE39-F88AD4818445}"/>
              </a:ext>
            </a:extLst>
          </p:cNvPr>
          <p:cNvCxnSpPr>
            <a:cxnSpLocks/>
          </p:cNvCxnSpPr>
          <p:nvPr userDrawn="1"/>
        </p:nvCxnSpPr>
        <p:spPr>
          <a:xfrm flipV="1">
            <a:off x="6457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88E8E630-DA1C-4EE1-981F-C9FBF804AC12}"/>
              </a:ext>
            </a:extLst>
          </p:cNvPr>
          <p:cNvCxnSpPr>
            <a:cxnSpLocks/>
          </p:cNvCxnSpPr>
          <p:nvPr userDrawn="1"/>
        </p:nvCxnSpPr>
        <p:spPr>
          <a:xfrm flipV="1">
            <a:off x="6965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17CC7A70-36F5-440A-BF56-0E2074AFE9F0}"/>
              </a:ext>
            </a:extLst>
          </p:cNvPr>
          <p:cNvCxnSpPr>
            <a:cxnSpLocks/>
          </p:cNvCxnSpPr>
          <p:nvPr userDrawn="1"/>
        </p:nvCxnSpPr>
        <p:spPr>
          <a:xfrm flipV="1">
            <a:off x="7473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48F1303F-89DB-4854-9A6E-D5CF56655E80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1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4DDBDFC3-FD64-4F02-AAF5-61A214DED58F}"/>
              </a:ext>
            </a:extLst>
          </p:cNvPr>
          <p:cNvCxnSpPr>
            <a:cxnSpLocks/>
          </p:cNvCxnSpPr>
          <p:nvPr userDrawn="1"/>
        </p:nvCxnSpPr>
        <p:spPr>
          <a:xfrm flipV="1">
            <a:off x="8489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1B2F67D8-70BE-495E-96D5-CF0948EB2524}"/>
              </a:ext>
            </a:extLst>
          </p:cNvPr>
          <p:cNvCxnSpPr>
            <a:cxnSpLocks/>
          </p:cNvCxnSpPr>
          <p:nvPr userDrawn="1"/>
        </p:nvCxnSpPr>
        <p:spPr>
          <a:xfrm flipV="1">
            <a:off x="8997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5C454093-CDCA-4A81-AD34-7EDFBB3962A1}"/>
              </a:ext>
            </a:extLst>
          </p:cNvPr>
          <p:cNvCxnSpPr>
            <a:cxnSpLocks/>
          </p:cNvCxnSpPr>
          <p:nvPr userDrawn="1"/>
        </p:nvCxnSpPr>
        <p:spPr>
          <a:xfrm flipV="1">
            <a:off x="9505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5278A62A-D36B-4271-8329-F1BD1ADF20F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13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93EA19FF-886A-4B09-94CD-6C0650DFEFC8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21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21A12AD1-B31B-45E8-98E3-11C4ED6A588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29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34BA7751-F2B9-4818-BA62-0912542A831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37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DB4EDF23-6F16-47E8-9871-CF3E014FEBCE}"/>
              </a:ext>
            </a:extLst>
          </p:cNvPr>
          <p:cNvCxnSpPr>
            <a:cxnSpLocks/>
          </p:cNvCxnSpPr>
          <p:nvPr userDrawn="1"/>
        </p:nvCxnSpPr>
        <p:spPr>
          <a:xfrm flipV="1">
            <a:off x="12045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DBA84C16-A2E5-40FA-8777-6230DC65AC3F}"/>
              </a:ext>
            </a:extLst>
          </p:cNvPr>
          <p:cNvCxnSpPr>
            <a:cxnSpLocks/>
          </p:cNvCxnSpPr>
          <p:nvPr userDrawn="1"/>
        </p:nvCxnSpPr>
        <p:spPr>
          <a:xfrm>
            <a:off x="0" y="429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9E169850-4870-42FC-B222-DFABA7A47979}"/>
              </a:ext>
            </a:extLst>
          </p:cNvPr>
          <p:cNvCxnSpPr>
            <a:cxnSpLocks/>
          </p:cNvCxnSpPr>
          <p:nvPr userDrawn="1"/>
        </p:nvCxnSpPr>
        <p:spPr>
          <a:xfrm>
            <a:off x="0" y="937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84DCABEF-3FD6-485B-889D-5A85062985ED}"/>
              </a:ext>
            </a:extLst>
          </p:cNvPr>
          <p:cNvCxnSpPr>
            <a:cxnSpLocks/>
          </p:cNvCxnSpPr>
          <p:nvPr userDrawn="1"/>
        </p:nvCxnSpPr>
        <p:spPr>
          <a:xfrm>
            <a:off x="0" y="1445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422B4E53-0181-4550-B714-4C5A05F0B8C9}"/>
              </a:ext>
            </a:extLst>
          </p:cNvPr>
          <p:cNvCxnSpPr>
            <a:cxnSpLocks/>
          </p:cNvCxnSpPr>
          <p:nvPr userDrawn="1"/>
        </p:nvCxnSpPr>
        <p:spPr>
          <a:xfrm>
            <a:off x="0" y="1953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E0D2FD83-5C24-47CF-8E45-A827AD5CF40F}"/>
              </a:ext>
            </a:extLst>
          </p:cNvPr>
          <p:cNvCxnSpPr>
            <a:cxnSpLocks/>
          </p:cNvCxnSpPr>
          <p:nvPr userDrawn="1"/>
        </p:nvCxnSpPr>
        <p:spPr>
          <a:xfrm>
            <a:off x="0" y="2461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385EF600-5A02-4C83-8CD6-06613E8ECBE2}"/>
              </a:ext>
            </a:extLst>
          </p:cNvPr>
          <p:cNvCxnSpPr>
            <a:cxnSpLocks/>
          </p:cNvCxnSpPr>
          <p:nvPr userDrawn="1"/>
        </p:nvCxnSpPr>
        <p:spPr>
          <a:xfrm>
            <a:off x="0" y="2969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173B5F73-909D-46E5-BD18-5993B218FA3F}"/>
              </a:ext>
            </a:extLst>
          </p:cNvPr>
          <p:cNvCxnSpPr>
            <a:cxnSpLocks/>
          </p:cNvCxnSpPr>
          <p:nvPr userDrawn="1"/>
        </p:nvCxnSpPr>
        <p:spPr>
          <a:xfrm>
            <a:off x="0" y="3477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CA84EBC3-1C67-42C1-BDCE-7E3475885EEF}"/>
              </a:ext>
            </a:extLst>
          </p:cNvPr>
          <p:cNvCxnSpPr>
            <a:cxnSpLocks/>
          </p:cNvCxnSpPr>
          <p:nvPr userDrawn="1"/>
        </p:nvCxnSpPr>
        <p:spPr>
          <a:xfrm>
            <a:off x="0" y="3985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BCB6F62D-82B9-40A7-AC0D-9DAC364B626E}"/>
              </a:ext>
            </a:extLst>
          </p:cNvPr>
          <p:cNvCxnSpPr>
            <a:cxnSpLocks/>
          </p:cNvCxnSpPr>
          <p:nvPr userDrawn="1"/>
        </p:nvCxnSpPr>
        <p:spPr>
          <a:xfrm>
            <a:off x="0" y="4493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4EB98484-24A6-4DE1-B2BC-1F64F8DBE9AD}"/>
              </a:ext>
            </a:extLst>
          </p:cNvPr>
          <p:cNvCxnSpPr>
            <a:cxnSpLocks/>
          </p:cNvCxnSpPr>
          <p:nvPr userDrawn="1"/>
        </p:nvCxnSpPr>
        <p:spPr>
          <a:xfrm>
            <a:off x="0" y="5001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6D94ADE9-9CDD-4A3D-9587-C63AED7E56E2}"/>
              </a:ext>
            </a:extLst>
          </p:cNvPr>
          <p:cNvCxnSpPr>
            <a:cxnSpLocks/>
          </p:cNvCxnSpPr>
          <p:nvPr userDrawn="1"/>
        </p:nvCxnSpPr>
        <p:spPr>
          <a:xfrm>
            <a:off x="0" y="5509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EDE0C1E0-ACE4-4806-AAD1-F8EB1DF205B6}"/>
              </a:ext>
            </a:extLst>
          </p:cNvPr>
          <p:cNvCxnSpPr>
            <a:cxnSpLocks/>
          </p:cNvCxnSpPr>
          <p:nvPr userDrawn="1"/>
        </p:nvCxnSpPr>
        <p:spPr>
          <a:xfrm>
            <a:off x="0" y="6017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E04EB55F-F607-4215-984F-EF756BD37B2A}"/>
              </a:ext>
            </a:extLst>
          </p:cNvPr>
          <p:cNvCxnSpPr>
            <a:cxnSpLocks/>
          </p:cNvCxnSpPr>
          <p:nvPr userDrawn="1"/>
        </p:nvCxnSpPr>
        <p:spPr>
          <a:xfrm>
            <a:off x="0" y="6525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715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39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37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>
            <a:extLst>
              <a:ext uri="{FF2B5EF4-FFF2-40B4-BE49-F238E27FC236}">
                <a16:creationId xmlns:a16="http://schemas.microsoft.com/office/drawing/2014/main" id="{BA18FF65-6746-4543-9235-26CAE08658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0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28DCE84C-EF12-42D3-BE32-6924F53E5FA0}"/>
              </a:ext>
            </a:extLst>
          </p:cNvPr>
          <p:cNvCxnSpPr>
            <a:cxnSpLocks/>
          </p:cNvCxnSpPr>
          <p:nvPr userDrawn="1"/>
        </p:nvCxnSpPr>
        <p:spPr>
          <a:xfrm flipV="1">
            <a:off x="361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115B635B-6EED-42CA-8464-226011E5ACAC}"/>
              </a:ext>
            </a:extLst>
          </p:cNvPr>
          <p:cNvCxnSpPr>
            <a:cxnSpLocks/>
          </p:cNvCxnSpPr>
          <p:nvPr userDrawn="1"/>
        </p:nvCxnSpPr>
        <p:spPr>
          <a:xfrm flipV="1">
            <a:off x="869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39EDCBEF-090F-44F4-854A-914D2D9D82A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77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8C62A6F6-768A-4767-A39A-BE79AD90AF82}"/>
              </a:ext>
            </a:extLst>
          </p:cNvPr>
          <p:cNvCxnSpPr>
            <a:cxnSpLocks/>
          </p:cNvCxnSpPr>
          <p:nvPr userDrawn="1"/>
        </p:nvCxnSpPr>
        <p:spPr>
          <a:xfrm flipV="1">
            <a:off x="1885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0AA8F3EB-E7AF-4826-8AD1-3F42C72128DD}"/>
              </a:ext>
            </a:extLst>
          </p:cNvPr>
          <p:cNvCxnSpPr>
            <a:cxnSpLocks/>
          </p:cNvCxnSpPr>
          <p:nvPr userDrawn="1"/>
        </p:nvCxnSpPr>
        <p:spPr>
          <a:xfrm flipV="1">
            <a:off x="2393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937E4AC7-CC3C-431C-B0F0-D67418EC87C1}"/>
              </a:ext>
            </a:extLst>
          </p:cNvPr>
          <p:cNvCxnSpPr>
            <a:cxnSpLocks/>
          </p:cNvCxnSpPr>
          <p:nvPr userDrawn="1"/>
        </p:nvCxnSpPr>
        <p:spPr>
          <a:xfrm flipV="1">
            <a:off x="2901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73882762-541E-45BF-BE3C-B02D42DA6E86}"/>
              </a:ext>
            </a:extLst>
          </p:cNvPr>
          <p:cNvCxnSpPr>
            <a:cxnSpLocks/>
          </p:cNvCxnSpPr>
          <p:nvPr userDrawn="1"/>
        </p:nvCxnSpPr>
        <p:spPr>
          <a:xfrm flipV="1">
            <a:off x="3409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F111CD72-40DD-4E41-8FD5-D93B7FA070A4}"/>
              </a:ext>
            </a:extLst>
          </p:cNvPr>
          <p:cNvCxnSpPr>
            <a:cxnSpLocks/>
          </p:cNvCxnSpPr>
          <p:nvPr userDrawn="1"/>
        </p:nvCxnSpPr>
        <p:spPr>
          <a:xfrm flipV="1">
            <a:off x="3917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17E1D925-E361-4163-8EA0-C02DE4C2FC69}"/>
              </a:ext>
            </a:extLst>
          </p:cNvPr>
          <p:cNvCxnSpPr>
            <a:cxnSpLocks/>
          </p:cNvCxnSpPr>
          <p:nvPr userDrawn="1"/>
        </p:nvCxnSpPr>
        <p:spPr>
          <a:xfrm flipV="1">
            <a:off x="4425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2E8BAA1A-4170-4C48-B2B5-A817DF8AF703}"/>
              </a:ext>
            </a:extLst>
          </p:cNvPr>
          <p:cNvCxnSpPr>
            <a:cxnSpLocks/>
          </p:cNvCxnSpPr>
          <p:nvPr userDrawn="1"/>
        </p:nvCxnSpPr>
        <p:spPr>
          <a:xfrm flipV="1">
            <a:off x="4933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BC6BF877-96E3-4DD9-BE0C-CA4578545154}"/>
              </a:ext>
            </a:extLst>
          </p:cNvPr>
          <p:cNvCxnSpPr>
            <a:cxnSpLocks/>
          </p:cNvCxnSpPr>
          <p:nvPr userDrawn="1"/>
        </p:nvCxnSpPr>
        <p:spPr>
          <a:xfrm flipV="1">
            <a:off x="5441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4FEFE5FA-6EFD-4EF7-AE5B-72D7D8D781FF}"/>
              </a:ext>
            </a:extLst>
          </p:cNvPr>
          <p:cNvCxnSpPr>
            <a:cxnSpLocks/>
          </p:cNvCxnSpPr>
          <p:nvPr userDrawn="1"/>
        </p:nvCxnSpPr>
        <p:spPr>
          <a:xfrm flipV="1">
            <a:off x="5949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74EDEE0D-BCAF-4AC4-AE39-F88AD4818445}"/>
              </a:ext>
            </a:extLst>
          </p:cNvPr>
          <p:cNvCxnSpPr>
            <a:cxnSpLocks/>
          </p:cNvCxnSpPr>
          <p:nvPr userDrawn="1"/>
        </p:nvCxnSpPr>
        <p:spPr>
          <a:xfrm flipV="1">
            <a:off x="6457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88E8E630-DA1C-4EE1-981F-C9FBF804AC12}"/>
              </a:ext>
            </a:extLst>
          </p:cNvPr>
          <p:cNvCxnSpPr>
            <a:cxnSpLocks/>
          </p:cNvCxnSpPr>
          <p:nvPr userDrawn="1"/>
        </p:nvCxnSpPr>
        <p:spPr>
          <a:xfrm flipV="1">
            <a:off x="6965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17CC7A70-36F5-440A-BF56-0E2074AFE9F0}"/>
              </a:ext>
            </a:extLst>
          </p:cNvPr>
          <p:cNvCxnSpPr>
            <a:cxnSpLocks/>
          </p:cNvCxnSpPr>
          <p:nvPr userDrawn="1"/>
        </p:nvCxnSpPr>
        <p:spPr>
          <a:xfrm flipV="1">
            <a:off x="7473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48F1303F-89DB-4854-9A6E-D5CF56655E80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1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4DDBDFC3-FD64-4F02-AAF5-61A214DED58F}"/>
              </a:ext>
            </a:extLst>
          </p:cNvPr>
          <p:cNvCxnSpPr>
            <a:cxnSpLocks/>
          </p:cNvCxnSpPr>
          <p:nvPr userDrawn="1"/>
        </p:nvCxnSpPr>
        <p:spPr>
          <a:xfrm flipV="1">
            <a:off x="8489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1B2F67D8-70BE-495E-96D5-CF0948EB2524}"/>
              </a:ext>
            </a:extLst>
          </p:cNvPr>
          <p:cNvCxnSpPr>
            <a:cxnSpLocks/>
          </p:cNvCxnSpPr>
          <p:nvPr userDrawn="1"/>
        </p:nvCxnSpPr>
        <p:spPr>
          <a:xfrm flipV="1">
            <a:off x="8997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5C454093-CDCA-4A81-AD34-7EDFBB3962A1}"/>
              </a:ext>
            </a:extLst>
          </p:cNvPr>
          <p:cNvCxnSpPr>
            <a:cxnSpLocks/>
          </p:cNvCxnSpPr>
          <p:nvPr userDrawn="1"/>
        </p:nvCxnSpPr>
        <p:spPr>
          <a:xfrm flipV="1">
            <a:off x="9505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5278A62A-D36B-4271-8329-F1BD1ADF20F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13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93EA19FF-886A-4B09-94CD-6C0650DFEFC8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21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21A12AD1-B31B-45E8-98E3-11C4ED6A588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29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34BA7751-F2B9-4818-BA62-0912542A831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37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DB4EDF23-6F16-47E8-9871-CF3E014FEBCE}"/>
              </a:ext>
            </a:extLst>
          </p:cNvPr>
          <p:cNvCxnSpPr>
            <a:cxnSpLocks/>
          </p:cNvCxnSpPr>
          <p:nvPr userDrawn="1"/>
        </p:nvCxnSpPr>
        <p:spPr>
          <a:xfrm flipV="1">
            <a:off x="12045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DBA84C16-A2E5-40FA-8777-6230DC65AC3F}"/>
              </a:ext>
            </a:extLst>
          </p:cNvPr>
          <p:cNvCxnSpPr>
            <a:cxnSpLocks/>
          </p:cNvCxnSpPr>
          <p:nvPr userDrawn="1"/>
        </p:nvCxnSpPr>
        <p:spPr>
          <a:xfrm>
            <a:off x="0" y="429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9E169850-4870-42FC-B222-DFABA7A47979}"/>
              </a:ext>
            </a:extLst>
          </p:cNvPr>
          <p:cNvCxnSpPr>
            <a:cxnSpLocks/>
          </p:cNvCxnSpPr>
          <p:nvPr userDrawn="1"/>
        </p:nvCxnSpPr>
        <p:spPr>
          <a:xfrm>
            <a:off x="0" y="937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84DCABEF-3FD6-485B-889D-5A85062985ED}"/>
              </a:ext>
            </a:extLst>
          </p:cNvPr>
          <p:cNvCxnSpPr>
            <a:cxnSpLocks/>
          </p:cNvCxnSpPr>
          <p:nvPr userDrawn="1"/>
        </p:nvCxnSpPr>
        <p:spPr>
          <a:xfrm>
            <a:off x="0" y="1445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422B4E53-0181-4550-B714-4C5A05F0B8C9}"/>
              </a:ext>
            </a:extLst>
          </p:cNvPr>
          <p:cNvCxnSpPr>
            <a:cxnSpLocks/>
          </p:cNvCxnSpPr>
          <p:nvPr userDrawn="1"/>
        </p:nvCxnSpPr>
        <p:spPr>
          <a:xfrm>
            <a:off x="0" y="1953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E0D2FD83-5C24-47CF-8E45-A827AD5CF40F}"/>
              </a:ext>
            </a:extLst>
          </p:cNvPr>
          <p:cNvCxnSpPr>
            <a:cxnSpLocks/>
          </p:cNvCxnSpPr>
          <p:nvPr userDrawn="1"/>
        </p:nvCxnSpPr>
        <p:spPr>
          <a:xfrm>
            <a:off x="0" y="2461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385EF600-5A02-4C83-8CD6-06613E8ECBE2}"/>
              </a:ext>
            </a:extLst>
          </p:cNvPr>
          <p:cNvCxnSpPr>
            <a:cxnSpLocks/>
          </p:cNvCxnSpPr>
          <p:nvPr userDrawn="1"/>
        </p:nvCxnSpPr>
        <p:spPr>
          <a:xfrm>
            <a:off x="0" y="2969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173B5F73-909D-46E5-BD18-5993B218FA3F}"/>
              </a:ext>
            </a:extLst>
          </p:cNvPr>
          <p:cNvCxnSpPr>
            <a:cxnSpLocks/>
          </p:cNvCxnSpPr>
          <p:nvPr userDrawn="1"/>
        </p:nvCxnSpPr>
        <p:spPr>
          <a:xfrm>
            <a:off x="0" y="3477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CA84EBC3-1C67-42C1-BDCE-7E3475885EEF}"/>
              </a:ext>
            </a:extLst>
          </p:cNvPr>
          <p:cNvCxnSpPr>
            <a:cxnSpLocks/>
          </p:cNvCxnSpPr>
          <p:nvPr userDrawn="1"/>
        </p:nvCxnSpPr>
        <p:spPr>
          <a:xfrm>
            <a:off x="0" y="3985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BCB6F62D-82B9-40A7-AC0D-9DAC364B626E}"/>
              </a:ext>
            </a:extLst>
          </p:cNvPr>
          <p:cNvCxnSpPr>
            <a:cxnSpLocks/>
          </p:cNvCxnSpPr>
          <p:nvPr userDrawn="1"/>
        </p:nvCxnSpPr>
        <p:spPr>
          <a:xfrm>
            <a:off x="0" y="4493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4EB98484-24A6-4DE1-B2BC-1F64F8DBE9AD}"/>
              </a:ext>
            </a:extLst>
          </p:cNvPr>
          <p:cNvCxnSpPr>
            <a:cxnSpLocks/>
          </p:cNvCxnSpPr>
          <p:nvPr userDrawn="1"/>
        </p:nvCxnSpPr>
        <p:spPr>
          <a:xfrm>
            <a:off x="0" y="5001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6D94ADE9-9CDD-4A3D-9587-C63AED7E56E2}"/>
              </a:ext>
            </a:extLst>
          </p:cNvPr>
          <p:cNvCxnSpPr>
            <a:cxnSpLocks/>
          </p:cNvCxnSpPr>
          <p:nvPr userDrawn="1"/>
        </p:nvCxnSpPr>
        <p:spPr>
          <a:xfrm>
            <a:off x="0" y="5509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EDE0C1E0-ACE4-4806-AAD1-F8EB1DF205B6}"/>
              </a:ext>
            </a:extLst>
          </p:cNvPr>
          <p:cNvCxnSpPr>
            <a:cxnSpLocks/>
          </p:cNvCxnSpPr>
          <p:nvPr userDrawn="1"/>
        </p:nvCxnSpPr>
        <p:spPr>
          <a:xfrm>
            <a:off x="0" y="6017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E04EB55F-F607-4215-984F-EF756BD37B2A}"/>
              </a:ext>
            </a:extLst>
          </p:cNvPr>
          <p:cNvCxnSpPr>
            <a:cxnSpLocks/>
          </p:cNvCxnSpPr>
          <p:nvPr userDrawn="1"/>
        </p:nvCxnSpPr>
        <p:spPr>
          <a:xfrm>
            <a:off x="0" y="6525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696A51EF-F817-4CC5-94F1-707BA029219F}"/>
              </a:ext>
            </a:extLst>
          </p:cNvPr>
          <p:cNvGrpSpPr/>
          <p:nvPr userDrawn="1"/>
        </p:nvGrpSpPr>
        <p:grpSpPr>
          <a:xfrm>
            <a:off x="0" y="3907241"/>
            <a:ext cx="1018572" cy="1764577"/>
            <a:chOff x="11173428" y="2088601"/>
            <a:chExt cx="1018572" cy="1764577"/>
          </a:xfrm>
        </p:grpSpPr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890553AF-3B73-42F7-BD8E-C1DE568D54FC}"/>
                </a:ext>
              </a:extLst>
            </p:cNvPr>
            <p:cNvSpPr/>
            <p:nvPr/>
          </p:nvSpPr>
          <p:spPr>
            <a:xfrm>
              <a:off x="11173428" y="2088601"/>
              <a:ext cx="1018572" cy="358815"/>
            </a:xfrm>
            <a:prstGeom prst="rect">
              <a:avLst/>
            </a:prstGeom>
            <a:solidFill>
              <a:srgbClr val="E45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HW Regular" panose="020B0500000000000000" pitchFamily="34" charset="-122"/>
              </a:endParaRPr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3CFA6B33-D75B-4A79-B341-7C858DAF8B6A}"/>
                </a:ext>
              </a:extLst>
            </p:cNvPr>
            <p:cNvSpPr/>
            <p:nvPr/>
          </p:nvSpPr>
          <p:spPr>
            <a:xfrm>
              <a:off x="11173428" y="2847866"/>
              <a:ext cx="1018572" cy="358815"/>
            </a:xfrm>
            <a:prstGeom prst="rect">
              <a:avLst/>
            </a:prstGeom>
            <a:solidFill>
              <a:srgbClr val="E45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HW Regular" panose="020B0500000000000000" pitchFamily="34" charset="-122"/>
              </a:endParaRPr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A21B14BE-9A9D-4F2C-88C9-3DB6DE693C67}"/>
                </a:ext>
              </a:extLst>
            </p:cNvPr>
            <p:cNvSpPr/>
            <p:nvPr/>
          </p:nvSpPr>
          <p:spPr>
            <a:xfrm>
              <a:off x="11173428" y="3494363"/>
              <a:ext cx="1018572" cy="358815"/>
            </a:xfrm>
            <a:prstGeom prst="rect">
              <a:avLst/>
            </a:prstGeom>
            <a:solidFill>
              <a:srgbClr val="E45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HW Regular" panose="020B0500000000000000" pitchFamily="34" charset="-122"/>
              </a:endParaRPr>
            </a:p>
          </p:txBody>
        </p:sp>
      </p:grpSp>
      <p:sp>
        <p:nvSpPr>
          <p:cNvPr id="92" name="矩形 91">
            <a:extLst>
              <a:ext uri="{FF2B5EF4-FFF2-40B4-BE49-F238E27FC236}">
                <a16:creationId xmlns:a16="http://schemas.microsoft.com/office/drawing/2014/main" id="{D27EEB13-7217-4051-A334-C8A2D8F696D0}"/>
              </a:ext>
            </a:extLst>
          </p:cNvPr>
          <p:cNvSpPr/>
          <p:nvPr userDrawn="1"/>
        </p:nvSpPr>
        <p:spPr>
          <a:xfrm>
            <a:off x="711200" y="647700"/>
            <a:ext cx="10769600" cy="5562600"/>
          </a:xfrm>
          <a:prstGeom prst="rect">
            <a:avLst/>
          </a:prstGeom>
          <a:solidFill>
            <a:srgbClr val="F5B412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3C1685F5-AC3D-4FF2-AB45-F84C71B12257}"/>
              </a:ext>
            </a:extLst>
          </p:cNvPr>
          <p:cNvSpPr/>
          <p:nvPr userDrawn="1"/>
        </p:nvSpPr>
        <p:spPr>
          <a:xfrm>
            <a:off x="1073150" y="1009650"/>
            <a:ext cx="10045700" cy="48387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05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F4B2CB1-84D0-4DE4-9749-A0EC96A3BE4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1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ADD0D2F-B506-4F52-B11B-3F63ACB46D8C}"/>
              </a:ext>
            </a:extLst>
          </p:cNvPr>
          <p:cNvCxnSpPr>
            <a:cxnSpLocks/>
          </p:cNvCxnSpPr>
          <p:nvPr userDrawn="1"/>
        </p:nvCxnSpPr>
        <p:spPr>
          <a:xfrm flipV="1">
            <a:off x="869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72F95DE-B79E-452D-BBB4-D210085B678E}"/>
              </a:ext>
            </a:extLst>
          </p:cNvPr>
          <p:cNvCxnSpPr>
            <a:cxnSpLocks/>
          </p:cNvCxnSpPr>
          <p:nvPr userDrawn="1"/>
        </p:nvCxnSpPr>
        <p:spPr>
          <a:xfrm flipV="1">
            <a:off x="1377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5D802EA-618B-4366-B89A-E0D3EE666C35}"/>
              </a:ext>
            </a:extLst>
          </p:cNvPr>
          <p:cNvCxnSpPr>
            <a:cxnSpLocks/>
          </p:cNvCxnSpPr>
          <p:nvPr userDrawn="1"/>
        </p:nvCxnSpPr>
        <p:spPr>
          <a:xfrm flipV="1">
            <a:off x="1885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7D714EB1-C865-4627-99DE-979542B60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2393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79F26C5-1D06-4A08-B73E-E19F8F311F7E}"/>
              </a:ext>
            </a:extLst>
          </p:cNvPr>
          <p:cNvCxnSpPr>
            <a:cxnSpLocks/>
          </p:cNvCxnSpPr>
          <p:nvPr userDrawn="1"/>
        </p:nvCxnSpPr>
        <p:spPr>
          <a:xfrm flipV="1">
            <a:off x="2901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36E4947E-ABC6-45DE-A046-2E4AF1BBB17D}"/>
              </a:ext>
            </a:extLst>
          </p:cNvPr>
          <p:cNvCxnSpPr>
            <a:cxnSpLocks/>
          </p:cNvCxnSpPr>
          <p:nvPr userDrawn="1"/>
        </p:nvCxnSpPr>
        <p:spPr>
          <a:xfrm flipV="1">
            <a:off x="3409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8F0BA23A-3349-42C4-8298-5210DE60BEA5}"/>
              </a:ext>
            </a:extLst>
          </p:cNvPr>
          <p:cNvCxnSpPr>
            <a:cxnSpLocks/>
          </p:cNvCxnSpPr>
          <p:nvPr userDrawn="1"/>
        </p:nvCxnSpPr>
        <p:spPr>
          <a:xfrm flipV="1">
            <a:off x="3917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0F36B0F-DF94-4D1D-9747-9B470630A351}"/>
              </a:ext>
            </a:extLst>
          </p:cNvPr>
          <p:cNvCxnSpPr>
            <a:cxnSpLocks/>
          </p:cNvCxnSpPr>
          <p:nvPr userDrawn="1"/>
        </p:nvCxnSpPr>
        <p:spPr>
          <a:xfrm flipV="1">
            <a:off x="4425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EFC52FE-794A-4CFE-AFFA-C477476A1354}"/>
              </a:ext>
            </a:extLst>
          </p:cNvPr>
          <p:cNvCxnSpPr>
            <a:cxnSpLocks/>
          </p:cNvCxnSpPr>
          <p:nvPr userDrawn="1"/>
        </p:nvCxnSpPr>
        <p:spPr>
          <a:xfrm flipV="1">
            <a:off x="4933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A018770A-C560-40A1-812E-456651C0D57D}"/>
              </a:ext>
            </a:extLst>
          </p:cNvPr>
          <p:cNvCxnSpPr>
            <a:cxnSpLocks/>
          </p:cNvCxnSpPr>
          <p:nvPr userDrawn="1"/>
        </p:nvCxnSpPr>
        <p:spPr>
          <a:xfrm flipV="1">
            <a:off x="5441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F219FF1B-E792-481E-8036-8486EBB9BB73}"/>
              </a:ext>
            </a:extLst>
          </p:cNvPr>
          <p:cNvCxnSpPr>
            <a:cxnSpLocks/>
          </p:cNvCxnSpPr>
          <p:nvPr userDrawn="1"/>
        </p:nvCxnSpPr>
        <p:spPr>
          <a:xfrm flipV="1">
            <a:off x="5949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D1EDF69-0DD2-4AF0-9831-46DB6D3944D6}"/>
              </a:ext>
            </a:extLst>
          </p:cNvPr>
          <p:cNvCxnSpPr>
            <a:cxnSpLocks/>
          </p:cNvCxnSpPr>
          <p:nvPr userDrawn="1"/>
        </p:nvCxnSpPr>
        <p:spPr>
          <a:xfrm flipV="1">
            <a:off x="6457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659583A9-1C79-446A-8DF0-11F78F6BC7A0}"/>
              </a:ext>
            </a:extLst>
          </p:cNvPr>
          <p:cNvCxnSpPr>
            <a:cxnSpLocks/>
          </p:cNvCxnSpPr>
          <p:nvPr userDrawn="1"/>
        </p:nvCxnSpPr>
        <p:spPr>
          <a:xfrm flipV="1">
            <a:off x="6965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4F1CCBE4-37AE-48AB-80BC-AE6AA4B0AF62}"/>
              </a:ext>
            </a:extLst>
          </p:cNvPr>
          <p:cNvCxnSpPr>
            <a:cxnSpLocks/>
          </p:cNvCxnSpPr>
          <p:nvPr userDrawn="1"/>
        </p:nvCxnSpPr>
        <p:spPr>
          <a:xfrm flipV="1">
            <a:off x="7473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A52BDD4E-30FE-4ED0-B541-507C017050D5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1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E0B39E42-6563-4DEB-88C9-122C73A40DE8}"/>
              </a:ext>
            </a:extLst>
          </p:cNvPr>
          <p:cNvCxnSpPr>
            <a:cxnSpLocks/>
          </p:cNvCxnSpPr>
          <p:nvPr userDrawn="1"/>
        </p:nvCxnSpPr>
        <p:spPr>
          <a:xfrm flipV="1">
            <a:off x="8489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4BB0706B-5DF3-490B-82EE-09A5C057A493}"/>
              </a:ext>
            </a:extLst>
          </p:cNvPr>
          <p:cNvCxnSpPr>
            <a:cxnSpLocks/>
          </p:cNvCxnSpPr>
          <p:nvPr userDrawn="1"/>
        </p:nvCxnSpPr>
        <p:spPr>
          <a:xfrm flipV="1">
            <a:off x="8997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8ED3FBE4-C31A-4D2A-BBB1-F0454F7AF05E}"/>
              </a:ext>
            </a:extLst>
          </p:cNvPr>
          <p:cNvCxnSpPr>
            <a:cxnSpLocks/>
          </p:cNvCxnSpPr>
          <p:nvPr userDrawn="1"/>
        </p:nvCxnSpPr>
        <p:spPr>
          <a:xfrm flipV="1">
            <a:off x="9505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63AAF12-00B2-4B1A-90D6-DAE31B629E0B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13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D0A1C1F0-6B16-4741-8E58-43E81AE8623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21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8878D1C7-BB33-4F89-831D-8F2AC7E7803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29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432CF07D-96D2-4FF1-8B1F-D8BB3ECEFEC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37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86C17C6C-8ACA-481E-BF8A-98EBECE7DE2C}"/>
              </a:ext>
            </a:extLst>
          </p:cNvPr>
          <p:cNvCxnSpPr>
            <a:cxnSpLocks/>
          </p:cNvCxnSpPr>
          <p:nvPr userDrawn="1"/>
        </p:nvCxnSpPr>
        <p:spPr>
          <a:xfrm flipV="1">
            <a:off x="12045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12A6E7A8-D38A-4F77-AFE8-5CCB47C053BE}"/>
              </a:ext>
            </a:extLst>
          </p:cNvPr>
          <p:cNvCxnSpPr>
            <a:cxnSpLocks/>
          </p:cNvCxnSpPr>
          <p:nvPr userDrawn="1"/>
        </p:nvCxnSpPr>
        <p:spPr>
          <a:xfrm>
            <a:off x="0" y="429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581E12B5-4520-4839-B691-763FF5C1F8EE}"/>
              </a:ext>
            </a:extLst>
          </p:cNvPr>
          <p:cNvCxnSpPr>
            <a:cxnSpLocks/>
          </p:cNvCxnSpPr>
          <p:nvPr userDrawn="1"/>
        </p:nvCxnSpPr>
        <p:spPr>
          <a:xfrm>
            <a:off x="0" y="937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0644D48E-E277-46D3-8C4A-EBE0F49F3DC3}"/>
              </a:ext>
            </a:extLst>
          </p:cNvPr>
          <p:cNvCxnSpPr>
            <a:cxnSpLocks/>
          </p:cNvCxnSpPr>
          <p:nvPr userDrawn="1"/>
        </p:nvCxnSpPr>
        <p:spPr>
          <a:xfrm>
            <a:off x="0" y="1445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A8625AF7-2A74-4D8C-8739-53382417E191}"/>
              </a:ext>
            </a:extLst>
          </p:cNvPr>
          <p:cNvCxnSpPr>
            <a:cxnSpLocks/>
          </p:cNvCxnSpPr>
          <p:nvPr userDrawn="1"/>
        </p:nvCxnSpPr>
        <p:spPr>
          <a:xfrm>
            <a:off x="0" y="1953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76449919-40D6-4378-9B85-10F5EC5B2252}"/>
              </a:ext>
            </a:extLst>
          </p:cNvPr>
          <p:cNvCxnSpPr>
            <a:cxnSpLocks/>
          </p:cNvCxnSpPr>
          <p:nvPr userDrawn="1"/>
        </p:nvCxnSpPr>
        <p:spPr>
          <a:xfrm>
            <a:off x="0" y="2461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816DB8E2-8243-4061-A862-5E13C343E43C}"/>
              </a:ext>
            </a:extLst>
          </p:cNvPr>
          <p:cNvCxnSpPr>
            <a:cxnSpLocks/>
          </p:cNvCxnSpPr>
          <p:nvPr userDrawn="1"/>
        </p:nvCxnSpPr>
        <p:spPr>
          <a:xfrm>
            <a:off x="0" y="2969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11A1068D-4E54-4D2B-BC63-EAE787D0403B}"/>
              </a:ext>
            </a:extLst>
          </p:cNvPr>
          <p:cNvCxnSpPr>
            <a:cxnSpLocks/>
          </p:cNvCxnSpPr>
          <p:nvPr userDrawn="1"/>
        </p:nvCxnSpPr>
        <p:spPr>
          <a:xfrm>
            <a:off x="0" y="3477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B0A3C8A3-2018-4032-91A8-86C57D4BE438}"/>
              </a:ext>
            </a:extLst>
          </p:cNvPr>
          <p:cNvCxnSpPr>
            <a:cxnSpLocks/>
          </p:cNvCxnSpPr>
          <p:nvPr userDrawn="1"/>
        </p:nvCxnSpPr>
        <p:spPr>
          <a:xfrm>
            <a:off x="0" y="3985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D1C7246D-AFEC-487F-A202-062DE4ABBBA2}"/>
              </a:ext>
            </a:extLst>
          </p:cNvPr>
          <p:cNvCxnSpPr>
            <a:cxnSpLocks/>
          </p:cNvCxnSpPr>
          <p:nvPr userDrawn="1"/>
        </p:nvCxnSpPr>
        <p:spPr>
          <a:xfrm>
            <a:off x="0" y="4493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FE41F622-DEF9-4F62-964A-B07949789E44}"/>
              </a:ext>
            </a:extLst>
          </p:cNvPr>
          <p:cNvCxnSpPr>
            <a:cxnSpLocks/>
          </p:cNvCxnSpPr>
          <p:nvPr userDrawn="1"/>
        </p:nvCxnSpPr>
        <p:spPr>
          <a:xfrm>
            <a:off x="0" y="5001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082A929C-86E1-470E-8372-C167AC81708A}"/>
              </a:ext>
            </a:extLst>
          </p:cNvPr>
          <p:cNvCxnSpPr>
            <a:cxnSpLocks/>
          </p:cNvCxnSpPr>
          <p:nvPr userDrawn="1"/>
        </p:nvCxnSpPr>
        <p:spPr>
          <a:xfrm>
            <a:off x="0" y="5509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E19DBDE4-9394-4566-BF0E-8A7CC8366075}"/>
              </a:ext>
            </a:extLst>
          </p:cNvPr>
          <p:cNvCxnSpPr>
            <a:cxnSpLocks/>
          </p:cNvCxnSpPr>
          <p:nvPr userDrawn="1"/>
        </p:nvCxnSpPr>
        <p:spPr>
          <a:xfrm>
            <a:off x="0" y="6017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A8C07B66-D976-4791-86C4-4D420D447D81}"/>
              </a:ext>
            </a:extLst>
          </p:cNvPr>
          <p:cNvCxnSpPr>
            <a:cxnSpLocks/>
          </p:cNvCxnSpPr>
          <p:nvPr userDrawn="1"/>
        </p:nvCxnSpPr>
        <p:spPr>
          <a:xfrm>
            <a:off x="0" y="6525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>
            <a:extLst>
              <a:ext uri="{FF2B5EF4-FFF2-40B4-BE49-F238E27FC236}">
                <a16:creationId xmlns:a16="http://schemas.microsoft.com/office/drawing/2014/main" id="{FEE6C175-57D5-4BF7-803A-9076B89D05A7}"/>
              </a:ext>
            </a:extLst>
          </p:cNvPr>
          <p:cNvSpPr/>
          <p:nvPr userDrawn="1"/>
        </p:nvSpPr>
        <p:spPr>
          <a:xfrm>
            <a:off x="-14516" y="1445985"/>
            <a:ext cx="5456449" cy="4571993"/>
          </a:xfrm>
          <a:prstGeom prst="rect">
            <a:avLst/>
          </a:prstGeom>
          <a:solidFill>
            <a:srgbClr val="3D0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F39C4E8B-8582-4879-A3C0-01245009E11D}"/>
              </a:ext>
            </a:extLst>
          </p:cNvPr>
          <p:cNvSpPr/>
          <p:nvPr userDrawn="1"/>
        </p:nvSpPr>
        <p:spPr>
          <a:xfrm>
            <a:off x="6735551" y="1445985"/>
            <a:ext cx="5456449" cy="4571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56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CDE1149-17AE-4A58-A480-F24C6D6F68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0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C88892A-1F0C-4384-9463-2AB14FF5913A}"/>
              </a:ext>
            </a:extLst>
          </p:cNvPr>
          <p:cNvCxnSpPr>
            <a:cxnSpLocks/>
          </p:cNvCxnSpPr>
          <p:nvPr userDrawn="1"/>
        </p:nvCxnSpPr>
        <p:spPr>
          <a:xfrm flipV="1">
            <a:off x="361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D047C97-E050-46C2-BD6B-EFF68699CD6F}"/>
              </a:ext>
            </a:extLst>
          </p:cNvPr>
          <p:cNvCxnSpPr>
            <a:cxnSpLocks/>
          </p:cNvCxnSpPr>
          <p:nvPr userDrawn="1"/>
        </p:nvCxnSpPr>
        <p:spPr>
          <a:xfrm flipV="1">
            <a:off x="869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579E9D1-83B3-4504-B03B-F757FEA3B395}"/>
              </a:ext>
            </a:extLst>
          </p:cNvPr>
          <p:cNvCxnSpPr>
            <a:cxnSpLocks/>
          </p:cNvCxnSpPr>
          <p:nvPr userDrawn="1"/>
        </p:nvCxnSpPr>
        <p:spPr>
          <a:xfrm flipV="1">
            <a:off x="1377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2E91F1CE-2C45-4A3F-A1E2-1A50BF10B082}"/>
              </a:ext>
            </a:extLst>
          </p:cNvPr>
          <p:cNvCxnSpPr>
            <a:cxnSpLocks/>
          </p:cNvCxnSpPr>
          <p:nvPr userDrawn="1"/>
        </p:nvCxnSpPr>
        <p:spPr>
          <a:xfrm flipV="1">
            <a:off x="1885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98A4D7B1-0146-409E-BAB1-93B7E829B226}"/>
              </a:ext>
            </a:extLst>
          </p:cNvPr>
          <p:cNvCxnSpPr>
            <a:cxnSpLocks/>
          </p:cNvCxnSpPr>
          <p:nvPr userDrawn="1"/>
        </p:nvCxnSpPr>
        <p:spPr>
          <a:xfrm flipV="1">
            <a:off x="2393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A7B0BDA-6AB0-4E21-BB2D-9AE470F6C5A1}"/>
              </a:ext>
            </a:extLst>
          </p:cNvPr>
          <p:cNvCxnSpPr>
            <a:cxnSpLocks/>
          </p:cNvCxnSpPr>
          <p:nvPr userDrawn="1"/>
        </p:nvCxnSpPr>
        <p:spPr>
          <a:xfrm flipV="1">
            <a:off x="2901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DFBCFE0F-85C7-425C-B4DC-F73E9978B0B9}"/>
              </a:ext>
            </a:extLst>
          </p:cNvPr>
          <p:cNvCxnSpPr>
            <a:cxnSpLocks/>
          </p:cNvCxnSpPr>
          <p:nvPr userDrawn="1"/>
        </p:nvCxnSpPr>
        <p:spPr>
          <a:xfrm flipV="1">
            <a:off x="3409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107CC36E-BBF5-41F3-96E3-EB2BECB67B21}"/>
              </a:ext>
            </a:extLst>
          </p:cNvPr>
          <p:cNvCxnSpPr>
            <a:cxnSpLocks/>
          </p:cNvCxnSpPr>
          <p:nvPr userDrawn="1"/>
        </p:nvCxnSpPr>
        <p:spPr>
          <a:xfrm flipV="1">
            <a:off x="3917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2873ADFE-4CCA-417D-8866-D29EE9E8E4FC}"/>
              </a:ext>
            </a:extLst>
          </p:cNvPr>
          <p:cNvCxnSpPr>
            <a:cxnSpLocks/>
          </p:cNvCxnSpPr>
          <p:nvPr userDrawn="1"/>
        </p:nvCxnSpPr>
        <p:spPr>
          <a:xfrm flipV="1">
            <a:off x="4425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BBA1A9BC-F3DA-448B-B76C-F0236C2ADE9C}"/>
              </a:ext>
            </a:extLst>
          </p:cNvPr>
          <p:cNvCxnSpPr>
            <a:cxnSpLocks/>
          </p:cNvCxnSpPr>
          <p:nvPr userDrawn="1"/>
        </p:nvCxnSpPr>
        <p:spPr>
          <a:xfrm flipV="1">
            <a:off x="4933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093EB03-8B66-4368-B39B-5F4833729DA5}"/>
              </a:ext>
            </a:extLst>
          </p:cNvPr>
          <p:cNvCxnSpPr>
            <a:cxnSpLocks/>
          </p:cNvCxnSpPr>
          <p:nvPr userDrawn="1"/>
        </p:nvCxnSpPr>
        <p:spPr>
          <a:xfrm flipV="1">
            <a:off x="5441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1F108184-262B-4A85-BFE1-C2626117C8F2}"/>
              </a:ext>
            </a:extLst>
          </p:cNvPr>
          <p:cNvCxnSpPr>
            <a:cxnSpLocks/>
          </p:cNvCxnSpPr>
          <p:nvPr userDrawn="1"/>
        </p:nvCxnSpPr>
        <p:spPr>
          <a:xfrm flipV="1">
            <a:off x="5949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A5E5C75B-8316-4BD7-B261-6E5D38D61EB0}"/>
              </a:ext>
            </a:extLst>
          </p:cNvPr>
          <p:cNvCxnSpPr>
            <a:cxnSpLocks/>
          </p:cNvCxnSpPr>
          <p:nvPr userDrawn="1"/>
        </p:nvCxnSpPr>
        <p:spPr>
          <a:xfrm flipV="1">
            <a:off x="6457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6B160F73-68E3-49B5-BC29-0C66D9B5A737}"/>
              </a:ext>
            </a:extLst>
          </p:cNvPr>
          <p:cNvCxnSpPr>
            <a:cxnSpLocks/>
          </p:cNvCxnSpPr>
          <p:nvPr userDrawn="1"/>
        </p:nvCxnSpPr>
        <p:spPr>
          <a:xfrm flipV="1">
            <a:off x="6965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7F353D4D-222A-435D-85C6-9BBE938771FD}"/>
              </a:ext>
            </a:extLst>
          </p:cNvPr>
          <p:cNvCxnSpPr>
            <a:cxnSpLocks/>
          </p:cNvCxnSpPr>
          <p:nvPr userDrawn="1"/>
        </p:nvCxnSpPr>
        <p:spPr>
          <a:xfrm flipV="1">
            <a:off x="7473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F6D81374-0F4F-4127-B497-C5757075FF7D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1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2F336D39-E654-41AB-A08D-DD24FC00ABA0}"/>
              </a:ext>
            </a:extLst>
          </p:cNvPr>
          <p:cNvCxnSpPr>
            <a:cxnSpLocks/>
          </p:cNvCxnSpPr>
          <p:nvPr userDrawn="1"/>
        </p:nvCxnSpPr>
        <p:spPr>
          <a:xfrm flipV="1">
            <a:off x="8489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8C441693-475F-4CF6-884A-F18310EF4C1B}"/>
              </a:ext>
            </a:extLst>
          </p:cNvPr>
          <p:cNvCxnSpPr>
            <a:cxnSpLocks/>
          </p:cNvCxnSpPr>
          <p:nvPr userDrawn="1"/>
        </p:nvCxnSpPr>
        <p:spPr>
          <a:xfrm flipV="1">
            <a:off x="8997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AC2D8A6C-889C-4700-85A0-69CFB53FC00A}"/>
              </a:ext>
            </a:extLst>
          </p:cNvPr>
          <p:cNvCxnSpPr>
            <a:cxnSpLocks/>
          </p:cNvCxnSpPr>
          <p:nvPr userDrawn="1"/>
        </p:nvCxnSpPr>
        <p:spPr>
          <a:xfrm flipV="1">
            <a:off x="9505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50D9ECFF-2909-4ED6-9E39-4F2DD7464B8B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13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3F18B931-5C47-4817-88E5-4ADA0406A4D3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21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0D6B4FB9-6479-4EF0-BEF3-BC17A0E6EDD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29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CD4EF763-F86B-4DAE-B553-BFF2C27378A2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37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9D6F92B9-5202-4D3B-A88A-92A5DFBFBEFD}"/>
              </a:ext>
            </a:extLst>
          </p:cNvPr>
          <p:cNvCxnSpPr>
            <a:cxnSpLocks/>
          </p:cNvCxnSpPr>
          <p:nvPr userDrawn="1"/>
        </p:nvCxnSpPr>
        <p:spPr>
          <a:xfrm flipV="1">
            <a:off x="12045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F27439A5-8ED3-4C5C-A7D4-D1B1F3D50BEE}"/>
              </a:ext>
            </a:extLst>
          </p:cNvPr>
          <p:cNvCxnSpPr>
            <a:cxnSpLocks/>
          </p:cNvCxnSpPr>
          <p:nvPr userDrawn="1"/>
        </p:nvCxnSpPr>
        <p:spPr>
          <a:xfrm>
            <a:off x="0" y="429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BFAC3469-A3FD-4EA8-9928-78677C0965E7}"/>
              </a:ext>
            </a:extLst>
          </p:cNvPr>
          <p:cNvCxnSpPr>
            <a:cxnSpLocks/>
          </p:cNvCxnSpPr>
          <p:nvPr userDrawn="1"/>
        </p:nvCxnSpPr>
        <p:spPr>
          <a:xfrm>
            <a:off x="0" y="937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2780691B-6AE2-42F5-9A2F-97F555149D8D}"/>
              </a:ext>
            </a:extLst>
          </p:cNvPr>
          <p:cNvCxnSpPr>
            <a:cxnSpLocks/>
          </p:cNvCxnSpPr>
          <p:nvPr userDrawn="1"/>
        </p:nvCxnSpPr>
        <p:spPr>
          <a:xfrm>
            <a:off x="0" y="1445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894E5F97-A618-40DF-8590-83323368AF5B}"/>
              </a:ext>
            </a:extLst>
          </p:cNvPr>
          <p:cNvCxnSpPr>
            <a:cxnSpLocks/>
          </p:cNvCxnSpPr>
          <p:nvPr userDrawn="1"/>
        </p:nvCxnSpPr>
        <p:spPr>
          <a:xfrm>
            <a:off x="0" y="1953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EDE2C78B-E00A-4379-A382-F9B441956266}"/>
              </a:ext>
            </a:extLst>
          </p:cNvPr>
          <p:cNvCxnSpPr>
            <a:cxnSpLocks/>
          </p:cNvCxnSpPr>
          <p:nvPr userDrawn="1"/>
        </p:nvCxnSpPr>
        <p:spPr>
          <a:xfrm>
            <a:off x="0" y="2461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24033927-C219-46B9-9BEB-03AF310F8C1D}"/>
              </a:ext>
            </a:extLst>
          </p:cNvPr>
          <p:cNvCxnSpPr>
            <a:cxnSpLocks/>
          </p:cNvCxnSpPr>
          <p:nvPr userDrawn="1"/>
        </p:nvCxnSpPr>
        <p:spPr>
          <a:xfrm>
            <a:off x="0" y="2969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2BEB5832-D3A3-4004-985F-93045514FC1F}"/>
              </a:ext>
            </a:extLst>
          </p:cNvPr>
          <p:cNvCxnSpPr>
            <a:cxnSpLocks/>
          </p:cNvCxnSpPr>
          <p:nvPr userDrawn="1"/>
        </p:nvCxnSpPr>
        <p:spPr>
          <a:xfrm>
            <a:off x="0" y="3477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A1B649D0-D461-4280-95C3-2E4121BBC70E}"/>
              </a:ext>
            </a:extLst>
          </p:cNvPr>
          <p:cNvCxnSpPr>
            <a:cxnSpLocks/>
          </p:cNvCxnSpPr>
          <p:nvPr userDrawn="1"/>
        </p:nvCxnSpPr>
        <p:spPr>
          <a:xfrm>
            <a:off x="0" y="3985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DBB146CF-3B91-4828-A436-13A5902075F4}"/>
              </a:ext>
            </a:extLst>
          </p:cNvPr>
          <p:cNvCxnSpPr>
            <a:cxnSpLocks/>
          </p:cNvCxnSpPr>
          <p:nvPr userDrawn="1"/>
        </p:nvCxnSpPr>
        <p:spPr>
          <a:xfrm>
            <a:off x="0" y="4493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9D3C0B85-9C1B-422C-8A96-5E1A1284BAF5}"/>
              </a:ext>
            </a:extLst>
          </p:cNvPr>
          <p:cNvCxnSpPr>
            <a:cxnSpLocks/>
          </p:cNvCxnSpPr>
          <p:nvPr userDrawn="1"/>
        </p:nvCxnSpPr>
        <p:spPr>
          <a:xfrm>
            <a:off x="0" y="5001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C371A299-CB73-4FCB-B726-BF76235941AA}"/>
              </a:ext>
            </a:extLst>
          </p:cNvPr>
          <p:cNvCxnSpPr>
            <a:cxnSpLocks/>
          </p:cNvCxnSpPr>
          <p:nvPr userDrawn="1"/>
        </p:nvCxnSpPr>
        <p:spPr>
          <a:xfrm>
            <a:off x="0" y="5509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F8C44202-3096-4B70-AB90-4241F27D5B2F}"/>
              </a:ext>
            </a:extLst>
          </p:cNvPr>
          <p:cNvCxnSpPr>
            <a:cxnSpLocks/>
          </p:cNvCxnSpPr>
          <p:nvPr userDrawn="1"/>
        </p:nvCxnSpPr>
        <p:spPr>
          <a:xfrm>
            <a:off x="0" y="6017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9CC814AF-8F20-4242-B893-F4980E3F20EE}"/>
              </a:ext>
            </a:extLst>
          </p:cNvPr>
          <p:cNvCxnSpPr>
            <a:cxnSpLocks/>
          </p:cNvCxnSpPr>
          <p:nvPr userDrawn="1"/>
        </p:nvCxnSpPr>
        <p:spPr>
          <a:xfrm>
            <a:off x="0" y="6525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917E1E73-5E32-4250-921F-624F638AC8F0}"/>
              </a:ext>
            </a:extLst>
          </p:cNvPr>
          <p:cNvSpPr/>
          <p:nvPr userDrawn="1"/>
        </p:nvSpPr>
        <p:spPr>
          <a:xfrm>
            <a:off x="4375629" y="3507013"/>
            <a:ext cx="7162321" cy="2764973"/>
          </a:xfrm>
          <a:prstGeom prst="rect">
            <a:avLst/>
          </a:prstGeom>
          <a:solidFill>
            <a:srgbClr val="FA6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8147414E-A7C5-43D7-BD68-457370BD95D4}"/>
              </a:ext>
            </a:extLst>
          </p:cNvPr>
          <p:cNvSpPr/>
          <p:nvPr userDrawn="1"/>
        </p:nvSpPr>
        <p:spPr>
          <a:xfrm>
            <a:off x="869951" y="429993"/>
            <a:ext cx="6750050" cy="4571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91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03B83185-4CAF-4984-9495-E6A4553CFD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0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4682E224-66C0-41F0-8C15-50E255F7451B}"/>
              </a:ext>
            </a:extLst>
          </p:cNvPr>
          <p:cNvCxnSpPr>
            <a:cxnSpLocks/>
          </p:cNvCxnSpPr>
          <p:nvPr userDrawn="1"/>
        </p:nvCxnSpPr>
        <p:spPr>
          <a:xfrm flipV="1">
            <a:off x="361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973A17D1-1942-4210-9C3D-126B42AE5537}"/>
              </a:ext>
            </a:extLst>
          </p:cNvPr>
          <p:cNvCxnSpPr>
            <a:cxnSpLocks/>
          </p:cNvCxnSpPr>
          <p:nvPr userDrawn="1"/>
        </p:nvCxnSpPr>
        <p:spPr>
          <a:xfrm flipV="1">
            <a:off x="869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E51C5966-460E-4568-96A2-F98087D028EE}"/>
              </a:ext>
            </a:extLst>
          </p:cNvPr>
          <p:cNvCxnSpPr>
            <a:cxnSpLocks/>
          </p:cNvCxnSpPr>
          <p:nvPr userDrawn="1"/>
        </p:nvCxnSpPr>
        <p:spPr>
          <a:xfrm flipV="1">
            <a:off x="1377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623D73B3-3FF2-4618-A374-B99581BD93DD}"/>
              </a:ext>
            </a:extLst>
          </p:cNvPr>
          <p:cNvCxnSpPr>
            <a:cxnSpLocks/>
          </p:cNvCxnSpPr>
          <p:nvPr userDrawn="1"/>
        </p:nvCxnSpPr>
        <p:spPr>
          <a:xfrm flipV="1">
            <a:off x="1885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7F88E4D7-2716-4BAD-BE2B-93E3E21EE2D5}"/>
              </a:ext>
            </a:extLst>
          </p:cNvPr>
          <p:cNvCxnSpPr>
            <a:cxnSpLocks/>
          </p:cNvCxnSpPr>
          <p:nvPr userDrawn="1"/>
        </p:nvCxnSpPr>
        <p:spPr>
          <a:xfrm flipV="1">
            <a:off x="2393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949DC27E-D108-4B88-BAED-8CBDC450C53D}"/>
              </a:ext>
            </a:extLst>
          </p:cNvPr>
          <p:cNvCxnSpPr>
            <a:cxnSpLocks/>
          </p:cNvCxnSpPr>
          <p:nvPr userDrawn="1"/>
        </p:nvCxnSpPr>
        <p:spPr>
          <a:xfrm flipV="1">
            <a:off x="2901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2EE92FF9-A812-4394-A63B-2E181B28986C}"/>
              </a:ext>
            </a:extLst>
          </p:cNvPr>
          <p:cNvCxnSpPr>
            <a:cxnSpLocks/>
          </p:cNvCxnSpPr>
          <p:nvPr userDrawn="1"/>
        </p:nvCxnSpPr>
        <p:spPr>
          <a:xfrm flipV="1">
            <a:off x="3409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0BBBAE10-0220-457B-8406-2D5C9C476181}"/>
              </a:ext>
            </a:extLst>
          </p:cNvPr>
          <p:cNvCxnSpPr>
            <a:cxnSpLocks/>
          </p:cNvCxnSpPr>
          <p:nvPr userDrawn="1"/>
        </p:nvCxnSpPr>
        <p:spPr>
          <a:xfrm flipV="1">
            <a:off x="3917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010F39F6-5E90-4B36-9E26-7B65127DC9FB}"/>
              </a:ext>
            </a:extLst>
          </p:cNvPr>
          <p:cNvCxnSpPr>
            <a:cxnSpLocks/>
          </p:cNvCxnSpPr>
          <p:nvPr userDrawn="1"/>
        </p:nvCxnSpPr>
        <p:spPr>
          <a:xfrm flipV="1">
            <a:off x="4425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694BB9BD-4B50-4DDF-AC9A-9418ED6FB48A}"/>
              </a:ext>
            </a:extLst>
          </p:cNvPr>
          <p:cNvCxnSpPr>
            <a:cxnSpLocks/>
          </p:cNvCxnSpPr>
          <p:nvPr userDrawn="1"/>
        </p:nvCxnSpPr>
        <p:spPr>
          <a:xfrm flipV="1">
            <a:off x="4933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9F5EF985-AE09-4C1B-8FAA-EA7290931914}"/>
              </a:ext>
            </a:extLst>
          </p:cNvPr>
          <p:cNvCxnSpPr>
            <a:cxnSpLocks/>
          </p:cNvCxnSpPr>
          <p:nvPr userDrawn="1"/>
        </p:nvCxnSpPr>
        <p:spPr>
          <a:xfrm flipV="1">
            <a:off x="5441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00F48AA6-B978-4574-B003-F11A0B04A29A}"/>
              </a:ext>
            </a:extLst>
          </p:cNvPr>
          <p:cNvCxnSpPr>
            <a:cxnSpLocks/>
          </p:cNvCxnSpPr>
          <p:nvPr userDrawn="1"/>
        </p:nvCxnSpPr>
        <p:spPr>
          <a:xfrm flipV="1">
            <a:off x="5949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77AA8A13-50E8-4ACD-99C1-B7CE93A84616}"/>
              </a:ext>
            </a:extLst>
          </p:cNvPr>
          <p:cNvCxnSpPr>
            <a:cxnSpLocks/>
          </p:cNvCxnSpPr>
          <p:nvPr userDrawn="1"/>
        </p:nvCxnSpPr>
        <p:spPr>
          <a:xfrm flipV="1">
            <a:off x="6457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D38F85FB-54B0-457D-A724-1E73FADC3BDF}"/>
              </a:ext>
            </a:extLst>
          </p:cNvPr>
          <p:cNvCxnSpPr>
            <a:cxnSpLocks/>
          </p:cNvCxnSpPr>
          <p:nvPr userDrawn="1"/>
        </p:nvCxnSpPr>
        <p:spPr>
          <a:xfrm flipV="1">
            <a:off x="6965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4653DCBD-186B-4650-8F2E-F0AB9C65A7A6}"/>
              </a:ext>
            </a:extLst>
          </p:cNvPr>
          <p:cNvCxnSpPr>
            <a:cxnSpLocks/>
          </p:cNvCxnSpPr>
          <p:nvPr userDrawn="1"/>
        </p:nvCxnSpPr>
        <p:spPr>
          <a:xfrm flipV="1">
            <a:off x="7473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5E4D0D9D-2163-4EC7-9706-85B7AAD4F0EF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1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5ACCA4F4-661F-4D91-BE28-566C15EC7DB4}"/>
              </a:ext>
            </a:extLst>
          </p:cNvPr>
          <p:cNvCxnSpPr>
            <a:cxnSpLocks/>
          </p:cNvCxnSpPr>
          <p:nvPr userDrawn="1"/>
        </p:nvCxnSpPr>
        <p:spPr>
          <a:xfrm flipV="1">
            <a:off x="8489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ED24590E-FCB5-40A3-AC4B-7720A0CF9FED}"/>
              </a:ext>
            </a:extLst>
          </p:cNvPr>
          <p:cNvCxnSpPr>
            <a:cxnSpLocks/>
          </p:cNvCxnSpPr>
          <p:nvPr userDrawn="1"/>
        </p:nvCxnSpPr>
        <p:spPr>
          <a:xfrm flipV="1">
            <a:off x="8997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42A440CE-391E-46C9-BB65-7B49BACF5757}"/>
              </a:ext>
            </a:extLst>
          </p:cNvPr>
          <p:cNvCxnSpPr>
            <a:cxnSpLocks/>
          </p:cNvCxnSpPr>
          <p:nvPr userDrawn="1"/>
        </p:nvCxnSpPr>
        <p:spPr>
          <a:xfrm flipV="1">
            <a:off x="9505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4FFBF123-F484-40E2-91EA-BDE2B51EE8A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13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4DDAA746-FBC4-4EC8-8134-55A1ACF3D91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21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6A7FEB31-4FC1-4089-A748-FB97CA7F39C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29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520C83F5-42F2-4799-B41C-DA4A6720159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37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5D82658D-30CC-4189-8314-2EC45FFC859D}"/>
              </a:ext>
            </a:extLst>
          </p:cNvPr>
          <p:cNvCxnSpPr>
            <a:cxnSpLocks/>
          </p:cNvCxnSpPr>
          <p:nvPr userDrawn="1"/>
        </p:nvCxnSpPr>
        <p:spPr>
          <a:xfrm flipV="1">
            <a:off x="12045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85A94BEC-A160-4952-8E12-AF64601075B1}"/>
              </a:ext>
            </a:extLst>
          </p:cNvPr>
          <p:cNvCxnSpPr>
            <a:cxnSpLocks/>
          </p:cNvCxnSpPr>
          <p:nvPr userDrawn="1"/>
        </p:nvCxnSpPr>
        <p:spPr>
          <a:xfrm>
            <a:off x="0" y="429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0160B78C-29AA-4BDF-88A2-8EE8ED7DAEED}"/>
              </a:ext>
            </a:extLst>
          </p:cNvPr>
          <p:cNvCxnSpPr>
            <a:cxnSpLocks/>
          </p:cNvCxnSpPr>
          <p:nvPr userDrawn="1"/>
        </p:nvCxnSpPr>
        <p:spPr>
          <a:xfrm>
            <a:off x="0" y="937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247D8D91-88B7-4FBD-AEF8-AC3D6C7EA056}"/>
              </a:ext>
            </a:extLst>
          </p:cNvPr>
          <p:cNvCxnSpPr>
            <a:cxnSpLocks/>
          </p:cNvCxnSpPr>
          <p:nvPr userDrawn="1"/>
        </p:nvCxnSpPr>
        <p:spPr>
          <a:xfrm>
            <a:off x="0" y="1445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72752BA4-5765-4F91-8500-F4BCA7075BCC}"/>
              </a:ext>
            </a:extLst>
          </p:cNvPr>
          <p:cNvCxnSpPr>
            <a:cxnSpLocks/>
          </p:cNvCxnSpPr>
          <p:nvPr userDrawn="1"/>
        </p:nvCxnSpPr>
        <p:spPr>
          <a:xfrm>
            <a:off x="0" y="1953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FC227E2C-B3B7-404E-8FF0-D967E56095A2}"/>
              </a:ext>
            </a:extLst>
          </p:cNvPr>
          <p:cNvCxnSpPr>
            <a:cxnSpLocks/>
          </p:cNvCxnSpPr>
          <p:nvPr userDrawn="1"/>
        </p:nvCxnSpPr>
        <p:spPr>
          <a:xfrm>
            <a:off x="0" y="2461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932B4C80-83C8-4929-ABC1-6DE5BDBE4ADD}"/>
              </a:ext>
            </a:extLst>
          </p:cNvPr>
          <p:cNvCxnSpPr>
            <a:cxnSpLocks/>
          </p:cNvCxnSpPr>
          <p:nvPr userDrawn="1"/>
        </p:nvCxnSpPr>
        <p:spPr>
          <a:xfrm>
            <a:off x="0" y="2969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00335925-2A8E-413F-9ECE-CF4C7C38966F}"/>
              </a:ext>
            </a:extLst>
          </p:cNvPr>
          <p:cNvCxnSpPr>
            <a:cxnSpLocks/>
          </p:cNvCxnSpPr>
          <p:nvPr userDrawn="1"/>
        </p:nvCxnSpPr>
        <p:spPr>
          <a:xfrm>
            <a:off x="0" y="3477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961FD46F-72E4-4192-9EF4-56DF07D655CD}"/>
              </a:ext>
            </a:extLst>
          </p:cNvPr>
          <p:cNvCxnSpPr>
            <a:cxnSpLocks/>
          </p:cNvCxnSpPr>
          <p:nvPr userDrawn="1"/>
        </p:nvCxnSpPr>
        <p:spPr>
          <a:xfrm>
            <a:off x="0" y="3985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FFEC06D1-C50C-4773-8A30-9ED370CD4B00}"/>
              </a:ext>
            </a:extLst>
          </p:cNvPr>
          <p:cNvCxnSpPr>
            <a:cxnSpLocks/>
          </p:cNvCxnSpPr>
          <p:nvPr userDrawn="1"/>
        </p:nvCxnSpPr>
        <p:spPr>
          <a:xfrm>
            <a:off x="0" y="4493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78870607-AFC3-4ECA-B473-AAE8790BABBC}"/>
              </a:ext>
            </a:extLst>
          </p:cNvPr>
          <p:cNvCxnSpPr>
            <a:cxnSpLocks/>
          </p:cNvCxnSpPr>
          <p:nvPr userDrawn="1"/>
        </p:nvCxnSpPr>
        <p:spPr>
          <a:xfrm>
            <a:off x="0" y="5001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5110F63D-2366-494E-88D7-99136A6551C8}"/>
              </a:ext>
            </a:extLst>
          </p:cNvPr>
          <p:cNvCxnSpPr>
            <a:cxnSpLocks/>
          </p:cNvCxnSpPr>
          <p:nvPr userDrawn="1"/>
        </p:nvCxnSpPr>
        <p:spPr>
          <a:xfrm>
            <a:off x="0" y="5509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1D4108AE-6EC2-4578-9907-7F4045644F1A}"/>
              </a:ext>
            </a:extLst>
          </p:cNvPr>
          <p:cNvCxnSpPr>
            <a:cxnSpLocks/>
          </p:cNvCxnSpPr>
          <p:nvPr userDrawn="1"/>
        </p:nvCxnSpPr>
        <p:spPr>
          <a:xfrm>
            <a:off x="0" y="6017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E2B1BF72-76A7-4734-96DB-F0D8693BB012}"/>
              </a:ext>
            </a:extLst>
          </p:cNvPr>
          <p:cNvCxnSpPr>
            <a:cxnSpLocks/>
          </p:cNvCxnSpPr>
          <p:nvPr userDrawn="1"/>
        </p:nvCxnSpPr>
        <p:spPr>
          <a:xfrm>
            <a:off x="0" y="6525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>
            <a:extLst>
              <a:ext uri="{FF2B5EF4-FFF2-40B4-BE49-F238E27FC236}">
                <a16:creationId xmlns:a16="http://schemas.microsoft.com/office/drawing/2014/main" id="{5851E73F-3DD0-4DF2-9434-7C9B666C3A2A}"/>
              </a:ext>
            </a:extLst>
          </p:cNvPr>
          <p:cNvSpPr/>
          <p:nvPr userDrawn="1"/>
        </p:nvSpPr>
        <p:spPr>
          <a:xfrm>
            <a:off x="361952" y="276226"/>
            <a:ext cx="11468097" cy="6305549"/>
          </a:xfrm>
          <a:prstGeom prst="rect">
            <a:avLst/>
          </a:prstGeom>
          <a:solidFill>
            <a:srgbClr val="FFF0E5"/>
          </a:solidFill>
          <a:ln>
            <a:solidFill>
              <a:srgbClr val="FA6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" name="图片 70">
            <a:extLst>
              <a:ext uri="{FF2B5EF4-FFF2-40B4-BE49-F238E27FC236}">
                <a16:creationId xmlns:a16="http://schemas.microsoft.com/office/drawing/2014/main" id="{7E893274-2FFE-4318-8A84-5CC02E686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113" y="440422"/>
            <a:ext cx="977054" cy="100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6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03B83185-4CAF-4984-9495-E6A4553CFD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0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4682E224-66C0-41F0-8C15-50E255F7451B}"/>
              </a:ext>
            </a:extLst>
          </p:cNvPr>
          <p:cNvCxnSpPr>
            <a:cxnSpLocks/>
          </p:cNvCxnSpPr>
          <p:nvPr userDrawn="1"/>
        </p:nvCxnSpPr>
        <p:spPr>
          <a:xfrm flipV="1">
            <a:off x="361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973A17D1-1942-4210-9C3D-126B42AE5537}"/>
              </a:ext>
            </a:extLst>
          </p:cNvPr>
          <p:cNvCxnSpPr>
            <a:cxnSpLocks/>
          </p:cNvCxnSpPr>
          <p:nvPr userDrawn="1"/>
        </p:nvCxnSpPr>
        <p:spPr>
          <a:xfrm flipV="1">
            <a:off x="869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E51C5966-460E-4568-96A2-F98087D028EE}"/>
              </a:ext>
            </a:extLst>
          </p:cNvPr>
          <p:cNvCxnSpPr>
            <a:cxnSpLocks/>
          </p:cNvCxnSpPr>
          <p:nvPr userDrawn="1"/>
        </p:nvCxnSpPr>
        <p:spPr>
          <a:xfrm flipV="1">
            <a:off x="1377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623D73B3-3FF2-4618-A374-B99581BD93DD}"/>
              </a:ext>
            </a:extLst>
          </p:cNvPr>
          <p:cNvCxnSpPr>
            <a:cxnSpLocks/>
          </p:cNvCxnSpPr>
          <p:nvPr userDrawn="1"/>
        </p:nvCxnSpPr>
        <p:spPr>
          <a:xfrm flipV="1">
            <a:off x="1885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7F88E4D7-2716-4BAD-BE2B-93E3E21EE2D5}"/>
              </a:ext>
            </a:extLst>
          </p:cNvPr>
          <p:cNvCxnSpPr>
            <a:cxnSpLocks/>
          </p:cNvCxnSpPr>
          <p:nvPr userDrawn="1"/>
        </p:nvCxnSpPr>
        <p:spPr>
          <a:xfrm flipV="1">
            <a:off x="2393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949DC27E-D108-4B88-BAED-8CBDC450C53D}"/>
              </a:ext>
            </a:extLst>
          </p:cNvPr>
          <p:cNvCxnSpPr>
            <a:cxnSpLocks/>
          </p:cNvCxnSpPr>
          <p:nvPr userDrawn="1"/>
        </p:nvCxnSpPr>
        <p:spPr>
          <a:xfrm flipV="1">
            <a:off x="2901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2EE92FF9-A812-4394-A63B-2E181B28986C}"/>
              </a:ext>
            </a:extLst>
          </p:cNvPr>
          <p:cNvCxnSpPr>
            <a:cxnSpLocks/>
          </p:cNvCxnSpPr>
          <p:nvPr userDrawn="1"/>
        </p:nvCxnSpPr>
        <p:spPr>
          <a:xfrm flipV="1">
            <a:off x="3409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0BBBAE10-0220-457B-8406-2D5C9C476181}"/>
              </a:ext>
            </a:extLst>
          </p:cNvPr>
          <p:cNvCxnSpPr>
            <a:cxnSpLocks/>
          </p:cNvCxnSpPr>
          <p:nvPr userDrawn="1"/>
        </p:nvCxnSpPr>
        <p:spPr>
          <a:xfrm flipV="1">
            <a:off x="3917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010F39F6-5E90-4B36-9E26-7B65127DC9FB}"/>
              </a:ext>
            </a:extLst>
          </p:cNvPr>
          <p:cNvCxnSpPr>
            <a:cxnSpLocks/>
          </p:cNvCxnSpPr>
          <p:nvPr userDrawn="1"/>
        </p:nvCxnSpPr>
        <p:spPr>
          <a:xfrm flipV="1">
            <a:off x="4425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694BB9BD-4B50-4DDF-AC9A-9418ED6FB48A}"/>
              </a:ext>
            </a:extLst>
          </p:cNvPr>
          <p:cNvCxnSpPr>
            <a:cxnSpLocks/>
          </p:cNvCxnSpPr>
          <p:nvPr userDrawn="1"/>
        </p:nvCxnSpPr>
        <p:spPr>
          <a:xfrm flipV="1">
            <a:off x="4933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9F5EF985-AE09-4C1B-8FAA-EA7290931914}"/>
              </a:ext>
            </a:extLst>
          </p:cNvPr>
          <p:cNvCxnSpPr>
            <a:cxnSpLocks/>
          </p:cNvCxnSpPr>
          <p:nvPr userDrawn="1"/>
        </p:nvCxnSpPr>
        <p:spPr>
          <a:xfrm flipV="1">
            <a:off x="5441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00F48AA6-B978-4574-B003-F11A0B04A29A}"/>
              </a:ext>
            </a:extLst>
          </p:cNvPr>
          <p:cNvCxnSpPr>
            <a:cxnSpLocks/>
          </p:cNvCxnSpPr>
          <p:nvPr userDrawn="1"/>
        </p:nvCxnSpPr>
        <p:spPr>
          <a:xfrm flipV="1">
            <a:off x="5949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77AA8A13-50E8-4ACD-99C1-B7CE93A84616}"/>
              </a:ext>
            </a:extLst>
          </p:cNvPr>
          <p:cNvCxnSpPr>
            <a:cxnSpLocks/>
          </p:cNvCxnSpPr>
          <p:nvPr userDrawn="1"/>
        </p:nvCxnSpPr>
        <p:spPr>
          <a:xfrm flipV="1">
            <a:off x="6457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D38F85FB-54B0-457D-A724-1E73FADC3BDF}"/>
              </a:ext>
            </a:extLst>
          </p:cNvPr>
          <p:cNvCxnSpPr>
            <a:cxnSpLocks/>
          </p:cNvCxnSpPr>
          <p:nvPr userDrawn="1"/>
        </p:nvCxnSpPr>
        <p:spPr>
          <a:xfrm flipV="1">
            <a:off x="6965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4653DCBD-186B-4650-8F2E-F0AB9C65A7A6}"/>
              </a:ext>
            </a:extLst>
          </p:cNvPr>
          <p:cNvCxnSpPr>
            <a:cxnSpLocks/>
          </p:cNvCxnSpPr>
          <p:nvPr userDrawn="1"/>
        </p:nvCxnSpPr>
        <p:spPr>
          <a:xfrm flipV="1">
            <a:off x="7473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5E4D0D9D-2163-4EC7-9706-85B7AAD4F0EF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1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5ACCA4F4-661F-4D91-BE28-566C15EC7DB4}"/>
              </a:ext>
            </a:extLst>
          </p:cNvPr>
          <p:cNvCxnSpPr>
            <a:cxnSpLocks/>
          </p:cNvCxnSpPr>
          <p:nvPr userDrawn="1"/>
        </p:nvCxnSpPr>
        <p:spPr>
          <a:xfrm flipV="1">
            <a:off x="8489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ED24590E-FCB5-40A3-AC4B-7720A0CF9FED}"/>
              </a:ext>
            </a:extLst>
          </p:cNvPr>
          <p:cNvCxnSpPr>
            <a:cxnSpLocks/>
          </p:cNvCxnSpPr>
          <p:nvPr userDrawn="1"/>
        </p:nvCxnSpPr>
        <p:spPr>
          <a:xfrm flipV="1">
            <a:off x="8997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42A440CE-391E-46C9-BB65-7B49BACF5757}"/>
              </a:ext>
            </a:extLst>
          </p:cNvPr>
          <p:cNvCxnSpPr>
            <a:cxnSpLocks/>
          </p:cNvCxnSpPr>
          <p:nvPr userDrawn="1"/>
        </p:nvCxnSpPr>
        <p:spPr>
          <a:xfrm flipV="1">
            <a:off x="9505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4FFBF123-F484-40E2-91EA-BDE2B51EE8A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13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4DDAA746-FBC4-4EC8-8134-55A1ACF3D91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21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6A7FEB31-4FC1-4089-A748-FB97CA7F39C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29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520C83F5-42F2-4799-B41C-DA4A6720159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37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5D82658D-30CC-4189-8314-2EC45FFC859D}"/>
              </a:ext>
            </a:extLst>
          </p:cNvPr>
          <p:cNvCxnSpPr>
            <a:cxnSpLocks/>
          </p:cNvCxnSpPr>
          <p:nvPr userDrawn="1"/>
        </p:nvCxnSpPr>
        <p:spPr>
          <a:xfrm flipV="1">
            <a:off x="12045950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85A94BEC-A160-4952-8E12-AF64601075B1}"/>
              </a:ext>
            </a:extLst>
          </p:cNvPr>
          <p:cNvCxnSpPr>
            <a:cxnSpLocks/>
          </p:cNvCxnSpPr>
          <p:nvPr userDrawn="1"/>
        </p:nvCxnSpPr>
        <p:spPr>
          <a:xfrm>
            <a:off x="0" y="429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0160B78C-29AA-4BDF-88A2-8EE8ED7DAEED}"/>
              </a:ext>
            </a:extLst>
          </p:cNvPr>
          <p:cNvCxnSpPr>
            <a:cxnSpLocks/>
          </p:cNvCxnSpPr>
          <p:nvPr userDrawn="1"/>
        </p:nvCxnSpPr>
        <p:spPr>
          <a:xfrm>
            <a:off x="0" y="937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247D8D91-88B7-4FBD-AEF8-AC3D6C7EA056}"/>
              </a:ext>
            </a:extLst>
          </p:cNvPr>
          <p:cNvCxnSpPr>
            <a:cxnSpLocks/>
          </p:cNvCxnSpPr>
          <p:nvPr userDrawn="1"/>
        </p:nvCxnSpPr>
        <p:spPr>
          <a:xfrm>
            <a:off x="0" y="1445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72752BA4-5765-4F91-8500-F4BCA7075BCC}"/>
              </a:ext>
            </a:extLst>
          </p:cNvPr>
          <p:cNvCxnSpPr>
            <a:cxnSpLocks/>
          </p:cNvCxnSpPr>
          <p:nvPr userDrawn="1"/>
        </p:nvCxnSpPr>
        <p:spPr>
          <a:xfrm>
            <a:off x="0" y="1953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FC227E2C-B3B7-404E-8FF0-D967E56095A2}"/>
              </a:ext>
            </a:extLst>
          </p:cNvPr>
          <p:cNvCxnSpPr>
            <a:cxnSpLocks/>
          </p:cNvCxnSpPr>
          <p:nvPr userDrawn="1"/>
        </p:nvCxnSpPr>
        <p:spPr>
          <a:xfrm>
            <a:off x="0" y="2461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932B4C80-83C8-4929-ABC1-6DE5BDBE4ADD}"/>
              </a:ext>
            </a:extLst>
          </p:cNvPr>
          <p:cNvCxnSpPr>
            <a:cxnSpLocks/>
          </p:cNvCxnSpPr>
          <p:nvPr userDrawn="1"/>
        </p:nvCxnSpPr>
        <p:spPr>
          <a:xfrm>
            <a:off x="0" y="2969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00335925-2A8E-413F-9ECE-CF4C7C38966F}"/>
              </a:ext>
            </a:extLst>
          </p:cNvPr>
          <p:cNvCxnSpPr>
            <a:cxnSpLocks/>
          </p:cNvCxnSpPr>
          <p:nvPr userDrawn="1"/>
        </p:nvCxnSpPr>
        <p:spPr>
          <a:xfrm>
            <a:off x="0" y="3477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961FD46F-72E4-4192-9EF4-56DF07D655CD}"/>
              </a:ext>
            </a:extLst>
          </p:cNvPr>
          <p:cNvCxnSpPr>
            <a:cxnSpLocks/>
          </p:cNvCxnSpPr>
          <p:nvPr userDrawn="1"/>
        </p:nvCxnSpPr>
        <p:spPr>
          <a:xfrm>
            <a:off x="0" y="3985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FFEC06D1-C50C-4773-8A30-9ED370CD4B00}"/>
              </a:ext>
            </a:extLst>
          </p:cNvPr>
          <p:cNvCxnSpPr>
            <a:cxnSpLocks/>
          </p:cNvCxnSpPr>
          <p:nvPr userDrawn="1"/>
        </p:nvCxnSpPr>
        <p:spPr>
          <a:xfrm>
            <a:off x="0" y="4493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78870607-AFC3-4ECA-B473-AAE8790BABBC}"/>
              </a:ext>
            </a:extLst>
          </p:cNvPr>
          <p:cNvCxnSpPr>
            <a:cxnSpLocks/>
          </p:cNvCxnSpPr>
          <p:nvPr userDrawn="1"/>
        </p:nvCxnSpPr>
        <p:spPr>
          <a:xfrm>
            <a:off x="0" y="5001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5110F63D-2366-494E-88D7-99136A6551C8}"/>
              </a:ext>
            </a:extLst>
          </p:cNvPr>
          <p:cNvCxnSpPr>
            <a:cxnSpLocks/>
          </p:cNvCxnSpPr>
          <p:nvPr userDrawn="1"/>
        </p:nvCxnSpPr>
        <p:spPr>
          <a:xfrm>
            <a:off x="0" y="5509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1D4108AE-6EC2-4578-9907-7F4045644F1A}"/>
              </a:ext>
            </a:extLst>
          </p:cNvPr>
          <p:cNvCxnSpPr>
            <a:cxnSpLocks/>
          </p:cNvCxnSpPr>
          <p:nvPr userDrawn="1"/>
        </p:nvCxnSpPr>
        <p:spPr>
          <a:xfrm>
            <a:off x="0" y="6017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E2B1BF72-76A7-4734-96DB-F0D8693BB012}"/>
              </a:ext>
            </a:extLst>
          </p:cNvPr>
          <p:cNvCxnSpPr>
            <a:cxnSpLocks/>
          </p:cNvCxnSpPr>
          <p:nvPr userDrawn="1"/>
        </p:nvCxnSpPr>
        <p:spPr>
          <a:xfrm>
            <a:off x="0" y="6525986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>
            <a:extLst>
              <a:ext uri="{FF2B5EF4-FFF2-40B4-BE49-F238E27FC236}">
                <a16:creationId xmlns:a16="http://schemas.microsoft.com/office/drawing/2014/main" id="{5851E73F-3DD0-4DF2-9434-7C9B666C3A2A}"/>
              </a:ext>
            </a:extLst>
          </p:cNvPr>
          <p:cNvSpPr/>
          <p:nvPr userDrawn="1"/>
        </p:nvSpPr>
        <p:spPr>
          <a:xfrm>
            <a:off x="361952" y="276226"/>
            <a:ext cx="11468097" cy="6305549"/>
          </a:xfrm>
          <a:prstGeom prst="rect">
            <a:avLst/>
          </a:prstGeom>
          <a:solidFill>
            <a:srgbClr val="FFF0E5"/>
          </a:solidFill>
          <a:ln>
            <a:solidFill>
              <a:srgbClr val="FA6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95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480C64-86D0-406F-BBFE-950761C69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179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5443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45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51" r:id="rId5"/>
    <p:sldLayoutId id="2147483654" r:id="rId6"/>
    <p:sldLayoutId id="2147483660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89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freeppt7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freeppt7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53DDA1A8-B797-4D08-B5BA-797FAFB55562}"/>
              </a:ext>
            </a:extLst>
          </p:cNvPr>
          <p:cNvGrpSpPr/>
          <p:nvPr/>
        </p:nvGrpSpPr>
        <p:grpSpPr>
          <a:xfrm>
            <a:off x="9347260" y="390923"/>
            <a:ext cx="2844740" cy="6701202"/>
            <a:chOff x="9347260" y="390923"/>
            <a:chExt cx="2844740" cy="6701202"/>
          </a:xfrm>
        </p:grpSpPr>
        <p:grpSp>
          <p:nvGrpSpPr>
            <p:cNvPr id="717" name="组合 716">
              <a:extLst>
                <a:ext uri="{FF2B5EF4-FFF2-40B4-BE49-F238E27FC236}">
                  <a16:creationId xmlns:a16="http://schemas.microsoft.com/office/drawing/2014/main" id="{A269988F-7AFD-4FA6-B9F4-67145162BBE4}"/>
                </a:ext>
              </a:extLst>
            </p:cNvPr>
            <p:cNvGrpSpPr/>
            <p:nvPr/>
          </p:nvGrpSpPr>
          <p:grpSpPr>
            <a:xfrm>
              <a:off x="11173428" y="2088601"/>
              <a:ext cx="1018572" cy="1764577"/>
              <a:chOff x="11173428" y="2088601"/>
              <a:chExt cx="1018572" cy="1764577"/>
            </a:xfrm>
          </p:grpSpPr>
          <p:sp>
            <p:nvSpPr>
              <p:cNvPr id="489" name="矩形 488">
                <a:extLst>
                  <a:ext uri="{FF2B5EF4-FFF2-40B4-BE49-F238E27FC236}">
                    <a16:creationId xmlns:a16="http://schemas.microsoft.com/office/drawing/2014/main" id="{C5FAD745-48B8-41CD-B211-260A989308F7}"/>
                  </a:ext>
                </a:extLst>
              </p:cNvPr>
              <p:cNvSpPr/>
              <p:nvPr/>
            </p:nvSpPr>
            <p:spPr>
              <a:xfrm>
                <a:off x="11173428" y="2088601"/>
                <a:ext cx="1018572" cy="358815"/>
              </a:xfrm>
              <a:prstGeom prst="rect">
                <a:avLst/>
              </a:prstGeom>
              <a:solidFill>
                <a:srgbClr val="E45C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90" name="矩形 489">
                <a:extLst>
                  <a:ext uri="{FF2B5EF4-FFF2-40B4-BE49-F238E27FC236}">
                    <a16:creationId xmlns:a16="http://schemas.microsoft.com/office/drawing/2014/main" id="{B5180B65-1868-4DBD-87E1-D54BFD5B2054}"/>
                  </a:ext>
                </a:extLst>
              </p:cNvPr>
              <p:cNvSpPr/>
              <p:nvPr/>
            </p:nvSpPr>
            <p:spPr>
              <a:xfrm>
                <a:off x="11173428" y="2847866"/>
                <a:ext cx="1018572" cy="358815"/>
              </a:xfrm>
              <a:prstGeom prst="rect">
                <a:avLst/>
              </a:prstGeom>
              <a:solidFill>
                <a:srgbClr val="E45C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91" name="矩形 490">
                <a:extLst>
                  <a:ext uri="{FF2B5EF4-FFF2-40B4-BE49-F238E27FC236}">
                    <a16:creationId xmlns:a16="http://schemas.microsoft.com/office/drawing/2014/main" id="{D3DA1673-C916-4268-A714-3477543CA231}"/>
                  </a:ext>
                </a:extLst>
              </p:cNvPr>
              <p:cNvSpPr/>
              <p:nvPr/>
            </p:nvSpPr>
            <p:spPr>
              <a:xfrm>
                <a:off x="11173428" y="3494363"/>
                <a:ext cx="1018572" cy="358815"/>
              </a:xfrm>
              <a:prstGeom prst="rect">
                <a:avLst/>
              </a:prstGeom>
              <a:solidFill>
                <a:srgbClr val="E45C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668" name="Oval 48">
              <a:extLst>
                <a:ext uri="{FF2B5EF4-FFF2-40B4-BE49-F238E27FC236}">
                  <a16:creationId xmlns:a16="http://schemas.microsoft.com/office/drawing/2014/main" id="{CCCAC0CD-3436-43B4-BECF-27149158E3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494060" y="-142737"/>
              <a:ext cx="653965" cy="1721285"/>
            </a:xfrm>
            <a:custGeom>
              <a:avLst/>
              <a:gdLst/>
              <a:ahLst/>
              <a:cxnLst/>
              <a:rect l="l" t="t" r="r" b="b"/>
              <a:pathLst>
                <a:path w="653965" h="1721285">
                  <a:moveTo>
                    <a:pt x="92544" y="47300"/>
                  </a:moveTo>
                  <a:cubicBezTo>
                    <a:pt x="92544" y="73423"/>
                    <a:pt x="71827" y="94600"/>
                    <a:pt x="46272" y="94600"/>
                  </a:cubicBezTo>
                  <a:cubicBezTo>
                    <a:pt x="20717" y="94600"/>
                    <a:pt x="0" y="73423"/>
                    <a:pt x="0" y="47300"/>
                  </a:cubicBezTo>
                  <a:cubicBezTo>
                    <a:pt x="0" y="21177"/>
                    <a:pt x="20717" y="0"/>
                    <a:pt x="46272" y="0"/>
                  </a:cubicBezTo>
                  <a:cubicBezTo>
                    <a:pt x="71827" y="0"/>
                    <a:pt x="92544" y="21177"/>
                    <a:pt x="92544" y="47300"/>
                  </a:cubicBezTo>
                  <a:close/>
                  <a:moveTo>
                    <a:pt x="94600" y="228272"/>
                  </a:moveTo>
                  <a:cubicBezTo>
                    <a:pt x="94600" y="254395"/>
                    <a:pt x="73883" y="275572"/>
                    <a:pt x="48328" y="275572"/>
                  </a:cubicBezTo>
                  <a:cubicBezTo>
                    <a:pt x="22773" y="275572"/>
                    <a:pt x="2056" y="254395"/>
                    <a:pt x="2056" y="228272"/>
                  </a:cubicBezTo>
                  <a:cubicBezTo>
                    <a:pt x="2056" y="202149"/>
                    <a:pt x="22773" y="180972"/>
                    <a:pt x="48328" y="180972"/>
                  </a:cubicBezTo>
                  <a:cubicBezTo>
                    <a:pt x="73883" y="180972"/>
                    <a:pt x="94600" y="202149"/>
                    <a:pt x="94600" y="228272"/>
                  </a:cubicBezTo>
                  <a:close/>
                  <a:moveTo>
                    <a:pt x="96656" y="589187"/>
                  </a:moveTo>
                  <a:cubicBezTo>
                    <a:pt x="96656" y="614742"/>
                    <a:pt x="76400" y="635459"/>
                    <a:pt x="51413" y="635459"/>
                  </a:cubicBezTo>
                  <a:cubicBezTo>
                    <a:pt x="26426" y="635459"/>
                    <a:pt x="6170" y="614742"/>
                    <a:pt x="6170" y="589187"/>
                  </a:cubicBezTo>
                  <a:cubicBezTo>
                    <a:pt x="6170" y="563632"/>
                    <a:pt x="26426" y="542915"/>
                    <a:pt x="51413" y="542915"/>
                  </a:cubicBezTo>
                  <a:cubicBezTo>
                    <a:pt x="76400" y="542915"/>
                    <a:pt x="96656" y="563632"/>
                    <a:pt x="96656" y="589187"/>
                  </a:cubicBezTo>
                  <a:close/>
                  <a:moveTo>
                    <a:pt x="96657" y="408215"/>
                  </a:moveTo>
                  <a:cubicBezTo>
                    <a:pt x="96657" y="433770"/>
                    <a:pt x="75940" y="454487"/>
                    <a:pt x="50385" y="454487"/>
                  </a:cubicBezTo>
                  <a:cubicBezTo>
                    <a:pt x="24830" y="454487"/>
                    <a:pt x="4113" y="433770"/>
                    <a:pt x="4113" y="408215"/>
                  </a:cubicBezTo>
                  <a:cubicBezTo>
                    <a:pt x="4113" y="382660"/>
                    <a:pt x="24830" y="361943"/>
                    <a:pt x="50385" y="361943"/>
                  </a:cubicBezTo>
                  <a:cubicBezTo>
                    <a:pt x="75940" y="361943"/>
                    <a:pt x="96657" y="382660"/>
                    <a:pt x="96657" y="408215"/>
                  </a:cubicBezTo>
                  <a:close/>
                  <a:moveTo>
                    <a:pt x="98713" y="770158"/>
                  </a:moveTo>
                  <a:cubicBezTo>
                    <a:pt x="98713" y="795713"/>
                    <a:pt x="78457" y="816430"/>
                    <a:pt x="53470" y="816430"/>
                  </a:cubicBezTo>
                  <a:cubicBezTo>
                    <a:pt x="28483" y="816430"/>
                    <a:pt x="8227" y="795713"/>
                    <a:pt x="8227" y="770158"/>
                  </a:cubicBezTo>
                  <a:cubicBezTo>
                    <a:pt x="8227" y="744603"/>
                    <a:pt x="28483" y="723886"/>
                    <a:pt x="53470" y="723886"/>
                  </a:cubicBezTo>
                  <a:cubicBezTo>
                    <a:pt x="78457" y="723886"/>
                    <a:pt x="98713" y="744603"/>
                    <a:pt x="98713" y="770158"/>
                  </a:cubicBezTo>
                  <a:close/>
                  <a:moveTo>
                    <a:pt x="100770" y="951129"/>
                  </a:moveTo>
                  <a:cubicBezTo>
                    <a:pt x="100770" y="976684"/>
                    <a:pt x="80053" y="997401"/>
                    <a:pt x="54498" y="997401"/>
                  </a:cubicBezTo>
                  <a:cubicBezTo>
                    <a:pt x="28943" y="997401"/>
                    <a:pt x="8226" y="976684"/>
                    <a:pt x="8226" y="951129"/>
                  </a:cubicBezTo>
                  <a:cubicBezTo>
                    <a:pt x="8226" y="925574"/>
                    <a:pt x="28943" y="904857"/>
                    <a:pt x="54498" y="904857"/>
                  </a:cubicBezTo>
                  <a:cubicBezTo>
                    <a:pt x="80053" y="904857"/>
                    <a:pt x="100770" y="925574"/>
                    <a:pt x="100770" y="951129"/>
                  </a:cubicBezTo>
                  <a:close/>
                  <a:moveTo>
                    <a:pt x="102826" y="1132100"/>
                  </a:moveTo>
                  <a:cubicBezTo>
                    <a:pt x="102826" y="1157655"/>
                    <a:pt x="82109" y="1178372"/>
                    <a:pt x="56554" y="1178372"/>
                  </a:cubicBezTo>
                  <a:cubicBezTo>
                    <a:pt x="30999" y="1178372"/>
                    <a:pt x="10282" y="1157655"/>
                    <a:pt x="10282" y="1132100"/>
                  </a:cubicBezTo>
                  <a:cubicBezTo>
                    <a:pt x="10282" y="1106545"/>
                    <a:pt x="30999" y="1085828"/>
                    <a:pt x="56554" y="1085828"/>
                  </a:cubicBezTo>
                  <a:cubicBezTo>
                    <a:pt x="82109" y="1085828"/>
                    <a:pt x="102826" y="1106545"/>
                    <a:pt x="102826" y="1132100"/>
                  </a:cubicBezTo>
                  <a:close/>
                  <a:moveTo>
                    <a:pt x="104883" y="1313071"/>
                  </a:moveTo>
                  <a:cubicBezTo>
                    <a:pt x="104883" y="1338626"/>
                    <a:pt x="84166" y="1359343"/>
                    <a:pt x="58611" y="1359343"/>
                  </a:cubicBezTo>
                  <a:cubicBezTo>
                    <a:pt x="33056" y="1359343"/>
                    <a:pt x="12339" y="1338626"/>
                    <a:pt x="12339" y="1313071"/>
                  </a:cubicBezTo>
                  <a:cubicBezTo>
                    <a:pt x="12339" y="1287516"/>
                    <a:pt x="33056" y="1266799"/>
                    <a:pt x="58611" y="1266799"/>
                  </a:cubicBezTo>
                  <a:cubicBezTo>
                    <a:pt x="84166" y="1266799"/>
                    <a:pt x="104883" y="1287516"/>
                    <a:pt x="104883" y="1313071"/>
                  </a:cubicBezTo>
                  <a:close/>
                  <a:moveTo>
                    <a:pt x="106938" y="1673985"/>
                  </a:moveTo>
                  <a:cubicBezTo>
                    <a:pt x="106938" y="1700108"/>
                    <a:pt x="86682" y="1721285"/>
                    <a:pt x="61695" y="1721285"/>
                  </a:cubicBezTo>
                  <a:cubicBezTo>
                    <a:pt x="36708" y="1721285"/>
                    <a:pt x="16452" y="1700108"/>
                    <a:pt x="16452" y="1673985"/>
                  </a:cubicBezTo>
                  <a:cubicBezTo>
                    <a:pt x="16452" y="1647862"/>
                    <a:pt x="36708" y="1626685"/>
                    <a:pt x="61695" y="1626685"/>
                  </a:cubicBezTo>
                  <a:cubicBezTo>
                    <a:pt x="86682" y="1626685"/>
                    <a:pt x="106938" y="1647862"/>
                    <a:pt x="106938" y="1673985"/>
                  </a:cubicBezTo>
                  <a:close/>
                  <a:moveTo>
                    <a:pt x="106939" y="1493014"/>
                  </a:moveTo>
                  <a:cubicBezTo>
                    <a:pt x="106939" y="1519137"/>
                    <a:pt x="86222" y="1540314"/>
                    <a:pt x="60667" y="1540314"/>
                  </a:cubicBezTo>
                  <a:cubicBezTo>
                    <a:pt x="35112" y="1540314"/>
                    <a:pt x="14395" y="1519137"/>
                    <a:pt x="14395" y="1493014"/>
                  </a:cubicBezTo>
                  <a:cubicBezTo>
                    <a:pt x="14395" y="1466891"/>
                    <a:pt x="35112" y="1445714"/>
                    <a:pt x="60667" y="1445714"/>
                  </a:cubicBezTo>
                  <a:cubicBezTo>
                    <a:pt x="86222" y="1445714"/>
                    <a:pt x="106939" y="1466891"/>
                    <a:pt x="106939" y="1493014"/>
                  </a:cubicBezTo>
                  <a:close/>
                  <a:moveTo>
                    <a:pt x="269402" y="47300"/>
                  </a:moveTo>
                  <a:cubicBezTo>
                    <a:pt x="269402" y="73423"/>
                    <a:pt x="248685" y="94600"/>
                    <a:pt x="223130" y="94600"/>
                  </a:cubicBezTo>
                  <a:cubicBezTo>
                    <a:pt x="197575" y="94600"/>
                    <a:pt x="176858" y="73423"/>
                    <a:pt x="176858" y="47300"/>
                  </a:cubicBezTo>
                  <a:cubicBezTo>
                    <a:pt x="176858" y="21177"/>
                    <a:pt x="197575" y="0"/>
                    <a:pt x="223130" y="0"/>
                  </a:cubicBezTo>
                  <a:cubicBezTo>
                    <a:pt x="248685" y="0"/>
                    <a:pt x="269402" y="21177"/>
                    <a:pt x="269402" y="47300"/>
                  </a:cubicBezTo>
                  <a:close/>
                  <a:moveTo>
                    <a:pt x="271458" y="228272"/>
                  </a:moveTo>
                  <a:cubicBezTo>
                    <a:pt x="271458" y="254395"/>
                    <a:pt x="250741" y="275572"/>
                    <a:pt x="225186" y="275572"/>
                  </a:cubicBezTo>
                  <a:cubicBezTo>
                    <a:pt x="199631" y="275572"/>
                    <a:pt x="178914" y="254395"/>
                    <a:pt x="178914" y="228272"/>
                  </a:cubicBezTo>
                  <a:cubicBezTo>
                    <a:pt x="178914" y="202149"/>
                    <a:pt x="199631" y="180972"/>
                    <a:pt x="225186" y="180972"/>
                  </a:cubicBezTo>
                  <a:cubicBezTo>
                    <a:pt x="250741" y="180972"/>
                    <a:pt x="271458" y="202149"/>
                    <a:pt x="271458" y="228272"/>
                  </a:cubicBezTo>
                  <a:close/>
                  <a:moveTo>
                    <a:pt x="273516" y="408215"/>
                  </a:moveTo>
                  <a:cubicBezTo>
                    <a:pt x="273516" y="433770"/>
                    <a:pt x="252799" y="454487"/>
                    <a:pt x="227244" y="454487"/>
                  </a:cubicBezTo>
                  <a:cubicBezTo>
                    <a:pt x="201689" y="454487"/>
                    <a:pt x="180972" y="433770"/>
                    <a:pt x="180972" y="408215"/>
                  </a:cubicBezTo>
                  <a:cubicBezTo>
                    <a:pt x="180972" y="382660"/>
                    <a:pt x="201689" y="361943"/>
                    <a:pt x="227244" y="361943"/>
                  </a:cubicBezTo>
                  <a:cubicBezTo>
                    <a:pt x="252799" y="361943"/>
                    <a:pt x="273516" y="382660"/>
                    <a:pt x="273516" y="408215"/>
                  </a:cubicBezTo>
                  <a:close/>
                  <a:moveTo>
                    <a:pt x="275571" y="770158"/>
                  </a:moveTo>
                  <a:cubicBezTo>
                    <a:pt x="275571" y="795713"/>
                    <a:pt x="255315" y="816430"/>
                    <a:pt x="230328" y="816430"/>
                  </a:cubicBezTo>
                  <a:cubicBezTo>
                    <a:pt x="205341" y="816430"/>
                    <a:pt x="185085" y="795713"/>
                    <a:pt x="185085" y="770158"/>
                  </a:cubicBezTo>
                  <a:cubicBezTo>
                    <a:pt x="185085" y="744603"/>
                    <a:pt x="205341" y="723886"/>
                    <a:pt x="230328" y="723886"/>
                  </a:cubicBezTo>
                  <a:cubicBezTo>
                    <a:pt x="255315" y="723886"/>
                    <a:pt x="275571" y="744603"/>
                    <a:pt x="275571" y="770158"/>
                  </a:cubicBezTo>
                  <a:close/>
                  <a:moveTo>
                    <a:pt x="275571" y="589187"/>
                  </a:moveTo>
                  <a:cubicBezTo>
                    <a:pt x="275571" y="614742"/>
                    <a:pt x="254854" y="635459"/>
                    <a:pt x="229299" y="635459"/>
                  </a:cubicBezTo>
                  <a:cubicBezTo>
                    <a:pt x="203744" y="635459"/>
                    <a:pt x="183027" y="614742"/>
                    <a:pt x="183027" y="589187"/>
                  </a:cubicBezTo>
                  <a:cubicBezTo>
                    <a:pt x="183027" y="563632"/>
                    <a:pt x="203744" y="542915"/>
                    <a:pt x="229299" y="542915"/>
                  </a:cubicBezTo>
                  <a:cubicBezTo>
                    <a:pt x="254854" y="542915"/>
                    <a:pt x="275571" y="563632"/>
                    <a:pt x="275571" y="589187"/>
                  </a:cubicBezTo>
                  <a:close/>
                  <a:moveTo>
                    <a:pt x="277627" y="951129"/>
                  </a:moveTo>
                  <a:cubicBezTo>
                    <a:pt x="277627" y="976684"/>
                    <a:pt x="257371" y="997401"/>
                    <a:pt x="232384" y="997401"/>
                  </a:cubicBezTo>
                  <a:cubicBezTo>
                    <a:pt x="207397" y="997401"/>
                    <a:pt x="187141" y="976684"/>
                    <a:pt x="187141" y="951129"/>
                  </a:cubicBezTo>
                  <a:cubicBezTo>
                    <a:pt x="187141" y="925574"/>
                    <a:pt x="207397" y="904857"/>
                    <a:pt x="232384" y="904857"/>
                  </a:cubicBezTo>
                  <a:cubicBezTo>
                    <a:pt x="257371" y="904857"/>
                    <a:pt x="277627" y="925574"/>
                    <a:pt x="277627" y="951129"/>
                  </a:cubicBezTo>
                  <a:close/>
                  <a:moveTo>
                    <a:pt x="279684" y="1132100"/>
                  </a:moveTo>
                  <a:cubicBezTo>
                    <a:pt x="279684" y="1157655"/>
                    <a:pt x="258967" y="1178372"/>
                    <a:pt x="233412" y="1178372"/>
                  </a:cubicBezTo>
                  <a:cubicBezTo>
                    <a:pt x="207857" y="1178372"/>
                    <a:pt x="187140" y="1157655"/>
                    <a:pt x="187140" y="1132100"/>
                  </a:cubicBezTo>
                  <a:cubicBezTo>
                    <a:pt x="187140" y="1106545"/>
                    <a:pt x="207857" y="1085828"/>
                    <a:pt x="233412" y="1085828"/>
                  </a:cubicBezTo>
                  <a:cubicBezTo>
                    <a:pt x="258967" y="1085828"/>
                    <a:pt x="279684" y="1106545"/>
                    <a:pt x="279684" y="1132100"/>
                  </a:cubicBezTo>
                  <a:close/>
                  <a:moveTo>
                    <a:pt x="281742" y="1313071"/>
                  </a:moveTo>
                  <a:cubicBezTo>
                    <a:pt x="281742" y="1338626"/>
                    <a:pt x="261025" y="1359343"/>
                    <a:pt x="235470" y="1359343"/>
                  </a:cubicBezTo>
                  <a:cubicBezTo>
                    <a:pt x="209915" y="1359343"/>
                    <a:pt x="189198" y="1338626"/>
                    <a:pt x="189198" y="1313071"/>
                  </a:cubicBezTo>
                  <a:cubicBezTo>
                    <a:pt x="189198" y="1287516"/>
                    <a:pt x="209915" y="1266799"/>
                    <a:pt x="235470" y="1266799"/>
                  </a:cubicBezTo>
                  <a:cubicBezTo>
                    <a:pt x="261025" y="1266799"/>
                    <a:pt x="281742" y="1287516"/>
                    <a:pt x="281742" y="1313071"/>
                  </a:cubicBezTo>
                  <a:close/>
                  <a:moveTo>
                    <a:pt x="283797" y="1493014"/>
                  </a:moveTo>
                  <a:cubicBezTo>
                    <a:pt x="283797" y="1519137"/>
                    <a:pt x="263080" y="1540314"/>
                    <a:pt x="237525" y="1540314"/>
                  </a:cubicBezTo>
                  <a:cubicBezTo>
                    <a:pt x="211970" y="1540314"/>
                    <a:pt x="191253" y="1519137"/>
                    <a:pt x="191253" y="1493014"/>
                  </a:cubicBezTo>
                  <a:cubicBezTo>
                    <a:pt x="191253" y="1466891"/>
                    <a:pt x="211970" y="1445714"/>
                    <a:pt x="237525" y="1445714"/>
                  </a:cubicBezTo>
                  <a:cubicBezTo>
                    <a:pt x="263080" y="1445714"/>
                    <a:pt x="283797" y="1466891"/>
                    <a:pt x="283797" y="1493014"/>
                  </a:cubicBezTo>
                  <a:close/>
                  <a:moveTo>
                    <a:pt x="285854" y="1673985"/>
                  </a:moveTo>
                  <a:cubicBezTo>
                    <a:pt x="285854" y="1700108"/>
                    <a:pt x="265137" y="1721285"/>
                    <a:pt x="239582" y="1721285"/>
                  </a:cubicBezTo>
                  <a:cubicBezTo>
                    <a:pt x="214027" y="1721285"/>
                    <a:pt x="193310" y="1700108"/>
                    <a:pt x="193310" y="1673985"/>
                  </a:cubicBezTo>
                  <a:cubicBezTo>
                    <a:pt x="193310" y="1647862"/>
                    <a:pt x="214027" y="1626685"/>
                    <a:pt x="239582" y="1626685"/>
                  </a:cubicBezTo>
                  <a:cubicBezTo>
                    <a:pt x="265137" y="1626685"/>
                    <a:pt x="285854" y="1647862"/>
                    <a:pt x="285854" y="1673985"/>
                  </a:cubicBezTo>
                  <a:close/>
                  <a:moveTo>
                    <a:pt x="460655" y="47300"/>
                  </a:moveTo>
                  <a:cubicBezTo>
                    <a:pt x="460655" y="73423"/>
                    <a:pt x="439938" y="94600"/>
                    <a:pt x="414383" y="94600"/>
                  </a:cubicBezTo>
                  <a:cubicBezTo>
                    <a:pt x="388828" y="94600"/>
                    <a:pt x="368111" y="73423"/>
                    <a:pt x="368111" y="47300"/>
                  </a:cubicBezTo>
                  <a:cubicBezTo>
                    <a:pt x="368111" y="21177"/>
                    <a:pt x="388828" y="0"/>
                    <a:pt x="414383" y="0"/>
                  </a:cubicBezTo>
                  <a:cubicBezTo>
                    <a:pt x="439938" y="0"/>
                    <a:pt x="460655" y="21177"/>
                    <a:pt x="460655" y="47300"/>
                  </a:cubicBezTo>
                  <a:close/>
                  <a:moveTo>
                    <a:pt x="462712" y="228272"/>
                  </a:moveTo>
                  <a:cubicBezTo>
                    <a:pt x="462712" y="254395"/>
                    <a:pt x="441995" y="275572"/>
                    <a:pt x="416440" y="275572"/>
                  </a:cubicBezTo>
                  <a:cubicBezTo>
                    <a:pt x="390885" y="275572"/>
                    <a:pt x="370168" y="254395"/>
                    <a:pt x="370168" y="228272"/>
                  </a:cubicBezTo>
                  <a:cubicBezTo>
                    <a:pt x="370168" y="202149"/>
                    <a:pt x="390885" y="180972"/>
                    <a:pt x="416440" y="180972"/>
                  </a:cubicBezTo>
                  <a:cubicBezTo>
                    <a:pt x="441995" y="180972"/>
                    <a:pt x="462712" y="202149"/>
                    <a:pt x="462712" y="228272"/>
                  </a:cubicBezTo>
                  <a:close/>
                  <a:moveTo>
                    <a:pt x="464768" y="589187"/>
                  </a:moveTo>
                  <a:cubicBezTo>
                    <a:pt x="464768" y="614742"/>
                    <a:pt x="444512" y="635459"/>
                    <a:pt x="419525" y="635459"/>
                  </a:cubicBezTo>
                  <a:cubicBezTo>
                    <a:pt x="394538" y="635459"/>
                    <a:pt x="374282" y="614742"/>
                    <a:pt x="374282" y="589187"/>
                  </a:cubicBezTo>
                  <a:cubicBezTo>
                    <a:pt x="374282" y="563632"/>
                    <a:pt x="394538" y="542915"/>
                    <a:pt x="419525" y="542915"/>
                  </a:cubicBezTo>
                  <a:cubicBezTo>
                    <a:pt x="444512" y="542915"/>
                    <a:pt x="464768" y="563632"/>
                    <a:pt x="464768" y="589187"/>
                  </a:cubicBezTo>
                  <a:close/>
                  <a:moveTo>
                    <a:pt x="464768" y="408215"/>
                  </a:moveTo>
                  <a:cubicBezTo>
                    <a:pt x="464768" y="433770"/>
                    <a:pt x="444051" y="454487"/>
                    <a:pt x="418496" y="454487"/>
                  </a:cubicBezTo>
                  <a:cubicBezTo>
                    <a:pt x="392941" y="454487"/>
                    <a:pt x="372224" y="433770"/>
                    <a:pt x="372224" y="408215"/>
                  </a:cubicBezTo>
                  <a:cubicBezTo>
                    <a:pt x="372224" y="382660"/>
                    <a:pt x="392941" y="361943"/>
                    <a:pt x="418496" y="361943"/>
                  </a:cubicBezTo>
                  <a:cubicBezTo>
                    <a:pt x="444051" y="361943"/>
                    <a:pt x="464768" y="382660"/>
                    <a:pt x="464768" y="408215"/>
                  </a:cubicBezTo>
                  <a:close/>
                  <a:moveTo>
                    <a:pt x="466826" y="770158"/>
                  </a:moveTo>
                  <a:cubicBezTo>
                    <a:pt x="466826" y="795713"/>
                    <a:pt x="446109" y="816430"/>
                    <a:pt x="420554" y="816430"/>
                  </a:cubicBezTo>
                  <a:cubicBezTo>
                    <a:pt x="394999" y="816430"/>
                    <a:pt x="374282" y="795713"/>
                    <a:pt x="374282" y="770158"/>
                  </a:cubicBezTo>
                  <a:cubicBezTo>
                    <a:pt x="374282" y="744603"/>
                    <a:pt x="394999" y="723886"/>
                    <a:pt x="420554" y="723886"/>
                  </a:cubicBezTo>
                  <a:cubicBezTo>
                    <a:pt x="446109" y="723886"/>
                    <a:pt x="466826" y="744603"/>
                    <a:pt x="466826" y="770158"/>
                  </a:cubicBezTo>
                  <a:close/>
                  <a:moveTo>
                    <a:pt x="468881" y="951129"/>
                  </a:moveTo>
                  <a:cubicBezTo>
                    <a:pt x="468881" y="976684"/>
                    <a:pt x="448164" y="997401"/>
                    <a:pt x="422609" y="997401"/>
                  </a:cubicBezTo>
                  <a:cubicBezTo>
                    <a:pt x="397054" y="997401"/>
                    <a:pt x="376337" y="976684"/>
                    <a:pt x="376337" y="951129"/>
                  </a:cubicBezTo>
                  <a:cubicBezTo>
                    <a:pt x="376337" y="925574"/>
                    <a:pt x="397054" y="904857"/>
                    <a:pt x="422609" y="904857"/>
                  </a:cubicBezTo>
                  <a:cubicBezTo>
                    <a:pt x="448164" y="904857"/>
                    <a:pt x="468881" y="925574"/>
                    <a:pt x="468881" y="951129"/>
                  </a:cubicBezTo>
                  <a:close/>
                  <a:moveTo>
                    <a:pt x="470939" y="1132100"/>
                  </a:moveTo>
                  <a:cubicBezTo>
                    <a:pt x="470939" y="1157655"/>
                    <a:pt x="450222" y="1178372"/>
                    <a:pt x="424667" y="1178372"/>
                  </a:cubicBezTo>
                  <a:cubicBezTo>
                    <a:pt x="399112" y="1178372"/>
                    <a:pt x="378395" y="1157655"/>
                    <a:pt x="378395" y="1132100"/>
                  </a:cubicBezTo>
                  <a:cubicBezTo>
                    <a:pt x="378395" y="1106545"/>
                    <a:pt x="399112" y="1085828"/>
                    <a:pt x="424667" y="1085828"/>
                  </a:cubicBezTo>
                  <a:cubicBezTo>
                    <a:pt x="450222" y="1085828"/>
                    <a:pt x="470939" y="1106545"/>
                    <a:pt x="470939" y="1132100"/>
                  </a:cubicBezTo>
                  <a:close/>
                  <a:moveTo>
                    <a:pt x="472994" y="1313071"/>
                  </a:moveTo>
                  <a:cubicBezTo>
                    <a:pt x="472994" y="1338626"/>
                    <a:pt x="452277" y="1359343"/>
                    <a:pt x="426722" y="1359343"/>
                  </a:cubicBezTo>
                  <a:cubicBezTo>
                    <a:pt x="401167" y="1359343"/>
                    <a:pt x="380450" y="1338626"/>
                    <a:pt x="380450" y="1313071"/>
                  </a:cubicBezTo>
                  <a:cubicBezTo>
                    <a:pt x="380450" y="1287516"/>
                    <a:pt x="401167" y="1266799"/>
                    <a:pt x="426722" y="1266799"/>
                  </a:cubicBezTo>
                  <a:cubicBezTo>
                    <a:pt x="452277" y="1266799"/>
                    <a:pt x="472994" y="1287516"/>
                    <a:pt x="472994" y="1313071"/>
                  </a:cubicBezTo>
                  <a:close/>
                  <a:moveTo>
                    <a:pt x="475049" y="1673985"/>
                  </a:moveTo>
                  <a:cubicBezTo>
                    <a:pt x="475049" y="1700108"/>
                    <a:pt x="454793" y="1721285"/>
                    <a:pt x="429806" y="1721285"/>
                  </a:cubicBezTo>
                  <a:cubicBezTo>
                    <a:pt x="404819" y="1721285"/>
                    <a:pt x="384563" y="1700108"/>
                    <a:pt x="384563" y="1673985"/>
                  </a:cubicBezTo>
                  <a:cubicBezTo>
                    <a:pt x="384563" y="1647862"/>
                    <a:pt x="404819" y="1626685"/>
                    <a:pt x="429806" y="1626685"/>
                  </a:cubicBezTo>
                  <a:cubicBezTo>
                    <a:pt x="454793" y="1626685"/>
                    <a:pt x="475049" y="1647862"/>
                    <a:pt x="475049" y="1673985"/>
                  </a:cubicBezTo>
                  <a:close/>
                  <a:moveTo>
                    <a:pt x="475051" y="1493014"/>
                  </a:moveTo>
                  <a:cubicBezTo>
                    <a:pt x="475051" y="1519137"/>
                    <a:pt x="454334" y="1540314"/>
                    <a:pt x="428779" y="1540314"/>
                  </a:cubicBezTo>
                  <a:cubicBezTo>
                    <a:pt x="403224" y="1540314"/>
                    <a:pt x="382507" y="1519137"/>
                    <a:pt x="382507" y="1493014"/>
                  </a:cubicBezTo>
                  <a:cubicBezTo>
                    <a:pt x="382507" y="1466891"/>
                    <a:pt x="403224" y="1445714"/>
                    <a:pt x="428779" y="1445714"/>
                  </a:cubicBezTo>
                  <a:cubicBezTo>
                    <a:pt x="454334" y="1445714"/>
                    <a:pt x="475051" y="1466891"/>
                    <a:pt x="475051" y="1493014"/>
                  </a:cubicBezTo>
                  <a:close/>
                  <a:moveTo>
                    <a:pt x="637513" y="47300"/>
                  </a:moveTo>
                  <a:cubicBezTo>
                    <a:pt x="637513" y="73423"/>
                    <a:pt x="616796" y="94600"/>
                    <a:pt x="591241" y="94600"/>
                  </a:cubicBezTo>
                  <a:cubicBezTo>
                    <a:pt x="565686" y="94600"/>
                    <a:pt x="544969" y="73423"/>
                    <a:pt x="544969" y="47300"/>
                  </a:cubicBezTo>
                  <a:cubicBezTo>
                    <a:pt x="544969" y="21177"/>
                    <a:pt x="565686" y="0"/>
                    <a:pt x="591241" y="0"/>
                  </a:cubicBezTo>
                  <a:cubicBezTo>
                    <a:pt x="616796" y="0"/>
                    <a:pt x="637513" y="21177"/>
                    <a:pt x="637513" y="47300"/>
                  </a:cubicBezTo>
                  <a:close/>
                  <a:moveTo>
                    <a:pt x="639570" y="228272"/>
                  </a:moveTo>
                  <a:cubicBezTo>
                    <a:pt x="639570" y="254395"/>
                    <a:pt x="618853" y="275572"/>
                    <a:pt x="593298" y="275572"/>
                  </a:cubicBezTo>
                  <a:cubicBezTo>
                    <a:pt x="567743" y="275572"/>
                    <a:pt x="547026" y="254395"/>
                    <a:pt x="547026" y="228272"/>
                  </a:cubicBezTo>
                  <a:cubicBezTo>
                    <a:pt x="547026" y="202149"/>
                    <a:pt x="567743" y="180972"/>
                    <a:pt x="593298" y="180972"/>
                  </a:cubicBezTo>
                  <a:cubicBezTo>
                    <a:pt x="618853" y="180972"/>
                    <a:pt x="639570" y="202149"/>
                    <a:pt x="639570" y="228272"/>
                  </a:cubicBezTo>
                  <a:close/>
                  <a:moveTo>
                    <a:pt x="641627" y="408215"/>
                  </a:moveTo>
                  <a:cubicBezTo>
                    <a:pt x="641627" y="433770"/>
                    <a:pt x="620910" y="454487"/>
                    <a:pt x="595355" y="454487"/>
                  </a:cubicBezTo>
                  <a:cubicBezTo>
                    <a:pt x="569800" y="454487"/>
                    <a:pt x="549083" y="433770"/>
                    <a:pt x="549083" y="408215"/>
                  </a:cubicBezTo>
                  <a:cubicBezTo>
                    <a:pt x="549083" y="382660"/>
                    <a:pt x="569800" y="361943"/>
                    <a:pt x="595355" y="361943"/>
                  </a:cubicBezTo>
                  <a:cubicBezTo>
                    <a:pt x="620910" y="361943"/>
                    <a:pt x="641627" y="382660"/>
                    <a:pt x="641627" y="408215"/>
                  </a:cubicBezTo>
                  <a:close/>
                  <a:moveTo>
                    <a:pt x="643682" y="770158"/>
                  </a:moveTo>
                  <a:cubicBezTo>
                    <a:pt x="643682" y="795713"/>
                    <a:pt x="623426" y="816430"/>
                    <a:pt x="598439" y="816430"/>
                  </a:cubicBezTo>
                  <a:cubicBezTo>
                    <a:pt x="573452" y="816430"/>
                    <a:pt x="553196" y="795713"/>
                    <a:pt x="553196" y="770158"/>
                  </a:cubicBezTo>
                  <a:cubicBezTo>
                    <a:pt x="553196" y="744603"/>
                    <a:pt x="573452" y="723886"/>
                    <a:pt x="598439" y="723886"/>
                  </a:cubicBezTo>
                  <a:cubicBezTo>
                    <a:pt x="623426" y="723886"/>
                    <a:pt x="643682" y="744603"/>
                    <a:pt x="643682" y="770158"/>
                  </a:cubicBezTo>
                  <a:close/>
                  <a:moveTo>
                    <a:pt x="643684" y="589187"/>
                  </a:moveTo>
                  <a:cubicBezTo>
                    <a:pt x="643684" y="614742"/>
                    <a:pt x="622967" y="635459"/>
                    <a:pt x="597412" y="635459"/>
                  </a:cubicBezTo>
                  <a:cubicBezTo>
                    <a:pt x="571857" y="635459"/>
                    <a:pt x="551140" y="614742"/>
                    <a:pt x="551140" y="589187"/>
                  </a:cubicBezTo>
                  <a:cubicBezTo>
                    <a:pt x="551140" y="563632"/>
                    <a:pt x="571857" y="542915"/>
                    <a:pt x="597412" y="542915"/>
                  </a:cubicBezTo>
                  <a:cubicBezTo>
                    <a:pt x="622967" y="542915"/>
                    <a:pt x="643684" y="563632"/>
                    <a:pt x="643684" y="589187"/>
                  </a:cubicBezTo>
                  <a:close/>
                  <a:moveTo>
                    <a:pt x="645740" y="951129"/>
                  </a:moveTo>
                  <a:cubicBezTo>
                    <a:pt x="645740" y="976684"/>
                    <a:pt x="625023" y="997401"/>
                    <a:pt x="599468" y="997401"/>
                  </a:cubicBezTo>
                  <a:cubicBezTo>
                    <a:pt x="573913" y="997401"/>
                    <a:pt x="553196" y="976684"/>
                    <a:pt x="553196" y="951129"/>
                  </a:cubicBezTo>
                  <a:cubicBezTo>
                    <a:pt x="553196" y="925574"/>
                    <a:pt x="573913" y="904857"/>
                    <a:pt x="599468" y="904857"/>
                  </a:cubicBezTo>
                  <a:cubicBezTo>
                    <a:pt x="625023" y="904857"/>
                    <a:pt x="645740" y="925574"/>
                    <a:pt x="645740" y="951129"/>
                  </a:cubicBezTo>
                  <a:close/>
                  <a:moveTo>
                    <a:pt x="647797" y="1132100"/>
                  </a:moveTo>
                  <a:cubicBezTo>
                    <a:pt x="647797" y="1157655"/>
                    <a:pt x="627080" y="1178372"/>
                    <a:pt x="601525" y="1178372"/>
                  </a:cubicBezTo>
                  <a:cubicBezTo>
                    <a:pt x="575970" y="1178372"/>
                    <a:pt x="555253" y="1157655"/>
                    <a:pt x="555253" y="1132100"/>
                  </a:cubicBezTo>
                  <a:cubicBezTo>
                    <a:pt x="555253" y="1106545"/>
                    <a:pt x="575970" y="1085828"/>
                    <a:pt x="601525" y="1085828"/>
                  </a:cubicBezTo>
                  <a:cubicBezTo>
                    <a:pt x="627080" y="1085828"/>
                    <a:pt x="647797" y="1106545"/>
                    <a:pt x="647797" y="1132100"/>
                  </a:cubicBezTo>
                  <a:close/>
                  <a:moveTo>
                    <a:pt x="649853" y="1313071"/>
                  </a:moveTo>
                  <a:cubicBezTo>
                    <a:pt x="649853" y="1338626"/>
                    <a:pt x="629136" y="1359343"/>
                    <a:pt x="603581" y="1359343"/>
                  </a:cubicBezTo>
                  <a:cubicBezTo>
                    <a:pt x="578026" y="1359343"/>
                    <a:pt x="557309" y="1338626"/>
                    <a:pt x="557309" y="1313071"/>
                  </a:cubicBezTo>
                  <a:cubicBezTo>
                    <a:pt x="557309" y="1287516"/>
                    <a:pt x="578026" y="1266799"/>
                    <a:pt x="603581" y="1266799"/>
                  </a:cubicBezTo>
                  <a:cubicBezTo>
                    <a:pt x="629136" y="1266799"/>
                    <a:pt x="649853" y="1287516"/>
                    <a:pt x="649853" y="1313071"/>
                  </a:cubicBezTo>
                  <a:close/>
                  <a:moveTo>
                    <a:pt x="651909" y="1493014"/>
                  </a:moveTo>
                  <a:cubicBezTo>
                    <a:pt x="651909" y="1519137"/>
                    <a:pt x="631192" y="1540314"/>
                    <a:pt x="605637" y="1540314"/>
                  </a:cubicBezTo>
                  <a:cubicBezTo>
                    <a:pt x="580082" y="1540314"/>
                    <a:pt x="559365" y="1519137"/>
                    <a:pt x="559365" y="1493014"/>
                  </a:cubicBezTo>
                  <a:cubicBezTo>
                    <a:pt x="559365" y="1466891"/>
                    <a:pt x="580082" y="1445714"/>
                    <a:pt x="605637" y="1445714"/>
                  </a:cubicBezTo>
                  <a:cubicBezTo>
                    <a:pt x="631192" y="1445714"/>
                    <a:pt x="651909" y="1466891"/>
                    <a:pt x="651909" y="1493014"/>
                  </a:cubicBezTo>
                  <a:close/>
                  <a:moveTo>
                    <a:pt x="653965" y="1673985"/>
                  </a:moveTo>
                  <a:cubicBezTo>
                    <a:pt x="653965" y="1700108"/>
                    <a:pt x="633248" y="1721285"/>
                    <a:pt x="607693" y="1721285"/>
                  </a:cubicBezTo>
                  <a:cubicBezTo>
                    <a:pt x="582138" y="1721285"/>
                    <a:pt x="561421" y="1700108"/>
                    <a:pt x="561421" y="1673985"/>
                  </a:cubicBezTo>
                  <a:cubicBezTo>
                    <a:pt x="561421" y="1647862"/>
                    <a:pt x="582138" y="1626685"/>
                    <a:pt x="607693" y="1626685"/>
                  </a:cubicBezTo>
                  <a:cubicBezTo>
                    <a:pt x="633248" y="1626685"/>
                    <a:pt x="653965" y="1647862"/>
                    <a:pt x="653965" y="1673985"/>
                  </a:cubicBezTo>
                  <a:close/>
                </a:path>
              </a:pathLst>
            </a:custGeom>
            <a:solidFill>
              <a:srgbClr val="FED6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694" name="图片 693">
              <a:extLst>
                <a:ext uri="{FF2B5EF4-FFF2-40B4-BE49-F238E27FC236}">
                  <a16:creationId xmlns:a16="http://schemas.microsoft.com/office/drawing/2014/main" id="{0A50D3BF-FDAD-490F-9852-47546CDE9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242" t="12837" r="24344" b="27485"/>
            <a:stretch>
              <a:fillRect/>
            </a:stretch>
          </p:blipFill>
          <p:spPr>
            <a:xfrm>
              <a:off x="9347260" y="5757364"/>
              <a:ext cx="1334761" cy="1334761"/>
            </a:xfrm>
            <a:custGeom>
              <a:avLst/>
              <a:gdLst>
                <a:gd name="connsiteX0" fmla="*/ 0 w 1790033"/>
                <a:gd name="connsiteY0" fmla="*/ 0 h 1790033"/>
                <a:gd name="connsiteX1" fmla="*/ 1790033 w 1790033"/>
                <a:gd name="connsiteY1" fmla="*/ 0 h 1790033"/>
                <a:gd name="connsiteX2" fmla="*/ 1790033 w 1790033"/>
                <a:gd name="connsiteY2" fmla="*/ 1790033 h 1790033"/>
                <a:gd name="connsiteX3" fmla="*/ 0 w 1790033"/>
                <a:gd name="connsiteY3" fmla="*/ 1790033 h 179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033" h="1790033">
                  <a:moveTo>
                    <a:pt x="0" y="0"/>
                  </a:moveTo>
                  <a:lnTo>
                    <a:pt x="1790033" y="0"/>
                  </a:lnTo>
                  <a:lnTo>
                    <a:pt x="1790033" y="1790033"/>
                  </a:lnTo>
                  <a:lnTo>
                    <a:pt x="0" y="1790033"/>
                  </a:lnTo>
                  <a:close/>
                </a:path>
              </a:pathLst>
            </a:cu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41EBA0-A6F0-46F6-8B2C-62A9A0133B0D}"/>
              </a:ext>
            </a:extLst>
          </p:cNvPr>
          <p:cNvGrpSpPr/>
          <p:nvPr/>
        </p:nvGrpSpPr>
        <p:grpSpPr>
          <a:xfrm>
            <a:off x="1018572" y="798586"/>
            <a:ext cx="10278319" cy="5391556"/>
            <a:chOff x="1018572" y="798586"/>
            <a:chExt cx="10278319" cy="5391556"/>
          </a:xfrm>
        </p:grpSpPr>
        <p:sp>
          <p:nvSpPr>
            <p:cNvPr id="487" name="矩形 486">
              <a:extLst>
                <a:ext uri="{FF2B5EF4-FFF2-40B4-BE49-F238E27FC236}">
                  <a16:creationId xmlns:a16="http://schemas.microsoft.com/office/drawing/2014/main" id="{450C953F-69C1-4239-BC8D-2CB281692725}"/>
                </a:ext>
              </a:extLst>
            </p:cNvPr>
            <p:cNvSpPr/>
            <p:nvPr/>
          </p:nvSpPr>
          <p:spPr>
            <a:xfrm>
              <a:off x="1018572" y="798586"/>
              <a:ext cx="7384648" cy="5391556"/>
            </a:xfrm>
            <a:prstGeom prst="rect">
              <a:avLst/>
            </a:prstGeom>
            <a:solidFill>
              <a:srgbClr val="F5B412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1" name="矩形 610">
              <a:extLst>
                <a:ext uri="{FF2B5EF4-FFF2-40B4-BE49-F238E27FC236}">
                  <a16:creationId xmlns:a16="http://schemas.microsoft.com/office/drawing/2014/main" id="{521801CF-627C-4681-93EC-8884F4B691EB}"/>
                </a:ext>
              </a:extLst>
            </p:cNvPr>
            <p:cNvSpPr/>
            <p:nvPr/>
          </p:nvSpPr>
          <p:spPr>
            <a:xfrm>
              <a:off x="1666754" y="1445338"/>
              <a:ext cx="9630137" cy="4251557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5ACCA12B-3B91-4C1D-8AB7-D0B268300E30}"/>
              </a:ext>
            </a:extLst>
          </p:cNvPr>
          <p:cNvGrpSpPr/>
          <p:nvPr/>
        </p:nvGrpSpPr>
        <p:grpSpPr>
          <a:xfrm>
            <a:off x="2346089" y="3669621"/>
            <a:ext cx="5584505" cy="709884"/>
            <a:chOff x="2346089" y="3669621"/>
            <a:chExt cx="5584505" cy="709884"/>
          </a:xfrm>
        </p:grpSpPr>
        <p:sp>
          <p:nvSpPr>
            <p:cNvPr id="614" name="矩形 613">
              <a:extLst>
                <a:ext uri="{FF2B5EF4-FFF2-40B4-BE49-F238E27FC236}">
                  <a16:creationId xmlns:a16="http://schemas.microsoft.com/office/drawing/2014/main" id="{8ACC1155-9057-40BB-BFFB-A4B70BB57713}"/>
                </a:ext>
              </a:extLst>
            </p:cNvPr>
            <p:cNvSpPr/>
            <p:nvPr/>
          </p:nvSpPr>
          <p:spPr>
            <a:xfrm>
              <a:off x="2346089" y="3669621"/>
              <a:ext cx="5584505" cy="709884"/>
            </a:xfrm>
            <a:prstGeom prst="rect">
              <a:avLst/>
            </a:prstGeom>
            <a:solidFill>
              <a:srgbClr val="E45C94"/>
            </a:solidFill>
            <a:ln w="508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0" name="文本框 669">
              <a:extLst>
                <a:ext uri="{FF2B5EF4-FFF2-40B4-BE49-F238E27FC236}">
                  <a16:creationId xmlns:a16="http://schemas.microsoft.com/office/drawing/2014/main" id="{D04BEEEF-E69A-4E82-943D-4EC359C8A991}"/>
                </a:ext>
              </a:extLst>
            </p:cNvPr>
            <p:cNvSpPr txBox="1"/>
            <p:nvPr/>
          </p:nvSpPr>
          <p:spPr>
            <a:xfrm>
              <a:off x="2431724" y="3809575"/>
              <a:ext cx="54253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Insert the Subtitle of Your Presentation</a:t>
              </a:r>
            </a:p>
          </p:txBody>
        </p:sp>
      </p:grpSp>
      <p:pic>
        <p:nvPicPr>
          <p:cNvPr id="672" name="图片 671">
            <a:extLst>
              <a:ext uri="{FF2B5EF4-FFF2-40B4-BE49-F238E27FC236}">
                <a16:creationId xmlns:a16="http://schemas.microsoft.com/office/drawing/2014/main" id="{4CD72B39-EAE9-4178-90B9-8B9607213B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2502" y="2511586"/>
            <a:ext cx="3292159" cy="3306245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0BDDAC03-9349-42C1-8C05-F347D4516FCC}"/>
              </a:ext>
            </a:extLst>
          </p:cNvPr>
          <p:cNvGrpSpPr/>
          <p:nvPr/>
        </p:nvGrpSpPr>
        <p:grpSpPr>
          <a:xfrm>
            <a:off x="-375995" y="-657111"/>
            <a:ext cx="1923014" cy="7327807"/>
            <a:chOff x="-375995" y="-657111"/>
            <a:chExt cx="1923014" cy="7327807"/>
          </a:xfrm>
        </p:grpSpPr>
        <p:pic>
          <p:nvPicPr>
            <p:cNvPr id="690" name="图片 689">
              <a:extLst>
                <a:ext uri="{FF2B5EF4-FFF2-40B4-BE49-F238E27FC236}">
                  <a16:creationId xmlns:a16="http://schemas.microsoft.com/office/drawing/2014/main" id="{5882D4C0-0D58-438B-B46F-3F157973F8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75995" y="5696895"/>
              <a:ext cx="1845094" cy="973801"/>
            </a:xfrm>
            <a:prstGeom prst="rect">
              <a:avLst/>
            </a:prstGeom>
          </p:spPr>
        </p:pic>
        <p:pic>
          <p:nvPicPr>
            <p:cNvPr id="693" name="图片 692">
              <a:extLst>
                <a:ext uri="{FF2B5EF4-FFF2-40B4-BE49-F238E27FC236}">
                  <a16:creationId xmlns:a16="http://schemas.microsoft.com/office/drawing/2014/main" id="{97D0A67D-79BE-4096-A663-18C5346C7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242" t="12837" r="24344" b="27485"/>
            <a:stretch>
              <a:fillRect/>
            </a:stretch>
          </p:blipFill>
          <p:spPr>
            <a:xfrm>
              <a:off x="212258" y="-657111"/>
              <a:ext cx="1334761" cy="1334761"/>
            </a:xfrm>
            <a:custGeom>
              <a:avLst/>
              <a:gdLst>
                <a:gd name="connsiteX0" fmla="*/ 0 w 1790033"/>
                <a:gd name="connsiteY0" fmla="*/ 0 h 1790033"/>
                <a:gd name="connsiteX1" fmla="*/ 1790033 w 1790033"/>
                <a:gd name="connsiteY1" fmla="*/ 0 h 1790033"/>
                <a:gd name="connsiteX2" fmla="*/ 1790033 w 1790033"/>
                <a:gd name="connsiteY2" fmla="*/ 1790033 h 1790033"/>
                <a:gd name="connsiteX3" fmla="*/ 0 w 1790033"/>
                <a:gd name="connsiteY3" fmla="*/ 1790033 h 179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033" h="1790033">
                  <a:moveTo>
                    <a:pt x="0" y="0"/>
                  </a:moveTo>
                  <a:lnTo>
                    <a:pt x="1790033" y="0"/>
                  </a:lnTo>
                  <a:lnTo>
                    <a:pt x="1790033" y="1790033"/>
                  </a:lnTo>
                  <a:lnTo>
                    <a:pt x="0" y="1790033"/>
                  </a:lnTo>
                  <a:close/>
                </a:path>
              </a:pathLst>
            </a:custGeom>
          </p:spPr>
        </p:pic>
      </p:grpSp>
      <p:grpSp>
        <p:nvGrpSpPr>
          <p:cNvPr id="716" name="组合 715">
            <a:extLst>
              <a:ext uri="{FF2B5EF4-FFF2-40B4-BE49-F238E27FC236}">
                <a16:creationId xmlns:a16="http://schemas.microsoft.com/office/drawing/2014/main" id="{B4FFC67C-7D1E-44E8-BF5F-3DC8D9DEB9BD}"/>
              </a:ext>
            </a:extLst>
          </p:cNvPr>
          <p:cNvGrpSpPr/>
          <p:nvPr/>
        </p:nvGrpSpPr>
        <p:grpSpPr>
          <a:xfrm>
            <a:off x="2253703" y="2436332"/>
            <a:ext cx="5974200" cy="769442"/>
            <a:chOff x="2224722" y="1825716"/>
            <a:chExt cx="5974200" cy="769442"/>
          </a:xfrm>
        </p:grpSpPr>
        <p:sp>
          <p:nvSpPr>
            <p:cNvPr id="696" name="文本框 695">
              <a:extLst>
                <a:ext uri="{FF2B5EF4-FFF2-40B4-BE49-F238E27FC236}">
                  <a16:creationId xmlns:a16="http://schemas.microsoft.com/office/drawing/2014/main" id="{ADEACEEE-BBF4-4E8E-B1A3-6C8354326C49}"/>
                </a:ext>
              </a:extLst>
            </p:cNvPr>
            <p:cNvSpPr txBox="1"/>
            <p:nvPr/>
          </p:nvSpPr>
          <p:spPr>
            <a:xfrm>
              <a:off x="2224722" y="1825717"/>
              <a:ext cx="59742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ln w="152400">
                    <a:solidFill>
                      <a:srgbClr val="3D0263"/>
                    </a:solidFill>
                  </a:ln>
                  <a:solidFill>
                    <a:srgbClr val="3D0263"/>
                  </a:solidFill>
                  <a:cs typeface="+mn-ea"/>
                  <a:sym typeface="+mn-lt"/>
                </a:rPr>
                <a:t>FREE PPT TEMPLATES</a:t>
              </a:r>
              <a:endParaRPr lang="zh-CN" altLang="en-US" sz="4400" dirty="0">
                <a:ln w="152400">
                  <a:solidFill>
                    <a:srgbClr val="3D0263"/>
                  </a:solidFill>
                </a:ln>
                <a:solidFill>
                  <a:srgbClr val="3D0263"/>
                </a:solidFill>
                <a:cs typeface="+mn-ea"/>
                <a:sym typeface="+mn-lt"/>
              </a:endParaRPr>
            </a:p>
          </p:txBody>
        </p:sp>
        <p:sp>
          <p:nvSpPr>
            <p:cNvPr id="697" name="文本框 696">
              <a:extLst>
                <a:ext uri="{FF2B5EF4-FFF2-40B4-BE49-F238E27FC236}">
                  <a16:creationId xmlns:a16="http://schemas.microsoft.com/office/drawing/2014/main" id="{FA18C3D0-B54C-4ADC-AAE6-9F842153C492}"/>
                </a:ext>
              </a:extLst>
            </p:cNvPr>
            <p:cNvSpPr txBox="1"/>
            <p:nvPr/>
          </p:nvSpPr>
          <p:spPr>
            <a:xfrm>
              <a:off x="2224722" y="1825716"/>
              <a:ext cx="59742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cs typeface="+mn-ea"/>
                  <a:sym typeface="+mn-lt"/>
                </a:rPr>
                <a:t>FREE PPT TEMPLATES</a:t>
              </a:r>
              <a:endParaRPr lang="zh-CN" altLang="en-US" sz="4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C1CD09A-259A-44EA-B0CA-D8E1BEA744FC}"/>
              </a:ext>
            </a:extLst>
          </p:cNvPr>
          <p:cNvGrpSpPr/>
          <p:nvPr/>
        </p:nvGrpSpPr>
        <p:grpSpPr>
          <a:xfrm>
            <a:off x="5008611" y="4868733"/>
            <a:ext cx="3203891" cy="614319"/>
            <a:chOff x="5008611" y="4868733"/>
            <a:chExt cx="3203891" cy="614319"/>
          </a:xfrm>
        </p:grpSpPr>
        <p:pic>
          <p:nvPicPr>
            <p:cNvPr id="687" name="图片 686">
              <a:extLst>
                <a:ext uri="{FF2B5EF4-FFF2-40B4-BE49-F238E27FC236}">
                  <a16:creationId xmlns:a16="http://schemas.microsoft.com/office/drawing/2014/main" id="{A661DA5F-4B2A-40BB-8504-7E6432296B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44" t="58078" r="13299" b="10251"/>
            <a:stretch/>
          </p:blipFill>
          <p:spPr>
            <a:xfrm>
              <a:off x="5008611" y="4868733"/>
              <a:ext cx="863600" cy="614319"/>
            </a:xfrm>
            <a:prstGeom prst="rect">
              <a:avLst/>
            </a:prstGeom>
          </p:spPr>
        </p:pic>
        <p:sp>
          <p:nvSpPr>
            <p:cNvPr id="700" name="文本框 699">
              <a:extLst>
                <a:ext uri="{FF2B5EF4-FFF2-40B4-BE49-F238E27FC236}">
                  <a16:creationId xmlns:a16="http://schemas.microsoft.com/office/drawing/2014/main" id="{2DF5A6CA-8B27-4108-BCBC-ABF105A99E25}"/>
                </a:ext>
              </a:extLst>
            </p:cNvPr>
            <p:cNvSpPr txBox="1"/>
            <p:nvPr/>
          </p:nvSpPr>
          <p:spPr>
            <a:xfrm>
              <a:off x="5816653" y="5026257"/>
              <a:ext cx="23958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3D0263"/>
                  </a:solidFill>
                  <a:cs typeface="+mn-ea"/>
                  <a:sym typeface="+mn-lt"/>
                </a:rPr>
                <a:t>Sharer </a:t>
              </a:r>
              <a:r>
                <a:rPr lang="zh-CN" altLang="en-US" sz="1600" dirty="0">
                  <a:solidFill>
                    <a:srgbClr val="3D0263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600" dirty="0">
                  <a:solidFill>
                    <a:srgbClr val="3D0263"/>
                  </a:solidFill>
                  <a:cs typeface="+mn-ea"/>
                  <a:sym typeface="+mn-lt"/>
                </a:rPr>
                <a:t>freeppt7.com</a:t>
              </a:r>
              <a:endParaRPr lang="zh-CN" altLang="en-US" sz="1600" dirty="0">
                <a:solidFill>
                  <a:srgbClr val="3D026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03" name="Oval 48">
            <a:extLst>
              <a:ext uri="{FF2B5EF4-FFF2-40B4-BE49-F238E27FC236}">
                <a16:creationId xmlns:a16="http://schemas.microsoft.com/office/drawing/2014/main" id="{24C3EDDA-DFF3-431A-8356-D4196CD89E6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518460" y="4292846"/>
            <a:ext cx="653965" cy="1721285"/>
          </a:xfrm>
          <a:custGeom>
            <a:avLst/>
            <a:gdLst/>
            <a:ahLst/>
            <a:cxnLst/>
            <a:rect l="l" t="t" r="r" b="b"/>
            <a:pathLst>
              <a:path w="653965" h="1721285">
                <a:moveTo>
                  <a:pt x="92544" y="47300"/>
                </a:moveTo>
                <a:cubicBezTo>
                  <a:pt x="92544" y="73423"/>
                  <a:pt x="71827" y="94600"/>
                  <a:pt x="46272" y="94600"/>
                </a:cubicBezTo>
                <a:cubicBezTo>
                  <a:pt x="20717" y="94600"/>
                  <a:pt x="0" y="73423"/>
                  <a:pt x="0" y="47300"/>
                </a:cubicBezTo>
                <a:cubicBezTo>
                  <a:pt x="0" y="21177"/>
                  <a:pt x="20717" y="0"/>
                  <a:pt x="46272" y="0"/>
                </a:cubicBezTo>
                <a:cubicBezTo>
                  <a:pt x="71827" y="0"/>
                  <a:pt x="92544" y="21177"/>
                  <a:pt x="92544" y="47300"/>
                </a:cubicBezTo>
                <a:close/>
                <a:moveTo>
                  <a:pt x="94600" y="228272"/>
                </a:moveTo>
                <a:cubicBezTo>
                  <a:pt x="94600" y="254395"/>
                  <a:pt x="73883" y="275572"/>
                  <a:pt x="48328" y="275572"/>
                </a:cubicBezTo>
                <a:cubicBezTo>
                  <a:pt x="22773" y="275572"/>
                  <a:pt x="2056" y="254395"/>
                  <a:pt x="2056" y="228272"/>
                </a:cubicBezTo>
                <a:cubicBezTo>
                  <a:pt x="2056" y="202149"/>
                  <a:pt x="22773" y="180972"/>
                  <a:pt x="48328" y="180972"/>
                </a:cubicBezTo>
                <a:cubicBezTo>
                  <a:pt x="73883" y="180972"/>
                  <a:pt x="94600" y="202149"/>
                  <a:pt x="94600" y="228272"/>
                </a:cubicBezTo>
                <a:close/>
                <a:moveTo>
                  <a:pt x="96656" y="589187"/>
                </a:moveTo>
                <a:cubicBezTo>
                  <a:pt x="96656" y="614742"/>
                  <a:pt x="76400" y="635459"/>
                  <a:pt x="51413" y="635459"/>
                </a:cubicBezTo>
                <a:cubicBezTo>
                  <a:pt x="26426" y="635459"/>
                  <a:pt x="6170" y="614742"/>
                  <a:pt x="6170" y="589187"/>
                </a:cubicBezTo>
                <a:cubicBezTo>
                  <a:pt x="6170" y="563632"/>
                  <a:pt x="26426" y="542915"/>
                  <a:pt x="51413" y="542915"/>
                </a:cubicBezTo>
                <a:cubicBezTo>
                  <a:pt x="76400" y="542915"/>
                  <a:pt x="96656" y="563632"/>
                  <a:pt x="96656" y="589187"/>
                </a:cubicBezTo>
                <a:close/>
                <a:moveTo>
                  <a:pt x="96657" y="408215"/>
                </a:moveTo>
                <a:cubicBezTo>
                  <a:pt x="96657" y="433770"/>
                  <a:pt x="75940" y="454487"/>
                  <a:pt x="50385" y="454487"/>
                </a:cubicBezTo>
                <a:cubicBezTo>
                  <a:pt x="24830" y="454487"/>
                  <a:pt x="4113" y="433770"/>
                  <a:pt x="4113" y="408215"/>
                </a:cubicBezTo>
                <a:cubicBezTo>
                  <a:pt x="4113" y="382660"/>
                  <a:pt x="24830" y="361943"/>
                  <a:pt x="50385" y="361943"/>
                </a:cubicBezTo>
                <a:cubicBezTo>
                  <a:pt x="75940" y="361943"/>
                  <a:pt x="96657" y="382660"/>
                  <a:pt x="96657" y="408215"/>
                </a:cubicBezTo>
                <a:close/>
                <a:moveTo>
                  <a:pt x="98713" y="770158"/>
                </a:moveTo>
                <a:cubicBezTo>
                  <a:pt x="98713" y="795713"/>
                  <a:pt x="78457" y="816430"/>
                  <a:pt x="53470" y="816430"/>
                </a:cubicBezTo>
                <a:cubicBezTo>
                  <a:pt x="28483" y="816430"/>
                  <a:pt x="8227" y="795713"/>
                  <a:pt x="8227" y="770158"/>
                </a:cubicBezTo>
                <a:cubicBezTo>
                  <a:pt x="8227" y="744603"/>
                  <a:pt x="28483" y="723886"/>
                  <a:pt x="53470" y="723886"/>
                </a:cubicBezTo>
                <a:cubicBezTo>
                  <a:pt x="78457" y="723886"/>
                  <a:pt x="98713" y="744603"/>
                  <a:pt x="98713" y="770158"/>
                </a:cubicBezTo>
                <a:close/>
                <a:moveTo>
                  <a:pt x="100770" y="951129"/>
                </a:moveTo>
                <a:cubicBezTo>
                  <a:pt x="100770" y="976684"/>
                  <a:pt x="80053" y="997401"/>
                  <a:pt x="54498" y="997401"/>
                </a:cubicBezTo>
                <a:cubicBezTo>
                  <a:pt x="28943" y="997401"/>
                  <a:pt x="8226" y="976684"/>
                  <a:pt x="8226" y="951129"/>
                </a:cubicBezTo>
                <a:cubicBezTo>
                  <a:pt x="8226" y="925574"/>
                  <a:pt x="28943" y="904857"/>
                  <a:pt x="54498" y="904857"/>
                </a:cubicBezTo>
                <a:cubicBezTo>
                  <a:pt x="80053" y="904857"/>
                  <a:pt x="100770" y="925574"/>
                  <a:pt x="100770" y="951129"/>
                </a:cubicBezTo>
                <a:close/>
                <a:moveTo>
                  <a:pt x="102826" y="1132100"/>
                </a:moveTo>
                <a:cubicBezTo>
                  <a:pt x="102826" y="1157655"/>
                  <a:pt x="82109" y="1178372"/>
                  <a:pt x="56554" y="1178372"/>
                </a:cubicBezTo>
                <a:cubicBezTo>
                  <a:pt x="30999" y="1178372"/>
                  <a:pt x="10282" y="1157655"/>
                  <a:pt x="10282" y="1132100"/>
                </a:cubicBezTo>
                <a:cubicBezTo>
                  <a:pt x="10282" y="1106545"/>
                  <a:pt x="30999" y="1085828"/>
                  <a:pt x="56554" y="1085828"/>
                </a:cubicBezTo>
                <a:cubicBezTo>
                  <a:pt x="82109" y="1085828"/>
                  <a:pt x="102826" y="1106545"/>
                  <a:pt x="102826" y="1132100"/>
                </a:cubicBezTo>
                <a:close/>
                <a:moveTo>
                  <a:pt x="104883" y="1313071"/>
                </a:moveTo>
                <a:cubicBezTo>
                  <a:pt x="104883" y="1338626"/>
                  <a:pt x="84166" y="1359343"/>
                  <a:pt x="58611" y="1359343"/>
                </a:cubicBezTo>
                <a:cubicBezTo>
                  <a:pt x="33056" y="1359343"/>
                  <a:pt x="12339" y="1338626"/>
                  <a:pt x="12339" y="1313071"/>
                </a:cubicBezTo>
                <a:cubicBezTo>
                  <a:pt x="12339" y="1287516"/>
                  <a:pt x="33056" y="1266799"/>
                  <a:pt x="58611" y="1266799"/>
                </a:cubicBezTo>
                <a:cubicBezTo>
                  <a:pt x="84166" y="1266799"/>
                  <a:pt x="104883" y="1287516"/>
                  <a:pt x="104883" y="1313071"/>
                </a:cubicBezTo>
                <a:close/>
                <a:moveTo>
                  <a:pt x="106938" y="1673985"/>
                </a:moveTo>
                <a:cubicBezTo>
                  <a:pt x="106938" y="1700108"/>
                  <a:pt x="86682" y="1721285"/>
                  <a:pt x="61695" y="1721285"/>
                </a:cubicBezTo>
                <a:cubicBezTo>
                  <a:pt x="36708" y="1721285"/>
                  <a:pt x="16452" y="1700108"/>
                  <a:pt x="16452" y="1673985"/>
                </a:cubicBezTo>
                <a:cubicBezTo>
                  <a:pt x="16452" y="1647862"/>
                  <a:pt x="36708" y="1626685"/>
                  <a:pt x="61695" y="1626685"/>
                </a:cubicBezTo>
                <a:cubicBezTo>
                  <a:pt x="86682" y="1626685"/>
                  <a:pt x="106938" y="1647862"/>
                  <a:pt x="106938" y="1673985"/>
                </a:cubicBezTo>
                <a:close/>
                <a:moveTo>
                  <a:pt x="106939" y="1493014"/>
                </a:moveTo>
                <a:cubicBezTo>
                  <a:pt x="106939" y="1519137"/>
                  <a:pt x="86222" y="1540314"/>
                  <a:pt x="60667" y="1540314"/>
                </a:cubicBezTo>
                <a:cubicBezTo>
                  <a:pt x="35112" y="1540314"/>
                  <a:pt x="14395" y="1519137"/>
                  <a:pt x="14395" y="1493014"/>
                </a:cubicBezTo>
                <a:cubicBezTo>
                  <a:pt x="14395" y="1466891"/>
                  <a:pt x="35112" y="1445714"/>
                  <a:pt x="60667" y="1445714"/>
                </a:cubicBezTo>
                <a:cubicBezTo>
                  <a:pt x="86222" y="1445714"/>
                  <a:pt x="106939" y="1466891"/>
                  <a:pt x="106939" y="1493014"/>
                </a:cubicBezTo>
                <a:close/>
                <a:moveTo>
                  <a:pt x="269402" y="47300"/>
                </a:moveTo>
                <a:cubicBezTo>
                  <a:pt x="269402" y="73423"/>
                  <a:pt x="248685" y="94600"/>
                  <a:pt x="223130" y="94600"/>
                </a:cubicBezTo>
                <a:cubicBezTo>
                  <a:pt x="197575" y="94600"/>
                  <a:pt x="176858" y="73423"/>
                  <a:pt x="176858" y="47300"/>
                </a:cubicBezTo>
                <a:cubicBezTo>
                  <a:pt x="176858" y="21177"/>
                  <a:pt x="197575" y="0"/>
                  <a:pt x="223130" y="0"/>
                </a:cubicBezTo>
                <a:cubicBezTo>
                  <a:pt x="248685" y="0"/>
                  <a:pt x="269402" y="21177"/>
                  <a:pt x="269402" y="47300"/>
                </a:cubicBezTo>
                <a:close/>
                <a:moveTo>
                  <a:pt x="271458" y="228272"/>
                </a:moveTo>
                <a:cubicBezTo>
                  <a:pt x="271458" y="254395"/>
                  <a:pt x="250741" y="275572"/>
                  <a:pt x="225186" y="275572"/>
                </a:cubicBezTo>
                <a:cubicBezTo>
                  <a:pt x="199631" y="275572"/>
                  <a:pt x="178914" y="254395"/>
                  <a:pt x="178914" y="228272"/>
                </a:cubicBezTo>
                <a:cubicBezTo>
                  <a:pt x="178914" y="202149"/>
                  <a:pt x="199631" y="180972"/>
                  <a:pt x="225186" y="180972"/>
                </a:cubicBezTo>
                <a:cubicBezTo>
                  <a:pt x="250741" y="180972"/>
                  <a:pt x="271458" y="202149"/>
                  <a:pt x="271458" y="228272"/>
                </a:cubicBezTo>
                <a:close/>
                <a:moveTo>
                  <a:pt x="273516" y="408215"/>
                </a:moveTo>
                <a:cubicBezTo>
                  <a:pt x="273516" y="433770"/>
                  <a:pt x="252799" y="454487"/>
                  <a:pt x="227244" y="454487"/>
                </a:cubicBezTo>
                <a:cubicBezTo>
                  <a:pt x="201689" y="454487"/>
                  <a:pt x="180972" y="433770"/>
                  <a:pt x="180972" y="408215"/>
                </a:cubicBezTo>
                <a:cubicBezTo>
                  <a:pt x="180972" y="382660"/>
                  <a:pt x="201689" y="361943"/>
                  <a:pt x="227244" y="361943"/>
                </a:cubicBezTo>
                <a:cubicBezTo>
                  <a:pt x="252799" y="361943"/>
                  <a:pt x="273516" y="382660"/>
                  <a:pt x="273516" y="408215"/>
                </a:cubicBezTo>
                <a:close/>
                <a:moveTo>
                  <a:pt x="275571" y="770158"/>
                </a:moveTo>
                <a:cubicBezTo>
                  <a:pt x="275571" y="795713"/>
                  <a:pt x="255315" y="816430"/>
                  <a:pt x="230328" y="816430"/>
                </a:cubicBezTo>
                <a:cubicBezTo>
                  <a:pt x="205341" y="816430"/>
                  <a:pt x="185085" y="795713"/>
                  <a:pt x="185085" y="770158"/>
                </a:cubicBezTo>
                <a:cubicBezTo>
                  <a:pt x="185085" y="744603"/>
                  <a:pt x="205341" y="723886"/>
                  <a:pt x="230328" y="723886"/>
                </a:cubicBezTo>
                <a:cubicBezTo>
                  <a:pt x="255315" y="723886"/>
                  <a:pt x="275571" y="744603"/>
                  <a:pt x="275571" y="770158"/>
                </a:cubicBezTo>
                <a:close/>
                <a:moveTo>
                  <a:pt x="275571" y="589187"/>
                </a:moveTo>
                <a:cubicBezTo>
                  <a:pt x="275571" y="614742"/>
                  <a:pt x="254854" y="635459"/>
                  <a:pt x="229299" y="635459"/>
                </a:cubicBezTo>
                <a:cubicBezTo>
                  <a:pt x="203744" y="635459"/>
                  <a:pt x="183027" y="614742"/>
                  <a:pt x="183027" y="589187"/>
                </a:cubicBezTo>
                <a:cubicBezTo>
                  <a:pt x="183027" y="563632"/>
                  <a:pt x="203744" y="542915"/>
                  <a:pt x="229299" y="542915"/>
                </a:cubicBezTo>
                <a:cubicBezTo>
                  <a:pt x="254854" y="542915"/>
                  <a:pt x="275571" y="563632"/>
                  <a:pt x="275571" y="589187"/>
                </a:cubicBezTo>
                <a:close/>
                <a:moveTo>
                  <a:pt x="277627" y="951129"/>
                </a:moveTo>
                <a:cubicBezTo>
                  <a:pt x="277627" y="976684"/>
                  <a:pt x="257371" y="997401"/>
                  <a:pt x="232384" y="997401"/>
                </a:cubicBezTo>
                <a:cubicBezTo>
                  <a:pt x="207397" y="997401"/>
                  <a:pt x="187141" y="976684"/>
                  <a:pt x="187141" y="951129"/>
                </a:cubicBezTo>
                <a:cubicBezTo>
                  <a:pt x="187141" y="925574"/>
                  <a:pt x="207397" y="904857"/>
                  <a:pt x="232384" y="904857"/>
                </a:cubicBezTo>
                <a:cubicBezTo>
                  <a:pt x="257371" y="904857"/>
                  <a:pt x="277627" y="925574"/>
                  <a:pt x="277627" y="951129"/>
                </a:cubicBezTo>
                <a:close/>
                <a:moveTo>
                  <a:pt x="279684" y="1132100"/>
                </a:moveTo>
                <a:cubicBezTo>
                  <a:pt x="279684" y="1157655"/>
                  <a:pt x="258967" y="1178372"/>
                  <a:pt x="233412" y="1178372"/>
                </a:cubicBezTo>
                <a:cubicBezTo>
                  <a:pt x="207857" y="1178372"/>
                  <a:pt x="187140" y="1157655"/>
                  <a:pt x="187140" y="1132100"/>
                </a:cubicBezTo>
                <a:cubicBezTo>
                  <a:pt x="187140" y="1106545"/>
                  <a:pt x="207857" y="1085828"/>
                  <a:pt x="233412" y="1085828"/>
                </a:cubicBezTo>
                <a:cubicBezTo>
                  <a:pt x="258967" y="1085828"/>
                  <a:pt x="279684" y="1106545"/>
                  <a:pt x="279684" y="1132100"/>
                </a:cubicBezTo>
                <a:close/>
                <a:moveTo>
                  <a:pt x="281742" y="1313071"/>
                </a:moveTo>
                <a:cubicBezTo>
                  <a:pt x="281742" y="1338626"/>
                  <a:pt x="261025" y="1359343"/>
                  <a:pt x="235470" y="1359343"/>
                </a:cubicBezTo>
                <a:cubicBezTo>
                  <a:pt x="209915" y="1359343"/>
                  <a:pt x="189198" y="1338626"/>
                  <a:pt x="189198" y="1313071"/>
                </a:cubicBezTo>
                <a:cubicBezTo>
                  <a:pt x="189198" y="1287516"/>
                  <a:pt x="209915" y="1266799"/>
                  <a:pt x="235470" y="1266799"/>
                </a:cubicBezTo>
                <a:cubicBezTo>
                  <a:pt x="261025" y="1266799"/>
                  <a:pt x="281742" y="1287516"/>
                  <a:pt x="281742" y="1313071"/>
                </a:cubicBezTo>
                <a:close/>
                <a:moveTo>
                  <a:pt x="283797" y="1493014"/>
                </a:moveTo>
                <a:cubicBezTo>
                  <a:pt x="283797" y="1519137"/>
                  <a:pt x="263080" y="1540314"/>
                  <a:pt x="237525" y="1540314"/>
                </a:cubicBezTo>
                <a:cubicBezTo>
                  <a:pt x="211970" y="1540314"/>
                  <a:pt x="191253" y="1519137"/>
                  <a:pt x="191253" y="1493014"/>
                </a:cubicBezTo>
                <a:cubicBezTo>
                  <a:pt x="191253" y="1466891"/>
                  <a:pt x="211970" y="1445714"/>
                  <a:pt x="237525" y="1445714"/>
                </a:cubicBezTo>
                <a:cubicBezTo>
                  <a:pt x="263080" y="1445714"/>
                  <a:pt x="283797" y="1466891"/>
                  <a:pt x="283797" y="1493014"/>
                </a:cubicBezTo>
                <a:close/>
                <a:moveTo>
                  <a:pt x="285854" y="1673985"/>
                </a:moveTo>
                <a:cubicBezTo>
                  <a:pt x="285854" y="1700108"/>
                  <a:pt x="265137" y="1721285"/>
                  <a:pt x="239582" y="1721285"/>
                </a:cubicBezTo>
                <a:cubicBezTo>
                  <a:pt x="214027" y="1721285"/>
                  <a:pt x="193310" y="1700108"/>
                  <a:pt x="193310" y="1673985"/>
                </a:cubicBezTo>
                <a:cubicBezTo>
                  <a:pt x="193310" y="1647862"/>
                  <a:pt x="214027" y="1626685"/>
                  <a:pt x="239582" y="1626685"/>
                </a:cubicBezTo>
                <a:cubicBezTo>
                  <a:pt x="265137" y="1626685"/>
                  <a:pt x="285854" y="1647862"/>
                  <a:pt x="285854" y="1673985"/>
                </a:cubicBezTo>
                <a:close/>
                <a:moveTo>
                  <a:pt x="460655" y="47300"/>
                </a:moveTo>
                <a:cubicBezTo>
                  <a:pt x="460655" y="73423"/>
                  <a:pt x="439938" y="94600"/>
                  <a:pt x="414383" y="94600"/>
                </a:cubicBezTo>
                <a:cubicBezTo>
                  <a:pt x="388828" y="94600"/>
                  <a:pt x="368111" y="73423"/>
                  <a:pt x="368111" y="47300"/>
                </a:cubicBezTo>
                <a:cubicBezTo>
                  <a:pt x="368111" y="21177"/>
                  <a:pt x="388828" y="0"/>
                  <a:pt x="414383" y="0"/>
                </a:cubicBezTo>
                <a:cubicBezTo>
                  <a:pt x="439938" y="0"/>
                  <a:pt x="460655" y="21177"/>
                  <a:pt x="460655" y="47300"/>
                </a:cubicBezTo>
                <a:close/>
                <a:moveTo>
                  <a:pt x="462712" y="228272"/>
                </a:moveTo>
                <a:cubicBezTo>
                  <a:pt x="462712" y="254395"/>
                  <a:pt x="441995" y="275572"/>
                  <a:pt x="416440" y="275572"/>
                </a:cubicBezTo>
                <a:cubicBezTo>
                  <a:pt x="390885" y="275572"/>
                  <a:pt x="370168" y="254395"/>
                  <a:pt x="370168" y="228272"/>
                </a:cubicBezTo>
                <a:cubicBezTo>
                  <a:pt x="370168" y="202149"/>
                  <a:pt x="390885" y="180972"/>
                  <a:pt x="416440" y="180972"/>
                </a:cubicBezTo>
                <a:cubicBezTo>
                  <a:pt x="441995" y="180972"/>
                  <a:pt x="462712" y="202149"/>
                  <a:pt x="462712" y="228272"/>
                </a:cubicBezTo>
                <a:close/>
                <a:moveTo>
                  <a:pt x="464768" y="589187"/>
                </a:moveTo>
                <a:cubicBezTo>
                  <a:pt x="464768" y="614742"/>
                  <a:pt x="444512" y="635459"/>
                  <a:pt x="419525" y="635459"/>
                </a:cubicBezTo>
                <a:cubicBezTo>
                  <a:pt x="394538" y="635459"/>
                  <a:pt x="374282" y="614742"/>
                  <a:pt x="374282" y="589187"/>
                </a:cubicBezTo>
                <a:cubicBezTo>
                  <a:pt x="374282" y="563632"/>
                  <a:pt x="394538" y="542915"/>
                  <a:pt x="419525" y="542915"/>
                </a:cubicBezTo>
                <a:cubicBezTo>
                  <a:pt x="444512" y="542915"/>
                  <a:pt x="464768" y="563632"/>
                  <a:pt x="464768" y="589187"/>
                </a:cubicBezTo>
                <a:close/>
                <a:moveTo>
                  <a:pt x="464768" y="408215"/>
                </a:moveTo>
                <a:cubicBezTo>
                  <a:pt x="464768" y="433770"/>
                  <a:pt x="444051" y="454487"/>
                  <a:pt x="418496" y="454487"/>
                </a:cubicBezTo>
                <a:cubicBezTo>
                  <a:pt x="392941" y="454487"/>
                  <a:pt x="372224" y="433770"/>
                  <a:pt x="372224" y="408215"/>
                </a:cubicBezTo>
                <a:cubicBezTo>
                  <a:pt x="372224" y="382660"/>
                  <a:pt x="392941" y="361943"/>
                  <a:pt x="418496" y="361943"/>
                </a:cubicBezTo>
                <a:cubicBezTo>
                  <a:pt x="444051" y="361943"/>
                  <a:pt x="464768" y="382660"/>
                  <a:pt x="464768" y="408215"/>
                </a:cubicBezTo>
                <a:close/>
                <a:moveTo>
                  <a:pt x="466826" y="770158"/>
                </a:moveTo>
                <a:cubicBezTo>
                  <a:pt x="466826" y="795713"/>
                  <a:pt x="446109" y="816430"/>
                  <a:pt x="420554" y="816430"/>
                </a:cubicBezTo>
                <a:cubicBezTo>
                  <a:pt x="394999" y="816430"/>
                  <a:pt x="374282" y="795713"/>
                  <a:pt x="374282" y="770158"/>
                </a:cubicBezTo>
                <a:cubicBezTo>
                  <a:pt x="374282" y="744603"/>
                  <a:pt x="394999" y="723886"/>
                  <a:pt x="420554" y="723886"/>
                </a:cubicBezTo>
                <a:cubicBezTo>
                  <a:pt x="446109" y="723886"/>
                  <a:pt x="466826" y="744603"/>
                  <a:pt x="466826" y="770158"/>
                </a:cubicBezTo>
                <a:close/>
                <a:moveTo>
                  <a:pt x="468881" y="951129"/>
                </a:moveTo>
                <a:cubicBezTo>
                  <a:pt x="468881" y="976684"/>
                  <a:pt x="448164" y="997401"/>
                  <a:pt x="422609" y="997401"/>
                </a:cubicBezTo>
                <a:cubicBezTo>
                  <a:pt x="397054" y="997401"/>
                  <a:pt x="376337" y="976684"/>
                  <a:pt x="376337" y="951129"/>
                </a:cubicBezTo>
                <a:cubicBezTo>
                  <a:pt x="376337" y="925574"/>
                  <a:pt x="397054" y="904857"/>
                  <a:pt x="422609" y="904857"/>
                </a:cubicBezTo>
                <a:cubicBezTo>
                  <a:pt x="448164" y="904857"/>
                  <a:pt x="468881" y="925574"/>
                  <a:pt x="468881" y="951129"/>
                </a:cubicBezTo>
                <a:close/>
                <a:moveTo>
                  <a:pt x="470939" y="1132100"/>
                </a:moveTo>
                <a:cubicBezTo>
                  <a:pt x="470939" y="1157655"/>
                  <a:pt x="450222" y="1178372"/>
                  <a:pt x="424667" y="1178372"/>
                </a:cubicBezTo>
                <a:cubicBezTo>
                  <a:pt x="399112" y="1178372"/>
                  <a:pt x="378395" y="1157655"/>
                  <a:pt x="378395" y="1132100"/>
                </a:cubicBezTo>
                <a:cubicBezTo>
                  <a:pt x="378395" y="1106545"/>
                  <a:pt x="399112" y="1085828"/>
                  <a:pt x="424667" y="1085828"/>
                </a:cubicBezTo>
                <a:cubicBezTo>
                  <a:pt x="450222" y="1085828"/>
                  <a:pt x="470939" y="1106545"/>
                  <a:pt x="470939" y="1132100"/>
                </a:cubicBezTo>
                <a:close/>
                <a:moveTo>
                  <a:pt x="472994" y="1313071"/>
                </a:moveTo>
                <a:cubicBezTo>
                  <a:pt x="472994" y="1338626"/>
                  <a:pt x="452277" y="1359343"/>
                  <a:pt x="426722" y="1359343"/>
                </a:cubicBezTo>
                <a:cubicBezTo>
                  <a:pt x="401167" y="1359343"/>
                  <a:pt x="380450" y="1338626"/>
                  <a:pt x="380450" y="1313071"/>
                </a:cubicBezTo>
                <a:cubicBezTo>
                  <a:pt x="380450" y="1287516"/>
                  <a:pt x="401167" y="1266799"/>
                  <a:pt x="426722" y="1266799"/>
                </a:cubicBezTo>
                <a:cubicBezTo>
                  <a:pt x="452277" y="1266799"/>
                  <a:pt x="472994" y="1287516"/>
                  <a:pt x="472994" y="1313071"/>
                </a:cubicBezTo>
                <a:close/>
                <a:moveTo>
                  <a:pt x="475049" y="1673985"/>
                </a:moveTo>
                <a:cubicBezTo>
                  <a:pt x="475049" y="1700108"/>
                  <a:pt x="454793" y="1721285"/>
                  <a:pt x="429806" y="1721285"/>
                </a:cubicBezTo>
                <a:cubicBezTo>
                  <a:pt x="404819" y="1721285"/>
                  <a:pt x="384563" y="1700108"/>
                  <a:pt x="384563" y="1673985"/>
                </a:cubicBezTo>
                <a:cubicBezTo>
                  <a:pt x="384563" y="1647862"/>
                  <a:pt x="404819" y="1626685"/>
                  <a:pt x="429806" y="1626685"/>
                </a:cubicBezTo>
                <a:cubicBezTo>
                  <a:pt x="454793" y="1626685"/>
                  <a:pt x="475049" y="1647862"/>
                  <a:pt x="475049" y="1673985"/>
                </a:cubicBezTo>
                <a:close/>
                <a:moveTo>
                  <a:pt x="475051" y="1493014"/>
                </a:moveTo>
                <a:cubicBezTo>
                  <a:pt x="475051" y="1519137"/>
                  <a:pt x="454334" y="1540314"/>
                  <a:pt x="428779" y="1540314"/>
                </a:cubicBezTo>
                <a:cubicBezTo>
                  <a:pt x="403224" y="1540314"/>
                  <a:pt x="382507" y="1519137"/>
                  <a:pt x="382507" y="1493014"/>
                </a:cubicBezTo>
                <a:cubicBezTo>
                  <a:pt x="382507" y="1466891"/>
                  <a:pt x="403224" y="1445714"/>
                  <a:pt x="428779" y="1445714"/>
                </a:cubicBezTo>
                <a:cubicBezTo>
                  <a:pt x="454334" y="1445714"/>
                  <a:pt x="475051" y="1466891"/>
                  <a:pt x="475051" y="1493014"/>
                </a:cubicBezTo>
                <a:close/>
                <a:moveTo>
                  <a:pt x="637513" y="47300"/>
                </a:moveTo>
                <a:cubicBezTo>
                  <a:pt x="637513" y="73423"/>
                  <a:pt x="616796" y="94600"/>
                  <a:pt x="591241" y="94600"/>
                </a:cubicBezTo>
                <a:cubicBezTo>
                  <a:pt x="565686" y="94600"/>
                  <a:pt x="544969" y="73423"/>
                  <a:pt x="544969" y="47300"/>
                </a:cubicBezTo>
                <a:cubicBezTo>
                  <a:pt x="544969" y="21177"/>
                  <a:pt x="565686" y="0"/>
                  <a:pt x="591241" y="0"/>
                </a:cubicBezTo>
                <a:cubicBezTo>
                  <a:pt x="616796" y="0"/>
                  <a:pt x="637513" y="21177"/>
                  <a:pt x="637513" y="47300"/>
                </a:cubicBezTo>
                <a:close/>
                <a:moveTo>
                  <a:pt x="639570" y="228272"/>
                </a:moveTo>
                <a:cubicBezTo>
                  <a:pt x="639570" y="254395"/>
                  <a:pt x="618853" y="275572"/>
                  <a:pt x="593298" y="275572"/>
                </a:cubicBezTo>
                <a:cubicBezTo>
                  <a:pt x="567743" y="275572"/>
                  <a:pt x="547026" y="254395"/>
                  <a:pt x="547026" y="228272"/>
                </a:cubicBezTo>
                <a:cubicBezTo>
                  <a:pt x="547026" y="202149"/>
                  <a:pt x="567743" y="180972"/>
                  <a:pt x="593298" y="180972"/>
                </a:cubicBezTo>
                <a:cubicBezTo>
                  <a:pt x="618853" y="180972"/>
                  <a:pt x="639570" y="202149"/>
                  <a:pt x="639570" y="228272"/>
                </a:cubicBezTo>
                <a:close/>
                <a:moveTo>
                  <a:pt x="641627" y="408215"/>
                </a:moveTo>
                <a:cubicBezTo>
                  <a:pt x="641627" y="433770"/>
                  <a:pt x="620910" y="454487"/>
                  <a:pt x="595355" y="454487"/>
                </a:cubicBezTo>
                <a:cubicBezTo>
                  <a:pt x="569800" y="454487"/>
                  <a:pt x="549083" y="433770"/>
                  <a:pt x="549083" y="408215"/>
                </a:cubicBezTo>
                <a:cubicBezTo>
                  <a:pt x="549083" y="382660"/>
                  <a:pt x="569800" y="361943"/>
                  <a:pt x="595355" y="361943"/>
                </a:cubicBezTo>
                <a:cubicBezTo>
                  <a:pt x="620910" y="361943"/>
                  <a:pt x="641627" y="382660"/>
                  <a:pt x="641627" y="408215"/>
                </a:cubicBezTo>
                <a:close/>
                <a:moveTo>
                  <a:pt x="643682" y="770158"/>
                </a:moveTo>
                <a:cubicBezTo>
                  <a:pt x="643682" y="795713"/>
                  <a:pt x="623426" y="816430"/>
                  <a:pt x="598439" y="816430"/>
                </a:cubicBezTo>
                <a:cubicBezTo>
                  <a:pt x="573452" y="816430"/>
                  <a:pt x="553196" y="795713"/>
                  <a:pt x="553196" y="770158"/>
                </a:cubicBezTo>
                <a:cubicBezTo>
                  <a:pt x="553196" y="744603"/>
                  <a:pt x="573452" y="723886"/>
                  <a:pt x="598439" y="723886"/>
                </a:cubicBezTo>
                <a:cubicBezTo>
                  <a:pt x="623426" y="723886"/>
                  <a:pt x="643682" y="744603"/>
                  <a:pt x="643682" y="770158"/>
                </a:cubicBezTo>
                <a:close/>
                <a:moveTo>
                  <a:pt x="643684" y="589187"/>
                </a:moveTo>
                <a:cubicBezTo>
                  <a:pt x="643684" y="614742"/>
                  <a:pt x="622967" y="635459"/>
                  <a:pt x="597412" y="635459"/>
                </a:cubicBezTo>
                <a:cubicBezTo>
                  <a:pt x="571857" y="635459"/>
                  <a:pt x="551140" y="614742"/>
                  <a:pt x="551140" y="589187"/>
                </a:cubicBezTo>
                <a:cubicBezTo>
                  <a:pt x="551140" y="563632"/>
                  <a:pt x="571857" y="542915"/>
                  <a:pt x="597412" y="542915"/>
                </a:cubicBezTo>
                <a:cubicBezTo>
                  <a:pt x="622967" y="542915"/>
                  <a:pt x="643684" y="563632"/>
                  <a:pt x="643684" y="589187"/>
                </a:cubicBezTo>
                <a:close/>
                <a:moveTo>
                  <a:pt x="645740" y="951129"/>
                </a:moveTo>
                <a:cubicBezTo>
                  <a:pt x="645740" y="976684"/>
                  <a:pt x="625023" y="997401"/>
                  <a:pt x="599468" y="997401"/>
                </a:cubicBezTo>
                <a:cubicBezTo>
                  <a:pt x="573913" y="997401"/>
                  <a:pt x="553196" y="976684"/>
                  <a:pt x="553196" y="951129"/>
                </a:cubicBezTo>
                <a:cubicBezTo>
                  <a:pt x="553196" y="925574"/>
                  <a:pt x="573913" y="904857"/>
                  <a:pt x="599468" y="904857"/>
                </a:cubicBezTo>
                <a:cubicBezTo>
                  <a:pt x="625023" y="904857"/>
                  <a:pt x="645740" y="925574"/>
                  <a:pt x="645740" y="951129"/>
                </a:cubicBezTo>
                <a:close/>
                <a:moveTo>
                  <a:pt x="647797" y="1132100"/>
                </a:moveTo>
                <a:cubicBezTo>
                  <a:pt x="647797" y="1157655"/>
                  <a:pt x="627080" y="1178372"/>
                  <a:pt x="601525" y="1178372"/>
                </a:cubicBezTo>
                <a:cubicBezTo>
                  <a:pt x="575970" y="1178372"/>
                  <a:pt x="555253" y="1157655"/>
                  <a:pt x="555253" y="1132100"/>
                </a:cubicBezTo>
                <a:cubicBezTo>
                  <a:pt x="555253" y="1106545"/>
                  <a:pt x="575970" y="1085828"/>
                  <a:pt x="601525" y="1085828"/>
                </a:cubicBezTo>
                <a:cubicBezTo>
                  <a:pt x="627080" y="1085828"/>
                  <a:pt x="647797" y="1106545"/>
                  <a:pt x="647797" y="1132100"/>
                </a:cubicBezTo>
                <a:close/>
                <a:moveTo>
                  <a:pt x="649853" y="1313071"/>
                </a:moveTo>
                <a:cubicBezTo>
                  <a:pt x="649853" y="1338626"/>
                  <a:pt x="629136" y="1359343"/>
                  <a:pt x="603581" y="1359343"/>
                </a:cubicBezTo>
                <a:cubicBezTo>
                  <a:pt x="578026" y="1359343"/>
                  <a:pt x="557309" y="1338626"/>
                  <a:pt x="557309" y="1313071"/>
                </a:cubicBezTo>
                <a:cubicBezTo>
                  <a:pt x="557309" y="1287516"/>
                  <a:pt x="578026" y="1266799"/>
                  <a:pt x="603581" y="1266799"/>
                </a:cubicBezTo>
                <a:cubicBezTo>
                  <a:pt x="629136" y="1266799"/>
                  <a:pt x="649853" y="1287516"/>
                  <a:pt x="649853" y="1313071"/>
                </a:cubicBezTo>
                <a:close/>
                <a:moveTo>
                  <a:pt x="651909" y="1493014"/>
                </a:moveTo>
                <a:cubicBezTo>
                  <a:pt x="651909" y="1519137"/>
                  <a:pt x="631192" y="1540314"/>
                  <a:pt x="605637" y="1540314"/>
                </a:cubicBezTo>
                <a:cubicBezTo>
                  <a:pt x="580082" y="1540314"/>
                  <a:pt x="559365" y="1519137"/>
                  <a:pt x="559365" y="1493014"/>
                </a:cubicBezTo>
                <a:cubicBezTo>
                  <a:pt x="559365" y="1466891"/>
                  <a:pt x="580082" y="1445714"/>
                  <a:pt x="605637" y="1445714"/>
                </a:cubicBezTo>
                <a:cubicBezTo>
                  <a:pt x="631192" y="1445714"/>
                  <a:pt x="651909" y="1466891"/>
                  <a:pt x="651909" y="1493014"/>
                </a:cubicBezTo>
                <a:close/>
                <a:moveTo>
                  <a:pt x="653965" y="1673985"/>
                </a:moveTo>
                <a:cubicBezTo>
                  <a:pt x="653965" y="1700108"/>
                  <a:pt x="633248" y="1721285"/>
                  <a:pt x="607693" y="1721285"/>
                </a:cubicBezTo>
                <a:cubicBezTo>
                  <a:pt x="582138" y="1721285"/>
                  <a:pt x="561421" y="1700108"/>
                  <a:pt x="561421" y="1673985"/>
                </a:cubicBezTo>
                <a:cubicBezTo>
                  <a:pt x="561421" y="1647862"/>
                  <a:pt x="582138" y="1626685"/>
                  <a:pt x="607693" y="1626685"/>
                </a:cubicBezTo>
                <a:cubicBezTo>
                  <a:pt x="633248" y="1626685"/>
                  <a:pt x="653965" y="1647862"/>
                  <a:pt x="653965" y="1673985"/>
                </a:cubicBezTo>
                <a:close/>
              </a:path>
            </a:pathLst>
          </a:custGeom>
          <a:solidFill>
            <a:srgbClr val="FCA5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04" name="组合 703">
            <a:extLst>
              <a:ext uri="{FF2B5EF4-FFF2-40B4-BE49-F238E27FC236}">
                <a16:creationId xmlns:a16="http://schemas.microsoft.com/office/drawing/2014/main" id="{B62A5AFB-3F6A-4399-9235-F2C5DA6CB2DF}"/>
              </a:ext>
            </a:extLst>
          </p:cNvPr>
          <p:cNvGrpSpPr/>
          <p:nvPr/>
        </p:nvGrpSpPr>
        <p:grpSpPr>
          <a:xfrm>
            <a:off x="10635561" y="1834133"/>
            <a:ext cx="288925" cy="1504950"/>
            <a:chOff x="7637463" y="3603626"/>
            <a:chExt cx="288925" cy="1504950"/>
          </a:xfrm>
        </p:grpSpPr>
        <p:sp>
          <p:nvSpPr>
            <p:cNvPr id="705" name="Rectangle 28">
              <a:extLst>
                <a:ext uri="{FF2B5EF4-FFF2-40B4-BE49-F238E27FC236}">
                  <a16:creationId xmlns:a16="http://schemas.microsoft.com/office/drawing/2014/main" id="{BC02984F-1469-40C3-8411-C4E14CC52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7463" y="3709988"/>
              <a:ext cx="288925" cy="71438"/>
            </a:xfrm>
            <a:prstGeom prst="rect">
              <a:avLst/>
            </a:prstGeom>
            <a:solidFill>
              <a:srgbClr val="FE1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6" name="Rectangle 29">
              <a:extLst>
                <a:ext uri="{FF2B5EF4-FFF2-40B4-BE49-F238E27FC236}">
                  <a16:creationId xmlns:a16="http://schemas.microsoft.com/office/drawing/2014/main" id="{4B6FDF4E-4B93-4764-AB9C-FCAC4A395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5413" y="3603626"/>
              <a:ext cx="73025" cy="284163"/>
            </a:xfrm>
            <a:prstGeom prst="rect">
              <a:avLst/>
            </a:prstGeom>
            <a:solidFill>
              <a:srgbClr val="FE1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7" name="Rectangle 30">
              <a:extLst>
                <a:ext uri="{FF2B5EF4-FFF2-40B4-BE49-F238E27FC236}">
                  <a16:creationId xmlns:a16="http://schemas.microsoft.com/office/drawing/2014/main" id="{9F34F651-5109-4EA8-9A5A-26D6A2AC9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7463" y="3709988"/>
              <a:ext cx="288925" cy="71438"/>
            </a:xfrm>
            <a:prstGeom prst="rect">
              <a:avLst/>
            </a:prstGeom>
            <a:solidFill>
              <a:srgbClr val="F4B31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8" name="Rectangle 31">
              <a:extLst>
                <a:ext uri="{FF2B5EF4-FFF2-40B4-BE49-F238E27FC236}">
                  <a16:creationId xmlns:a16="http://schemas.microsoft.com/office/drawing/2014/main" id="{2F5CB6AF-1D69-4754-A7C5-3A50BC7AF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5413" y="3603626"/>
              <a:ext cx="73025" cy="284163"/>
            </a:xfrm>
            <a:prstGeom prst="rect">
              <a:avLst/>
            </a:prstGeom>
            <a:solidFill>
              <a:srgbClr val="F4B31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9" name="Rectangle 32">
              <a:extLst>
                <a:ext uri="{FF2B5EF4-FFF2-40B4-BE49-F238E27FC236}">
                  <a16:creationId xmlns:a16="http://schemas.microsoft.com/office/drawing/2014/main" id="{EE09ABED-337C-4217-93DD-40575CB90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7463" y="4116388"/>
              <a:ext cx="288925" cy="73025"/>
            </a:xfrm>
            <a:prstGeom prst="rect">
              <a:avLst/>
            </a:prstGeom>
            <a:solidFill>
              <a:srgbClr val="F4B31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0" name="Rectangle 33">
              <a:extLst>
                <a:ext uri="{FF2B5EF4-FFF2-40B4-BE49-F238E27FC236}">
                  <a16:creationId xmlns:a16="http://schemas.microsoft.com/office/drawing/2014/main" id="{02D3E328-529C-4A88-8499-79172F6EA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5413" y="4010026"/>
              <a:ext cx="73025" cy="284163"/>
            </a:xfrm>
            <a:prstGeom prst="rect">
              <a:avLst/>
            </a:prstGeom>
            <a:solidFill>
              <a:srgbClr val="F4B31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1" name="Rectangle 34">
              <a:extLst>
                <a:ext uri="{FF2B5EF4-FFF2-40B4-BE49-F238E27FC236}">
                  <a16:creationId xmlns:a16="http://schemas.microsoft.com/office/drawing/2014/main" id="{437B0363-8FA6-47C7-A277-3A639DCC0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7463" y="4522788"/>
              <a:ext cx="288925" cy="73025"/>
            </a:xfrm>
            <a:prstGeom prst="rect">
              <a:avLst/>
            </a:prstGeom>
            <a:solidFill>
              <a:srgbClr val="3D0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2" name="Rectangle 35">
              <a:extLst>
                <a:ext uri="{FF2B5EF4-FFF2-40B4-BE49-F238E27FC236}">
                  <a16:creationId xmlns:a16="http://schemas.microsoft.com/office/drawing/2014/main" id="{B05AEA1D-2DA8-4E7E-9B80-B5C7C8C0C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5413" y="4418013"/>
              <a:ext cx="73025" cy="284163"/>
            </a:xfrm>
            <a:prstGeom prst="rect">
              <a:avLst/>
            </a:prstGeom>
            <a:solidFill>
              <a:srgbClr val="3D0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713" name="组合 712">
              <a:extLst>
                <a:ext uri="{FF2B5EF4-FFF2-40B4-BE49-F238E27FC236}">
                  <a16:creationId xmlns:a16="http://schemas.microsoft.com/office/drawing/2014/main" id="{A952E4E7-3B33-41E3-80D1-C1B88371B7C0}"/>
                </a:ext>
              </a:extLst>
            </p:cNvPr>
            <p:cNvGrpSpPr/>
            <p:nvPr/>
          </p:nvGrpSpPr>
          <p:grpSpPr>
            <a:xfrm>
              <a:off x="7637463" y="4824413"/>
              <a:ext cx="288925" cy="284163"/>
              <a:chOff x="7637463" y="4824413"/>
              <a:chExt cx="288925" cy="284163"/>
            </a:xfrm>
          </p:grpSpPr>
          <p:sp>
            <p:nvSpPr>
              <p:cNvPr id="714" name="Rectangle 36">
                <a:extLst>
                  <a:ext uri="{FF2B5EF4-FFF2-40B4-BE49-F238E27FC236}">
                    <a16:creationId xmlns:a16="http://schemas.microsoft.com/office/drawing/2014/main" id="{02354D22-57BD-4C01-8CDD-47FED35A9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7463" y="4930776"/>
                <a:ext cx="288925" cy="71438"/>
              </a:xfrm>
              <a:prstGeom prst="rect">
                <a:avLst/>
              </a:prstGeom>
              <a:solidFill>
                <a:srgbClr val="F4B31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15" name="Rectangle 37">
                <a:extLst>
                  <a:ext uri="{FF2B5EF4-FFF2-40B4-BE49-F238E27FC236}">
                    <a16:creationId xmlns:a16="http://schemas.microsoft.com/office/drawing/2014/main" id="{61240D37-607A-4519-8E7E-F6AE23C57E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5413" y="4824413"/>
                <a:ext cx="73025" cy="284163"/>
              </a:xfrm>
              <a:prstGeom prst="rect">
                <a:avLst/>
              </a:prstGeom>
              <a:solidFill>
                <a:srgbClr val="F4B31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54934992-DDC2-4EB9-BA96-430F8D4B0EE8}"/>
              </a:ext>
            </a:extLst>
          </p:cNvPr>
          <p:cNvSpPr/>
          <p:nvPr/>
        </p:nvSpPr>
        <p:spPr>
          <a:xfrm>
            <a:off x="1761376" y="16859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E45C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FFF0E5"/>
                </a:solidFill>
              </a:rPr>
              <a:t>LOGO</a:t>
            </a:r>
            <a:endParaRPr lang="ko-KR" altLang="en-US" sz="2700" dirty="0">
              <a:solidFill>
                <a:srgbClr val="FFF0E5"/>
              </a:solidFill>
            </a:endParaRPr>
          </a:p>
        </p:txBody>
      </p:sp>
      <p:sp>
        <p:nvSpPr>
          <p:cNvPr id="39" name="TextBox 3">
            <a:hlinkClick r:id="rId7"/>
            <a:extLst>
              <a:ext uri="{FF2B5EF4-FFF2-40B4-BE49-F238E27FC236}">
                <a16:creationId xmlns:a16="http://schemas.microsoft.com/office/drawing/2014/main" id="{FDC3678B-6080-48C3-B6D4-7160BF02B088}"/>
              </a:ext>
            </a:extLst>
          </p:cNvPr>
          <p:cNvSpPr txBox="1"/>
          <p:nvPr/>
        </p:nvSpPr>
        <p:spPr>
          <a:xfrm>
            <a:off x="3058290" y="592382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rgbClr val="FED6B8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FED6B8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971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0FB63E41-C18C-42E1-B9CC-A8B683CD62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" t="41603" r="404" b="11670"/>
          <a:stretch>
            <a:fillRect/>
          </a:stretch>
        </p:blipFill>
        <p:spPr>
          <a:xfrm>
            <a:off x="2145646" y="1742330"/>
            <a:ext cx="7334653" cy="2303457"/>
          </a:xfrm>
          <a:custGeom>
            <a:avLst/>
            <a:gdLst>
              <a:gd name="connsiteX0" fmla="*/ 0 w 7334653"/>
              <a:gd name="connsiteY0" fmla="*/ 0 h 2303457"/>
              <a:gd name="connsiteX1" fmla="*/ 7334653 w 7334653"/>
              <a:gd name="connsiteY1" fmla="*/ 0 h 2303457"/>
              <a:gd name="connsiteX2" fmla="*/ 7334653 w 7334653"/>
              <a:gd name="connsiteY2" fmla="*/ 2303457 h 2303457"/>
              <a:gd name="connsiteX3" fmla="*/ 0 w 7334653"/>
              <a:gd name="connsiteY3" fmla="*/ 2303457 h 230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34653" h="2303457">
                <a:moveTo>
                  <a:pt x="0" y="0"/>
                </a:moveTo>
                <a:lnTo>
                  <a:pt x="7334653" y="0"/>
                </a:lnTo>
                <a:lnTo>
                  <a:pt x="7334653" y="2303457"/>
                </a:lnTo>
                <a:lnTo>
                  <a:pt x="0" y="2303457"/>
                </a:lnTo>
                <a:close/>
              </a:path>
            </a:pathLst>
          </a:custGeom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6496A6C-7B15-41EF-8B3B-E5540F0D578A}"/>
              </a:ext>
            </a:extLst>
          </p:cNvPr>
          <p:cNvGrpSpPr/>
          <p:nvPr/>
        </p:nvGrpSpPr>
        <p:grpSpPr>
          <a:xfrm>
            <a:off x="1937864" y="590872"/>
            <a:ext cx="2624407" cy="784941"/>
            <a:chOff x="2551899" y="443453"/>
            <a:chExt cx="2624407" cy="78494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784D63B4-42AE-4F77-9A5A-E9ED3FF8DC81}"/>
                </a:ext>
              </a:extLst>
            </p:cNvPr>
            <p:cNvSpPr txBox="1"/>
            <p:nvPr/>
          </p:nvSpPr>
          <p:spPr>
            <a:xfrm>
              <a:off x="2551899" y="443453"/>
              <a:ext cx="2010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spc="300" dirty="0">
                  <a:solidFill>
                    <a:srgbClr val="3D0263"/>
                  </a:solidFill>
                  <a:cs typeface="+mn-ea"/>
                  <a:sym typeface="+mn-lt"/>
                </a:rPr>
                <a:t>Add title</a:t>
              </a:r>
              <a:endParaRPr lang="zh-CN" altLang="en-US" sz="2800" spc="300" dirty="0">
                <a:solidFill>
                  <a:srgbClr val="3D0263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2450D02-DC4F-4F3F-9705-4C5419B99189}"/>
                </a:ext>
              </a:extLst>
            </p:cNvPr>
            <p:cNvSpPr txBox="1"/>
            <p:nvPr/>
          </p:nvSpPr>
          <p:spPr>
            <a:xfrm>
              <a:off x="2567900" y="951395"/>
              <a:ext cx="2608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Fill in the description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D0C0FEB-3EFE-4E6A-BD62-FE3C6708425F}"/>
              </a:ext>
            </a:extLst>
          </p:cNvPr>
          <p:cNvGrpSpPr/>
          <p:nvPr/>
        </p:nvGrpSpPr>
        <p:grpSpPr>
          <a:xfrm>
            <a:off x="8860935" y="2277200"/>
            <a:ext cx="1831435" cy="616858"/>
            <a:chOff x="2109045" y="2993572"/>
            <a:chExt cx="1831435" cy="616858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779BABF-517F-4324-9FF1-D2BC38310168}"/>
                </a:ext>
              </a:extLst>
            </p:cNvPr>
            <p:cNvSpPr/>
            <p:nvPr/>
          </p:nvSpPr>
          <p:spPr>
            <a:xfrm>
              <a:off x="2109045" y="2993572"/>
              <a:ext cx="1831435" cy="537028"/>
            </a:xfrm>
            <a:prstGeom prst="rect">
              <a:avLst/>
            </a:prstGeom>
            <a:solidFill>
              <a:srgbClr val="D79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FE0511C-D5E2-42C2-BD27-04512851DEBE}"/>
                </a:ext>
              </a:extLst>
            </p:cNvPr>
            <p:cNvSpPr/>
            <p:nvPr/>
          </p:nvSpPr>
          <p:spPr>
            <a:xfrm>
              <a:off x="2206171" y="3073402"/>
              <a:ext cx="1705281" cy="5370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31409BCB-BC4B-49B5-929D-38A78E256F9B}"/>
                </a:ext>
              </a:extLst>
            </p:cNvPr>
            <p:cNvSpPr txBox="1"/>
            <p:nvPr/>
          </p:nvSpPr>
          <p:spPr>
            <a:xfrm>
              <a:off x="2302362" y="3129456"/>
              <a:ext cx="1455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3D0263"/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rgbClr val="3D026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5E0F32F6-6727-4F22-9F31-26CDC9D9232E}"/>
              </a:ext>
            </a:extLst>
          </p:cNvPr>
          <p:cNvGrpSpPr/>
          <p:nvPr/>
        </p:nvGrpSpPr>
        <p:grpSpPr>
          <a:xfrm>
            <a:off x="785260" y="5727759"/>
            <a:ext cx="738740" cy="501543"/>
            <a:chOff x="785260" y="5727759"/>
            <a:chExt cx="738740" cy="501543"/>
          </a:xfrm>
        </p:grpSpPr>
        <p:sp>
          <p:nvSpPr>
            <p:cNvPr id="44" name="iconfont-10774-5766785">
              <a:extLst>
                <a:ext uri="{FF2B5EF4-FFF2-40B4-BE49-F238E27FC236}">
                  <a16:creationId xmlns:a16="http://schemas.microsoft.com/office/drawing/2014/main" id="{23259B85-CB78-400F-8F82-A9EB23452B98}"/>
                </a:ext>
              </a:extLst>
            </p:cNvPr>
            <p:cNvSpPr/>
            <p:nvPr/>
          </p:nvSpPr>
          <p:spPr>
            <a:xfrm>
              <a:off x="914805" y="5727759"/>
              <a:ext cx="434618" cy="428972"/>
            </a:xfrm>
            <a:custGeom>
              <a:avLst/>
              <a:gdLst>
                <a:gd name="T0" fmla="*/ 12080 w 12347"/>
                <a:gd name="T1" fmla="*/ 2693 h 12186"/>
                <a:gd name="T2" fmla="*/ 9680 w 12347"/>
                <a:gd name="T3" fmla="*/ 266 h 12186"/>
                <a:gd name="T4" fmla="*/ 8720 w 12347"/>
                <a:gd name="T5" fmla="*/ 266 h 12186"/>
                <a:gd name="T6" fmla="*/ 533 w 12347"/>
                <a:gd name="T7" fmla="*/ 8426 h 12186"/>
                <a:gd name="T8" fmla="*/ 347 w 12347"/>
                <a:gd name="T9" fmla="*/ 8826 h 12186"/>
                <a:gd name="T10" fmla="*/ 27 w 12347"/>
                <a:gd name="T11" fmla="*/ 11413 h 12186"/>
                <a:gd name="T12" fmla="*/ 213 w 12347"/>
                <a:gd name="T13" fmla="*/ 11973 h 12186"/>
                <a:gd name="T14" fmla="*/ 720 w 12347"/>
                <a:gd name="T15" fmla="*/ 12186 h 12186"/>
                <a:gd name="T16" fmla="*/ 773 w 12347"/>
                <a:gd name="T17" fmla="*/ 12186 h 12186"/>
                <a:gd name="T18" fmla="*/ 3493 w 12347"/>
                <a:gd name="T19" fmla="*/ 12026 h 12186"/>
                <a:gd name="T20" fmla="*/ 3947 w 12347"/>
                <a:gd name="T21" fmla="*/ 11840 h 12186"/>
                <a:gd name="T22" fmla="*/ 12107 w 12347"/>
                <a:gd name="T23" fmla="*/ 3680 h 12186"/>
                <a:gd name="T24" fmla="*/ 12080 w 12347"/>
                <a:gd name="T25" fmla="*/ 2693 h 1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47" h="12186">
                  <a:moveTo>
                    <a:pt x="12080" y="2693"/>
                  </a:moveTo>
                  <a:lnTo>
                    <a:pt x="9680" y="266"/>
                  </a:lnTo>
                  <a:cubicBezTo>
                    <a:pt x="9413" y="0"/>
                    <a:pt x="8960" y="0"/>
                    <a:pt x="8720" y="266"/>
                  </a:cubicBezTo>
                  <a:lnTo>
                    <a:pt x="533" y="8426"/>
                  </a:lnTo>
                  <a:cubicBezTo>
                    <a:pt x="427" y="8533"/>
                    <a:pt x="347" y="8666"/>
                    <a:pt x="347" y="8826"/>
                  </a:cubicBezTo>
                  <a:lnTo>
                    <a:pt x="27" y="11413"/>
                  </a:lnTo>
                  <a:cubicBezTo>
                    <a:pt x="0" y="11626"/>
                    <a:pt x="80" y="11813"/>
                    <a:pt x="213" y="11973"/>
                  </a:cubicBezTo>
                  <a:cubicBezTo>
                    <a:pt x="347" y="12106"/>
                    <a:pt x="533" y="12186"/>
                    <a:pt x="720" y="12186"/>
                  </a:cubicBezTo>
                  <a:lnTo>
                    <a:pt x="773" y="12186"/>
                  </a:lnTo>
                  <a:lnTo>
                    <a:pt x="3493" y="12026"/>
                  </a:lnTo>
                  <a:cubicBezTo>
                    <a:pt x="3653" y="12026"/>
                    <a:pt x="3813" y="11946"/>
                    <a:pt x="3947" y="11840"/>
                  </a:cubicBezTo>
                  <a:lnTo>
                    <a:pt x="12107" y="3680"/>
                  </a:lnTo>
                  <a:cubicBezTo>
                    <a:pt x="12347" y="3413"/>
                    <a:pt x="12347" y="2960"/>
                    <a:pt x="12080" y="2693"/>
                  </a:cubicBezTo>
                  <a:close/>
                </a:path>
              </a:pathLst>
            </a:custGeom>
            <a:solidFill>
              <a:srgbClr val="840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4F78E635-6E0B-4E23-A744-DB41042C5FEC}"/>
                </a:ext>
              </a:extLst>
            </p:cNvPr>
            <p:cNvCxnSpPr>
              <a:cxnSpLocks/>
            </p:cNvCxnSpPr>
            <p:nvPr/>
          </p:nvCxnSpPr>
          <p:spPr>
            <a:xfrm>
              <a:off x="785260" y="6229302"/>
              <a:ext cx="738740" cy="0"/>
            </a:xfrm>
            <a:prstGeom prst="line">
              <a:avLst/>
            </a:prstGeom>
            <a:ln>
              <a:solidFill>
                <a:srgbClr val="D79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EABFE65-74B4-4307-A5AD-94A92927B6F4}"/>
              </a:ext>
            </a:extLst>
          </p:cNvPr>
          <p:cNvGrpSpPr/>
          <p:nvPr/>
        </p:nvGrpSpPr>
        <p:grpSpPr>
          <a:xfrm>
            <a:off x="3041813" y="4412304"/>
            <a:ext cx="3410041" cy="1854823"/>
            <a:chOff x="3041813" y="4412304"/>
            <a:chExt cx="3410041" cy="1854823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C0185004-D87E-412F-99CD-9A7CDEA143B6}"/>
                </a:ext>
              </a:extLst>
            </p:cNvPr>
            <p:cNvSpPr/>
            <p:nvPr/>
          </p:nvSpPr>
          <p:spPr>
            <a:xfrm>
              <a:off x="3041813" y="4412304"/>
              <a:ext cx="3410041" cy="185482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D799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B3808FD-907F-4039-A3AB-87EDC9585EC8}"/>
                </a:ext>
              </a:extLst>
            </p:cNvPr>
            <p:cNvGrpSpPr/>
            <p:nvPr/>
          </p:nvGrpSpPr>
          <p:grpSpPr>
            <a:xfrm>
              <a:off x="3386268" y="4620609"/>
              <a:ext cx="425116" cy="391885"/>
              <a:chOff x="7817307" y="2696411"/>
              <a:chExt cx="425116" cy="391885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5439CBDF-AEB8-49FA-8B0C-E6502464CA30}"/>
                  </a:ext>
                </a:extLst>
              </p:cNvPr>
              <p:cNvSpPr/>
              <p:nvPr/>
            </p:nvSpPr>
            <p:spPr>
              <a:xfrm>
                <a:off x="7823200" y="2696411"/>
                <a:ext cx="391885" cy="391885"/>
              </a:xfrm>
              <a:prstGeom prst="rect">
                <a:avLst/>
              </a:prstGeom>
              <a:solidFill>
                <a:srgbClr val="D799F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FA539F2E-FB2A-4C08-AE26-3E87CE70EC6A}"/>
                  </a:ext>
                </a:extLst>
              </p:cNvPr>
              <p:cNvSpPr txBox="1"/>
              <p:nvPr/>
            </p:nvSpPr>
            <p:spPr>
              <a:xfrm>
                <a:off x="7817307" y="2723076"/>
                <a:ext cx="425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D34F1906-F115-466C-9B79-F1CAC2C4D7DF}"/>
                </a:ext>
              </a:extLst>
            </p:cNvPr>
            <p:cNvSpPr/>
            <p:nvPr/>
          </p:nvSpPr>
          <p:spPr>
            <a:xfrm>
              <a:off x="3981581" y="4985828"/>
              <a:ext cx="2184548" cy="775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9E20CF5-4B4D-480D-ACAD-C5F67E2012FE}"/>
                </a:ext>
              </a:extLst>
            </p:cNvPr>
            <p:cNvSpPr txBox="1"/>
            <p:nvPr/>
          </p:nvSpPr>
          <p:spPr>
            <a:xfrm>
              <a:off x="3981581" y="4612026"/>
              <a:ext cx="1244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8404D2"/>
                  </a:solidFill>
                  <a:cs typeface="+mn-ea"/>
                  <a:sym typeface="+mn-lt"/>
                </a:rPr>
                <a:t>Add title</a:t>
              </a:r>
              <a:endParaRPr lang="zh-CN" altLang="en-US" sz="2000" dirty="0">
                <a:solidFill>
                  <a:srgbClr val="8404D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EC9E9329-9B97-477B-AF79-1A06E7E2A956}"/>
              </a:ext>
            </a:extLst>
          </p:cNvPr>
          <p:cNvGrpSpPr/>
          <p:nvPr/>
        </p:nvGrpSpPr>
        <p:grpSpPr>
          <a:xfrm>
            <a:off x="7635286" y="4412304"/>
            <a:ext cx="3410041" cy="1854823"/>
            <a:chOff x="7635286" y="4412304"/>
            <a:chExt cx="3410041" cy="1854823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CAE771B2-3CA5-4F29-9DBB-F7FEE1F5D271}"/>
                </a:ext>
              </a:extLst>
            </p:cNvPr>
            <p:cNvSpPr/>
            <p:nvPr/>
          </p:nvSpPr>
          <p:spPr>
            <a:xfrm>
              <a:off x="7635286" y="4412304"/>
              <a:ext cx="3410041" cy="185482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A6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3335DBFD-4978-4784-8DC9-11D4D11F5DD5}"/>
                </a:ext>
              </a:extLst>
            </p:cNvPr>
            <p:cNvGrpSpPr/>
            <p:nvPr/>
          </p:nvGrpSpPr>
          <p:grpSpPr>
            <a:xfrm>
              <a:off x="7979741" y="4620609"/>
              <a:ext cx="425116" cy="391885"/>
              <a:chOff x="7817307" y="2696411"/>
              <a:chExt cx="425116" cy="391885"/>
            </a:xfrm>
          </p:grpSpPr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C76EF70D-026B-4C54-8A6D-4CBDAFD77831}"/>
                  </a:ext>
                </a:extLst>
              </p:cNvPr>
              <p:cNvSpPr/>
              <p:nvPr/>
            </p:nvSpPr>
            <p:spPr>
              <a:xfrm>
                <a:off x="7823200" y="2696411"/>
                <a:ext cx="391885" cy="391885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423CA793-92CE-4D7E-8368-952F18EE2456}"/>
                  </a:ext>
                </a:extLst>
              </p:cNvPr>
              <p:cNvSpPr txBox="1"/>
              <p:nvPr/>
            </p:nvSpPr>
            <p:spPr>
              <a:xfrm>
                <a:off x="7817307" y="2723076"/>
                <a:ext cx="425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EEC0F24C-2885-4662-966A-9BE63B4B35C7}"/>
                </a:ext>
              </a:extLst>
            </p:cNvPr>
            <p:cNvSpPr/>
            <p:nvPr/>
          </p:nvSpPr>
          <p:spPr>
            <a:xfrm>
              <a:off x="8575054" y="4985828"/>
              <a:ext cx="2184548" cy="775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7290CD25-B2AE-4B9D-B19E-4C5D01594E60}"/>
                </a:ext>
              </a:extLst>
            </p:cNvPr>
            <p:cNvSpPr txBox="1"/>
            <p:nvPr/>
          </p:nvSpPr>
          <p:spPr>
            <a:xfrm>
              <a:off x="8575054" y="4612026"/>
              <a:ext cx="1244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2"/>
                  </a:solidFill>
                  <a:cs typeface="+mn-ea"/>
                  <a:sym typeface="+mn-lt"/>
                </a:rPr>
                <a:t>Add title</a:t>
              </a:r>
              <a:endParaRPr lang="zh-CN" altLang="en-US" sz="20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5" name="iconfont-1000-785033">
            <a:extLst>
              <a:ext uri="{FF2B5EF4-FFF2-40B4-BE49-F238E27FC236}">
                <a16:creationId xmlns:a16="http://schemas.microsoft.com/office/drawing/2014/main" id="{7098BE4B-FEBF-4B4A-94AA-D09B846CF103}"/>
              </a:ext>
            </a:extLst>
          </p:cNvPr>
          <p:cNvSpPr/>
          <p:nvPr/>
        </p:nvSpPr>
        <p:spPr>
          <a:xfrm>
            <a:off x="11045327" y="721836"/>
            <a:ext cx="246787" cy="211525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03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2F1885C3-7E03-469F-A7A6-B72EB28DEE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79117" y="2140207"/>
            <a:ext cx="2442118" cy="3636125"/>
          </a:xfrm>
          <a:custGeom>
            <a:avLst/>
            <a:gdLst>
              <a:gd name="connsiteX0" fmla="*/ 0 w 2442118"/>
              <a:gd name="connsiteY0" fmla="*/ 0 h 3636125"/>
              <a:gd name="connsiteX1" fmla="*/ 2442118 w 2442118"/>
              <a:gd name="connsiteY1" fmla="*/ 0 h 3636125"/>
              <a:gd name="connsiteX2" fmla="*/ 2442118 w 2442118"/>
              <a:gd name="connsiteY2" fmla="*/ 3636125 h 3636125"/>
              <a:gd name="connsiteX3" fmla="*/ 0 w 2442118"/>
              <a:gd name="connsiteY3" fmla="*/ 3636125 h 363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2118" h="3636125">
                <a:moveTo>
                  <a:pt x="0" y="0"/>
                </a:moveTo>
                <a:lnTo>
                  <a:pt x="2442118" y="0"/>
                </a:lnTo>
                <a:lnTo>
                  <a:pt x="2442118" y="3636125"/>
                </a:lnTo>
                <a:lnTo>
                  <a:pt x="0" y="3636125"/>
                </a:lnTo>
                <a:close/>
              </a:path>
            </a:pathLst>
          </a:custGeom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B3F752E-CF5C-443F-9CF0-038E6208A8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81980" y="2136373"/>
            <a:ext cx="2442118" cy="3639959"/>
          </a:xfrm>
          <a:custGeom>
            <a:avLst/>
            <a:gdLst>
              <a:gd name="connsiteX0" fmla="*/ 0 w 2442118"/>
              <a:gd name="connsiteY0" fmla="*/ 0 h 3639959"/>
              <a:gd name="connsiteX1" fmla="*/ 2442118 w 2442118"/>
              <a:gd name="connsiteY1" fmla="*/ 0 h 3639959"/>
              <a:gd name="connsiteX2" fmla="*/ 2442118 w 2442118"/>
              <a:gd name="connsiteY2" fmla="*/ 3639959 h 3639959"/>
              <a:gd name="connsiteX3" fmla="*/ 0 w 2442118"/>
              <a:gd name="connsiteY3" fmla="*/ 3639959 h 363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2118" h="3639959">
                <a:moveTo>
                  <a:pt x="0" y="0"/>
                </a:moveTo>
                <a:lnTo>
                  <a:pt x="2442118" y="0"/>
                </a:lnTo>
                <a:lnTo>
                  <a:pt x="2442118" y="3639959"/>
                </a:lnTo>
                <a:lnTo>
                  <a:pt x="0" y="3639959"/>
                </a:lnTo>
                <a:close/>
              </a:path>
            </a:pathLst>
          </a:custGeom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50E16AD4-433E-45C3-8268-95036E4A793D}"/>
              </a:ext>
            </a:extLst>
          </p:cNvPr>
          <p:cNvGrpSpPr/>
          <p:nvPr/>
        </p:nvGrpSpPr>
        <p:grpSpPr>
          <a:xfrm>
            <a:off x="1937864" y="590872"/>
            <a:ext cx="2624407" cy="784941"/>
            <a:chOff x="2551899" y="443453"/>
            <a:chExt cx="2624407" cy="78494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814F9F5-423C-4C18-8033-1B0EA174675A}"/>
                </a:ext>
              </a:extLst>
            </p:cNvPr>
            <p:cNvSpPr txBox="1"/>
            <p:nvPr/>
          </p:nvSpPr>
          <p:spPr>
            <a:xfrm>
              <a:off x="2551899" y="443453"/>
              <a:ext cx="2010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spc="300" dirty="0">
                  <a:solidFill>
                    <a:srgbClr val="3D0263"/>
                  </a:solidFill>
                  <a:cs typeface="+mn-ea"/>
                  <a:sym typeface="+mn-lt"/>
                </a:rPr>
                <a:t>Add title</a:t>
              </a:r>
              <a:endParaRPr lang="zh-CN" altLang="en-US" sz="2800" spc="300" dirty="0">
                <a:solidFill>
                  <a:srgbClr val="3D0263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CD7E9A57-120E-4D7F-92CC-3451EDD3EA0E}"/>
                </a:ext>
              </a:extLst>
            </p:cNvPr>
            <p:cNvSpPr txBox="1"/>
            <p:nvPr/>
          </p:nvSpPr>
          <p:spPr>
            <a:xfrm>
              <a:off x="2567900" y="951395"/>
              <a:ext cx="2608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Fill in the description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sp>
        <p:nvSpPr>
          <p:cNvPr id="5" name="iconfont-11899-5651474">
            <a:extLst>
              <a:ext uri="{FF2B5EF4-FFF2-40B4-BE49-F238E27FC236}">
                <a16:creationId xmlns:a16="http://schemas.microsoft.com/office/drawing/2014/main" id="{8FB5D9FF-3533-45F2-822C-4B5D93E0CA31}"/>
              </a:ext>
            </a:extLst>
          </p:cNvPr>
          <p:cNvSpPr/>
          <p:nvPr/>
        </p:nvSpPr>
        <p:spPr>
          <a:xfrm>
            <a:off x="10885522" y="663937"/>
            <a:ext cx="348727" cy="318213"/>
          </a:xfrm>
          <a:custGeom>
            <a:avLst/>
            <a:gdLst>
              <a:gd name="T0" fmla="*/ 0 w 7500"/>
              <a:gd name="T1" fmla="*/ 0 h 6842"/>
              <a:gd name="T2" fmla="*/ 0 w 7500"/>
              <a:gd name="T3" fmla="*/ 6842 h 6842"/>
              <a:gd name="T4" fmla="*/ 7500 w 7500"/>
              <a:gd name="T5" fmla="*/ 6842 h 6842"/>
              <a:gd name="T6" fmla="*/ 7500 w 7500"/>
              <a:gd name="T7" fmla="*/ 0 h 6842"/>
              <a:gd name="T8" fmla="*/ 0 w 7500"/>
              <a:gd name="T9" fmla="*/ 0 h 6842"/>
              <a:gd name="T10" fmla="*/ 3877 w 7500"/>
              <a:gd name="T11" fmla="*/ 5458 h 6842"/>
              <a:gd name="T12" fmla="*/ 3877 w 7500"/>
              <a:gd name="T13" fmla="*/ 4202 h 6842"/>
              <a:gd name="T14" fmla="*/ 1563 w 7500"/>
              <a:gd name="T15" fmla="*/ 4202 h 6842"/>
              <a:gd name="T16" fmla="*/ 1563 w 7500"/>
              <a:gd name="T17" fmla="*/ 2642 h 6842"/>
              <a:gd name="T18" fmla="*/ 3877 w 7500"/>
              <a:gd name="T19" fmla="*/ 2642 h 6842"/>
              <a:gd name="T20" fmla="*/ 3877 w 7500"/>
              <a:gd name="T21" fmla="*/ 1384 h 6842"/>
              <a:gd name="T22" fmla="*/ 5936 w 7500"/>
              <a:gd name="T23" fmla="*/ 3422 h 6842"/>
              <a:gd name="T24" fmla="*/ 3877 w 7500"/>
              <a:gd name="T25" fmla="*/ 5458 h 6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500" h="6842">
                <a:moveTo>
                  <a:pt x="0" y="0"/>
                </a:moveTo>
                <a:lnTo>
                  <a:pt x="0" y="6842"/>
                </a:lnTo>
                <a:lnTo>
                  <a:pt x="7500" y="6842"/>
                </a:lnTo>
                <a:lnTo>
                  <a:pt x="7500" y="0"/>
                </a:lnTo>
                <a:lnTo>
                  <a:pt x="0" y="0"/>
                </a:lnTo>
                <a:close/>
                <a:moveTo>
                  <a:pt x="3877" y="5458"/>
                </a:moveTo>
                <a:lnTo>
                  <a:pt x="3877" y="4202"/>
                </a:lnTo>
                <a:lnTo>
                  <a:pt x="1563" y="4202"/>
                </a:lnTo>
                <a:lnTo>
                  <a:pt x="1563" y="2642"/>
                </a:lnTo>
                <a:lnTo>
                  <a:pt x="3877" y="2642"/>
                </a:lnTo>
                <a:lnTo>
                  <a:pt x="3877" y="1384"/>
                </a:lnTo>
                <a:lnTo>
                  <a:pt x="5936" y="3422"/>
                </a:lnTo>
                <a:lnTo>
                  <a:pt x="3877" y="5458"/>
                </a:lnTo>
                <a:close/>
              </a:path>
            </a:pathLst>
          </a:custGeom>
          <a:solidFill>
            <a:srgbClr val="840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6A3F9C1-6C1C-4DFD-BF09-A81C0E39A133}"/>
              </a:ext>
            </a:extLst>
          </p:cNvPr>
          <p:cNvGrpSpPr/>
          <p:nvPr/>
        </p:nvGrpSpPr>
        <p:grpSpPr>
          <a:xfrm>
            <a:off x="1937864" y="3546947"/>
            <a:ext cx="3415461" cy="2107580"/>
            <a:chOff x="2072484" y="3167805"/>
            <a:chExt cx="3415461" cy="210758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E291BF6-856B-4B3E-A04B-A36977612055}"/>
                </a:ext>
              </a:extLst>
            </p:cNvPr>
            <p:cNvSpPr/>
            <p:nvPr/>
          </p:nvSpPr>
          <p:spPr>
            <a:xfrm>
              <a:off x="2072484" y="3167805"/>
              <a:ext cx="3415461" cy="21075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A6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2E3DB99-C3B5-4ACD-99F5-2C15F4F5F131}"/>
                </a:ext>
              </a:extLst>
            </p:cNvPr>
            <p:cNvSpPr/>
            <p:nvPr/>
          </p:nvSpPr>
          <p:spPr>
            <a:xfrm>
              <a:off x="2191103" y="3272490"/>
              <a:ext cx="3150331" cy="13199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 to add content that matches the title.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DDA3E19-EFE9-41DA-958D-2CBBFA3F7E58}"/>
              </a:ext>
            </a:extLst>
          </p:cNvPr>
          <p:cNvGrpSpPr/>
          <p:nvPr/>
        </p:nvGrpSpPr>
        <p:grpSpPr>
          <a:xfrm>
            <a:off x="1937864" y="2478520"/>
            <a:ext cx="1831435" cy="616858"/>
            <a:chOff x="2109045" y="2993572"/>
            <a:chExt cx="1831435" cy="616858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0F18DB3-EBA8-48D2-BA58-C9B484F98DFF}"/>
                </a:ext>
              </a:extLst>
            </p:cNvPr>
            <p:cNvSpPr/>
            <p:nvPr/>
          </p:nvSpPr>
          <p:spPr>
            <a:xfrm>
              <a:off x="2109045" y="2993572"/>
              <a:ext cx="1831435" cy="537028"/>
            </a:xfrm>
            <a:prstGeom prst="rect">
              <a:avLst/>
            </a:prstGeom>
            <a:solidFill>
              <a:srgbClr val="D79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71D3DD3-59B5-44A2-93EE-9DD41878AD20}"/>
                </a:ext>
              </a:extLst>
            </p:cNvPr>
            <p:cNvSpPr/>
            <p:nvPr/>
          </p:nvSpPr>
          <p:spPr>
            <a:xfrm>
              <a:off x="2206171" y="3073402"/>
              <a:ext cx="1705281" cy="5370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CE1EF2C-E7A6-4D78-ACD4-5461A7E8FAF6}"/>
                </a:ext>
              </a:extLst>
            </p:cNvPr>
            <p:cNvSpPr txBox="1"/>
            <p:nvPr/>
          </p:nvSpPr>
          <p:spPr>
            <a:xfrm>
              <a:off x="2302362" y="3129456"/>
              <a:ext cx="1455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3D0263"/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rgbClr val="3D026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46FD6D8-1436-40ED-B33D-36576B0E7AB7}"/>
              </a:ext>
            </a:extLst>
          </p:cNvPr>
          <p:cNvGrpSpPr/>
          <p:nvPr/>
        </p:nvGrpSpPr>
        <p:grpSpPr>
          <a:xfrm>
            <a:off x="785260" y="5727759"/>
            <a:ext cx="738740" cy="501543"/>
            <a:chOff x="785260" y="5727759"/>
            <a:chExt cx="738740" cy="501543"/>
          </a:xfrm>
        </p:grpSpPr>
        <p:sp>
          <p:nvSpPr>
            <p:cNvPr id="21" name="iconfont-10774-5766785">
              <a:extLst>
                <a:ext uri="{FF2B5EF4-FFF2-40B4-BE49-F238E27FC236}">
                  <a16:creationId xmlns:a16="http://schemas.microsoft.com/office/drawing/2014/main" id="{2242672E-23A4-4976-A9C6-3C91EE923F58}"/>
                </a:ext>
              </a:extLst>
            </p:cNvPr>
            <p:cNvSpPr/>
            <p:nvPr/>
          </p:nvSpPr>
          <p:spPr>
            <a:xfrm>
              <a:off x="914805" y="5727759"/>
              <a:ext cx="434618" cy="428972"/>
            </a:xfrm>
            <a:custGeom>
              <a:avLst/>
              <a:gdLst>
                <a:gd name="T0" fmla="*/ 12080 w 12347"/>
                <a:gd name="T1" fmla="*/ 2693 h 12186"/>
                <a:gd name="T2" fmla="*/ 9680 w 12347"/>
                <a:gd name="T3" fmla="*/ 266 h 12186"/>
                <a:gd name="T4" fmla="*/ 8720 w 12347"/>
                <a:gd name="T5" fmla="*/ 266 h 12186"/>
                <a:gd name="T6" fmla="*/ 533 w 12347"/>
                <a:gd name="T7" fmla="*/ 8426 h 12186"/>
                <a:gd name="T8" fmla="*/ 347 w 12347"/>
                <a:gd name="T9" fmla="*/ 8826 h 12186"/>
                <a:gd name="T10" fmla="*/ 27 w 12347"/>
                <a:gd name="T11" fmla="*/ 11413 h 12186"/>
                <a:gd name="T12" fmla="*/ 213 w 12347"/>
                <a:gd name="T13" fmla="*/ 11973 h 12186"/>
                <a:gd name="T14" fmla="*/ 720 w 12347"/>
                <a:gd name="T15" fmla="*/ 12186 h 12186"/>
                <a:gd name="T16" fmla="*/ 773 w 12347"/>
                <a:gd name="T17" fmla="*/ 12186 h 12186"/>
                <a:gd name="T18" fmla="*/ 3493 w 12347"/>
                <a:gd name="T19" fmla="*/ 12026 h 12186"/>
                <a:gd name="T20" fmla="*/ 3947 w 12347"/>
                <a:gd name="T21" fmla="*/ 11840 h 12186"/>
                <a:gd name="T22" fmla="*/ 12107 w 12347"/>
                <a:gd name="T23" fmla="*/ 3680 h 12186"/>
                <a:gd name="T24" fmla="*/ 12080 w 12347"/>
                <a:gd name="T25" fmla="*/ 2693 h 1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47" h="12186">
                  <a:moveTo>
                    <a:pt x="12080" y="2693"/>
                  </a:moveTo>
                  <a:lnTo>
                    <a:pt x="9680" y="266"/>
                  </a:lnTo>
                  <a:cubicBezTo>
                    <a:pt x="9413" y="0"/>
                    <a:pt x="8960" y="0"/>
                    <a:pt x="8720" y="266"/>
                  </a:cubicBezTo>
                  <a:lnTo>
                    <a:pt x="533" y="8426"/>
                  </a:lnTo>
                  <a:cubicBezTo>
                    <a:pt x="427" y="8533"/>
                    <a:pt x="347" y="8666"/>
                    <a:pt x="347" y="8826"/>
                  </a:cubicBezTo>
                  <a:lnTo>
                    <a:pt x="27" y="11413"/>
                  </a:lnTo>
                  <a:cubicBezTo>
                    <a:pt x="0" y="11626"/>
                    <a:pt x="80" y="11813"/>
                    <a:pt x="213" y="11973"/>
                  </a:cubicBezTo>
                  <a:cubicBezTo>
                    <a:pt x="347" y="12106"/>
                    <a:pt x="533" y="12186"/>
                    <a:pt x="720" y="12186"/>
                  </a:cubicBezTo>
                  <a:lnTo>
                    <a:pt x="773" y="12186"/>
                  </a:lnTo>
                  <a:lnTo>
                    <a:pt x="3493" y="12026"/>
                  </a:lnTo>
                  <a:cubicBezTo>
                    <a:pt x="3653" y="12026"/>
                    <a:pt x="3813" y="11946"/>
                    <a:pt x="3947" y="11840"/>
                  </a:cubicBezTo>
                  <a:lnTo>
                    <a:pt x="12107" y="3680"/>
                  </a:lnTo>
                  <a:cubicBezTo>
                    <a:pt x="12347" y="3413"/>
                    <a:pt x="12347" y="2960"/>
                    <a:pt x="12080" y="2693"/>
                  </a:cubicBezTo>
                  <a:close/>
                </a:path>
              </a:pathLst>
            </a:custGeom>
            <a:solidFill>
              <a:srgbClr val="840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99A05699-B874-4FA9-BE1F-09C0917B731D}"/>
                </a:ext>
              </a:extLst>
            </p:cNvPr>
            <p:cNvCxnSpPr>
              <a:cxnSpLocks/>
            </p:cNvCxnSpPr>
            <p:nvPr/>
          </p:nvCxnSpPr>
          <p:spPr>
            <a:xfrm>
              <a:off x="785260" y="6229302"/>
              <a:ext cx="738740" cy="0"/>
            </a:xfrm>
            <a:prstGeom prst="line">
              <a:avLst/>
            </a:prstGeom>
            <a:ln>
              <a:solidFill>
                <a:srgbClr val="D79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703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6AAF731-D66F-4236-B7DE-0C3E618F3D6D}"/>
              </a:ext>
            </a:extLst>
          </p:cNvPr>
          <p:cNvGrpSpPr/>
          <p:nvPr/>
        </p:nvGrpSpPr>
        <p:grpSpPr>
          <a:xfrm>
            <a:off x="1937864" y="590872"/>
            <a:ext cx="2624407" cy="784941"/>
            <a:chOff x="2551899" y="443453"/>
            <a:chExt cx="2624407" cy="78494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8F2F3637-3C05-4E55-8084-B2AF5569C721}"/>
                </a:ext>
              </a:extLst>
            </p:cNvPr>
            <p:cNvSpPr txBox="1"/>
            <p:nvPr/>
          </p:nvSpPr>
          <p:spPr>
            <a:xfrm>
              <a:off x="2551899" y="443453"/>
              <a:ext cx="2010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spc="300" dirty="0">
                  <a:solidFill>
                    <a:srgbClr val="3D0263"/>
                  </a:solidFill>
                  <a:cs typeface="+mn-ea"/>
                  <a:sym typeface="+mn-lt"/>
                </a:rPr>
                <a:t>Add title</a:t>
              </a:r>
              <a:endParaRPr lang="zh-CN" altLang="en-US" sz="2800" spc="300" dirty="0">
                <a:solidFill>
                  <a:srgbClr val="3D0263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6F1BDA09-E5A6-41F3-8226-8DD3728D3CFE}"/>
                </a:ext>
              </a:extLst>
            </p:cNvPr>
            <p:cNvSpPr txBox="1"/>
            <p:nvPr/>
          </p:nvSpPr>
          <p:spPr>
            <a:xfrm>
              <a:off x="2567900" y="951395"/>
              <a:ext cx="2608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Fill in the description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sp>
        <p:nvSpPr>
          <p:cNvPr id="5" name="iconfont-11899-5651474">
            <a:extLst>
              <a:ext uri="{FF2B5EF4-FFF2-40B4-BE49-F238E27FC236}">
                <a16:creationId xmlns:a16="http://schemas.microsoft.com/office/drawing/2014/main" id="{43BB3CEC-39FD-4336-B925-418AACBAD447}"/>
              </a:ext>
            </a:extLst>
          </p:cNvPr>
          <p:cNvSpPr/>
          <p:nvPr/>
        </p:nvSpPr>
        <p:spPr>
          <a:xfrm>
            <a:off x="10885522" y="780601"/>
            <a:ext cx="348727" cy="318213"/>
          </a:xfrm>
          <a:custGeom>
            <a:avLst/>
            <a:gdLst>
              <a:gd name="T0" fmla="*/ 0 w 7500"/>
              <a:gd name="T1" fmla="*/ 0 h 6842"/>
              <a:gd name="T2" fmla="*/ 0 w 7500"/>
              <a:gd name="T3" fmla="*/ 6842 h 6842"/>
              <a:gd name="T4" fmla="*/ 7500 w 7500"/>
              <a:gd name="T5" fmla="*/ 6842 h 6842"/>
              <a:gd name="T6" fmla="*/ 7500 w 7500"/>
              <a:gd name="T7" fmla="*/ 0 h 6842"/>
              <a:gd name="T8" fmla="*/ 0 w 7500"/>
              <a:gd name="T9" fmla="*/ 0 h 6842"/>
              <a:gd name="T10" fmla="*/ 3877 w 7500"/>
              <a:gd name="T11" fmla="*/ 5458 h 6842"/>
              <a:gd name="T12" fmla="*/ 3877 w 7500"/>
              <a:gd name="T13" fmla="*/ 4202 h 6842"/>
              <a:gd name="T14" fmla="*/ 1563 w 7500"/>
              <a:gd name="T15" fmla="*/ 4202 h 6842"/>
              <a:gd name="T16" fmla="*/ 1563 w 7500"/>
              <a:gd name="T17" fmla="*/ 2642 h 6842"/>
              <a:gd name="T18" fmla="*/ 3877 w 7500"/>
              <a:gd name="T19" fmla="*/ 2642 h 6842"/>
              <a:gd name="T20" fmla="*/ 3877 w 7500"/>
              <a:gd name="T21" fmla="*/ 1384 h 6842"/>
              <a:gd name="T22" fmla="*/ 5936 w 7500"/>
              <a:gd name="T23" fmla="*/ 3422 h 6842"/>
              <a:gd name="T24" fmla="*/ 3877 w 7500"/>
              <a:gd name="T25" fmla="*/ 5458 h 6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500" h="6842">
                <a:moveTo>
                  <a:pt x="0" y="0"/>
                </a:moveTo>
                <a:lnTo>
                  <a:pt x="0" y="6842"/>
                </a:lnTo>
                <a:lnTo>
                  <a:pt x="7500" y="6842"/>
                </a:lnTo>
                <a:lnTo>
                  <a:pt x="7500" y="0"/>
                </a:lnTo>
                <a:lnTo>
                  <a:pt x="0" y="0"/>
                </a:lnTo>
                <a:close/>
                <a:moveTo>
                  <a:pt x="3877" y="5458"/>
                </a:moveTo>
                <a:lnTo>
                  <a:pt x="3877" y="4202"/>
                </a:lnTo>
                <a:lnTo>
                  <a:pt x="1563" y="4202"/>
                </a:lnTo>
                <a:lnTo>
                  <a:pt x="1563" y="2642"/>
                </a:lnTo>
                <a:lnTo>
                  <a:pt x="3877" y="2642"/>
                </a:lnTo>
                <a:lnTo>
                  <a:pt x="3877" y="1384"/>
                </a:lnTo>
                <a:lnTo>
                  <a:pt x="5936" y="3422"/>
                </a:lnTo>
                <a:lnTo>
                  <a:pt x="3877" y="5458"/>
                </a:lnTo>
                <a:close/>
              </a:path>
            </a:pathLst>
          </a:custGeom>
          <a:solidFill>
            <a:srgbClr val="840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4DB187BB-2C62-4570-9E01-671D44AD89D0}"/>
              </a:ext>
            </a:extLst>
          </p:cNvPr>
          <p:cNvSpPr/>
          <p:nvPr/>
        </p:nvSpPr>
        <p:spPr>
          <a:xfrm>
            <a:off x="1933361" y="3011345"/>
            <a:ext cx="3867999" cy="1144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content that matches the title.</a:t>
            </a: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C34C00A4-1705-44CF-829E-E33CCD1818A0}"/>
              </a:ext>
            </a:extLst>
          </p:cNvPr>
          <p:cNvGrpSpPr/>
          <p:nvPr/>
        </p:nvGrpSpPr>
        <p:grpSpPr>
          <a:xfrm>
            <a:off x="1953865" y="1992285"/>
            <a:ext cx="1831435" cy="616858"/>
            <a:chOff x="2109045" y="2993572"/>
            <a:chExt cx="1831435" cy="616858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0A0ADA13-5D6F-4B7D-8FC6-7FFBFD0E9D75}"/>
                </a:ext>
              </a:extLst>
            </p:cNvPr>
            <p:cNvSpPr/>
            <p:nvPr/>
          </p:nvSpPr>
          <p:spPr>
            <a:xfrm>
              <a:off x="2109045" y="2993572"/>
              <a:ext cx="1831435" cy="537028"/>
            </a:xfrm>
            <a:prstGeom prst="rect">
              <a:avLst/>
            </a:prstGeom>
            <a:solidFill>
              <a:srgbClr val="D79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E5CB7667-C443-46F0-87B3-BED997EFA2F2}"/>
                </a:ext>
              </a:extLst>
            </p:cNvPr>
            <p:cNvSpPr/>
            <p:nvPr/>
          </p:nvSpPr>
          <p:spPr>
            <a:xfrm>
              <a:off x="2206171" y="3073402"/>
              <a:ext cx="1705281" cy="5370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98396B99-E9F1-4E97-AAEA-C85367E25991}"/>
                </a:ext>
              </a:extLst>
            </p:cNvPr>
            <p:cNvSpPr txBox="1"/>
            <p:nvPr/>
          </p:nvSpPr>
          <p:spPr>
            <a:xfrm>
              <a:off x="2302362" y="3129456"/>
              <a:ext cx="1455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3D0263"/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rgbClr val="3D026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23FCCF0-C243-4993-8642-DF5A9243E35D}"/>
              </a:ext>
            </a:extLst>
          </p:cNvPr>
          <p:cNvGrpSpPr/>
          <p:nvPr/>
        </p:nvGrpSpPr>
        <p:grpSpPr>
          <a:xfrm>
            <a:off x="1933361" y="4421009"/>
            <a:ext cx="4569039" cy="1548740"/>
            <a:chOff x="1933361" y="4421009"/>
            <a:chExt cx="4569039" cy="1548740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2571F997-FCEF-4FA8-BEAE-94FF17B2042E}"/>
                </a:ext>
              </a:extLst>
            </p:cNvPr>
            <p:cNvSpPr/>
            <p:nvPr/>
          </p:nvSpPr>
          <p:spPr>
            <a:xfrm>
              <a:off x="1933361" y="4421009"/>
              <a:ext cx="4569039" cy="1548740"/>
            </a:xfrm>
            <a:prstGeom prst="rect">
              <a:avLst/>
            </a:prstGeom>
            <a:solidFill>
              <a:schemeClr val="accent2"/>
            </a:solidFill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弧形 5">
              <a:extLst>
                <a:ext uri="{FF2B5EF4-FFF2-40B4-BE49-F238E27FC236}">
                  <a16:creationId xmlns:a16="http://schemas.microsoft.com/office/drawing/2014/main" id="{4CD94E31-5AA8-40AF-92AF-684D4300AB05}"/>
                </a:ext>
              </a:extLst>
            </p:cNvPr>
            <p:cNvSpPr/>
            <p:nvPr/>
          </p:nvSpPr>
          <p:spPr>
            <a:xfrm>
              <a:off x="2309674" y="4601422"/>
              <a:ext cx="1187914" cy="1187914"/>
            </a:xfrm>
            <a:prstGeom prst="arc">
              <a:avLst>
                <a:gd name="adj1" fmla="val 16200000"/>
                <a:gd name="adj2" fmla="val 10353955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8B670BC1-98FC-417A-B764-6698EA509955}"/>
                </a:ext>
              </a:extLst>
            </p:cNvPr>
            <p:cNvSpPr/>
            <p:nvPr/>
          </p:nvSpPr>
          <p:spPr>
            <a:xfrm>
              <a:off x="4016161" y="4601422"/>
              <a:ext cx="2283039" cy="775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4EC941D-8FD4-41F9-8ED4-E3AE5AC4EF2A}"/>
                </a:ext>
              </a:extLst>
            </p:cNvPr>
            <p:cNvSpPr txBox="1"/>
            <p:nvPr/>
          </p:nvSpPr>
          <p:spPr>
            <a:xfrm>
              <a:off x="2570193" y="4974706"/>
              <a:ext cx="821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>
                  <a:solidFill>
                    <a:schemeClr val="bg1"/>
                  </a:solidFill>
                  <a:cs typeface="+mn-ea"/>
                  <a:sym typeface="+mn-lt"/>
                </a:rPr>
                <a:t>65%</a:t>
              </a: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EC00836-DC9D-43F3-BE8F-120935EC0A65}"/>
              </a:ext>
            </a:extLst>
          </p:cNvPr>
          <p:cNvGrpSpPr/>
          <p:nvPr/>
        </p:nvGrpSpPr>
        <p:grpSpPr>
          <a:xfrm>
            <a:off x="785260" y="5727759"/>
            <a:ext cx="738740" cy="501543"/>
            <a:chOff x="785260" y="5727759"/>
            <a:chExt cx="738740" cy="501543"/>
          </a:xfrm>
        </p:grpSpPr>
        <p:sp>
          <p:nvSpPr>
            <p:cNvPr id="25" name="iconfont-10774-5766785">
              <a:extLst>
                <a:ext uri="{FF2B5EF4-FFF2-40B4-BE49-F238E27FC236}">
                  <a16:creationId xmlns:a16="http://schemas.microsoft.com/office/drawing/2014/main" id="{35FEC534-4E22-40DE-86F3-5582FAC49EAF}"/>
                </a:ext>
              </a:extLst>
            </p:cNvPr>
            <p:cNvSpPr/>
            <p:nvPr/>
          </p:nvSpPr>
          <p:spPr>
            <a:xfrm>
              <a:off x="914805" y="5727759"/>
              <a:ext cx="434618" cy="428972"/>
            </a:xfrm>
            <a:custGeom>
              <a:avLst/>
              <a:gdLst>
                <a:gd name="T0" fmla="*/ 12080 w 12347"/>
                <a:gd name="T1" fmla="*/ 2693 h 12186"/>
                <a:gd name="T2" fmla="*/ 9680 w 12347"/>
                <a:gd name="T3" fmla="*/ 266 h 12186"/>
                <a:gd name="T4" fmla="*/ 8720 w 12347"/>
                <a:gd name="T5" fmla="*/ 266 h 12186"/>
                <a:gd name="T6" fmla="*/ 533 w 12347"/>
                <a:gd name="T7" fmla="*/ 8426 h 12186"/>
                <a:gd name="T8" fmla="*/ 347 w 12347"/>
                <a:gd name="T9" fmla="*/ 8826 h 12186"/>
                <a:gd name="T10" fmla="*/ 27 w 12347"/>
                <a:gd name="T11" fmla="*/ 11413 h 12186"/>
                <a:gd name="T12" fmla="*/ 213 w 12347"/>
                <a:gd name="T13" fmla="*/ 11973 h 12186"/>
                <a:gd name="T14" fmla="*/ 720 w 12347"/>
                <a:gd name="T15" fmla="*/ 12186 h 12186"/>
                <a:gd name="T16" fmla="*/ 773 w 12347"/>
                <a:gd name="T17" fmla="*/ 12186 h 12186"/>
                <a:gd name="T18" fmla="*/ 3493 w 12347"/>
                <a:gd name="T19" fmla="*/ 12026 h 12186"/>
                <a:gd name="T20" fmla="*/ 3947 w 12347"/>
                <a:gd name="T21" fmla="*/ 11840 h 12186"/>
                <a:gd name="T22" fmla="*/ 12107 w 12347"/>
                <a:gd name="T23" fmla="*/ 3680 h 12186"/>
                <a:gd name="T24" fmla="*/ 12080 w 12347"/>
                <a:gd name="T25" fmla="*/ 2693 h 1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47" h="12186">
                  <a:moveTo>
                    <a:pt x="12080" y="2693"/>
                  </a:moveTo>
                  <a:lnTo>
                    <a:pt x="9680" y="266"/>
                  </a:lnTo>
                  <a:cubicBezTo>
                    <a:pt x="9413" y="0"/>
                    <a:pt x="8960" y="0"/>
                    <a:pt x="8720" y="266"/>
                  </a:cubicBezTo>
                  <a:lnTo>
                    <a:pt x="533" y="8426"/>
                  </a:lnTo>
                  <a:cubicBezTo>
                    <a:pt x="427" y="8533"/>
                    <a:pt x="347" y="8666"/>
                    <a:pt x="347" y="8826"/>
                  </a:cubicBezTo>
                  <a:lnTo>
                    <a:pt x="27" y="11413"/>
                  </a:lnTo>
                  <a:cubicBezTo>
                    <a:pt x="0" y="11626"/>
                    <a:pt x="80" y="11813"/>
                    <a:pt x="213" y="11973"/>
                  </a:cubicBezTo>
                  <a:cubicBezTo>
                    <a:pt x="347" y="12106"/>
                    <a:pt x="533" y="12186"/>
                    <a:pt x="720" y="12186"/>
                  </a:cubicBezTo>
                  <a:lnTo>
                    <a:pt x="773" y="12186"/>
                  </a:lnTo>
                  <a:lnTo>
                    <a:pt x="3493" y="12026"/>
                  </a:lnTo>
                  <a:cubicBezTo>
                    <a:pt x="3653" y="12026"/>
                    <a:pt x="3813" y="11946"/>
                    <a:pt x="3947" y="11840"/>
                  </a:cubicBezTo>
                  <a:lnTo>
                    <a:pt x="12107" y="3680"/>
                  </a:lnTo>
                  <a:cubicBezTo>
                    <a:pt x="12347" y="3413"/>
                    <a:pt x="12347" y="2960"/>
                    <a:pt x="12080" y="2693"/>
                  </a:cubicBezTo>
                  <a:close/>
                </a:path>
              </a:pathLst>
            </a:custGeom>
            <a:solidFill>
              <a:srgbClr val="840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094F36B9-35FF-4221-8F1A-B0CF71F0FBF3}"/>
                </a:ext>
              </a:extLst>
            </p:cNvPr>
            <p:cNvCxnSpPr>
              <a:cxnSpLocks/>
            </p:cNvCxnSpPr>
            <p:nvPr/>
          </p:nvCxnSpPr>
          <p:spPr>
            <a:xfrm>
              <a:off x="785260" y="6229302"/>
              <a:ext cx="738740" cy="0"/>
            </a:xfrm>
            <a:prstGeom prst="line">
              <a:avLst/>
            </a:prstGeom>
            <a:ln>
              <a:solidFill>
                <a:srgbClr val="D79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966CD09D-3A6B-4533-9607-87A4FC87104A}"/>
              </a:ext>
            </a:extLst>
          </p:cNvPr>
          <p:cNvGrpSpPr/>
          <p:nvPr/>
        </p:nvGrpSpPr>
        <p:grpSpPr>
          <a:xfrm>
            <a:off x="7357723" y="2311862"/>
            <a:ext cx="3476476" cy="775277"/>
            <a:chOff x="7357723" y="2311862"/>
            <a:chExt cx="3476476" cy="775277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745AB3D1-3CBE-471D-8A71-6994016BA5FA}"/>
                </a:ext>
              </a:extLst>
            </p:cNvPr>
            <p:cNvSpPr/>
            <p:nvPr/>
          </p:nvSpPr>
          <p:spPr>
            <a:xfrm>
              <a:off x="7908224" y="2311862"/>
              <a:ext cx="2925975" cy="775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5ADEFC97-ECA7-4862-B886-D7FD3D83E894}"/>
                </a:ext>
              </a:extLst>
            </p:cNvPr>
            <p:cNvGrpSpPr/>
            <p:nvPr/>
          </p:nvGrpSpPr>
          <p:grpSpPr>
            <a:xfrm>
              <a:off x="7357723" y="2505224"/>
              <a:ext cx="425116" cy="391885"/>
              <a:chOff x="7817307" y="2696411"/>
              <a:chExt cx="425116" cy="391885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25D73F82-3A37-45EB-8D4A-48FA7F188F4C}"/>
                  </a:ext>
                </a:extLst>
              </p:cNvPr>
              <p:cNvSpPr/>
              <p:nvPr/>
            </p:nvSpPr>
            <p:spPr>
              <a:xfrm>
                <a:off x="7823200" y="2696411"/>
                <a:ext cx="391885" cy="391885"/>
              </a:xfrm>
              <a:prstGeom prst="rect">
                <a:avLst/>
              </a:prstGeom>
              <a:solidFill>
                <a:srgbClr val="D799F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479A6CEA-DBA0-4204-A78A-97A85E6F12FC}"/>
                  </a:ext>
                </a:extLst>
              </p:cNvPr>
              <p:cNvSpPr txBox="1"/>
              <p:nvPr/>
            </p:nvSpPr>
            <p:spPr>
              <a:xfrm>
                <a:off x="7817307" y="2723076"/>
                <a:ext cx="425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7D30659-F4C3-43A4-8AD3-3AD4E67296E0}"/>
              </a:ext>
            </a:extLst>
          </p:cNvPr>
          <p:cNvGrpSpPr/>
          <p:nvPr/>
        </p:nvGrpSpPr>
        <p:grpSpPr>
          <a:xfrm>
            <a:off x="7357723" y="3679463"/>
            <a:ext cx="3476476" cy="775277"/>
            <a:chOff x="7357723" y="3679463"/>
            <a:chExt cx="3476476" cy="775277"/>
          </a:xfrm>
        </p:grpSpPr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96747B67-7DDD-49D7-A0DF-8F37EF78E061}"/>
                </a:ext>
              </a:extLst>
            </p:cNvPr>
            <p:cNvSpPr/>
            <p:nvPr/>
          </p:nvSpPr>
          <p:spPr>
            <a:xfrm>
              <a:off x="7908224" y="3679463"/>
              <a:ext cx="2925975" cy="775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A491A169-FC07-446D-801C-DE9463B065BE}"/>
                </a:ext>
              </a:extLst>
            </p:cNvPr>
            <p:cNvGrpSpPr/>
            <p:nvPr/>
          </p:nvGrpSpPr>
          <p:grpSpPr>
            <a:xfrm>
              <a:off x="7357723" y="3872825"/>
              <a:ext cx="425116" cy="391885"/>
              <a:chOff x="7817307" y="2696411"/>
              <a:chExt cx="425116" cy="391885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3C315DFE-DF0C-45B6-AC05-A31A3F47AB14}"/>
                  </a:ext>
                </a:extLst>
              </p:cNvPr>
              <p:cNvSpPr/>
              <p:nvPr/>
            </p:nvSpPr>
            <p:spPr>
              <a:xfrm>
                <a:off x="7823200" y="2696411"/>
                <a:ext cx="391885" cy="391885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AE7E56C-13AD-44A9-AD99-14A4CA52B9BF}"/>
                  </a:ext>
                </a:extLst>
              </p:cNvPr>
              <p:cNvSpPr txBox="1"/>
              <p:nvPr/>
            </p:nvSpPr>
            <p:spPr>
              <a:xfrm>
                <a:off x="7817307" y="2723076"/>
                <a:ext cx="425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EB7B5D1-FCB5-42B3-94AF-BD687033E2C3}"/>
              </a:ext>
            </a:extLst>
          </p:cNvPr>
          <p:cNvGrpSpPr/>
          <p:nvPr/>
        </p:nvGrpSpPr>
        <p:grpSpPr>
          <a:xfrm>
            <a:off x="7357723" y="5047065"/>
            <a:ext cx="3476476" cy="775277"/>
            <a:chOff x="7357723" y="5047065"/>
            <a:chExt cx="3476476" cy="775277"/>
          </a:xfrm>
        </p:grpSpPr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211A06CA-DD07-4035-B5D7-7FA04CA8A9F6}"/>
                </a:ext>
              </a:extLst>
            </p:cNvPr>
            <p:cNvSpPr/>
            <p:nvPr/>
          </p:nvSpPr>
          <p:spPr>
            <a:xfrm>
              <a:off x="7908224" y="5047065"/>
              <a:ext cx="2925975" cy="775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71652DE8-BEA1-4253-B35F-0D36659D9C44}"/>
                </a:ext>
              </a:extLst>
            </p:cNvPr>
            <p:cNvGrpSpPr/>
            <p:nvPr/>
          </p:nvGrpSpPr>
          <p:grpSpPr>
            <a:xfrm>
              <a:off x="7357723" y="5240427"/>
              <a:ext cx="425116" cy="391885"/>
              <a:chOff x="7817307" y="2696411"/>
              <a:chExt cx="425116" cy="391885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93792B95-5D5F-4E3B-94E7-EAD63EC89B61}"/>
                  </a:ext>
                </a:extLst>
              </p:cNvPr>
              <p:cNvSpPr/>
              <p:nvPr/>
            </p:nvSpPr>
            <p:spPr>
              <a:xfrm>
                <a:off x="7823200" y="2696411"/>
                <a:ext cx="391885" cy="391885"/>
              </a:xfrm>
              <a:prstGeom prst="rect">
                <a:avLst/>
              </a:prstGeom>
              <a:solidFill>
                <a:srgbClr val="D799F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6247AEE-3C2F-42E9-8FC4-8C5FC79E3545}"/>
                  </a:ext>
                </a:extLst>
              </p:cNvPr>
              <p:cNvSpPr txBox="1"/>
              <p:nvPr/>
            </p:nvSpPr>
            <p:spPr>
              <a:xfrm>
                <a:off x="7817307" y="2723076"/>
                <a:ext cx="425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0753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16F44388-5511-4E87-944F-811C0BFD5354}"/>
              </a:ext>
            </a:extLst>
          </p:cNvPr>
          <p:cNvSpPr/>
          <p:nvPr/>
        </p:nvSpPr>
        <p:spPr>
          <a:xfrm>
            <a:off x="3813479" y="3370401"/>
            <a:ext cx="7072043" cy="2514701"/>
          </a:xfrm>
          <a:prstGeom prst="rect">
            <a:avLst/>
          </a:prstGeom>
          <a:solidFill>
            <a:schemeClr val="bg1"/>
          </a:solidFill>
          <a:ln>
            <a:solidFill>
              <a:srgbClr val="FA6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8D33F53-8110-455A-9642-A05A043015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18257" y="1883756"/>
            <a:ext cx="4077743" cy="4121449"/>
          </a:xfrm>
          <a:custGeom>
            <a:avLst/>
            <a:gdLst>
              <a:gd name="connsiteX0" fmla="*/ 0 w 4077743"/>
              <a:gd name="connsiteY0" fmla="*/ 0 h 4121449"/>
              <a:gd name="connsiteX1" fmla="*/ 4077743 w 4077743"/>
              <a:gd name="connsiteY1" fmla="*/ 0 h 4121449"/>
              <a:gd name="connsiteX2" fmla="*/ 4077743 w 4077743"/>
              <a:gd name="connsiteY2" fmla="*/ 4121449 h 4121449"/>
              <a:gd name="connsiteX3" fmla="*/ 0 w 4077743"/>
              <a:gd name="connsiteY3" fmla="*/ 4121449 h 412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7743" h="4121449">
                <a:moveTo>
                  <a:pt x="0" y="0"/>
                </a:moveTo>
                <a:lnTo>
                  <a:pt x="4077743" y="0"/>
                </a:lnTo>
                <a:lnTo>
                  <a:pt x="4077743" y="4121449"/>
                </a:lnTo>
                <a:lnTo>
                  <a:pt x="0" y="4121449"/>
                </a:lnTo>
                <a:close/>
              </a:path>
            </a:pathLst>
          </a:custGeom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A86B8F71-FE4A-455E-9F0D-CDC80E1B4F34}"/>
              </a:ext>
            </a:extLst>
          </p:cNvPr>
          <p:cNvGrpSpPr/>
          <p:nvPr/>
        </p:nvGrpSpPr>
        <p:grpSpPr>
          <a:xfrm>
            <a:off x="1937864" y="590872"/>
            <a:ext cx="2624407" cy="784941"/>
            <a:chOff x="2551899" y="443453"/>
            <a:chExt cx="2624407" cy="78494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2F8C9C22-87E1-4162-949B-BFFA7A5D5EF3}"/>
                </a:ext>
              </a:extLst>
            </p:cNvPr>
            <p:cNvSpPr txBox="1"/>
            <p:nvPr/>
          </p:nvSpPr>
          <p:spPr>
            <a:xfrm>
              <a:off x="2551899" y="443453"/>
              <a:ext cx="2010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spc="300" dirty="0">
                  <a:solidFill>
                    <a:srgbClr val="3D0263"/>
                  </a:solidFill>
                  <a:cs typeface="+mn-ea"/>
                  <a:sym typeface="+mn-lt"/>
                </a:rPr>
                <a:t>Add title</a:t>
              </a:r>
              <a:endParaRPr lang="zh-CN" altLang="en-US" sz="2800" spc="300" dirty="0">
                <a:solidFill>
                  <a:srgbClr val="3D0263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66D3AD85-4D53-4C90-8479-2243283D8A62}"/>
                </a:ext>
              </a:extLst>
            </p:cNvPr>
            <p:cNvSpPr txBox="1"/>
            <p:nvPr/>
          </p:nvSpPr>
          <p:spPr>
            <a:xfrm>
              <a:off x="2567900" y="951395"/>
              <a:ext cx="2608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Fill in the description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sp>
        <p:nvSpPr>
          <p:cNvPr id="5" name="iconfont-11899-5651474">
            <a:extLst>
              <a:ext uri="{FF2B5EF4-FFF2-40B4-BE49-F238E27FC236}">
                <a16:creationId xmlns:a16="http://schemas.microsoft.com/office/drawing/2014/main" id="{EB651158-764F-4234-8714-077CC98D1416}"/>
              </a:ext>
            </a:extLst>
          </p:cNvPr>
          <p:cNvSpPr/>
          <p:nvPr/>
        </p:nvSpPr>
        <p:spPr>
          <a:xfrm>
            <a:off x="10885522" y="663937"/>
            <a:ext cx="348727" cy="318213"/>
          </a:xfrm>
          <a:custGeom>
            <a:avLst/>
            <a:gdLst>
              <a:gd name="T0" fmla="*/ 0 w 7500"/>
              <a:gd name="T1" fmla="*/ 0 h 6842"/>
              <a:gd name="T2" fmla="*/ 0 w 7500"/>
              <a:gd name="T3" fmla="*/ 6842 h 6842"/>
              <a:gd name="T4" fmla="*/ 7500 w 7500"/>
              <a:gd name="T5" fmla="*/ 6842 h 6842"/>
              <a:gd name="T6" fmla="*/ 7500 w 7500"/>
              <a:gd name="T7" fmla="*/ 0 h 6842"/>
              <a:gd name="T8" fmla="*/ 0 w 7500"/>
              <a:gd name="T9" fmla="*/ 0 h 6842"/>
              <a:gd name="T10" fmla="*/ 3877 w 7500"/>
              <a:gd name="T11" fmla="*/ 5458 h 6842"/>
              <a:gd name="T12" fmla="*/ 3877 w 7500"/>
              <a:gd name="T13" fmla="*/ 4202 h 6842"/>
              <a:gd name="T14" fmla="*/ 1563 w 7500"/>
              <a:gd name="T15" fmla="*/ 4202 h 6842"/>
              <a:gd name="T16" fmla="*/ 1563 w 7500"/>
              <a:gd name="T17" fmla="*/ 2642 h 6842"/>
              <a:gd name="T18" fmla="*/ 3877 w 7500"/>
              <a:gd name="T19" fmla="*/ 2642 h 6842"/>
              <a:gd name="T20" fmla="*/ 3877 w 7500"/>
              <a:gd name="T21" fmla="*/ 1384 h 6842"/>
              <a:gd name="T22" fmla="*/ 5936 w 7500"/>
              <a:gd name="T23" fmla="*/ 3422 h 6842"/>
              <a:gd name="T24" fmla="*/ 3877 w 7500"/>
              <a:gd name="T25" fmla="*/ 5458 h 6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500" h="6842">
                <a:moveTo>
                  <a:pt x="0" y="0"/>
                </a:moveTo>
                <a:lnTo>
                  <a:pt x="0" y="6842"/>
                </a:lnTo>
                <a:lnTo>
                  <a:pt x="7500" y="6842"/>
                </a:lnTo>
                <a:lnTo>
                  <a:pt x="7500" y="0"/>
                </a:lnTo>
                <a:lnTo>
                  <a:pt x="0" y="0"/>
                </a:lnTo>
                <a:close/>
                <a:moveTo>
                  <a:pt x="3877" y="5458"/>
                </a:moveTo>
                <a:lnTo>
                  <a:pt x="3877" y="4202"/>
                </a:lnTo>
                <a:lnTo>
                  <a:pt x="1563" y="4202"/>
                </a:lnTo>
                <a:lnTo>
                  <a:pt x="1563" y="2642"/>
                </a:lnTo>
                <a:lnTo>
                  <a:pt x="3877" y="2642"/>
                </a:lnTo>
                <a:lnTo>
                  <a:pt x="3877" y="1384"/>
                </a:lnTo>
                <a:lnTo>
                  <a:pt x="5936" y="3422"/>
                </a:lnTo>
                <a:lnTo>
                  <a:pt x="3877" y="5458"/>
                </a:lnTo>
                <a:close/>
              </a:path>
            </a:pathLst>
          </a:custGeom>
          <a:solidFill>
            <a:srgbClr val="840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F251BEF-8CC3-4254-920D-4B27F2CBD49A}"/>
              </a:ext>
            </a:extLst>
          </p:cNvPr>
          <p:cNvSpPr/>
          <p:nvPr/>
        </p:nvSpPr>
        <p:spPr>
          <a:xfrm>
            <a:off x="6889746" y="3480345"/>
            <a:ext cx="3467368" cy="88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7B40C8A8-0899-43D9-B91C-F0B00C39C9F8}"/>
              </a:ext>
            </a:extLst>
          </p:cNvPr>
          <p:cNvGrpSpPr/>
          <p:nvPr/>
        </p:nvGrpSpPr>
        <p:grpSpPr>
          <a:xfrm>
            <a:off x="6889746" y="2408666"/>
            <a:ext cx="1831435" cy="616858"/>
            <a:chOff x="2109045" y="2993572"/>
            <a:chExt cx="1831435" cy="616858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2CCE29BC-31ED-418E-B33C-4CCE8A70B970}"/>
                </a:ext>
              </a:extLst>
            </p:cNvPr>
            <p:cNvSpPr/>
            <p:nvPr/>
          </p:nvSpPr>
          <p:spPr>
            <a:xfrm>
              <a:off x="2109045" y="2993572"/>
              <a:ext cx="1831435" cy="537028"/>
            </a:xfrm>
            <a:prstGeom prst="rect">
              <a:avLst/>
            </a:prstGeom>
            <a:solidFill>
              <a:srgbClr val="D79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31284EC0-3205-432C-B7CA-EEF7B503388E}"/>
                </a:ext>
              </a:extLst>
            </p:cNvPr>
            <p:cNvSpPr/>
            <p:nvPr/>
          </p:nvSpPr>
          <p:spPr>
            <a:xfrm>
              <a:off x="2206171" y="3073402"/>
              <a:ext cx="1705281" cy="5370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3F438BF7-0780-4990-B759-7A2FE6D239C0}"/>
                </a:ext>
              </a:extLst>
            </p:cNvPr>
            <p:cNvSpPr txBox="1"/>
            <p:nvPr/>
          </p:nvSpPr>
          <p:spPr>
            <a:xfrm>
              <a:off x="2302362" y="3129456"/>
              <a:ext cx="1455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3D0263"/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rgbClr val="3D026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E42A0698-C853-4AFB-9B09-1274E09A9903}"/>
              </a:ext>
            </a:extLst>
          </p:cNvPr>
          <p:cNvSpPr/>
          <p:nvPr/>
        </p:nvSpPr>
        <p:spPr>
          <a:xfrm>
            <a:off x="6889746" y="4843757"/>
            <a:ext cx="3458747" cy="88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85A0D8D-A677-4E67-938D-156EC9B845C8}"/>
              </a:ext>
            </a:extLst>
          </p:cNvPr>
          <p:cNvGrpSpPr/>
          <p:nvPr/>
        </p:nvGrpSpPr>
        <p:grpSpPr>
          <a:xfrm>
            <a:off x="785260" y="5727759"/>
            <a:ext cx="738740" cy="501543"/>
            <a:chOff x="785260" y="5727759"/>
            <a:chExt cx="738740" cy="501543"/>
          </a:xfrm>
        </p:grpSpPr>
        <p:sp>
          <p:nvSpPr>
            <p:cNvPr id="25" name="iconfont-10774-5766785">
              <a:extLst>
                <a:ext uri="{FF2B5EF4-FFF2-40B4-BE49-F238E27FC236}">
                  <a16:creationId xmlns:a16="http://schemas.microsoft.com/office/drawing/2014/main" id="{A813065A-620D-44EC-85CF-B92BE300E16F}"/>
                </a:ext>
              </a:extLst>
            </p:cNvPr>
            <p:cNvSpPr/>
            <p:nvPr/>
          </p:nvSpPr>
          <p:spPr>
            <a:xfrm>
              <a:off x="914805" y="5727759"/>
              <a:ext cx="434618" cy="428972"/>
            </a:xfrm>
            <a:custGeom>
              <a:avLst/>
              <a:gdLst>
                <a:gd name="T0" fmla="*/ 12080 w 12347"/>
                <a:gd name="T1" fmla="*/ 2693 h 12186"/>
                <a:gd name="T2" fmla="*/ 9680 w 12347"/>
                <a:gd name="T3" fmla="*/ 266 h 12186"/>
                <a:gd name="T4" fmla="*/ 8720 w 12347"/>
                <a:gd name="T5" fmla="*/ 266 h 12186"/>
                <a:gd name="T6" fmla="*/ 533 w 12347"/>
                <a:gd name="T7" fmla="*/ 8426 h 12186"/>
                <a:gd name="T8" fmla="*/ 347 w 12347"/>
                <a:gd name="T9" fmla="*/ 8826 h 12186"/>
                <a:gd name="T10" fmla="*/ 27 w 12347"/>
                <a:gd name="T11" fmla="*/ 11413 h 12186"/>
                <a:gd name="T12" fmla="*/ 213 w 12347"/>
                <a:gd name="T13" fmla="*/ 11973 h 12186"/>
                <a:gd name="T14" fmla="*/ 720 w 12347"/>
                <a:gd name="T15" fmla="*/ 12186 h 12186"/>
                <a:gd name="T16" fmla="*/ 773 w 12347"/>
                <a:gd name="T17" fmla="*/ 12186 h 12186"/>
                <a:gd name="T18" fmla="*/ 3493 w 12347"/>
                <a:gd name="T19" fmla="*/ 12026 h 12186"/>
                <a:gd name="T20" fmla="*/ 3947 w 12347"/>
                <a:gd name="T21" fmla="*/ 11840 h 12186"/>
                <a:gd name="T22" fmla="*/ 12107 w 12347"/>
                <a:gd name="T23" fmla="*/ 3680 h 12186"/>
                <a:gd name="T24" fmla="*/ 12080 w 12347"/>
                <a:gd name="T25" fmla="*/ 2693 h 1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47" h="12186">
                  <a:moveTo>
                    <a:pt x="12080" y="2693"/>
                  </a:moveTo>
                  <a:lnTo>
                    <a:pt x="9680" y="266"/>
                  </a:lnTo>
                  <a:cubicBezTo>
                    <a:pt x="9413" y="0"/>
                    <a:pt x="8960" y="0"/>
                    <a:pt x="8720" y="266"/>
                  </a:cubicBezTo>
                  <a:lnTo>
                    <a:pt x="533" y="8426"/>
                  </a:lnTo>
                  <a:cubicBezTo>
                    <a:pt x="427" y="8533"/>
                    <a:pt x="347" y="8666"/>
                    <a:pt x="347" y="8826"/>
                  </a:cubicBezTo>
                  <a:lnTo>
                    <a:pt x="27" y="11413"/>
                  </a:lnTo>
                  <a:cubicBezTo>
                    <a:pt x="0" y="11626"/>
                    <a:pt x="80" y="11813"/>
                    <a:pt x="213" y="11973"/>
                  </a:cubicBezTo>
                  <a:cubicBezTo>
                    <a:pt x="347" y="12106"/>
                    <a:pt x="533" y="12186"/>
                    <a:pt x="720" y="12186"/>
                  </a:cubicBezTo>
                  <a:lnTo>
                    <a:pt x="773" y="12186"/>
                  </a:lnTo>
                  <a:lnTo>
                    <a:pt x="3493" y="12026"/>
                  </a:lnTo>
                  <a:cubicBezTo>
                    <a:pt x="3653" y="12026"/>
                    <a:pt x="3813" y="11946"/>
                    <a:pt x="3947" y="11840"/>
                  </a:cubicBezTo>
                  <a:lnTo>
                    <a:pt x="12107" y="3680"/>
                  </a:lnTo>
                  <a:cubicBezTo>
                    <a:pt x="12347" y="3413"/>
                    <a:pt x="12347" y="2960"/>
                    <a:pt x="12080" y="2693"/>
                  </a:cubicBezTo>
                  <a:close/>
                </a:path>
              </a:pathLst>
            </a:custGeom>
            <a:solidFill>
              <a:srgbClr val="840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79129B8F-A563-4902-9AB8-2D6E04490FAF}"/>
                </a:ext>
              </a:extLst>
            </p:cNvPr>
            <p:cNvCxnSpPr>
              <a:cxnSpLocks/>
            </p:cNvCxnSpPr>
            <p:nvPr/>
          </p:nvCxnSpPr>
          <p:spPr>
            <a:xfrm>
              <a:off x="785260" y="6229302"/>
              <a:ext cx="738740" cy="0"/>
            </a:xfrm>
            <a:prstGeom prst="line">
              <a:avLst/>
            </a:prstGeom>
            <a:ln>
              <a:solidFill>
                <a:srgbClr val="D79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6826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23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5A300A-CAE8-4AE6-A4DE-9AC8933651A0}"/>
              </a:ext>
            </a:extLst>
          </p:cNvPr>
          <p:cNvGrpSpPr/>
          <p:nvPr/>
        </p:nvGrpSpPr>
        <p:grpSpPr>
          <a:xfrm>
            <a:off x="1937864" y="590872"/>
            <a:ext cx="2624407" cy="784941"/>
            <a:chOff x="2551899" y="443453"/>
            <a:chExt cx="2624407" cy="78494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AAD8A544-4143-480C-9B79-3F249812A56D}"/>
                </a:ext>
              </a:extLst>
            </p:cNvPr>
            <p:cNvSpPr txBox="1"/>
            <p:nvPr/>
          </p:nvSpPr>
          <p:spPr>
            <a:xfrm>
              <a:off x="2551899" y="443453"/>
              <a:ext cx="2010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spc="300" dirty="0">
                  <a:solidFill>
                    <a:srgbClr val="3D0263"/>
                  </a:solidFill>
                  <a:cs typeface="+mn-ea"/>
                  <a:sym typeface="+mn-lt"/>
                </a:rPr>
                <a:t>Add title</a:t>
              </a:r>
              <a:endParaRPr lang="zh-CN" altLang="en-US" sz="2800" spc="300" dirty="0">
                <a:solidFill>
                  <a:srgbClr val="3D0263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CEFE12B-056A-4297-98F3-C9FF63C9FBE1}"/>
                </a:ext>
              </a:extLst>
            </p:cNvPr>
            <p:cNvSpPr txBox="1"/>
            <p:nvPr/>
          </p:nvSpPr>
          <p:spPr>
            <a:xfrm>
              <a:off x="2567900" y="951395"/>
              <a:ext cx="2608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Fill in the description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graphicFrame>
        <p:nvGraphicFramePr>
          <p:cNvPr id="34" name="内容占位符 7">
            <a:extLst>
              <a:ext uri="{FF2B5EF4-FFF2-40B4-BE49-F238E27FC236}">
                <a16:creationId xmlns:a16="http://schemas.microsoft.com/office/drawing/2014/main" id="{A8E71F00-9DC8-401F-903E-3640C8A506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0116"/>
              </p:ext>
            </p:extLst>
          </p:nvPr>
        </p:nvGraphicFramePr>
        <p:xfrm>
          <a:off x="1745165" y="2494338"/>
          <a:ext cx="5420236" cy="344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5" name="组合 34">
            <a:extLst>
              <a:ext uri="{FF2B5EF4-FFF2-40B4-BE49-F238E27FC236}">
                <a16:creationId xmlns:a16="http://schemas.microsoft.com/office/drawing/2014/main" id="{2E6A3B6B-60A8-4811-A6AD-9F81184ABE6D}"/>
              </a:ext>
            </a:extLst>
          </p:cNvPr>
          <p:cNvGrpSpPr/>
          <p:nvPr/>
        </p:nvGrpSpPr>
        <p:grpSpPr>
          <a:xfrm>
            <a:off x="7693342" y="1657512"/>
            <a:ext cx="3410041" cy="1854823"/>
            <a:chOff x="3041813" y="4412304"/>
            <a:chExt cx="3410041" cy="1854823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FA7F42F5-EB58-4784-8C80-211F1A9826A0}"/>
                </a:ext>
              </a:extLst>
            </p:cNvPr>
            <p:cNvSpPr/>
            <p:nvPr/>
          </p:nvSpPr>
          <p:spPr>
            <a:xfrm>
              <a:off x="3041813" y="4412304"/>
              <a:ext cx="3410041" cy="185482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D799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C4F1B0D1-4722-43EE-86E8-E7C6BD3FDC69}"/>
                </a:ext>
              </a:extLst>
            </p:cNvPr>
            <p:cNvGrpSpPr/>
            <p:nvPr/>
          </p:nvGrpSpPr>
          <p:grpSpPr>
            <a:xfrm>
              <a:off x="3386268" y="4620609"/>
              <a:ext cx="425116" cy="391885"/>
              <a:chOff x="7817307" y="2696411"/>
              <a:chExt cx="425116" cy="391885"/>
            </a:xfrm>
          </p:grpSpPr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10A5A89B-1E6C-4CD2-8DCD-8332C00C7149}"/>
                  </a:ext>
                </a:extLst>
              </p:cNvPr>
              <p:cNvSpPr/>
              <p:nvPr/>
            </p:nvSpPr>
            <p:spPr>
              <a:xfrm>
                <a:off x="7823200" y="2696411"/>
                <a:ext cx="391885" cy="391885"/>
              </a:xfrm>
              <a:prstGeom prst="rect">
                <a:avLst/>
              </a:prstGeom>
              <a:solidFill>
                <a:srgbClr val="D799F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05BA71BE-AD92-4523-8240-D647A35C7E9B}"/>
                  </a:ext>
                </a:extLst>
              </p:cNvPr>
              <p:cNvSpPr txBox="1"/>
              <p:nvPr/>
            </p:nvSpPr>
            <p:spPr>
              <a:xfrm>
                <a:off x="7817307" y="2723076"/>
                <a:ext cx="425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FE2C997F-2133-41A7-B27B-D530D65B32C5}"/>
                </a:ext>
              </a:extLst>
            </p:cNvPr>
            <p:cNvSpPr/>
            <p:nvPr/>
          </p:nvSpPr>
          <p:spPr>
            <a:xfrm>
              <a:off x="3981581" y="4985828"/>
              <a:ext cx="2184548" cy="775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5330F829-9673-477B-BAF1-52FBA4B5FCA7}"/>
                </a:ext>
              </a:extLst>
            </p:cNvPr>
            <p:cNvSpPr txBox="1"/>
            <p:nvPr/>
          </p:nvSpPr>
          <p:spPr>
            <a:xfrm>
              <a:off x="3981581" y="4612026"/>
              <a:ext cx="1244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8404D2"/>
                  </a:solidFill>
                  <a:cs typeface="+mn-ea"/>
                  <a:sym typeface="+mn-lt"/>
                </a:rPr>
                <a:t>Add title</a:t>
              </a:r>
              <a:endParaRPr lang="zh-CN" altLang="en-US" sz="2000" dirty="0">
                <a:solidFill>
                  <a:srgbClr val="8404D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F13AE133-5659-48DA-B1F6-8735C629F165}"/>
              </a:ext>
            </a:extLst>
          </p:cNvPr>
          <p:cNvGrpSpPr/>
          <p:nvPr/>
        </p:nvGrpSpPr>
        <p:grpSpPr>
          <a:xfrm>
            <a:off x="7693342" y="4085859"/>
            <a:ext cx="3410041" cy="1854823"/>
            <a:chOff x="7635286" y="4412304"/>
            <a:chExt cx="3410041" cy="1854823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561C28ED-C3A5-4D49-9384-7BD940AB218B}"/>
                </a:ext>
              </a:extLst>
            </p:cNvPr>
            <p:cNvSpPr/>
            <p:nvPr/>
          </p:nvSpPr>
          <p:spPr>
            <a:xfrm>
              <a:off x="7635286" y="4412304"/>
              <a:ext cx="3410041" cy="185482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A6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BF61BF23-C727-4881-9ABA-64DA2BDB89D8}"/>
                </a:ext>
              </a:extLst>
            </p:cNvPr>
            <p:cNvGrpSpPr/>
            <p:nvPr/>
          </p:nvGrpSpPr>
          <p:grpSpPr>
            <a:xfrm>
              <a:off x="7979741" y="4620609"/>
              <a:ext cx="425116" cy="391885"/>
              <a:chOff x="7817307" y="2696411"/>
              <a:chExt cx="425116" cy="391885"/>
            </a:xfrm>
          </p:grpSpPr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80D7E166-3C65-4E75-BC5C-EB9114CEF6B6}"/>
                  </a:ext>
                </a:extLst>
              </p:cNvPr>
              <p:cNvSpPr/>
              <p:nvPr/>
            </p:nvSpPr>
            <p:spPr>
              <a:xfrm>
                <a:off x="7823200" y="2696411"/>
                <a:ext cx="391885" cy="391885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6BD7BEB5-5CEB-4661-8E5F-7B260F4899AC}"/>
                  </a:ext>
                </a:extLst>
              </p:cNvPr>
              <p:cNvSpPr txBox="1"/>
              <p:nvPr/>
            </p:nvSpPr>
            <p:spPr>
              <a:xfrm>
                <a:off x="7817307" y="2723076"/>
                <a:ext cx="425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9B9A7C86-7AA7-4366-843B-33BD79CFCCD6}"/>
                </a:ext>
              </a:extLst>
            </p:cNvPr>
            <p:cNvSpPr/>
            <p:nvPr/>
          </p:nvSpPr>
          <p:spPr>
            <a:xfrm>
              <a:off x="8575054" y="4985828"/>
              <a:ext cx="2184548" cy="775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61D86EED-F9B2-4C60-AD8B-240822F0BE90}"/>
                </a:ext>
              </a:extLst>
            </p:cNvPr>
            <p:cNvSpPr txBox="1"/>
            <p:nvPr/>
          </p:nvSpPr>
          <p:spPr>
            <a:xfrm>
              <a:off x="8575054" y="4612026"/>
              <a:ext cx="1244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2"/>
                  </a:solidFill>
                  <a:cs typeface="+mn-ea"/>
                  <a:sym typeface="+mn-lt"/>
                </a:rPr>
                <a:t>Add title</a:t>
              </a:r>
              <a:endParaRPr lang="zh-CN" altLang="en-US" sz="20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2" name="iconfont-11899-5651474">
            <a:extLst>
              <a:ext uri="{FF2B5EF4-FFF2-40B4-BE49-F238E27FC236}">
                <a16:creationId xmlns:a16="http://schemas.microsoft.com/office/drawing/2014/main" id="{66D0B0A4-65C4-40B2-B8A7-B4E88CF5B4DA}"/>
              </a:ext>
            </a:extLst>
          </p:cNvPr>
          <p:cNvSpPr/>
          <p:nvPr/>
        </p:nvSpPr>
        <p:spPr>
          <a:xfrm>
            <a:off x="958104" y="5940682"/>
            <a:ext cx="348727" cy="318213"/>
          </a:xfrm>
          <a:custGeom>
            <a:avLst/>
            <a:gdLst>
              <a:gd name="T0" fmla="*/ 0 w 7500"/>
              <a:gd name="T1" fmla="*/ 0 h 6842"/>
              <a:gd name="T2" fmla="*/ 0 w 7500"/>
              <a:gd name="T3" fmla="*/ 6842 h 6842"/>
              <a:gd name="T4" fmla="*/ 7500 w 7500"/>
              <a:gd name="T5" fmla="*/ 6842 h 6842"/>
              <a:gd name="T6" fmla="*/ 7500 w 7500"/>
              <a:gd name="T7" fmla="*/ 0 h 6842"/>
              <a:gd name="T8" fmla="*/ 0 w 7500"/>
              <a:gd name="T9" fmla="*/ 0 h 6842"/>
              <a:gd name="T10" fmla="*/ 3877 w 7500"/>
              <a:gd name="T11" fmla="*/ 5458 h 6842"/>
              <a:gd name="T12" fmla="*/ 3877 w 7500"/>
              <a:gd name="T13" fmla="*/ 4202 h 6842"/>
              <a:gd name="T14" fmla="*/ 1563 w 7500"/>
              <a:gd name="T15" fmla="*/ 4202 h 6842"/>
              <a:gd name="T16" fmla="*/ 1563 w 7500"/>
              <a:gd name="T17" fmla="*/ 2642 h 6842"/>
              <a:gd name="T18" fmla="*/ 3877 w 7500"/>
              <a:gd name="T19" fmla="*/ 2642 h 6842"/>
              <a:gd name="T20" fmla="*/ 3877 w 7500"/>
              <a:gd name="T21" fmla="*/ 1384 h 6842"/>
              <a:gd name="T22" fmla="*/ 5936 w 7500"/>
              <a:gd name="T23" fmla="*/ 3422 h 6842"/>
              <a:gd name="T24" fmla="*/ 3877 w 7500"/>
              <a:gd name="T25" fmla="*/ 5458 h 6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500" h="6842">
                <a:moveTo>
                  <a:pt x="0" y="0"/>
                </a:moveTo>
                <a:lnTo>
                  <a:pt x="0" y="6842"/>
                </a:lnTo>
                <a:lnTo>
                  <a:pt x="7500" y="6842"/>
                </a:lnTo>
                <a:lnTo>
                  <a:pt x="7500" y="0"/>
                </a:lnTo>
                <a:lnTo>
                  <a:pt x="0" y="0"/>
                </a:lnTo>
                <a:close/>
                <a:moveTo>
                  <a:pt x="3877" y="5458"/>
                </a:moveTo>
                <a:lnTo>
                  <a:pt x="3877" y="4202"/>
                </a:lnTo>
                <a:lnTo>
                  <a:pt x="1563" y="4202"/>
                </a:lnTo>
                <a:lnTo>
                  <a:pt x="1563" y="2642"/>
                </a:lnTo>
                <a:lnTo>
                  <a:pt x="3877" y="2642"/>
                </a:lnTo>
                <a:lnTo>
                  <a:pt x="3877" y="1384"/>
                </a:lnTo>
                <a:lnTo>
                  <a:pt x="5936" y="3422"/>
                </a:lnTo>
                <a:lnTo>
                  <a:pt x="3877" y="5458"/>
                </a:lnTo>
                <a:close/>
              </a:path>
            </a:pathLst>
          </a:custGeom>
          <a:solidFill>
            <a:srgbClr val="840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3" name="iconfont-1000-785033">
            <a:extLst>
              <a:ext uri="{FF2B5EF4-FFF2-40B4-BE49-F238E27FC236}">
                <a16:creationId xmlns:a16="http://schemas.microsoft.com/office/drawing/2014/main" id="{C8C5AA89-37A3-4BE3-A30D-6A7148F47BF3}"/>
              </a:ext>
            </a:extLst>
          </p:cNvPr>
          <p:cNvSpPr/>
          <p:nvPr/>
        </p:nvSpPr>
        <p:spPr>
          <a:xfrm>
            <a:off x="11045327" y="721836"/>
            <a:ext cx="246787" cy="211525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840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312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  <p:bldP spid="52" grpId="0" animBg="1"/>
      <p:bldP spid="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0EB6EAC-9023-4518-829D-02691BB6152E}"/>
              </a:ext>
            </a:extLst>
          </p:cNvPr>
          <p:cNvSpPr txBox="1"/>
          <p:nvPr/>
        </p:nvSpPr>
        <p:spPr>
          <a:xfrm>
            <a:off x="8098971" y="1407295"/>
            <a:ext cx="195438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i="1">
                <a:solidFill>
                  <a:srgbClr val="FFF0E5"/>
                </a:solidFill>
                <a:cs typeface="+mn-ea"/>
                <a:sym typeface="+mn-lt"/>
              </a:rPr>
              <a:t>03</a:t>
            </a:r>
            <a:endParaRPr lang="zh-CN" altLang="en-US" sz="11500" i="1">
              <a:solidFill>
                <a:srgbClr val="FFF0E5"/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821DDE0-2E68-4CEA-9D3B-8F9C5176DD16}"/>
              </a:ext>
            </a:extLst>
          </p:cNvPr>
          <p:cNvGrpSpPr/>
          <p:nvPr/>
        </p:nvGrpSpPr>
        <p:grpSpPr>
          <a:xfrm>
            <a:off x="3561094" y="5050969"/>
            <a:ext cx="1010905" cy="1204687"/>
            <a:chOff x="3561094" y="5050969"/>
            <a:chExt cx="1010905" cy="1204687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6964266-16A5-4A7C-A8CE-E978EDE01B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8571" y="5050969"/>
              <a:ext cx="522514" cy="682172"/>
            </a:xfrm>
            <a:prstGeom prst="line">
              <a:avLst/>
            </a:prstGeom>
            <a:ln w="28575">
              <a:solidFill>
                <a:srgbClr val="FFF0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B66AD260-B9D0-4A26-B7F8-384704716D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71775" y="5050969"/>
              <a:ext cx="400224" cy="522515"/>
            </a:xfrm>
            <a:prstGeom prst="line">
              <a:avLst/>
            </a:prstGeom>
            <a:ln w="28575">
              <a:solidFill>
                <a:srgbClr val="FFF0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1BD6DD82-E1FB-409D-853C-9B0FF19B22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1094" y="5733141"/>
              <a:ext cx="400224" cy="522515"/>
            </a:xfrm>
            <a:prstGeom prst="line">
              <a:avLst/>
            </a:prstGeom>
            <a:ln w="28575">
              <a:solidFill>
                <a:srgbClr val="FFF0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EE694344-E62C-4D76-9267-9132693991A8}"/>
              </a:ext>
            </a:extLst>
          </p:cNvPr>
          <p:cNvGrpSpPr/>
          <p:nvPr/>
        </p:nvGrpSpPr>
        <p:grpSpPr>
          <a:xfrm>
            <a:off x="7936281" y="3852305"/>
            <a:ext cx="3168230" cy="1400095"/>
            <a:chOff x="7936281" y="3852305"/>
            <a:chExt cx="3168230" cy="140009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7B2842-CD6F-4C65-9B8E-64069C8C93C7}"/>
                </a:ext>
              </a:extLst>
            </p:cNvPr>
            <p:cNvSpPr/>
            <p:nvPr/>
          </p:nvSpPr>
          <p:spPr>
            <a:xfrm>
              <a:off x="7942954" y="4477123"/>
              <a:ext cx="3161557" cy="775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62ECFD9-72A7-46E2-A9E2-F1155790BF60}"/>
                </a:ext>
              </a:extLst>
            </p:cNvPr>
            <p:cNvSpPr txBox="1"/>
            <p:nvPr/>
          </p:nvSpPr>
          <p:spPr>
            <a:xfrm>
              <a:off x="7936281" y="3852305"/>
              <a:ext cx="2010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spc="300" dirty="0">
                  <a:solidFill>
                    <a:srgbClr val="FFF0E5"/>
                  </a:solidFill>
                  <a:cs typeface="+mn-ea"/>
                  <a:sym typeface="+mn-lt"/>
                </a:rPr>
                <a:t>Add title</a:t>
              </a:r>
              <a:endParaRPr lang="zh-CN" altLang="en-US" sz="2800" spc="300" dirty="0">
                <a:solidFill>
                  <a:srgbClr val="FFF0E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Oval 48">
            <a:extLst>
              <a:ext uri="{FF2B5EF4-FFF2-40B4-BE49-F238E27FC236}">
                <a16:creationId xmlns:a16="http://schemas.microsoft.com/office/drawing/2014/main" id="{3EC44AEC-EB0B-4060-B174-9D9B2A2C628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334719" y="-98644"/>
            <a:ext cx="653965" cy="1721285"/>
          </a:xfrm>
          <a:custGeom>
            <a:avLst/>
            <a:gdLst/>
            <a:ahLst/>
            <a:cxnLst/>
            <a:rect l="l" t="t" r="r" b="b"/>
            <a:pathLst>
              <a:path w="653965" h="1721285">
                <a:moveTo>
                  <a:pt x="92544" y="47300"/>
                </a:moveTo>
                <a:cubicBezTo>
                  <a:pt x="92544" y="73423"/>
                  <a:pt x="71827" y="94600"/>
                  <a:pt x="46272" y="94600"/>
                </a:cubicBezTo>
                <a:cubicBezTo>
                  <a:pt x="20717" y="94600"/>
                  <a:pt x="0" y="73423"/>
                  <a:pt x="0" y="47300"/>
                </a:cubicBezTo>
                <a:cubicBezTo>
                  <a:pt x="0" y="21177"/>
                  <a:pt x="20717" y="0"/>
                  <a:pt x="46272" y="0"/>
                </a:cubicBezTo>
                <a:cubicBezTo>
                  <a:pt x="71827" y="0"/>
                  <a:pt x="92544" y="21177"/>
                  <a:pt x="92544" y="47300"/>
                </a:cubicBezTo>
                <a:close/>
                <a:moveTo>
                  <a:pt x="94600" y="228272"/>
                </a:moveTo>
                <a:cubicBezTo>
                  <a:pt x="94600" y="254395"/>
                  <a:pt x="73883" y="275572"/>
                  <a:pt x="48328" y="275572"/>
                </a:cubicBezTo>
                <a:cubicBezTo>
                  <a:pt x="22773" y="275572"/>
                  <a:pt x="2056" y="254395"/>
                  <a:pt x="2056" y="228272"/>
                </a:cubicBezTo>
                <a:cubicBezTo>
                  <a:pt x="2056" y="202149"/>
                  <a:pt x="22773" y="180972"/>
                  <a:pt x="48328" y="180972"/>
                </a:cubicBezTo>
                <a:cubicBezTo>
                  <a:pt x="73883" y="180972"/>
                  <a:pt x="94600" y="202149"/>
                  <a:pt x="94600" y="228272"/>
                </a:cubicBezTo>
                <a:close/>
                <a:moveTo>
                  <a:pt x="96656" y="589187"/>
                </a:moveTo>
                <a:cubicBezTo>
                  <a:pt x="96656" y="614742"/>
                  <a:pt x="76400" y="635459"/>
                  <a:pt x="51413" y="635459"/>
                </a:cubicBezTo>
                <a:cubicBezTo>
                  <a:pt x="26426" y="635459"/>
                  <a:pt x="6170" y="614742"/>
                  <a:pt x="6170" y="589187"/>
                </a:cubicBezTo>
                <a:cubicBezTo>
                  <a:pt x="6170" y="563632"/>
                  <a:pt x="26426" y="542915"/>
                  <a:pt x="51413" y="542915"/>
                </a:cubicBezTo>
                <a:cubicBezTo>
                  <a:pt x="76400" y="542915"/>
                  <a:pt x="96656" y="563632"/>
                  <a:pt x="96656" y="589187"/>
                </a:cubicBezTo>
                <a:close/>
                <a:moveTo>
                  <a:pt x="96657" y="408215"/>
                </a:moveTo>
                <a:cubicBezTo>
                  <a:pt x="96657" y="433770"/>
                  <a:pt x="75940" y="454487"/>
                  <a:pt x="50385" y="454487"/>
                </a:cubicBezTo>
                <a:cubicBezTo>
                  <a:pt x="24830" y="454487"/>
                  <a:pt x="4113" y="433770"/>
                  <a:pt x="4113" y="408215"/>
                </a:cubicBezTo>
                <a:cubicBezTo>
                  <a:pt x="4113" y="382660"/>
                  <a:pt x="24830" y="361943"/>
                  <a:pt x="50385" y="361943"/>
                </a:cubicBezTo>
                <a:cubicBezTo>
                  <a:pt x="75940" y="361943"/>
                  <a:pt x="96657" y="382660"/>
                  <a:pt x="96657" y="408215"/>
                </a:cubicBezTo>
                <a:close/>
                <a:moveTo>
                  <a:pt x="98713" y="770158"/>
                </a:moveTo>
                <a:cubicBezTo>
                  <a:pt x="98713" y="795713"/>
                  <a:pt x="78457" y="816430"/>
                  <a:pt x="53470" y="816430"/>
                </a:cubicBezTo>
                <a:cubicBezTo>
                  <a:pt x="28483" y="816430"/>
                  <a:pt x="8227" y="795713"/>
                  <a:pt x="8227" y="770158"/>
                </a:cubicBezTo>
                <a:cubicBezTo>
                  <a:pt x="8227" y="744603"/>
                  <a:pt x="28483" y="723886"/>
                  <a:pt x="53470" y="723886"/>
                </a:cubicBezTo>
                <a:cubicBezTo>
                  <a:pt x="78457" y="723886"/>
                  <a:pt x="98713" y="744603"/>
                  <a:pt x="98713" y="770158"/>
                </a:cubicBezTo>
                <a:close/>
                <a:moveTo>
                  <a:pt x="100770" y="951129"/>
                </a:moveTo>
                <a:cubicBezTo>
                  <a:pt x="100770" y="976684"/>
                  <a:pt x="80053" y="997401"/>
                  <a:pt x="54498" y="997401"/>
                </a:cubicBezTo>
                <a:cubicBezTo>
                  <a:pt x="28943" y="997401"/>
                  <a:pt x="8226" y="976684"/>
                  <a:pt x="8226" y="951129"/>
                </a:cubicBezTo>
                <a:cubicBezTo>
                  <a:pt x="8226" y="925574"/>
                  <a:pt x="28943" y="904857"/>
                  <a:pt x="54498" y="904857"/>
                </a:cubicBezTo>
                <a:cubicBezTo>
                  <a:pt x="80053" y="904857"/>
                  <a:pt x="100770" y="925574"/>
                  <a:pt x="100770" y="951129"/>
                </a:cubicBezTo>
                <a:close/>
                <a:moveTo>
                  <a:pt x="102826" y="1132100"/>
                </a:moveTo>
                <a:cubicBezTo>
                  <a:pt x="102826" y="1157655"/>
                  <a:pt x="82109" y="1178372"/>
                  <a:pt x="56554" y="1178372"/>
                </a:cubicBezTo>
                <a:cubicBezTo>
                  <a:pt x="30999" y="1178372"/>
                  <a:pt x="10282" y="1157655"/>
                  <a:pt x="10282" y="1132100"/>
                </a:cubicBezTo>
                <a:cubicBezTo>
                  <a:pt x="10282" y="1106545"/>
                  <a:pt x="30999" y="1085828"/>
                  <a:pt x="56554" y="1085828"/>
                </a:cubicBezTo>
                <a:cubicBezTo>
                  <a:pt x="82109" y="1085828"/>
                  <a:pt x="102826" y="1106545"/>
                  <a:pt x="102826" y="1132100"/>
                </a:cubicBezTo>
                <a:close/>
                <a:moveTo>
                  <a:pt x="104883" y="1313071"/>
                </a:moveTo>
                <a:cubicBezTo>
                  <a:pt x="104883" y="1338626"/>
                  <a:pt x="84166" y="1359343"/>
                  <a:pt x="58611" y="1359343"/>
                </a:cubicBezTo>
                <a:cubicBezTo>
                  <a:pt x="33056" y="1359343"/>
                  <a:pt x="12339" y="1338626"/>
                  <a:pt x="12339" y="1313071"/>
                </a:cubicBezTo>
                <a:cubicBezTo>
                  <a:pt x="12339" y="1287516"/>
                  <a:pt x="33056" y="1266799"/>
                  <a:pt x="58611" y="1266799"/>
                </a:cubicBezTo>
                <a:cubicBezTo>
                  <a:pt x="84166" y="1266799"/>
                  <a:pt x="104883" y="1287516"/>
                  <a:pt x="104883" y="1313071"/>
                </a:cubicBezTo>
                <a:close/>
                <a:moveTo>
                  <a:pt x="106938" y="1673985"/>
                </a:moveTo>
                <a:cubicBezTo>
                  <a:pt x="106938" y="1700108"/>
                  <a:pt x="86682" y="1721285"/>
                  <a:pt x="61695" y="1721285"/>
                </a:cubicBezTo>
                <a:cubicBezTo>
                  <a:pt x="36708" y="1721285"/>
                  <a:pt x="16452" y="1700108"/>
                  <a:pt x="16452" y="1673985"/>
                </a:cubicBezTo>
                <a:cubicBezTo>
                  <a:pt x="16452" y="1647862"/>
                  <a:pt x="36708" y="1626685"/>
                  <a:pt x="61695" y="1626685"/>
                </a:cubicBezTo>
                <a:cubicBezTo>
                  <a:pt x="86682" y="1626685"/>
                  <a:pt x="106938" y="1647862"/>
                  <a:pt x="106938" y="1673985"/>
                </a:cubicBezTo>
                <a:close/>
                <a:moveTo>
                  <a:pt x="106939" y="1493014"/>
                </a:moveTo>
                <a:cubicBezTo>
                  <a:pt x="106939" y="1519137"/>
                  <a:pt x="86222" y="1540314"/>
                  <a:pt x="60667" y="1540314"/>
                </a:cubicBezTo>
                <a:cubicBezTo>
                  <a:pt x="35112" y="1540314"/>
                  <a:pt x="14395" y="1519137"/>
                  <a:pt x="14395" y="1493014"/>
                </a:cubicBezTo>
                <a:cubicBezTo>
                  <a:pt x="14395" y="1466891"/>
                  <a:pt x="35112" y="1445714"/>
                  <a:pt x="60667" y="1445714"/>
                </a:cubicBezTo>
                <a:cubicBezTo>
                  <a:pt x="86222" y="1445714"/>
                  <a:pt x="106939" y="1466891"/>
                  <a:pt x="106939" y="1493014"/>
                </a:cubicBezTo>
                <a:close/>
                <a:moveTo>
                  <a:pt x="269402" y="47300"/>
                </a:moveTo>
                <a:cubicBezTo>
                  <a:pt x="269402" y="73423"/>
                  <a:pt x="248685" y="94600"/>
                  <a:pt x="223130" y="94600"/>
                </a:cubicBezTo>
                <a:cubicBezTo>
                  <a:pt x="197575" y="94600"/>
                  <a:pt x="176858" y="73423"/>
                  <a:pt x="176858" y="47300"/>
                </a:cubicBezTo>
                <a:cubicBezTo>
                  <a:pt x="176858" y="21177"/>
                  <a:pt x="197575" y="0"/>
                  <a:pt x="223130" y="0"/>
                </a:cubicBezTo>
                <a:cubicBezTo>
                  <a:pt x="248685" y="0"/>
                  <a:pt x="269402" y="21177"/>
                  <a:pt x="269402" y="47300"/>
                </a:cubicBezTo>
                <a:close/>
                <a:moveTo>
                  <a:pt x="271458" y="228272"/>
                </a:moveTo>
                <a:cubicBezTo>
                  <a:pt x="271458" y="254395"/>
                  <a:pt x="250741" y="275572"/>
                  <a:pt x="225186" y="275572"/>
                </a:cubicBezTo>
                <a:cubicBezTo>
                  <a:pt x="199631" y="275572"/>
                  <a:pt x="178914" y="254395"/>
                  <a:pt x="178914" y="228272"/>
                </a:cubicBezTo>
                <a:cubicBezTo>
                  <a:pt x="178914" y="202149"/>
                  <a:pt x="199631" y="180972"/>
                  <a:pt x="225186" y="180972"/>
                </a:cubicBezTo>
                <a:cubicBezTo>
                  <a:pt x="250741" y="180972"/>
                  <a:pt x="271458" y="202149"/>
                  <a:pt x="271458" y="228272"/>
                </a:cubicBezTo>
                <a:close/>
                <a:moveTo>
                  <a:pt x="273516" y="408215"/>
                </a:moveTo>
                <a:cubicBezTo>
                  <a:pt x="273516" y="433770"/>
                  <a:pt x="252799" y="454487"/>
                  <a:pt x="227244" y="454487"/>
                </a:cubicBezTo>
                <a:cubicBezTo>
                  <a:pt x="201689" y="454487"/>
                  <a:pt x="180972" y="433770"/>
                  <a:pt x="180972" y="408215"/>
                </a:cubicBezTo>
                <a:cubicBezTo>
                  <a:pt x="180972" y="382660"/>
                  <a:pt x="201689" y="361943"/>
                  <a:pt x="227244" y="361943"/>
                </a:cubicBezTo>
                <a:cubicBezTo>
                  <a:pt x="252799" y="361943"/>
                  <a:pt x="273516" y="382660"/>
                  <a:pt x="273516" y="408215"/>
                </a:cubicBezTo>
                <a:close/>
                <a:moveTo>
                  <a:pt x="275571" y="770158"/>
                </a:moveTo>
                <a:cubicBezTo>
                  <a:pt x="275571" y="795713"/>
                  <a:pt x="255315" y="816430"/>
                  <a:pt x="230328" y="816430"/>
                </a:cubicBezTo>
                <a:cubicBezTo>
                  <a:pt x="205341" y="816430"/>
                  <a:pt x="185085" y="795713"/>
                  <a:pt x="185085" y="770158"/>
                </a:cubicBezTo>
                <a:cubicBezTo>
                  <a:pt x="185085" y="744603"/>
                  <a:pt x="205341" y="723886"/>
                  <a:pt x="230328" y="723886"/>
                </a:cubicBezTo>
                <a:cubicBezTo>
                  <a:pt x="255315" y="723886"/>
                  <a:pt x="275571" y="744603"/>
                  <a:pt x="275571" y="770158"/>
                </a:cubicBezTo>
                <a:close/>
                <a:moveTo>
                  <a:pt x="275571" y="589187"/>
                </a:moveTo>
                <a:cubicBezTo>
                  <a:pt x="275571" y="614742"/>
                  <a:pt x="254854" y="635459"/>
                  <a:pt x="229299" y="635459"/>
                </a:cubicBezTo>
                <a:cubicBezTo>
                  <a:pt x="203744" y="635459"/>
                  <a:pt x="183027" y="614742"/>
                  <a:pt x="183027" y="589187"/>
                </a:cubicBezTo>
                <a:cubicBezTo>
                  <a:pt x="183027" y="563632"/>
                  <a:pt x="203744" y="542915"/>
                  <a:pt x="229299" y="542915"/>
                </a:cubicBezTo>
                <a:cubicBezTo>
                  <a:pt x="254854" y="542915"/>
                  <a:pt x="275571" y="563632"/>
                  <a:pt x="275571" y="589187"/>
                </a:cubicBezTo>
                <a:close/>
                <a:moveTo>
                  <a:pt x="277627" y="951129"/>
                </a:moveTo>
                <a:cubicBezTo>
                  <a:pt x="277627" y="976684"/>
                  <a:pt x="257371" y="997401"/>
                  <a:pt x="232384" y="997401"/>
                </a:cubicBezTo>
                <a:cubicBezTo>
                  <a:pt x="207397" y="997401"/>
                  <a:pt x="187141" y="976684"/>
                  <a:pt x="187141" y="951129"/>
                </a:cubicBezTo>
                <a:cubicBezTo>
                  <a:pt x="187141" y="925574"/>
                  <a:pt x="207397" y="904857"/>
                  <a:pt x="232384" y="904857"/>
                </a:cubicBezTo>
                <a:cubicBezTo>
                  <a:pt x="257371" y="904857"/>
                  <a:pt x="277627" y="925574"/>
                  <a:pt x="277627" y="951129"/>
                </a:cubicBezTo>
                <a:close/>
                <a:moveTo>
                  <a:pt x="279684" y="1132100"/>
                </a:moveTo>
                <a:cubicBezTo>
                  <a:pt x="279684" y="1157655"/>
                  <a:pt x="258967" y="1178372"/>
                  <a:pt x="233412" y="1178372"/>
                </a:cubicBezTo>
                <a:cubicBezTo>
                  <a:pt x="207857" y="1178372"/>
                  <a:pt x="187140" y="1157655"/>
                  <a:pt x="187140" y="1132100"/>
                </a:cubicBezTo>
                <a:cubicBezTo>
                  <a:pt x="187140" y="1106545"/>
                  <a:pt x="207857" y="1085828"/>
                  <a:pt x="233412" y="1085828"/>
                </a:cubicBezTo>
                <a:cubicBezTo>
                  <a:pt x="258967" y="1085828"/>
                  <a:pt x="279684" y="1106545"/>
                  <a:pt x="279684" y="1132100"/>
                </a:cubicBezTo>
                <a:close/>
                <a:moveTo>
                  <a:pt x="281742" y="1313071"/>
                </a:moveTo>
                <a:cubicBezTo>
                  <a:pt x="281742" y="1338626"/>
                  <a:pt x="261025" y="1359343"/>
                  <a:pt x="235470" y="1359343"/>
                </a:cubicBezTo>
                <a:cubicBezTo>
                  <a:pt x="209915" y="1359343"/>
                  <a:pt x="189198" y="1338626"/>
                  <a:pt x="189198" y="1313071"/>
                </a:cubicBezTo>
                <a:cubicBezTo>
                  <a:pt x="189198" y="1287516"/>
                  <a:pt x="209915" y="1266799"/>
                  <a:pt x="235470" y="1266799"/>
                </a:cubicBezTo>
                <a:cubicBezTo>
                  <a:pt x="261025" y="1266799"/>
                  <a:pt x="281742" y="1287516"/>
                  <a:pt x="281742" y="1313071"/>
                </a:cubicBezTo>
                <a:close/>
                <a:moveTo>
                  <a:pt x="283797" y="1493014"/>
                </a:moveTo>
                <a:cubicBezTo>
                  <a:pt x="283797" y="1519137"/>
                  <a:pt x="263080" y="1540314"/>
                  <a:pt x="237525" y="1540314"/>
                </a:cubicBezTo>
                <a:cubicBezTo>
                  <a:pt x="211970" y="1540314"/>
                  <a:pt x="191253" y="1519137"/>
                  <a:pt x="191253" y="1493014"/>
                </a:cubicBezTo>
                <a:cubicBezTo>
                  <a:pt x="191253" y="1466891"/>
                  <a:pt x="211970" y="1445714"/>
                  <a:pt x="237525" y="1445714"/>
                </a:cubicBezTo>
                <a:cubicBezTo>
                  <a:pt x="263080" y="1445714"/>
                  <a:pt x="283797" y="1466891"/>
                  <a:pt x="283797" y="1493014"/>
                </a:cubicBezTo>
                <a:close/>
                <a:moveTo>
                  <a:pt x="285854" y="1673985"/>
                </a:moveTo>
                <a:cubicBezTo>
                  <a:pt x="285854" y="1700108"/>
                  <a:pt x="265137" y="1721285"/>
                  <a:pt x="239582" y="1721285"/>
                </a:cubicBezTo>
                <a:cubicBezTo>
                  <a:pt x="214027" y="1721285"/>
                  <a:pt x="193310" y="1700108"/>
                  <a:pt x="193310" y="1673985"/>
                </a:cubicBezTo>
                <a:cubicBezTo>
                  <a:pt x="193310" y="1647862"/>
                  <a:pt x="214027" y="1626685"/>
                  <a:pt x="239582" y="1626685"/>
                </a:cubicBezTo>
                <a:cubicBezTo>
                  <a:pt x="265137" y="1626685"/>
                  <a:pt x="285854" y="1647862"/>
                  <a:pt x="285854" y="1673985"/>
                </a:cubicBezTo>
                <a:close/>
                <a:moveTo>
                  <a:pt x="460655" y="47300"/>
                </a:moveTo>
                <a:cubicBezTo>
                  <a:pt x="460655" y="73423"/>
                  <a:pt x="439938" y="94600"/>
                  <a:pt x="414383" y="94600"/>
                </a:cubicBezTo>
                <a:cubicBezTo>
                  <a:pt x="388828" y="94600"/>
                  <a:pt x="368111" y="73423"/>
                  <a:pt x="368111" y="47300"/>
                </a:cubicBezTo>
                <a:cubicBezTo>
                  <a:pt x="368111" y="21177"/>
                  <a:pt x="388828" y="0"/>
                  <a:pt x="414383" y="0"/>
                </a:cubicBezTo>
                <a:cubicBezTo>
                  <a:pt x="439938" y="0"/>
                  <a:pt x="460655" y="21177"/>
                  <a:pt x="460655" y="47300"/>
                </a:cubicBezTo>
                <a:close/>
                <a:moveTo>
                  <a:pt x="462712" y="228272"/>
                </a:moveTo>
                <a:cubicBezTo>
                  <a:pt x="462712" y="254395"/>
                  <a:pt x="441995" y="275572"/>
                  <a:pt x="416440" y="275572"/>
                </a:cubicBezTo>
                <a:cubicBezTo>
                  <a:pt x="390885" y="275572"/>
                  <a:pt x="370168" y="254395"/>
                  <a:pt x="370168" y="228272"/>
                </a:cubicBezTo>
                <a:cubicBezTo>
                  <a:pt x="370168" y="202149"/>
                  <a:pt x="390885" y="180972"/>
                  <a:pt x="416440" y="180972"/>
                </a:cubicBezTo>
                <a:cubicBezTo>
                  <a:pt x="441995" y="180972"/>
                  <a:pt x="462712" y="202149"/>
                  <a:pt x="462712" y="228272"/>
                </a:cubicBezTo>
                <a:close/>
                <a:moveTo>
                  <a:pt x="464768" y="589187"/>
                </a:moveTo>
                <a:cubicBezTo>
                  <a:pt x="464768" y="614742"/>
                  <a:pt x="444512" y="635459"/>
                  <a:pt x="419525" y="635459"/>
                </a:cubicBezTo>
                <a:cubicBezTo>
                  <a:pt x="394538" y="635459"/>
                  <a:pt x="374282" y="614742"/>
                  <a:pt x="374282" y="589187"/>
                </a:cubicBezTo>
                <a:cubicBezTo>
                  <a:pt x="374282" y="563632"/>
                  <a:pt x="394538" y="542915"/>
                  <a:pt x="419525" y="542915"/>
                </a:cubicBezTo>
                <a:cubicBezTo>
                  <a:pt x="444512" y="542915"/>
                  <a:pt x="464768" y="563632"/>
                  <a:pt x="464768" y="589187"/>
                </a:cubicBezTo>
                <a:close/>
                <a:moveTo>
                  <a:pt x="464768" y="408215"/>
                </a:moveTo>
                <a:cubicBezTo>
                  <a:pt x="464768" y="433770"/>
                  <a:pt x="444051" y="454487"/>
                  <a:pt x="418496" y="454487"/>
                </a:cubicBezTo>
                <a:cubicBezTo>
                  <a:pt x="392941" y="454487"/>
                  <a:pt x="372224" y="433770"/>
                  <a:pt x="372224" y="408215"/>
                </a:cubicBezTo>
                <a:cubicBezTo>
                  <a:pt x="372224" y="382660"/>
                  <a:pt x="392941" y="361943"/>
                  <a:pt x="418496" y="361943"/>
                </a:cubicBezTo>
                <a:cubicBezTo>
                  <a:pt x="444051" y="361943"/>
                  <a:pt x="464768" y="382660"/>
                  <a:pt x="464768" y="408215"/>
                </a:cubicBezTo>
                <a:close/>
                <a:moveTo>
                  <a:pt x="466826" y="770158"/>
                </a:moveTo>
                <a:cubicBezTo>
                  <a:pt x="466826" y="795713"/>
                  <a:pt x="446109" y="816430"/>
                  <a:pt x="420554" y="816430"/>
                </a:cubicBezTo>
                <a:cubicBezTo>
                  <a:pt x="394999" y="816430"/>
                  <a:pt x="374282" y="795713"/>
                  <a:pt x="374282" y="770158"/>
                </a:cubicBezTo>
                <a:cubicBezTo>
                  <a:pt x="374282" y="744603"/>
                  <a:pt x="394999" y="723886"/>
                  <a:pt x="420554" y="723886"/>
                </a:cubicBezTo>
                <a:cubicBezTo>
                  <a:pt x="446109" y="723886"/>
                  <a:pt x="466826" y="744603"/>
                  <a:pt x="466826" y="770158"/>
                </a:cubicBezTo>
                <a:close/>
                <a:moveTo>
                  <a:pt x="468881" y="951129"/>
                </a:moveTo>
                <a:cubicBezTo>
                  <a:pt x="468881" y="976684"/>
                  <a:pt x="448164" y="997401"/>
                  <a:pt x="422609" y="997401"/>
                </a:cubicBezTo>
                <a:cubicBezTo>
                  <a:pt x="397054" y="997401"/>
                  <a:pt x="376337" y="976684"/>
                  <a:pt x="376337" y="951129"/>
                </a:cubicBezTo>
                <a:cubicBezTo>
                  <a:pt x="376337" y="925574"/>
                  <a:pt x="397054" y="904857"/>
                  <a:pt x="422609" y="904857"/>
                </a:cubicBezTo>
                <a:cubicBezTo>
                  <a:pt x="448164" y="904857"/>
                  <a:pt x="468881" y="925574"/>
                  <a:pt x="468881" y="951129"/>
                </a:cubicBezTo>
                <a:close/>
                <a:moveTo>
                  <a:pt x="470939" y="1132100"/>
                </a:moveTo>
                <a:cubicBezTo>
                  <a:pt x="470939" y="1157655"/>
                  <a:pt x="450222" y="1178372"/>
                  <a:pt x="424667" y="1178372"/>
                </a:cubicBezTo>
                <a:cubicBezTo>
                  <a:pt x="399112" y="1178372"/>
                  <a:pt x="378395" y="1157655"/>
                  <a:pt x="378395" y="1132100"/>
                </a:cubicBezTo>
                <a:cubicBezTo>
                  <a:pt x="378395" y="1106545"/>
                  <a:pt x="399112" y="1085828"/>
                  <a:pt x="424667" y="1085828"/>
                </a:cubicBezTo>
                <a:cubicBezTo>
                  <a:pt x="450222" y="1085828"/>
                  <a:pt x="470939" y="1106545"/>
                  <a:pt x="470939" y="1132100"/>
                </a:cubicBezTo>
                <a:close/>
                <a:moveTo>
                  <a:pt x="472994" y="1313071"/>
                </a:moveTo>
                <a:cubicBezTo>
                  <a:pt x="472994" y="1338626"/>
                  <a:pt x="452277" y="1359343"/>
                  <a:pt x="426722" y="1359343"/>
                </a:cubicBezTo>
                <a:cubicBezTo>
                  <a:pt x="401167" y="1359343"/>
                  <a:pt x="380450" y="1338626"/>
                  <a:pt x="380450" y="1313071"/>
                </a:cubicBezTo>
                <a:cubicBezTo>
                  <a:pt x="380450" y="1287516"/>
                  <a:pt x="401167" y="1266799"/>
                  <a:pt x="426722" y="1266799"/>
                </a:cubicBezTo>
                <a:cubicBezTo>
                  <a:pt x="452277" y="1266799"/>
                  <a:pt x="472994" y="1287516"/>
                  <a:pt x="472994" y="1313071"/>
                </a:cubicBezTo>
                <a:close/>
                <a:moveTo>
                  <a:pt x="475049" y="1673985"/>
                </a:moveTo>
                <a:cubicBezTo>
                  <a:pt x="475049" y="1700108"/>
                  <a:pt x="454793" y="1721285"/>
                  <a:pt x="429806" y="1721285"/>
                </a:cubicBezTo>
                <a:cubicBezTo>
                  <a:pt x="404819" y="1721285"/>
                  <a:pt x="384563" y="1700108"/>
                  <a:pt x="384563" y="1673985"/>
                </a:cubicBezTo>
                <a:cubicBezTo>
                  <a:pt x="384563" y="1647862"/>
                  <a:pt x="404819" y="1626685"/>
                  <a:pt x="429806" y="1626685"/>
                </a:cubicBezTo>
                <a:cubicBezTo>
                  <a:pt x="454793" y="1626685"/>
                  <a:pt x="475049" y="1647862"/>
                  <a:pt x="475049" y="1673985"/>
                </a:cubicBezTo>
                <a:close/>
                <a:moveTo>
                  <a:pt x="475051" y="1493014"/>
                </a:moveTo>
                <a:cubicBezTo>
                  <a:pt x="475051" y="1519137"/>
                  <a:pt x="454334" y="1540314"/>
                  <a:pt x="428779" y="1540314"/>
                </a:cubicBezTo>
                <a:cubicBezTo>
                  <a:pt x="403224" y="1540314"/>
                  <a:pt x="382507" y="1519137"/>
                  <a:pt x="382507" y="1493014"/>
                </a:cubicBezTo>
                <a:cubicBezTo>
                  <a:pt x="382507" y="1466891"/>
                  <a:pt x="403224" y="1445714"/>
                  <a:pt x="428779" y="1445714"/>
                </a:cubicBezTo>
                <a:cubicBezTo>
                  <a:pt x="454334" y="1445714"/>
                  <a:pt x="475051" y="1466891"/>
                  <a:pt x="475051" y="1493014"/>
                </a:cubicBezTo>
                <a:close/>
                <a:moveTo>
                  <a:pt x="637513" y="47300"/>
                </a:moveTo>
                <a:cubicBezTo>
                  <a:pt x="637513" y="73423"/>
                  <a:pt x="616796" y="94600"/>
                  <a:pt x="591241" y="94600"/>
                </a:cubicBezTo>
                <a:cubicBezTo>
                  <a:pt x="565686" y="94600"/>
                  <a:pt x="544969" y="73423"/>
                  <a:pt x="544969" y="47300"/>
                </a:cubicBezTo>
                <a:cubicBezTo>
                  <a:pt x="544969" y="21177"/>
                  <a:pt x="565686" y="0"/>
                  <a:pt x="591241" y="0"/>
                </a:cubicBezTo>
                <a:cubicBezTo>
                  <a:pt x="616796" y="0"/>
                  <a:pt x="637513" y="21177"/>
                  <a:pt x="637513" y="47300"/>
                </a:cubicBezTo>
                <a:close/>
                <a:moveTo>
                  <a:pt x="639570" y="228272"/>
                </a:moveTo>
                <a:cubicBezTo>
                  <a:pt x="639570" y="254395"/>
                  <a:pt x="618853" y="275572"/>
                  <a:pt x="593298" y="275572"/>
                </a:cubicBezTo>
                <a:cubicBezTo>
                  <a:pt x="567743" y="275572"/>
                  <a:pt x="547026" y="254395"/>
                  <a:pt x="547026" y="228272"/>
                </a:cubicBezTo>
                <a:cubicBezTo>
                  <a:pt x="547026" y="202149"/>
                  <a:pt x="567743" y="180972"/>
                  <a:pt x="593298" y="180972"/>
                </a:cubicBezTo>
                <a:cubicBezTo>
                  <a:pt x="618853" y="180972"/>
                  <a:pt x="639570" y="202149"/>
                  <a:pt x="639570" y="228272"/>
                </a:cubicBezTo>
                <a:close/>
                <a:moveTo>
                  <a:pt x="641627" y="408215"/>
                </a:moveTo>
                <a:cubicBezTo>
                  <a:pt x="641627" y="433770"/>
                  <a:pt x="620910" y="454487"/>
                  <a:pt x="595355" y="454487"/>
                </a:cubicBezTo>
                <a:cubicBezTo>
                  <a:pt x="569800" y="454487"/>
                  <a:pt x="549083" y="433770"/>
                  <a:pt x="549083" y="408215"/>
                </a:cubicBezTo>
                <a:cubicBezTo>
                  <a:pt x="549083" y="382660"/>
                  <a:pt x="569800" y="361943"/>
                  <a:pt x="595355" y="361943"/>
                </a:cubicBezTo>
                <a:cubicBezTo>
                  <a:pt x="620910" y="361943"/>
                  <a:pt x="641627" y="382660"/>
                  <a:pt x="641627" y="408215"/>
                </a:cubicBezTo>
                <a:close/>
                <a:moveTo>
                  <a:pt x="643682" y="770158"/>
                </a:moveTo>
                <a:cubicBezTo>
                  <a:pt x="643682" y="795713"/>
                  <a:pt x="623426" y="816430"/>
                  <a:pt x="598439" y="816430"/>
                </a:cubicBezTo>
                <a:cubicBezTo>
                  <a:pt x="573452" y="816430"/>
                  <a:pt x="553196" y="795713"/>
                  <a:pt x="553196" y="770158"/>
                </a:cubicBezTo>
                <a:cubicBezTo>
                  <a:pt x="553196" y="744603"/>
                  <a:pt x="573452" y="723886"/>
                  <a:pt x="598439" y="723886"/>
                </a:cubicBezTo>
                <a:cubicBezTo>
                  <a:pt x="623426" y="723886"/>
                  <a:pt x="643682" y="744603"/>
                  <a:pt x="643682" y="770158"/>
                </a:cubicBezTo>
                <a:close/>
                <a:moveTo>
                  <a:pt x="643684" y="589187"/>
                </a:moveTo>
                <a:cubicBezTo>
                  <a:pt x="643684" y="614742"/>
                  <a:pt x="622967" y="635459"/>
                  <a:pt x="597412" y="635459"/>
                </a:cubicBezTo>
                <a:cubicBezTo>
                  <a:pt x="571857" y="635459"/>
                  <a:pt x="551140" y="614742"/>
                  <a:pt x="551140" y="589187"/>
                </a:cubicBezTo>
                <a:cubicBezTo>
                  <a:pt x="551140" y="563632"/>
                  <a:pt x="571857" y="542915"/>
                  <a:pt x="597412" y="542915"/>
                </a:cubicBezTo>
                <a:cubicBezTo>
                  <a:pt x="622967" y="542915"/>
                  <a:pt x="643684" y="563632"/>
                  <a:pt x="643684" y="589187"/>
                </a:cubicBezTo>
                <a:close/>
                <a:moveTo>
                  <a:pt x="645740" y="951129"/>
                </a:moveTo>
                <a:cubicBezTo>
                  <a:pt x="645740" y="976684"/>
                  <a:pt x="625023" y="997401"/>
                  <a:pt x="599468" y="997401"/>
                </a:cubicBezTo>
                <a:cubicBezTo>
                  <a:pt x="573913" y="997401"/>
                  <a:pt x="553196" y="976684"/>
                  <a:pt x="553196" y="951129"/>
                </a:cubicBezTo>
                <a:cubicBezTo>
                  <a:pt x="553196" y="925574"/>
                  <a:pt x="573913" y="904857"/>
                  <a:pt x="599468" y="904857"/>
                </a:cubicBezTo>
                <a:cubicBezTo>
                  <a:pt x="625023" y="904857"/>
                  <a:pt x="645740" y="925574"/>
                  <a:pt x="645740" y="951129"/>
                </a:cubicBezTo>
                <a:close/>
                <a:moveTo>
                  <a:pt x="647797" y="1132100"/>
                </a:moveTo>
                <a:cubicBezTo>
                  <a:pt x="647797" y="1157655"/>
                  <a:pt x="627080" y="1178372"/>
                  <a:pt x="601525" y="1178372"/>
                </a:cubicBezTo>
                <a:cubicBezTo>
                  <a:pt x="575970" y="1178372"/>
                  <a:pt x="555253" y="1157655"/>
                  <a:pt x="555253" y="1132100"/>
                </a:cubicBezTo>
                <a:cubicBezTo>
                  <a:pt x="555253" y="1106545"/>
                  <a:pt x="575970" y="1085828"/>
                  <a:pt x="601525" y="1085828"/>
                </a:cubicBezTo>
                <a:cubicBezTo>
                  <a:pt x="627080" y="1085828"/>
                  <a:pt x="647797" y="1106545"/>
                  <a:pt x="647797" y="1132100"/>
                </a:cubicBezTo>
                <a:close/>
                <a:moveTo>
                  <a:pt x="649853" y="1313071"/>
                </a:moveTo>
                <a:cubicBezTo>
                  <a:pt x="649853" y="1338626"/>
                  <a:pt x="629136" y="1359343"/>
                  <a:pt x="603581" y="1359343"/>
                </a:cubicBezTo>
                <a:cubicBezTo>
                  <a:pt x="578026" y="1359343"/>
                  <a:pt x="557309" y="1338626"/>
                  <a:pt x="557309" y="1313071"/>
                </a:cubicBezTo>
                <a:cubicBezTo>
                  <a:pt x="557309" y="1287516"/>
                  <a:pt x="578026" y="1266799"/>
                  <a:pt x="603581" y="1266799"/>
                </a:cubicBezTo>
                <a:cubicBezTo>
                  <a:pt x="629136" y="1266799"/>
                  <a:pt x="649853" y="1287516"/>
                  <a:pt x="649853" y="1313071"/>
                </a:cubicBezTo>
                <a:close/>
                <a:moveTo>
                  <a:pt x="651909" y="1493014"/>
                </a:moveTo>
                <a:cubicBezTo>
                  <a:pt x="651909" y="1519137"/>
                  <a:pt x="631192" y="1540314"/>
                  <a:pt x="605637" y="1540314"/>
                </a:cubicBezTo>
                <a:cubicBezTo>
                  <a:pt x="580082" y="1540314"/>
                  <a:pt x="559365" y="1519137"/>
                  <a:pt x="559365" y="1493014"/>
                </a:cubicBezTo>
                <a:cubicBezTo>
                  <a:pt x="559365" y="1466891"/>
                  <a:pt x="580082" y="1445714"/>
                  <a:pt x="605637" y="1445714"/>
                </a:cubicBezTo>
                <a:cubicBezTo>
                  <a:pt x="631192" y="1445714"/>
                  <a:pt x="651909" y="1466891"/>
                  <a:pt x="651909" y="1493014"/>
                </a:cubicBezTo>
                <a:close/>
                <a:moveTo>
                  <a:pt x="653965" y="1673985"/>
                </a:moveTo>
                <a:cubicBezTo>
                  <a:pt x="653965" y="1700108"/>
                  <a:pt x="633248" y="1721285"/>
                  <a:pt x="607693" y="1721285"/>
                </a:cubicBezTo>
                <a:cubicBezTo>
                  <a:pt x="582138" y="1721285"/>
                  <a:pt x="561421" y="1700108"/>
                  <a:pt x="561421" y="1673985"/>
                </a:cubicBezTo>
                <a:cubicBezTo>
                  <a:pt x="561421" y="1647862"/>
                  <a:pt x="582138" y="1626685"/>
                  <a:pt x="607693" y="1626685"/>
                </a:cubicBezTo>
                <a:cubicBezTo>
                  <a:pt x="633248" y="1626685"/>
                  <a:pt x="653965" y="1647862"/>
                  <a:pt x="653965" y="1673985"/>
                </a:cubicBezTo>
                <a:close/>
              </a:path>
            </a:pathLst>
          </a:custGeom>
          <a:solidFill>
            <a:srgbClr val="FED6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iconfont-11250-5318162">
            <a:extLst>
              <a:ext uri="{FF2B5EF4-FFF2-40B4-BE49-F238E27FC236}">
                <a16:creationId xmlns:a16="http://schemas.microsoft.com/office/drawing/2014/main" id="{9A3AF5D1-C406-4373-A36A-0FB6F97C0C8B}"/>
              </a:ext>
            </a:extLst>
          </p:cNvPr>
          <p:cNvSpPr/>
          <p:nvPr/>
        </p:nvSpPr>
        <p:spPr>
          <a:xfrm>
            <a:off x="11041873" y="5980464"/>
            <a:ext cx="207418" cy="189269"/>
          </a:xfrm>
          <a:custGeom>
            <a:avLst/>
            <a:gdLst>
              <a:gd name="T0" fmla="*/ 0 w 7500"/>
              <a:gd name="T1" fmla="*/ 0 h 6842"/>
              <a:gd name="T2" fmla="*/ 0 w 7500"/>
              <a:gd name="T3" fmla="*/ 6842 h 6842"/>
              <a:gd name="T4" fmla="*/ 7500 w 7500"/>
              <a:gd name="T5" fmla="*/ 6842 h 6842"/>
              <a:gd name="T6" fmla="*/ 7500 w 7500"/>
              <a:gd name="T7" fmla="*/ 0 h 6842"/>
              <a:gd name="T8" fmla="*/ 0 w 7500"/>
              <a:gd name="T9" fmla="*/ 0 h 6842"/>
              <a:gd name="T10" fmla="*/ 3877 w 7500"/>
              <a:gd name="T11" fmla="*/ 5458 h 6842"/>
              <a:gd name="T12" fmla="*/ 3877 w 7500"/>
              <a:gd name="T13" fmla="*/ 4202 h 6842"/>
              <a:gd name="T14" fmla="*/ 1563 w 7500"/>
              <a:gd name="T15" fmla="*/ 4202 h 6842"/>
              <a:gd name="T16" fmla="*/ 1563 w 7500"/>
              <a:gd name="T17" fmla="*/ 2642 h 6842"/>
              <a:gd name="T18" fmla="*/ 3877 w 7500"/>
              <a:gd name="T19" fmla="*/ 2642 h 6842"/>
              <a:gd name="T20" fmla="*/ 3877 w 7500"/>
              <a:gd name="T21" fmla="*/ 1384 h 6842"/>
              <a:gd name="T22" fmla="*/ 5936 w 7500"/>
              <a:gd name="T23" fmla="*/ 3422 h 6842"/>
              <a:gd name="T24" fmla="*/ 3877 w 7500"/>
              <a:gd name="T25" fmla="*/ 5458 h 6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500" h="6842">
                <a:moveTo>
                  <a:pt x="0" y="0"/>
                </a:moveTo>
                <a:lnTo>
                  <a:pt x="0" y="6842"/>
                </a:lnTo>
                <a:lnTo>
                  <a:pt x="7500" y="6842"/>
                </a:lnTo>
                <a:lnTo>
                  <a:pt x="7500" y="0"/>
                </a:lnTo>
                <a:lnTo>
                  <a:pt x="0" y="0"/>
                </a:lnTo>
                <a:close/>
                <a:moveTo>
                  <a:pt x="3877" y="5458"/>
                </a:moveTo>
                <a:lnTo>
                  <a:pt x="3877" y="4202"/>
                </a:lnTo>
                <a:lnTo>
                  <a:pt x="1563" y="4202"/>
                </a:lnTo>
                <a:lnTo>
                  <a:pt x="1563" y="2642"/>
                </a:lnTo>
                <a:lnTo>
                  <a:pt x="3877" y="2642"/>
                </a:lnTo>
                <a:lnTo>
                  <a:pt x="3877" y="1384"/>
                </a:lnTo>
                <a:lnTo>
                  <a:pt x="5936" y="3422"/>
                </a:lnTo>
                <a:lnTo>
                  <a:pt x="3877" y="5458"/>
                </a:lnTo>
                <a:close/>
              </a:path>
            </a:pathLst>
          </a:custGeom>
          <a:solidFill>
            <a:srgbClr val="FFF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736F081-5FE4-4B0B-AF7D-F03958BAB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8116" y="776512"/>
            <a:ext cx="6052458" cy="3904343"/>
          </a:xfrm>
          <a:custGeom>
            <a:avLst/>
            <a:gdLst>
              <a:gd name="connsiteX0" fmla="*/ 0 w 6052458"/>
              <a:gd name="connsiteY0" fmla="*/ 0 h 3904343"/>
              <a:gd name="connsiteX1" fmla="*/ 6052458 w 6052458"/>
              <a:gd name="connsiteY1" fmla="*/ 0 h 3904343"/>
              <a:gd name="connsiteX2" fmla="*/ 6052458 w 6052458"/>
              <a:gd name="connsiteY2" fmla="*/ 3904343 h 3904343"/>
              <a:gd name="connsiteX3" fmla="*/ 0 w 6052458"/>
              <a:gd name="connsiteY3" fmla="*/ 3904343 h 390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2458" h="3904343">
                <a:moveTo>
                  <a:pt x="0" y="0"/>
                </a:moveTo>
                <a:lnTo>
                  <a:pt x="6052458" y="0"/>
                </a:lnTo>
                <a:lnTo>
                  <a:pt x="6052458" y="3904343"/>
                </a:lnTo>
                <a:lnTo>
                  <a:pt x="0" y="3904343"/>
                </a:lnTo>
                <a:close/>
              </a:path>
            </a:pathLst>
          </a:custGeom>
          <a:ln>
            <a:solidFill>
              <a:srgbClr val="8404D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561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59F2E56-F3AE-436E-BB2B-B6584C71476B}"/>
              </a:ext>
            </a:extLst>
          </p:cNvPr>
          <p:cNvGrpSpPr/>
          <p:nvPr/>
        </p:nvGrpSpPr>
        <p:grpSpPr>
          <a:xfrm>
            <a:off x="1937864" y="590872"/>
            <a:ext cx="2624407" cy="784941"/>
            <a:chOff x="2551899" y="443453"/>
            <a:chExt cx="2624407" cy="78494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0462317-1F6D-4EFA-A6AE-5ADCD26CA573}"/>
                </a:ext>
              </a:extLst>
            </p:cNvPr>
            <p:cNvSpPr txBox="1"/>
            <p:nvPr/>
          </p:nvSpPr>
          <p:spPr>
            <a:xfrm>
              <a:off x="2551899" y="443453"/>
              <a:ext cx="2010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spc="300" dirty="0">
                  <a:solidFill>
                    <a:srgbClr val="3D0263"/>
                  </a:solidFill>
                  <a:cs typeface="+mn-ea"/>
                  <a:sym typeface="+mn-lt"/>
                </a:rPr>
                <a:t>Add title</a:t>
              </a:r>
              <a:endParaRPr lang="zh-CN" altLang="en-US" sz="2800" spc="300" dirty="0">
                <a:solidFill>
                  <a:srgbClr val="3D0263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1B932971-729F-429F-BAFD-01225A4FD8D9}"/>
                </a:ext>
              </a:extLst>
            </p:cNvPr>
            <p:cNvSpPr txBox="1"/>
            <p:nvPr/>
          </p:nvSpPr>
          <p:spPr>
            <a:xfrm>
              <a:off x="2567900" y="951395"/>
              <a:ext cx="2608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Fill in the description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3EEF2C95-F1E5-49F7-8260-B94507B80B24}"/>
              </a:ext>
            </a:extLst>
          </p:cNvPr>
          <p:cNvSpPr txBox="1"/>
          <p:nvPr/>
        </p:nvSpPr>
        <p:spPr>
          <a:xfrm>
            <a:off x="1349827" y="3070836"/>
            <a:ext cx="14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3D0263"/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rgbClr val="3D0263"/>
              </a:solidFill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6362486A-2542-4E52-966F-6AD1193EAC64}"/>
              </a:ext>
            </a:extLst>
          </p:cNvPr>
          <p:cNvGrpSpPr/>
          <p:nvPr/>
        </p:nvGrpSpPr>
        <p:grpSpPr>
          <a:xfrm>
            <a:off x="924059" y="3709199"/>
            <a:ext cx="2267309" cy="1826467"/>
            <a:chOff x="1632479" y="3819338"/>
            <a:chExt cx="2267309" cy="1826467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3088E9F3-DD31-405B-BBE2-BC2659614714}"/>
                </a:ext>
              </a:extLst>
            </p:cNvPr>
            <p:cNvGrpSpPr/>
            <p:nvPr/>
          </p:nvGrpSpPr>
          <p:grpSpPr>
            <a:xfrm>
              <a:off x="1632479" y="3819338"/>
              <a:ext cx="2267309" cy="1826467"/>
              <a:chOff x="1614698" y="4213962"/>
              <a:chExt cx="2267309" cy="1826467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5C507523-EE91-4AA2-A3B3-C0C48AF60646}"/>
                  </a:ext>
                </a:extLst>
              </p:cNvPr>
              <p:cNvSpPr/>
              <p:nvPr/>
            </p:nvSpPr>
            <p:spPr>
              <a:xfrm>
                <a:off x="1614698" y="4213962"/>
                <a:ext cx="2154083" cy="1713178"/>
              </a:xfrm>
              <a:prstGeom prst="rect">
                <a:avLst/>
              </a:prstGeom>
              <a:solidFill>
                <a:srgbClr val="D799F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33736ED8-3CB3-4AEA-A745-2E5FE882130D}"/>
                  </a:ext>
                </a:extLst>
              </p:cNvPr>
              <p:cNvSpPr/>
              <p:nvPr/>
            </p:nvSpPr>
            <p:spPr>
              <a:xfrm>
                <a:off x="1727924" y="4327251"/>
                <a:ext cx="2154083" cy="17131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FB6A0C7D-3AFC-4E24-B1CB-927DAFC4A45A}"/>
                </a:ext>
              </a:extLst>
            </p:cNvPr>
            <p:cNvSpPr/>
            <p:nvPr/>
          </p:nvSpPr>
          <p:spPr>
            <a:xfrm>
              <a:off x="1873025" y="4189781"/>
              <a:ext cx="1913537" cy="1144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65" name="文本框 64">
            <a:extLst>
              <a:ext uri="{FF2B5EF4-FFF2-40B4-BE49-F238E27FC236}">
                <a16:creationId xmlns:a16="http://schemas.microsoft.com/office/drawing/2014/main" id="{3A4136E6-D29A-4A81-A416-CEBC26755192}"/>
              </a:ext>
            </a:extLst>
          </p:cNvPr>
          <p:cNvSpPr txBox="1"/>
          <p:nvPr/>
        </p:nvSpPr>
        <p:spPr>
          <a:xfrm>
            <a:off x="3993794" y="3070836"/>
            <a:ext cx="14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A6D06"/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rgbClr val="FA6D06"/>
              </a:solidFill>
              <a:cs typeface="+mn-ea"/>
              <a:sym typeface="+mn-lt"/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BE035178-5B31-4C89-BD25-997BF09567A5}"/>
              </a:ext>
            </a:extLst>
          </p:cNvPr>
          <p:cNvGrpSpPr/>
          <p:nvPr/>
        </p:nvGrpSpPr>
        <p:grpSpPr>
          <a:xfrm>
            <a:off x="3568026" y="3709199"/>
            <a:ext cx="2267309" cy="1826467"/>
            <a:chOff x="1632479" y="3819338"/>
            <a:chExt cx="2267309" cy="1826467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34B087E0-9FC2-4A20-834B-17CDBBD19CEC}"/>
                </a:ext>
              </a:extLst>
            </p:cNvPr>
            <p:cNvGrpSpPr/>
            <p:nvPr/>
          </p:nvGrpSpPr>
          <p:grpSpPr>
            <a:xfrm>
              <a:off x="1632479" y="3819338"/>
              <a:ext cx="2267309" cy="1826467"/>
              <a:chOff x="1614698" y="4213962"/>
              <a:chExt cx="2267309" cy="1826467"/>
            </a:xfrm>
          </p:grpSpPr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65051E37-CE54-4210-B5B3-F029FE9BE586}"/>
                  </a:ext>
                </a:extLst>
              </p:cNvPr>
              <p:cNvSpPr/>
              <p:nvPr/>
            </p:nvSpPr>
            <p:spPr>
              <a:xfrm>
                <a:off x="1614698" y="4213962"/>
                <a:ext cx="2154083" cy="1713178"/>
              </a:xfrm>
              <a:prstGeom prst="rect">
                <a:avLst/>
              </a:prstGeom>
              <a:solidFill>
                <a:srgbClr val="FA6D0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2474B5AD-5CD3-4620-8F84-A90DE27DB42F}"/>
                  </a:ext>
                </a:extLst>
              </p:cNvPr>
              <p:cNvSpPr/>
              <p:nvPr/>
            </p:nvSpPr>
            <p:spPr>
              <a:xfrm>
                <a:off x="1727924" y="4327251"/>
                <a:ext cx="2154083" cy="17131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49C6223C-9EF4-4D5B-8B1A-7E31A8492F8F}"/>
                </a:ext>
              </a:extLst>
            </p:cNvPr>
            <p:cNvSpPr/>
            <p:nvPr/>
          </p:nvSpPr>
          <p:spPr>
            <a:xfrm>
              <a:off x="1873025" y="4189781"/>
              <a:ext cx="1913537" cy="1144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73" name="文本框 72">
            <a:extLst>
              <a:ext uri="{FF2B5EF4-FFF2-40B4-BE49-F238E27FC236}">
                <a16:creationId xmlns:a16="http://schemas.microsoft.com/office/drawing/2014/main" id="{6A049FFC-27D9-4025-B185-518046777ACB}"/>
              </a:ext>
            </a:extLst>
          </p:cNvPr>
          <p:cNvSpPr txBox="1"/>
          <p:nvPr/>
        </p:nvSpPr>
        <p:spPr>
          <a:xfrm>
            <a:off x="6637761" y="3070836"/>
            <a:ext cx="14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3D0263"/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rgbClr val="3D0263"/>
              </a:solidFill>
              <a:cs typeface="+mn-ea"/>
              <a:sym typeface="+mn-lt"/>
            </a:endParaRPr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1E04E378-5E2A-41DE-BA6E-328E4E181786}"/>
              </a:ext>
            </a:extLst>
          </p:cNvPr>
          <p:cNvGrpSpPr/>
          <p:nvPr/>
        </p:nvGrpSpPr>
        <p:grpSpPr>
          <a:xfrm>
            <a:off x="6211993" y="3709199"/>
            <a:ext cx="2267309" cy="1826467"/>
            <a:chOff x="1632479" y="3819338"/>
            <a:chExt cx="2267309" cy="1826467"/>
          </a:xfrm>
        </p:grpSpPr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53C8EDD2-4D3E-42FA-979B-2278049A539F}"/>
                </a:ext>
              </a:extLst>
            </p:cNvPr>
            <p:cNvGrpSpPr/>
            <p:nvPr/>
          </p:nvGrpSpPr>
          <p:grpSpPr>
            <a:xfrm>
              <a:off x="1632479" y="3819338"/>
              <a:ext cx="2267309" cy="1826467"/>
              <a:chOff x="1614698" y="4213962"/>
              <a:chExt cx="2267309" cy="1826467"/>
            </a:xfrm>
          </p:grpSpPr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D1E3C953-7C27-4186-A78B-C2EAFBD721C1}"/>
                  </a:ext>
                </a:extLst>
              </p:cNvPr>
              <p:cNvSpPr/>
              <p:nvPr/>
            </p:nvSpPr>
            <p:spPr>
              <a:xfrm>
                <a:off x="1614698" y="4213962"/>
                <a:ext cx="2154083" cy="1713178"/>
              </a:xfrm>
              <a:prstGeom prst="rect">
                <a:avLst/>
              </a:prstGeom>
              <a:solidFill>
                <a:srgbClr val="D799F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6B7EBB1A-378A-4A47-B01C-A96C318F1A59}"/>
                  </a:ext>
                </a:extLst>
              </p:cNvPr>
              <p:cNvSpPr/>
              <p:nvPr/>
            </p:nvSpPr>
            <p:spPr>
              <a:xfrm>
                <a:off x="1727924" y="4327251"/>
                <a:ext cx="2154083" cy="17131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77437EA6-3081-48B8-90BC-BECD54DC9E64}"/>
                </a:ext>
              </a:extLst>
            </p:cNvPr>
            <p:cNvSpPr/>
            <p:nvPr/>
          </p:nvSpPr>
          <p:spPr>
            <a:xfrm>
              <a:off x="1873025" y="4189781"/>
              <a:ext cx="1913537" cy="1144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81" name="文本框 80">
            <a:extLst>
              <a:ext uri="{FF2B5EF4-FFF2-40B4-BE49-F238E27FC236}">
                <a16:creationId xmlns:a16="http://schemas.microsoft.com/office/drawing/2014/main" id="{CE3A573F-3924-4A3F-BAE1-0B19ED6BE354}"/>
              </a:ext>
            </a:extLst>
          </p:cNvPr>
          <p:cNvSpPr txBox="1"/>
          <p:nvPr/>
        </p:nvSpPr>
        <p:spPr>
          <a:xfrm>
            <a:off x="9281727" y="3070836"/>
            <a:ext cx="14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A6D06"/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rgbClr val="FA6D06"/>
              </a:solidFill>
              <a:cs typeface="+mn-ea"/>
              <a:sym typeface="+mn-lt"/>
            </a:endParaRPr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B62186FD-3730-40C0-ADCE-5334B8F0F270}"/>
              </a:ext>
            </a:extLst>
          </p:cNvPr>
          <p:cNvGrpSpPr/>
          <p:nvPr/>
        </p:nvGrpSpPr>
        <p:grpSpPr>
          <a:xfrm>
            <a:off x="8855959" y="3709199"/>
            <a:ext cx="2267309" cy="1826467"/>
            <a:chOff x="1632479" y="3819338"/>
            <a:chExt cx="2267309" cy="1826467"/>
          </a:xfrm>
        </p:grpSpPr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6CB13B45-D3B4-48DC-9240-AFE4F7A1EB2F}"/>
                </a:ext>
              </a:extLst>
            </p:cNvPr>
            <p:cNvGrpSpPr/>
            <p:nvPr/>
          </p:nvGrpSpPr>
          <p:grpSpPr>
            <a:xfrm>
              <a:off x="1632479" y="3819338"/>
              <a:ext cx="2267309" cy="1826467"/>
              <a:chOff x="1614698" y="4213962"/>
              <a:chExt cx="2267309" cy="1826467"/>
            </a:xfrm>
          </p:grpSpPr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DB6C73F4-BF9B-4A2A-B869-EE3F74CAF3DC}"/>
                  </a:ext>
                </a:extLst>
              </p:cNvPr>
              <p:cNvSpPr/>
              <p:nvPr/>
            </p:nvSpPr>
            <p:spPr>
              <a:xfrm>
                <a:off x="1614698" y="4213962"/>
                <a:ext cx="2154083" cy="1713178"/>
              </a:xfrm>
              <a:prstGeom prst="rect">
                <a:avLst/>
              </a:prstGeom>
              <a:solidFill>
                <a:srgbClr val="FA6D0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33E04A81-5627-479F-B7BD-43EF97C50741}"/>
                  </a:ext>
                </a:extLst>
              </p:cNvPr>
              <p:cNvSpPr/>
              <p:nvPr/>
            </p:nvSpPr>
            <p:spPr>
              <a:xfrm>
                <a:off x="1727924" y="4327251"/>
                <a:ext cx="2154083" cy="17131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710E706F-67A0-406B-87B6-4011A3F99026}"/>
                </a:ext>
              </a:extLst>
            </p:cNvPr>
            <p:cNvSpPr/>
            <p:nvPr/>
          </p:nvSpPr>
          <p:spPr>
            <a:xfrm>
              <a:off x="1873025" y="4189781"/>
              <a:ext cx="1913537" cy="1144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01D5889-0F5A-4CAC-A30F-8763C9E19B08}"/>
              </a:ext>
            </a:extLst>
          </p:cNvPr>
          <p:cNvGrpSpPr/>
          <p:nvPr/>
        </p:nvGrpSpPr>
        <p:grpSpPr>
          <a:xfrm>
            <a:off x="1753428" y="2200545"/>
            <a:ext cx="608570" cy="608570"/>
            <a:chOff x="1753428" y="2200545"/>
            <a:chExt cx="608570" cy="608570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94EF4F03-278E-42FB-AEC5-AB37ACF6D8E5}"/>
                </a:ext>
              </a:extLst>
            </p:cNvPr>
            <p:cNvSpPr/>
            <p:nvPr/>
          </p:nvSpPr>
          <p:spPr>
            <a:xfrm>
              <a:off x="1753428" y="2200545"/>
              <a:ext cx="608570" cy="608570"/>
            </a:xfrm>
            <a:prstGeom prst="roundRect">
              <a:avLst/>
            </a:prstGeom>
            <a:solidFill>
              <a:srgbClr val="D799F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big-cogwheel_17301">
              <a:extLst>
                <a:ext uri="{FF2B5EF4-FFF2-40B4-BE49-F238E27FC236}">
                  <a16:creationId xmlns:a16="http://schemas.microsoft.com/office/drawing/2014/main" id="{25B281B8-B0D5-4D18-B04B-DA1D2F02C681}"/>
                </a:ext>
              </a:extLst>
            </p:cNvPr>
            <p:cNvSpPr/>
            <p:nvPr/>
          </p:nvSpPr>
          <p:spPr>
            <a:xfrm>
              <a:off x="1886201" y="2352001"/>
              <a:ext cx="343024" cy="342506"/>
            </a:xfrm>
            <a:custGeom>
              <a:avLst/>
              <a:gdLst>
                <a:gd name="connsiteX0" fmla="*/ 303925 w 607850"/>
                <a:gd name="connsiteY0" fmla="*/ 251707 h 606933"/>
                <a:gd name="connsiteX1" fmla="*/ 355791 w 607850"/>
                <a:gd name="connsiteY1" fmla="*/ 303538 h 606933"/>
                <a:gd name="connsiteX2" fmla="*/ 303925 w 607850"/>
                <a:gd name="connsiteY2" fmla="*/ 355369 h 606933"/>
                <a:gd name="connsiteX3" fmla="*/ 252059 w 607850"/>
                <a:gd name="connsiteY3" fmla="*/ 303538 h 606933"/>
                <a:gd name="connsiteX4" fmla="*/ 303925 w 607850"/>
                <a:gd name="connsiteY4" fmla="*/ 251707 h 606933"/>
                <a:gd name="connsiteX5" fmla="*/ 303925 w 607850"/>
                <a:gd name="connsiteY5" fmla="*/ 214285 h 606933"/>
                <a:gd name="connsiteX6" fmla="*/ 214609 w 607850"/>
                <a:gd name="connsiteY6" fmla="*/ 303466 h 606933"/>
                <a:gd name="connsiteX7" fmla="*/ 303925 w 607850"/>
                <a:gd name="connsiteY7" fmla="*/ 392648 h 606933"/>
                <a:gd name="connsiteX8" fmla="*/ 393241 w 607850"/>
                <a:gd name="connsiteY8" fmla="*/ 303466 h 606933"/>
                <a:gd name="connsiteX9" fmla="*/ 303925 w 607850"/>
                <a:gd name="connsiteY9" fmla="*/ 214285 h 606933"/>
                <a:gd name="connsiteX10" fmla="*/ 271945 w 607850"/>
                <a:gd name="connsiteY10" fmla="*/ 0 h 606933"/>
                <a:gd name="connsiteX11" fmla="*/ 335905 w 607850"/>
                <a:gd name="connsiteY11" fmla="*/ 0 h 606933"/>
                <a:gd name="connsiteX12" fmla="*/ 381249 w 607850"/>
                <a:gd name="connsiteY12" fmla="*/ 45161 h 606933"/>
                <a:gd name="connsiteX13" fmla="*/ 381249 w 607850"/>
                <a:gd name="connsiteY13" fmla="*/ 114498 h 606933"/>
                <a:gd name="connsiteX14" fmla="*/ 383076 w 607850"/>
                <a:gd name="connsiteY14" fmla="*/ 115297 h 606933"/>
                <a:gd name="connsiteX15" fmla="*/ 432188 w 607850"/>
                <a:gd name="connsiteY15" fmla="*/ 66259 h 606933"/>
                <a:gd name="connsiteX16" fmla="*/ 464283 w 607850"/>
                <a:gd name="connsiteY16" fmla="*/ 53030 h 606933"/>
                <a:gd name="connsiteX17" fmla="*/ 496263 w 607850"/>
                <a:gd name="connsiteY17" fmla="*/ 66259 h 606933"/>
                <a:gd name="connsiteX18" fmla="*/ 541492 w 607850"/>
                <a:gd name="connsiteY18" fmla="*/ 111419 h 606933"/>
                <a:gd name="connsiteX19" fmla="*/ 554740 w 607850"/>
                <a:gd name="connsiteY19" fmla="*/ 143465 h 606933"/>
                <a:gd name="connsiteX20" fmla="*/ 541492 w 607850"/>
                <a:gd name="connsiteY20" fmla="*/ 175397 h 606933"/>
                <a:gd name="connsiteX21" fmla="*/ 492379 w 607850"/>
                <a:gd name="connsiteY21" fmla="*/ 224435 h 606933"/>
                <a:gd name="connsiteX22" fmla="*/ 493179 w 607850"/>
                <a:gd name="connsiteY22" fmla="*/ 226374 h 606933"/>
                <a:gd name="connsiteX23" fmla="*/ 562621 w 607850"/>
                <a:gd name="connsiteY23" fmla="*/ 226374 h 606933"/>
                <a:gd name="connsiteX24" fmla="*/ 607850 w 607850"/>
                <a:gd name="connsiteY24" fmla="*/ 271535 h 606933"/>
                <a:gd name="connsiteX25" fmla="*/ 607850 w 607850"/>
                <a:gd name="connsiteY25" fmla="*/ 335398 h 606933"/>
                <a:gd name="connsiteX26" fmla="*/ 594601 w 607850"/>
                <a:gd name="connsiteY26" fmla="*/ 367330 h 606933"/>
                <a:gd name="connsiteX27" fmla="*/ 562621 w 607850"/>
                <a:gd name="connsiteY27" fmla="*/ 380559 h 606933"/>
                <a:gd name="connsiteX28" fmla="*/ 493179 w 607850"/>
                <a:gd name="connsiteY28" fmla="*/ 380559 h 606933"/>
                <a:gd name="connsiteX29" fmla="*/ 492379 w 607850"/>
                <a:gd name="connsiteY29" fmla="*/ 382498 h 606933"/>
                <a:gd name="connsiteX30" fmla="*/ 541492 w 607850"/>
                <a:gd name="connsiteY30" fmla="*/ 431536 h 606933"/>
                <a:gd name="connsiteX31" fmla="*/ 541492 w 607850"/>
                <a:gd name="connsiteY31" fmla="*/ 495514 h 606933"/>
                <a:gd name="connsiteX32" fmla="*/ 496263 w 607850"/>
                <a:gd name="connsiteY32" fmla="*/ 540674 h 606933"/>
                <a:gd name="connsiteX33" fmla="*/ 464283 w 607850"/>
                <a:gd name="connsiteY33" fmla="*/ 553903 h 606933"/>
                <a:gd name="connsiteX34" fmla="*/ 432188 w 607850"/>
                <a:gd name="connsiteY34" fmla="*/ 540674 h 606933"/>
                <a:gd name="connsiteX35" fmla="*/ 383190 w 607850"/>
                <a:gd name="connsiteY35" fmla="*/ 491636 h 606933"/>
                <a:gd name="connsiteX36" fmla="*/ 381249 w 607850"/>
                <a:gd name="connsiteY36" fmla="*/ 492435 h 606933"/>
                <a:gd name="connsiteX37" fmla="*/ 381249 w 607850"/>
                <a:gd name="connsiteY37" fmla="*/ 561772 h 606933"/>
                <a:gd name="connsiteX38" fmla="*/ 335905 w 607850"/>
                <a:gd name="connsiteY38" fmla="*/ 606933 h 606933"/>
                <a:gd name="connsiteX39" fmla="*/ 271945 w 607850"/>
                <a:gd name="connsiteY39" fmla="*/ 606933 h 606933"/>
                <a:gd name="connsiteX40" fmla="*/ 226716 w 607850"/>
                <a:gd name="connsiteY40" fmla="*/ 561772 h 606933"/>
                <a:gd name="connsiteX41" fmla="*/ 226716 w 607850"/>
                <a:gd name="connsiteY41" fmla="*/ 492435 h 606933"/>
                <a:gd name="connsiteX42" fmla="*/ 224775 w 607850"/>
                <a:gd name="connsiteY42" fmla="*/ 491636 h 606933"/>
                <a:gd name="connsiteX43" fmla="*/ 175662 w 607850"/>
                <a:gd name="connsiteY43" fmla="*/ 540674 h 606933"/>
                <a:gd name="connsiteX44" fmla="*/ 143682 w 607850"/>
                <a:gd name="connsiteY44" fmla="*/ 553903 h 606933"/>
                <a:gd name="connsiteX45" fmla="*/ 111588 w 607850"/>
                <a:gd name="connsiteY45" fmla="*/ 540674 h 606933"/>
                <a:gd name="connsiteX46" fmla="*/ 66359 w 607850"/>
                <a:gd name="connsiteY46" fmla="*/ 495514 h 606933"/>
                <a:gd name="connsiteX47" fmla="*/ 66473 w 607850"/>
                <a:gd name="connsiteY47" fmla="*/ 431536 h 606933"/>
                <a:gd name="connsiteX48" fmla="*/ 115471 w 607850"/>
                <a:gd name="connsiteY48" fmla="*/ 382612 h 606933"/>
                <a:gd name="connsiteX49" fmla="*/ 114672 w 607850"/>
                <a:gd name="connsiteY49" fmla="*/ 380673 h 606933"/>
                <a:gd name="connsiteX50" fmla="*/ 45229 w 607850"/>
                <a:gd name="connsiteY50" fmla="*/ 380673 h 606933"/>
                <a:gd name="connsiteX51" fmla="*/ 0 w 607850"/>
                <a:gd name="connsiteY51" fmla="*/ 335398 h 606933"/>
                <a:gd name="connsiteX52" fmla="*/ 0 w 607850"/>
                <a:gd name="connsiteY52" fmla="*/ 271535 h 606933"/>
                <a:gd name="connsiteX53" fmla="*/ 45229 w 607850"/>
                <a:gd name="connsiteY53" fmla="*/ 226374 h 606933"/>
                <a:gd name="connsiteX54" fmla="*/ 114672 w 607850"/>
                <a:gd name="connsiteY54" fmla="*/ 226374 h 606933"/>
                <a:gd name="connsiteX55" fmla="*/ 115471 w 607850"/>
                <a:gd name="connsiteY55" fmla="*/ 224435 h 606933"/>
                <a:gd name="connsiteX56" fmla="*/ 66359 w 607850"/>
                <a:gd name="connsiteY56" fmla="*/ 175397 h 606933"/>
                <a:gd name="connsiteX57" fmla="*/ 66359 w 607850"/>
                <a:gd name="connsiteY57" fmla="*/ 111419 h 606933"/>
                <a:gd name="connsiteX58" fmla="*/ 111588 w 607850"/>
                <a:gd name="connsiteY58" fmla="*/ 66259 h 606933"/>
                <a:gd name="connsiteX59" fmla="*/ 143682 w 607850"/>
                <a:gd name="connsiteY59" fmla="*/ 53030 h 606933"/>
                <a:gd name="connsiteX60" fmla="*/ 175662 w 607850"/>
                <a:gd name="connsiteY60" fmla="*/ 66373 h 606933"/>
                <a:gd name="connsiteX61" fmla="*/ 224775 w 607850"/>
                <a:gd name="connsiteY61" fmla="*/ 115297 h 606933"/>
                <a:gd name="connsiteX62" fmla="*/ 226716 w 607850"/>
                <a:gd name="connsiteY62" fmla="*/ 114498 h 606933"/>
                <a:gd name="connsiteX63" fmla="*/ 226716 w 607850"/>
                <a:gd name="connsiteY63" fmla="*/ 45161 h 606933"/>
                <a:gd name="connsiteX64" fmla="*/ 271945 w 607850"/>
                <a:gd name="connsiteY64" fmla="*/ 0 h 60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07850" h="606933">
                  <a:moveTo>
                    <a:pt x="303925" y="251707"/>
                  </a:moveTo>
                  <a:cubicBezTo>
                    <a:pt x="332570" y="251707"/>
                    <a:pt x="355791" y="274913"/>
                    <a:pt x="355791" y="303538"/>
                  </a:cubicBezTo>
                  <a:cubicBezTo>
                    <a:pt x="355791" y="332163"/>
                    <a:pt x="332570" y="355369"/>
                    <a:pt x="303925" y="355369"/>
                  </a:cubicBezTo>
                  <a:cubicBezTo>
                    <a:pt x="275280" y="355369"/>
                    <a:pt x="252059" y="332163"/>
                    <a:pt x="252059" y="303538"/>
                  </a:cubicBezTo>
                  <a:cubicBezTo>
                    <a:pt x="252059" y="274913"/>
                    <a:pt x="275280" y="251707"/>
                    <a:pt x="303925" y="251707"/>
                  </a:cubicBezTo>
                  <a:close/>
                  <a:moveTo>
                    <a:pt x="303925" y="214285"/>
                  </a:moveTo>
                  <a:cubicBezTo>
                    <a:pt x="254699" y="214285"/>
                    <a:pt x="214609" y="254314"/>
                    <a:pt x="214609" y="303466"/>
                  </a:cubicBezTo>
                  <a:cubicBezTo>
                    <a:pt x="214609" y="352619"/>
                    <a:pt x="254699" y="392648"/>
                    <a:pt x="303925" y="392648"/>
                  </a:cubicBezTo>
                  <a:cubicBezTo>
                    <a:pt x="353152" y="392648"/>
                    <a:pt x="393241" y="352619"/>
                    <a:pt x="393241" y="303466"/>
                  </a:cubicBezTo>
                  <a:cubicBezTo>
                    <a:pt x="393241" y="254314"/>
                    <a:pt x="353152" y="214285"/>
                    <a:pt x="303925" y="214285"/>
                  </a:cubicBezTo>
                  <a:close/>
                  <a:moveTo>
                    <a:pt x="271945" y="0"/>
                  </a:moveTo>
                  <a:lnTo>
                    <a:pt x="335905" y="0"/>
                  </a:lnTo>
                  <a:cubicBezTo>
                    <a:pt x="360918" y="0"/>
                    <a:pt x="381249" y="20300"/>
                    <a:pt x="381249" y="45161"/>
                  </a:cubicBezTo>
                  <a:lnTo>
                    <a:pt x="381249" y="114498"/>
                  </a:lnTo>
                  <a:cubicBezTo>
                    <a:pt x="381820" y="114841"/>
                    <a:pt x="382505" y="115069"/>
                    <a:pt x="383076" y="115297"/>
                  </a:cubicBezTo>
                  <a:lnTo>
                    <a:pt x="432188" y="66259"/>
                  </a:lnTo>
                  <a:cubicBezTo>
                    <a:pt x="440754" y="57819"/>
                    <a:pt x="452176" y="53030"/>
                    <a:pt x="464283" y="53030"/>
                  </a:cubicBezTo>
                  <a:cubicBezTo>
                    <a:pt x="476389" y="53030"/>
                    <a:pt x="487696" y="57819"/>
                    <a:pt x="496263" y="66259"/>
                  </a:cubicBezTo>
                  <a:lnTo>
                    <a:pt x="541492" y="111419"/>
                  </a:lnTo>
                  <a:cubicBezTo>
                    <a:pt x="550058" y="119972"/>
                    <a:pt x="554740" y="131377"/>
                    <a:pt x="554740" y="143465"/>
                  </a:cubicBezTo>
                  <a:cubicBezTo>
                    <a:pt x="554740" y="155554"/>
                    <a:pt x="550058" y="166844"/>
                    <a:pt x="541492" y="175397"/>
                  </a:cubicBezTo>
                  <a:lnTo>
                    <a:pt x="492379" y="224435"/>
                  </a:lnTo>
                  <a:cubicBezTo>
                    <a:pt x="492608" y="225005"/>
                    <a:pt x="492950" y="225690"/>
                    <a:pt x="493179" y="226374"/>
                  </a:cubicBezTo>
                  <a:lnTo>
                    <a:pt x="562621" y="226374"/>
                  </a:lnTo>
                  <a:cubicBezTo>
                    <a:pt x="587520" y="226374"/>
                    <a:pt x="607850" y="246673"/>
                    <a:pt x="607850" y="271535"/>
                  </a:cubicBezTo>
                  <a:lnTo>
                    <a:pt x="607850" y="335398"/>
                  </a:lnTo>
                  <a:cubicBezTo>
                    <a:pt x="607850" y="347487"/>
                    <a:pt x="603167" y="358891"/>
                    <a:pt x="594601" y="367330"/>
                  </a:cubicBezTo>
                  <a:cubicBezTo>
                    <a:pt x="586035" y="375883"/>
                    <a:pt x="574728" y="380559"/>
                    <a:pt x="562621" y="380559"/>
                  </a:cubicBezTo>
                  <a:lnTo>
                    <a:pt x="493179" y="380559"/>
                  </a:lnTo>
                  <a:cubicBezTo>
                    <a:pt x="492950" y="381243"/>
                    <a:pt x="492608" y="381928"/>
                    <a:pt x="492379" y="382498"/>
                  </a:cubicBezTo>
                  <a:lnTo>
                    <a:pt x="541492" y="431536"/>
                  </a:lnTo>
                  <a:cubicBezTo>
                    <a:pt x="559081" y="449213"/>
                    <a:pt x="559081" y="477837"/>
                    <a:pt x="541492" y="495514"/>
                  </a:cubicBezTo>
                  <a:lnTo>
                    <a:pt x="496263" y="540674"/>
                  </a:lnTo>
                  <a:cubicBezTo>
                    <a:pt x="487696" y="549228"/>
                    <a:pt x="476275" y="553903"/>
                    <a:pt x="464283" y="553903"/>
                  </a:cubicBezTo>
                  <a:cubicBezTo>
                    <a:pt x="452176" y="553903"/>
                    <a:pt x="440754" y="549228"/>
                    <a:pt x="432188" y="540674"/>
                  </a:cubicBezTo>
                  <a:lnTo>
                    <a:pt x="383190" y="491636"/>
                  </a:lnTo>
                  <a:cubicBezTo>
                    <a:pt x="382505" y="491864"/>
                    <a:pt x="381820" y="492206"/>
                    <a:pt x="381249" y="492435"/>
                  </a:cubicBezTo>
                  <a:lnTo>
                    <a:pt x="381249" y="561772"/>
                  </a:lnTo>
                  <a:cubicBezTo>
                    <a:pt x="381249" y="586634"/>
                    <a:pt x="360918" y="606933"/>
                    <a:pt x="335905" y="606933"/>
                  </a:cubicBezTo>
                  <a:lnTo>
                    <a:pt x="271945" y="606933"/>
                  </a:lnTo>
                  <a:cubicBezTo>
                    <a:pt x="247046" y="606933"/>
                    <a:pt x="226716" y="586634"/>
                    <a:pt x="226716" y="561772"/>
                  </a:cubicBezTo>
                  <a:lnTo>
                    <a:pt x="226716" y="492435"/>
                  </a:lnTo>
                  <a:cubicBezTo>
                    <a:pt x="226031" y="492206"/>
                    <a:pt x="225346" y="491864"/>
                    <a:pt x="224775" y="491636"/>
                  </a:cubicBezTo>
                  <a:lnTo>
                    <a:pt x="175662" y="540674"/>
                  </a:lnTo>
                  <a:cubicBezTo>
                    <a:pt x="167096" y="549228"/>
                    <a:pt x="155789" y="553903"/>
                    <a:pt x="143682" y="553903"/>
                  </a:cubicBezTo>
                  <a:cubicBezTo>
                    <a:pt x="131575" y="553903"/>
                    <a:pt x="120154" y="549228"/>
                    <a:pt x="111588" y="540674"/>
                  </a:cubicBezTo>
                  <a:lnTo>
                    <a:pt x="66359" y="495514"/>
                  </a:lnTo>
                  <a:cubicBezTo>
                    <a:pt x="48770" y="477837"/>
                    <a:pt x="48770" y="449213"/>
                    <a:pt x="66473" y="431536"/>
                  </a:cubicBezTo>
                  <a:lnTo>
                    <a:pt x="115471" y="382612"/>
                  </a:lnTo>
                  <a:cubicBezTo>
                    <a:pt x="115243" y="381928"/>
                    <a:pt x="115014" y="381243"/>
                    <a:pt x="114672" y="380673"/>
                  </a:cubicBezTo>
                  <a:lnTo>
                    <a:pt x="45229" y="380673"/>
                  </a:lnTo>
                  <a:cubicBezTo>
                    <a:pt x="20330" y="380673"/>
                    <a:pt x="0" y="360374"/>
                    <a:pt x="0" y="335398"/>
                  </a:cubicBezTo>
                  <a:lnTo>
                    <a:pt x="0" y="271535"/>
                  </a:lnTo>
                  <a:cubicBezTo>
                    <a:pt x="0" y="246673"/>
                    <a:pt x="20330" y="226374"/>
                    <a:pt x="45229" y="226374"/>
                  </a:cubicBezTo>
                  <a:lnTo>
                    <a:pt x="114672" y="226374"/>
                  </a:lnTo>
                  <a:cubicBezTo>
                    <a:pt x="115014" y="225690"/>
                    <a:pt x="115243" y="225005"/>
                    <a:pt x="115471" y="224435"/>
                  </a:cubicBezTo>
                  <a:lnTo>
                    <a:pt x="66359" y="175397"/>
                  </a:lnTo>
                  <a:cubicBezTo>
                    <a:pt x="48770" y="157720"/>
                    <a:pt x="48770" y="129096"/>
                    <a:pt x="66359" y="111419"/>
                  </a:cubicBezTo>
                  <a:lnTo>
                    <a:pt x="111588" y="66259"/>
                  </a:lnTo>
                  <a:cubicBezTo>
                    <a:pt x="120154" y="57819"/>
                    <a:pt x="131575" y="53030"/>
                    <a:pt x="143682" y="53030"/>
                  </a:cubicBezTo>
                  <a:cubicBezTo>
                    <a:pt x="155675" y="53030"/>
                    <a:pt x="167096" y="57819"/>
                    <a:pt x="175662" y="66373"/>
                  </a:cubicBezTo>
                  <a:lnTo>
                    <a:pt x="224775" y="115297"/>
                  </a:lnTo>
                  <a:cubicBezTo>
                    <a:pt x="225346" y="115069"/>
                    <a:pt x="226031" y="114841"/>
                    <a:pt x="226716" y="114498"/>
                  </a:cubicBezTo>
                  <a:lnTo>
                    <a:pt x="226716" y="45161"/>
                  </a:lnTo>
                  <a:cubicBezTo>
                    <a:pt x="226716" y="20300"/>
                    <a:pt x="247046" y="0"/>
                    <a:pt x="27194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E13A078B-72EB-4E0D-B366-A64DE19431C7}"/>
              </a:ext>
            </a:extLst>
          </p:cNvPr>
          <p:cNvGrpSpPr/>
          <p:nvPr/>
        </p:nvGrpSpPr>
        <p:grpSpPr>
          <a:xfrm>
            <a:off x="4397395" y="2200545"/>
            <a:ext cx="608570" cy="608570"/>
            <a:chOff x="4397395" y="2200545"/>
            <a:chExt cx="608570" cy="608570"/>
          </a:xfrm>
        </p:grpSpPr>
        <p:sp>
          <p:nvSpPr>
            <p:cNvPr id="64" name="矩形: 圆角 63">
              <a:extLst>
                <a:ext uri="{FF2B5EF4-FFF2-40B4-BE49-F238E27FC236}">
                  <a16:creationId xmlns:a16="http://schemas.microsoft.com/office/drawing/2014/main" id="{54EEF3E9-90E3-477A-8EBC-3ED06A4BE207}"/>
                </a:ext>
              </a:extLst>
            </p:cNvPr>
            <p:cNvSpPr/>
            <p:nvPr/>
          </p:nvSpPr>
          <p:spPr>
            <a:xfrm>
              <a:off x="4397395" y="2200545"/>
              <a:ext cx="608570" cy="608570"/>
            </a:xfrm>
            <a:prstGeom prst="roundRect">
              <a:avLst/>
            </a:prstGeom>
            <a:solidFill>
              <a:srgbClr val="FA6D0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big-cogwheel_17301">
              <a:extLst>
                <a:ext uri="{FF2B5EF4-FFF2-40B4-BE49-F238E27FC236}">
                  <a16:creationId xmlns:a16="http://schemas.microsoft.com/office/drawing/2014/main" id="{E5F3A595-2A2A-4ACC-8759-9530D46EEAB7}"/>
                </a:ext>
              </a:extLst>
            </p:cNvPr>
            <p:cNvSpPr/>
            <p:nvPr/>
          </p:nvSpPr>
          <p:spPr>
            <a:xfrm>
              <a:off x="4530352" y="2351742"/>
              <a:ext cx="342656" cy="343024"/>
            </a:xfrm>
            <a:custGeom>
              <a:avLst/>
              <a:gdLst>
                <a:gd name="connsiteX0" fmla="*/ 202089 w 606246"/>
                <a:gd name="connsiteY0" fmla="*/ 318618 h 606897"/>
                <a:gd name="connsiteX1" fmla="*/ 254652 w 606246"/>
                <a:gd name="connsiteY1" fmla="*/ 371258 h 606897"/>
                <a:gd name="connsiteX2" fmla="*/ 263361 w 606246"/>
                <a:gd name="connsiteY2" fmla="*/ 430576 h 606897"/>
                <a:gd name="connsiteX3" fmla="*/ 104738 w 606246"/>
                <a:gd name="connsiteY3" fmla="*/ 588963 h 606897"/>
                <a:gd name="connsiteX4" fmla="*/ 17962 w 606246"/>
                <a:gd name="connsiteY4" fmla="*/ 588963 h 606897"/>
                <a:gd name="connsiteX5" fmla="*/ 17962 w 606246"/>
                <a:gd name="connsiteY5" fmla="*/ 502471 h 606897"/>
                <a:gd name="connsiteX6" fmla="*/ 52359 w 606246"/>
                <a:gd name="connsiteY6" fmla="*/ 37008 h 606897"/>
                <a:gd name="connsiteX7" fmla="*/ 65227 w 606246"/>
                <a:gd name="connsiteY7" fmla="*/ 40676 h 606897"/>
                <a:gd name="connsiteX8" fmla="*/ 145001 w 606246"/>
                <a:gd name="connsiteY8" fmla="*/ 99371 h 606897"/>
                <a:gd name="connsiteX9" fmla="*/ 147334 w 606246"/>
                <a:gd name="connsiteY9" fmla="*/ 128563 h 606897"/>
                <a:gd name="connsiteX10" fmla="*/ 138159 w 606246"/>
                <a:gd name="connsiteY10" fmla="*/ 137725 h 606897"/>
                <a:gd name="connsiteX11" fmla="*/ 333785 w 606246"/>
                <a:gd name="connsiteY11" fmla="*/ 333065 h 606897"/>
                <a:gd name="connsiteX12" fmla="*/ 344826 w 606246"/>
                <a:gd name="connsiteY12" fmla="*/ 322195 h 606897"/>
                <a:gd name="connsiteX13" fmla="*/ 358511 w 606246"/>
                <a:gd name="connsiteY13" fmla="*/ 316450 h 606897"/>
                <a:gd name="connsiteX14" fmla="*/ 372040 w 606246"/>
                <a:gd name="connsiteY14" fmla="*/ 322195 h 606897"/>
                <a:gd name="connsiteX15" fmla="*/ 552582 w 606246"/>
                <a:gd name="connsiteY15" fmla="*/ 502473 h 606897"/>
                <a:gd name="connsiteX16" fmla="*/ 552582 w 606246"/>
                <a:gd name="connsiteY16" fmla="*/ 588963 h 606897"/>
                <a:gd name="connsiteX17" fmla="*/ 465965 w 606246"/>
                <a:gd name="connsiteY17" fmla="*/ 588963 h 606897"/>
                <a:gd name="connsiteX18" fmla="*/ 285423 w 606246"/>
                <a:gd name="connsiteY18" fmla="*/ 408685 h 606897"/>
                <a:gd name="connsiteX19" fmla="*/ 285423 w 606246"/>
                <a:gd name="connsiteY19" fmla="*/ 381512 h 606897"/>
                <a:gd name="connsiteX20" fmla="*/ 297242 w 606246"/>
                <a:gd name="connsiteY20" fmla="*/ 369710 h 606897"/>
                <a:gd name="connsiteX21" fmla="*/ 101460 w 606246"/>
                <a:gd name="connsiteY21" fmla="*/ 174215 h 606897"/>
                <a:gd name="connsiteX22" fmla="*/ 92285 w 606246"/>
                <a:gd name="connsiteY22" fmla="*/ 183377 h 606897"/>
                <a:gd name="connsiteX23" fmla="*/ 63205 w 606246"/>
                <a:gd name="connsiteY23" fmla="*/ 181203 h 606897"/>
                <a:gd name="connsiteX24" fmla="*/ 4424 w 606246"/>
                <a:gd name="connsiteY24" fmla="*/ 101545 h 606897"/>
                <a:gd name="connsiteX25" fmla="*/ 6290 w 606246"/>
                <a:gd name="connsiteY25" fmla="*/ 76390 h 606897"/>
                <a:gd name="connsiteX26" fmla="*/ 40190 w 606246"/>
                <a:gd name="connsiteY26" fmla="*/ 42539 h 606897"/>
                <a:gd name="connsiteX27" fmla="*/ 52359 w 606246"/>
                <a:gd name="connsiteY27" fmla="*/ 37008 h 606897"/>
                <a:gd name="connsiteX28" fmla="*/ 452033 w 606246"/>
                <a:gd name="connsiteY28" fmla="*/ 354 h 606897"/>
                <a:gd name="connsiteX29" fmla="*/ 485412 w 606246"/>
                <a:gd name="connsiteY29" fmla="*/ 1865 h 606897"/>
                <a:gd name="connsiteX30" fmla="*/ 495831 w 606246"/>
                <a:gd name="connsiteY30" fmla="*/ 10715 h 606897"/>
                <a:gd name="connsiteX31" fmla="*/ 492565 w 606246"/>
                <a:gd name="connsiteY31" fmla="*/ 24068 h 606897"/>
                <a:gd name="connsiteX32" fmla="*/ 462241 w 606246"/>
                <a:gd name="connsiteY32" fmla="*/ 54345 h 606897"/>
                <a:gd name="connsiteX33" fmla="*/ 462241 w 606246"/>
                <a:gd name="connsiteY33" fmla="*/ 143933 h 606897"/>
                <a:gd name="connsiteX34" fmla="*/ 551815 w 606246"/>
                <a:gd name="connsiteY34" fmla="*/ 143933 h 606897"/>
                <a:gd name="connsiteX35" fmla="*/ 582140 w 606246"/>
                <a:gd name="connsiteY35" fmla="*/ 113501 h 606897"/>
                <a:gd name="connsiteX36" fmla="*/ 595514 w 606246"/>
                <a:gd name="connsiteY36" fmla="*/ 110396 h 606897"/>
                <a:gd name="connsiteX37" fmla="*/ 604378 w 606246"/>
                <a:gd name="connsiteY37" fmla="*/ 120643 h 606897"/>
                <a:gd name="connsiteX38" fmla="*/ 564100 w 606246"/>
                <a:gd name="connsiteY38" fmla="*/ 245632 h 606897"/>
                <a:gd name="connsiteX39" fmla="*/ 414499 w 606246"/>
                <a:gd name="connsiteY39" fmla="*/ 279635 h 606897"/>
                <a:gd name="connsiteX40" fmla="*/ 393972 w 606246"/>
                <a:gd name="connsiteY40" fmla="*/ 300130 h 606897"/>
                <a:gd name="connsiteX41" fmla="*/ 358515 w 606246"/>
                <a:gd name="connsiteY41" fmla="*/ 285380 h 606897"/>
                <a:gd name="connsiteX42" fmla="*/ 335500 w 606246"/>
                <a:gd name="connsiteY42" fmla="*/ 290969 h 606897"/>
                <a:gd name="connsiteX43" fmla="*/ 282626 w 606246"/>
                <a:gd name="connsiteY43" fmla="*/ 238179 h 606897"/>
                <a:gd name="connsiteX44" fmla="*/ 327102 w 606246"/>
                <a:gd name="connsiteY44" fmla="*/ 193773 h 606897"/>
                <a:gd name="connsiteX45" fmla="*/ 360381 w 606246"/>
                <a:gd name="connsiteY45" fmla="*/ 42079 h 606897"/>
                <a:gd name="connsiteX46" fmla="*/ 452033 w 606246"/>
                <a:gd name="connsiteY46" fmla="*/ 354 h 606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06246" h="606897">
                  <a:moveTo>
                    <a:pt x="202089" y="318618"/>
                  </a:moveTo>
                  <a:lnTo>
                    <a:pt x="254652" y="371258"/>
                  </a:lnTo>
                  <a:cubicBezTo>
                    <a:pt x="244544" y="390203"/>
                    <a:pt x="247343" y="414427"/>
                    <a:pt x="263361" y="430576"/>
                  </a:cubicBezTo>
                  <a:lnTo>
                    <a:pt x="104738" y="588963"/>
                  </a:lnTo>
                  <a:cubicBezTo>
                    <a:pt x="80789" y="612876"/>
                    <a:pt x="41911" y="612876"/>
                    <a:pt x="17962" y="588963"/>
                  </a:cubicBezTo>
                  <a:cubicBezTo>
                    <a:pt x="-5987" y="565049"/>
                    <a:pt x="-5987" y="526384"/>
                    <a:pt x="17962" y="502471"/>
                  </a:cubicBezTo>
                  <a:close/>
                  <a:moveTo>
                    <a:pt x="52359" y="37008"/>
                  </a:moveTo>
                  <a:cubicBezTo>
                    <a:pt x="56829" y="36678"/>
                    <a:pt x="61417" y="37881"/>
                    <a:pt x="65227" y="40676"/>
                  </a:cubicBezTo>
                  <a:lnTo>
                    <a:pt x="145001" y="99371"/>
                  </a:lnTo>
                  <a:cubicBezTo>
                    <a:pt x="154643" y="106359"/>
                    <a:pt x="155576" y="120178"/>
                    <a:pt x="147334" y="128563"/>
                  </a:cubicBezTo>
                  <a:lnTo>
                    <a:pt x="138159" y="137725"/>
                  </a:lnTo>
                  <a:lnTo>
                    <a:pt x="333785" y="333065"/>
                  </a:lnTo>
                  <a:lnTo>
                    <a:pt x="344826" y="322195"/>
                  </a:lnTo>
                  <a:cubicBezTo>
                    <a:pt x="348558" y="318313"/>
                    <a:pt x="353535" y="316450"/>
                    <a:pt x="358511" y="316450"/>
                  </a:cubicBezTo>
                  <a:cubicBezTo>
                    <a:pt x="363332" y="316450"/>
                    <a:pt x="368308" y="318313"/>
                    <a:pt x="372040" y="322195"/>
                  </a:cubicBezTo>
                  <a:lnTo>
                    <a:pt x="552582" y="502473"/>
                  </a:lnTo>
                  <a:cubicBezTo>
                    <a:pt x="576530" y="526386"/>
                    <a:pt x="576530" y="565050"/>
                    <a:pt x="552582" y="588963"/>
                  </a:cubicBezTo>
                  <a:cubicBezTo>
                    <a:pt x="528634" y="612876"/>
                    <a:pt x="489913" y="612876"/>
                    <a:pt x="465965" y="588963"/>
                  </a:cubicBezTo>
                  <a:lnTo>
                    <a:pt x="285423" y="408685"/>
                  </a:lnTo>
                  <a:cubicBezTo>
                    <a:pt x="277959" y="401077"/>
                    <a:pt x="277959" y="388965"/>
                    <a:pt x="285423" y="381512"/>
                  </a:cubicBezTo>
                  <a:lnTo>
                    <a:pt x="297242" y="369710"/>
                  </a:lnTo>
                  <a:lnTo>
                    <a:pt x="101460" y="174215"/>
                  </a:lnTo>
                  <a:lnTo>
                    <a:pt x="92285" y="183377"/>
                  </a:lnTo>
                  <a:cubicBezTo>
                    <a:pt x="84043" y="191762"/>
                    <a:pt x="70203" y="190675"/>
                    <a:pt x="63205" y="181203"/>
                  </a:cubicBezTo>
                  <a:lnTo>
                    <a:pt x="4424" y="101545"/>
                  </a:lnTo>
                  <a:cubicBezTo>
                    <a:pt x="-1330" y="93781"/>
                    <a:pt x="-552" y="83222"/>
                    <a:pt x="6290" y="76390"/>
                  </a:cubicBezTo>
                  <a:lnTo>
                    <a:pt x="40190" y="42539"/>
                  </a:lnTo>
                  <a:cubicBezTo>
                    <a:pt x="43534" y="39201"/>
                    <a:pt x="47888" y="37338"/>
                    <a:pt x="52359" y="37008"/>
                  </a:cubicBezTo>
                  <a:close/>
                  <a:moveTo>
                    <a:pt x="452033" y="354"/>
                  </a:moveTo>
                  <a:cubicBezTo>
                    <a:pt x="463164" y="-425"/>
                    <a:pt x="474371" y="80"/>
                    <a:pt x="485412" y="1865"/>
                  </a:cubicBezTo>
                  <a:cubicBezTo>
                    <a:pt x="490233" y="2642"/>
                    <a:pt x="494276" y="6057"/>
                    <a:pt x="495831" y="10715"/>
                  </a:cubicBezTo>
                  <a:cubicBezTo>
                    <a:pt x="497386" y="15529"/>
                    <a:pt x="496142" y="20652"/>
                    <a:pt x="492565" y="24068"/>
                  </a:cubicBezTo>
                  <a:lnTo>
                    <a:pt x="462241" y="54345"/>
                  </a:lnTo>
                  <a:cubicBezTo>
                    <a:pt x="437515" y="79187"/>
                    <a:pt x="437515" y="119091"/>
                    <a:pt x="462241" y="143933"/>
                  </a:cubicBezTo>
                  <a:cubicBezTo>
                    <a:pt x="486967" y="168620"/>
                    <a:pt x="527089" y="168620"/>
                    <a:pt x="551815" y="143933"/>
                  </a:cubicBezTo>
                  <a:lnTo>
                    <a:pt x="582140" y="113501"/>
                  </a:lnTo>
                  <a:cubicBezTo>
                    <a:pt x="585716" y="110085"/>
                    <a:pt x="590848" y="108843"/>
                    <a:pt x="595514" y="110396"/>
                  </a:cubicBezTo>
                  <a:cubicBezTo>
                    <a:pt x="600179" y="111793"/>
                    <a:pt x="603600" y="115830"/>
                    <a:pt x="604378" y="120643"/>
                  </a:cubicBezTo>
                  <a:cubicBezTo>
                    <a:pt x="611531" y="164739"/>
                    <a:pt x="598157" y="211629"/>
                    <a:pt x="564100" y="245632"/>
                  </a:cubicBezTo>
                  <a:cubicBezTo>
                    <a:pt x="523668" y="286001"/>
                    <a:pt x="465040" y="297335"/>
                    <a:pt x="414499" y="279635"/>
                  </a:cubicBezTo>
                  <a:lnTo>
                    <a:pt x="393972" y="300130"/>
                  </a:lnTo>
                  <a:cubicBezTo>
                    <a:pt x="384486" y="290659"/>
                    <a:pt x="371889" y="285380"/>
                    <a:pt x="358515" y="285380"/>
                  </a:cubicBezTo>
                  <a:cubicBezTo>
                    <a:pt x="350429" y="285380"/>
                    <a:pt x="342498" y="287243"/>
                    <a:pt x="335500" y="290969"/>
                  </a:cubicBezTo>
                  <a:lnTo>
                    <a:pt x="282626" y="238179"/>
                  </a:lnTo>
                  <a:lnTo>
                    <a:pt x="327102" y="193773"/>
                  </a:lnTo>
                  <a:cubicBezTo>
                    <a:pt x="308130" y="142691"/>
                    <a:pt x="319171" y="83069"/>
                    <a:pt x="360381" y="42079"/>
                  </a:cubicBezTo>
                  <a:cubicBezTo>
                    <a:pt x="385924" y="16577"/>
                    <a:pt x="418640" y="2690"/>
                    <a:pt x="452033" y="3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BFA4B7E-8354-4C63-9D9C-02D982C9EDD4}"/>
              </a:ext>
            </a:extLst>
          </p:cNvPr>
          <p:cNvGrpSpPr/>
          <p:nvPr/>
        </p:nvGrpSpPr>
        <p:grpSpPr>
          <a:xfrm>
            <a:off x="7041362" y="2200545"/>
            <a:ext cx="608570" cy="608570"/>
            <a:chOff x="7041362" y="2200545"/>
            <a:chExt cx="608570" cy="608570"/>
          </a:xfrm>
        </p:grpSpPr>
        <p:sp>
          <p:nvSpPr>
            <p:cNvPr id="72" name="矩形: 圆角 71">
              <a:extLst>
                <a:ext uri="{FF2B5EF4-FFF2-40B4-BE49-F238E27FC236}">
                  <a16:creationId xmlns:a16="http://schemas.microsoft.com/office/drawing/2014/main" id="{45BD03E4-3F45-43EB-A6CB-67AC434A486C}"/>
                </a:ext>
              </a:extLst>
            </p:cNvPr>
            <p:cNvSpPr/>
            <p:nvPr/>
          </p:nvSpPr>
          <p:spPr>
            <a:xfrm>
              <a:off x="7041362" y="2200545"/>
              <a:ext cx="608570" cy="608570"/>
            </a:xfrm>
            <a:prstGeom prst="roundRect">
              <a:avLst/>
            </a:prstGeom>
            <a:solidFill>
              <a:srgbClr val="D799F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big-cogwheel_17301">
              <a:extLst>
                <a:ext uri="{FF2B5EF4-FFF2-40B4-BE49-F238E27FC236}">
                  <a16:creationId xmlns:a16="http://schemas.microsoft.com/office/drawing/2014/main" id="{564ACD43-D5B6-4D8B-902C-F630C57DC0D2}"/>
                </a:ext>
              </a:extLst>
            </p:cNvPr>
            <p:cNvSpPr/>
            <p:nvPr/>
          </p:nvSpPr>
          <p:spPr>
            <a:xfrm>
              <a:off x="7174135" y="2351743"/>
              <a:ext cx="343024" cy="343023"/>
            </a:xfrm>
            <a:custGeom>
              <a:avLst/>
              <a:gdLst>
                <a:gd name="T0" fmla="*/ 12113 w 12829"/>
                <a:gd name="T1" fmla="*/ 404 h 12828"/>
                <a:gd name="T2" fmla="*/ 6528 w 12829"/>
                <a:gd name="T3" fmla="*/ 0 h 12828"/>
                <a:gd name="T4" fmla="*/ 113 w 12829"/>
                <a:gd name="T5" fmla="*/ 6415 h 12828"/>
                <a:gd name="T6" fmla="*/ 117 w 12829"/>
                <a:gd name="T7" fmla="*/ 6830 h 12828"/>
                <a:gd name="T8" fmla="*/ 6000 w 12829"/>
                <a:gd name="T9" fmla="*/ 12713 h 12828"/>
                <a:gd name="T10" fmla="*/ 6415 w 12829"/>
                <a:gd name="T11" fmla="*/ 12717 h 12828"/>
                <a:gd name="T12" fmla="*/ 12829 w 12829"/>
                <a:gd name="T13" fmla="*/ 6302 h 12828"/>
                <a:gd name="T14" fmla="*/ 12425 w 12829"/>
                <a:gd name="T15" fmla="*/ 717 h 12828"/>
                <a:gd name="T16" fmla="*/ 12113 w 12829"/>
                <a:gd name="T17" fmla="*/ 404 h 12828"/>
                <a:gd name="T18" fmla="*/ 9855 w 12829"/>
                <a:gd name="T19" fmla="*/ 4655 h 12828"/>
                <a:gd name="T20" fmla="*/ 8194 w 12829"/>
                <a:gd name="T21" fmla="*/ 4636 h 12828"/>
                <a:gd name="T22" fmla="*/ 8175 w 12829"/>
                <a:gd name="T23" fmla="*/ 2974 h 12828"/>
                <a:gd name="T24" fmla="*/ 9837 w 12829"/>
                <a:gd name="T25" fmla="*/ 2993 h 12828"/>
                <a:gd name="T26" fmla="*/ 9855 w 12829"/>
                <a:gd name="T27" fmla="*/ 4655 h 12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29" h="12828">
                  <a:moveTo>
                    <a:pt x="12113" y="404"/>
                  </a:moveTo>
                  <a:lnTo>
                    <a:pt x="6528" y="0"/>
                  </a:lnTo>
                  <a:lnTo>
                    <a:pt x="113" y="6415"/>
                  </a:lnTo>
                  <a:cubicBezTo>
                    <a:pt x="0" y="6528"/>
                    <a:pt x="1" y="6714"/>
                    <a:pt x="117" y="6830"/>
                  </a:cubicBezTo>
                  <a:lnTo>
                    <a:pt x="6000" y="12713"/>
                  </a:lnTo>
                  <a:cubicBezTo>
                    <a:pt x="6116" y="12828"/>
                    <a:pt x="6303" y="12828"/>
                    <a:pt x="6415" y="12717"/>
                  </a:cubicBezTo>
                  <a:lnTo>
                    <a:pt x="12829" y="6302"/>
                  </a:lnTo>
                  <a:lnTo>
                    <a:pt x="12425" y="717"/>
                  </a:lnTo>
                  <a:cubicBezTo>
                    <a:pt x="12414" y="556"/>
                    <a:pt x="12271" y="415"/>
                    <a:pt x="12113" y="404"/>
                  </a:cubicBezTo>
                  <a:close/>
                  <a:moveTo>
                    <a:pt x="9855" y="4655"/>
                  </a:moveTo>
                  <a:cubicBezTo>
                    <a:pt x="9401" y="5109"/>
                    <a:pt x="8658" y="5100"/>
                    <a:pt x="8194" y="4636"/>
                  </a:cubicBezTo>
                  <a:cubicBezTo>
                    <a:pt x="7730" y="4172"/>
                    <a:pt x="7721" y="3428"/>
                    <a:pt x="8175" y="2974"/>
                  </a:cubicBezTo>
                  <a:cubicBezTo>
                    <a:pt x="8629" y="2520"/>
                    <a:pt x="9373" y="2529"/>
                    <a:pt x="9837" y="2993"/>
                  </a:cubicBezTo>
                  <a:cubicBezTo>
                    <a:pt x="10301" y="3457"/>
                    <a:pt x="10309" y="4201"/>
                    <a:pt x="9855" y="46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446C306-38BB-4491-9CB9-26F96A4C48F4}"/>
              </a:ext>
            </a:extLst>
          </p:cNvPr>
          <p:cNvGrpSpPr/>
          <p:nvPr/>
        </p:nvGrpSpPr>
        <p:grpSpPr>
          <a:xfrm>
            <a:off x="9685328" y="2200545"/>
            <a:ext cx="608570" cy="608570"/>
            <a:chOff x="9685328" y="2200545"/>
            <a:chExt cx="608570" cy="608570"/>
          </a:xfrm>
        </p:grpSpPr>
        <p:sp>
          <p:nvSpPr>
            <p:cNvPr id="80" name="矩形: 圆角 79">
              <a:extLst>
                <a:ext uri="{FF2B5EF4-FFF2-40B4-BE49-F238E27FC236}">
                  <a16:creationId xmlns:a16="http://schemas.microsoft.com/office/drawing/2014/main" id="{4AACABBE-E083-4CAD-8140-7CC65C27A702}"/>
                </a:ext>
              </a:extLst>
            </p:cNvPr>
            <p:cNvSpPr/>
            <p:nvPr/>
          </p:nvSpPr>
          <p:spPr>
            <a:xfrm>
              <a:off x="9685328" y="2200545"/>
              <a:ext cx="608570" cy="608570"/>
            </a:xfrm>
            <a:prstGeom prst="roundRect">
              <a:avLst/>
            </a:prstGeom>
            <a:solidFill>
              <a:srgbClr val="FA6D0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big-cogwheel_17301">
              <a:extLst>
                <a:ext uri="{FF2B5EF4-FFF2-40B4-BE49-F238E27FC236}">
                  <a16:creationId xmlns:a16="http://schemas.microsoft.com/office/drawing/2014/main" id="{0D8520F7-6330-494E-82D4-6CFCDEEA20A9}"/>
                </a:ext>
              </a:extLst>
            </p:cNvPr>
            <p:cNvSpPr/>
            <p:nvPr/>
          </p:nvSpPr>
          <p:spPr>
            <a:xfrm>
              <a:off x="9819460" y="2351742"/>
              <a:ext cx="343024" cy="343024"/>
            </a:xfrm>
            <a:custGeom>
              <a:avLst/>
              <a:gdLst>
                <a:gd name="T0" fmla="*/ 0 w 11200"/>
                <a:gd name="T1" fmla="*/ 4800 h 11200"/>
                <a:gd name="T2" fmla="*/ 3200 w 11200"/>
                <a:gd name="T3" fmla="*/ 4800 h 11200"/>
                <a:gd name="T4" fmla="*/ 3200 w 11200"/>
                <a:gd name="T5" fmla="*/ 11200 h 11200"/>
                <a:gd name="T6" fmla="*/ 0 w 11200"/>
                <a:gd name="T7" fmla="*/ 11200 h 11200"/>
                <a:gd name="T8" fmla="*/ 0 w 11200"/>
                <a:gd name="T9" fmla="*/ 4800 h 11200"/>
                <a:gd name="T10" fmla="*/ 8000 w 11200"/>
                <a:gd name="T11" fmla="*/ 2400 h 11200"/>
                <a:gd name="T12" fmla="*/ 11200 w 11200"/>
                <a:gd name="T13" fmla="*/ 2400 h 11200"/>
                <a:gd name="T14" fmla="*/ 11200 w 11200"/>
                <a:gd name="T15" fmla="*/ 11200 h 11200"/>
                <a:gd name="T16" fmla="*/ 8000 w 11200"/>
                <a:gd name="T17" fmla="*/ 11200 h 11200"/>
                <a:gd name="T18" fmla="*/ 8000 w 11200"/>
                <a:gd name="T19" fmla="*/ 2400 h 11200"/>
                <a:gd name="T20" fmla="*/ 4000 w 11200"/>
                <a:gd name="T21" fmla="*/ 0 h 11200"/>
                <a:gd name="T22" fmla="*/ 7200 w 11200"/>
                <a:gd name="T23" fmla="*/ 0 h 11200"/>
                <a:gd name="T24" fmla="*/ 7200 w 11200"/>
                <a:gd name="T25" fmla="*/ 11200 h 11200"/>
                <a:gd name="T26" fmla="*/ 4000 w 11200"/>
                <a:gd name="T27" fmla="*/ 11200 h 11200"/>
                <a:gd name="T28" fmla="*/ 4000 w 11200"/>
                <a:gd name="T29" fmla="*/ 0 h 1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00" h="11200">
                  <a:moveTo>
                    <a:pt x="0" y="4800"/>
                  </a:moveTo>
                  <a:lnTo>
                    <a:pt x="3200" y="4800"/>
                  </a:lnTo>
                  <a:lnTo>
                    <a:pt x="3200" y="11200"/>
                  </a:lnTo>
                  <a:lnTo>
                    <a:pt x="0" y="11200"/>
                  </a:lnTo>
                  <a:lnTo>
                    <a:pt x="0" y="4800"/>
                  </a:lnTo>
                  <a:close/>
                  <a:moveTo>
                    <a:pt x="8000" y="2400"/>
                  </a:moveTo>
                  <a:lnTo>
                    <a:pt x="11200" y="2400"/>
                  </a:lnTo>
                  <a:lnTo>
                    <a:pt x="11200" y="11200"/>
                  </a:lnTo>
                  <a:lnTo>
                    <a:pt x="8000" y="11200"/>
                  </a:lnTo>
                  <a:lnTo>
                    <a:pt x="8000" y="2400"/>
                  </a:lnTo>
                  <a:close/>
                  <a:moveTo>
                    <a:pt x="4000" y="0"/>
                  </a:moveTo>
                  <a:lnTo>
                    <a:pt x="7200" y="0"/>
                  </a:lnTo>
                  <a:lnTo>
                    <a:pt x="7200" y="11200"/>
                  </a:lnTo>
                  <a:lnTo>
                    <a:pt x="4000" y="1120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96" name="iconfont-1000-785033">
            <a:extLst>
              <a:ext uri="{FF2B5EF4-FFF2-40B4-BE49-F238E27FC236}">
                <a16:creationId xmlns:a16="http://schemas.microsoft.com/office/drawing/2014/main" id="{F3A71871-13C2-420D-AB84-4B87FD2B4FAF}"/>
              </a:ext>
            </a:extLst>
          </p:cNvPr>
          <p:cNvSpPr/>
          <p:nvPr/>
        </p:nvSpPr>
        <p:spPr>
          <a:xfrm>
            <a:off x="10985224" y="701040"/>
            <a:ext cx="276088" cy="236639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840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77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5" grpId="0"/>
      <p:bldP spid="73" grpId="0"/>
      <p:bldP spid="81" grpId="0"/>
      <p:bldP spid="9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A9E5552E-092E-4430-93CC-6D5CA1A84A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40289" y="1762618"/>
            <a:ext cx="4259941" cy="1915294"/>
          </a:xfrm>
          <a:custGeom>
            <a:avLst/>
            <a:gdLst>
              <a:gd name="connsiteX0" fmla="*/ 0 w 4259941"/>
              <a:gd name="connsiteY0" fmla="*/ 0 h 1915294"/>
              <a:gd name="connsiteX1" fmla="*/ 4259941 w 4259941"/>
              <a:gd name="connsiteY1" fmla="*/ 0 h 1915294"/>
              <a:gd name="connsiteX2" fmla="*/ 4259941 w 4259941"/>
              <a:gd name="connsiteY2" fmla="*/ 1915294 h 1915294"/>
              <a:gd name="connsiteX3" fmla="*/ 0 w 4259941"/>
              <a:gd name="connsiteY3" fmla="*/ 1915294 h 191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9941" h="1915294">
                <a:moveTo>
                  <a:pt x="0" y="0"/>
                </a:moveTo>
                <a:lnTo>
                  <a:pt x="4259941" y="0"/>
                </a:lnTo>
                <a:lnTo>
                  <a:pt x="4259941" y="1915294"/>
                </a:lnTo>
                <a:lnTo>
                  <a:pt x="0" y="1915294"/>
                </a:lnTo>
                <a:close/>
              </a:path>
            </a:pathLst>
          </a:custGeom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E4B4D3E9-B498-414B-B00D-5162134EB3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40288" y="4055922"/>
            <a:ext cx="4259941" cy="1915294"/>
          </a:xfrm>
          <a:custGeom>
            <a:avLst/>
            <a:gdLst>
              <a:gd name="connsiteX0" fmla="*/ 0 w 4259941"/>
              <a:gd name="connsiteY0" fmla="*/ 0 h 1915294"/>
              <a:gd name="connsiteX1" fmla="*/ 4259941 w 4259941"/>
              <a:gd name="connsiteY1" fmla="*/ 0 h 1915294"/>
              <a:gd name="connsiteX2" fmla="*/ 4259941 w 4259941"/>
              <a:gd name="connsiteY2" fmla="*/ 1915294 h 1915294"/>
              <a:gd name="connsiteX3" fmla="*/ 0 w 4259941"/>
              <a:gd name="connsiteY3" fmla="*/ 1915294 h 191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9941" h="1915294">
                <a:moveTo>
                  <a:pt x="0" y="0"/>
                </a:moveTo>
                <a:lnTo>
                  <a:pt x="4259941" y="0"/>
                </a:lnTo>
                <a:lnTo>
                  <a:pt x="4259941" y="1915294"/>
                </a:lnTo>
                <a:lnTo>
                  <a:pt x="0" y="1915294"/>
                </a:lnTo>
                <a:close/>
              </a:path>
            </a:pathLst>
          </a:custGeom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07969210-994D-42BF-AF6A-C79456DE0EC3}"/>
              </a:ext>
            </a:extLst>
          </p:cNvPr>
          <p:cNvGrpSpPr/>
          <p:nvPr/>
        </p:nvGrpSpPr>
        <p:grpSpPr>
          <a:xfrm>
            <a:off x="1937864" y="590872"/>
            <a:ext cx="2624407" cy="784941"/>
            <a:chOff x="2551899" y="443453"/>
            <a:chExt cx="2624407" cy="78494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FFFCC9DE-127E-46E6-82FA-C970AF9342B8}"/>
                </a:ext>
              </a:extLst>
            </p:cNvPr>
            <p:cNvSpPr txBox="1"/>
            <p:nvPr/>
          </p:nvSpPr>
          <p:spPr>
            <a:xfrm>
              <a:off x="2551899" y="443453"/>
              <a:ext cx="2010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spc="300" dirty="0">
                  <a:solidFill>
                    <a:srgbClr val="3D0263"/>
                  </a:solidFill>
                  <a:cs typeface="+mn-ea"/>
                  <a:sym typeface="+mn-lt"/>
                </a:rPr>
                <a:t>Add title</a:t>
              </a:r>
              <a:endParaRPr lang="zh-CN" altLang="en-US" sz="2800" spc="300" dirty="0">
                <a:solidFill>
                  <a:srgbClr val="3D0263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380A361-15ED-45E2-8416-96D83CFE376A}"/>
                </a:ext>
              </a:extLst>
            </p:cNvPr>
            <p:cNvSpPr txBox="1"/>
            <p:nvPr/>
          </p:nvSpPr>
          <p:spPr>
            <a:xfrm>
              <a:off x="2567900" y="951395"/>
              <a:ext cx="2608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Fill in the description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E4818D0-C6CE-494E-A9FD-F99AF3253149}"/>
              </a:ext>
            </a:extLst>
          </p:cNvPr>
          <p:cNvGrpSpPr/>
          <p:nvPr/>
        </p:nvGrpSpPr>
        <p:grpSpPr>
          <a:xfrm>
            <a:off x="1953865" y="1835850"/>
            <a:ext cx="3597849" cy="1121125"/>
            <a:chOff x="1953865" y="2075036"/>
            <a:chExt cx="3597849" cy="1121125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69AEF29-D2CD-409B-B26F-C0B52730FB2D}"/>
                </a:ext>
              </a:extLst>
            </p:cNvPr>
            <p:cNvSpPr/>
            <p:nvPr/>
          </p:nvSpPr>
          <p:spPr>
            <a:xfrm>
              <a:off x="2589833" y="2420884"/>
              <a:ext cx="2961881" cy="775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5EE019F-70EB-45B6-9535-4CAE5821FFD4}"/>
                </a:ext>
              </a:extLst>
            </p:cNvPr>
            <p:cNvGrpSpPr/>
            <p:nvPr/>
          </p:nvGrpSpPr>
          <p:grpSpPr>
            <a:xfrm>
              <a:off x="1953865" y="2099469"/>
              <a:ext cx="425116" cy="391885"/>
              <a:chOff x="7817307" y="2696411"/>
              <a:chExt cx="425116" cy="391885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83D69B76-6557-4544-9881-FFEAB8C93AF9}"/>
                  </a:ext>
                </a:extLst>
              </p:cNvPr>
              <p:cNvSpPr/>
              <p:nvPr/>
            </p:nvSpPr>
            <p:spPr>
              <a:xfrm>
                <a:off x="7823200" y="2696411"/>
                <a:ext cx="391885" cy="391885"/>
              </a:xfrm>
              <a:prstGeom prst="rect">
                <a:avLst/>
              </a:prstGeom>
              <a:solidFill>
                <a:srgbClr val="D799F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0777DF7-015D-4183-AD96-09E2A439C261}"/>
                  </a:ext>
                </a:extLst>
              </p:cNvPr>
              <p:cNvSpPr txBox="1"/>
              <p:nvPr/>
            </p:nvSpPr>
            <p:spPr>
              <a:xfrm>
                <a:off x="7817307" y="2723076"/>
                <a:ext cx="425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484FB6C-C54D-4221-BDF0-273F29D11ADC}"/>
                </a:ext>
              </a:extLst>
            </p:cNvPr>
            <p:cNvSpPr txBox="1"/>
            <p:nvPr/>
          </p:nvSpPr>
          <p:spPr>
            <a:xfrm>
              <a:off x="2589833" y="2075036"/>
              <a:ext cx="1455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3D0263"/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rgbClr val="3D026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AA11CE1-6223-451A-8AAB-ED303B5D6F6C}"/>
              </a:ext>
            </a:extLst>
          </p:cNvPr>
          <p:cNvGrpSpPr/>
          <p:nvPr/>
        </p:nvGrpSpPr>
        <p:grpSpPr>
          <a:xfrm>
            <a:off x="1953865" y="3341303"/>
            <a:ext cx="3597849" cy="1121125"/>
            <a:chOff x="1953865" y="3422578"/>
            <a:chExt cx="3597849" cy="1121125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BD9724F-4891-426D-9CE9-DA9F266E6217}"/>
                </a:ext>
              </a:extLst>
            </p:cNvPr>
            <p:cNvSpPr/>
            <p:nvPr/>
          </p:nvSpPr>
          <p:spPr>
            <a:xfrm>
              <a:off x="2589833" y="3768426"/>
              <a:ext cx="2961881" cy="775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1ECB23DA-0AE5-4BEA-B8E6-92763E7E665A}"/>
                </a:ext>
              </a:extLst>
            </p:cNvPr>
            <p:cNvGrpSpPr/>
            <p:nvPr/>
          </p:nvGrpSpPr>
          <p:grpSpPr>
            <a:xfrm>
              <a:off x="1953865" y="3447011"/>
              <a:ext cx="425116" cy="391885"/>
              <a:chOff x="7817307" y="2696411"/>
              <a:chExt cx="425116" cy="391885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A34E622B-ADA4-4B0A-95D3-59DD484E9870}"/>
                  </a:ext>
                </a:extLst>
              </p:cNvPr>
              <p:cNvSpPr/>
              <p:nvPr/>
            </p:nvSpPr>
            <p:spPr>
              <a:xfrm>
                <a:off x="7823200" y="2696411"/>
                <a:ext cx="391885" cy="391885"/>
              </a:xfrm>
              <a:prstGeom prst="rect">
                <a:avLst/>
              </a:prstGeom>
              <a:solidFill>
                <a:srgbClr val="FA6D0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5ED8768-51E4-4BF9-8238-7EBA56208063}"/>
                  </a:ext>
                </a:extLst>
              </p:cNvPr>
              <p:cNvSpPr txBox="1"/>
              <p:nvPr/>
            </p:nvSpPr>
            <p:spPr>
              <a:xfrm>
                <a:off x="7817307" y="2723076"/>
                <a:ext cx="425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487FA33-3D8D-4D23-BB5C-558AAEA039B3}"/>
                </a:ext>
              </a:extLst>
            </p:cNvPr>
            <p:cNvSpPr txBox="1"/>
            <p:nvPr/>
          </p:nvSpPr>
          <p:spPr>
            <a:xfrm>
              <a:off x="2589833" y="3422578"/>
              <a:ext cx="1455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A6D06"/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rgbClr val="FA6D0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DE34B6A-CB59-482A-A09F-12569795E552}"/>
              </a:ext>
            </a:extLst>
          </p:cNvPr>
          <p:cNvGrpSpPr/>
          <p:nvPr/>
        </p:nvGrpSpPr>
        <p:grpSpPr>
          <a:xfrm>
            <a:off x="1953865" y="4846757"/>
            <a:ext cx="3597849" cy="1121125"/>
            <a:chOff x="1953865" y="4770120"/>
            <a:chExt cx="3597849" cy="1121125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877866A5-E74C-4994-8F63-A90658D59596}"/>
                </a:ext>
              </a:extLst>
            </p:cNvPr>
            <p:cNvSpPr/>
            <p:nvPr/>
          </p:nvSpPr>
          <p:spPr>
            <a:xfrm>
              <a:off x="2589833" y="5115968"/>
              <a:ext cx="2961881" cy="775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43DEE16D-FE03-4106-A906-44026A2AD1BC}"/>
                </a:ext>
              </a:extLst>
            </p:cNvPr>
            <p:cNvGrpSpPr/>
            <p:nvPr/>
          </p:nvGrpSpPr>
          <p:grpSpPr>
            <a:xfrm>
              <a:off x="1953865" y="4794553"/>
              <a:ext cx="425116" cy="391885"/>
              <a:chOff x="7817307" y="2696411"/>
              <a:chExt cx="425116" cy="391885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12CB4E34-34C3-4925-B1C6-33DF19FEB3C5}"/>
                  </a:ext>
                </a:extLst>
              </p:cNvPr>
              <p:cNvSpPr/>
              <p:nvPr/>
            </p:nvSpPr>
            <p:spPr>
              <a:xfrm>
                <a:off x="7823200" y="2696411"/>
                <a:ext cx="391885" cy="391885"/>
              </a:xfrm>
              <a:prstGeom prst="rect">
                <a:avLst/>
              </a:prstGeom>
              <a:solidFill>
                <a:srgbClr val="D799F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9DEC2D6E-5EB9-47AB-B0F1-7D128C77992F}"/>
                  </a:ext>
                </a:extLst>
              </p:cNvPr>
              <p:cNvSpPr txBox="1"/>
              <p:nvPr/>
            </p:nvSpPr>
            <p:spPr>
              <a:xfrm>
                <a:off x="7817307" y="2723076"/>
                <a:ext cx="425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A432FA56-6590-4EFA-9089-360858D1712A}"/>
                </a:ext>
              </a:extLst>
            </p:cNvPr>
            <p:cNvSpPr txBox="1"/>
            <p:nvPr/>
          </p:nvSpPr>
          <p:spPr>
            <a:xfrm>
              <a:off x="2589833" y="4770120"/>
              <a:ext cx="1455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3D0263"/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rgbClr val="3D026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iconfont-11899-5651474">
            <a:extLst>
              <a:ext uri="{FF2B5EF4-FFF2-40B4-BE49-F238E27FC236}">
                <a16:creationId xmlns:a16="http://schemas.microsoft.com/office/drawing/2014/main" id="{9CE2E329-3C87-4FCE-836A-2FCCEF0EE9FF}"/>
              </a:ext>
            </a:extLst>
          </p:cNvPr>
          <p:cNvSpPr/>
          <p:nvPr/>
        </p:nvSpPr>
        <p:spPr>
          <a:xfrm>
            <a:off x="10885522" y="663937"/>
            <a:ext cx="348727" cy="318213"/>
          </a:xfrm>
          <a:custGeom>
            <a:avLst/>
            <a:gdLst>
              <a:gd name="T0" fmla="*/ 0 w 7500"/>
              <a:gd name="T1" fmla="*/ 0 h 6842"/>
              <a:gd name="T2" fmla="*/ 0 w 7500"/>
              <a:gd name="T3" fmla="*/ 6842 h 6842"/>
              <a:gd name="T4" fmla="*/ 7500 w 7500"/>
              <a:gd name="T5" fmla="*/ 6842 h 6842"/>
              <a:gd name="T6" fmla="*/ 7500 w 7500"/>
              <a:gd name="T7" fmla="*/ 0 h 6842"/>
              <a:gd name="T8" fmla="*/ 0 w 7500"/>
              <a:gd name="T9" fmla="*/ 0 h 6842"/>
              <a:gd name="T10" fmla="*/ 3877 w 7500"/>
              <a:gd name="T11" fmla="*/ 5458 h 6842"/>
              <a:gd name="T12" fmla="*/ 3877 w 7500"/>
              <a:gd name="T13" fmla="*/ 4202 h 6842"/>
              <a:gd name="T14" fmla="*/ 1563 w 7500"/>
              <a:gd name="T15" fmla="*/ 4202 h 6842"/>
              <a:gd name="T16" fmla="*/ 1563 w 7500"/>
              <a:gd name="T17" fmla="*/ 2642 h 6842"/>
              <a:gd name="T18" fmla="*/ 3877 w 7500"/>
              <a:gd name="T19" fmla="*/ 2642 h 6842"/>
              <a:gd name="T20" fmla="*/ 3877 w 7500"/>
              <a:gd name="T21" fmla="*/ 1384 h 6842"/>
              <a:gd name="T22" fmla="*/ 5936 w 7500"/>
              <a:gd name="T23" fmla="*/ 3422 h 6842"/>
              <a:gd name="T24" fmla="*/ 3877 w 7500"/>
              <a:gd name="T25" fmla="*/ 5458 h 6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500" h="6842">
                <a:moveTo>
                  <a:pt x="0" y="0"/>
                </a:moveTo>
                <a:lnTo>
                  <a:pt x="0" y="6842"/>
                </a:lnTo>
                <a:lnTo>
                  <a:pt x="7500" y="6842"/>
                </a:lnTo>
                <a:lnTo>
                  <a:pt x="7500" y="0"/>
                </a:lnTo>
                <a:lnTo>
                  <a:pt x="0" y="0"/>
                </a:lnTo>
                <a:close/>
                <a:moveTo>
                  <a:pt x="3877" y="5458"/>
                </a:moveTo>
                <a:lnTo>
                  <a:pt x="3877" y="4202"/>
                </a:lnTo>
                <a:lnTo>
                  <a:pt x="1563" y="4202"/>
                </a:lnTo>
                <a:lnTo>
                  <a:pt x="1563" y="2642"/>
                </a:lnTo>
                <a:lnTo>
                  <a:pt x="3877" y="2642"/>
                </a:lnTo>
                <a:lnTo>
                  <a:pt x="3877" y="1384"/>
                </a:lnTo>
                <a:lnTo>
                  <a:pt x="5936" y="3422"/>
                </a:lnTo>
                <a:lnTo>
                  <a:pt x="3877" y="5458"/>
                </a:lnTo>
                <a:close/>
              </a:path>
            </a:pathLst>
          </a:custGeom>
          <a:solidFill>
            <a:srgbClr val="840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9866AC8-F0C0-4AEA-9210-F0DD3FD4F901}"/>
              </a:ext>
            </a:extLst>
          </p:cNvPr>
          <p:cNvGrpSpPr/>
          <p:nvPr/>
        </p:nvGrpSpPr>
        <p:grpSpPr>
          <a:xfrm>
            <a:off x="785260" y="5727759"/>
            <a:ext cx="738740" cy="501543"/>
            <a:chOff x="785260" y="5727759"/>
            <a:chExt cx="738740" cy="501543"/>
          </a:xfrm>
        </p:grpSpPr>
        <p:sp>
          <p:nvSpPr>
            <p:cNvPr id="38" name="iconfont-10774-5766785">
              <a:extLst>
                <a:ext uri="{FF2B5EF4-FFF2-40B4-BE49-F238E27FC236}">
                  <a16:creationId xmlns:a16="http://schemas.microsoft.com/office/drawing/2014/main" id="{2BA12E63-B107-4653-9E2B-255DEC6739AA}"/>
                </a:ext>
              </a:extLst>
            </p:cNvPr>
            <p:cNvSpPr/>
            <p:nvPr/>
          </p:nvSpPr>
          <p:spPr>
            <a:xfrm>
              <a:off x="914805" y="5727759"/>
              <a:ext cx="434618" cy="428972"/>
            </a:xfrm>
            <a:custGeom>
              <a:avLst/>
              <a:gdLst>
                <a:gd name="T0" fmla="*/ 12080 w 12347"/>
                <a:gd name="T1" fmla="*/ 2693 h 12186"/>
                <a:gd name="T2" fmla="*/ 9680 w 12347"/>
                <a:gd name="T3" fmla="*/ 266 h 12186"/>
                <a:gd name="T4" fmla="*/ 8720 w 12347"/>
                <a:gd name="T5" fmla="*/ 266 h 12186"/>
                <a:gd name="T6" fmla="*/ 533 w 12347"/>
                <a:gd name="T7" fmla="*/ 8426 h 12186"/>
                <a:gd name="T8" fmla="*/ 347 w 12347"/>
                <a:gd name="T9" fmla="*/ 8826 h 12186"/>
                <a:gd name="T10" fmla="*/ 27 w 12347"/>
                <a:gd name="T11" fmla="*/ 11413 h 12186"/>
                <a:gd name="T12" fmla="*/ 213 w 12347"/>
                <a:gd name="T13" fmla="*/ 11973 h 12186"/>
                <a:gd name="T14" fmla="*/ 720 w 12347"/>
                <a:gd name="T15" fmla="*/ 12186 h 12186"/>
                <a:gd name="T16" fmla="*/ 773 w 12347"/>
                <a:gd name="T17" fmla="*/ 12186 h 12186"/>
                <a:gd name="T18" fmla="*/ 3493 w 12347"/>
                <a:gd name="T19" fmla="*/ 12026 h 12186"/>
                <a:gd name="T20" fmla="*/ 3947 w 12347"/>
                <a:gd name="T21" fmla="*/ 11840 h 12186"/>
                <a:gd name="T22" fmla="*/ 12107 w 12347"/>
                <a:gd name="T23" fmla="*/ 3680 h 12186"/>
                <a:gd name="T24" fmla="*/ 12080 w 12347"/>
                <a:gd name="T25" fmla="*/ 2693 h 1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47" h="12186">
                  <a:moveTo>
                    <a:pt x="12080" y="2693"/>
                  </a:moveTo>
                  <a:lnTo>
                    <a:pt x="9680" y="266"/>
                  </a:lnTo>
                  <a:cubicBezTo>
                    <a:pt x="9413" y="0"/>
                    <a:pt x="8960" y="0"/>
                    <a:pt x="8720" y="266"/>
                  </a:cubicBezTo>
                  <a:lnTo>
                    <a:pt x="533" y="8426"/>
                  </a:lnTo>
                  <a:cubicBezTo>
                    <a:pt x="427" y="8533"/>
                    <a:pt x="347" y="8666"/>
                    <a:pt x="347" y="8826"/>
                  </a:cubicBezTo>
                  <a:lnTo>
                    <a:pt x="27" y="11413"/>
                  </a:lnTo>
                  <a:cubicBezTo>
                    <a:pt x="0" y="11626"/>
                    <a:pt x="80" y="11813"/>
                    <a:pt x="213" y="11973"/>
                  </a:cubicBezTo>
                  <a:cubicBezTo>
                    <a:pt x="347" y="12106"/>
                    <a:pt x="533" y="12186"/>
                    <a:pt x="720" y="12186"/>
                  </a:cubicBezTo>
                  <a:lnTo>
                    <a:pt x="773" y="12186"/>
                  </a:lnTo>
                  <a:lnTo>
                    <a:pt x="3493" y="12026"/>
                  </a:lnTo>
                  <a:cubicBezTo>
                    <a:pt x="3653" y="12026"/>
                    <a:pt x="3813" y="11946"/>
                    <a:pt x="3947" y="11840"/>
                  </a:cubicBezTo>
                  <a:lnTo>
                    <a:pt x="12107" y="3680"/>
                  </a:lnTo>
                  <a:cubicBezTo>
                    <a:pt x="12347" y="3413"/>
                    <a:pt x="12347" y="2960"/>
                    <a:pt x="12080" y="2693"/>
                  </a:cubicBezTo>
                  <a:close/>
                </a:path>
              </a:pathLst>
            </a:custGeom>
            <a:solidFill>
              <a:srgbClr val="840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06871B5E-6AA8-4165-85DD-1A5AFD0C447E}"/>
                </a:ext>
              </a:extLst>
            </p:cNvPr>
            <p:cNvCxnSpPr>
              <a:cxnSpLocks/>
            </p:cNvCxnSpPr>
            <p:nvPr/>
          </p:nvCxnSpPr>
          <p:spPr>
            <a:xfrm>
              <a:off x="785260" y="6229302"/>
              <a:ext cx="738740" cy="0"/>
            </a:xfrm>
            <a:prstGeom prst="line">
              <a:avLst/>
            </a:prstGeom>
            <a:ln>
              <a:solidFill>
                <a:srgbClr val="D79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920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>
            <a:extLst>
              <a:ext uri="{FF2B5EF4-FFF2-40B4-BE49-F238E27FC236}">
                <a16:creationId xmlns:a16="http://schemas.microsoft.com/office/drawing/2014/main" id="{39AD17C6-A8EC-4D08-8379-2BFB24BE65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37465" y="2485425"/>
            <a:ext cx="2517070" cy="2517070"/>
          </a:xfrm>
          <a:custGeom>
            <a:avLst/>
            <a:gdLst>
              <a:gd name="connsiteX0" fmla="*/ 1258535 w 2517070"/>
              <a:gd name="connsiteY0" fmla="*/ 0 h 2517070"/>
              <a:gd name="connsiteX1" fmla="*/ 2517070 w 2517070"/>
              <a:gd name="connsiteY1" fmla="*/ 1258535 h 2517070"/>
              <a:gd name="connsiteX2" fmla="*/ 1258535 w 2517070"/>
              <a:gd name="connsiteY2" fmla="*/ 2517070 h 2517070"/>
              <a:gd name="connsiteX3" fmla="*/ 0 w 2517070"/>
              <a:gd name="connsiteY3" fmla="*/ 1258535 h 2517070"/>
              <a:gd name="connsiteX4" fmla="*/ 1258535 w 2517070"/>
              <a:gd name="connsiteY4" fmla="*/ 0 h 251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7070" h="2517070">
                <a:moveTo>
                  <a:pt x="1258535" y="0"/>
                </a:moveTo>
                <a:cubicBezTo>
                  <a:pt x="1953605" y="0"/>
                  <a:pt x="2517070" y="563465"/>
                  <a:pt x="2517070" y="1258535"/>
                </a:cubicBezTo>
                <a:cubicBezTo>
                  <a:pt x="2517070" y="1953605"/>
                  <a:pt x="1953605" y="2517070"/>
                  <a:pt x="1258535" y="2517070"/>
                </a:cubicBezTo>
                <a:cubicBezTo>
                  <a:pt x="563465" y="2517070"/>
                  <a:pt x="0" y="1953605"/>
                  <a:pt x="0" y="1258535"/>
                </a:cubicBezTo>
                <a:cubicBezTo>
                  <a:pt x="0" y="563465"/>
                  <a:pt x="563465" y="0"/>
                  <a:pt x="1258535" y="0"/>
                </a:cubicBezTo>
                <a:close/>
              </a:path>
            </a:pathLst>
          </a:custGeom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BF840884-223F-4322-A5B2-D9BC05BBAEEE}"/>
              </a:ext>
            </a:extLst>
          </p:cNvPr>
          <p:cNvGrpSpPr/>
          <p:nvPr/>
        </p:nvGrpSpPr>
        <p:grpSpPr>
          <a:xfrm>
            <a:off x="1937864" y="590872"/>
            <a:ext cx="2624407" cy="784941"/>
            <a:chOff x="2551899" y="443453"/>
            <a:chExt cx="2624407" cy="78494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0FBDA6F-8BC6-4327-83A2-533D0C0AD591}"/>
                </a:ext>
              </a:extLst>
            </p:cNvPr>
            <p:cNvSpPr txBox="1"/>
            <p:nvPr/>
          </p:nvSpPr>
          <p:spPr>
            <a:xfrm>
              <a:off x="2551899" y="443453"/>
              <a:ext cx="2010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spc="300" dirty="0">
                  <a:solidFill>
                    <a:srgbClr val="3D0263"/>
                  </a:solidFill>
                  <a:cs typeface="+mn-ea"/>
                  <a:sym typeface="+mn-lt"/>
                </a:rPr>
                <a:t>Add title</a:t>
              </a:r>
              <a:endParaRPr lang="zh-CN" altLang="en-US" sz="2800" spc="300" dirty="0">
                <a:solidFill>
                  <a:srgbClr val="3D0263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3953E79-D6FF-4591-ACC5-5B9C94A55D51}"/>
                </a:ext>
              </a:extLst>
            </p:cNvPr>
            <p:cNvSpPr txBox="1"/>
            <p:nvPr/>
          </p:nvSpPr>
          <p:spPr>
            <a:xfrm>
              <a:off x="2567900" y="951395"/>
              <a:ext cx="2608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Fill in the description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A62C2E16-484A-4B35-8CCC-70D425BA9D7E}"/>
              </a:ext>
            </a:extLst>
          </p:cNvPr>
          <p:cNvGrpSpPr/>
          <p:nvPr/>
        </p:nvGrpSpPr>
        <p:grpSpPr>
          <a:xfrm>
            <a:off x="3733800" y="2226586"/>
            <a:ext cx="3879574" cy="3034748"/>
            <a:chOff x="3733800" y="1911626"/>
            <a:chExt cx="3879574" cy="3034748"/>
          </a:xfrm>
        </p:grpSpPr>
        <p:sp>
          <p:nvSpPr>
            <p:cNvPr id="19" name="弧形 18">
              <a:extLst>
                <a:ext uri="{FF2B5EF4-FFF2-40B4-BE49-F238E27FC236}">
                  <a16:creationId xmlns:a16="http://schemas.microsoft.com/office/drawing/2014/main" id="{64F43442-1A12-4CF5-9549-C2367AA5FCA2}"/>
                </a:ext>
              </a:extLst>
            </p:cNvPr>
            <p:cNvSpPr/>
            <p:nvPr/>
          </p:nvSpPr>
          <p:spPr>
            <a:xfrm>
              <a:off x="4578626" y="1911626"/>
              <a:ext cx="3034748" cy="3034748"/>
            </a:xfrm>
            <a:prstGeom prst="arc">
              <a:avLst>
                <a:gd name="adj1" fmla="val 10798135"/>
                <a:gd name="adj2" fmla="val 21239459"/>
              </a:avLst>
            </a:prstGeom>
            <a:ln w="3175" cap="rnd">
              <a:solidFill>
                <a:srgbClr val="D799FD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856141B6-91BE-4F12-8112-06F2EDF4AC81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3429000"/>
              <a:ext cx="844826" cy="0"/>
            </a:xfrm>
            <a:prstGeom prst="line">
              <a:avLst/>
            </a:prstGeom>
            <a:ln w="3175" cap="rnd">
              <a:solidFill>
                <a:srgbClr val="D799F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F605C62-EF8A-4379-B8D0-F8517BF65C49}"/>
              </a:ext>
            </a:extLst>
          </p:cNvPr>
          <p:cNvGrpSpPr/>
          <p:nvPr/>
        </p:nvGrpSpPr>
        <p:grpSpPr>
          <a:xfrm>
            <a:off x="4578626" y="2226586"/>
            <a:ext cx="3879574" cy="3034748"/>
            <a:chOff x="4578626" y="1911626"/>
            <a:chExt cx="3879574" cy="3034748"/>
          </a:xfrm>
        </p:grpSpPr>
        <p:sp>
          <p:nvSpPr>
            <p:cNvPr id="17" name="弧形 16">
              <a:extLst>
                <a:ext uri="{FF2B5EF4-FFF2-40B4-BE49-F238E27FC236}">
                  <a16:creationId xmlns:a16="http://schemas.microsoft.com/office/drawing/2014/main" id="{939A6B85-19C0-469B-AE21-F40A69F4C341}"/>
                </a:ext>
              </a:extLst>
            </p:cNvPr>
            <p:cNvSpPr/>
            <p:nvPr/>
          </p:nvSpPr>
          <p:spPr>
            <a:xfrm flipH="1" flipV="1">
              <a:off x="4578626" y="1911626"/>
              <a:ext cx="3034748" cy="3034748"/>
            </a:xfrm>
            <a:prstGeom prst="arc">
              <a:avLst>
                <a:gd name="adj1" fmla="val 10798135"/>
                <a:gd name="adj2" fmla="val 21239459"/>
              </a:avLst>
            </a:prstGeom>
            <a:ln w="3175" cap="rnd">
              <a:solidFill>
                <a:srgbClr val="FA6D06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068A0552-29F9-41F6-994D-78415EEEB9BB}"/>
                </a:ext>
              </a:extLst>
            </p:cNvPr>
            <p:cNvCxnSpPr>
              <a:cxnSpLocks/>
            </p:cNvCxnSpPr>
            <p:nvPr/>
          </p:nvCxnSpPr>
          <p:spPr>
            <a:xfrm>
              <a:off x="7613374" y="3429000"/>
              <a:ext cx="844826" cy="0"/>
            </a:xfrm>
            <a:prstGeom prst="line">
              <a:avLst/>
            </a:prstGeom>
            <a:ln w="3175" cap="rnd">
              <a:solidFill>
                <a:srgbClr val="FA6D0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058CDF72-54E4-42F3-8713-40E6D0E4E9FD}"/>
              </a:ext>
            </a:extLst>
          </p:cNvPr>
          <p:cNvGrpSpPr/>
          <p:nvPr/>
        </p:nvGrpSpPr>
        <p:grpSpPr>
          <a:xfrm>
            <a:off x="1200702" y="2428406"/>
            <a:ext cx="2631105" cy="2631105"/>
            <a:chOff x="1200702" y="2428406"/>
            <a:chExt cx="2631105" cy="2631105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805F7DBD-3807-4D1D-B9B1-1530AD55E4D2}"/>
                </a:ext>
              </a:extLst>
            </p:cNvPr>
            <p:cNvSpPr/>
            <p:nvPr/>
          </p:nvSpPr>
          <p:spPr>
            <a:xfrm>
              <a:off x="1200702" y="2428406"/>
              <a:ext cx="2631105" cy="2631105"/>
            </a:xfrm>
            <a:prstGeom prst="ellipse">
              <a:avLst/>
            </a:prstGeom>
            <a:solidFill>
              <a:srgbClr val="D799FD"/>
            </a:solidFill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56EF5B3-8586-4934-AB0B-07176B4284C2}"/>
                </a:ext>
              </a:extLst>
            </p:cNvPr>
            <p:cNvSpPr/>
            <p:nvPr/>
          </p:nvSpPr>
          <p:spPr>
            <a:xfrm>
              <a:off x="1298713" y="2526416"/>
              <a:ext cx="2435087" cy="2435087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D799FD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18E8636A-EE46-4B5B-9CEC-390EA8B49328}"/>
                </a:ext>
              </a:extLst>
            </p:cNvPr>
            <p:cNvGrpSpPr/>
            <p:nvPr/>
          </p:nvGrpSpPr>
          <p:grpSpPr>
            <a:xfrm>
              <a:off x="1595455" y="2995607"/>
              <a:ext cx="1841601" cy="1689762"/>
              <a:chOff x="1595455" y="2995607"/>
              <a:chExt cx="1841601" cy="1689762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030BBB82-53B4-4193-9FB2-A06EBB633A32}"/>
                  </a:ext>
                </a:extLst>
              </p:cNvPr>
              <p:cNvSpPr/>
              <p:nvPr/>
            </p:nvSpPr>
            <p:spPr>
              <a:xfrm>
                <a:off x="1595455" y="3540760"/>
                <a:ext cx="1841601" cy="1144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AEAB52B-B0C2-449A-963D-1F7FB2AA638A}"/>
                  </a:ext>
                </a:extLst>
              </p:cNvPr>
              <p:cNvSpPr txBox="1"/>
              <p:nvPr/>
            </p:nvSpPr>
            <p:spPr>
              <a:xfrm>
                <a:off x="1808369" y="2995607"/>
                <a:ext cx="14558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3D0263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400" dirty="0">
                  <a:solidFill>
                    <a:srgbClr val="3D0263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7C3BA6E-857D-461F-A677-4FD14EF1B595}"/>
              </a:ext>
            </a:extLst>
          </p:cNvPr>
          <p:cNvGrpSpPr/>
          <p:nvPr/>
        </p:nvGrpSpPr>
        <p:grpSpPr>
          <a:xfrm>
            <a:off x="8360190" y="2428406"/>
            <a:ext cx="2631105" cy="2631105"/>
            <a:chOff x="8360190" y="2428406"/>
            <a:chExt cx="2631105" cy="2631105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31AF2BCB-E1AA-4D24-92F9-AA2ACF744CF1}"/>
                </a:ext>
              </a:extLst>
            </p:cNvPr>
            <p:cNvSpPr/>
            <p:nvPr/>
          </p:nvSpPr>
          <p:spPr>
            <a:xfrm>
              <a:off x="8360190" y="2428406"/>
              <a:ext cx="2631105" cy="2631105"/>
            </a:xfrm>
            <a:prstGeom prst="ellipse">
              <a:avLst/>
            </a:prstGeom>
            <a:solidFill>
              <a:srgbClr val="FA6D06"/>
            </a:solidFill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99EBA6AB-640A-4C86-B046-8971FBCB5DC5}"/>
                </a:ext>
              </a:extLst>
            </p:cNvPr>
            <p:cNvSpPr/>
            <p:nvPr/>
          </p:nvSpPr>
          <p:spPr>
            <a:xfrm>
              <a:off x="8458200" y="2526416"/>
              <a:ext cx="2435087" cy="2435087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D799FD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435DDD5F-B44D-448E-BCA3-23A5850E7B3F}"/>
                </a:ext>
              </a:extLst>
            </p:cNvPr>
            <p:cNvGrpSpPr/>
            <p:nvPr/>
          </p:nvGrpSpPr>
          <p:grpSpPr>
            <a:xfrm>
              <a:off x="8754943" y="2995607"/>
              <a:ext cx="1841601" cy="1689762"/>
              <a:chOff x="1595455" y="2995607"/>
              <a:chExt cx="1841601" cy="1689762"/>
            </a:xfrm>
          </p:grpSpPr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2F68D6CF-77FF-4B69-85F4-043857E6D7BF}"/>
                  </a:ext>
                </a:extLst>
              </p:cNvPr>
              <p:cNvSpPr/>
              <p:nvPr/>
            </p:nvSpPr>
            <p:spPr>
              <a:xfrm>
                <a:off x="1595455" y="3540760"/>
                <a:ext cx="1841601" cy="1144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3571A3A7-F7F8-4B01-90BD-E08ECD868191}"/>
                  </a:ext>
                </a:extLst>
              </p:cNvPr>
              <p:cNvSpPr txBox="1"/>
              <p:nvPr/>
            </p:nvSpPr>
            <p:spPr>
              <a:xfrm>
                <a:off x="1808369" y="2995607"/>
                <a:ext cx="14558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3D0263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400" dirty="0">
                  <a:solidFill>
                    <a:srgbClr val="3D0263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CC0871B-7184-4D71-B242-879EF4ED4529}"/>
              </a:ext>
            </a:extLst>
          </p:cNvPr>
          <p:cNvGrpSpPr/>
          <p:nvPr/>
        </p:nvGrpSpPr>
        <p:grpSpPr>
          <a:xfrm>
            <a:off x="2310108" y="5430694"/>
            <a:ext cx="425116" cy="391885"/>
            <a:chOff x="7817307" y="2696411"/>
            <a:chExt cx="425116" cy="391885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BF9831F0-6992-4ABB-AC03-F9FDAF3961D1}"/>
                </a:ext>
              </a:extLst>
            </p:cNvPr>
            <p:cNvSpPr/>
            <p:nvPr/>
          </p:nvSpPr>
          <p:spPr>
            <a:xfrm>
              <a:off x="7823200" y="2696411"/>
              <a:ext cx="391885" cy="391885"/>
            </a:xfrm>
            <a:prstGeom prst="rect">
              <a:avLst/>
            </a:prstGeom>
            <a:solidFill>
              <a:srgbClr val="D799F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B7CA7B32-0A00-4C4C-BB3E-954534EA9764}"/>
                </a:ext>
              </a:extLst>
            </p:cNvPr>
            <p:cNvSpPr txBox="1"/>
            <p:nvPr/>
          </p:nvSpPr>
          <p:spPr>
            <a:xfrm>
              <a:off x="7817307" y="2723076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12AF2B21-2383-447B-85E3-10DBCB96776E}"/>
              </a:ext>
            </a:extLst>
          </p:cNvPr>
          <p:cNvGrpSpPr/>
          <p:nvPr/>
        </p:nvGrpSpPr>
        <p:grpSpPr>
          <a:xfrm>
            <a:off x="9469596" y="5430694"/>
            <a:ext cx="425116" cy="391885"/>
            <a:chOff x="7817307" y="2696411"/>
            <a:chExt cx="425116" cy="391885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85C663D5-0F87-4563-B693-D664268188E9}"/>
                </a:ext>
              </a:extLst>
            </p:cNvPr>
            <p:cNvSpPr/>
            <p:nvPr/>
          </p:nvSpPr>
          <p:spPr>
            <a:xfrm>
              <a:off x="7823200" y="2696411"/>
              <a:ext cx="391885" cy="391885"/>
            </a:xfrm>
            <a:prstGeom prst="rect">
              <a:avLst/>
            </a:prstGeom>
            <a:solidFill>
              <a:srgbClr val="FA6D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A1F825D8-A235-4613-A92D-86D58EFB80E6}"/>
                </a:ext>
              </a:extLst>
            </p:cNvPr>
            <p:cNvSpPr txBox="1"/>
            <p:nvPr/>
          </p:nvSpPr>
          <p:spPr>
            <a:xfrm>
              <a:off x="7817307" y="2723076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iconfont-11899-5651474">
            <a:extLst>
              <a:ext uri="{FF2B5EF4-FFF2-40B4-BE49-F238E27FC236}">
                <a16:creationId xmlns:a16="http://schemas.microsoft.com/office/drawing/2014/main" id="{7D98A943-9762-46E7-BFC5-677503D0FD3A}"/>
              </a:ext>
            </a:extLst>
          </p:cNvPr>
          <p:cNvSpPr/>
          <p:nvPr/>
        </p:nvSpPr>
        <p:spPr>
          <a:xfrm>
            <a:off x="10885522" y="663937"/>
            <a:ext cx="348727" cy="318213"/>
          </a:xfrm>
          <a:custGeom>
            <a:avLst/>
            <a:gdLst>
              <a:gd name="T0" fmla="*/ 0 w 7500"/>
              <a:gd name="T1" fmla="*/ 0 h 6842"/>
              <a:gd name="T2" fmla="*/ 0 w 7500"/>
              <a:gd name="T3" fmla="*/ 6842 h 6842"/>
              <a:gd name="T4" fmla="*/ 7500 w 7500"/>
              <a:gd name="T5" fmla="*/ 6842 h 6842"/>
              <a:gd name="T6" fmla="*/ 7500 w 7500"/>
              <a:gd name="T7" fmla="*/ 0 h 6842"/>
              <a:gd name="T8" fmla="*/ 0 w 7500"/>
              <a:gd name="T9" fmla="*/ 0 h 6842"/>
              <a:gd name="T10" fmla="*/ 3877 w 7500"/>
              <a:gd name="T11" fmla="*/ 5458 h 6842"/>
              <a:gd name="T12" fmla="*/ 3877 w 7500"/>
              <a:gd name="T13" fmla="*/ 4202 h 6842"/>
              <a:gd name="T14" fmla="*/ 1563 w 7500"/>
              <a:gd name="T15" fmla="*/ 4202 h 6842"/>
              <a:gd name="T16" fmla="*/ 1563 w 7500"/>
              <a:gd name="T17" fmla="*/ 2642 h 6842"/>
              <a:gd name="T18" fmla="*/ 3877 w 7500"/>
              <a:gd name="T19" fmla="*/ 2642 h 6842"/>
              <a:gd name="T20" fmla="*/ 3877 w 7500"/>
              <a:gd name="T21" fmla="*/ 1384 h 6842"/>
              <a:gd name="T22" fmla="*/ 5936 w 7500"/>
              <a:gd name="T23" fmla="*/ 3422 h 6842"/>
              <a:gd name="T24" fmla="*/ 3877 w 7500"/>
              <a:gd name="T25" fmla="*/ 5458 h 6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500" h="6842">
                <a:moveTo>
                  <a:pt x="0" y="0"/>
                </a:moveTo>
                <a:lnTo>
                  <a:pt x="0" y="6842"/>
                </a:lnTo>
                <a:lnTo>
                  <a:pt x="7500" y="6842"/>
                </a:lnTo>
                <a:lnTo>
                  <a:pt x="7500" y="0"/>
                </a:lnTo>
                <a:lnTo>
                  <a:pt x="0" y="0"/>
                </a:lnTo>
                <a:close/>
                <a:moveTo>
                  <a:pt x="3877" y="5458"/>
                </a:moveTo>
                <a:lnTo>
                  <a:pt x="3877" y="4202"/>
                </a:lnTo>
                <a:lnTo>
                  <a:pt x="1563" y="4202"/>
                </a:lnTo>
                <a:lnTo>
                  <a:pt x="1563" y="2642"/>
                </a:lnTo>
                <a:lnTo>
                  <a:pt x="3877" y="2642"/>
                </a:lnTo>
                <a:lnTo>
                  <a:pt x="3877" y="1384"/>
                </a:lnTo>
                <a:lnTo>
                  <a:pt x="5936" y="3422"/>
                </a:lnTo>
                <a:lnTo>
                  <a:pt x="3877" y="5458"/>
                </a:lnTo>
                <a:close/>
              </a:path>
            </a:pathLst>
          </a:custGeom>
          <a:solidFill>
            <a:srgbClr val="840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88D6DD62-5EB9-4437-8B40-41BB96B64407}"/>
              </a:ext>
            </a:extLst>
          </p:cNvPr>
          <p:cNvGrpSpPr/>
          <p:nvPr/>
        </p:nvGrpSpPr>
        <p:grpSpPr>
          <a:xfrm>
            <a:off x="785260" y="5727759"/>
            <a:ext cx="738740" cy="501543"/>
            <a:chOff x="785260" y="5727759"/>
            <a:chExt cx="738740" cy="501543"/>
          </a:xfrm>
        </p:grpSpPr>
        <p:sp>
          <p:nvSpPr>
            <p:cNvPr id="43" name="iconfont-10774-5766785">
              <a:extLst>
                <a:ext uri="{FF2B5EF4-FFF2-40B4-BE49-F238E27FC236}">
                  <a16:creationId xmlns:a16="http://schemas.microsoft.com/office/drawing/2014/main" id="{712E1F73-A6DB-484A-9D05-F52A39CD871E}"/>
                </a:ext>
              </a:extLst>
            </p:cNvPr>
            <p:cNvSpPr/>
            <p:nvPr/>
          </p:nvSpPr>
          <p:spPr>
            <a:xfrm>
              <a:off x="914805" y="5727759"/>
              <a:ext cx="434618" cy="428972"/>
            </a:xfrm>
            <a:custGeom>
              <a:avLst/>
              <a:gdLst>
                <a:gd name="T0" fmla="*/ 12080 w 12347"/>
                <a:gd name="T1" fmla="*/ 2693 h 12186"/>
                <a:gd name="T2" fmla="*/ 9680 w 12347"/>
                <a:gd name="T3" fmla="*/ 266 h 12186"/>
                <a:gd name="T4" fmla="*/ 8720 w 12347"/>
                <a:gd name="T5" fmla="*/ 266 h 12186"/>
                <a:gd name="T6" fmla="*/ 533 w 12347"/>
                <a:gd name="T7" fmla="*/ 8426 h 12186"/>
                <a:gd name="T8" fmla="*/ 347 w 12347"/>
                <a:gd name="T9" fmla="*/ 8826 h 12186"/>
                <a:gd name="T10" fmla="*/ 27 w 12347"/>
                <a:gd name="T11" fmla="*/ 11413 h 12186"/>
                <a:gd name="T12" fmla="*/ 213 w 12347"/>
                <a:gd name="T13" fmla="*/ 11973 h 12186"/>
                <a:gd name="T14" fmla="*/ 720 w 12347"/>
                <a:gd name="T15" fmla="*/ 12186 h 12186"/>
                <a:gd name="T16" fmla="*/ 773 w 12347"/>
                <a:gd name="T17" fmla="*/ 12186 h 12186"/>
                <a:gd name="T18" fmla="*/ 3493 w 12347"/>
                <a:gd name="T19" fmla="*/ 12026 h 12186"/>
                <a:gd name="T20" fmla="*/ 3947 w 12347"/>
                <a:gd name="T21" fmla="*/ 11840 h 12186"/>
                <a:gd name="T22" fmla="*/ 12107 w 12347"/>
                <a:gd name="T23" fmla="*/ 3680 h 12186"/>
                <a:gd name="T24" fmla="*/ 12080 w 12347"/>
                <a:gd name="T25" fmla="*/ 2693 h 1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47" h="12186">
                  <a:moveTo>
                    <a:pt x="12080" y="2693"/>
                  </a:moveTo>
                  <a:lnTo>
                    <a:pt x="9680" y="266"/>
                  </a:lnTo>
                  <a:cubicBezTo>
                    <a:pt x="9413" y="0"/>
                    <a:pt x="8960" y="0"/>
                    <a:pt x="8720" y="266"/>
                  </a:cubicBezTo>
                  <a:lnTo>
                    <a:pt x="533" y="8426"/>
                  </a:lnTo>
                  <a:cubicBezTo>
                    <a:pt x="427" y="8533"/>
                    <a:pt x="347" y="8666"/>
                    <a:pt x="347" y="8826"/>
                  </a:cubicBezTo>
                  <a:lnTo>
                    <a:pt x="27" y="11413"/>
                  </a:lnTo>
                  <a:cubicBezTo>
                    <a:pt x="0" y="11626"/>
                    <a:pt x="80" y="11813"/>
                    <a:pt x="213" y="11973"/>
                  </a:cubicBezTo>
                  <a:cubicBezTo>
                    <a:pt x="347" y="12106"/>
                    <a:pt x="533" y="12186"/>
                    <a:pt x="720" y="12186"/>
                  </a:cubicBezTo>
                  <a:lnTo>
                    <a:pt x="773" y="12186"/>
                  </a:lnTo>
                  <a:lnTo>
                    <a:pt x="3493" y="12026"/>
                  </a:lnTo>
                  <a:cubicBezTo>
                    <a:pt x="3653" y="12026"/>
                    <a:pt x="3813" y="11946"/>
                    <a:pt x="3947" y="11840"/>
                  </a:cubicBezTo>
                  <a:lnTo>
                    <a:pt x="12107" y="3680"/>
                  </a:lnTo>
                  <a:cubicBezTo>
                    <a:pt x="12347" y="3413"/>
                    <a:pt x="12347" y="2960"/>
                    <a:pt x="12080" y="2693"/>
                  </a:cubicBezTo>
                  <a:close/>
                </a:path>
              </a:pathLst>
            </a:custGeom>
            <a:solidFill>
              <a:srgbClr val="840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34B48410-2750-4BE5-9B07-6CCA1C3C4B26}"/>
                </a:ext>
              </a:extLst>
            </p:cNvPr>
            <p:cNvCxnSpPr>
              <a:cxnSpLocks/>
            </p:cNvCxnSpPr>
            <p:nvPr/>
          </p:nvCxnSpPr>
          <p:spPr>
            <a:xfrm>
              <a:off x="785260" y="6229302"/>
              <a:ext cx="738740" cy="0"/>
            </a:xfrm>
            <a:prstGeom prst="line">
              <a:avLst/>
            </a:prstGeom>
            <a:ln>
              <a:solidFill>
                <a:srgbClr val="D79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079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>
            <a:extLst>
              <a:ext uri="{FF2B5EF4-FFF2-40B4-BE49-F238E27FC236}">
                <a16:creationId xmlns:a16="http://schemas.microsoft.com/office/drawing/2014/main" id="{53AD268A-DE3F-4EE1-B683-D1A627CE73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t="42331" b="238"/>
          <a:stretch>
            <a:fillRect/>
          </a:stretch>
        </p:blipFill>
        <p:spPr>
          <a:xfrm>
            <a:off x="1996924" y="4398232"/>
            <a:ext cx="4492236" cy="1723753"/>
          </a:xfrm>
          <a:custGeom>
            <a:avLst/>
            <a:gdLst>
              <a:gd name="connsiteX0" fmla="*/ 0 w 4492236"/>
              <a:gd name="connsiteY0" fmla="*/ 0 h 1723753"/>
              <a:gd name="connsiteX1" fmla="*/ 4492236 w 4492236"/>
              <a:gd name="connsiteY1" fmla="*/ 0 h 1723753"/>
              <a:gd name="connsiteX2" fmla="*/ 4492236 w 4492236"/>
              <a:gd name="connsiteY2" fmla="*/ 1723753 h 1723753"/>
              <a:gd name="connsiteX3" fmla="*/ 0 w 4492236"/>
              <a:gd name="connsiteY3" fmla="*/ 1723753 h 172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2236" h="1723753">
                <a:moveTo>
                  <a:pt x="0" y="0"/>
                </a:moveTo>
                <a:lnTo>
                  <a:pt x="4492236" y="0"/>
                </a:lnTo>
                <a:lnTo>
                  <a:pt x="4492236" y="1723753"/>
                </a:lnTo>
                <a:lnTo>
                  <a:pt x="0" y="1723753"/>
                </a:lnTo>
                <a:close/>
              </a:path>
            </a:pathLst>
          </a:cu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15000DD1-BDDC-4192-A901-50815645B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0" t="23669" r="513" b="24432"/>
          <a:stretch>
            <a:fillRect/>
          </a:stretch>
        </p:blipFill>
        <p:spPr>
          <a:xfrm>
            <a:off x="5975746" y="2076175"/>
            <a:ext cx="4504153" cy="1723753"/>
          </a:xfrm>
          <a:custGeom>
            <a:avLst/>
            <a:gdLst>
              <a:gd name="connsiteX0" fmla="*/ 0 w 4504153"/>
              <a:gd name="connsiteY0" fmla="*/ 0 h 1723753"/>
              <a:gd name="connsiteX1" fmla="*/ 4504153 w 4504153"/>
              <a:gd name="connsiteY1" fmla="*/ 0 h 1723753"/>
              <a:gd name="connsiteX2" fmla="*/ 4504153 w 4504153"/>
              <a:gd name="connsiteY2" fmla="*/ 1723753 h 1723753"/>
              <a:gd name="connsiteX3" fmla="*/ 0 w 4504153"/>
              <a:gd name="connsiteY3" fmla="*/ 1723753 h 172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4153" h="1723753">
                <a:moveTo>
                  <a:pt x="0" y="0"/>
                </a:moveTo>
                <a:lnTo>
                  <a:pt x="4504153" y="0"/>
                </a:lnTo>
                <a:lnTo>
                  <a:pt x="4504153" y="1723753"/>
                </a:lnTo>
                <a:lnTo>
                  <a:pt x="0" y="1723753"/>
                </a:lnTo>
                <a:close/>
              </a:path>
            </a:pathLst>
          </a:custGeom>
          <a:ln w="254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1C4725B-8D7C-4C30-8D46-77B47C2D8AF2}"/>
              </a:ext>
            </a:extLst>
          </p:cNvPr>
          <p:cNvGrpSpPr/>
          <p:nvPr/>
        </p:nvGrpSpPr>
        <p:grpSpPr>
          <a:xfrm>
            <a:off x="1937864" y="590872"/>
            <a:ext cx="2624407" cy="784941"/>
            <a:chOff x="2551899" y="443453"/>
            <a:chExt cx="2624407" cy="78494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87CB183D-5C09-403E-983B-070F61FFC9C8}"/>
                </a:ext>
              </a:extLst>
            </p:cNvPr>
            <p:cNvSpPr txBox="1"/>
            <p:nvPr/>
          </p:nvSpPr>
          <p:spPr>
            <a:xfrm>
              <a:off x="2551899" y="443453"/>
              <a:ext cx="2010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spc="300" dirty="0">
                  <a:solidFill>
                    <a:srgbClr val="3D0263"/>
                  </a:solidFill>
                  <a:cs typeface="+mn-ea"/>
                  <a:sym typeface="+mn-lt"/>
                </a:rPr>
                <a:t>Add title</a:t>
              </a:r>
              <a:endParaRPr lang="zh-CN" altLang="en-US" sz="2800" spc="300" dirty="0">
                <a:solidFill>
                  <a:srgbClr val="3D0263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2466137A-AEA2-4E3A-BE8C-34C2B9F47B8F}"/>
                </a:ext>
              </a:extLst>
            </p:cNvPr>
            <p:cNvSpPr txBox="1"/>
            <p:nvPr/>
          </p:nvSpPr>
          <p:spPr>
            <a:xfrm>
              <a:off x="2567900" y="951395"/>
              <a:ext cx="2608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Fill in the description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F9F0414-1D0F-4EE8-800E-8FF2A2B7B063}"/>
              </a:ext>
            </a:extLst>
          </p:cNvPr>
          <p:cNvGrpSpPr/>
          <p:nvPr/>
        </p:nvGrpSpPr>
        <p:grpSpPr>
          <a:xfrm>
            <a:off x="1991932" y="2072237"/>
            <a:ext cx="3780984" cy="1753214"/>
            <a:chOff x="2072640" y="4400625"/>
            <a:chExt cx="3780984" cy="1753214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1DA98C0E-EEEB-43CB-B98F-F35C6031A871}"/>
                </a:ext>
              </a:extLst>
            </p:cNvPr>
            <p:cNvSpPr/>
            <p:nvPr/>
          </p:nvSpPr>
          <p:spPr>
            <a:xfrm>
              <a:off x="2072640" y="4440661"/>
              <a:ext cx="3667760" cy="1713178"/>
            </a:xfrm>
            <a:prstGeom prst="rect">
              <a:avLst/>
            </a:prstGeom>
            <a:solidFill>
              <a:srgbClr val="D799F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2D8F66D-7664-48C6-9C83-68458476421F}"/>
                </a:ext>
              </a:extLst>
            </p:cNvPr>
            <p:cNvSpPr/>
            <p:nvPr/>
          </p:nvSpPr>
          <p:spPr>
            <a:xfrm>
              <a:off x="2185864" y="4400625"/>
              <a:ext cx="3667760" cy="17131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F7DA58DA-9C06-40FC-A19A-0A5A5B443842}"/>
                </a:ext>
              </a:extLst>
            </p:cNvPr>
            <p:cNvSpPr/>
            <p:nvPr/>
          </p:nvSpPr>
          <p:spPr>
            <a:xfrm>
              <a:off x="3097797" y="4915553"/>
              <a:ext cx="2378443" cy="775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ADC33406-4E54-4AFD-9AB6-1915542A8151}"/>
                </a:ext>
              </a:extLst>
            </p:cNvPr>
            <p:cNvGrpSpPr/>
            <p:nvPr/>
          </p:nvGrpSpPr>
          <p:grpSpPr>
            <a:xfrm>
              <a:off x="2435685" y="5061271"/>
              <a:ext cx="425116" cy="391885"/>
              <a:chOff x="7817307" y="2696411"/>
              <a:chExt cx="425116" cy="391885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FC3C42EA-7B36-4ED3-8F7B-ED8C7BB352D2}"/>
                  </a:ext>
                </a:extLst>
              </p:cNvPr>
              <p:cNvSpPr/>
              <p:nvPr/>
            </p:nvSpPr>
            <p:spPr>
              <a:xfrm>
                <a:off x="7823200" y="2696411"/>
                <a:ext cx="391885" cy="391885"/>
              </a:xfrm>
              <a:prstGeom prst="rect">
                <a:avLst/>
              </a:prstGeom>
              <a:solidFill>
                <a:srgbClr val="D799F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8CE6DA3-6BE8-470F-A8CA-6654100F66D3}"/>
                  </a:ext>
                </a:extLst>
              </p:cNvPr>
              <p:cNvSpPr txBox="1"/>
              <p:nvPr/>
            </p:nvSpPr>
            <p:spPr>
              <a:xfrm>
                <a:off x="7817307" y="2723076"/>
                <a:ext cx="425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7E556E10-1EC4-4788-886E-670FF4DD3511}"/>
                </a:ext>
              </a:extLst>
            </p:cNvPr>
            <p:cNvSpPr txBox="1"/>
            <p:nvPr/>
          </p:nvSpPr>
          <p:spPr>
            <a:xfrm>
              <a:off x="2825286" y="4549299"/>
              <a:ext cx="1455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3D0263"/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rgbClr val="3D026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15C2A456-E786-48D1-93EF-8ADD4EF9F6C9}"/>
              </a:ext>
            </a:extLst>
          </p:cNvPr>
          <p:cNvGrpSpPr/>
          <p:nvPr/>
        </p:nvGrpSpPr>
        <p:grpSpPr>
          <a:xfrm>
            <a:off x="6713428" y="4378551"/>
            <a:ext cx="3780984" cy="1753214"/>
            <a:chOff x="6451602" y="4400625"/>
            <a:chExt cx="3780984" cy="1753214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B8A780F6-B821-47B2-98AC-3C6846976C3A}"/>
                </a:ext>
              </a:extLst>
            </p:cNvPr>
            <p:cNvSpPr/>
            <p:nvPr/>
          </p:nvSpPr>
          <p:spPr>
            <a:xfrm>
              <a:off x="6451602" y="4440661"/>
              <a:ext cx="3667760" cy="1713178"/>
            </a:xfrm>
            <a:prstGeom prst="rect">
              <a:avLst/>
            </a:prstGeom>
            <a:solidFill>
              <a:srgbClr val="FA6D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F3605F6-F32A-433A-B7B7-64D45F2EE041}"/>
                </a:ext>
              </a:extLst>
            </p:cNvPr>
            <p:cNvSpPr/>
            <p:nvPr/>
          </p:nvSpPr>
          <p:spPr>
            <a:xfrm>
              <a:off x="6564826" y="4400625"/>
              <a:ext cx="3667760" cy="17131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3FC6DE95-B86D-47F8-A121-57F1ADDDBD59}"/>
                </a:ext>
              </a:extLst>
            </p:cNvPr>
            <p:cNvSpPr/>
            <p:nvPr/>
          </p:nvSpPr>
          <p:spPr>
            <a:xfrm>
              <a:off x="7466475" y="4915553"/>
              <a:ext cx="2378443" cy="775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EBCB030-583B-458C-AAF4-E129DAC91C81}"/>
                </a:ext>
              </a:extLst>
            </p:cNvPr>
            <p:cNvGrpSpPr/>
            <p:nvPr/>
          </p:nvGrpSpPr>
          <p:grpSpPr>
            <a:xfrm>
              <a:off x="6804363" y="5061271"/>
              <a:ext cx="425116" cy="391885"/>
              <a:chOff x="7817307" y="2696411"/>
              <a:chExt cx="425116" cy="391885"/>
            </a:xfrm>
          </p:grpSpPr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77BEC775-D245-48D1-A8E8-C41BF91FCF0D}"/>
                  </a:ext>
                </a:extLst>
              </p:cNvPr>
              <p:cNvSpPr/>
              <p:nvPr/>
            </p:nvSpPr>
            <p:spPr>
              <a:xfrm>
                <a:off x="7823200" y="2696411"/>
                <a:ext cx="391885" cy="391885"/>
              </a:xfrm>
              <a:prstGeom prst="rect">
                <a:avLst/>
              </a:prstGeom>
              <a:solidFill>
                <a:srgbClr val="FA6D0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F5ABFEA0-F249-4E83-A959-C2415AF93403}"/>
                  </a:ext>
                </a:extLst>
              </p:cNvPr>
              <p:cNvSpPr txBox="1"/>
              <p:nvPr/>
            </p:nvSpPr>
            <p:spPr>
              <a:xfrm>
                <a:off x="7817307" y="2723076"/>
                <a:ext cx="425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F24A8D3C-58AC-4C73-85B9-FCE65033D9AB}"/>
                </a:ext>
              </a:extLst>
            </p:cNvPr>
            <p:cNvSpPr txBox="1"/>
            <p:nvPr/>
          </p:nvSpPr>
          <p:spPr>
            <a:xfrm>
              <a:off x="7193964" y="4549299"/>
              <a:ext cx="1455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A6D06"/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rgbClr val="FA6D0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iconfont-1000-785033">
            <a:extLst>
              <a:ext uri="{FF2B5EF4-FFF2-40B4-BE49-F238E27FC236}">
                <a16:creationId xmlns:a16="http://schemas.microsoft.com/office/drawing/2014/main" id="{C8967DD5-BAB3-4D59-9D14-7ADB93852B45}"/>
              </a:ext>
            </a:extLst>
          </p:cNvPr>
          <p:cNvSpPr/>
          <p:nvPr/>
        </p:nvSpPr>
        <p:spPr>
          <a:xfrm>
            <a:off x="886184" y="5974080"/>
            <a:ext cx="276088" cy="236639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840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3" name="iconfont-11899-5651474">
            <a:extLst>
              <a:ext uri="{FF2B5EF4-FFF2-40B4-BE49-F238E27FC236}">
                <a16:creationId xmlns:a16="http://schemas.microsoft.com/office/drawing/2014/main" id="{E7332FA8-842A-4149-BA23-49263E02125F}"/>
              </a:ext>
            </a:extLst>
          </p:cNvPr>
          <p:cNvSpPr/>
          <p:nvPr/>
        </p:nvSpPr>
        <p:spPr>
          <a:xfrm>
            <a:off x="10885522" y="663937"/>
            <a:ext cx="348727" cy="318213"/>
          </a:xfrm>
          <a:custGeom>
            <a:avLst/>
            <a:gdLst>
              <a:gd name="T0" fmla="*/ 0 w 7500"/>
              <a:gd name="T1" fmla="*/ 0 h 6842"/>
              <a:gd name="T2" fmla="*/ 0 w 7500"/>
              <a:gd name="T3" fmla="*/ 6842 h 6842"/>
              <a:gd name="T4" fmla="*/ 7500 w 7500"/>
              <a:gd name="T5" fmla="*/ 6842 h 6842"/>
              <a:gd name="T6" fmla="*/ 7500 w 7500"/>
              <a:gd name="T7" fmla="*/ 0 h 6842"/>
              <a:gd name="T8" fmla="*/ 0 w 7500"/>
              <a:gd name="T9" fmla="*/ 0 h 6842"/>
              <a:gd name="T10" fmla="*/ 3877 w 7500"/>
              <a:gd name="T11" fmla="*/ 5458 h 6842"/>
              <a:gd name="T12" fmla="*/ 3877 w 7500"/>
              <a:gd name="T13" fmla="*/ 4202 h 6842"/>
              <a:gd name="T14" fmla="*/ 1563 w 7500"/>
              <a:gd name="T15" fmla="*/ 4202 h 6842"/>
              <a:gd name="T16" fmla="*/ 1563 w 7500"/>
              <a:gd name="T17" fmla="*/ 2642 h 6842"/>
              <a:gd name="T18" fmla="*/ 3877 w 7500"/>
              <a:gd name="T19" fmla="*/ 2642 h 6842"/>
              <a:gd name="T20" fmla="*/ 3877 w 7500"/>
              <a:gd name="T21" fmla="*/ 1384 h 6842"/>
              <a:gd name="T22" fmla="*/ 5936 w 7500"/>
              <a:gd name="T23" fmla="*/ 3422 h 6842"/>
              <a:gd name="T24" fmla="*/ 3877 w 7500"/>
              <a:gd name="T25" fmla="*/ 5458 h 6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500" h="6842">
                <a:moveTo>
                  <a:pt x="0" y="0"/>
                </a:moveTo>
                <a:lnTo>
                  <a:pt x="0" y="6842"/>
                </a:lnTo>
                <a:lnTo>
                  <a:pt x="7500" y="6842"/>
                </a:lnTo>
                <a:lnTo>
                  <a:pt x="7500" y="0"/>
                </a:lnTo>
                <a:lnTo>
                  <a:pt x="0" y="0"/>
                </a:lnTo>
                <a:close/>
                <a:moveTo>
                  <a:pt x="3877" y="5458"/>
                </a:moveTo>
                <a:lnTo>
                  <a:pt x="3877" y="4202"/>
                </a:lnTo>
                <a:lnTo>
                  <a:pt x="1563" y="4202"/>
                </a:lnTo>
                <a:lnTo>
                  <a:pt x="1563" y="2642"/>
                </a:lnTo>
                <a:lnTo>
                  <a:pt x="3877" y="2642"/>
                </a:lnTo>
                <a:lnTo>
                  <a:pt x="3877" y="1384"/>
                </a:lnTo>
                <a:lnTo>
                  <a:pt x="5936" y="3422"/>
                </a:lnTo>
                <a:lnTo>
                  <a:pt x="3877" y="5458"/>
                </a:lnTo>
                <a:close/>
              </a:path>
            </a:pathLst>
          </a:custGeom>
          <a:solidFill>
            <a:srgbClr val="840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503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7D3E7EA-0273-49F3-BEEA-24EACE719147}"/>
              </a:ext>
            </a:extLst>
          </p:cNvPr>
          <p:cNvGrpSpPr/>
          <p:nvPr/>
        </p:nvGrpSpPr>
        <p:grpSpPr>
          <a:xfrm>
            <a:off x="3325281" y="2729308"/>
            <a:ext cx="3071515" cy="1442706"/>
            <a:chOff x="3323220" y="2729391"/>
            <a:chExt cx="3071515" cy="1442706"/>
          </a:xfrm>
        </p:grpSpPr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3ED4A421-64B7-4DBA-A109-178A03F519C7}"/>
                </a:ext>
              </a:extLst>
            </p:cNvPr>
            <p:cNvSpPr/>
            <p:nvPr/>
          </p:nvSpPr>
          <p:spPr>
            <a:xfrm>
              <a:off x="3323220" y="3396820"/>
              <a:ext cx="3071515" cy="775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048E2B85-CE89-479B-89CF-A15E3CB46B2B}"/>
                </a:ext>
              </a:extLst>
            </p:cNvPr>
            <p:cNvGrpSpPr/>
            <p:nvPr/>
          </p:nvGrpSpPr>
          <p:grpSpPr>
            <a:xfrm>
              <a:off x="3399689" y="2729391"/>
              <a:ext cx="1802096" cy="598841"/>
              <a:chOff x="3716789" y="1809549"/>
              <a:chExt cx="1802096" cy="598841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7C432751-0C8F-4233-A23D-A31A2A59A6F5}"/>
                  </a:ext>
                </a:extLst>
              </p:cNvPr>
              <p:cNvSpPr/>
              <p:nvPr/>
            </p:nvSpPr>
            <p:spPr>
              <a:xfrm>
                <a:off x="3736574" y="1809549"/>
                <a:ext cx="1762526" cy="598841"/>
              </a:xfrm>
              <a:prstGeom prst="rect">
                <a:avLst/>
              </a:prstGeom>
              <a:solidFill>
                <a:srgbClr val="F5B412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FF93335F-6786-4336-A6B6-C0BA717314C4}"/>
                  </a:ext>
                </a:extLst>
              </p:cNvPr>
              <p:cNvSpPr txBox="1"/>
              <p:nvPr/>
            </p:nvSpPr>
            <p:spPr>
              <a:xfrm>
                <a:off x="3716789" y="1878137"/>
                <a:ext cx="18020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spc="300" dirty="0">
                    <a:solidFill>
                      <a:srgbClr val="3D0263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400" spc="300" dirty="0">
                  <a:solidFill>
                    <a:srgbClr val="3D0263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BFBED9F-9D1E-4B66-AF14-3DB0AE34A505}"/>
              </a:ext>
            </a:extLst>
          </p:cNvPr>
          <p:cNvGrpSpPr/>
          <p:nvPr/>
        </p:nvGrpSpPr>
        <p:grpSpPr>
          <a:xfrm>
            <a:off x="1577748" y="1163646"/>
            <a:ext cx="9220780" cy="4173017"/>
            <a:chOff x="1577748" y="1163646"/>
            <a:chExt cx="9220780" cy="4173017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3FE78272-DC1F-4DF1-92D3-6AD9ABEDE759}"/>
                </a:ext>
              </a:extLst>
            </p:cNvPr>
            <p:cNvGrpSpPr/>
            <p:nvPr/>
          </p:nvGrpSpPr>
          <p:grpSpPr>
            <a:xfrm>
              <a:off x="1577748" y="3831713"/>
              <a:ext cx="288925" cy="1504950"/>
              <a:chOff x="7637463" y="3603626"/>
              <a:chExt cx="288925" cy="1504950"/>
            </a:xfrm>
          </p:grpSpPr>
          <p:sp>
            <p:nvSpPr>
              <p:cNvPr id="41" name="Rectangle 28">
                <a:extLst>
                  <a:ext uri="{FF2B5EF4-FFF2-40B4-BE49-F238E27FC236}">
                    <a16:creationId xmlns:a16="http://schemas.microsoft.com/office/drawing/2014/main" id="{9EAA4B0E-3EF5-42E6-8803-C71ECB12E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7463" y="3709988"/>
                <a:ext cx="288925" cy="71438"/>
              </a:xfrm>
              <a:prstGeom prst="rect">
                <a:avLst/>
              </a:prstGeom>
              <a:solidFill>
                <a:srgbClr val="FE1C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2" name="Rectangle 29">
                <a:extLst>
                  <a:ext uri="{FF2B5EF4-FFF2-40B4-BE49-F238E27FC236}">
                    <a16:creationId xmlns:a16="http://schemas.microsoft.com/office/drawing/2014/main" id="{5B5203AC-24F9-4075-AE6A-2D3FDE28B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5413" y="3603626"/>
                <a:ext cx="73025" cy="284163"/>
              </a:xfrm>
              <a:prstGeom prst="rect">
                <a:avLst/>
              </a:prstGeom>
              <a:solidFill>
                <a:srgbClr val="FE1C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3" name="Rectangle 30">
                <a:extLst>
                  <a:ext uri="{FF2B5EF4-FFF2-40B4-BE49-F238E27FC236}">
                    <a16:creationId xmlns:a16="http://schemas.microsoft.com/office/drawing/2014/main" id="{BBB42286-B438-48D9-BC3F-5CC54CFF7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7463" y="3709988"/>
                <a:ext cx="288925" cy="71438"/>
              </a:xfrm>
              <a:prstGeom prst="rect">
                <a:avLst/>
              </a:prstGeom>
              <a:solidFill>
                <a:srgbClr val="F4B31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4" name="Rectangle 31">
                <a:extLst>
                  <a:ext uri="{FF2B5EF4-FFF2-40B4-BE49-F238E27FC236}">
                    <a16:creationId xmlns:a16="http://schemas.microsoft.com/office/drawing/2014/main" id="{2975CF04-47FC-4CF5-A3C8-9C8BD583B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5413" y="3603626"/>
                <a:ext cx="73025" cy="284163"/>
              </a:xfrm>
              <a:prstGeom prst="rect">
                <a:avLst/>
              </a:prstGeom>
              <a:solidFill>
                <a:srgbClr val="F4B31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5" name="Rectangle 32">
                <a:extLst>
                  <a:ext uri="{FF2B5EF4-FFF2-40B4-BE49-F238E27FC236}">
                    <a16:creationId xmlns:a16="http://schemas.microsoft.com/office/drawing/2014/main" id="{8348A9E5-0D7F-46B4-9011-1AABCBB746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7463" y="4116388"/>
                <a:ext cx="288925" cy="73025"/>
              </a:xfrm>
              <a:prstGeom prst="rect">
                <a:avLst/>
              </a:prstGeom>
              <a:solidFill>
                <a:srgbClr val="F4B31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6" name="Rectangle 33">
                <a:extLst>
                  <a:ext uri="{FF2B5EF4-FFF2-40B4-BE49-F238E27FC236}">
                    <a16:creationId xmlns:a16="http://schemas.microsoft.com/office/drawing/2014/main" id="{041A4D22-9115-4AA6-A31A-5103EE0BC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5413" y="4010026"/>
                <a:ext cx="73025" cy="284163"/>
              </a:xfrm>
              <a:prstGeom prst="rect">
                <a:avLst/>
              </a:prstGeom>
              <a:solidFill>
                <a:srgbClr val="F4B31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7" name="Rectangle 34">
                <a:extLst>
                  <a:ext uri="{FF2B5EF4-FFF2-40B4-BE49-F238E27FC236}">
                    <a16:creationId xmlns:a16="http://schemas.microsoft.com/office/drawing/2014/main" id="{927AC8CF-06B1-48F9-83AA-FA3EB76FB6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7463" y="4522788"/>
                <a:ext cx="288925" cy="73025"/>
              </a:xfrm>
              <a:prstGeom prst="rect">
                <a:avLst/>
              </a:prstGeom>
              <a:solidFill>
                <a:srgbClr val="3D0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8" name="Rectangle 35">
                <a:extLst>
                  <a:ext uri="{FF2B5EF4-FFF2-40B4-BE49-F238E27FC236}">
                    <a16:creationId xmlns:a16="http://schemas.microsoft.com/office/drawing/2014/main" id="{C19D2F63-637A-4299-B251-C91770E24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5413" y="4418013"/>
                <a:ext cx="73025" cy="284163"/>
              </a:xfrm>
              <a:prstGeom prst="rect">
                <a:avLst/>
              </a:prstGeom>
              <a:solidFill>
                <a:srgbClr val="3D0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CA43E980-58A7-4B1F-A419-AF9A4124C9D7}"/>
                  </a:ext>
                </a:extLst>
              </p:cNvPr>
              <p:cNvGrpSpPr/>
              <p:nvPr/>
            </p:nvGrpSpPr>
            <p:grpSpPr>
              <a:xfrm>
                <a:off x="7637463" y="4824413"/>
                <a:ext cx="288925" cy="284163"/>
                <a:chOff x="7637463" y="4824413"/>
                <a:chExt cx="288925" cy="284163"/>
              </a:xfrm>
            </p:grpSpPr>
            <p:sp>
              <p:nvSpPr>
                <p:cNvPr id="50" name="Rectangle 36">
                  <a:extLst>
                    <a:ext uri="{FF2B5EF4-FFF2-40B4-BE49-F238E27FC236}">
                      <a16:creationId xmlns:a16="http://schemas.microsoft.com/office/drawing/2014/main" id="{94339F7E-8F9E-4853-A9B0-080E9BEB2A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37463" y="4930776"/>
                  <a:ext cx="288925" cy="71438"/>
                </a:xfrm>
                <a:prstGeom prst="rect">
                  <a:avLst/>
                </a:prstGeom>
                <a:solidFill>
                  <a:srgbClr val="F4B31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Rectangle 37">
                  <a:extLst>
                    <a:ext uri="{FF2B5EF4-FFF2-40B4-BE49-F238E27FC236}">
                      <a16:creationId xmlns:a16="http://schemas.microsoft.com/office/drawing/2014/main" id="{1DA4C13C-59FA-4CD5-9C38-FBC25A67B4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45413" y="4824413"/>
                  <a:ext cx="73025" cy="284163"/>
                </a:xfrm>
                <a:prstGeom prst="rect">
                  <a:avLst/>
                </a:prstGeom>
                <a:solidFill>
                  <a:srgbClr val="F4B31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133" name="图片 132">
              <a:extLst>
                <a:ext uri="{FF2B5EF4-FFF2-40B4-BE49-F238E27FC236}">
                  <a16:creationId xmlns:a16="http://schemas.microsoft.com/office/drawing/2014/main" id="{62157B33-9541-4466-8FDE-1440B8F6EC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15431" y="1163646"/>
              <a:ext cx="1583097" cy="1309953"/>
            </a:xfrm>
            <a:prstGeom prst="rect">
              <a:avLst/>
            </a:prstGeom>
          </p:spPr>
        </p:pic>
      </p:grpSp>
      <p:sp>
        <p:nvSpPr>
          <p:cNvPr id="88" name="文本框 87">
            <a:extLst>
              <a:ext uri="{FF2B5EF4-FFF2-40B4-BE49-F238E27FC236}">
                <a16:creationId xmlns:a16="http://schemas.microsoft.com/office/drawing/2014/main" id="{D8274F00-38FD-45A3-88CA-486351D8A3A3}"/>
              </a:ext>
            </a:extLst>
          </p:cNvPr>
          <p:cNvSpPr txBox="1"/>
          <p:nvPr/>
        </p:nvSpPr>
        <p:spPr>
          <a:xfrm>
            <a:off x="1596054" y="1391297"/>
            <a:ext cx="2937792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CONTENTS</a:t>
            </a: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8F8DBA63-7634-4FD5-92DF-D15FF2197C4F}"/>
              </a:ext>
            </a:extLst>
          </p:cNvPr>
          <p:cNvGrpSpPr/>
          <p:nvPr/>
        </p:nvGrpSpPr>
        <p:grpSpPr>
          <a:xfrm>
            <a:off x="7048794" y="2729308"/>
            <a:ext cx="3071515" cy="1442706"/>
            <a:chOff x="3323220" y="2729391"/>
            <a:chExt cx="3071515" cy="1442706"/>
          </a:xfrm>
        </p:grpSpPr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B9F3E741-7A0D-47F4-9769-FCF554F907D4}"/>
                </a:ext>
              </a:extLst>
            </p:cNvPr>
            <p:cNvSpPr/>
            <p:nvPr/>
          </p:nvSpPr>
          <p:spPr>
            <a:xfrm>
              <a:off x="3323220" y="3396820"/>
              <a:ext cx="3071515" cy="775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34BA0B34-D03E-4FE0-BC21-4D81610CA2C2}"/>
                </a:ext>
              </a:extLst>
            </p:cNvPr>
            <p:cNvGrpSpPr/>
            <p:nvPr/>
          </p:nvGrpSpPr>
          <p:grpSpPr>
            <a:xfrm>
              <a:off x="3399689" y="2729391"/>
              <a:ext cx="1802096" cy="598841"/>
              <a:chOff x="3716789" y="1809549"/>
              <a:chExt cx="1802096" cy="598841"/>
            </a:xfrm>
          </p:grpSpPr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E3411239-B464-44DE-B630-954846ACCB28}"/>
                  </a:ext>
                </a:extLst>
              </p:cNvPr>
              <p:cNvSpPr/>
              <p:nvPr/>
            </p:nvSpPr>
            <p:spPr>
              <a:xfrm>
                <a:off x="3736574" y="1809549"/>
                <a:ext cx="1762526" cy="598841"/>
              </a:xfrm>
              <a:prstGeom prst="rect">
                <a:avLst/>
              </a:prstGeom>
              <a:solidFill>
                <a:srgbClr val="F5B412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FA1FB991-F30A-48ED-BB82-0C27B5FC3A7C}"/>
                  </a:ext>
                </a:extLst>
              </p:cNvPr>
              <p:cNvSpPr txBox="1"/>
              <p:nvPr/>
            </p:nvSpPr>
            <p:spPr>
              <a:xfrm>
                <a:off x="3716789" y="1878137"/>
                <a:ext cx="18020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spc="300" dirty="0">
                    <a:solidFill>
                      <a:srgbClr val="3D0263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400" spc="300" dirty="0">
                  <a:solidFill>
                    <a:srgbClr val="3D0263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2B6708C8-766F-472D-9ABD-7775B7D48DC1}"/>
              </a:ext>
            </a:extLst>
          </p:cNvPr>
          <p:cNvGrpSpPr/>
          <p:nvPr/>
        </p:nvGrpSpPr>
        <p:grpSpPr>
          <a:xfrm>
            <a:off x="3325281" y="4259955"/>
            <a:ext cx="3071515" cy="1442706"/>
            <a:chOff x="3323220" y="2729391"/>
            <a:chExt cx="3071515" cy="1442706"/>
          </a:xfrm>
        </p:grpSpPr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A957FA44-4A21-4F38-BE49-0CDC0ACD2A7F}"/>
                </a:ext>
              </a:extLst>
            </p:cNvPr>
            <p:cNvSpPr/>
            <p:nvPr/>
          </p:nvSpPr>
          <p:spPr>
            <a:xfrm>
              <a:off x="3323220" y="3396820"/>
              <a:ext cx="3071515" cy="775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6F11CD6E-9A76-4F5C-8038-66BE9862EFB2}"/>
                </a:ext>
              </a:extLst>
            </p:cNvPr>
            <p:cNvGrpSpPr/>
            <p:nvPr/>
          </p:nvGrpSpPr>
          <p:grpSpPr>
            <a:xfrm>
              <a:off x="3399689" y="2729391"/>
              <a:ext cx="1802096" cy="598841"/>
              <a:chOff x="3716789" y="1809549"/>
              <a:chExt cx="1802096" cy="598841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34EAEB6D-DDDD-44B3-B726-F03B15C82D7F}"/>
                  </a:ext>
                </a:extLst>
              </p:cNvPr>
              <p:cNvSpPr/>
              <p:nvPr/>
            </p:nvSpPr>
            <p:spPr>
              <a:xfrm>
                <a:off x="3736574" y="1809549"/>
                <a:ext cx="1762526" cy="598841"/>
              </a:xfrm>
              <a:prstGeom prst="rect">
                <a:avLst/>
              </a:prstGeom>
              <a:solidFill>
                <a:srgbClr val="F5B412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F2D0A396-2B6B-4CFB-B64F-F83FF98C8545}"/>
                  </a:ext>
                </a:extLst>
              </p:cNvPr>
              <p:cNvSpPr txBox="1"/>
              <p:nvPr/>
            </p:nvSpPr>
            <p:spPr>
              <a:xfrm>
                <a:off x="3716789" y="1878137"/>
                <a:ext cx="18020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spc="300" dirty="0">
                    <a:solidFill>
                      <a:srgbClr val="3D0263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400" spc="300" dirty="0">
                  <a:solidFill>
                    <a:srgbClr val="3D0263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46D4DFA2-C24D-454C-930E-2690825AA5CD}"/>
              </a:ext>
            </a:extLst>
          </p:cNvPr>
          <p:cNvGrpSpPr/>
          <p:nvPr/>
        </p:nvGrpSpPr>
        <p:grpSpPr>
          <a:xfrm>
            <a:off x="7048794" y="4259955"/>
            <a:ext cx="3071515" cy="1442706"/>
            <a:chOff x="3323220" y="2729391"/>
            <a:chExt cx="3071515" cy="1442706"/>
          </a:xfrm>
        </p:grpSpPr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B8CDD9E9-8CFC-4E79-86BB-0DBCAE595076}"/>
                </a:ext>
              </a:extLst>
            </p:cNvPr>
            <p:cNvSpPr/>
            <p:nvPr/>
          </p:nvSpPr>
          <p:spPr>
            <a:xfrm>
              <a:off x="3323220" y="3396820"/>
              <a:ext cx="3071515" cy="775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D4BA3E1A-6E29-4FB3-9EF9-087B953625A9}"/>
                </a:ext>
              </a:extLst>
            </p:cNvPr>
            <p:cNvGrpSpPr/>
            <p:nvPr/>
          </p:nvGrpSpPr>
          <p:grpSpPr>
            <a:xfrm>
              <a:off x="3399689" y="2729391"/>
              <a:ext cx="1802096" cy="598841"/>
              <a:chOff x="3716789" y="1809549"/>
              <a:chExt cx="1802096" cy="598841"/>
            </a:xfrm>
          </p:grpSpPr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91DCB891-24C8-4588-8A7B-25DA2511F751}"/>
                  </a:ext>
                </a:extLst>
              </p:cNvPr>
              <p:cNvSpPr/>
              <p:nvPr/>
            </p:nvSpPr>
            <p:spPr>
              <a:xfrm>
                <a:off x="3736574" y="1809549"/>
                <a:ext cx="1762526" cy="598841"/>
              </a:xfrm>
              <a:prstGeom prst="rect">
                <a:avLst/>
              </a:prstGeom>
              <a:solidFill>
                <a:srgbClr val="F5B412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DCBFC9C8-F2D8-4292-B4AE-F3E9C0E30200}"/>
                  </a:ext>
                </a:extLst>
              </p:cNvPr>
              <p:cNvSpPr txBox="1"/>
              <p:nvPr/>
            </p:nvSpPr>
            <p:spPr>
              <a:xfrm>
                <a:off x="3716789" y="1878137"/>
                <a:ext cx="18020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spc="300" dirty="0">
                    <a:solidFill>
                      <a:srgbClr val="3D0263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400" spc="300" dirty="0">
                  <a:solidFill>
                    <a:srgbClr val="3D0263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BE2C4D3F-7A30-4037-BAE5-7B554692A9FF}"/>
              </a:ext>
            </a:extLst>
          </p:cNvPr>
          <p:cNvGrpSpPr/>
          <p:nvPr/>
        </p:nvGrpSpPr>
        <p:grpSpPr>
          <a:xfrm>
            <a:off x="336229" y="279109"/>
            <a:ext cx="11855771" cy="6381173"/>
            <a:chOff x="336229" y="279109"/>
            <a:chExt cx="11855771" cy="6381173"/>
          </a:xfrm>
        </p:grpSpPr>
        <p:sp>
          <p:nvSpPr>
            <p:cNvPr id="87" name="Oval 48">
              <a:extLst>
                <a:ext uri="{FF2B5EF4-FFF2-40B4-BE49-F238E27FC236}">
                  <a16:creationId xmlns:a16="http://schemas.microsoft.com/office/drawing/2014/main" id="{0E2E7B19-834B-43CB-AEAC-6C32F07F11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869889" y="-254551"/>
              <a:ext cx="653965" cy="1721285"/>
            </a:xfrm>
            <a:custGeom>
              <a:avLst/>
              <a:gdLst/>
              <a:ahLst/>
              <a:cxnLst/>
              <a:rect l="l" t="t" r="r" b="b"/>
              <a:pathLst>
                <a:path w="653965" h="1721285">
                  <a:moveTo>
                    <a:pt x="92544" y="47300"/>
                  </a:moveTo>
                  <a:cubicBezTo>
                    <a:pt x="92544" y="73423"/>
                    <a:pt x="71827" y="94600"/>
                    <a:pt x="46272" y="94600"/>
                  </a:cubicBezTo>
                  <a:cubicBezTo>
                    <a:pt x="20717" y="94600"/>
                    <a:pt x="0" y="73423"/>
                    <a:pt x="0" y="47300"/>
                  </a:cubicBezTo>
                  <a:cubicBezTo>
                    <a:pt x="0" y="21177"/>
                    <a:pt x="20717" y="0"/>
                    <a:pt x="46272" y="0"/>
                  </a:cubicBezTo>
                  <a:cubicBezTo>
                    <a:pt x="71827" y="0"/>
                    <a:pt x="92544" y="21177"/>
                    <a:pt x="92544" y="47300"/>
                  </a:cubicBezTo>
                  <a:close/>
                  <a:moveTo>
                    <a:pt x="94600" y="228272"/>
                  </a:moveTo>
                  <a:cubicBezTo>
                    <a:pt x="94600" y="254395"/>
                    <a:pt x="73883" y="275572"/>
                    <a:pt x="48328" y="275572"/>
                  </a:cubicBezTo>
                  <a:cubicBezTo>
                    <a:pt x="22773" y="275572"/>
                    <a:pt x="2056" y="254395"/>
                    <a:pt x="2056" y="228272"/>
                  </a:cubicBezTo>
                  <a:cubicBezTo>
                    <a:pt x="2056" y="202149"/>
                    <a:pt x="22773" y="180972"/>
                    <a:pt x="48328" y="180972"/>
                  </a:cubicBezTo>
                  <a:cubicBezTo>
                    <a:pt x="73883" y="180972"/>
                    <a:pt x="94600" y="202149"/>
                    <a:pt x="94600" y="228272"/>
                  </a:cubicBezTo>
                  <a:close/>
                  <a:moveTo>
                    <a:pt x="96656" y="589187"/>
                  </a:moveTo>
                  <a:cubicBezTo>
                    <a:pt x="96656" y="614742"/>
                    <a:pt x="76400" y="635459"/>
                    <a:pt x="51413" y="635459"/>
                  </a:cubicBezTo>
                  <a:cubicBezTo>
                    <a:pt x="26426" y="635459"/>
                    <a:pt x="6170" y="614742"/>
                    <a:pt x="6170" y="589187"/>
                  </a:cubicBezTo>
                  <a:cubicBezTo>
                    <a:pt x="6170" y="563632"/>
                    <a:pt x="26426" y="542915"/>
                    <a:pt x="51413" y="542915"/>
                  </a:cubicBezTo>
                  <a:cubicBezTo>
                    <a:pt x="76400" y="542915"/>
                    <a:pt x="96656" y="563632"/>
                    <a:pt x="96656" y="589187"/>
                  </a:cubicBezTo>
                  <a:close/>
                  <a:moveTo>
                    <a:pt x="96657" y="408215"/>
                  </a:moveTo>
                  <a:cubicBezTo>
                    <a:pt x="96657" y="433770"/>
                    <a:pt x="75940" y="454487"/>
                    <a:pt x="50385" y="454487"/>
                  </a:cubicBezTo>
                  <a:cubicBezTo>
                    <a:pt x="24830" y="454487"/>
                    <a:pt x="4113" y="433770"/>
                    <a:pt x="4113" y="408215"/>
                  </a:cubicBezTo>
                  <a:cubicBezTo>
                    <a:pt x="4113" y="382660"/>
                    <a:pt x="24830" y="361943"/>
                    <a:pt x="50385" y="361943"/>
                  </a:cubicBezTo>
                  <a:cubicBezTo>
                    <a:pt x="75940" y="361943"/>
                    <a:pt x="96657" y="382660"/>
                    <a:pt x="96657" y="408215"/>
                  </a:cubicBezTo>
                  <a:close/>
                  <a:moveTo>
                    <a:pt x="98713" y="770158"/>
                  </a:moveTo>
                  <a:cubicBezTo>
                    <a:pt x="98713" y="795713"/>
                    <a:pt x="78457" y="816430"/>
                    <a:pt x="53470" y="816430"/>
                  </a:cubicBezTo>
                  <a:cubicBezTo>
                    <a:pt x="28483" y="816430"/>
                    <a:pt x="8227" y="795713"/>
                    <a:pt x="8227" y="770158"/>
                  </a:cubicBezTo>
                  <a:cubicBezTo>
                    <a:pt x="8227" y="744603"/>
                    <a:pt x="28483" y="723886"/>
                    <a:pt x="53470" y="723886"/>
                  </a:cubicBezTo>
                  <a:cubicBezTo>
                    <a:pt x="78457" y="723886"/>
                    <a:pt x="98713" y="744603"/>
                    <a:pt x="98713" y="770158"/>
                  </a:cubicBezTo>
                  <a:close/>
                  <a:moveTo>
                    <a:pt x="100770" y="951129"/>
                  </a:moveTo>
                  <a:cubicBezTo>
                    <a:pt x="100770" y="976684"/>
                    <a:pt x="80053" y="997401"/>
                    <a:pt x="54498" y="997401"/>
                  </a:cubicBezTo>
                  <a:cubicBezTo>
                    <a:pt x="28943" y="997401"/>
                    <a:pt x="8226" y="976684"/>
                    <a:pt x="8226" y="951129"/>
                  </a:cubicBezTo>
                  <a:cubicBezTo>
                    <a:pt x="8226" y="925574"/>
                    <a:pt x="28943" y="904857"/>
                    <a:pt x="54498" y="904857"/>
                  </a:cubicBezTo>
                  <a:cubicBezTo>
                    <a:pt x="80053" y="904857"/>
                    <a:pt x="100770" y="925574"/>
                    <a:pt x="100770" y="951129"/>
                  </a:cubicBezTo>
                  <a:close/>
                  <a:moveTo>
                    <a:pt x="102826" y="1132100"/>
                  </a:moveTo>
                  <a:cubicBezTo>
                    <a:pt x="102826" y="1157655"/>
                    <a:pt x="82109" y="1178372"/>
                    <a:pt x="56554" y="1178372"/>
                  </a:cubicBezTo>
                  <a:cubicBezTo>
                    <a:pt x="30999" y="1178372"/>
                    <a:pt x="10282" y="1157655"/>
                    <a:pt x="10282" y="1132100"/>
                  </a:cubicBezTo>
                  <a:cubicBezTo>
                    <a:pt x="10282" y="1106545"/>
                    <a:pt x="30999" y="1085828"/>
                    <a:pt x="56554" y="1085828"/>
                  </a:cubicBezTo>
                  <a:cubicBezTo>
                    <a:pt x="82109" y="1085828"/>
                    <a:pt x="102826" y="1106545"/>
                    <a:pt x="102826" y="1132100"/>
                  </a:cubicBezTo>
                  <a:close/>
                  <a:moveTo>
                    <a:pt x="104883" y="1313071"/>
                  </a:moveTo>
                  <a:cubicBezTo>
                    <a:pt x="104883" y="1338626"/>
                    <a:pt x="84166" y="1359343"/>
                    <a:pt x="58611" y="1359343"/>
                  </a:cubicBezTo>
                  <a:cubicBezTo>
                    <a:pt x="33056" y="1359343"/>
                    <a:pt x="12339" y="1338626"/>
                    <a:pt x="12339" y="1313071"/>
                  </a:cubicBezTo>
                  <a:cubicBezTo>
                    <a:pt x="12339" y="1287516"/>
                    <a:pt x="33056" y="1266799"/>
                    <a:pt x="58611" y="1266799"/>
                  </a:cubicBezTo>
                  <a:cubicBezTo>
                    <a:pt x="84166" y="1266799"/>
                    <a:pt x="104883" y="1287516"/>
                    <a:pt x="104883" y="1313071"/>
                  </a:cubicBezTo>
                  <a:close/>
                  <a:moveTo>
                    <a:pt x="106938" y="1673985"/>
                  </a:moveTo>
                  <a:cubicBezTo>
                    <a:pt x="106938" y="1700108"/>
                    <a:pt x="86682" y="1721285"/>
                    <a:pt x="61695" y="1721285"/>
                  </a:cubicBezTo>
                  <a:cubicBezTo>
                    <a:pt x="36708" y="1721285"/>
                    <a:pt x="16452" y="1700108"/>
                    <a:pt x="16452" y="1673985"/>
                  </a:cubicBezTo>
                  <a:cubicBezTo>
                    <a:pt x="16452" y="1647862"/>
                    <a:pt x="36708" y="1626685"/>
                    <a:pt x="61695" y="1626685"/>
                  </a:cubicBezTo>
                  <a:cubicBezTo>
                    <a:pt x="86682" y="1626685"/>
                    <a:pt x="106938" y="1647862"/>
                    <a:pt x="106938" y="1673985"/>
                  </a:cubicBezTo>
                  <a:close/>
                  <a:moveTo>
                    <a:pt x="106939" y="1493014"/>
                  </a:moveTo>
                  <a:cubicBezTo>
                    <a:pt x="106939" y="1519137"/>
                    <a:pt x="86222" y="1540314"/>
                    <a:pt x="60667" y="1540314"/>
                  </a:cubicBezTo>
                  <a:cubicBezTo>
                    <a:pt x="35112" y="1540314"/>
                    <a:pt x="14395" y="1519137"/>
                    <a:pt x="14395" y="1493014"/>
                  </a:cubicBezTo>
                  <a:cubicBezTo>
                    <a:pt x="14395" y="1466891"/>
                    <a:pt x="35112" y="1445714"/>
                    <a:pt x="60667" y="1445714"/>
                  </a:cubicBezTo>
                  <a:cubicBezTo>
                    <a:pt x="86222" y="1445714"/>
                    <a:pt x="106939" y="1466891"/>
                    <a:pt x="106939" y="1493014"/>
                  </a:cubicBezTo>
                  <a:close/>
                  <a:moveTo>
                    <a:pt x="269402" y="47300"/>
                  </a:moveTo>
                  <a:cubicBezTo>
                    <a:pt x="269402" y="73423"/>
                    <a:pt x="248685" y="94600"/>
                    <a:pt x="223130" y="94600"/>
                  </a:cubicBezTo>
                  <a:cubicBezTo>
                    <a:pt x="197575" y="94600"/>
                    <a:pt x="176858" y="73423"/>
                    <a:pt x="176858" y="47300"/>
                  </a:cubicBezTo>
                  <a:cubicBezTo>
                    <a:pt x="176858" y="21177"/>
                    <a:pt x="197575" y="0"/>
                    <a:pt x="223130" y="0"/>
                  </a:cubicBezTo>
                  <a:cubicBezTo>
                    <a:pt x="248685" y="0"/>
                    <a:pt x="269402" y="21177"/>
                    <a:pt x="269402" y="47300"/>
                  </a:cubicBezTo>
                  <a:close/>
                  <a:moveTo>
                    <a:pt x="271458" y="228272"/>
                  </a:moveTo>
                  <a:cubicBezTo>
                    <a:pt x="271458" y="254395"/>
                    <a:pt x="250741" y="275572"/>
                    <a:pt x="225186" y="275572"/>
                  </a:cubicBezTo>
                  <a:cubicBezTo>
                    <a:pt x="199631" y="275572"/>
                    <a:pt x="178914" y="254395"/>
                    <a:pt x="178914" y="228272"/>
                  </a:cubicBezTo>
                  <a:cubicBezTo>
                    <a:pt x="178914" y="202149"/>
                    <a:pt x="199631" y="180972"/>
                    <a:pt x="225186" y="180972"/>
                  </a:cubicBezTo>
                  <a:cubicBezTo>
                    <a:pt x="250741" y="180972"/>
                    <a:pt x="271458" y="202149"/>
                    <a:pt x="271458" y="228272"/>
                  </a:cubicBezTo>
                  <a:close/>
                  <a:moveTo>
                    <a:pt x="273516" y="408215"/>
                  </a:moveTo>
                  <a:cubicBezTo>
                    <a:pt x="273516" y="433770"/>
                    <a:pt x="252799" y="454487"/>
                    <a:pt x="227244" y="454487"/>
                  </a:cubicBezTo>
                  <a:cubicBezTo>
                    <a:pt x="201689" y="454487"/>
                    <a:pt x="180972" y="433770"/>
                    <a:pt x="180972" y="408215"/>
                  </a:cubicBezTo>
                  <a:cubicBezTo>
                    <a:pt x="180972" y="382660"/>
                    <a:pt x="201689" y="361943"/>
                    <a:pt x="227244" y="361943"/>
                  </a:cubicBezTo>
                  <a:cubicBezTo>
                    <a:pt x="252799" y="361943"/>
                    <a:pt x="273516" y="382660"/>
                    <a:pt x="273516" y="408215"/>
                  </a:cubicBezTo>
                  <a:close/>
                  <a:moveTo>
                    <a:pt x="275571" y="770158"/>
                  </a:moveTo>
                  <a:cubicBezTo>
                    <a:pt x="275571" y="795713"/>
                    <a:pt x="255315" y="816430"/>
                    <a:pt x="230328" y="816430"/>
                  </a:cubicBezTo>
                  <a:cubicBezTo>
                    <a:pt x="205341" y="816430"/>
                    <a:pt x="185085" y="795713"/>
                    <a:pt x="185085" y="770158"/>
                  </a:cubicBezTo>
                  <a:cubicBezTo>
                    <a:pt x="185085" y="744603"/>
                    <a:pt x="205341" y="723886"/>
                    <a:pt x="230328" y="723886"/>
                  </a:cubicBezTo>
                  <a:cubicBezTo>
                    <a:pt x="255315" y="723886"/>
                    <a:pt x="275571" y="744603"/>
                    <a:pt x="275571" y="770158"/>
                  </a:cubicBezTo>
                  <a:close/>
                  <a:moveTo>
                    <a:pt x="275571" y="589187"/>
                  </a:moveTo>
                  <a:cubicBezTo>
                    <a:pt x="275571" y="614742"/>
                    <a:pt x="254854" y="635459"/>
                    <a:pt x="229299" y="635459"/>
                  </a:cubicBezTo>
                  <a:cubicBezTo>
                    <a:pt x="203744" y="635459"/>
                    <a:pt x="183027" y="614742"/>
                    <a:pt x="183027" y="589187"/>
                  </a:cubicBezTo>
                  <a:cubicBezTo>
                    <a:pt x="183027" y="563632"/>
                    <a:pt x="203744" y="542915"/>
                    <a:pt x="229299" y="542915"/>
                  </a:cubicBezTo>
                  <a:cubicBezTo>
                    <a:pt x="254854" y="542915"/>
                    <a:pt x="275571" y="563632"/>
                    <a:pt x="275571" y="589187"/>
                  </a:cubicBezTo>
                  <a:close/>
                  <a:moveTo>
                    <a:pt x="277627" y="951129"/>
                  </a:moveTo>
                  <a:cubicBezTo>
                    <a:pt x="277627" y="976684"/>
                    <a:pt x="257371" y="997401"/>
                    <a:pt x="232384" y="997401"/>
                  </a:cubicBezTo>
                  <a:cubicBezTo>
                    <a:pt x="207397" y="997401"/>
                    <a:pt x="187141" y="976684"/>
                    <a:pt x="187141" y="951129"/>
                  </a:cubicBezTo>
                  <a:cubicBezTo>
                    <a:pt x="187141" y="925574"/>
                    <a:pt x="207397" y="904857"/>
                    <a:pt x="232384" y="904857"/>
                  </a:cubicBezTo>
                  <a:cubicBezTo>
                    <a:pt x="257371" y="904857"/>
                    <a:pt x="277627" y="925574"/>
                    <a:pt x="277627" y="951129"/>
                  </a:cubicBezTo>
                  <a:close/>
                  <a:moveTo>
                    <a:pt x="279684" y="1132100"/>
                  </a:moveTo>
                  <a:cubicBezTo>
                    <a:pt x="279684" y="1157655"/>
                    <a:pt x="258967" y="1178372"/>
                    <a:pt x="233412" y="1178372"/>
                  </a:cubicBezTo>
                  <a:cubicBezTo>
                    <a:pt x="207857" y="1178372"/>
                    <a:pt x="187140" y="1157655"/>
                    <a:pt x="187140" y="1132100"/>
                  </a:cubicBezTo>
                  <a:cubicBezTo>
                    <a:pt x="187140" y="1106545"/>
                    <a:pt x="207857" y="1085828"/>
                    <a:pt x="233412" y="1085828"/>
                  </a:cubicBezTo>
                  <a:cubicBezTo>
                    <a:pt x="258967" y="1085828"/>
                    <a:pt x="279684" y="1106545"/>
                    <a:pt x="279684" y="1132100"/>
                  </a:cubicBezTo>
                  <a:close/>
                  <a:moveTo>
                    <a:pt x="281742" y="1313071"/>
                  </a:moveTo>
                  <a:cubicBezTo>
                    <a:pt x="281742" y="1338626"/>
                    <a:pt x="261025" y="1359343"/>
                    <a:pt x="235470" y="1359343"/>
                  </a:cubicBezTo>
                  <a:cubicBezTo>
                    <a:pt x="209915" y="1359343"/>
                    <a:pt x="189198" y="1338626"/>
                    <a:pt x="189198" y="1313071"/>
                  </a:cubicBezTo>
                  <a:cubicBezTo>
                    <a:pt x="189198" y="1287516"/>
                    <a:pt x="209915" y="1266799"/>
                    <a:pt x="235470" y="1266799"/>
                  </a:cubicBezTo>
                  <a:cubicBezTo>
                    <a:pt x="261025" y="1266799"/>
                    <a:pt x="281742" y="1287516"/>
                    <a:pt x="281742" y="1313071"/>
                  </a:cubicBezTo>
                  <a:close/>
                  <a:moveTo>
                    <a:pt x="283797" y="1493014"/>
                  </a:moveTo>
                  <a:cubicBezTo>
                    <a:pt x="283797" y="1519137"/>
                    <a:pt x="263080" y="1540314"/>
                    <a:pt x="237525" y="1540314"/>
                  </a:cubicBezTo>
                  <a:cubicBezTo>
                    <a:pt x="211970" y="1540314"/>
                    <a:pt x="191253" y="1519137"/>
                    <a:pt x="191253" y="1493014"/>
                  </a:cubicBezTo>
                  <a:cubicBezTo>
                    <a:pt x="191253" y="1466891"/>
                    <a:pt x="211970" y="1445714"/>
                    <a:pt x="237525" y="1445714"/>
                  </a:cubicBezTo>
                  <a:cubicBezTo>
                    <a:pt x="263080" y="1445714"/>
                    <a:pt x="283797" y="1466891"/>
                    <a:pt x="283797" y="1493014"/>
                  </a:cubicBezTo>
                  <a:close/>
                  <a:moveTo>
                    <a:pt x="285854" y="1673985"/>
                  </a:moveTo>
                  <a:cubicBezTo>
                    <a:pt x="285854" y="1700108"/>
                    <a:pt x="265137" y="1721285"/>
                    <a:pt x="239582" y="1721285"/>
                  </a:cubicBezTo>
                  <a:cubicBezTo>
                    <a:pt x="214027" y="1721285"/>
                    <a:pt x="193310" y="1700108"/>
                    <a:pt x="193310" y="1673985"/>
                  </a:cubicBezTo>
                  <a:cubicBezTo>
                    <a:pt x="193310" y="1647862"/>
                    <a:pt x="214027" y="1626685"/>
                    <a:pt x="239582" y="1626685"/>
                  </a:cubicBezTo>
                  <a:cubicBezTo>
                    <a:pt x="265137" y="1626685"/>
                    <a:pt x="285854" y="1647862"/>
                    <a:pt x="285854" y="1673985"/>
                  </a:cubicBezTo>
                  <a:close/>
                  <a:moveTo>
                    <a:pt x="460655" y="47300"/>
                  </a:moveTo>
                  <a:cubicBezTo>
                    <a:pt x="460655" y="73423"/>
                    <a:pt x="439938" y="94600"/>
                    <a:pt x="414383" y="94600"/>
                  </a:cubicBezTo>
                  <a:cubicBezTo>
                    <a:pt x="388828" y="94600"/>
                    <a:pt x="368111" y="73423"/>
                    <a:pt x="368111" y="47300"/>
                  </a:cubicBezTo>
                  <a:cubicBezTo>
                    <a:pt x="368111" y="21177"/>
                    <a:pt x="388828" y="0"/>
                    <a:pt x="414383" y="0"/>
                  </a:cubicBezTo>
                  <a:cubicBezTo>
                    <a:pt x="439938" y="0"/>
                    <a:pt x="460655" y="21177"/>
                    <a:pt x="460655" y="47300"/>
                  </a:cubicBezTo>
                  <a:close/>
                  <a:moveTo>
                    <a:pt x="462712" y="228272"/>
                  </a:moveTo>
                  <a:cubicBezTo>
                    <a:pt x="462712" y="254395"/>
                    <a:pt x="441995" y="275572"/>
                    <a:pt x="416440" y="275572"/>
                  </a:cubicBezTo>
                  <a:cubicBezTo>
                    <a:pt x="390885" y="275572"/>
                    <a:pt x="370168" y="254395"/>
                    <a:pt x="370168" y="228272"/>
                  </a:cubicBezTo>
                  <a:cubicBezTo>
                    <a:pt x="370168" y="202149"/>
                    <a:pt x="390885" y="180972"/>
                    <a:pt x="416440" y="180972"/>
                  </a:cubicBezTo>
                  <a:cubicBezTo>
                    <a:pt x="441995" y="180972"/>
                    <a:pt x="462712" y="202149"/>
                    <a:pt x="462712" y="228272"/>
                  </a:cubicBezTo>
                  <a:close/>
                  <a:moveTo>
                    <a:pt x="464768" y="589187"/>
                  </a:moveTo>
                  <a:cubicBezTo>
                    <a:pt x="464768" y="614742"/>
                    <a:pt x="444512" y="635459"/>
                    <a:pt x="419525" y="635459"/>
                  </a:cubicBezTo>
                  <a:cubicBezTo>
                    <a:pt x="394538" y="635459"/>
                    <a:pt x="374282" y="614742"/>
                    <a:pt x="374282" y="589187"/>
                  </a:cubicBezTo>
                  <a:cubicBezTo>
                    <a:pt x="374282" y="563632"/>
                    <a:pt x="394538" y="542915"/>
                    <a:pt x="419525" y="542915"/>
                  </a:cubicBezTo>
                  <a:cubicBezTo>
                    <a:pt x="444512" y="542915"/>
                    <a:pt x="464768" y="563632"/>
                    <a:pt x="464768" y="589187"/>
                  </a:cubicBezTo>
                  <a:close/>
                  <a:moveTo>
                    <a:pt x="464768" y="408215"/>
                  </a:moveTo>
                  <a:cubicBezTo>
                    <a:pt x="464768" y="433770"/>
                    <a:pt x="444051" y="454487"/>
                    <a:pt x="418496" y="454487"/>
                  </a:cubicBezTo>
                  <a:cubicBezTo>
                    <a:pt x="392941" y="454487"/>
                    <a:pt x="372224" y="433770"/>
                    <a:pt x="372224" y="408215"/>
                  </a:cubicBezTo>
                  <a:cubicBezTo>
                    <a:pt x="372224" y="382660"/>
                    <a:pt x="392941" y="361943"/>
                    <a:pt x="418496" y="361943"/>
                  </a:cubicBezTo>
                  <a:cubicBezTo>
                    <a:pt x="444051" y="361943"/>
                    <a:pt x="464768" y="382660"/>
                    <a:pt x="464768" y="408215"/>
                  </a:cubicBezTo>
                  <a:close/>
                  <a:moveTo>
                    <a:pt x="466826" y="770158"/>
                  </a:moveTo>
                  <a:cubicBezTo>
                    <a:pt x="466826" y="795713"/>
                    <a:pt x="446109" y="816430"/>
                    <a:pt x="420554" y="816430"/>
                  </a:cubicBezTo>
                  <a:cubicBezTo>
                    <a:pt x="394999" y="816430"/>
                    <a:pt x="374282" y="795713"/>
                    <a:pt x="374282" y="770158"/>
                  </a:cubicBezTo>
                  <a:cubicBezTo>
                    <a:pt x="374282" y="744603"/>
                    <a:pt x="394999" y="723886"/>
                    <a:pt x="420554" y="723886"/>
                  </a:cubicBezTo>
                  <a:cubicBezTo>
                    <a:pt x="446109" y="723886"/>
                    <a:pt x="466826" y="744603"/>
                    <a:pt x="466826" y="770158"/>
                  </a:cubicBezTo>
                  <a:close/>
                  <a:moveTo>
                    <a:pt x="468881" y="951129"/>
                  </a:moveTo>
                  <a:cubicBezTo>
                    <a:pt x="468881" y="976684"/>
                    <a:pt x="448164" y="997401"/>
                    <a:pt x="422609" y="997401"/>
                  </a:cubicBezTo>
                  <a:cubicBezTo>
                    <a:pt x="397054" y="997401"/>
                    <a:pt x="376337" y="976684"/>
                    <a:pt x="376337" y="951129"/>
                  </a:cubicBezTo>
                  <a:cubicBezTo>
                    <a:pt x="376337" y="925574"/>
                    <a:pt x="397054" y="904857"/>
                    <a:pt x="422609" y="904857"/>
                  </a:cubicBezTo>
                  <a:cubicBezTo>
                    <a:pt x="448164" y="904857"/>
                    <a:pt x="468881" y="925574"/>
                    <a:pt x="468881" y="951129"/>
                  </a:cubicBezTo>
                  <a:close/>
                  <a:moveTo>
                    <a:pt x="470939" y="1132100"/>
                  </a:moveTo>
                  <a:cubicBezTo>
                    <a:pt x="470939" y="1157655"/>
                    <a:pt x="450222" y="1178372"/>
                    <a:pt x="424667" y="1178372"/>
                  </a:cubicBezTo>
                  <a:cubicBezTo>
                    <a:pt x="399112" y="1178372"/>
                    <a:pt x="378395" y="1157655"/>
                    <a:pt x="378395" y="1132100"/>
                  </a:cubicBezTo>
                  <a:cubicBezTo>
                    <a:pt x="378395" y="1106545"/>
                    <a:pt x="399112" y="1085828"/>
                    <a:pt x="424667" y="1085828"/>
                  </a:cubicBezTo>
                  <a:cubicBezTo>
                    <a:pt x="450222" y="1085828"/>
                    <a:pt x="470939" y="1106545"/>
                    <a:pt x="470939" y="1132100"/>
                  </a:cubicBezTo>
                  <a:close/>
                  <a:moveTo>
                    <a:pt x="472994" y="1313071"/>
                  </a:moveTo>
                  <a:cubicBezTo>
                    <a:pt x="472994" y="1338626"/>
                    <a:pt x="452277" y="1359343"/>
                    <a:pt x="426722" y="1359343"/>
                  </a:cubicBezTo>
                  <a:cubicBezTo>
                    <a:pt x="401167" y="1359343"/>
                    <a:pt x="380450" y="1338626"/>
                    <a:pt x="380450" y="1313071"/>
                  </a:cubicBezTo>
                  <a:cubicBezTo>
                    <a:pt x="380450" y="1287516"/>
                    <a:pt x="401167" y="1266799"/>
                    <a:pt x="426722" y="1266799"/>
                  </a:cubicBezTo>
                  <a:cubicBezTo>
                    <a:pt x="452277" y="1266799"/>
                    <a:pt x="472994" y="1287516"/>
                    <a:pt x="472994" y="1313071"/>
                  </a:cubicBezTo>
                  <a:close/>
                  <a:moveTo>
                    <a:pt x="475049" y="1673985"/>
                  </a:moveTo>
                  <a:cubicBezTo>
                    <a:pt x="475049" y="1700108"/>
                    <a:pt x="454793" y="1721285"/>
                    <a:pt x="429806" y="1721285"/>
                  </a:cubicBezTo>
                  <a:cubicBezTo>
                    <a:pt x="404819" y="1721285"/>
                    <a:pt x="384563" y="1700108"/>
                    <a:pt x="384563" y="1673985"/>
                  </a:cubicBezTo>
                  <a:cubicBezTo>
                    <a:pt x="384563" y="1647862"/>
                    <a:pt x="404819" y="1626685"/>
                    <a:pt x="429806" y="1626685"/>
                  </a:cubicBezTo>
                  <a:cubicBezTo>
                    <a:pt x="454793" y="1626685"/>
                    <a:pt x="475049" y="1647862"/>
                    <a:pt x="475049" y="1673985"/>
                  </a:cubicBezTo>
                  <a:close/>
                  <a:moveTo>
                    <a:pt x="475051" y="1493014"/>
                  </a:moveTo>
                  <a:cubicBezTo>
                    <a:pt x="475051" y="1519137"/>
                    <a:pt x="454334" y="1540314"/>
                    <a:pt x="428779" y="1540314"/>
                  </a:cubicBezTo>
                  <a:cubicBezTo>
                    <a:pt x="403224" y="1540314"/>
                    <a:pt x="382507" y="1519137"/>
                    <a:pt x="382507" y="1493014"/>
                  </a:cubicBezTo>
                  <a:cubicBezTo>
                    <a:pt x="382507" y="1466891"/>
                    <a:pt x="403224" y="1445714"/>
                    <a:pt x="428779" y="1445714"/>
                  </a:cubicBezTo>
                  <a:cubicBezTo>
                    <a:pt x="454334" y="1445714"/>
                    <a:pt x="475051" y="1466891"/>
                    <a:pt x="475051" y="1493014"/>
                  </a:cubicBezTo>
                  <a:close/>
                  <a:moveTo>
                    <a:pt x="637513" y="47300"/>
                  </a:moveTo>
                  <a:cubicBezTo>
                    <a:pt x="637513" y="73423"/>
                    <a:pt x="616796" y="94600"/>
                    <a:pt x="591241" y="94600"/>
                  </a:cubicBezTo>
                  <a:cubicBezTo>
                    <a:pt x="565686" y="94600"/>
                    <a:pt x="544969" y="73423"/>
                    <a:pt x="544969" y="47300"/>
                  </a:cubicBezTo>
                  <a:cubicBezTo>
                    <a:pt x="544969" y="21177"/>
                    <a:pt x="565686" y="0"/>
                    <a:pt x="591241" y="0"/>
                  </a:cubicBezTo>
                  <a:cubicBezTo>
                    <a:pt x="616796" y="0"/>
                    <a:pt x="637513" y="21177"/>
                    <a:pt x="637513" y="47300"/>
                  </a:cubicBezTo>
                  <a:close/>
                  <a:moveTo>
                    <a:pt x="639570" y="228272"/>
                  </a:moveTo>
                  <a:cubicBezTo>
                    <a:pt x="639570" y="254395"/>
                    <a:pt x="618853" y="275572"/>
                    <a:pt x="593298" y="275572"/>
                  </a:cubicBezTo>
                  <a:cubicBezTo>
                    <a:pt x="567743" y="275572"/>
                    <a:pt x="547026" y="254395"/>
                    <a:pt x="547026" y="228272"/>
                  </a:cubicBezTo>
                  <a:cubicBezTo>
                    <a:pt x="547026" y="202149"/>
                    <a:pt x="567743" y="180972"/>
                    <a:pt x="593298" y="180972"/>
                  </a:cubicBezTo>
                  <a:cubicBezTo>
                    <a:pt x="618853" y="180972"/>
                    <a:pt x="639570" y="202149"/>
                    <a:pt x="639570" y="228272"/>
                  </a:cubicBezTo>
                  <a:close/>
                  <a:moveTo>
                    <a:pt x="641627" y="408215"/>
                  </a:moveTo>
                  <a:cubicBezTo>
                    <a:pt x="641627" y="433770"/>
                    <a:pt x="620910" y="454487"/>
                    <a:pt x="595355" y="454487"/>
                  </a:cubicBezTo>
                  <a:cubicBezTo>
                    <a:pt x="569800" y="454487"/>
                    <a:pt x="549083" y="433770"/>
                    <a:pt x="549083" y="408215"/>
                  </a:cubicBezTo>
                  <a:cubicBezTo>
                    <a:pt x="549083" y="382660"/>
                    <a:pt x="569800" y="361943"/>
                    <a:pt x="595355" y="361943"/>
                  </a:cubicBezTo>
                  <a:cubicBezTo>
                    <a:pt x="620910" y="361943"/>
                    <a:pt x="641627" y="382660"/>
                    <a:pt x="641627" y="408215"/>
                  </a:cubicBezTo>
                  <a:close/>
                  <a:moveTo>
                    <a:pt x="643682" y="770158"/>
                  </a:moveTo>
                  <a:cubicBezTo>
                    <a:pt x="643682" y="795713"/>
                    <a:pt x="623426" y="816430"/>
                    <a:pt x="598439" y="816430"/>
                  </a:cubicBezTo>
                  <a:cubicBezTo>
                    <a:pt x="573452" y="816430"/>
                    <a:pt x="553196" y="795713"/>
                    <a:pt x="553196" y="770158"/>
                  </a:cubicBezTo>
                  <a:cubicBezTo>
                    <a:pt x="553196" y="744603"/>
                    <a:pt x="573452" y="723886"/>
                    <a:pt x="598439" y="723886"/>
                  </a:cubicBezTo>
                  <a:cubicBezTo>
                    <a:pt x="623426" y="723886"/>
                    <a:pt x="643682" y="744603"/>
                    <a:pt x="643682" y="770158"/>
                  </a:cubicBezTo>
                  <a:close/>
                  <a:moveTo>
                    <a:pt x="643684" y="589187"/>
                  </a:moveTo>
                  <a:cubicBezTo>
                    <a:pt x="643684" y="614742"/>
                    <a:pt x="622967" y="635459"/>
                    <a:pt x="597412" y="635459"/>
                  </a:cubicBezTo>
                  <a:cubicBezTo>
                    <a:pt x="571857" y="635459"/>
                    <a:pt x="551140" y="614742"/>
                    <a:pt x="551140" y="589187"/>
                  </a:cubicBezTo>
                  <a:cubicBezTo>
                    <a:pt x="551140" y="563632"/>
                    <a:pt x="571857" y="542915"/>
                    <a:pt x="597412" y="542915"/>
                  </a:cubicBezTo>
                  <a:cubicBezTo>
                    <a:pt x="622967" y="542915"/>
                    <a:pt x="643684" y="563632"/>
                    <a:pt x="643684" y="589187"/>
                  </a:cubicBezTo>
                  <a:close/>
                  <a:moveTo>
                    <a:pt x="645740" y="951129"/>
                  </a:moveTo>
                  <a:cubicBezTo>
                    <a:pt x="645740" y="976684"/>
                    <a:pt x="625023" y="997401"/>
                    <a:pt x="599468" y="997401"/>
                  </a:cubicBezTo>
                  <a:cubicBezTo>
                    <a:pt x="573913" y="997401"/>
                    <a:pt x="553196" y="976684"/>
                    <a:pt x="553196" y="951129"/>
                  </a:cubicBezTo>
                  <a:cubicBezTo>
                    <a:pt x="553196" y="925574"/>
                    <a:pt x="573913" y="904857"/>
                    <a:pt x="599468" y="904857"/>
                  </a:cubicBezTo>
                  <a:cubicBezTo>
                    <a:pt x="625023" y="904857"/>
                    <a:pt x="645740" y="925574"/>
                    <a:pt x="645740" y="951129"/>
                  </a:cubicBezTo>
                  <a:close/>
                  <a:moveTo>
                    <a:pt x="647797" y="1132100"/>
                  </a:moveTo>
                  <a:cubicBezTo>
                    <a:pt x="647797" y="1157655"/>
                    <a:pt x="627080" y="1178372"/>
                    <a:pt x="601525" y="1178372"/>
                  </a:cubicBezTo>
                  <a:cubicBezTo>
                    <a:pt x="575970" y="1178372"/>
                    <a:pt x="555253" y="1157655"/>
                    <a:pt x="555253" y="1132100"/>
                  </a:cubicBezTo>
                  <a:cubicBezTo>
                    <a:pt x="555253" y="1106545"/>
                    <a:pt x="575970" y="1085828"/>
                    <a:pt x="601525" y="1085828"/>
                  </a:cubicBezTo>
                  <a:cubicBezTo>
                    <a:pt x="627080" y="1085828"/>
                    <a:pt x="647797" y="1106545"/>
                    <a:pt x="647797" y="1132100"/>
                  </a:cubicBezTo>
                  <a:close/>
                  <a:moveTo>
                    <a:pt x="649853" y="1313071"/>
                  </a:moveTo>
                  <a:cubicBezTo>
                    <a:pt x="649853" y="1338626"/>
                    <a:pt x="629136" y="1359343"/>
                    <a:pt x="603581" y="1359343"/>
                  </a:cubicBezTo>
                  <a:cubicBezTo>
                    <a:pt x="578026" y="1359343"/>
                    <a:pt x="557309" y="1338626"/>
                    <a:pt x="557309" y="1313071"/>
                  </a:cubicBezTo>
                  <a:cubicBezTo>
                    <a:pt x="557309" y="1287516"/>
                    <a:pt x="578026" y="1266799"/>
                    <a:pt x="603581" y="1266799"/>
                  </a:cubicBezTo>
                  <a:cubicBezTo>
                    <a:pt x="629136" y="1266799"/>
                    <a:pt x="649853" y="1287516"/>
                    <a:pt x="649853" y="1313071"/>
                  </a:cubicBezTo>
                  <a:close/>
                  <a:moveTo>
                    <a:pt x="651909" y="1493014"/>
                  </a:moveTo>
                  <a:cubicBezTo>
                    <a:pt x="651909" y="1519137"/>
                    <a:pt x="631192" y="1540314"/>
                    <a:pt x="605637" y="1540314"/>
                  </a:cubicBezTo>
                  <a:cubicBezTo>
                    <a:pt x="580082" y="1540314"/>
                    <a:pt x="559365" y="1519137"/>
                    <a:pt x="559365" y="1493014"/>
                  </a:cubicBezTo>
                  <a:cubicBezTo>
                    <a:pt x="559365" y="1466891"/>
                    <a:pt x="580082" y="1445714"/>
                    <a:pt x="605637" y="1445714"/>
                  </a:cubicBezTo>
                  <a:cubicBezTo>
                    <a:pt x="631192" y="1445714"/>
                    <a:pt x="651909" y="1466891"/>
                    <a:pt x="651909" y="1493014"/>
                  </a:cubicBezTo>
                  <a:close/>
                  <a:moveTo>
                    <a:pt x="653965" y="1673985"/>
                  </a:moveTo>
                  <a:cubicBezTo>
                    <a:pt x="653965" y="1700108"/>
                    <a:pt x="633248" y="1721285"/>
                    <a:pt x="607693" y="1721285"/>
                  </a:cubicBezTo>
                  <a:cubicBezTo>
                    <a:pt x="582138" y="1721285"/>
                    <a:pt x="561421" y="1700108"/>
                    <a:pt x="561421" y="1673985"/>
                  </a:cubicBezTo>
                  <a:cubicBezTo>
                    <a:pt x="561421" y="1647862"/>
                    <a:pt x="582138" y="1626685"/>
                    <a:pt x="607693" y="1626685"/>
                  </a:cubicBezTo>
                  <a:cubicBezTo>
                    <a:pt x="633248" y="1626685"/>
                    <a:pt x="653965" y="1647862"/>
                    <a:pt x="653965" y="1673985"/>
                  </a:cubicBezTo>
                  <a:close/>
                </a:path>
              </a:pathLst>
            </a:custGeom>
            <a:solidFill>
              <a:srgbClr val="FED6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Oval 48">
              <a:extLst>
                <a:ext uri="{FF2B5EF4-FFF2-40B4-BE49-F238E27FC236}">
                  <a16:creationId xmlns:a16="http://schemas.microsoft.com/office/drawing/2014/main" id="{DCDF4CAE-D73B-45BF-B9D9-AA8BDC73CD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653969" y="5472657"/>
              <a:ext cx="653965" cy="1721285"/>
            </a:xfrm>
            <a:custGeom>
              <a:avLst/>
              <a:gdLst/>
              <a:ahLst/>
              <a:cxnLst/>
              <a:rect l="l" t="t" r="r" b="b"/>
              <a:pathLst>
                <a:path w="653965" h="1721285">
                  <a:moveTo>
                    <a:pt x="92544" y="47300"/>
                  </a:moveTo>
                  <a:cubicBezTo>
                    <a:pt x="92544" y="73423"/>
                    <a:pt x="71827" y="94600"/>
                    <a:pt x="46272" y="94600"/>
                  </a:cubicBezTo>
                  <a:cubicBezTo>
                    <a:pt x="20717" y="94600"/>
                    <a:pt x="0" y="73423"/>
                    <a:pt x="0" y="47300"/>
                  </a:cubicBezTo>
                  <a:cubicBezTo>
                    <a:pt x="0" y="21177"/>
                    <a:pt x="20717" y="0"/>
                    <a:pt x="46272" y="0"/>
                  </a:cubicBezTo>
                  <a:cubicBezTo>
                    <a:pt x="71827" y="0"/>
                    <a:pt x="92544" y="21177"/>
                    <a:pt x="92544" y="47300"/>
                  </a:cubicBezTo>
                  <a:close/>
                  <a:moveTo>
                    <a:pt x="94600" y="228272"/>
                  </a:moveTo>
                  <a:cubicBezTo>
                    <a:pt x="94600" y="254395"/>
                    <a:pt x="73883" y="275572"/>
                    <a:pt x="48328" y="275572"/>
                  </a:cubicBezTo>
                  <a:cubicBezTo>
                    <a:pt x="22773" y="275572"/>
                    <a:pt x="2056" y="254395"/>
                    <a:pt x="2056" y="228272"/>
                  </a:cubicBezTo>
                  <a:cubicBezTo>
                    <a:pt x="2056" y="202149"/>
                    <a:pt x="22773" y="180972"/>
                    <a:pt x="48328" y="180972"/>
                  </a:cubicBezTo>
                  <a:cubicBezTo>
                    <a:pt x="73883" y="180972"/>
                    <a:pt x="94600" y="202149"/>
                    <a:pt x="94600" y="228272"/>
                  </a:cubicBezTo>
                  <a:close/>
                  <a:moveTo>
                    <a:pt x="96656" y="589187"/>
                  </a:moveTo>
                  <a:cubicBezTo>
                    <a:pt x="96656" y="614742"/>
                    <a:pt x="76400" y="635459"/>
                    <a:pt x="51413" y="635459"/>
                  </a:cubicBezTo>
                  <a:cubicBezTo>
                    <a:pt x="26426" y="635459"/>
                    <a:pt x="6170" y="614742"/>
                    <a:pt x="6170" y="589187"/>
                  </a:cubicBezTo>
                  <a:cubicBezTo>
                    <a:pt x="6170" y="563632"/>
                    <a:pt x="26426" y="542915"/>
                    <a:pt x="51413" y="542915"/>
                  </a:cubicBezTo>
                  <a:cubicBezTo>
                    <a:pt x="76400" y="542915"/>
                    <a:pt x="96656" y="563632"/>
                    <a:pt x="96656" y="589187"/>
                  </a:cubicBezTo>
                  <a:close/>
                  <a:moveTo>
                    <a:pt x="96657" y="408215"/>
                  </a:moveTo>
                  <a:cubicBezTo>
                    <a:pt x="96657" y="433770"/>
                    <a:pt x="75940" y="454487"/>
                    <a:pt x="50385" y="454487"/>
                  </a:cubicBezTo>
                  <a:cubicBezTo>
                    <a:pt x="24830" y="454487"/>
                    <a:pt x="4113" y="433770"/>
                    <a:pt x="4113" y="408215"/>
                  </a:cubicBezTo>
                  <a:cubicBezTo>
                    <a:pt x="4113" y="382660"/>
                    <a:pt x="24830" y="361943"/>
                    <a:pt x="50385" y="361943"/>
                  </a:cubicBezTo>
                  <a:cubicBezTo>
                    <a:pt x="75940" y="361943"/>
                    <a:pt x="96657" y="382660"/>
                    <a:pt x="96657" y="408215"/>
                  </a:cubicBezTo>
                  <a:close/>
                  <a:moveTo>
                    <a:pt x="98713" y="770158"/>
                  </a:moveTo>
                  <a:cubicBezTo>
                    <a:pt x="98713" y="795713"/>
                    <a:pt x="78457" y="816430"/>
                    <a:pt x="53470" y="816430"/>
                  </a:cubicBezTo>
                  <a:cubicBezTo>
                    <a:pt x="28483" y="816430"/>
                    <a:pt x="8227" y="795713"/>
                    <a:pt x="8227" y="770158"/>
                  </a:cubicBezTo>
                  <a:cubicBezTo>
                    <a:pt x="8227" y="744603"/>
                    <a:pt x="28483" y="723886"/>
                    <a:pt x="53470" y="723886"/>
                  </a:cubicBezTo>
                  <a:cubicBezTo>
                    <a:pt x="78457" y="723886"/>
                    <a:pt x="98713" y="744603"/>
                    <a:pt x="98713" y="770158"/>
                  </a:cubicBezTo>
                  <a:close/>
                  <a:moveTo>
                    <a:pt x="100770" y="951129"/>
                  </a:moveTo>
                  <a:cubicBezTo>
                    <a:pt x="100770" y="976684"/>
                    <a:pt x="80053" y="997401"/>
                    <a:pt x="54498" y="997401"/>
                  </a:cubicBezTo>
                  <a:cubicBezTo>
                    <a:pt x="28943" y="997401"/>
                    <a:pt x="8226" y="976684"/>
                    <a:pt x="8226" y="951129"/>
                  </a:cubicBezTo>
                  <a:cubicBezTo>
                    <a:pt x="8226" y="925574"/>
                    <a:pt x="28943" y="904857"/>
                    <a:pt x="54498" y="904857"/>
                  </a:cubicBezTo>
                  <a:cubicBezTo>
                    <a:pt x="80053" y="904857"/>
                    <a:pt x="100770" y="925574"/>
                    <a:pt x="100770" y="951129"/>
                  </a:cubicBezTo>
                  <a:close/>
                  <a:moveTo>
                    <a:pt x="102826" y="1132100"/>
                  </a:moveTo>
                  <a:cubicBezTo>
                    <a:pt x="102826" y="1157655"/>
                    <a:pt x="82109" y="1178372"/>
                    <a:pt x="56554" y="1178372"/>
                  </a:cubicBezTo>
                  <a:cubicBezTo>
                    <a:pt x="30999" y="1178372"/>
                    <a:pt x="10282" y="1157655"/>
                    <a:pt x="10282" y="1132100"/>
                  </a:cubicBezTo>
                  <a:cubicBezTo>
                    <a:pt x="10282" y="1106545"/>
                    <a:pt x="30999" y="1085828"/>
                    <a:pt x="56554" y="1085828"/>
                  </a:cubicBezTo>
                  <a:cubicBezTo>
                    <a:pt x="82109" y="1085828"/>
                    <a:pt x="102826" y="1106545"/>
                    <a:pt x="102826" y="1132100"/>
                  </a:cubicBezTo>
                  <a:close/>
                  <a:moveTo>
                    <a:pt x="104883" y="1313071"/>
                  </a:moveTo>
                  <a:cubicBezTo>
                    <a:pt x="104883" y="1338626"/>
                    <a:pt x="84166" y="1359343"/>
                    <a:pt x="58611" y="1359343"/>
                  </a:cubicBezTo>
                  <a:cubicBezTo>
                    <a:pt x="33056" y="1359343"/>
                    <a:pt x="12339" y="1338626"/>
                    <a:pt x="12339" y="1313071"/>
                  </a:cubicBezTo>
                  <a:cubicBezTo>
                    <a:pt x="12339" y="1287516"/>
                    <a:pt x="33056" y="1266799"/>
                    <a:pt x="58611" y="1266799"/>
                  </a:cubicBezTo>
                  <a:cubicBezTo>
                    <a:pt x="84166" y="1266799"/>
                    <a:pt x="104883" y="1287516"/>
                    <a:pt x="104883" y="1313071"/>
                  </a:cubicBezTo>
                  <a:close/>
                  <a:moveTo>
                    <a:pt x="106938" y="1673985"/>
                  </a:moveTo>
                  <a:cubicBezTo>
                    <a:pt x="106938" y="1700108"/>
                    <a:pt x="86682" y="1721285"/>
                    <a:pt x="61695" y="1721285"/>
                  </a:cubicBezTo>
                  <a:cubicBezTo>
                    <a:pt x="36708" y="1721285"/>
                    <a:pt x="16452" y="1700108"/>
                    <a:pt x="16452" y="1673985"/>
                  </a:cubicBezTo>
                  <a:cubicBezTo>
                    <a:pt x="16452" y="1647862"/>
                    <a:pt x="36708" y="1626685"/>
                    <a:pt x="61695" y="1626685"/>
                  </a:cubicBezTo>
                  <a:cubicBezTo>
                    <a:pt x="86682" y="1626685"/>
                    <a:pt x="106938" y="1647862"/>
                    <a:pt x="106938" y="1673985"/>
                  </a:cubicBezTo>
                  <a:close/>
                  <a:moveTo>
                    <a:pt x="106939" y="1493014"/>
                  </a:moveTo>
                  <a:cubicBezTo>
                    <a:pt x="106939" y="1519137"/>
                    <a:pt x="86222" y="1540314"/>
                    <a:pt x="60667" y="1540314"/>
                  </a:cubicBezTo>
                  <a:cubicBezTo>
                    <a:pt x="35112" y="1540314"/>
                    <a:pt x="14395" y="1519137"/>
                    <a:pt x="14395" y="1493014"/>
                  </a:cubicBezTo>
                  <a:cubicBezTo>
                    <a:pt x="14395" y="1466891"/>
                    <a:pt x="35112" y="1445714"/>
                    <a:pt x="60667" y="1445714"/>
                  </a:cubicBezTo>
                  <a:cubicBezTo>
                    <a:pt x="86222" y="1445714"/>
                    <a:pt x="106939" y="1466891"/>
                    <a:pt x="106939" y="1493014"/>
                  </a:cubicBezTo>
                  <a:close/>
                  <a:moveTo>
                    <a:pt x="269402" y="47300"/>
                  </a:moveTo>
                  <a:cubicBezTo>
                    <a:pt x="269402" y="73423"/>
                    <a:pt x="248685" y="94600"/>
                    <a:pt x="223130" y="94600"/>
                  </a:cubicBezTo>
                  <a:cubicBezTo>
                    <a:pt x="197575" y="94600"/>
                    <a:pt x="176858" y="73423"/>
                    <a:pt x="176858" y="47300"/>
                  </a:cubicBezTo>
                  <a:cubicBezTo>
                    <a:pt x="176858" y="21177"/>
                    <a:pt x="197575" y="0"/>
                    <a:pt x="223130" y="0"/>
                  </a:cubicBezTo>
                  <a:cubicBezTo>
                    <a:pt x="248685" y="0"/>
                    <a:pt x="269402" y="21177"/>
                    <a:pt x="269402" y="47300"/>
                  </a:cubicBezTo>
                  <a:close/>
                  <a:moveTo>
                    <a:pt x="271458" y="228272"/>
                  </a:moveTo>
                  <a:cubicBezTo>
                    <a:pt x="271458" y="254395"/>
                    <a:pt x="250741" y="275572"/>
                    <a:pt x="225186" y="275572"/>
                  </a:cubicBezTo>
                  <a:cubicBezTo>
                    <a:pt x="199631" y="275572"/>
                    <a:pt x="178914" y="254395"/>
                    <a:pt x="178914" y="228272"/>
                  </a:cubicBezTo>
                  <a:cubicBezTo>
                    <a:pt x="178914" y="202149"/>
                    <a:pt x="199631" y="180972"/>
                    <a:pt x="225186" y="180972"/>
                  </a:cubicBezTo>
                  <a:cubicBezTo>
                    <a:pt x="250741" y="180972"/>
                    <a:pt x="271458" y="202149"/>
                    <a:pt x="271458" y="228272"/>
                  </a:cubicBezTo>
                  <a:close/>
                  <a:moveTo>
                    <a:pt x="273516" y="408215"/>
                  </a:moveTo>
                  <a:cubicBezTo>
                    <a:pt x="273516" y="433770"/>
                    <a:pt x="252799" y="454487"/>
                    <a:pt x="227244" y="454487"/>
                  </a:cubicBezTo>
                  <a:cubicBezTo>
                    <a:pt x="201689" y="454487"/>
                    <a:pt x="180972" y="433770"/>
                    <a:pt x="180972" y="408215"/>
                  </a:cubicBezTo>
                  <a:cubicBezTo>
                    <a:pt x="180972" y="382660"/>
                    <a:pt x="201689" y="361943"/>
                    <a:pt x="227244" y="361943"/>
                  </a:cubicBezTo>
                  <a:cubicBezTo>
                    <a:pt x="252799" y="361943"/>
                    <a:pt x="273516" y="382660"/>
                    <a:pt x="273516" y="408215"/>
                  </a:cubicBezTo>
                  <a:close/>
                  <a:moveTo>
                    <a:pt x="275571" y="770158"/>
                  </a:moveTo>
                  <a:cubicBezTo>
                    <a:pt x="275571" y="795713"/>
                    <a:pt x="255315" y="816430"/>
                    <a:pt x="230328" y="816430"/>
                  </a:cubicBezTo>
                  <a:cubicBezTo>
                    <a:pt x="205341" y="816430"/>
                    <a:pt x="185085" y="795713"/>
                    <a:pt x="185085" y="770158"/>
                  </a:cubicBezTo>
                  <a:cubicBezTo>
                    <a:pt x="185085" y="744603"/>
                    <a:pt x="205341" y="723886"/>
                    <a:pt x="230328" y="723886"/>
                  </a:cubicBezTo>
                  <a:cubicBezTo>
                    <a:pt x="255315" y="723886"/>
                    <a:pt x="275571" y="744603"/>
                    <a:pt x="275571" y="770158"/>
                  </a:cubicBezTo>
                  <a:close/>
                  <a:moveTo>
                    <a:pt x="275571" y="589187"/>
                  </a:moveTo>
                  <a:cubicBezTo>
                    <a:pt x="275571" y="614742"/>
                    <a:pt x="254854" y="635459"/>
                    <a:pt x="229299" y="635459"/>
                  </a:cubicBezTo>
                  <a:cubicBezTo>
                    <a:pt x="203744" y="635459"/>
                    <a:pt x="183027" y="614742"/>
                    <a:pt x="183027" y="589187"/>
                  </a:cubicBezTo>
                  <a:cubicBezTo>
                    <a:pt x="183027" y="563632"/>
                    <a:pt x="203744" y="542915"/>
                    <a:pt x="229299" y="542915"/>
                  </a:cubicBezTo>
                  <a:cubicBezTo>
                    <a:pt x="254854" y="542915"/>
                    <a:pt x="275571" y="563632"/>
                    <a:pt x="275571" y="589187"/>
                  </a:cubicBezTo>
                  <a:close/>
                  <a:moveTo>
                    <a:pt x="277627" y="951129"/>
                  </a:moveTo>
                  <a:cubicBezTo>
                    <a:pt x="277627" y="976684"/>
                    <a:pt x="257371" y="997401"/>
                    <a:pt x="232384" y="997401"/>
                  </a:cubicBezTo>
                  <a:cubicBezTo>
                    <a:pt x="207397" y="997401"/>
                    <a:pt x="187141" y="976684"/>
                    <a:pt x="187141" y="951129"/>
                  </a:cubicBezTo>
                  <a:cubicBezTo>
                    <a:pt x="187141" y="925574"/>
                    <a:pt x="207397" y="904857"/>
                    <a:pt x="232384" y="904857"/>
                  </a:cubicBezTo>
                  <a:cubicBezTo>
                    <a:pt x="257371" y="904857"/>
                    <a:pt x="277627" y="925574"/>
                    <a:pt x="277627" y="951129"/>
                  </a:cubicBezTo>
                  <a:close/>
                  <a:moveTo>
                    <a:pt x="279684" y="1132100"/>
                  </a:moveTo>
                  <a:cubicBezTo>
                    <a:pt x="279684" y="1157655"/>
                    <a:pt x="258967" y="1178372"/>
                    <a:pt x="233412" y="1178372"/>
                  </a:cubicBezTo>
                  <a:cubicBezTo>
                    <a:pt x="207857" y="1178372"/>
                    <a:pt x="187140" y="1157655"/>
                    <a:pt x="187140" y="1132100"/>
                  </a:cubicBezTo>
                  <a:cubicBezTo>
                    <a:pt x="187140" y="1106545"/>
                    <a:pt x="207857" y="1085828"/>
                    <a:pt x="233412" y="1085828"/>
                  </a:cubicBezTo>
                  <a:cubicBezTo>
                    <a:pt x="258967" y="1085828"/>
                    <a:pt x="279684" y="1106545"/>
                    <a:pt x="279684" y="1132100"/>
                  </a:cubicBezTo>
                  <a:close/>
                  <a:moveTo>
                    <a:pt x="281742" y="1313071"/>
                  </a:moveTo>
                  <a:cubicBezTo>
                    <a:pt x="281742" y="1338626"/>
                    <a:pt x="261025" y="1359343"/>
                    <a:pt x="235470" y="1359343"/>
                  </a:cubicBezTo>
                  <a:cubicBezTo>
                    <a:pt x="209915" y="1359343"/>
                    <a:pt x="189198" y="1338626"/>
                    <a:pt x="189198" y="1313071"/>
                  </a:cubicBezTo>
                  <a:cubicBezTo>
                    <a:pt x="189198" y="1287516"/>
                    <a:pt x="209915" y="1266799"/>
                    <a:pt x="235470" y="1266799"/>
                  </a:cubicBezTo>
                  <a:cubicBezTo>
                    <a:pt x="261025" y="1266799"/>
                    <a:pt x="281742" y="1287516"/>
                    <a:pt x="281742" y="1313071"/>
                  </a:cubicBezTo>
                  <a:close/>
                  <a:moveTo>
                    <a:pt x="283797" y="1493014"/>
                  </a:moveTo>
                  <a:cubicBezTo>
                    <a:pt x="283797" y="1519137"/>
                    <a:pt x="263080" y="1540314"/>
                    <a:pt x="237525" y="1540314"/>
                  </a:cubicBezTo>
                  <a:cubicBezTo>
                    <a:pt x="211970" y="1540314"/>
                    <a:pt x="191253" y="1519137"/>
                    <a:pt x="191253" y="1493014"/>
                  </a:cubicBezTo>
                  <a:cubicBezTo>
                    <a:pt x="191253" y="1466891"/>
                    <a:pt x="211970" y="1445714"/>
                    <a:pt x="237525" y="1445714"/>
                  </a:cubicBezTo>
                  <a:cubicBezTo>
                    <a:pt x="263080" y="1445714"/>
                    <a:pt x="283797" y="1466891"/>
                    <a:pt x="283797" y="1493014"/>
                  </a:cubicBezTo>
                  <a:close/>
                  <a:moveTo>
                    <a:pt x="285854" y="1673985"/>
                  </a:moveTo>
                  <a:cubicBezTo>
                    <a:pt x="285854" y="1700108"/>
                    <a:pt x="265137" y="1721285"/>
                    <a:pt x="239582" y="1721285"/>
                  </a:cubicBezTo>
                  <a:cubicBezTo>
                    <a:pt x="214027" y="1721285"/>
                    <a:pt x="193310" y="1700108"/>
                    <a:pt x="193310" y="1673985"/>
                  </a:cubicBezTo>
                  <a:cubicBezTo>
                    <a:pt x="193310" y="1647862"/>
                    <a:pt x="214027" y="1626685"/>
                    <a:pt x="239582" y="1626685"/>
                  </a:cubicBezTo>
                  <a:cubicBezTo>
                    <a:pt x="265137" y="1626685"/>
                    <a:pt x="285854" y="1647862"/>
                    <a:pt x="285854" y="1673985"/>
                  </a:cubicBezTo>
                  <a:close/>
                  <a:moveTo>
                    <a:pt x="460655" y="47300"/>
                  </a:moveTo>
                  <a:cubicBezTo>
                    <a:pt x="460655" y="73423"/>
                    <a:pt x="439938" y="94600"/>
                    <a:pt x="414383" y="94600"/>
                  </a:cubicBezTo>
                  <a:cubicBezTo>
                    <a:pt x="388828" y="94600"/>
                    <a:pt x="368111" y="73423"/>
                    <a:pt x="368111" y="47300"/>
                  </a:cubicBezTo>
                  <a:cubicBezTo>
                    <a:pt x="368111" y="21177"/>
                    <a:pt x="388828" y="0"/>
                    <a:pt x="414383" y="0"/>
                  </a:cubicBezTo>
                  <a:cubicBezTo>
                    <a:pt x="439938" y="0"/>
                    <a:pt x="460655" y="21177"/>
                    <a:pt x="460655" y="47300"/>
                  </a:cubicBezTo>
                  <a:close/>
                  <a:moveTo>
                    <a:pt x="462712" y="228272"/>
                  </a:moveTo>
                  <a:cubicBezTo>
                    <a:pt x="462712" y="254395"/>
                    <a:pt x="441995" y="275572"/>
                    <a:pt x="416440" y="275572"/>
                  </a:cubicBezTo>
                  <a:cubicBezTo>
                    <a:pt x="390885" y="275572"/>
                    <a:pt x="370168" y="254395"/>
                    <a:pt x="370168" y="228272"/>
                  </a:cubicBezTo>
                  <a:cubicBezTo>
                    <a:pt x="370168" y="202149"/>
                    <a:pt x="390885" y="180972"/>
                    <a:pt x="416440" y="180972"/>
                  </a:cubicBezTo>
                  <a:cubicBezTo>
                    <a:pt x="441995" y="180972"/>
                    <a:pt x="462712" y="202149"/>
                    <a:pt x="462712" y="228272"/>
                  </a:cubicBezTo>
                  <a:close/>
                  <a:moveTo>
                    <a:pt x="464768" y="589187"/>
                  </a:moveTo>
                  <a:cubicBezTo>
                    <a:pt x="464768" y="614742"/>
                    <a:pt x="444512" y="635459"/>
                    <a:pt x="419525" y="635459"/>
                  </a:cubicBezTo>
                  <a:cubicBezTo>
                    <a:pt x="394538" y="635459"/>
                    <a:pt x="374282" y="614742"/>
                    <a:pt x="374282" y="589187"/>
                  </a:cubicBezTo>
                  <a:cubicBezTo>
                    <a:pt x="374282" y="563632"/>
                    <a:pt x="394538" y="542915"/>
                    <a:pt x="419525" y="542915"/>
                  </a:cubicBezTo>
                  <a:cubicBezTo>
                    <a:pt x="444512" y="542915"/>
                    <a:pt x="464768" y="563632"/>
                    <a:pt x="464768" y="589187"/>
                  </a:cubicBezTo>
                  <a:close/>
                  <a:moveTo>
                    <a:pt x="464768" y="408215"/>
                  </a:moveTo>
                  <a:cubicBezTo>
                    <a:pt x="464768" y="433770"/>
                    <a:pt x="444051" y="454487"/>
                    <a:pt x="418496" y="454487"/>
                  </a:cubicBezTo>
                  <a:cubicBezTo>
                    <a:pt x="392941" y="454487"/>
                    <a:pt x="372224" y="433770"/>
                    <a:pt x="372224" y="408215"/>
                  </a:cubicBezTo>
                  <a:cubicBezTo>
                    <a:pt x="372224" y="382660"/>
                    <a:pt x="392941" y="361943"/>
                    <a:pt x="418496" y="361943"/>
                  </a:cubicBezTo>
                  <a:cubicBezTo>
                    <a:pt x="444051" y="361943"/>
                    <a:pt x="464768" y="382660"/>
                    <a:pt x="464768" y="408215"/>
                  </a:cubicBezTo>
                  <a:close/>
                  <a:moveTo>
                    <a:pt x="466826" y="770158"/>
                  </a:moveTo>
                  <a:cubicBezTo>
                    <a:pt x="466826" y="795713"/>
                    <a:pt x="446109" y="816430"/>
                    <a:pt x="420554" y="816430"/>
                  </a:cubicBezTo>
                  <a:cubicBezTo>
                    <a:pt x="394999" y="816430"/>
                    <a:pt x="374282" y="795713"/>
                    <a:pt x="374282" y="770158"/>
                  </a:cubicBezTo>
                  <a:cubicBezTo>
                    <a:pt x="374282" y="744603"/>
                    <a:pt x="394999" y="723886"/>
                    <a:pt x="420554" y="723886"/>
                  </a:cubicBezTo>
                  <a:cubicBezTo>
                    <a:pt x="446109" y="723886"/>
                    <a:pt x="466826" y="744603"/>
                    <a:pt x="466826" y="770158"/>
                  </a:cubicBezTo>
                  <a:close/>
                  <a:moveTo>
                    <a:pt x="468881" y="951129"/>
                  </a:moveTo>
                  <a:cubicBezTo>
                    <a:pt x="468881" y="976684"/>
                    <a:pt x="448164" y="997401"/>
                    <a:pt x="422609" y="997401"/>
                  </a:cubicBezTo>
                  <a:cubicBezTo>
                    <a:pt x="397054" y="997401"/>
                    <a:pt x="376337" y="976684"/>
                    <a:pt x="376337" y="951129"/>
                  </a:cubicBezTo>
                  <a:cubicBezTo>
                    <a:pt x="376337" y="925574"/>
                    <a:pt x="397054" y="904857"/>
                    <a:pt x="422609" y="904857"/>
                  </a:cubicBezTo>
                  <a:cubicBezTo>
                    <a:pt x="448164" y="904857"/>
                    <a:pt x="468881" y="925574"/>
                    <a:pt x="468881" y="951129"/>
                  </a:cubicBezTo>
                  <a:close/>
                  <a:moveTo>
                    <a:pt x="470939" y="1132100"/>
                  </a:moveTo>
                  <a:cubicBezTo>
                    <a:pt x="470939" y="1157655"/>
                    <a:pt x="450222" y="1178372"/>
                    <a:pt x="424667" y="1178372"/>
                  </a:cubicBezTo>
                  <a:cubicBezTo>
                    <a:pt x="399112" y="1178372"/>
                    <a:pt x="378395" y="1157655"/>
                    <a:pt x="378395" y="1132100"/>
                  </a:cubicBezTo>
                  <a:cubicBezTo>
                    <a:pt x="378395" y="1106545"/>
                    <a:pt x="399112" y="1085828"/>
                    <a:pt x="424667" y="1085828"/>
                  </a:cubicBezTo>
                  <a:cubicBezTo>
                    <a:pt x="450222" y="1085828"/>
                    <a:pt x="470939" y="1106545"/>
                    <a:pt x="470939" y="1132100"/>
                  </a:cubicBezTo>
                  <a:close/>
                  <a:moveTo>
                    <a:pt x="472994" y="1313071"/>
                  </a:moveTo>
                  <a:cubicBezTo>
                    <a:pt x="472994" y="1338626"/>
                    <a:pt x="452277" y="1359343"/>
                    <a:pt x="426722" y="1359343"/>
                  </a:cubicBezTo>
                  <a:cubicBezTo>
                    <a:pt x="401167" y="1359343"/>
                    <a:pt x="380450" y="1338626"/>
                    <a:pt x="380450" y="1313071"/>
                  </a:cubicBezTo>
                  <a:cubicBezTo>
                    <a:pt x="380450" y="1287516"/>
                    <a:pt x="401167" y="1266799"/>
                    <a:pt x="426722" y="1266799"/>
                  </a:cubicBezTo>
                  <a:cubicBezTo>
                    <a:pt x="452277" y="1266799"/>
                    <a:pt x="472994" y="1287516"/>
                    <a:pt x="472994" y="1313071"/>
                  </a:cubicBezTo>
                  <a:close/>
                  <a:moveTo>
                    <a:pt x="475049" y="1673985"/>
                  </a:moveTo>
                  <a:cubicBezTo>
                    <a:pt x="475049" y="1700108"/>
                    <a:pt x="454793" y="1721285"/>
                    <a:pt x="429806" y="1721285"/>
                  </a:cubicBezTo>
                  <a:cubicBezTo>
                    <a:pt x="404819" y="1721285"/>
                    <a:pt x="384563" y="1700108"/>
                    <a:pt x="384563" y="1673985"/>
                  </a:cubicBezTo>
                  <a:cubicBezTo>
                    <a:pt x="384563" y="1647862"/>
                    <a:pt x="404819" y="1626685"/>
                    <a:pt x="429806" y="1626685"/>
                  </a:cubicBezTo>
                  <a:cubicBezTo>
                    <a:pt x="454793" y="1626685"/>
                    <a:pt x="475049" y="1647862"/>
                    <a:pt x="475049" y="1673985"/>
                  </a:cubicBezTo>
                  <a:close/>
                  <a:moveTo>
                    <a:pt x="475051" y="1493014"/>
                  </a:moveTo>
                  <a:cubicBezTo>
                    <a:pt x="475051" y="1519137"/>
                    <a:pt x="454334" y="1540314"/>
                    <a:pt x="428779" y="1540314"/>
                  </a:cubicBezTo>
                  <a:cubicBezTo>
                    <a:pt x="403224" y="1540314"/>
                    <a:pt x="382507" y="1519137"/>
                    <a:pt x="382507" y="1493014"/>
                  </a:cubicBezTo>
                  <a:cubicBezTo>
                    <a:pt x="382507" y="1466891"/>
                    <a:pt x="403224" y="1445714"/>
                    <a:pt x="428779" y="1445714"/>
                  </a:cubicBezTo>
                  <a:cubicBezTo>
                    <a:pt x="454334" y="1445714"/>
                    <a:pt x="475051" y="1466891"/>
                    <a:pt x="475051" y="1493014"/>
                  </a:cubicBezTo>
                  <a:close/>
                  <a:moveTo>
                    <a:pt x="637513" y="47300"/>
                  </a:moveTo>
                  <a:cubicBezTo>
                    <a:pt x="637513" y="73423"/>
                    <a:pt x="616796" y="94600"/>
                    <a:pt x="591241" y="94600"/>
                  </a:cubicBezTo>
                  <a:cubicBezTo>
                    <a:pt x="565686" y="94600"/>
                    <a:pt x="544969" y="73423"/>
                    <a:pt x="544969" y="47300"/>
                  </a:cubicBezTo>
                  <a:cubicBezTo>
                    <a:pt x="544969" y="21177"/>
                    <a:pt x="565686" y="0"/>
                    <a:pt x="591241" y="0"/>
                  </a:cubicBezTo>
                  <a:cubicBezTo>
                    <a:pt x="616796" y="0"/>
                    <a:pt x="637513" y="21177"/>
                    <a:pt x="637513" y="47300"/>
                  </a:cubicBezTo>
                  <a:close/>
                  <a:moveTo>
                    <a:pt x="639570" y="228272"/>
                  </a:moveTo>
                  <a:cubicBezTo>
                    <a:pt x="639570" y="254395"/>
                    <a:pt x="618853" y="275572"/>
                    <a:pt x="593298" y="275572"/>
                  </a:cubicBezTo>
                  <a:cubicBezTo>
                    <a:pt x="567743" y="275572"/>
                    <a:pt x="547026" y="254395"/>
                    <a:pt x="547026" y="228272"/>
                  </a:cubicBezTo>
                  <a:cubicBezTo>
                    <a:pt x="547026" y="202149"/>
                    <a:pt x="567743" y="180972"/>
                    <a:pt x="593298" y="180972"/>
                  </a:cubicBezTo>
                  <a:cubicBezTo>
                    <a:pt x="618853" y="180972"/>
                    <a:pt x="639570" y="202149"/>
                    <a:pt x="639570" y="228272"/>
                  </a:cubicBezTo>
                  <a:close/>
                  <a:moveTo>
                    <a:pt x="641627" y="408215"/>
                  </a:moveTo>
                  <a:cubicBezTo>
                    <a:pt x="641627" y="433770"/>
                    <a:pt x="620910" y="454487"/>
                    <a:pt x="595355" y="454487"/>
                  </a:cubicBezTo>
                  <a:cubicBezTo>
                    <a:pt x="569800" y="454487"/>
                    <a:pt x="549083" y="433770"/>
                    <a:pt x="549083" y="408215"/>
                  </a:cubicBezTo>
                  <a:cubicBezTo>
                    <a:pt x="549083" y="382660"/>
                    <a:pt x="569800" y="361943"/>
                    <a:pt x="595355" y="361943"/>
                  </a:cubicBezTo>
                  <a:cubicBezTo>
                    <a:pt x="620910" y="361943"/>
                    <a:pt x="641627" y="382660"/>
                    <a:pt x="641627" y="408215"/>
                  </a:cubicBezTo>
                  <a:close/>
                  <a:moveTo>
                    <a:pt x="643682" y="770158"/>
                  </a:moveTo>
                  <a:cubicBezTo>
                    <a:pt x="643682" y="795713"/>
                    <a:pt x="623426" y="816430"/>
                    <a:pt x="598439" y="816430"/>
                  </a:cubicBezTo>
                  <a:cubicBezTo>
                    <a:pt x="573452" y="816430"/>
                    <a:pt x="553196" y="795713"/>
                    <a:pt x="553196" y="770158"/>
                  </a:cubicBezTo>
                  <a:cubicBezTo>
                    <a:pt x="553196" y="744603"/>
                    <a:pt x="573452" y="723886"/>
                    <a:pt x="598439" y="723886"/>
                  </a:cubicBezTo>
                  <a:cubicBezTo>
                    <a:pt x="623426" y="723886"/>
                    <a:pt x="643682" y="744603"/>
                    <a:pt x="643682" y="770158"/>
                  </a:cubicBezTo>
                  <a:close/>
                  <a:moveTo>
                    <a:pt x="643684" y="589187"/>
                  </a:moveTo>
                  <a:cubicBezTo>
                    <a:pt x="643684" y="614742"/>
                    <a:pt x="622967" y="635459"/>
                    <a:pt x="597412" y="635459"/>
                  </a:cubicBezTo>
                  <a:cubicBezTo>
                    <a:pt x="571857" y="635459"/>
                    <a:pt x="551140" y="614742"/>
                    <a:pt x="551140" y="589187"/>
                  </a:cubicBezTo>
                  <a:cubicBezTo>
                    <a:pt x="551140" y="563632"/>
                    <a:pt x="571857" y="542915"/>
                    <a:pt x="597412" y="542915"/>
                  </a:cubicBezTo>
                  <a:cubicBezTo>
                    <a:pt x="622967" y="542915"/>
                    <a:pt x="643684" y="563632"/>
                    <a:pt x="643684" y="589187"/>
                  </a:cubicBezTo>
                  <a:close/>
                  <a:moveTo>
                    <a:pt x="645740" y="951129"/>
                  </a:moveTo>
                  <a:cubicBezTo>
                    <a:pt x="645740" y="976684"/>
                    <a:pt x="625023" y="997401"/>
                    <a:pt x="599468" y="997401"/>
                  </a:cubicBezTo>
                  <a:cubicBezTo>
                    <a:pt x="573913" y="997401"/>
                    <a:pt x="553196" y="976684"/>
                    <a:pt x="553196" y="951129"/>
                  </a:cubicBezTo>
                  <a:cubicBezTo>
                    <a:pt x="553196" y="925574"/>
                    <a:pt x="573913" y="904857"/>
                    <a:pt x="599468" y="904857"/>
                  </a:cubicBezTo>
                  <a:cubicBezTo>
                    <a:pt x="625023" y="904857"/>
                    <a:pt x="645740" y="925574"/>
                    <a:pt x="645740" y="951129"/>
                  </a:cubicBezTo>
                  <a:close/>
                  <a:moveTo>
                    <a:pt x="647797" y="1132100"/>
                  </a:moveTo>
                  <a:cubicBezTo>
                    <a:pt x="647797" y="1157655"/>
                    <a:pt x="627080" y="1178372"/>
                    <a:pt x="601525" y="1178372"/>
                  </a:cubicBezTo>
                  <a:cubicBezTo>
                    <a:pt x="575970" y="1178372"/>
                    <a:pt x="555253" y="1157655"/>
                    <a:pt x="555253" y="1132100"/>
                  </a:cubicBezTo>
                  <a:cubicBezTo>
                    <a:pt x="555253" y="1106545"/>
                    <a:pt x="575970" y="1085828"/>
                    <a:pt x="601525" y="1085828"/>
                  </a:cubicBezTo>
                  <a:cubicBezTo>
                    <a:pt x="627080" y="1085828"/>
                    <a:pt x="647797" y="1106545"/>
                    <a:pt x="647797" y="1132100"/>
                  </a:cubicBezTo>
                  <a:close/>
                  <a:moveTo>
                    <a:pt x="649853" y="1313071"/>
                  </a:moveTo>
                  <a:cubicBezTo>
                    <a:pt x="649853" y="1338626"/>
                    <a:pt x="629136" y="1359343"/>
                    <a:pt x="603581" y="1359343"/>
                  </a:cubicBezTo>
                  <a:cubicBezTo>
                    <a:pt x="578026" y="1359343"/>
                    <a:pt x="557309" y="1338626"/>
                    <a:pt x="557309" y="1313071"/>
                  </a:cubicBezTo>
                  <a:cubicBezTo>
                    <a:pt x="557309" y="1287516"/>
                    <a:pt x="578026" y="1266799"/>
                    <a:pt x="603581" y="1266799"/>
                  </a:cubicBezTo>
                  <a:cubicBezTo>
                    <a:pt x="629136" y="1266799"/>
                    <a:pt x="649853" y="1287516"/>
                    <a:pt x="649853" y="1313071"/>
                  </a:cubicBezTo>
                  <a:close/>
                  <a:moveTo>
                    <a:pt x="651909" y="1493014"/>
                  </a:moveTo>
                  <a:cubicBezTo>
                    <a:pt x="651909" y="1519137"/>
                    <a:pt x="631192" y="1540314"/>
                    <a:pt x="605637" y="1540314"/>
                  </a:cubicBezTo>
                  <a:cubicBezTo>
                    <a:pt x="580082" y="1540314"/>
                    <a:pt x="559365" y="1519137"/>
                    <a:pt x="559365" y="1493014"/>
                  </a:cubicBezTo>
                  <a:cubicBezTo>
                    <a:pt x="559365" y="1466891"/>
                    <a:pt x="580082" y="1445714"/>
                    <a:pt x="605637" y="1445714"/>
                  </a:cubicBezTo>
                  <a:cubicBezTo>
                    <a:pt x="631192" y="1445714"/>
                    <a:pt x="651909" y="1466891"/>
                    <a:pt x="651909" y="1493014"/>
                  </a:cubicBezTo>
                  <a:close/>
                  <a:moveTo>
                    <a:pt x="653965" y="1673985"/>
                  </a:moveTo>
                  <a:cubicBezTo>
                    <a:pt x="653965" y="1700108"/>
                    <a:pt x="633248" y="1721285"/>
                    <a:pt x="607693" y="1721285"/>
                  </a:cubicBezTo>
                  <a:cubicBezTo>
                    <a:pt x="582138" y="1721285"/>
                    <a:pt x="561421" y="1700108"/>
                    <a:pt x="561421" y="1673985"/>
                  </a:cubicBezTo>
                  <a:cubicBezTo>
                    <a:pt x="561421" y="1647862"/>
                    <a:pt x="582138" y="1626685"/>
                    <a:pt x="607693" y="1626685"/>
                  </a:cubicBezTo>
                  <a:cubicBezTo>
                    <a:pt x="633248" y="1626685"/>
                    <a:pt x="653965" y="1647862"/>
                    <a:pt x="653965" y="1673985"/>
                  </a:cubicBezTo>
                  <a:close/>
                </a:path>
              </a:pathLst>
            </a:custGeom>
            <a:solidFill>
              <a:srgbClr val="FED6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7" name="图片 76">
              <a:extLst>
                <a:ext uri="{FF2B5EF4-FFF2-40B4-BE49-F238E27FC236}">
                  <a16:creationId xmlns:a16="http://schemas.microsoft.com/office/drawing/2014/main" id="{B24E7A93-6EA4-4708-AB30-13CCA2B484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46906" y="4522276"/>
              <a:ext cx="1845094" cy="973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64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0EB6EAC-9023-4518-829D-02691BB6152E}"/>
              </a:ext>
            </a:extLst>
          </p:cNvPr>
          <p:cNvSpPr txBox="1"/>
          <p:nvPr/>
        </p:nvSpPr>
        <p:spPr>
          <a:xfrm>
            <a:off x="8098971" y="1407295"/>
            <a:ext cx="195598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i="1">
                <a:solidFill>
                  <a:srgbClr val="FFF0E5"/>
                </a:solidFill>
                <a:cs typeface="+mn-ea"/>
                <a:sym typeface="+mn-lt"/>
              </a:rPr>
              <a:t>04</a:t>
            </a:r>
            <a:endParaRPr lang="zh-CN" altLang="en-US" sz="11500" i="1">
              <a:solidFill>
                <a:srgbClr val="FFF0E5"/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821DDE0-2E68-4CEA-9D3B-8F9C5176DD16}"/>
              </a:ext>
            </a:extLst>
          </p:cNvPr>
          <p:cNvGrpSpPr/>
          <p:nvPr/>
        </p:nvGrpSpPr>
        <p:grpSpPr>
          <a:xfrm>
            <a:off x="3561094" y="5050969"/>
            <a:ext cx="1010905" cy="1204687"/>
            <a:chOff x="3561094" y="5050969"/>
            <a:chExt cx="1010905" cy="1204687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6964266-16A5-4A7C-A8CE-E978EDE01B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8571" y="5050969"/>
              <a:ext cx="522514" cy="682172"/>
            </a:xfrm>
            <a:prstGeom prst="line">
              <a:avLst/>
            </a:prstGeom>
            <a:ln w="28575">
              <a:solidFill>
                <a:srgbClr val="FFF0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B66AD260-B9D0-4A26-B7F8-384704716D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71775" y="5050969"/>
              <a:ext cx="400224" cy="522515"/>
            </a:xfrm>
            <a:prstGeom prst="line">
              <a:avLst/>
            </a:prstGeom>
            <a:ln w="28575">
              <a:solidFill>
                <a:srgbClr val="FFF0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1BD6DD82-E1FB-409D-853C-9B0FF19B22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1094" y="5733141"/>
              <a:ext cx="400224" cy="522515"/>
            </a:xfrm>
            <a:prstGeom prst="line">
              <a:avLst/>
            </a:prstGeom>
            <a:ln w="28575">
              <a:solidFill>
                <a:srgbClr val="FFF0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EE694344-E62C-4D76-9267-9132693991A8}"/>
              </a:ext>
            </a:extLst>
          </p:cNvPr>
          <p:cNvGrpSpPr/>
          <p:nvPr/>
        </p:nvGrpSpPr>
        <p:grpSpPr>
          <a:xfrm>
            <a:off x="7936281" y="3852305"/>
            <a:ext cx="3168230" cy="1400095"/>
            <a:chOff x="7936281" y="3852305"/>
            <a:chExt cx="3168230" cy="140009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7B2842-CD6F-4C65-9B8E-64069C8C93C7}"/>
                </a:ext>
              </a:extLst>
            </p:cNvPr>
            <p:cNvSpPr/>
            <p:nvPr/>
          </p:nvSpPr>
          <p:spPr>
            <a:xfrm>
              <a:off x="7942954" y="4477123"/>
              <a:ext cx="3161557" cy="775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62ECFD9-72A7-46E2-A9E2-F1155790BF60}"/>
                </a:ext>
              </a:extLst>
            </p:cNvPr>
            <p:cNvSpPr txBox="1"/>
            <p:nvPr/>
          </p:nvSpPr>
          <p:spPr>
            <a:xfrm>
              <a:off x="7936281" y="3852305"/>
              <a:ext cx="2010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spc="300" dirty="0">
                  <a:solidFill>
                    <a:srgbClr val="FFF0E5"/>
                  </a:solidFill>
                  <a:cs typeface="+mn-ea"/>
                  <a:sym typeface="+mn-lt"/>
                </a:rPr>
                <a:t>Add title</a:t>
              </a:r>
              <a:endParaRPr lang="zh-CN" altLang="en-US" sz="2800" spc="300" dirty="0">
                <a:solidFill>
                  <a:srgbClr val="FFF0E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Oval 48">
            <a:extLst>
              <a:ext uri="{FF2B5EF4-FFF2-40B4-BE49-F238E27FC236}">
                <a16:creationId xmlns:a16="http://schemas.microsoft.com/office/drawing/2014/main" id="{3EC44AEC-EB0B-4060-B174-9D9B2A2C628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334719" y="-98644"/>
            <a:ext cx="653965" cy="1721285"/>
          </a:xfrm>
          <a:custGeom>
            <a:avLst/>
            <a:gdLst/>
            <a:ahLst/>
            <a:cxnLst/>
            <a:rect l="l" t="t" r="r" b="b"/>
            <a:pathLst>
              <a:path w="653965" h="1721285">
                <a:moveTo>
                  <a:pt x="92544" y="47300"/>
                </a:moveTo>
                <a:cubicBezTo>
                  <a:pt x="92544" y="73423"/>
                  <a:pt x="71827" y="94600"/>
                  <a:pt x="46272" y="94600"/>
                </a:cubicBezTo>
                <a:cubicBezTo>
                  <a:pt x="20717" y="94600"/>
                  <a:pt x="0" y="73423"/>
                  <a:pt x="0" y="47300"/>
                </a:cubicBezTo>
                <a:cubicBezTo>
                  <a:pt x="0" y="21177"/>
                  <a:pt x="20717" y="0"/>
                  <a:pt x="46272" y="0"/>
                </a:cubicBezTo>
                <a:cubicBezTo>
                  <a:pt x="71827" y="0"/>
                  <a:pt x="92544" y="21177"/>
                  <a:pt x="92544" y="47300"/>
                </a:cubicBezTo>
                <a:close/>
                <a:moveTo>
                  <a:pt x="94600" y="228272"/>
                </a:moveTo>
                <a:cubicBezTo>
                  <a:pt x="94600" y="254395"/>
                  <a:pt x="73883" y="275572"/>
                  <a:pt x="48328" y="275572"/>
                </a:cubicBezTo>
                <a:cubicBezTo>
                  <a:pt x="22773" y="275572"/>
                  <a:pt x="2056" y="254395"/>
                  <a:pt x="2056" y="228272"/>
                </a:cubicBezTo>
                <a:cubicBezTo>
                  <a:pt x="2056" y="202149"/>
                  <a:pt x="22773" y="180972"/>
                  <a:pt x="48328" y="180972"/>
                </a:cubicBezTo>
                <a:cubicBezTo>
                  <a:pt x="73883" y="180972"/>
                  <a:pt x="94600" y="202149"/>
                  <a:pt x="94600" y="228272"/>
                </a:cubicBezTo>
                <a:close/>
                <a:moveTo>
                  <a:pt x="96656" y="589187"/>
                </a:moveTo>
                <a:cubicBezTo>
                  <a:pt x="96656" y="614742"/>
                  <a:pt x="76400" y="635459"/>
                  <a:pt x="51413" y="635459"/>
                </a:cubicBezTo>
                <a:cubicBezTo>
                  <a:pt x="26426" y="635459"/>
                  <a:pt x="6170" y="614742"/>
                  <a:pt x="6170" y="589187"/>
                </a:cubicBezTo>
                <a:cubicBezTo>
                  <a:pt x="6170" y="563632"/>
                  <a:pt x="26426" y="542915"/>
                  <a:pt x="51413" y="542915"/>
                </a:cubicBezTo>
                <a:cubicBezTo>
                  <a:pt x="76400" y="542915"/>
                  <a:pt x="96656" y="563632"/>
                  <a:pt x="96656" y="589187"/>
                </a:cubicBezTo>
                <a:close/>
                <a:moveTo>
                  <a:pt x="96657" y="408215"/>
                </a:moveTo>
                <a:cubicBezTo>
                  <a:pt x="96657" y="433770"/>
                  <a:pt x="75940" y="454487"/>
                  <a:pt x="50385" y="454487"/>
                </a:cubicBezTo>
                <a:cubicBezTo>
                  <a:pt x="24830" y="454487"/>
                  <a:pt x="4113" y="433770"/>
                  <a:pt x="4113" y="408215"/>
                </a:cubicBezTo>
                <a:cubicBezTo>
                  <a:pt x="4113" y="382660"/>
                  <a:pt x="24830" y="361943"/>
                  <a:pt x="50385" y="361943"/>
                </a:cubicBezTo>
                <a:cubicBezTo>
                  <a:pt x="75940" y="361943"/>
                  <a:pt x="96657" y="382660"/>
                  <a:pt x="96657" y="408215"/>
                </a:cubicBezTo>
                <a:close/>
                <a:moveTo>
                  <a:pt x="98713" y="770158"/>
                </a:moveTo>
                <a:cubicBezTo>
                  <a:pt x="98713" y="795713"/>
                  <a:pt x="78457" y="816430"/>
                  <a:pt x="53470" y="816430"/>
                </a:cubicBezTo>
                <a:cubicBezTo>
                  <a:pt x="28483" y="816430"/>
                  <a:pt x="8227" y="795713"/>
                  <a:pt x="8227" y="770158"/>
                </a:cubicBezTo>
                <a:cubicBezTo>
                  <a:pt x="8227" y="744603"/>
                  <a:pt x="28483" y="723886"/>
                  <a:pt x="53470" y="723886"/>
                </a:cubicBezTo>
                <a:cubicBezTo>
                  <a:pt x="78457" y="723886"/>
                  <a:pt x="98713" y="744603"/>
                  <a:pt x="98713" y="770158"/>
                </a:cubicBezTo>
                <a:close/>
                <a:moveTo>
                  <a:pt x="100770" y="951129"/>
                </a:moveTo>
                <a:cubicBezTo>
                  <a:pt x="100770" y="976684"/>
                  <a:pt x="80053" y="997401"/>
                  <a:pt x="54498" y="997401"/>
                </a:cubicBezTo>
                <a:cubicBezTo>
                  <a:pt x="28943" y="997401"/>
                  <a:pt x="8226" y="976684"/>
                  <a:pt x="8226" y="951129"/>
                </a:cubicBezTo>
                <a:cubicBezTo>
                  <a:pt x="8226" y="925574"/>
                  <a:pt x="28943" y="904857"/>
                  <a:pt x="54498" y="904857"/>
                </a:cubicBezTo>
                <a:cubicBezTo>
                  <a:pt x="80053" y="904857"/>
                  <a:pt x="100770" y="925574"/>
                  <a:pt x="100770" y="951129"/>
                </a:cubicBezTo>
                <a:close/>
                <a:moveTo>
                  <a:pt x="102826" y="1132100"/>
                </a:moveTo>
                <a:cubicBezTo>
                  <a:pt x="102826" y="1157655"/>
                  <a:pt x="82109" y="1178372"/>
                  <a:pt x="56554" y="1178372"/>
                </a:cubicBezTo>
                <a:cubicBezTo>
                  <a:pt x="30999" y="1178372"/>
                  <a:pt x="10282" y="1157655"/>
                  <a:pt x="10282" y="1132100"/>
                </a:cubicBezTo>
                <a:cubicBezTo>
                  <a:pt x="10282" y="1106545"/>
                  <a:pt x="30999" y="1085828"/>
                  <a:pt x="56554" y="1085828"/>
                </a:cubicBezTo>
                <a:cubicBezTo>
                  <a:pt x="82109" y="1085828"/>
                  <a:pt x="102826" y="1106545"/>
                  <a:pt x="102826" y="1132100"/>
                </a:cubicBezTo>
                <a:close/>
                <a:moveTo>
                  <a:pt x="104883" y="1313071"/>
                </a:moveTo>
                <a:cubicBezTo>
                  <a:pt x="104883" y="1338626"/>
                  <a:pt x="84166" y="1359343"/>
                  <a:pt x="58611" y="1359343"/>
                </a:cubicBezTo>
                <a:cubicBezTo>
                  <a:pt x="33056" y="1359343"/>
                  <a:pt x="12339" y="1338626"/>
                  <a:pt x="12339" y="1313071"/>
                </a:cubicBezTo>
                <a:cubicBezTo>
                  <a:pt x="12339" y="1287516"/>
                  <a:pt x="33056" y="1266799"/>
                  <a:pt x="58611" y="1266799"/>
                </a:cubicBezTo>
                <a:cubicBezTo>
                  <a:pt x="84166" y="1266799"/>
                  <a:pt x="104883" y="1287516"/>
                  <a:pt x="104883" y="1313071"/>
                </a:cubicBezTo>
                <a:close/>
                <a:moveTo>
                  <a:pt x="106938" y="1673985"/>
                </a:moveTo>
                <a:cubicBezTo>
                  <a:pt x="106938" y="1700108"/>
                  <a:pt x="86682" y="1721285"/>
                  <a:pt x="61695" y="1721285"/>
                </a:cubicBezTo>
                <a:cubicBezTo>
                  <a:pt x="36708" y="1721285"/>
                  <a:pt x="16452" y="1700108"/>
                  <a:pt x="16452" y="1673985"/>
                </a:cubicBezTo>
                <a:cubicBezTo>
                  <a:pt x="16452" y="1647862"/>
                  <a:pt x="36708" y="1626685"/>
                  <a:pt x="61695" y="1626685"/>
                </a:cubicBezTo>
                <a:cubicBezTo>
                  <a:pt x="86682" y="1626685"/>
                  <a:pt x="106938" y="1647862"/>
                  <a:pt x="106938" y="1673985"/>
                </a:cubicBezTo>
                <a:close/>
                <a:moveTo>
                  <a:pt x="106939" y="1493014"/>
                </a:moveTo>
                <a:cubicBezTo>
                  <a:pt x="106939" y="1519137"/>
                  <a:pt x="86222" y="1540314"/>
                  <a:pt x="60667" y="1540314"/>
                </a:cubicBezTo>
                <a:cubicBezTo>
                  <a:pt x="35112" y="1540314"/>
                  <a:pt x="14395" y="1519137"/>
                  <a:pt x="14395" y="1493014"/>
                </a:cubicBezTo>
                <a:cubicBezTo>
                  <a:pt x="14395" y="1466891"/>
                  <a:pt x="35112" y="1445714"/>
                  <a:pt x="60667" y="1445714"/>
                </a:cubicBezTo>
                <a:cubicBezTo>
                  <a:pt x="86222" y="1445714"/>
                  <a:pt x="106939" y="1466891"/>
                  <a:pt x="106939" y="1493014"/>
                </a:cubicBezTo>
                <a:close/>
                <a:moveTo>
                  <a:pt x="269402" y="47300"/>
                </a:moveTo>
                <a:cubicBezTo>
                  <a:pt x="269402" y="73423"/>
                  <a:pt x="248685" y="94600"/>
                  <a:pt x="223130" y="94600"/>
                </a:cubicBezTo>
                <a:cubicBezTo>
                  <a:pt x="197575" y="94600"/>
                  <a:pt x="176858" y="73423"/>
                  <a:pt x="176858" y="47300"/>
                </a:cubicBezTo>
                <a:cubicBezTo>
                  <a:pt x="176858" y="21177"/>
                  <a:pt x="197575" y="0"/>
                  <a:pt x="223130" y="0"/>
                </a:cubicBezTo>
                <a:cubicBezTo>
                  <a:pt x="248685" y="0"/>
                  <a:pt x="269402" y="21177"/>
                  <a:pt x="269402" y="47300"/>
                </a:cubicBezTo>
                <a:close/>
                <a:moveTo>
                  <a:pt x="271458" y="228272"/>
                </a:moveTo>
                <a:cubicBezTo>
                  <a:pt x="271458" y="254395"/>
                  <a:pt x="250741" y="275572"/>
                  <a:pt x="225186" y="275572"/>
                </a:cubicBezTo>
                <a:cubicBezTo>
                  <a:pt x="199631" y="275572"/>
                  <a:pt x="178914" y="254395"/>
                  <a:pt x="178914" y="228272"/>
                </a:cubicBezTo>
                <a:cubicBezTo>
                  <a:pt x="178914" y="202149"/>
                  <a:pt x="199631" y="180972"/>
                  <a:pt x="225186" y="180972"/>
                </a:cubicBezTo>
                <a:cubicBezTo>
                  <a:pt x="250741" y="180972"/>
                  <a:pt x="271458" y="202149"/>
                  <a:pt x="271458" y="228272"/>
                </a:cubicBezTo>
                <a:close/>
                <a:moveTo>
                  <a:pt x="273516" y="408215"/>
                </a:moveTo>
                <a:cubicBezTo>
                  <a:pt x="273516" y="433770"/>
                  <a:pt x="252799" y="454487"/>
                  <a:pt x="227244" y="454487"/>
                </a:cubicBezTo>
                <a:cubicBezTo>
                  <a:pt x="201689" y="454487"/>
                  <a:pt x="180972" y="433770"/>
                  <a:pt x="180972" y="408215"/>
                </a:cubicBezTo>
                <a:cubicBezTo>
                  <a:pt x="180972" y="382660"/>
                  <a:pt x="201689" y="361943"/>
                  <a:pt x="227244" y="361943"/>
                </a:cubicBezTo>
                <a:cubicBezTo>
                  <a:pt x="252799" y="361943"/>
                  <a:pt x="273516" y="382660"/>
                  <a:pt x="273516" y="408215"/>
                </a:cubicBezTo>
                <a:close/>
                <a:moveTo>
                  <a:pt x="275571" y="770158"/>
                </a:moveTo>
                <a:cubicBezTo>
                  <a:pt x="275571" y="795713"/>
                  <a:pt x="255315" y="816430"/>
                  <a:pt x="230328" y="816430"/>
                </a:cubicBezTo>
                <a:cubicBezTo>
                  <a:pt x="205341" y="816430"/>
                  <a:pt x="185085" y="795713"/>
                  <a:pt x="185085" y="770158"/>
                </a:cubicBezTo>
                <a:cubicBezTo>
                  <a:pt x="185085" y="744603"/>
                  <a:pt x="205341" y="723886"/>
                  <a:pt x="230328" y="723886"/>
                </a:cubicBezTo>
                <a:cubicBezTo>
                  <a:pt x="255315" y="723886"/>
                  <a:pt x="275571" y="744603"/>
                  <a:pt x="275571" y="770158"/>
                </a:cubicBezTo>
                <a:close/>
                <a:moveTo>
                  <a:pt x="275571" y="589187"/>
                </a:moveTo>
                <a:cubicBezTo>
                  <a:pt x="275571" y="614742"/>
                  <a:pt x="254854" y="635459"/>
                  <a:pt x="229299" y="635459"/>
                </a:cubicBezTo>
                <a:cubicBezTo>
                  <a:pt x="203744" y="635459"/>
                  <a:pt x="183027" y="614742"/>
                  <a:pt x="183027" y="589187"/>
                </a:cubicBezTo>
                <a:cubicBezTo>
                  <a:pt x="183027" y="563632"/>
                  <a:pt x="203744" y="542915"/>
                  <a:pt x="229299" y="542915"/>
                </a:cubicBezTo>
                <a:cubicBezTo>
                  <a:pt x="254854" y="542915"/>
                  <a:pt x="275571" y="563632"/>
                  <a:pt x="275571" y="589187"/>
                </a:cubicBezTo>
                <a:close/>
                <a:moveTo>
                  <a:pt x="277627" y="951129"/>
                </a:moveTo>
                <a:cubicBezTo>
                  <a:pt x="277627" y="976684"/>
                  <a:pt x="257371" y="997401"/>
                  <a:pt x="232384" y="997401"/>
                </a:cubicBezTo>
                <a:cubicBezTo>
                  <a:pt x="207397" y="997401"/>
                  <a:pt x="187141" y="976684"/>
                  <a:pt x="187141" y="951129"/>
                </a:cubicBezTo>
                <a:cubicBezTo>
                  <a:pt x="187141" y="925574"/>
                  <a:pt x="207397" y="904857"/>
                  <a:pt x="232384" y="904857"/>
                </a:cubicBezTo>
                <a:cubicBezTo>
                  <a:pt x="257371" y="904857"/>
                  <a:pt x="277627" y="925574"/>
                  <a:pt x="277627" y="951129"/>
                </a:cubicBezTo>
                <a:close/>
                <a:moveTo>
                  <a:pt x="279684" y="1132100"/>
                </a:moveTo>
                <a:cubicBezTo>
                  <a:pt x="279684" y="1157655"/>
                  <a:pt x="258967" y="1178372"/>
                  <a:pt x="233412" y="1178372"/>
                </a:cubicBezTo>
                <a:cubicBezTo>
                  <a:pt x="207857" y="1178372"/>
                  <a:pt x="187140" y="1157655"/>
                  <a:pt x="187140" y="1132100"/>
                </a:cubicBezTo>
                <a:cubicBezTo>
                  <a:pt x="187140" y="1106545"/>
                  <a:pt x="207857" y="1085828"/>
                  <a:pt x="233412" y="1085828"/>
                </a:cubicBezTo>
                <a:cubicBezTo>
                  <a:pt x="258967" y="1085828"/>
                  <a:pt x="279684" y="1106545"/>
                  <a:pt x="279684" y="1132100"/>
                </a:cubicBezTo>
                <a:close/>
                <a:moveTo>
                  <a:pt x="281742" y="1313071"/>
                </a:moveTo>
                <a:cubicBezTo>
                  <a:pt x="281742" y="1338626"/>
                  <a:pt x="261025" y="1359343"/>
                  <a:pt x="235470" y="1359343"/>
                </a:cubicBezTo>
                <a:cubicBezTo>
                  <a:pt x="209915" y="1359343"/>
                  <a:pt x="189198" y="1338626"/>
                  <a:pt x="189198" y="1313071"/>
                </a:cubicBezTo>
                <a:cubicBezTo>
                  <a:pt x="189198" y="1287516"/>
                  <a:pt x="209915" y="1266799"/>
                  <a:pt x="235470" y="1266799"/>
                </a:cubicBezTo>
                <a:cubicBezTo>
                  <a:pt x="261025" y="1266799"/>
                  <a:pt x="281742" y="1287516"/>
                  <a:pt x="281742" y="1313071"/>
                </a:cubicBezTo>
                <a:close/>
                <a:moveTo>
                  <a:pt x="283797" y="1493014"/>
                </a:moveTo>
                <a:cubicBezTo>
                  <a:pt x="283797" y="1519137"/>
                  <a:pt x="263080" y="1540314"/>
                  <a:pt x="237525" y="1540314"/>
                </a:cubicBezTo>
                <a:cubicBezTo>
                  <a:pt x="211970" y="1540314"/>
                  <a:pt x="191253" y="1519137"/>
                  <a:pt x="191253" y="1493014"/>
                </a:cubicBezTo>
                <a:cubicBezTo>
                  <a:pt x="191253" y="1466891"/>
                  <a:pt x="211970" y="1445714"/>
                  <a:pt x="237525" y="1445714"/>
                </a:cubicBezTo>
                <a:cubicBezTo>
                  <a:pt x="263080" y="1445714"/>
                  <a:pt x="283797" y="1466891"/>
                  <a:pt x="283797" y="1493014"/>
                </a:cubicBezTo>
                <a:close/>
                <a:moveTo>
                  <a:pt x="285854" y="1673985"/>
                </a:moveTo>
                <a:cubicBezTo>
                  <a:pt x="285854" y="1700108"/>
                  <a:pt x="265137" y="1721285"/>
                  <a:pt x="239582" y="1721285"/>
                </a:cubicBezTo>
                <a:cubicBezTo>
                  <a:pt x="214027" y="1721285"/>
                  <a:pt x="193310" y="1700108"/>
                  <a:pt x="193310" y="1673985"/>
                </a:cubicBezTo>
                <a:cubicBezTo>
                  <a:pt x="193310" y="1647862"/>
                  <a:pt x="214027" y="1626685"/>
                  <a:pt x="239582" y="1626685"/>
                </a:cubicBezTo>
                <a:cubicBezTo>
                  <a:pt x="265137" y="1626685"/>
                  <a:pt x="285854" y="1647862"/>
                  <a:pt x="285854" y="1673985"/>
                </a:cubicBezTo>
                <a:close/>
                <a:moveTo>
                  <a:pt x="460655" y="47300"/>
                </a:moveTo>
                <a:cubicBezTo>
                  <a:pt x="460655" y="73423"/>
                  <a:pt x="439938" y="94600"/>
                  <a:pt x="414383" y="94600"/>
                </a:cubicBezTo>
                <a:cubicBezTo>
                  <a:pt x="388828" y="94600"/>
                  <a:pt x="368111" y="73423"/>
                  <a:pt x="368111" y="47300"/>
                </a:cubicBezTo>
                <a:cubicBezTo>
                  <a:pt x="368111" y="21177"/>
                  <a:pt x="388828" y="0"/>
                  <a:pt x="414383" y="0"/>
                </a:cubicBezTo>
                <a:cubicBezTo>
                  <a:pt x="439938" y="0"/>
                  <a:pt x="460655" y="21177"/>
                  <a:pt x="460655" y="47300"/>
                </a:cubicBezTo>
                <a:close/>
                <a:moveTo>
                  <a:pt x="462712" y="228272"/>
                </a:moveTo>
                <a:cubicBezTo>
                  <a:pt x="462712" y="254395"/>
                  <a:pt x="441995" y="275572"/>
                  <a:pt x="416440" y="275572"/>
                </a:cubicBezTo>
                <a:cubicBezTo>
                  <a:pt x="390885" y="275572"/>
                  <a:pt x="370168" y="254395"/>
                  <a:pt x="370168" y="228272"/>
                </a:cubicBezTo>
                <a:cubicBezTo>
                  <a:pt x="370168" y="202149"/>
                  <a:pt x="390885" y="180972"/>
                  <a:pt x="416440" y="180972"/>
                </a:cubicBezTo>
                <a:cubicBezTo>
                  <a:pt x="441995" y="180972"/>
                  <a:pt x="462712" y="202149"/>
                  <a:pt x="462712" y="228272"/>
                </a:cubicBezTo>
                <a:close/>
                <a:moveTo>
                  <a:pt x="464768" y="589187"/>
                </a:moveTo>
                <a:cubicBezTo>
                  <a:pt x="464768" y="614742"/>
                  <a:pt x="444512" y="635459"/>
                  <a:pt x="419525" y="635459"/>
                </a:cubicBezTo>
                <a:cubicBezTo>
                  <a:pt x="394538" y="635459"/>
                  <a:pt x="374282" y="614742"/>
                  <a:pt x="374282" y="589187"/>
                </a:cubicBezTo>
                <a:cubicBezTo>
                  <a:pt x="374282" y="563632"/>
                  <a:pt x="394538" y="542915"/>
                  <a:pt x="419525" y="542915"/>
                </a:cubicBezTo>
                <a:cubicBezTo>
                  <a:pt x="444512" y="542915"/>
                  <a:pt x="464768" y="563632"/>
                  <a:pt x="464768" y="589187"/>
                </a:cubicBezTo>
                <a:close/>
                <a:moveTo>
                  <a:pt x="464768" y="408215"/>
                </a:moveTo>
                <a:cubicBezTo>
                  <a:pt x="464768" y="433770"/>
                  <a:pt x="444051" y="454487"/>
                  <a:pt x="418496" y="454487"/>
                </a:cubicBezTo>
                <a:cubicBezTo>
                  <a:pt x="392941" y="454487"/>
                  <a:pt x="372224" y="433770"/>
                  <a:pt x="372224" y="408215"/>
                </a:cubicBezTo>
                <a:cubicBezTo>
                  <a:pt x="372224" y="382660"/>
                  <a:pt x="392941" y="361943"/>
                  <a:pt x="418496" y="361943"/>
                </a:cubicBezTo>
                <a:cubicBezTo>
                  <a:pt x="444051" y="361943"/>
                  <a:pt x="464768" y="382660"/>
                  <a:pt x="464768" y="408215"/>
                </a:cubicBezTo>
                <a:close/>
                <a:moveTo>
                  <a:pt x="466826" y="770158"/>
                </a:moveTo>
                <a:cubicBezTo>
                  <a:pt x="466826" y="795713"/>
                  <a:pt x="446109" y="816430"/>
                  <a:pt x="420554" y="816430"/>
                </a:cubicBezTo>
                <a:cubicBezTo>
                  <a:pt x="394999" y="816430"/>
                  <a:pt x="374282" y="795713"/>
                  <a:pt x="374282" y="770158"/>
                </a:cubicBezTo>
                <a:cubicBezTo>
                  <a:pt x="374282" y="744603"/>
                  <a:pt x="394999" y="723886"/>
                  <a:pt x="420554" y="723886"/>
                </a:cubicBezTo>
                <a:cubicBezTo>
                  <a:pt x="446109" y="723886"/>
                  <a:pt x="466826" y="744603"/>
                  <a:pt x="466826" y="770158"/>
                </a:cubicBezTo>
                <a:close/>
                <a:moveTo>
                  <a:pt x="468881" y="951129"/>
                </a:moveTo>
                <a:cubicBezTo>
                  <a:pt x="468881" y="976684"/>
                  <a:pt x="448164" y="997401"/>
                  <a:pt x="422609" y="997401"/>
                </a:cubicBezTo>
                <a:cubicBezTo>
                  <a:pt x="397054" y="997401"/>
                  <a:pt x="376337" y="976684"/>
                  <a:pt x="376337" y="951129"/>
                </a:cubicBezTo>
                <a:cubicBezTo>
                  <a:pt x="376337" y="925574"/>
                  <a:pt x="397054" y="904857"/>
                  <a:pt x="422609" y="904857"/>
                </a:cubicBezTo>
                <a:cubicBezTo>
                  <a:pt x="448164" y="904857"/>
                  <a:pt x="468881" y="925574"/>
                  <a:pt x="468881" y="951129"/>
                </a:cubicBezTo>
                <a:close/>
                <a:moveTo>
                  <a:pt x="470939" y="1132100"/>
                </a:moveTo>
                <a:cubicBezTo>
                  <a:pt x="470939" y="1157655"/>
                  <a:pt x="450222" y="1178372"/>
                  <a:pt x="424667" y="1178372"/>
                </a:cubicBezTo>
                <a:cubicBezTo>
                  <a:pt x="399112" y="1178372"/>
                  <a:pt x="378395" y="1157655"/>
                  <a:pt x="378395" y="1132100"/>
                </a:cubicBezTo>
                <a:cubicBezTo>
                  <a:pt x="378395" y="1106545"/>
                  <a:pt x="399112" y="1085828"/>
                  <a:pt x="424667" y="1085828"/>
                </a:cubicBezTo>
                <a:cubicBezTo>
                  <a:pt x="450222" y="1085828"/>
                  <a:pt x="470939" y="1106545"/>
                  <a:pt x="470939" y="1132100"/>
                </a:cubicBezTo>
                <a:close/>
                <a:moveTo>
                  <a:pt x="472994" y="1313071"/>
                </a:moveTo>
                <a:cubicBezTo>
                  <a:pt x="472994" y="1338626"/>
                  <a:pt x="452277" y="1359343"/>
                  <a:pt x="426722" y="1359343"/>
                </a:cubicBezTo>
                <a:cubicBezTo>
                  <a:pt x="401167" y="1359343"/>
                  <a:pt x="380450" y="1338626"/>
                  <a:pt x="380450" y="1313071"/>
                </a:cubicBezTo>
                <a:cubicBezTo>
                  <a:pt x="380450" y="1287516"/>
                  <a:pt x="401167" y="1266799"/>
                  <a:pt x="426722" y="1266799"/>
                </a:cubicBezTo>
                <a:cubicBezTo>
                  <a:pt x="452277" y="1266799"/>
                  <a:pt x="472994" y="1287516"/>
                  <a:pt x="472994" y="1313071"/>
                </a:cubicBezTo>
                <a:close/>
                <a:moveTo>
                  <a:pt x="475049" y="1673985"/>
                </a:moveTo>
                <a:cubicBezTo>
                  <a:pt x="475049" y="1700108"/>
                  <a:pt x="454793" y="1721285"/>
                  <a:pt x="429806" y="1721285"/>
                </a:cubicBezTo>
                <a:cubicBezTo>
                  <a:pt x="404819" y="1721285"/>
                  <a:pt x="384563" y="1700108"/>
                  <a:pt x="384563" y="1673985"/>
                </a:cubicBezTo>
                <a:cubicBezTo>
                  <a:pt x="384563" y="1647862"/>
                  <a:pt x="404819" y="1626685"/>
                  <a:pt x="429806" y="1626685"/>
                </a:cubicBezTo>
                <a:cubicBezTo>
                  <a:pt x="454793" y="1626685"/>
                  <a:pt x="475049" y="1647862"/>
                  <a:pt x="475049" y="1673985"/>
                </a:cubicBezTo>
                <a:close/>
                <a:moveTo>
                  <a:pt x="475051" y="1493014"/>
                </a:moveTo>
                <a:cubicBezTo>
                  <a:pt x="475051" y="1519137"/>
                  <a:pt x="454334" y="1540314"/>
                  <a:pt x="428779" y="1540314"/>
                </a:cubicBezTo>
                <a:cubicBezTo>
                  <a:pt x="403224" y="1540314"/>
                  <a:pt x="382507" y="1519137"/>
                  <a:pt x="382507" y="1493014"/>
                </a:cubicBezTo>
                <a:cubicBezTo>
                  <a:pt x="382507" y="1466891"/>
                  <a:pt x="403224" y="1445714"/>
                  <a:pt x="428779" y="1445714"/>
                </a:cubicBezTo>
                <a:cubicBezTo>
                  <a:pt x="454334" y="1445714"/>
                  <a:pt x="475051" y="1466891"/>
                  <a:pt x="475051" y="1493014"/>
                </a:cubicBezTo>
                <a:close/>
                <a:moveTo>
                  <a:pt x="637513" y="47300"/>
                </a:moveTo>
                <a:cubicBezTo>
                  <a:pt x="637513" y="73423"/>
                  <a:pt x="616796" y="94600"/>
                  <a:pt x="591241" y="94600"/>
                </a:cubicBezTo>
                <a:cubicBezTo>
                  <a:pt x="565686" y="94600"/>
                  <a:pt x="544969" y="73423"/>
                  <a:pt x="544969" y="47300"/>
                </a:cubicBezTo>
                <a:cubicBezTo>
                  <a:pt x="544969" y="21177"/>
                  <a:pt x="565686" y="0"/>
                  <a:pt x="591241" y="0"/>
                </a:cubicBezTo>
                <a:cubicBezTo>
                  <a:pt x="616796" y="0"/>
                  <a:pt x="637513" y="21177"/>
                  <a:pt x="637513" y="47300"/>
                </a:cubicBezTo>
                <a:close/>
                <a:moveTo>
                  <a:pt x="639570" y="228272"/>
                </a:moveTo>
                <a:cubicBezTo>
                  <a:pt x="639570" y="254395"/>
                  <a:pt x="618853" y="275572"/>
                  <a:pt x="593298" y="275572"/>
                </a:cubicBezTo>
                <a:cubicBezTo>
                  <a:pt x="567743" y="275572"/>
                  <a:pt x="547026" y="254395"/>
                  <a:pt x="547026" y="228272"/>
                </a:cubicBezTo>
                <a:cubicBezTo>
                  <a:pt x="547026" y="202149"/>
                  <a:pt x="567743" y="180972"/>
                  <a:pt x="593298" y="180972"/>
                </a:cubicBezTo>
                <a:cubicBezTo>
                  <a:pt x="618853" y="180972"/>
                  <a:pt x="639570" y="202149"/>
                  <a:pt x="639570" y="228272"/>
                </a:cubicBezTo>
                <a:close/>
                <a:moveTo>
                  <a:pt x="641627" y="408215"/>
                </a:moveTo>
                <a:cubicBezTo>
                  <a:pt x="641627" y="433770"/>
                  <a:pt x="620910" y="454487"/>
                  <a:pt x="595355" y="454487"/>
                </a:cubicBezTo>
                <a:cubicBezTo>
                  <a:pt x="569800" y="454487"/>
                  <a:pt x="549083" y="433770"/>
                  <a:pt x="549083" y="408215"/>
                </a:cubicBezTo>
                <a:cubicBezTo>
                  <a:pt x="549083" y="382660"/>
                  <a:pt x="569800" y="361943"/>
                  <a:pt x="595355" y="361943"/>
                </a:cubicBezTo>
                <a:cubicBezTo>
                  <a:pt x="620910" y="361943"/>
                  <a:pt x="641627" y="382660"/>
                  <a:pt x="641627" y="408215"/>
                </a:cubicBezTo>
                <a:close/>
                <a:moveTo>
                  <a:pt x="643682" y="770158"/>
                </a:moveTo>
                <a:cubicBezTo>
                  <a:pt x="643682" y="795713"/>
                  <a:pt x="623426" y="816430"/>
                  <a:pt x="598439" y="816430"/>
                </a:cubicBezTo>
                <a:cubicBezTo>
                  <a:pt x="573452" y="816430"/>
                  <a:pt x="553196" y="795713"/>
                  <a:pt x="553196" y="770158"/>
                </a:cubicBezTo>
                <a:cubicBezTo>
                  <a:pt x="553196" y="744603"/>
                  <a:pt x="573452" y="723886"/>
                  <a:pt x="598439" y="723886"/>
                </a:cubicBezTo>
                <a:cubicBezTo>
                  <a:pt x="623426" y="723886"/>
                  <a:pt x="643682" y="744603"/>
                  <a:pt x="643682" y="770158"/>
                </a:cubicBezTo>
                <a:close/>
                <a:moveTo>
                  <a:pt x="643684" y="589187"/>
                </a:moveTo>
                <a:cubicBezTo>
                  <a:pt x="643684" y="614742"/>
                  <a:pt x="622967" y="635459"/>
                  <a:pt x="597412" y="635459"/>
                </a:cubicBezTo>
                <a:cubicBezTo>
                  <a:pt x="571857" y="635459"/>
                  <a:pt x="551140" y="614742"/>
                  <a:pt x="551140" y="589187"/>
                </a:cubicBezTo>
                <a:cubicBezTo>
                  <a:pt x="551140" y="563632"/>
                  <a:pt x="571857" y="542915"/>
                  <a:pt x="597412" y="542915"/>
                </a:cubicBezTo>
                <a:cubicBezTo>
                  <a:pt x="622967" y="542915"/>
                  <a:pt x="643684" y="563632"/>
                  <a:pt x="643684" y="589187"/>
                </a:cubicBezTo>
                <a:close/>
                <a:moveTo>
                  <a:pt x="645740" y="951129"/>
                </a:moveTo>
                <a:cubicBezTo>
                  <a:pt x="645740" y="976684"/>
                  <a:pt x="625023" y="997401"/>
                  <a:pt x="599468" y="997401"/>
                </a:cubicBezTo>
                <a:cubicBezTo>
                  <a:pt x="573913" y="997401"/>
                  <a:pt x="553196" y="976684"/>
                  <a:pt x="553196" y="951129"/>
                </a:cubicBezTo>
                <a:cubicBezTo>
                  <a:pt x="553196" y="925574"/>
                  <a:pt x="573913" y="904857"/>
                  <a:pt x="599468" y="904857"/>
                </a:cubicBezTo>
                <a:cubicBezTo>
                  <a:pt x="625023" y="904857"/>
                  <a:pt x="645740" y="925574"/>
                  <a:pt x="645740" y="951129"/>
                </a:cubicBezTo>
                <a:close/>
                <a:moveTo>
                  <a:pt x="647797" y="1132100"/>
                </a:moveTo>
                <a:cubicBezTo>
                  <a:pt x="647797" y="1157655"/>
                  <a:pt x="627080" y="1178372"/>
                  <a:pt x="601525" y="1178372"/>
                </a:cubicBezTo>
                <a:cubicBezTo>
                  <a:pt x="575970" y="1178372"/>
                  <a:pt x="555253" y="1157655"/>
                  <a:pt x="555253" y="1132100"/>
                </a:cubicBezTo>
                <a:cubicBezTo>
                  <a:pt x="555253" y="1106545"/>
                  <a:pt x="575970" y="1085828"/>
                  <a:pt x="601525" y="1085828"/>
                </a:cubicBezTo>
                <a:cubicBezTo>
                  <a:pt x="627080" y="1085828"/>
                  <a:pt x="647797" y="1106545"/>
                  <a:pt x="647797" y="1132100"/>
                </a:cubicBezTo>
                <a:close/>
                <a:moveTo>
                  <a:pt x="649853" y="1313071"/>
                </a:moveTo>
                <a:cubicBezTo>
                  <a:pt x="649853" y="1338626"/>
                  <a:pt x="629136" y="1359343"/>
                  <a:pt x="603581" y="1359343"/>
                </a:cubicBezTo>
                <a:cubicBezTo>
                  <a:pt x="578026" y="1359343"/>
                  <a:pt x="557309" y="1338626"/>
                  <a:pt x="557309" y="1313071"/>
                </a:cubicBezTo>
                <a:cubicBezTo>
                  <a:pt x="557309" y="1287516"/>
                  <a:pt x="578026" y="1266799"/>
                  <a:pt x="603581" y="1266799"/>
                </a:cubicBezTo>
                <a:cubicBezTo>
                  <a:pt x="629136" y="1266799"/>
                  <a:pt x="649853" y="1287516"/>
                  <a:pt x="649853" y="1313071"/>
                </a:cubicBezTo>
                <a:close/>
                <a:moveTo>
                  <a:pt x="651909" y="1493014"/>
                </a:moveTo>
                <a:cubicBezTo>
                  <a:pt x="651909" y="1519137"/>
                  <a:pt x="631192" y="1540314"/>
                  <a:pt x="605637" y="1540314"/>
                </a:cubicBezTo>
                <a:cubicBezTo>
                  <a:pt x="580082" y="1540314"/>
                  <a:pt x="559365" y="1519137"/>
                  <a:pt x="559365" y="1493014"/>
                </a:cubicBezTo>
                <a:cubicBezTo>
                  <a:pt x="559365" y="1466891"/>
                  <a:pt x="580082" y="1445714"/>
                  <a:pt x="605637" y="1445714"/>
                </a:cubicBezTo>
                <a:cubicBezTo>
                  <a:pt x="631192" y="1445714"/>
                  <a:pt x="651909" y="1466891"/>
                  <a:pt x="651909" y="1493014"/>
                </a:cubicBezTo>
                <a:close/>
                <a:moveTo>
                  <a:pt x="653965" y="1673985"/>
                </a:moveTo>
                <a:cubicBezTo>
                  <a:pt x="653965" y="1700108"/>
                  <a:pt x="633248" y="1721285"/>
                  <a:pt x="607693" y="1721285"/>
                </a:cubicBezTo>
                <a:cubicBezTo>
                  <a:pt x="582138" y="1721285"/>
                  <a:pt x="561421" y="1700108"/>
                  <a:pt x="561421" y="1673985"/>
                </a:cubicBezTo>
                <a:cubicBezTo>
                  <a:pt x="561421" y="1647862"/>
                  <a:pt x="582138" y="1626685"/>
                  <a:pt x="607693" y="1626685"/>
                </a:cubicBezTo>
                <a:cubicBezTo>
                  <a:pt x="633248" y="1626685"/>
                  <a:pt x="653965" y="1647862"/>
                  <a:pt x="653965" y="1673985"/>
                </a:cubicBezTo>
                <a:close/>
              </a:path>
            </a:pathLst>
          </a:custGeom>
          <a:solidFill>
            <a:srgbClr val="FED6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iconfont-11250-5318162">
            <a:extLst>
              <a:ext uri="{FF2B5EF4-FFF2-40B4-BE49-F238E27FC236}">
                <a16:creationId xmlns:a16="http://schemas.microsoft.com/office/drawing/2014/main" id="{9A3AF5D1-C406-4373-A36A-0FB6F97C0C8B}"/>
              </a:ext>
            </a:extLst>
          </p:cNvPr>
          <p:cNvSpPr/>
          <p:nvPr/>
        </p:nvSpPr>
        <p:spPr>
          <a:xfrm>
            <a:off x="11041873" y="5980464"/>
            <a:ext cx="207418" cy="189269"/>
          </a:xfrm>
          <a:custGeom>
            <a:avLst/>
            <a:gdLst>
              <a:gd name="T0" fmla="*/ 0 w 7500"/>
              <a:gd name="T1" fmla="*/ 0 h 6842"/>
              <a:gd name="T2" fmla="*/ 0 w 7500"/>
              <a:gd name="T3" fmla="*/ 6842 h 6842"/>
              <a:gd name="T4" fmla="*/ 7500 w 7500"/>
              <a:gd name="T5" fmla="*/ 6842 h 6842"/>
              <a:gd name="T6" fmla="*/ 7500 w 7500"/>
              <a:gd name="T7" fmla="*/ 0 h 6842"/>
              <a:gd name="T8" fmla="*/ 0 w 7500"/>
              <a:gd name="T9" fmla="*/ 0 h 6842"/>
              <a:gd name="T10" fmla="*/ 3877 w 7500"/>
              <a:gd name="T11" fmla="*/ 5458 h 6842"/>
              <a:gd name="T12" fmla="*/ 3877 w 7500"/>
              <a:gd name="T13" fmla="*/ 4202 h 6842"/>
              <a:gd name="T14" fmla="*/ 1563 w 7500"/>
              <a:gd name="T15" fmla="*/ 4202 h 6842"/>
              <a:gd name="T16" fmla="*/ 1563 w 7500"/>
              <a:gd name="T17" fmla="*/ 2642 h 6842"/>
              <a:gd name="T18" fmla="*/ 3877 w 7500"/>
              <a:gd name="T19" fmla="*/ 2642 h 6842"/>
              <a:gd name="T20" fmla="*/ 3877 w 7500"/>
              <a:gd name="T21" fmla="*/ 1384 h 6842"/>
              <a:gd name="T22" fmla="*/ 5936 w 7500"/>
              <a:gd name="T23" fmla="*/ 3422 h 6842"/>
              <a:gd name="T24" fmla="*/ 3877 w 7500"/>
              <a:gd name="T25" fmla="*/ 5458 h 6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500" h="6842">
                <a:moveTo>
                  <a:pt x="0" y="0"/>
                </a:moveTo>
                <a:lnTo>
                  <a:pt x="0" y="6842"/>
                </a:lnTo>
                <a:lnTo>
                  <a:pt x="7500" y="6842"/>
                </a:lnTo>
                <a:lnTo>
                  <a:pt x="7500" y="0"/>
                </a:lnTo>
                <a:lnTo>
                  <a:pt x="0" y="0"/>
                </a:lnTo>
                <a:close/>
                <a:moveTo>
                  <a:pt x="3877" y="5458"/>
                </a:moveTo>
                <a:lnTo>
                  <a:pt x="3877" y="4202"/>
                </a:lnTo>
                <a:lnTo>
                  <a:pt x="1563" y="4202"/>
                </a:lnTo>
                <a:lnTo>
                  <a:pt x="1563" y="2642"/>
                </a:lnTo>
                <a:lnTo>
                  <a:pt x="3877" y="2642"/>
                </a:lnTo>
                <a:lnTo>
                  <a:pt x="3877" y="1384"/>
                </a:lnTo>
                <a:lnTo>
                  <a:pt x="5936" y="3422"/>
                </a:lnTo>
                <a:lnTo>
                  <a:pt x="3877" y="5458"/>
                </a:lnTo>
                <a:close/>
              </a:path>
            </a:pathLst>
          </a:custGeom>
          <a:solidFill>
            <a:srgbClr val="FFF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736F081-5FE4-4B0B-AF7D-F03958BAB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8116" y="776512"/>
            <a:ext cx="6052458" cy="3904343"/>
          </a:xfrm>
          <a:custGeom>
            <a:avLst/>
            <a:gdLst>
              <a:gd name="connsiteX0" fmla="*/ 0 w 6052458"/>
              <a:gd name="connsiteY0" fmla="*/ 0 h 3904343"/>
              <a:gd name="connsiteX1" fmla="*/ 6052458 w 6052458"/>
              <a:gd name="connsiteY1" fmla="*/ 0 h 3904343"/>
              <a:gd name="connsiteX2" fmla="*/ 6052458 w 6052458"/>
              <a:gd name="connsiteY2" fmla="*/ 3904343 h 3904343"/>
              <a:gd name="connsiteX3" fmla="*/ 0 w 6052458"/>
              <a:gd name="connsiteY3" fmla="*/ 3904343 h 390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2458" h="3904343">
                <a:moveTo>
                  <a:pt x="0" y="0"/>
                </a:moveTo>
                <a:lnTo>
                  <a:pt x="6052458" y="0"/>
                </a:lnTo>
                <a:lnTo>
                  <a:pt x="6052458" y="3904343"/>
                </a:lnTo>
                <a:lnTo>
                  <a:pt x="0" y="3904343"/>
                </a:lnTo>
                <a:close/>
              </a:path>
            </a:pathLst>
          </a:custGeom>
          <a:ln>
            <a:solidFill>
              <a:srgbClr val="8404D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122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878E18E5-76DE-4144-A611-478DB2A963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2602" y="2076727"/>
            <a:ext cx="3015227" cy="3551913"/>
          </a:xfrm>
          <a:custGeom>
            <a:avLst/>
            <a:gdLst>
              <a:gd name="connsiteX0" fmla="*/ 0 w 3015227"/>
              <a:gd name="connsiteY0" fmla="*/ 0 h 3551913"/>
              <a:gd name="connsiteX1" fmla="*/ 3015227 w 3015227"/>
              <a:gd name="connsiteY1" fmla="*/ 0 h 3551913"/>
              <a:gd name="connsiteX2" fmla="*/ 3015227 w 3015227"/>
              <a:gd name="connsiteY2" fmla="*/ 3551913 h 3551913"/>
              <a:gd name="connsiteX3" fmla="*/ 0 w 3015227"/>
              <a:gd name="connsiteY3" fmla="*/ 3551913 h 355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5227" h="3551913">
                <a:moveTo>
                  <a:pt x="0" y="0"/>
                </a:moveTo>
                <a:lnTo>
                  <a:pt x="3015227" y="0"/>
                </a:lnTo>
                <a:lnTo>
                  <a:pt x="3015227" y="3551913"/>
                </a:lnTo>
                <a:lnTo>
                  <a:pt x="0" y="3551913"/>
                </a:lnTo>
                <a:close/>
              </a:path>
            </a:pathLst>
          </a:custGeom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310013CA-3EED-4A74-93B5-52D7E76E3FDD}"/>
              </a:ext>
            </a:extLst>
          </p:cNvPr>
          <p:cNvGrpSpPr/>
          <p:nvPr/>
        </p:nvGrpSpPr>
        <p:grpSpPr>
          <a:xfrm>
            <a:off x="1937864" y="590872"/>
            <a:ext cx="2624407" cy="784941"/>
            <a:chOff x="2551899" y="443453"/>
            <a:chExt cx="2624407" cy="78494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03E5C6A0-D576-498E-91A3-D0A775F37682}"/>
                </a:ext>
              </a:extLst>
            </p:cNvPr>
            <p:cNvSpPr txBox="1"/>
            <p:nvPr/>
          </p:nvSpPr>
          <p:spPr>
            <a:xfrm>
              <a:off x="2551899" y="443453"/>
              <a:ext cx="2010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spc="300" dirty="0">
                  <a:solidFill>
                    <a:srgbClr val="3D0263"/>
                  </a:solidFill>
                  <a:cs typeface="+mn-ea"/>
                  <a:sym typeface="+mn-lt"/>
                </a:rPr>
                <a:t>Add title</a:t>
              </a:r>
              <a:endParaRPr lang="zh-CN" altLang="en-US" sz="2800" spc="300" dirty="0">
                <a:solidFill>
                  <a:srgbClr val="3D0263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87B9183-A820-443D-888D-119E2B10A5F0}"/>
                </a:ext>
              </a:extLst>
            </p:cNvPr>
            <p:cNvSpPr txBox="1"/>
            <p:nvPr/>
          </p:nvSpPr>
          <p:spPr>
            <a:xfrm>
              <a:off x="2567900" y="951395"/>
              <a:ext cx="2608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Fill in the description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3433E24-B116-4D0D-B2F7-9F2920ECF22D}"/>
              </a:ext>
            </a:extLst>
          </p:cNvPr>
          <p:cNvGrpSpPr/>
          <p:nvPr/>
        </p:nvGrpSpPr>
        <p:grpSpPr>
          <a:xfrm>
            <a:off x="4953265" y="3680591"/>
            <a:ext cx="2985367" cy="1513315"/>
            <a:chOff x="4953265" y="3680591"/>
            <a:chExt cx="2985367" cy="1513315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144142D-3E3E-4021-92FC-7BCBA3D67AAF}"/>
                </a:ext>
              </a:extLst>
            </p:cNvPr>
            <p:cNvSpPr/>
            <p:nvPr/>
          </p:nvSpPr>
          <p:spPr>
            <a:xfrm>
              <a:off x="5502254" y="4304816"/>
              <a:ext cx="2436378" cy="889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A9662349-CC30-48C5-8F32-60F94B69D1A9}"/>
                </a:ext>
              </a:extLst>
            </p:cNvPr>
            <p:cNvGrpSpPr/>
            <p:nvPr/>
          </p:nvGrpSpPr>
          <p:grpSpPr>
            <a:xfrm>
              <a:off x="4953265" y="3680591"/>
              <a:ext cx="2004837" cy="1179345"/>
              <a:chOff x="4953265" y="3680591"/>
              <a:chExt cx="2004837" cy="1179345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AD4176D8-6823-46DF-97F8-C20A1EFA4B34}"/>
                  </a:ext>
                </a:extLst>
              </p:cNvPr>
              <p:cNvGrpSpPr/>
              <p:nvPr/>
            </p:nvGrpSpPr>
            <p:grpSpPr>
              <a:xfrm>
                <a:off x="4953265" y="4468051"/>
                <a:ext cx="425116" cy="391885"/>
                <a:chOff x="7817307" y="2696411"/>
                <a:chExt cx="425116" cy="391885"/>
              </a:xfrm>
            </p:grpSpPr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58571135-8E9D-461D-8BE5-A92193D5538B}"/>
                    </a:ext>
                  </a:extLst>
                </p:cNvPr>
                <p:cNvSpPr/>
                <p:nvPr/>
              </p:nvSpPr>
              <p:spPr>
                <a:xfrm>
                  <a:off x="7823200" y="2696411"/>
                  <a:ext cx="391885" cy="391885"/>
                </a:xfrm>
                <a:prstGeom prst="rect">
                  <a:avLst/>
                </a:prstGeom>
                <a:solidFill>
                  <a:srgbClr val="D799F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D5FAC0F6-684A-4564-8F1C-EE30139D6DE4}"/>
                    </a:ext>
                  </a:extLst>
                </p:cNvPr>
                <p:cNvSpPr txBox="1"/>
                <p:nvPr/>
              </p:nvSpPr>
              <p:spPr>
                <a:xfrm>
                  <a:off x="7817307" y="2723076"/>
                  <a:ext cx="42511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>
                      <a:solidFill>
                        <a:schemeClr val="bg1"/>
                      </a:solidFill>
                      <a:cs typeface="+mn-ea"/>
                      <a:sym typeface="+mn-lt"/>
                    </a:rPr>
                    <a:t>01</a:t>
                  </a:r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A7C91FD-5021-42FD-95A4-E5D81B44C9F8}"/>
                  </a:ext>
                </a:extLst>
              </p:cNvPr>
              <p:cNvSpPr txBox="1"/>
              <p:nvPr/>
            </p:nvSpPr>
            <p:spPr>
              <a:xfrm>
                <a:off x="5502254" y="3680591"/>
                <a:ext cx="14558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3D0263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400" dirty="0">
                  <a:solidFill>
                    <a:srgbClr val="3D0263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3F7963-1A27-4817-B549-65741EDF1A47}"/>
              </a:ext>
            </a:extLst>
          </p:cNvPr>
          <p:cNvGrpSpPr/>
          <p:nvPr/>
        </p:nvGrpSpPr>
        <p:grpSpPr>
          <a:xfrm>
            <a:off x="8328519" y="3680591"/>
            <a:ext cx="2985367" cy="1513315"/>
            <a:chOff x="8328519" y="3680591"/>
            <a:chExt cx="2985367" cy="1513315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9ADA9B2-1172-4E1E-9528-BAD75894ADF6}"/>
                </a:ext>
              </a:extLst>
            </p:cNvPr>
            <p:cNvSpPr/>
            <p:nvPr/>
          </p:nvSpPr>
          <p:spPr>
            <a:xfrm>
              <a:off x="8877508" y="4304816"/>
              <a:ext cx="2436378" cy="889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06E78394-575A-4039-8FDF-F94C1EA10D81}"/>
                </a:ext>
              </a:extLst>
            </p:cNvPr>
            <p:cNvGrpSpPr/>
            <p:nvPr/>
          </p:nvGrpSpPr>
          <p:grpSpPr>
            <a:xfrm>
              <a:off x="8328519" y="4468051"/>
              <a:ext cx="425116" cy="391885"/>
              <a:chOff x="7817307" y="2696411"/>
              <a:chExt cx="425116" cy="391885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A89E1385-8EB5-4209-A378-4F11DBFB27FB}"/>
                  </a:ext>
                </a:extLst>
              </p:cNvPr>
              <p:cNvSpPr/>
              <p:nvPr/>
            </p:nvSpPr>
            <p:spPr>
              <a:xfrm>
                <a:off x="7823200" y="2696411"/>
                <a:ext cx="391885" cy="391885"/>
              </a:xfrm>
              <a:prstGeom prst="rect">
                <a:avLst/>
              </a:prstGeom>
              <a:solidFill>
                <a:srgbClr val="FA6D0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1804335D-A5E4-4B59-821E-5F1E900C1043}"/>
                  </a:ext>
                </a:extLst>
              </p:cNvPr>
              <p:cNvSpPr txBox="1"/>
              <p:nvPr/>
            </p:nvSpPr>
            <p:spPr>
              <a:xfrm>
                <a:off x="7817307" y="2723076"/>
                <a:ext cx="425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932A98AB-B940-4B88-A52C-F67043BE9A24}"/>
                </a:ext>
              </a:extLst>
            </p:cNvPr>
            <p:cNvSpPr txBox="1"/>
            <p:nvPr/>
          </p:nvSpPr>
          <p:spPr>
            <a:xfrm>
              <a:off x="8877508" y="3680591"/>
              <a:ext cx="1455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A6D06"/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rgbClr val="FA6D0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Oval 48">
            <a:extLst>
              <a:ext uri="{FF2B5EF4-FFF2-40B4-BE49-F238E27FC236}">
                <a16:creationId xmlns:a16="http://schemas.microsoft.com/office/drawing/2014/main" id="{A98976F8-287E-470D-A95E-013770F570B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057659" y="376670"/>
            <a:ext cx="653965" cy="1721285"/>
          </a:xfrm>
          <a:custGeom>
            <a:avLst/>
            <a:gdLst/>
            <a:ahLst/>
            <a:cxnLst/>
            <a:rect l="l" t="t" r="r" b="b"/>
            <a:pathLst>
              <a:path w="653965" h="1721285">
                <a:moveTo>
                  <a:pt x="92544" y="47300"/>
                </a:moveTo>
                <a:cubicBezTo>
                  <a:pt x="92544" y="73423"/>
                  <a:pt x="71827" y="94600"/>
                  <a:pt x="46272" y="94600"/>
                </a:cubicBezTo>
                <a:cubicBezTo>
                  <a:pt x="20717" y="94600"/>
                  <a:pt x="0" y="73423"/>
                  <a:pt x="0" y="47300"/>
                </a:cubicBezTo>
                <a:cubicBezTo>
                  <a:pt x="0" y="21177"/>
                  <a:pt x="20717" y="0"/>
                  <a:pt x="46272" y="0"/>
                </a:cubicBezTo>
                <a:cubicBezTo>
                  <a:pt x="71827" y="0"/>
                  <a:pt x="92544" y="21177"/>
                  <a:pt x="92544" y="47300"/>
                </a:cubicBezTo>
                <a:close/>
                <a:moveTo>
                  <a:pt x="94600" y="228272"/>
                </a:moveTo>
                <a:cubicBezTo>
                  <a:pt x="94600" y="254395"/>
                  <a:pt x="73883" y="275572"/>
                  <a:pt x="48328" y="275572"/>
                </a:cubicBezTo>
                <a:cubicBezTo>
                  <a:pt x="22773" y="275572"/>
                  <a:pt x="2056" y="254395"/>
                  <a:pt x="2056" y="228272"/>
                </a:cubicBezTo>
                <a:cubicBezTo>
                  <a:pt x="2056" y="202149"/>
                  <a:pt x="22773" y="180972"/>
                  <a:pt x="48328" y="180972"/>
                </a:cubicBezTo>
                <a:cubicBezTo>
                  <a:pt x="73883" y="180972"/>
                  <a:pt x="94600" y="202149"/>
                  <a:pt x="94600" y="228272"/>
                </a:cubicBezTo>
                <a:close/>
                <a:moveTo>
                  <a:pt x="96656" y="589187"/>
                </a:moveTo>
                <a:cubicBezTo>
                  <a:pt x="96656" y="614742"/>
                  <a:pt x="76400" y="635459"/>
                  <a:pt x="51413" y="635459"/>
                </a:cubicBezTo>
                <a:cubicBezTo>
                  <a:pt x="26426" y="635459"/>
                  <a:pt x="6170" y="614742"/>
                  <a:pt x="6170" y="589187"/>
                </a:cubicBezTo>
                <a:cubicBezTo>
                  <a:pt x="6170" y="563632"/>
                  <a:pt x="26426" y="542915"/>
                  <a:pt x="51413" y="542915"/>
                </a:cubicBezTo>
                <a:cubicBezTo>
                  <a:pt x="76400" y="542915"/>
                  <a:pt x="96656" y="563632"/>
                  <a:pt x="96656" y="589187"/>
                </a:cubicBezTo>
                <a:close/>
                <a:moveTo>
                  <a:pt x="96657" y="408215"/>
                </a:moveTo>
                <a:cubicBezTo>
                  <a:pt x="96657" y="433770"/>
                  <a:pt x="75940" y="454487"/>
                  <a:pt x="50385" y="454487"/>
                </a:cubicBezTo>
                <a:cubicBezTo>
                  <a:pt x="24830" y="454487"/>
                  <a:pt x="4113" y="433770"/>
                  <a:pt x="4113" y="408215"/>
                </a:cubicBezTo>
                <a:cubicBezTo>
                  <a:pt x="4113" y="382660"/>
                  <a:pt x="24830" y="361943"/>
                  <a:pt x="50385" y="361943"/>
                </a:cubicBezTo>
                <a:cubicBezTo>
                  <a:pt x="75940" y="361943"/>
                  <a:pt x="96657" y="382660"/>
                  <a:pt x="96657" y="408215"/>
                </a:cubicBezTo>
                <a:close/>
                <a:moveTo>
                  <a:pt x="98713" y="770158"/>
                </a:moveTo>
                <a:cubicBezTo>
                  <a:pt x="98713" y="795713"/>
                  <a:pt x="78457" y="816430"/>
                  <a:pt x="53470" y="816430"/>
                </a:cubicBezTo>
                <a:cubicBezTo>
                  <a:pt x="28483" y="816430"/>
                  <a:pt x="8227" y="795713"/>
                  <a:pt x="8227" y="770158"/>
                </a:cubicBezTo>
                <a:cubicBezTo>
                  <a:pt x="8227" y="744603"/>
                  <a:pt x="28483" y="723886"/>
                  <a:pt x="53470" y="723886"/>
                </a:cubicBezTo>
                <a:cubicBezTo>
                  <a:pt x="78457" y="723886"/>
                  <a:pt x="98713" y="744603"/>
                  <a:pt x="98713" y="770158"/>
                </a:cubicBezTo>
                <a:close/>
                <a:moveTo>
                  <a:pt x="100770" y="951129"/>
                </a:moveTo>
                <a:cubicBezTo>
                  <a:pt x="100770" y="976684"/>
                  <a:pt x="80053" y="997401"/>
                  <a:pt x="54498" y="997401"/>
                </a:cubicBezTo>
                <a:cubicBezTo>
                  <a:pt x="28943" y="997401"/>
                  <a:pt x="8226" y="976684"/>
                  <a:pt x="8226" y="951129"/>
                </a:cubicBezTo>
                <a:cubicBezTo>
                  <a:pt x="8226" y="925574"/>
                  <a:pt x="28943" y="904857"/>
                  <a:pt x="54498" y="904857"/>
                </a:cubicBezTo>
                <a:cubicBezTo>
                  <a:pt x="80053" y="904857"/>
                  <a:pt x="100770" y="925574"/>
                  <a:pt x="100770" y="951129"/>
                </a:cubicBezTo>
                <a:close/>
                <a:moveTo>
                  <a:pt x="102826" y="1132100"/>
                </a:moveTo>
                <a:cubicBezTo>
                  <a:pt x="102826" y="1157655"/>
                  <a:pt x="82109" y="1178372"/>
                  <a:pt x="56554" y="1178372"/>
                </a:cubicBezTo>
                <a:cubicBezTo>
                  <a:pt x="30999" y="1178372"/>
                  <a:pt x="10282" y="1157655"/>
                  <a:pt x="10282" y="1132100"/>
                </a:cubicBezTo>
                <a:cubicBezTo>
                  <a:pt x="10282" y="1106545"/>
                  <a:pt x="30999" y="1085828"/>
                  <a:pt x="56554" y="1085828"/>
                </a:cubicBezTo>
                <a:cubicBezTo>
                  <a:pt x="82109" y="1085828"/>
                  <a:pt x="102826" y="1106545"/>
                  <a:pt x="102826" y="1132100"/>
                </a:cubicBezTo>
                <a:close/>
                <a:moveTo>
                  <a:pt x="104883" y="1313071"/>
                </a:moveTo>
                <a:cubicBezTo>
                  <a:pt x="104883" y="1338626"/>
                  <a:pt x="84166" y="1359343"/>
                  <a:pt x="58611" y="1359343"/>
                </a:cubicBezTo>
                <a:cubicBezTo>
                  <a:pt x="33056" y="1359343"/>
                  <a:pt x="12339" y="1338626"/>
                  <a:pt x="12339" y="1313071"/>
                </a:cubicBezTo>
                <a:cubicBezTo>
                  <a:pt x="12339" y="1287516"/>
                  <a:pt x="33056" y="1266799"/>
                  <a:pt x="58611" y="1266799"/>
                </a:cubicBezTo>
                <a:cubicBezTo>
                  <a:pt x="84166" y="1266799"/>
                  <a:pt x="104883" y="1287516"/>
                  <a:pt x="104883" y="1313071"/>
                </a:cubicBezTo>
                <a:close/>
                <a:moveTo>
                  <a:pt x="106938" y="1673985"/>
                </a:moveTo>
                <a:cubicBezTo>
                  <a:pt x="106938" y="1700108"/>
                  <a:pt x="86682" y="1721285"/>
                  <a:pt x="61695" y="1721285"/>
                </a:cubicBezTo>
                <a:cubicBezTo>
                  <a:pt x="36708" y="1721285"/>
                  <a:pt x="16452" y="1700108"/>
                  <a:pt x="16452" y="1673985"/>
                </a:cubicBezTo>
                <a:cubicBezTo>
                  <a:pt x="16452" y="1647862"/>
                  <a:pt x="36708" y="1626685"/>
                  <a:pt x="61695" y="1626685"/>
                </a:cubicBezTo>
                <a:cubicBezTo>
                  <a:pt x="86682" y="1626685"/>
                  <a:pt x="106938" y="1647862"/>
                  <a:pt x="106938" y="1673985"/>
                </a:cubicBezTo>
                <a:close/>
                <a:moveTo>
                  <a:pt x="106939" y="1493014"/>
                </a:moveTo>
                <a:cubicBezTo>
                  <a:pt x="106939" y="1519137"/>
                  <a:pt x="86222" y="1540314"/>
                  <a:pt x="60667" y="1540314"/>
                </a:cubicBezTo>
                <a:cubicBezTo>
                  <a:pt x="35112" y="1540314"/>
                  <a:pt x="14395" y="1519137"/>
                  <a:pt x="14395" y="1493014"/>
                </a:cubicBezTo>
                <a:cubicBezTo>
                  <a:pt x="14395" y="1466891"/>
                  <a:pt x="35112" y="1445714"/>
                  <a:pt x="60667" y="1445714"/>
                </a:cubicBezTo>
                <a:cubicBezTo>
                  <a:pt x="86222" y="1445714"/>
                  <a:pt x="106939" y="1466891"/>
                  <a:pt x="106939" y="1493014"/>
                </a:cubicBezTo>
                <a:close/>
                <a:moveTo>
                  <a:pt x="269402" y="47300"/>
                </a:moveTo>
                <a:cubicBezTo>
                  <a:pt x="269402" y="73423"/>
                  <a:pt x="248685" y="94600"/>
                  <a:pt x="223130" y="94600"/>
                </a:cubicBezTo>
                <a:cubicBezTo>
                  <a:pt x="197575" y="94600"/>
                  <a:pt x="176858" y="73423"/>
                  <a:pt x="176858" y="47300"/>
                </a:cubicBezTo>
                <a:cubicBezTo>
                  <a:pt x="176858" y="21177"/>
                  <a:pt x="197575" y="0"/>
                  <a:pt x="223130" y="0"/>
                </a:cubicBezTo>
                <a:cubicBezTo>
                  <a:pt x="248685" y="0"/>
                  <a:pt x="269402" y="21177"/>
                  <a:pt x="269402" y="47300"/>
                </a:cubicBezTo>
                <a:close/>
                <a:moveTo>
                  <a:pt x="271458" y="228272"/>
                </a:moveTo>
                <a:cubicBezTo>
                  <a:pt x="271458" y="254395"/>
                  <a:pt x="250741" y="275572"/>
                  <a:pt x="225186" y="275572"/>
                </a:cubicBezTo>
                <a:cubicBezTo>
                  <a:pt x="199631" y="275572"/>
                  <a:pt x="178914" y="254395"/>
                  <a:pt x="178914" y="228272"/>
                </a:cubicBezTo>
                <a:cubicBezTo>
                  <a:pt x="178914" y="202149"/>
                  <a:pt x="199631" y="180972"/>
                  <a:pt x="225186" y="180972"/>
                </a:cubicBezTo>
                <a:cubicBezTo>
                  <a:pt x="250741" y="180972"/>
                  <a:pt x="271458" y="202149"/>
                  <a:pt x="271458" y="228272"/>
                </a:cubicBezTo>
                <a:close/>
                <a:moveTo>
                  <a:pt x="273516" y="408215"/>
                </a:moveTo>
                <a:cubicBezTo>
                  <a:pt x="273516" y="433770"/>
                  <a:pt x="252799" y="454487"/>
                  <a:pt x="227244" y="454487"/>
                </a:cubicBezTo>
                <a:cubicBezTo>
                  <a:pt x="201689" y="454487"/>
                  <a:pt x="180972" y="433770"/>
                  <a:pt x="180972" y="408215"/>
                </a:cubicBezTo>
                <a:cubicBezTo>
                  <a:pt x="180972" y="382660"/>
                  <a:pt x="201689" y="361943"/>
                  <a:pt x="227244" y="361943"/>
                </a:cubicBezTo>
                <a:cubicBezTo>
                  <a:pt x="252799" y="361943"/>
                  <a:pt x="273516" y="382660"/>
                  <a:pt x="273516" y="408215"/>
                </a:cubicBezTo>
                <a:close/>
                <a:moveTo>
                  <a:pt x="275571" y="770158"/>
                </a:moveTo>
                <a:cubicBezTo>
                  <a:pt x="275571" y="795713"/>
                  <a:pt x="255315" y="816430"/>
                  <a:pt x="230328" y="816430"/>
                </a:cubicBezTo>
                <a:cubicBezTo>
                  <a:pt x="205341" y="816430"/>
                  <a:pt x="185085" y="795713"/>
                  <a:pt x="185085" y="770158"/>
                </a:cubicBezTo>
                <a:cubicBezTo>
                  <a:pt x="185085" y="744603"/>
                  <a:pt x="205341" y="723886"/>
                  <a:pt x="230328" y="723886"/>
                </a:cubicBezTo>
                <a:cubicBezTo>
                  <a:pt x="255315" y="723886"/>
                  <a:pt x="275571" y="744603"/>
                  <a:pt x="275571" y="770158"/>
                </a:cubicBezTo>
                <a:close/>
                <a:moveTo>
                  <a:pt x="275571" y="589187"/>
                </a:moveTo>
                <a:cubicBezTo>
                  <a:pt x="275571" y="614742"/>
                  <a:pt x="254854" y="635459"/>
                  <a:pt x="229299" y="635459"/>
                </a:cubicBezTo>
                <a:cubicBezTo>
                  <a:pt x="203744" y="635459"/>
                  <a:pt x="183027" y="614742"/>
                  <a:pt x="183027" y="589187"/>
                </a:cubicBezTo>
                <a:cubicBezTo>
                  <a:pt x="183027" y="563632"/>
                  <a:pt x="203744" y="542915"/>
                  <a:pt x="229299" y="542915"/>
                </a:cubicBezTo>
                <a:cubicBezTo>
                  <a:pt x="254854" y="542915"/>
                  <a:pt x="275571" y="563632"/>
                  <a:pt x="275571" y="589187"/>
                </a:cubicBezTo>
                <a:close/>
                <a:moveTo>
                  <a:pt x="277627" y="951129"/>
                </a:moveTo>
                <a:cubicBezTo>
                  <a:pt x="277627" y="976684"/>
                  <a:pt x="257371" y="997401"/>
                  <a:pt x="232384" y="997401"/>
                </a:cubicBezTo>
                <a:cubicBezTo>
                  <a:pt x="207397" y="997401"/>
                  <a:pt x="187141" y="976684"/>
                  <a:pt x="187141" y="951129"/>
                </a:cubicBezTo>
                <a:cubicBezTo>
                  <a:pt x="187141" y="925574"/>
                  <a:pt x="207397" y="904857"/>
                  <a:pt x="232384" y="904857"/>
                </a:cubicBezTo>
                <a:cubicBezTo>
                  <a:pt x="257371" y="904857"/>
                  <a:pt x="277627" y="925574"/>
                  <a:pt x="277627" y="951129"/>
                </a:cubicBezTo>
                <a:close/>
                <a:moveTo>
                  <a:pt x="279684" y="1132100"/>
                </a:moveTo>
                <a:cubicBezTo>
                  <a:pt x="279684" y="1157655"/>
                  <a:pt x="258967" y="1178372"/>
                  <a:pt x="233412" y="1178372"/>
                </a:cubicBezTo>
                <a:cubicBezTo>
                  <a:pt x="207857" y="1178372"/>
                  <a:pt x="187140" y="1157655"/>
                  <a:pt x="187140" y="1132100"/>
                </a:cubicBezTo>
                <a:cubicBezTo>
                  <a:pt x="187140" y="1106545"/>
                  <a:pt x="207857" y="1085828"/>
                  <a:pt x="233412" y="1085828"/>
                </a:cubicBezTo>
                <a:cubicBezTo>
                  <a:pt x="258967" y="1085828"/>
                  <a:pt x="279684" y="1106545"/>
                  <a:pt x="279684" y="1132100"/>
                </a:cubicBezTo>
                <a:close/>
                <a:moveTo>
                  <a:pt x="281742" y="1313071"/>
                </a:moveTo>
                <a:cubicBezTo>
                  <a:pt x="281742" y="1338626"/>
                  <a:pt x="261025" y="1359343"/>
                  <a:pt x="235470" y="1359343"/>
                </a:cubicBezTo>
                <a:cubicBezTo>
                  <a:pt x="209915" y="1359343"/>
                  <a:pt x="189198" y="1338626"/>
                  <a:pt x="189198" y="1313071"/>
                </a:cubicBezTo>
                <a:cubicBezTo>
                  <a:pt x="189198" y="1287516"/>
                  <a:pt x="209915" y="1266799"/>
                  <a:pt x="235470" y="1266799"/>
                </a:cubicBezTo>
                <a:cubicBezTo>
                  <a:pt x="261025" y="1266799"/>
                  <a:pt x="281742" y="1287516"/>
                  <a:pt x="281742" y="1313071"/>
                </a:cubicBezTo>
                <a:close/>
                <a:moveTo>
                  <a:pt x="283797" y="1493014"/>
                </a:moveTo>
                <a:cubicBezTo>
                  <a:pt x="283797" y="1519137"/>
                  <a:pt x="263080" y="1540314"/>
                  <a:pt x="237525" y="1540314"/>
                </a:cubicBezTo>
                <a:cubicBezTo>
                  <a:pt x="211970" y="1540314"/>
                  <a:pt x="191253" y="1519137"/>
                  <a:pt x="191253" y="1493014"/>
                </a:cubicBezTo>
                <a:cubicBezTo>
                  <a:pt x="191253" y="1466891"/>
                  <a:pt x="211970" y="1445714"/>
                  <a:pt x="237525" y="1445714"/>
                </a:cubicBezTo>
                <a:cubicBezTo>
                  <a:pt x="263080" y="1445714"/>
                  <a:pt x="283797" y="1466891"/>
                  <a:pt x="283797" y="1493014"/>
                </a:cubicBezTo>
                <a:close/>
                <a:moveTo>
                  <a:pt x="285854" y="1673985"/>
                </a:moveTo>
                <a:cubicBezTo>
                  <a:pt x="285854" y="1700108"/>
                  <a:pt x="265137" y="1721285"/>
                  <a:pt x="239582" y="1721285"/>
                </a:cubicBezTo>
                <a:cubicBezTo>
                  <a:pt x="214027" y="1721285"/>
                  <a:pt x="193310" y="1700108"/>
                  <a:pt x="193310" y="1673985"/>
                </a:cubicBezTo>
                <a:cubicBezTo>
                  <a:pt x="193310" y="1647862"/>
                  <a:pt x="214027" y="1626685"/>
                  <a:pt x="239582" y="1626685"/>
                </a:cubicBezTo>
                <a:cubicBezTo>
                  <a:pt x="265137" y="1626685"/>
                  <a:pt x="285854" y="1647862"/>
                  <a:pt x="285854" y="1673985"/>
                </a:cubicBezTo>
                <a:close/>
                <a:moveTo>
                  <a:pt x="460655" y="47300"/>
                </a:moveTo>
                <a:cubicBezTo>
                  <a:pt x="460655" y="73423"/>
                  <a:pt x="439938" y="94600"/>
                  <a:pt x="414383" y="94600"/>
                </a:cubicBezTo>
                <a:cubicBezTo>
                  <a:pt x="388828" y="94600"/>
                  <a:pt x="368111" y="73423"/>
                  <a:pt x="368111" y="47300"/>
                </a:cubicBezTo>
                <a:cubicBezTo>
                  <a:pt x="368111" y="21177"/>
                  <a:pt x="388828" y="0"/>
                  <a:pt x="414383" y="0"/>
                </a:cubicBezTo>
                <a:cubicBezTo>
                  <a:pt x="439938" y="0"/>
                  <a:pt x="460655" y="21177"/>
                  <a:pt x="460655" y="47300"/>
                </a:cubicBezTo>
                <a:close/>
                <a:moveTo>
                  <a:pt x="462712" y="228272"/>
                </a:moveTo>
                <a:cubicBezTo>
                  <a:pt x="462712" y="254395"/>
                  <a:pt x="441995" y="275572"/>
                  <a:pt x="416440" y="275572"/>
                </a:cubicBezTo>
                <a:cubicBezTo>
                  <a:pt x="390885" y="275572"/>
                  <a:pt x="370168" y="254395"/>
                  <a:pt x="370168" y="228272"/>
                </a:cubicBezTo>
                <a:cubicBezTo>
                  <a:pt x="370168" y="202149"/>
                  <a:pt x="390885" y="180972"/>
                  <a:pt x="416440" y="180972"/>
                </a:cubicBezTo>
                <a:cubicBezTo>
                  <a:pt x="441995" y="180972"/>
                  <a:pt x="462712" y="202149"/>
                  <a:pt x="462712" y="228272"/>
                </a:cubicBezTo>
                <a:close/>
                <a:moveTo>
                  <a:pt x="464768" y="589187"/>
                </a:moveTo>
                <a:cubicBezTo>
                  <a:pt x="464768" y="614742"/>
                  <a:pt x="444512" y="635459"/>
                  <a:pt x="419525" y="635459"/>
                </a:cubicBezTo>
                <a:cubicBezTo>
                  <a:pt x="394538" y="635459"/>
                  <a:pt x="374282" y="614742"/>
                  <a:pt x="374282" y="589187"/>
                </a:cubicBezTo>
                <a:cubicBezTo>
                  <a:pt x="374282" y="563632"/>
                  <a:pt x="394538" y="542915"/>
                  <a:pt x="419525" y="542915"/>
                </a:cubicBezTo>
                <a:cubicBezTo>
                  <a:pt x="444512" y="542915"/>
                  <a:pt x="464768" y="563632"/>
                  <a:pt x="464768" y="589187"/>
                </a:cubicBezTo>
                <a:close/>
                <a:moveTo>
                  <a:pt x="464768" y="408215"/>
                </a:moveTo>
                <a:cubicBezTo>
                  <a:pt x="464768" y="433770"/>
                  <a:pt x="444051" y="454487"/>
                  <a:pt x="418496" y="454487"/>
                </a:cubicBezTo>
                <a:cubicBezTo>
                  <a:pt x="392941" y="454487"/>
                  <a:pt x="372224" y="433770"/>
                  <a:pt x="372224" y="408215"/>
                </a:cubicBezTo>
                <a:cubicBezTo>
                  <a:pt x="372224" y="382660"/>
                  <a:pt x="392941" y="361943"/>
                  <a:pt x="418496" y="361943"/>
                </a:cubicBezTo>
                <a:cubicBezTo>
                  <a:pt x="444051" y="361943"/>
                  <a:pt x="464768" y="382660"/>
                  <a:pt x="464768" y="408215"/>
                </a:cubicBezTo>
                <a:close/>
                <a:moveTo>
                  <a:pt x="466826" y="770158"/>
                </a:moveTo>
                <a:cubicBezTo>
                  <a:pt x="466826" y="795713"/>
                  <a:pt x="446109" y="816430"/>
                  <a:pt x="420554" y="816430"/>
                </a:cubicBezTo>
                <a:cubicBezTo>
                  <a:pt x="394999" y="816430"/>
                  <a:pt x="374282" y="795713"/>
                  <a:pt x="374282" y="770158"/>
                </a:cubicBezTo>
                <a:cubicBezTo>
                  <a:pt x="374282" y="744603"/>
                  <a:pt x="394999" y="723886"/>
                  <a:pt x="420554" y="723886"/>
                </a:cubicBezTo>
                <a:cubicBezTo>
                  <a:pt x="446109" y="723886"/>
                  <a:pt x="466826" y="744603"/>
                  <a:pt x="466826" y="770158"/>
                </a:cubicBezTo>
                <a:close/>
                <a:moveTo>
                  <a:pt x="468881" y="951129"/>
                </a:moveTo>
                <a:cubicBezTo>
                  <a:pt x="468881" y="976684"/>
                  <a:pt x="448164" y="997401"/>
                  <a:pt x="422609" y="997401"/>
                </a:cubicBezTo>
                <a:cubicBezTo>
                  <a:pt x="397054" y="997401"/>
                  <a:pt x="376337" y="976684"/>
                  <a:pt x="376337" y="951129"/>
                </a:cubicBezTo>
                <a:cubicBezTo>
                  <a:pt x="376337" y="925574"/>
                  <a:pt x="397054" y="904857"/>
                  <a:pt x="422609" y="904857"/>
                </a:cubicBezTo>
                <a:cubicBezTo>
                  <a:pt x="448164" y="904857"/>
                  <a:pt x="468881" y="925574"/>
                  <a:pt x="468881" y="951129"/>
                </a:cubicBezTo>
                <a:close/>
                <a:moveTo>
                  <a:pt x="470939" y="1132100"/>
                </a:moveTo>
                <a:cubicBezTo>
                  <a:pt x="470939" y="1157655"/>
                  <a:pt x="450222" y="1178372"/>
                  <a:pt x="424667" y="1178372"/>
                </a:cubicBezTo>
                <a:cubicBezTo>
                  <a:pt x="399112" y="1178372"/>
                  <a:pt x="378395" y="1157655"/>
                  <a:pt x="378395" y="1132100"/>
                </a:cubicBezTo>
                <a:cubicBezTo>
                  <a:pt x="378395" y="1106545"/>
                  <a:pt x="399112" y="1085828"/>
                  <a:pt x="424667" y="1085828"/>
                </a:cubicBezTo>
                <a:cubicBezTo>
                  <a:pt x="450222" y="1085828"/>
                  <a:pt x="470939" y="1106545"/>
                  <a:pt x="470939" y="1132100"/>
                </a:cubicBezTo>
                <a:close/>
                <a:moveTo>
                  <a:pt x="472994" y="1313071"/>
                </a:moveTo>
                <a:cubicBezTo>
                  <a:pt x="472994" y="1338626"/>
                  <a:pt x="452277" y="1359343"/>
                  <a:pt x="426722" y="1359343"/>
                </a:cubicBezTo>
                <a:cubicBezTo>
                  <a:pt x="401167" y="1359343"/>
                  <a:pt x="380450" y="1338626"/>
                  <a:pt x="380450" y="1313071"/>
                </a:cubicBezTo>
                <a:cubicBezTo>
                  <a:pt x="380450" y="1287516"/>
                  <a:pt x="401167" y="1266799"/>
                  <a:pt x="426722" y="1266799"/>
                </a:cubicBezTo>
                <a:cubicBezTo>
                  <a:pt x="452277" y="1266799"/>
                  <a:pt x="472994" y="1287516"/>
                  <a:pt x="472994" y="1313071"/>
                </a:cubicBezTo>
                <a:close/>
                <a:moveTo>
                  <a:pt x="475049" y="1673985"/>
                </a:moveTo>
                <a:cubicBezTo>
                  <a:pt x="475049" y="1700108"/>
                  <a:pt x="454793" y="1721285"/>
                  <a:pt x="429806" y="1721285"/>
                </a:cubicBezTo>
                <a:cubicBezTo>
                  <a:pt x="404819" y="1721285"/>
                  <a:pt x="384563" y="1700108"/>
                  <a:pt x="384563" y="1673985"/>
                </a:cubicBezTo>
                <a:cubicBezTo>
                  <a:pt x="384563" y="1647862"/>
                  <a:pt x="404819" y="1626685"/>
                  <a:pt x="429806" y="1626685"/>
                </a:cubicBezTo>
                <a:cubicBezTo>
                  <a:pt x="454793" y="1626685"/>
                  <a:pt x="475049" y="1647862"/>
                  <a:pt x="475049" y="1673985"/>
                </a:cubicBezTo>
                <a:close/>
                <a:moveTo>
                  <a:pt x="475051" y="1493014"/>
                </a:moveTo>
                <a:cubicBezTo>
                  <a:pt x="475051" y="1519137"/>
                  <a:pt x="454334" y="1540314"/>
                  <a:pt x="428779" y="1540314"/>
                </a:cubicBezTo>
                <a:cubicBezTo>
                  <a:pt x="403224" y="1540314"/>
                  <a:pt x="382507" y="1519137"/>
                  <a:pt x="382507" y="1493014"/>
                </a:cubicBezTo>
                <a:cubicBezTo>
                  <a:pt x="382507" y="1466891"/>
                  <a:pt x="403224" y="1445714"/>
                  <a:pt x="428779" y="1445714"/>
                </a:cubicBezTo>
                <a:cubicBezTo>
                  <a:pt x="454334" y="1445714"/>
                  <a:pt x="475051" y="1466891"/>
                  <a:pt x="475051" y="1493014"/>
                </a:cubicBezTo>
                <a:close/>
                <a:moveTo>
                  <a:pt x="637513" y="47300"/>
                </a:moveTo>
                <a:cubicBezTo>
                  <a:pt x="637513" y="73423"/>
                  <a:pt x="616796" y="94600"/>
                  <a:pt x="591241" y="94600"/>
                </a:cubicBezTo>
                <a:cubicBezTo>
                  <a:pt x="565686" y="94600"/>
                  <a:pt x="544969" y="73423"/>
                  <a:pt x="544969" y="47300"/>
                </a:cubicBezTo>
                <a:cubicBezTo>
                  <a:pt x="544969" y="21177"/>
                  <a:pt x="565686" y="0"/>
                  <a:pt x="591241" y="0"/>
                </a:cubicBezTo>
                <a:cubicBezTo>
                  <a:pt x="616796" y="0"/>
                  <a:pt x="637513" y="21177"/>
                  <a:pt x="637513" y="47300"/>
                </a:cubicBezTo>
                <a:close/>
                <a:moveTo>
                  <a:pt x="639570" y="228272"/>
                </a:moveTo>
                <a:cubicBezTo>
                  <a:pt x="639570" y="254395"/>
                  <a:pt x="618853" y="275572"/>
                  <a:pt x="593298" y="275572"/>
                </a:cubicBezTo>
                <a:cubicBezTo>
                  <a:pt x="567743" y="275572"/>
                  <a:pt x="547026" y="254395"/>
                  <a:pt x="547026" y="228272"/>
                </a:cubicBezTo>
                <a:cubicBezTo>
                  <a:pt x="547026" y="202149"/>
                  <a:pt x="567743" y="180972"/>
                  <a:pt x="593298" y="180972"/>
                </a:cubicBezTo>
                <a:cubicBezTo>
                  <a:pt x="618853" y="180972"/>
                  <a:pt x="639570" y="202149"/>
                  <a:pt x="639570" y="228272"/>
                </a:cubicBezTo>
                <a:close/>
                <a:moveTo>
                  <a:pt x="641627" y="408215"/>
                </a:moveTo>
                <a:cubicBezTo>
                  <a:pt x="641627" y="433770"/>
                  <a:pt x="620910" y="454487"/>
                  <a:pt x="595355" y="454487"/>
                </a:cubicBezTo>
                <a:cubicBezTo>
                  <a:pt x="569800" y="454487"/>
                  <a:pt x="549083" y="433770"/>
                  <a:pt x="549083" y="408215"/>
                </a:cubicBezTo>
                <a:cubicBezTo>
                  <a:pt x="549083" y="382660"/>
                  <a:pt x="569800" y="361943"/>
                  <a:pt x="595355" y="361943"/>
                </a:cubicBezTo>
                <a:cubicBezTo>
                  <a:pt x="620910" y="361943"/>
                  <a:pt x="641627" y="382660"/>
                  <a:pt x="641627" y="408215"/>
                </a:cubicBezTo>
                <a:close/>
                <a:moveTo>
                  <a:pt x="643682" y="770158"/>
                </a:moveTo>
                <a:cubicBezTo>
                  <a:pt x="643682" y="795713"/>
                  <a:pt x="623426" y="816430"/>
                  <a:pt x="598439" y="816430"/>
                </a:cubicBezTo>
                <a:cubicBezTo>
                  <a:pt x="573452" y="816430"/>
                  <a:pt x="553196" y="795713"/>
                  <a:pt x="553196" y="770158"/>
                </a:cubicBezTo>
                <a:cubicBezTo>
                  <a:pt x="553196" y="744603"/>
                  <a:pt x="573452" y="723886"/>
                  <a:pt x="598439" y="723886"/>
                </a:cubicBezTo>
                <a:cubicBezTo>
                  <a:pt x="623426" y="723886"/>
                  <a:pt x="643682" y="744603"/>
                  <a:pt x="643682" y="770158"/>
                </a:cubicBezTo>
                <a:close/>
                <a:moveTo>
                  <a:pt x="643684" y="589187"/>
                </a:moveTo>
                <a:cubicBezTo>
                  <a:pt x="643684" y="614742"/>
                  <a:pt x="622967" y="635459"/>
                  <a:pt x="597412" y="635459"/>
                </a:cubicBezTo>
                <a:cubicBezTo>
                  <a:pt x="571857" y="635459"/>
                  <a:pt x="551140" y="614742"/>
                  <a:pt x="551140" y="589187"/>
                </a:cubicBezTo>
                <a:cubicBezTo>
                  <a:pt x="551140" y="563632"/>
                  <a:pt x="571857" y="542915"/>
                  <a:pt x="597412" y="542915"/>
                </a:cubicBezTo>
                <a:cubicBezTo>
                  <a:pt x="622967" y="542915"/>
                  <a:pt x="643684" y="563632"/>
                  <a:pt x="643684" y="589187"/>
                </a:cubicBezTo>
                <a:close/>
                <a:moveTo>
                  <a:pt x="645740" y="951129"/>
                </a:moveTo>
                <a:cubicBezTo>
                  <a:pt x="645740" y="976684"/>
                  <a:pt x="625023" y="997401"/>
                  <a:pt x="599468" y="997401"/>
                </a:cubicBezTo>
                <a:cubicBezTo>
                  <a:pt x="573913" y="997401"/>
                  <a:pt x="553196" y="976684"/>
                  <a:pt x="553196" y="951129"/>
                </a:cubicBezTo>
                <a:cubicBezTo>
                  <a:pt x="553196" y="925574"/>
                  <a:pt x="573913" y="904857"/>
                  <a:pt x="599468" y="904857"/>
                </a:cubicBezTo>
                <a:cubicBezTo>
                  <a:pt x="625023" y="904857"/>
                  <a:pt x="645740" y="925574"/>
                  <a:pt x="645740" y="951129"/>
                </a:cubicBezTo>
                <a:close/>
                <a:moveTo>
                  <a:pt x="647797" y="1132100"/>
                </a:moveTo>
                <a:cubicBezTo>
                  <a:pt x="647797" y="1157655"/>
                  <a:pt x="627080" y="1178372"/>
                  <a:pt x="601525" y="1178372"/>
                </a:cubicBezTo>
                <a:cubicBezTo>
                  <a:pt x="575970" y="1178372"/>
                  <a:pt x="555253" y="1157655"/>
                  <a:pt x="555253" y="1132100"/>
                </a:cubicBezTo>
                <a:cubicBezTo>
                  <a:pt x="555253" y="1106545"/>
                  <a:pt x="575970" y="1085828"/>
                  <a:pt x="601525" y="1085828"/>
                </a:cubicBezTo>
                <a:cubicBezTo>
                  <a:pt x="627080" y="1085828"/>
                  <a:pt x="647797" y="1106545"/>
                  <a:pt x="647797" y="1132100"/>
                </a:cubicBezTo>
                <a:close/>
                <a:moveTo>
                  <a:pt x="649853" y="1313071"/>
                </a:moveTo>
                <a:cubicBezTo>
                  <a:pt x="649853" y="1338626"/>
                  <a:pt x="629136" y="1359343"/>
                  <a:pt x="603581" y="1359343"/>
                </a:cubicBezTo>
                <a:cubicBezTo>
                  <a:pt x="578026" y="1359343"/>
                  <a:pt x="557309" y="1338626"/>
                  <a:pt x="557309" y="1313071"/>
                </a:cubicBezTo>
                <a:cubicBezTo>
                  <a:pt x="557309" y="1287516"/>
                  <a:pt x="578026" y="1266799"/>
                  <a:pt x="603581" y="1266799"/>
                </a:cubicBezTo>
                <a:cubicBezTo>
                  <a:pt x="629136" y="1266799"/>
                  <a:pt x="649853" y="1287516"/>
                  <a:pt x="649853" y="1313071"/>
                </a:cubicBezTo>
                <a:close/>
                <a:moveTo>
                  <a:pt x="651909" y="1493014"/>
                </a:moveTo>
                <a:cubicBezTo>
                  <a:pt x="651909" y="1519137"/>
                  <a:pt x="631192" y="1540314"/>
                  <a:pt x="605637" y="1540314"/>
                </a:cubicBezTo>
                <a:cubicBezTo>
                  <a:pt x="580082" y="1540314"/>
                  <a:pt x="559365" y="1519137"/>
                  <a:pt x="559365" y="1493014"/>
                </a:cubicBezTo>
                <a:cubicBezTo>
                  <a:pt x="559365" y="1466891"/>
                  <a:pt x="580082" y="1445714"/>
                  <a:pt x="605637" y="1445714"/>
                </a:cubicBezTo>
                <a:cubicBezTo>
                  <a:pt x="631192" y="1445714"/>
                  <a:pt x="651909" y="1466891"/>
                  <a:pt x="651909" y="1493014"/>
                </a:cubicBezTo>
                <a:close/>
                <a:moveTo>
                  <a:pt x="653965" y="1673985"/>
                </a:moveTo>
                <a:cubicBezTo>
                  <a:pt x="653965" y="1700108"/>
                  <a:pt x="633248" y="1721285"/>
                  <a:pt x="607693" y="1721285"/>
                </a:cubicBezTo>
                <a:cubicBezTo>
                  <a:pt x="582138" y="1721285"/>
                  <a:pt x="561421" y="1700108"/>
                  <a:pt x="561421" y="1673985"/>
                </a:cubicBezTo>
                <a:cubicBezTo>
                  <a:pt x="561421" y="1647862"/>
                  <a:pt x="582138" y="1626685"/>
                  <a:pt x="607693" y="1626685"/>
                </a:cubicBezTo>
                <a:cubicBezTo>
                  <a:pt x="633248" y="1626685"/>
                  <a:pt x="653965" y="1647862"/>
                  <a:pt x="653965" y="1673985"/>
                </a:cubicBezTo>
                <a:close/>
              </a:path>
            </a:pathLst>
          </a:custGeom>
          <a:gradFill>
            <a:gsLst>
              <a:gs pos="0">
                <a:srgbClr val="D799FD">
                  <a:alpha val="0"/>
                </a:srgbClr>
              </a:gs>
              <a:gs pos="100000">
                <a:srgbClr val="D799FD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iconfont-1000-785033">
            <a:extLst>
              <a:ext uri="{FF2B5EF4-FFF2-40B4-BE49-F238E27FC236}">
                <a16:creationId xmlns:a16="http://schemas.microsoft.com/office/drawing/2014/main" id="{F3EE49CB-A91C-4649-9460-4D93F209BF9E}"/>
              </a:ext>
            </a:extLst>
          </p:cNvPr>
          <p:cNvSpPr/>
          <p:nvPr/>
        </p:nvSpPr>
        <p:spPr>
          <a:xfrm>
            <a:off x="886184" y="5974080"/>
            <a:ext cx="276088" cy="236639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840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E7F24F1-D1B4-4BC5-8D7E-C1897FD523E4}"/>
              </a:ext>
            </a:extLst>
          </p:cNvPr>
          <p:cNvGrpSpPr/>
          <p:nvPr/>
        </p:nvGrpSpPr>
        <p:grpSpPr>
          <a:xfrm>
            <a:off x="5604904" y="2076727"/>
            <a:ext cx="1210471" cy="1210471"/>
            <a:chOff x="5604904" y="2076727"/>
            <a:chExt cx="1210471" cy="1210471"/>
          </a:xfrm>
        </p:grpSpPr>
        <p:sp>
          <p:nvSpPr>
            <p:cNvPr id="35" name="弧形 34">
              <a:extLst>
                <a:ext uri="{FF2B5EF4-FFF2-40B4-BE49-F238E27FC236}">
                  <a16:creationId xmlns:a16="http://schemas.microsoft.com/office/drawing/2014/main" id="{E45055AD-2082-401E-9E8A-577D7AF2EEF9}"/>
                </a:ext>
              </a:extLst>
            </p:cNvPr>
            <p:cNvSpPr/>
            <p:nvPr/>
          </p:nvSpPr>
          <p:spPr>
            <a:xfrm>
              <a:off x="5604904" y="2076727"/>
              <a:ext cx="1210471" cy="1210471"/>
            </a:xfrm>
            <a:prstGeom prst="arc">
              <a:avLst>
                <a:gd name="adj1" fmla="val 19771875"/>
                <a:gd name="adj2" fmla="val 16626487"/>
              </a:avLst>
            </a:prstGeom>
            <a:ln w="19050">
              <a:solidFill>
                <a:srgbClr val="D79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A0F36702-C678-49D4-940F-A90F81CDA73A}"/>
                </a:ext>
              </a:extLst>
            </p:cNvPr>
            <p:cNvSpPr txBox="1"/>
            <p:nvPr/>
          </p:nvSpPr>
          <p:spPr>
            <a:xfrm>
              <a:off x="5808014" y="2420352"/>
              <a:ext cx="8098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90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%</a:t>
              </a:r>
              <a:endPara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ACC1519-D88C-4C91-82DE-C892F1B3CE0E}"/>
              </a:ext>
            </a:extLst>
          </p:cNvPr>
          <p:cNvGrpSpPr/>
          <p:nvPr/>
        </p:nvGrpSpPr>
        <p:grpSpPr>
          <a:xfrm>
            <a:off x="8918763" y="2076727"/>
            <a:ext cx="1210471" cy="1210471"/>
            <a:chOff x="8918763" y="2076727"/>
            <a:chExt cx="1210471" cy="1210471"/>
          </a:xfrm>
        </p:grpSpPr>
        <p:sp>
          <p:nvSpPr>
            <p:cNvPr id="36" name="弧形 35">
              <a:extLst>
                <a:ext uri="{FF2B5EF4-FFF2-40B4-BE49-F238E27FC236}">
                  <a16:creationId xmlns:a16="http://schemas.microsoft.com/office/drawing/2014/main" id="{1EE4CF27-1103-4640-B53A-E871D64698BB}"/>
                </a:ext>
              </a:extLst>
            </p:cNvPr>
            <p:cNvSpPr/>
            <p:nvPr/>
          </p:nvSpPr>
          <p:spPr>
            <a:xfrm>
              <a:off x="8918763" y="2076727"/>
              <a:ext cx="1210471" cy="1210471"/>
            </a:xfrm>
            <a:prstGeom prst="arc">
              <a:avLst>
                <a:gd name="adj1" fmla="val 914242"/>
                <a:gd name="adj2" fmla="val 13795229"/>
              </a:avLst>
            </a:prstGeom>
            <a:ln w="19050">
              <a:solidFill>
                <a:srgbClr val="FA6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95F110B9-BACC-4C83-B609-8C4B5044BC07}"/>
                </a:ext>
              </a:extLst>
            </p:cNvPr>
            <p:cNvSpPr txBox="1"/>
            <p:nvPr/>
          </p:nvSpPr>
          <p:spPr>
            <a:xfrm>
              <a:off x="9176467" y="2420352"/>
              <a:ext cx="8098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65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%</a:t>
              </a:r>
              <a:endPara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756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E946692-C25B-4C00-A84A-A4EF7B104E37}"/>
              </a:ext>
            </a:extLst>
          </p:cNvPr>
          <p:cNvGrpSpPr/>
          <p:nvPr/>
        </p:nvGrpSpPr>
        <p:grpSpPr>
          <a:xfrm>
            <a:off x="1937864" y="590872"/>
            <a:ext cx="2624407" cy="784941"/>
            <a:chOff x="2551899" y="443453"/>
            <a:chExt cx="2624407" cy="78494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24C616D-FFD8-4C84-AAB5-A72BDD85E0F5}"/>
                </a:ext>
              </a:extLst>
            </p:cNvPr>
            <p:cNvSpPr txBox="1"/>
            <p:nvPr/>
          </p:nvSpPr>
          <p:spPr>
            <a:xfrm>
              <a:off x="2551899" y="443453"/>
              <a:ext cx="2010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spc="300" dirty="0">
                  <a:solidFill>
                    <a:srgbClr val="3D0263"/>
                  </a:solidFill>
                  <a:cs typeface="+mn-ea"/>
                  <a:sym typeface="+mn-lt"/>
                </a:rPr>
                <a:t>Add title</a:t>
              </a:r>
              <a:endParaRPr lang="zh-CN" altLang="en-US" sz="2800" spc="300" dirty="0">
                <a:solidFill>
                  <a:srgbClr val="3D0263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DD35DF6-71A8-4B33-AC02-606853DA9162}"/>
                </a:ext>
              </a:extLst>
            </p:cNvPr>
            <p:cNvSpPr txBox="1"/>
            <p:nvPr/>
          </p:nvSpPr>
          <p:spPr>
            <a:xfrm>
              <a:off x="2567900" y="951395"/>
              <a:ext cx="2608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Fill in the description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B74087A-1385-4B44-AB82-C37A2D4C8EE7}"/>
              </a:ext>
            </a:extLst>
          </p:cNvPr>
          <p:cNvGrpSpPr/>
          <p:nvPr/>
        </p:nvGrpSpPr>
        <p:grpSpPr>
          <a:xfrm>
            <a:off x="1158240" y="2035546"/>
            <a:ext cx="3111656" cy="3835399"/>
            <a:chOff x="1158240" y="2035546"/>
            <a:chExt cx="3111656" cy="3835399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4DDF815-7AED-4B66-9593-B3325E9576C3}"/>
                </a:ext>
              </a:extLst>
            </p:cNvPr>
            <p:cNvSpPr/>
            <p:nvPr/>
          </p:nvSpPr>
          <p:spPr>
            <a:xfrm>
              <a:off x="1158240" y="2035546"/>
              <a:ext cx="3111656" cy="38353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D799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716741D-8DA9-4124-BABE-9F7BFD18E7BC}"/>
                </a:ext>
              </a:extLst>
            </p:cNvPr>
            <p:cNvSpPr/>
            <p:nvPr/>
          </p:nvSpPr>
          <p:spPr>
            <a:xfrm>
              <a:off x="1413702" y="3291409"/>
              <a:ext cx="2635979" cy="889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164A0DF-AC30-404C-A29B-9EC195387AF3}"/>
                </a:ext>
              </a:extLst>
            </p:cNvPr>
            <p:cNvGrpSpPr/>
            <p:nvPr/>
          </p:nvGrpSpPr>
          <p:grpSpPr>
            <a:xfrm>
              <a:off x="1422787" y="2408819"/>
              <a:ext cx="1831435" cy="616858"/>
              <a:chOff x="2109045" y="2993572"/>
              <a:chExt cx="1831435" cy="616858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AB579FA-3C99-470A-B685-DCF6266A9257}"/>
                  </a:ext>
                </a:extLst>
              </p:cNvPr>
              <p:cNvSpPr/>
              <p:nvPr/>
            </p:nvSpPr>
            <p:spPr>
              <a:xfrm>
                <a:off x="2109045" y="2993572"/>
                <a:ext cx="1831435" cy="537028"/>
              </a:xfrm>
              <a:prstGeom prst="rect">
                <a:avLst/>
              </a:prstGeom>
              <a:solidFill>
                <a:srgbClr val="D799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58C088F1-D23C-4A43-8191-903E237D3B88}"/>
                  </a:ext>
                </a:extLst>
              </p:cNvPr>
              <p:cNvSpPr/>
              <p:nvPr/>
            </p:nvSpPr>
            <p:spPr>
              <a:xfrm>
                <a:off x="2206171" y="3073402"/>
                <a:ext cx="1705281" cy="5370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A298EB7-CEA7-4F77-93B3-8D161FC513C9}"/>
                  </a:ext>
                </a:extLst>
              </p:cNvPr>
              <p:cNvSpPr txBox="1"/>
              <p:nvPr/>
            </p:nvSpPr>
            <p:spPr>
              <a:xfrm>
                <a:off x="2302362" y="3129456"/>
                <a:ext cx="14558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3D0263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400" dirty="0">
                  <a:solidFill>
                    <a:srgbClr val="3D0263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B3402F4A-D2FE-4849-A6EA-E6CB9727A2C9}"/>
                </a:ext>
              </a:extLst>
            </p:cNvPr>
            <p:cNvGrpSpPr/>
            <p:nvPr/>
          </p:nvGrpSpPr>
          <p:grpSpPr>
            <a:xfrm>
              <a:off x="3599477" y="5250462"/>
              <a:ext cx="425116" cy="391885"/>
              <a:chOff x="7817307" y="2696411"/>
              <a:chExt cx="425116" cy="391885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E6977B4C-A4A8-4153-8D49-26EAF1216717}"/>
                  </a:ext>
                </a:extLst>
              </p:cNvPr>
              <p:cNvSpPr/>
              <p:nvPr/>
            </p:nvSpPr>
            <p:spPr>
              <a:xfrm>
                <a:off x="7823200" y="2696411"/>
                <a:ext cx="391885" cy="391885"/>
              </a:xfrm>
              <a:prstGeom prst="rect">
                <a:avLst/>
              </a:prstGeom>
              <a:solidFill>
                <a:srgbClr val="D799F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5AE6244-548F-4A54-A3B3-CAAEC1D8251C}"/>
                  </a:ext>
                </a:extLst>
              </p:cNvPr>
              <p:cNvSpPr txBox="1"/>
              <p:nvPr/>
            </p:nvSpPr>
            <p:spPr>
              <a:xfrm>
                <a:off x="7817307" y="2723076"/>
                <a:ext cx="425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6BA2308-2997-4EFE-B91C-DB20DE0BAD7B}"/>
              </a:ext>
            </a:extLst>
          </p:cNvPr>
          <p:cNvGrpSpPr/>
          <p:nvPr/>
        </p:nvGrpSpPr>
        <p:grpSpPr>
          <a:xfrm>
            <a:off x="4560523" y="2035546"/>
            <a:ext cx="3111656" cy="3835399"/>
            <a:chOff x="4560523" y="2035546"/>
            <a:chExt cx="3111656" cy="3835399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ADC70170-CA04-4EAD-A22C-135E8FC8CC7F}"/>
                </a:ext>
              </a:extLst>
            </p:cNvPr>
            <p:cNvSpPr/>
            <p:nvPr/>
          </p:nvSpPr>
          <p:spPr>
            <a:xfrm>
              <a:off x="4560523" y="2035546"/>
              <a:ext cx="3111656" cy="38353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A78118C-FBFC-4F73-889B-A049C0B75CE0}"/>
                </a:ext>
              </a:extLst>
            </p:cNvPr>
            <p:cNvSpPr/>
            <p:nvPr/>
          </p:nvSpPr>
          <p:spPr>
            <a:xfrm>
              <a:off x="4847782" y="3291409"/>
              <a:ext cx="2635979" cy="889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E5F5DD24-AF8C-41BB-BCD1-773DCA05AF81}"/>
                </a:ext>
              </a:extLst>
            </p:cNvPr>
            <p:cNvGrpSpPr/>
            <p:nvPr/>
          </p:nvGrpSpPr>
          <p:grpSpPr>
            <a:xfrm>
              <a:off x="4856867" y="2408819"/>
              <a:ext cx="1831435" cy="616858"/>
              <a:chOff x="2109045" y="2993572"/>
              <a:chExt cx="1831435" cy="616858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F57D4E3A-ED60-445E-A75E-E6ED6EF9F11C}"/>
                  </a:ext>
                </a:extLst>
              </p:cNvPr>
              <p:cNvSpPr/>
              <p:nvPr/>
            </p:nvSpPr>
            <p:spPr>
              <a:xfrm>
                <a:off x="2109045" y="2993572"/>
                <a:ext cx="1831435" cy="537028"/>
              </a:xfrm>
              <a:prstGeom prst="rect">
                <a:avLst/>
              </a:prstGeom>
              <a:solidFill>
                <a:srgbClr val="FA6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A674C153-1643-4095-B91F-41585F708076}"/>
                  </a:ext>
                </a:extLst>
              </p:cNvPr>
              <p:cNvSpPr/>
              <p:nvPr/>
            </p:nvSpPr>
            <p:spPr>
              <a:xfrm>
                <a:off x="2206171" y="3073402"/>
                <a:ext cx="1705281" cy="5370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12C2D46-70EE-442E-8AA3-E937E466FE66}"/>
                  </a:ext>
                </a:extLst>
              </p:cNvPr>
              <p:cNvSpPr txBox="1"/>
              <p:nvPr/>
            </p:nvSpPr>
            <p:spPr>
              <a:xfrm>
                <a:off x="2302362" y="3129456"/>
                <a:ext cx="14558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A6D06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400" dirty="0">
                  <a:solidFill>
                    <a:srgbClr val="FA6D06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816D093A-0210-4BA0-A25B-EA27467E93E5}"/>
                </a:ext>
              </a:extLst>
            </p:cNvPr>
            <p:cNvGrpSpPr/>
            <p:nvPr/>
          </p:nvGrpSpPr>
          <p:grpSpPr>
            <a:xfrm>
              <a:off x="7033557" y="5250462"/>
              <a:ext cx="425116" cy="391885"/>
              <a:chOff x="7817307" y="2696411"/>
              <a:chExt cx="425116" cy="391885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A88A7119-E4A5-420B-A49B-FE3FE8538CDA}"/>
                  </a:ext>
                </a:extLst>
              </p:cNvPr>
              <p:cNvSpPr/>
              <p:nvPr/>
            </p:nvSpPr>
            <p:spPr>
              <a:xfrm>
                <a:off x="7823200" y="2696411"/>
                <a:ext cx="391885" cy="391885"/>
              </a:xfrm>
              <a:prstGeom prst="rect">
                <a:avLst/>
              </a:prstGeom>
              <a:solidFill>
                <a:srgbClr val="FA6D0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A04B94D7-1105-4FAB-8171-0905C177E73E}"/>
                  </a:ext>
                </a:extLst>
              </p:cNvPr>
              <p:cNvSpPr txBox="1"/>
              <p:nvPr/>
            </p:nvSpPr>
            <p:spPr>
              <a:xfrm>
                <a:off x="7817307" y="2723076"/>
                <a:ext cx="425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aphicFrame>
        <p:nvGraphicFramePr>
          <p:cNvPr id="29" name="图表 28">
            <a:extLst>
              <a:ext uri="{FF2B5EF4-FFF2-40B4-BE49-F238E27FC236}">
                <a16:creationId xmlns:a16="http://schemas.microsoft.com/office/drawing/2014/main" id="{D84C8E18-46E6-469B-861D-CAC4C12BB5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6858803"/>
              </p:ext>
            </p:extLst>
          </p:nvPr>
        </p:nvGraphicFramePr>
        <p:xfrm>
          <a:off x="8449266" y="2000263"/>
          <a:ext cx="2921992" cy="330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Oval 48">
            <a:extLst>
              <a:ext uri="{FF2B5EF4-FFF2-40B4-BE49-F238E27FC236}">
                <a16:creationId xmlns:a16="http://schemas.microsoft.com/office/drawing/2014/main" id="{9333EEEC-04F9-4B19-89FD-594AF0AD4CA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057659" y="376670"/>
            <a:ext cx="653965" cy="1721285"/>
          </a:xfrm>
          <a:custGeom>
            <a:avLst/>
            <a:gdLst/>
            <a:ahLst/>
            <a:cxnLst/>
            <a:rect l="l" t="t" r="r" b="b"/>
            <a:pathLst>
              <a:path w="653965" h="1721285">
                <a:moveTo>
                  <a:pt x="92544" y="47300"/>
                </a:moveTo>
                <a:cubicBezTo>
                  <a:pt x="92544" y="73423"/>
                  <a:pt x="71827" y="94600"/>
                  <a:pt x="46272" y="94600"/>
                </a:cubicBezTo>
                <a:cubicBezTo>
                  <a:pt x="20717" y="94600"/>
                  <a:pt x="0" y="73423"/>
                  <a:pt x="0" y="47300"/>
                </a:cubicBezTo>
                <a:cubicBezTo>
                  <a:pt x="0" y="21177"/>
                  <a:pt x="20717" y="0"/>
                  <a:pt x="46272" y="0"/>
                </a:cubicBezTo>
                <a:cubicBezTo>
                  <a:pt x="71827" y="0"/>
                  <a:pt x="92544" y="21177"/>
                  <a:pt x="92544" y="47300"/>
                </a:cubicBezTo>
                <a:close/>
                <a:moveTo>
                  <a:pt x="94600" y="228272"/>
                </a:moveTo>
                <a:cubicBezTo>
                  <a:pt x="94600" y="254395"/>
                  <a:pt x="73883" y="275572"/>
                  <a:pt x="48328" y="275572"/>
                </a:cubicBezTo>
                <a:cubicBezTo>
                  <a:pt x="22773" y="275572"/>
                  <a:pt x="2056" y="254395"/>
                  <a:pt x="2056" y="228272"/>
                </a:cubicBezTo>
                <a:cubicBezTo>
                  <a:pt x="2056" y="202149"/>
                  <a:pt x="22773" y="180972"/>
                  <a:pt x="48328" y="180972"/>
                </a:cubicBezTo>
                <a:cubicBezTo>
                  <a:pt x="73883" y="180972"/>
                  <a:pt x="94600" y="202149"/>
                  <a:pt x="94600" y="228272"/>
                </a:cubicBezTo>
                <a:close/>
                <a:moveTo>
                  <a:pt x="96656" y="589187"/>
                </a:moveTo>
                <a:cubicBezTo>
                  <a:pt x="96656" y="614742"/>
                  <a:pt x="76400" y="635459"/>
                  <a:pt x="51413" y="635459"/>
                </a:cubicBezTo>
                <a:cubicBezTo>
                  <a:pt x="26426" y="635459"/>
                  <a:pt x="6170" y="614742"/>
                  <a:pt x="6170" y="589187"/>
                </a:cubicBezTo>
                <a:cubicBezTo>
                  <a:pt x="6170" y="563632"/>
                  <a:pt x="26426" y="542915"/>
                  <a:pt x="51413" y="542915"/>
                </a:cubicBezTo>
                <a:cubicBezTo>
                  <a:pt x="76400" y="542915"/>
                  <a:pt x="96656" y="563632"/>
                  <a:pt x="96656" y="589187"/>
                </a:cubicBezTo>
                <a:close/>
                <a:moveTo>
                  <a:pt x="96657" y="408215"/>
                </a:moveTo>
                <a:cubicBezTo>
                  <a:pt x="96657" y="433770"/>
                  <a:pt x="75940" y="454487"/>
                  <a:pt x="50385" y="454487"/>
                </a:cubicBezTo>
                <a:cubicBezTo>
                  <a:pt x="24830" y="454487"/>
                  <a:pt x="4113" y="433770"/>
                  <a:pt x="4113" y="408215"/>
                </a:cubicBezTo>
                <a:cubicBezTo>
                  <a:pt x="4113" y="382660"/>
                  <a:pt x="24830" y="361943"/>
                  <a:pt x="50385" y="361943"/>
                </a:cubicBezTo>
                <a:cubicBezTo>
                  <a:pt x="75940" y="361943"/>
                  <a:pt x="96657" y="382660"/>
                  <a:pt x="96657" y="408215"/>
                </a:cubicBezTo>
                <a:close/>
                <a:moveTo>
                  <a:pt x="98713" y="770158"/>
                </a:moveTo>
                <a:cubicBezTo>
                  <a:pt x="98713" y="795713"/>
                  <a:pt x="78457" y="816430"/>
                  <a:pt x="53470" y="816430"/>
                </a:cubicBezTo>
                <a:cubicBezTo>
                  <a:pt x="28483" y="816430"/>
                  <a:pt x="8227" y="795713"/>
                  <a:pt x="8227" y="770158"/>
                </a:cubicBezTo>
                <a:cubicBezTo>
                  <a:pt x="8227" y="744603"/>
                  <a:pt x="28483" y="723886"/>
                  <a:pt x="53470" y="723886"/>
                </a:cubicBezTo>
                <a:cubicBezTo>
                  <a:pt x="78457" y="723886"/>
                  <a:pt x="98713" y="744603"/>
                  <a:pt x="98713" y="770158"/>
                </a:cubicBezTo>
                <a:close/>
                <a:moveTo>
                  <a:pt x="100770" y="951129"/>
                </a:moveTo>
                <a:cubicBezTo>
                  <a:pt x="100770" y="976684"/>
                  <a:pt x="80053" y="997401"/>
                  <a:pt x="54498" y="997401"/>
                </a:cubicBezTo>
                <a:cubicBezTo>
                  <a:pt x="28943" y="997401"/>
                  <a:pt x="8226" y="976684"/>
                  <a:pt x="8226" y="951129"/>
                </a:cubicBezTo>
                <a:cubicBezTo>
                  <a:pt x="8226" y="925574"/>
                  <a:pt x="28943" y="904857"/>
                  <a:pt x="54498" y="904857"/>
                </a:cubicBezTo>
                <a:cubicBezTo>
                  <a:pt x="80053" y="904857"/>
                  <a:pt x="100770" y="925574"/>
                  <a:pt x="100770" y="951129"/>
                </a:cubicBezTo>
                <a:close/>
                <a:moveTo>
                  <a:pt x="102826" y="1132100"/>
                </a:moveTo>
                <a:cubicBezTo>
                  <a:pt x="102826" y="1157655"/>
                  <a:pt x="82109" y="1178372"/>
                  <a:pt x="56554" y="1178372"/>
                </a:cubicBezTo>
                <a:cubicBezTo>
                  <a:pt x="30999" y="1178372"/>
                  <a:pt x="10282" y="1157655"/>
                  <a:pt x="10282" y="1132100"/>
                </a:cubicBezTo>
                <a:cubicBezTo>
                  <a:pt x="10282" y="1106545"/>
                  <a:pt x="30999" y="1085828"/>
                  <a:pt x="56554" y="1085828"/>
                </a:cubicBezTo>
                <a:cubicBezTo>
                  <a:pt x="82109" y="1085828"/>
                  <a:pt x="102826" y="1106545"/>
                  <a:pt x="102826" y="1132100"/>
                </a:cubicBezTo>
                <a:close/>
                <a:moveTo>
                  <a:pt x="104883" y="1313071"/>
                </a:moveTo>
                <a:cubicBezTo>
                  <a:pt x="104883" y="1338626"/>
                  <a:pt x="84166" y="1359343"/>
                  <a:pt x="58611" y="1359343"/>
                </a:cubicBezTo>
                <a:cubicBezTo>
                  <a:pt x="33056" y="1359343"/>
                  <a:pt x="12339" y="1338626"/>
                  <a:pt x="12339" y="1313071"/>
                </a:cubicBezTo>
                <a:cubicBezTo>
                  <a:pt x="12339" y="1287516"/>
                  <a:pt x="33056" y="1266799"/>
                  <a:pt x="58611" y="1266799"/>
                </a:cubicBezTo>
                <a:cubicBezTo>
                  <a:pt x="84166" y="1266799"/>
                  <a:pt x="104883" y="1287516"/>
                  <a:pt x="104883" y="1313071"/>
                </a:cubicBezTo>
                <a:close/>
                <a:moveTo>
                  <a:pt x="106938" y="1673985"/>
                </a:moveTo>
                <a:cubicBezTo>
                  <a:pt x="106938" y="1700108"/>
                  <a:pt x="86682" y="1721285"/>
                  <a:pt x="61695" y="1721285"/>
                </a:cubicBezTo>
                <a:cubicBezTo>
                  <a:pt x="36708" y="1721285"/>
                  <a:pt x="16452" y="1700108"/>
                  <a:pt x="16452" y="1673985"/>
                </a:cubicBezTo>
                <a:cubicBezTo>
                  <a:pt x="16452" y="1647862"/>
                  <a:pt x="36708" y="1626685"/>
                  <a:pt x="61695" y="1626685"/>
                </a:cubicBezTo>
                <a:cubicBezTo>
                  <a:pt x="86682" y="1626685"/>
                  <a:pt x="106938" y="1647862"/>
                  <a:pt x="106938" y="1673985"/>
                </a:cubicBezTo>
                <a:close/>
                <a:moveTo>
                  <a:pt x="106939" y="1493014"/>
                </a:moveTo>
                <a:cubicBezTo>
                  <a:pt x="106939" y="1519137"/>
                  <a:pt x="86222" y="1540314"/>
                  <a:pt x="60667" y="1540314"/>
                </a:cubicBezTo>
                <a:cubicBezTo>
                  <a:pt x="35112" y="1540314"/>
                  <a:pt x="14395" y="1519137"/>
                  <a:pt x="14395" y="1493014"/>
                </a:cubicBezTo>
                <a:cubicBezTo>
                  <a:pt x="14395" y="1466891"/>
                  <a:pt x="35112" y="1445714"/>
                  <a:pt x="60667" y="1445714"/>
                </a:cubicBezTo>
                <a:cubicBezTo>
                  <a:pt x="86222" y="1445714"/>
                  <a:pt x="106939" y="1466891"/>
                  <a:pt x="106939" y="1493014"/>
                </a:cubicBezTo>
                <a:close/>
                <a:moveTo>
                  <a:pt x="269402" y="47300"/>
                </a:moveTo>
                <a:cubicBezTo>
                  <a:pt x="269402" y="73423"/>
                  <a:pt x="248685" y="94600"/>
                  <a:pt x="223130" y="94600"/>
                </a:cubicBezTo>
                <a:cubicBezTo>
                  <a:pt x="197575" y="94600"/>
                  <a:pt x="176858" y="73423"/>
                  <a:pt x="176858" y="47300"/>
                </a:cubicBezTo>
                <a:cubicBezTo>
                  <a:pt x="176858" y="21177"/>
                  <a:pt x="197575" y="0"/>
                  <a:pt x="223130" y="0"/>
                </a:cubicBezTo>
                <a:cubicBezTo>
                  <a:pt x="248685" y="0"/>
                  <a:pt x="269402" y="21177"/>
                  <a:pt x="269402" y="47300"/>
                </a:cubicBezTo>
                <a:close/>
                <a:moveTo>
                  <a:pt x="271458" y="228272"/>
                </a:moveTo>
                <a:cubicBezTo>
                  <a:pt x="271458" y="254395"/>
                  <a:pt x="250741" y="275572"/>
                  <a:pt x="225186" y="275572"/>
                </a:cubicBezTo>
                <a:cubicBezTo>
                  <a:pt x="199631" y="275572"/>
                  <a:pt x="178914" y="254395"/>
                  <a:pt x="178914" y="228272"/>
                </a:cubicBezTo>
                <a:cubicBezTo>
                  <a:pt x="178914" y="202149"/>
                  <a:pt x="199631" y="180972"/>
                  <a:pt x="225186" y="180972"/>
                </a:cubicBezTo>
                <a:cubicBezTo>
                  <a:pt x="250741" y="180972"/>
                  <a:pt x="271458" y="202149"/>
                  <a:pt x="271458" y="228272"/>
                </a:cubicBezTo>
                <a:close/>
                <a:moveTo>
                  <a:pt x="273516" y="408215"/>
                </a:moveTo>
                <a:cubicBezTo>
                  <a:pt x="273516" y="433770"/>
                  <a:pt x="252799" y="454487"/>
                  <a:pt x="227244" y="454487"/>
                </a:cubicBezTo>
                <a:cubicBezTo>
                  <a:pt x="201689" y="454487"/>
                  <a:pt x="180972" y="433770"/>
                  <a:pt x="180972" y="408215"/>
                </a:cubicBezTo>
                <a:cubicBezTo>
                  <a:pt x="180972" y="382660"/>
                  <a:pt x="201689" y="361943"/>
                  <a:pt x="227244" y="361943"/>
                </a:cubicBezTo>
                <a:cubicBezTo>
                  <a:pt x="252799" y="361943"/>
                  <a:pt x="273516" y="382660"/>
                  <a:pt x="273516" y="408215"/>
                </a:cubicBezTo>
                <a:close/>
                <a:moveTo>
                  <a:pt x="275571" y="770158"/>
                </a:moveTo>
                <a:cubicBezTo>
                  <a:pt x="275571" y="795713"/>
                  <a:pt x="255315" y="816430"/>
                  <a:pt x="230328" y="816430"/>
                </a:cubicBezTo>
                <a:cubicBezTo>
                  <a:pt x="205341" y="816430"/>
                  <a:pt x="185085" y="795713"/>
                  <a:pt x="185085" y="770158"/>
                </a:cubicBezTo>
                <a:cubicBezTo>
                  <a:pt x="185085" y="744603"/>
                  <a:pt x="205341" y="723886"/>
                  <a:pt x="230328" y="723886"/>
                </a:cubicBezTo>
                <a:cubicBezTo>
                  <a:pt x="255315" y="723886"/>
                  <a:pt x="275571" y="744603"/>
                  <a:pt x="275571" y="770158"/>
                </a:cubicBezTo>
                <a:close/>
                <a:moveTo>
                  <a:pt x="275571" y="589187"/>
                </a:moveTo>
                <a:cubicBezTo>
                  <a:pt x="275571" y="614742"/>
                  <a:pt x="254854" y="635459"/>
                  <a:pt x="229299" y="635459"/>
                </a:cubicBezTo>
                <a:cubicBezTo>
                  <a:pt x="203744" y="635459"/>
                  <a:pt x="183027" y="614742"/>
                  <a:pt x="183027" y="589187"/>
                </a:cubicBezTo>
                <a:cubicBezTo>
                  <a:pt x="183027" y="563632"/>
                  <a:pt x="203744" y="542915"/>
                  <a:pt x="229299" y="542915"/>
                </a:cubicBezTo>
                <a:cubicBezTo>
                  <a:pt x="254854" y="542915"/>
                  <a:pt x="275571" y="563632"/>
                  <a:pt x="275571" y="589187"/>
                </a:cubicBezTo>
                <a:close/>
                <a:moveTo>
                  <a:pt x="277627" y="951129"/>
                </a:moveTo>
                <a:cubicBezTo>
                  <a:pt x="277627" y="976684"/>
                  <a:pt x="257371" y="997401"/>
                  <a:pt x="232384" y="997401"/>
                </a:cubicBezTo>
                <a:cubicBezTo>
                  <a:pt x="207397" y="997401"/>
                  <a:pt x="187141" y="976684"/>
                  <a:pt x="187141" y="951129"/>
                </a:cubicBezTo>
                <a:cubicBezTo>
                  <a:pt x="187141" y="925574"/>
                  <a:pt x="207397" y="904857"/>
                  <a:pt x="232384" y="904857"/>
                </a:cubicBezTo>
                <a:cubicBezTo>
                  <a:pt x="257371" y="904857"/>
                  <a:pt x="277627" y="925574"/>
                  <a:pt x="277627" y="951129"/>
                </a:cubicBezTo>
                <a:close/>
                <a:moveTo>
                  <a:pt x="279684" y="1132100"/>
                </a:moveTo>
                <a:cubicBezTo>
                  <a:pt x="279684" y="1157655"/>
                  <a:pt x="258967" y="1178372"/>
                  <a:pt x="233412" y="1178372"/>
                </a:cubicBezTo>
                <a:cubicBezTo>
                  <a:pt x="207857" y="1178372"/>
                  <a:pt x="187140" y="1157655"/>
                  <a:pt x="187140" y="1132100"/>
                </a:cubicBezTo>
                <a:cubicBezTo>
                  <a:pt x="187140" y="1106545"/>
                  <a:pt x="207857" y="1085828"/>
                  <a:pt x="233412" y="1085828"/>
                </a:cubicBezTo>
                <a:cubicBezTo>
                  <a:pt x="258967" y="1085828"/>
                  <a:pt x="279684" y="1106545"/>
                  <a:pt x="279684" y="1132100"/>
                </a:cubicBezTo>
                <a:close/>
                <a:moveTo>
                  <a:pt x="281742" y="1313071"/>
                </a:moveTo>
                <a:cubicBezTo>
                  <a:pt x="281742" y="1338626"/>
                  <a:pt x="261025" y="1359343"/>
                  <a:pt x="235470" y="1359343"/>
                </a:cubicBezTo>
                <a:cubicBezTo>
                  <a:pt x="209915" y="1359343"/>
                  <a:pt x="189198" y="1338626"/>
                  <a:pt x="189198" y="1313071"/>
                </a:cubicBezTo>
                <a:cubicBezTo>
                  <a:pt x="189198" y="1287516"/>
                  <a:pt x="209915" y="1266799"/>
                  <a:pt x="235470" y="1266799"/>
                </a:cubicBezTo>
                <a:cubicBezTo>
                  <a:pt x="261025" y="1266799"/>
                  <a:pt x="281742" y="1287516"/>
                  <a:pt x="281742" y="1313071"/>
                </a:cubicBezTo>
                <a:close/>
                <a:moveTo>
                  <a:pt x="283797" y="1493014"/>
                </a:moveTo>
                <a:cubicBezTo>
                  <a:pt x="283797" y="1519137"/>
                  <a:pt x="263080" y="1540314"/>
                  <a:pt x="237525" y="1540314"/>
                </a:cubicBezTo>
                <a:cubicBezTo>
                  <a:pt x="211970" y="1540314"/>
                  <a:pt x="191253" y="1519137"/>
                  <a:pt x="191253" y="1493014"/>
                </a:cubicBezTo>
                <a:cubicBezTo>
                  <a:pt x="191253" y="1466891"/>
                  <a:pt x="211970" y="1445714"/>
                  <a:pt x="237525" y="1445714"/>
                </a:cubicBezTo>
                <a:cubicBezTo>
                  <a:pt x="263080" y="1445714"/>
                  <a:pt x="283797" y="1466891"/>
                  <a:pt x="283797" y="1493014"/>
                </a:cubicBezTo>
                <a:close/>
                <a:moveTo>
                  <a:pt x="285854" y="1673985"/>
                </a:moveTo>
                <a:cubicBezTo>
                  <a:pt x="285854" y="1700108"/>
                  <a:pt x="265137" y="1721285"/>
                  <a:pt x="239582" y="1721285"/>
                </a:cubicBezTo>
                <a:cubicBezTo>
                  <a:pt x="214027" y="1721285"/>
                  <a:pt x="193310" y="1700108"/>
                  <a:pt x="193310" y="1673985"/>
                </a:cubicBezTo>
                <a:cubicBezTo>
                  <a:pt x="193310" y="1647862"/>
                  <a:pt x="214027" y="1626685"/>
                  <a:pt x="239582" y="1626685"/>
                </a:cubicBezTo>
                <a:cubicBezTo>
                  <a:pt x="265137" y="1626685"/>
                  <a:pt x="285854" y="1647862"/>
                  <a:pt x="285854" y="1673985"/>
                </a:cubicBezTo>
                <a:close/>
                <a:moveTo>
                  <a:pt x="460655" y="47300"/>
                </a:moveTo>
                <a:cubicBezTo>
                  <a:pt x="460655" y="73423"/>
                  <a:pt x="439938" y="94600"/>
                  <a:pt x="414383" y="94600"/>
                </a:cubicBezTo>
                <a:cubicBezTo>
                  <a:pt x="388828" y="94600"/>
                  <a:pt x="368111" y="73423"/>
                  <a:pt x="368111" y="47300"/>
                </a:cubicBezTo>
                <a:cubicBezTo>
                  <a:pt x="368111" y="21177"/>
                  <a:pt x="388828" y="0"/>
                  <a:pt x="414383" y="0"/>
                </a:cubicBezTo>
                <a:cubicBezTo>
                  <a:pt x="439938" y="0"/>
                  <a:pt x="460655" y="21177"/>
                  <a:pt x="460655" y="47300"/>
                </a:cubicBezTo>
                <a:close/>
                <a:moveTo>
                  <a:pt x="462712" y="228272"/>
                </a:moveTo>
                <a:cubicBezTo>
                  <a:pt x="462712" y="254395"/>
                  <a:pt x="441995" y="275572"/>
                  <a:pt x="416440" y="275572"/>
                </a:cubicBezTo>
                <a:cubicBezTo>
                  <a:pt x="390885" y="275572"/>
                  <a:pt x="370168" y="254395"/>
                  <a:pt x="370168" y="228272"/>
                </a:cubicBezTo>
                <a:cubicBezTo>
                  <a:pt x="370168" y="202149"/>
                  <a:pt x="390885" y="180972"/>
                  <a:pt x="416440" y="180972"/>
                </a:cubicBezTo>
                <a:cubicBezTo>
                  <a:pt x="441995" y="180972"/>
                  <a:pt x="462712" y="202149"/>
                  <a:pt x="462712" y="228272"/>
                </a:cubicBezTo>
                <a:close/>
                <a:moveTo>
                  <a:pt x="464768" y="589187"/>
                </a:moveTo>
                <a:cubicBezTo>
                  <a:pt x="464768" y="614742"/>
                  <a:pt x="444512" y="635459"/>
                  <a:pt x="419525" y="635459"/>
                </a:cubicBezTo>
                <a:cubicBezTo>
                  <a:pt x="394538" y="635459"/>
                  <a:pt x="374282" y="614742"/>
                  <a:pt x="374282" y="589187"/>
                </a:cubicBezTo>
                <a:cubicBezTo>
                  <a:pt x="374282" y="563632"/>
                  <a:pt x="394538" y="542915"/>
                  <a:pt x="419525" y="542915"/>
                </a:cubicBezTo>
                <a:cubicBezTo>
                  <a:pt x="444512" y="542915"/>
                  <a:pt x="464768" y="563632"/>
                  <a:pt x="464768" y="589187"/>
                </a:cubicBezTo>
                <a:close/>
                <a:moveTo>
                  <a:pt x="464768" y="408215"/>
                </a:moveTo>
                <a:cubicBezTo>
                  <a:pt x="464768" y="433770"/>
                  <a:pt x="444051" y="454487"/>
                  <a:pt x="418496" y="454487"/>
                </a:cubicBezTo>
                <a:cubicBezTo>
                  <a:pt x="392941" y="454487"/>
                  <a:pt x="372224" y="433770"/>
                  <a:pt x="372224" y="408215"/>
                </a:cubicBezTo>
                <a:cubicBezTo>
                  <a:pt x="372224" y="382660"/>
                  <a:pt x="392941" y="361943"/>
                  <a:pt x="418496" y="361943"/>
                </a:cubicBezTo>
                <a:cubicBezTo>
                  <a:pt x="444051" y="361943"/>
                  <a:pt x="464768" y="382660"/>
                  <a:pt x="464768" y="408215"/>
                </a:cubicBezTo>
                <a:close/>
                <a:moveTo>
                  <a:pt x="466826" y="770158"/>
                </a:moveTo>
                <a:cubicBezTo>
                  <a:pt x="466826" y="795713"/>
                  <a:pt x="446109" y="816430"/>
                  <a:pt x="420554" y="816430"/>
                </a:cubicBezTo>
                <a:cubicBezTo>
                  <a:pt x="394999" y="816430"/>
                  <a:pt x="374282" y="795713"/>
                  <a:pt x="374282" y="770158"/>
                </a:cubicBezTo>
                <a:cubicBezTo>
                  <a:pt x="374282" y="744603"/>
                  <a:pt x="394999" y="723886"/>
                  <a:pt x="420554" y="723886"/>
                </a:cubicBezTo>
                <a:cubicBezTo>
                  <a:pt x="446109" y="723886"/>
                  <a:pt x="466826" y="744603"/>
                  <a:pt x="466826" y="770158"/>
                </a:cubicBezTo>
                <a:close/>
                <a:moveTo>
                  <a:pt x="468881" y="951129"/>
                </a:moveTo>
                <a:cubicBezTo>
                  <a:pt x="468881" y="976684"/>
                  <a:pt x="448164" y="997401"/>
                  <a:pt x="422609" y="997401"/>
                </a:cubicBezTo>
                <a:cubicBezTo>
                  <a:pt x="397054" y="997401"/>
                  <a:pt x="376337" y="976684"/>
                  <a:pt x="376337" y="951129"/>
                </a:cubicBezTo>
                <a:cubicBezTo>
                  <a:pt x="376337" y="925574"/>
                  <a:pt x="397054" y="904857"/>
                  <a:pt x="422609" y="904857"/>
                </a:cubicBezTo>
                <a:cubicBezTo>
                  <a:pt x="448164" y="904857"/>
                  <a:pt x="468881" y="925574"/>
                  <a:pt x="468881" y="951129"/>
                </a:cubicBezTo>
                <a:close/>
                <a:moveTo>
                  <a:pt x="470939" y="1132100"/>
                </a:moveTo>
                <a:cubicBezTo>
                  <a:pt x="470939" y="1157655"/>
                  <a:pt x="450222" y="1178372"/>
                  <a:pt x="424667" y="1178372"/>
                </a:cubicBezTo>
                <a:cubicBezTo>
                  <a:pt x="399112" y="1178372"/>
                  <a:pt x="378395" y="1157655"/>
                  <a:pt x="378395" y="1132100"/>
                </a:cubicBezTo>
                <a:cubicBezTo>
                  <a:pt x="378395" y="1106545"/>
                  <a:pt x="399112" y="1085828"/>
                  <a:pt x="424667" y="1085828"/>
                </a:cubicBezTo>
                <a:cubicBezTo>
                  <a:pt x="450222" y="1085828"/>
                  <a:pt x="470939" y="1106545"/>
                  <a:pt x="470939" y="1132100"/>
                </a:cubicBezTo>
                <a:close/>
                <a:moveTo>
                  <a:pt x="472994" y="1313071"/>
                </a:moveTo>
                <a:cubicBezTo>
                  <a:pt x="472994" y="1338626"/>
                  <a:pt x="452277" y="1359343"/>
                  <a:pt x="426722" y="1359343"/>
                </a:cubicBezTo>
                <a:cubicBezTo>
                  <a:pt x="401167" y="1359343"/>
                  <a:pt x="380450" y="1338626"/>
                  <a:pt x="380450" y="1313071"/>
                </a:cubicBezTo>
                <a:cubicBezTo>
                  <a:pt x="380450" y="1287516"/>
                  <a:pt x="401167" y="1266799"/>
                  <a:pt x="426722" y="1266799"/>
                </a:cubicBezTo>
                <a:cubicBezTo>
                  <a:pt x="452277" y="1266799"/>
                  <a:pt x="472994" y="1287516"/>
                  <a:pt x="472994" y="1313071"/>
                </a:cubicBezTo>
                <a:close/>
                <a:moveTo>
                  <a:pt x="475049" y="1673985"/>
                </a:moveTo>
                <a:cubicBezTo>
                  <a:pt x="475049" y="1700108"/>
                  <a:pt x="454793" y="1721285"/>
                  <a:pt x="429806" y="1721285"/>
                </a:cubicBezTo>
                <a:cubicBezTo>
                  <a:pt x="404819" y="1721285"/>
                  <a:pt x="384563" y="1700108"/>
                  <a:pt x="384563" y="1673985"/>
                </a:cubicBezTo>
                <a:cubicBezTo>
                  <a:pt x="384563" y="1647862"/>
                  <a:pt x="404819" y="1626685"/>
                  <a:pt x="429806" y="1626685"/>
                </a:cubicBezTo>
                <a:cubicBezTo>
                  <a:pt x="454793" y="1626685"/>
                  <a:pt x="475049" y="1647862"/>
                  <a:pt x="475049" y="1673985"/>
                </a:cubicBezTo>
                <a:close/>
                <a:moveTo>
                  <a:pt x="475051" y="1493014"/>
                </a:moveTo>
                <a:cubicBezTo>
                  <a:pt x="475051" y="1519137"/>
                  <a:pt x="454334" y="1540314"/>
                  <a:pt x="428779" y="1540314"/>
                </a:cubicBezTo>
                <a:cubicBezTo>
                  <a:pt x="403224" y="1540314"/>
                  <a:pt x="382507" y="1519137"/>
                  <a:pt x="382507" y="1493014"/>
                </a:cubicBezTo>
                <a:cubicBezTo>
                  <a:pt x="382507" y="1466891"/>
                  <a:pt x="403224" y="1445714"/>
                  <a:pt x="428779" y="1445714"/>
                </a:cubicBezTo>
                <a:cubicBezTo>
                  <a:pt x="454334" y="1445714"/>
                  <a:pt x="475051" y="1466891"/>
                  <a:pt x="475051" y="1493014"/>
                </a:cubicBezTo>
                <a:close/>
                <a:moveTo>
                  <a:pt x="637513" y="47300"/>
                </a:moveTo>
                <a:cubicBezTo>
                  <a:pt x="637513" y="73423"/>
                  <a:pt x="616796" y="94600"/>
                  <a:pt x="591241" y="94600"/>
                </a:cubicBezTo>
                <a:cubicBezTo>
                  <a:pt x="565686" y="94600"/>
                  <a:pt x="544969" y="73423"/>
                  <a:pt x="544969" y="47300"/>
                </a:cubicBezTo>
                <a:cubicBezTo>
                  <a:pt x="544969" y="21177"/>
                  <a:pt x="565686" y="0"/>
                  <a:pt x="591241" y="0"/>
                </a:cubicBezTo>
                <a:cubicBezTo>
                  <a:pt x="616796" y="0"/>
                  <a:pt x="637513" y="21177"/>
                  <a:pt x="637513" y="47300"/>
                </a:cubicBezTo>
                <a:close/>
                <a:moveTo>
                  <a:pt x="639570" y="228272"/>
                </a:moveTo>
                <a:cubicBezTo>
                  <a:pt x="639570" y="254395"/>
                  <a:pt x="618853" y="275572"/>
                  <a:pt x="593298" y="275572"/>
                </a:cubicBezTo>
                <a:cubicBezTo>
                  <a:pt x="567743" y="275572"/>
                  <a:pt x="547026" y="254395"/>
                  <a:pt x="547026" y="228272"/>
                </a:cubicBezTo>
                <a:cubicBezTo>
                  <a:pt x="547026" y="202149"/>
                  <a:pt x="567743" y="180972"/>
                  <a:pt x="593298" y="180972"/>
                </a:cubicBezTo>
                <a:cubicBezTo>
                  <a:pt x="618853" y="180972"/>
                  <a:pt x="639570" y="202149"/>
                  <a:pt x="639570" y="228272"/>
                </a:cubicBezTo>
                <a:close/>
                <a:moveTo>
                  <a:pt x="641627" y="408215"/>
                </a:moveTo>
                <a:cubicBezTo>
                  <a:pt x="641627" y="433770"/>
                  <a:pt x="620910" y="454487"/>
                  <a:pt x="595355" y="454487"/>
                </a:cubicBezTo>
                <a:cubicBezTo>
                  <a:pt x="569800" y="454487"/>
                  <a:pt x="549083" y="433770"/>
                  <a:pt x="549083" y="408215"/>
                </a:cubicBezTo>
                <a:cubicBezTo>
                  <a:pt x="549083" y="382660"/>
                  <a:pt x="569800" y="361943"/>
                  <a:pt x="595355" y="361943"/>
                </a:cubicBezTo>
                <a:cubicBezTo>
                  <a:pt x="620910" y="361943"/>
                  <a:pt x="641627" y="382660"/>
                  <a:pt x="641627" y="408215"/>
                </a:cubicBezTo>
                <a:close/>
                <a:moveTo>
                  <a:pt x="643682" y="770158"/>
                </a:moveTo>
                <a:cubicBezTo>
                  <a:pt x="643682" y="795713"/>
                  <a:pt x="623426" y="816430"/>
                  <a:pt x="598439" y="816430"/>
                </a:cubicBezTo>
                <a:cubicBezTo>
                  <a:pt x="573452" y="816430"/>
                  <a:pt x="553196" y="795713"/>
                  <a:pt x="553196" y="770158"/>
                </a:cubicBezTo>
                <a:cubicBezTo>
                  <a:pt x="553196" y="744603"/>
                  <a:pt x="573452" y="723886"/>
                  <a:pt x="598439" y="723886"/>
                </a:cubicBezTo>
                <a:cubicBezTo>
                  <a:pt x="623426" y="723886"/>
                  <a:pt x="643682" y="744603"/>
                  <a:pt x="643682" y="770158"/>
                </a:cubicBezTo>
                <a:close/>
                <a:moveTo>
                  <a:pt x="643684" y="589187"/>
                </a:moveTo>
                <a:cubicBezTo>
                  <a:pt x="643684" y="614742"/>
                  <a:pt x="622967" y="635459"/>
                  <a:pt x="597412" y="635459"/>
                </a:cubicBezTo>
                <a:cubicBezTo>
                  <a:pt x="571857" y="635459"/>
                  <a:pt x="551140" y="614742"/>
                  <a:pt x="551140" y="589187"/>
                </a:cubicBezTo>
                <a:cubicBezTo>
                  <a:pt x="551140" y="563632"/>
                  <a:pt x="571857" y="542915"/>
                  <a:pt x="597412" y="542915"/>
                </a:cubicBezTo>
                <a:cubicBezTo>
                  <a:pt x="622967" y="542915"/>
                  <a:pt x="643684" y="563632"/>
                  <a:pt x="643684" y="589187"/>
                </a:cubicBezTo>
                <a:close/>
                <a:moveTo>
                  <a:pt x="645740" y="951129"/>
                </a:moveTo>
                <a:cubicBezTo>
                  <a:pt x="645740" y="976684"/>
                  <a:pt x="625023" y="997401"/>
                  <a:pt x="599468" y="997401"/>
                </a:cubicBezTo>
                <a:cubicBezTo>
                  <a:pt x="573913" y="997401"/>
                  <a:pt x="553196" y="976684"/>
                  <a:pt x="553196" y="951129"/>
                </a:cubicBezTo>
                <a:cubicBezTo>
                  <a:pt x="553196" y="925574"/>
                  <a:pt x="573913" y="904857"/>
                  <a:pt x="599468" y="904857"/>
                </a:cubicBezTo>
                <a:cubicBezTo>
                  <a:pt x="625023" y="904857"/>
                  <a:pt x="645740" y="925574"/>
                  <a:pt x="645740" y="951129"/>
                </a:cubicBezTo>
                <a:close/>
                <a:moveTo>
                  <a:pt x="647797" y="1132100"/>
                </a:moveTo>
                <a:cubicBezTo>
                  <a:pt x="647797" y="1157655"/>
                  <a:pt x="627080" y="1178372"/>
                  <a:pt x="601525" y="1178372"/>
                </a:cubicBezTo>
                <a:cubicBezTo>
                  <a:pt x="575970" y="1178372"/>
                  <a:pt x="555253" y="1157655"/>
                  <a:pt x="555253" y="1132100"/>
                </a:cubicBezTo>
                <a:cubicBezTo>
                  <a:pt x="555253" y="1106545"/>
                  <a:pt x="575970" y="1085828"/>
                  <a:pt x="601525" y="1085828"/>
                </a:cubicBezTo>
                <a:cubicBezTo>
                  <a:pt x="627080" y="1085828"/>
                  <a:pt x="647797" y="1106545"/>
                  <a:pt x="647797" y="1132100"/>
                </a:cubicBezTo>
                <a:close/>
                <a:moveTo>
                  <a:pt x="649853" y="1313071"/>
                </a:moveTo>
                <a:cubicBezTo>
                  <a:pt x="649853" y="1338626"/>
                  <a:pt x="629136" y="1359343"/>
                  <a:pt x="603581" y="1359343"/>
                </a:cubicBezTo>
                <a:cubicBezTo>
                  <a:pt x="578026" y="1359343"/>
                  <a:pt x="557309" y="1338626"/>
                  <a:pt x="557309" y="1313071"/>
                </a:cubicBezTo>
                <a:cubicBezTo>
                  <a:pt x="557309" y="1287516"/>
                  <a:pt x="578026" y="1266799"/>
                  <a:pt x="603581" y="1266799"/>
                </a:cubicBezTo>
                <a:cubicBezTo>
                  <a:pt x="629136" y="1266799"/>
                  <a:pt x="649853" y="1287516"/>
                  <a:pt x="649853" y="1313071"/>
                </a:cubicBezTo>
                <a:close/>
                <a:moveTo>
                  <a:pt x="651909" y="1493014"/>
                </a:moveTo>
                <a:cubicBezTo>
                  <a:pt x="651909" y="1519137"/>
                  <a:pt x="631192" y="1540314"/>
                  <a:pt x="605637" y="1540314"/>
                </a:cubicBezTo>
                <a:cubicBezTo>
                  <a:pt x="580082" y="1540314"/>
                  <a:pt x="559365" y="1519137"/>
                  <a:pt x="559365" y="1493014"/>
                </a:cubicBezTo>
                <a:cubicBezTo>
                  <a:pt x="559365" y="1466891"/>
                  <a:pt x="580082" y="1445714"/>
                  <a:pt x="605637" y="1445714"/>
                </a:cubicBezTo>
                <a:cubicBezTo>
                  <a:pt x="631192" y="1445714"/>
                  <a:pt x="651909" y="1466891"/>
                  <a:pt x="651909" y="1493014"/>
                </a:cubicBezTo>
                <a:close/>
                <a:moveTo>
                  <a:pt x="653965" y="1673985"/>
                </a:moveTo>
                <a:cubicBezTo>
                  <a:pt x="653965" y="1700108"/>
                  <a:pt x="633248" y="1721285"/>
                  <a:pt x="607693" y="1721285"/>
                </a:cubicBezTo>
                <a:cubicBezTo>
                  <a:pt x="582138" y="1721285"/>
                  <a:pt x="561421" y="1700108"/>
                  <a:pt x="561421" y="1673985"/>
                </a:cubicBezTo>
                <a:cubicBezTo>
                  <a:pt x="561421" y="1647862"/>
                  <a:pt x="582138" y="1626685"/>
                  <a:pt x="607693" y="1626685"/>
                </a:cubicBezTo>
                <a:cubicBezTo>
                  <a:pt x="633248" y="1626685"/>
                  <a:pt x="653965" y="1647862"/>
                  <a:pt x="653965" y="1673985"/>
                </a:cubicBezTo>
                <a:close/>
              </a:path>
            </a:pathLst>
          </a:custGeom>
          <a:gradFill>
            <a:gsLst>
              <a:gs pos="0">
                <a:srgbClr val="D799FD">
                  <a:alpha val="0"/>
                </a:srgbClr>
              </a:gs>
              <a:gs pos="100000">
                <a:srgbClr val="D799FD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0E90B0F-C3A2-49FB-A3E7-BC9E1CCD019D}"/>
              </a:ext>
            </a:extLst>
          </p:cNvPr>
          <p:cNvSpPr txBox="1"/>
          <p:nvPr/>
        </p:nvSpPr>
        <p:spPr>
          <a:xfrm>
            <a:off x="9304968" y="5470835"/>
            <a:ext cx="1244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Add title</a:t>
            </a:r>
            <a:endParaRPr lang="zh-CN" altLang="en-US" sz="2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150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P spid="30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F65C869-BACE-48CA-AFEA-C5573C580F4E}"/>
              </a:ext>
            </a:extLst>
          </p:cNvPr>
          <p:cNvGrpSpPr/>
          <p:nvPr/>
        </p:nvGrpSpPr>
        <p:grpSpPr>
          <a:xfrm>
            <a:off x="1937864" y="590872"/>
            <a:ext cx="2624407" cy="784941"/>
            <a:chOff x="2551899" y="443453"/>
            <a:chExt cx="2624407" cy="78494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194979BB-67F9-4AED-9B0E-E3938D649EB3}"/>
                </a:ext>
              </a:extLst>
            </p:cNvPr>
            <p:cNvSpPr txBox="1"/>
            <p:nvPr/>
          </p:nvSpPr>
          <p:spPr>
            <a:xfrm>
              <a:off x="2551899" y="443453"/>
              <a:ext cx="2010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spc="300" dirty="0">
                  <a:solidFill>
                    <a:srgbClr val="3D0263"/>
                  </a:solidFill>
                  <a:cs typeface="+mn-ea"/>
                  <a:sym typeface="+mn-lt"/>
                </a:rPr>
                <a:t>Add title</a:t>
              </a:r>
              <a:endParaRPr lang="zh-CN" altLang="en-US" sz="2800" spc="300" dirty="0">
                <a:solidFill>
                  <a:srgbClr val="3D0263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E9A63181-D26F-4C46-A863-83B7FF473B3A}"/>
                </a:ext>
              </a:extLst>
            </p:cNvPr>
            <p:cNvSpPr txBox="1"/>
            <p:nvPr/>
          </p:nvSpPr>
          <p:spPr>
            <a:xfrm>
              <a:off x="2567900" y="951395"/>
              <a:ext cx="2608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Fill in the description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CAEADD55-632D-4BFD-AAFF-8F41C96A522C}"/>
              </a:ext>
            </a:extLst>
          </p:cNvPr>
          <p:cNvGrpSpPr/>
          <p:nvPr/>
        </p:nvGrpSpPr>
        <p:grpSpPr>
          <a:xfrm>
            <a:off x="4802984" y="2033739"/>
            <a:ext cx="3052813" cy="1655545"/>
            <a:chOff x="4802984" y="2033739"/>
            <a:chExt cx="3052813" cy="1655545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2D73509-E63F-4DC4-978E-4A2BB8192F60}"/>
                </a:ext>
              </a:extLst>
            </p:cNvPr>
            <p:cNvSpPr/>
            <p:nvPr/>
          </p:nvSpPr>
          <p:spPr>
            <a:xfrm>
              <a:off x="4802984" y="2033739"/>
              <a:ext cx="3052813" cy="16555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D799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EDFA475-469A-47F4-889E-CEE9E5C05C05}"/>
                </a:ext>
              </a:extLst>
            </p:cNvPr>
            <p:cNvSpPr/>
            <p:nvPr/>
          </p:nvSpPr>
          <p:spPr>
            <a:xfrm>
              <a:off x="5477354" y="2675272"/>
              <a:ext cx="2378443" cy="775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B60D115-C2EE-4670-B716-7067477BBF09}"/>
                </a:ext>
              </a:extLst>
            </p:cNvPr>
            <p:cNvGrpSpPr/>
            <p:nvPr/>
          </p:nvGrpSpPr>
          <p:grpSpPr>
            <a:xfrm>
              <a:off x="5131503" y="2256722"/>
              <a:ext cx="425116" cy="391885"/>
              <a:chOff x="7817307" y="2696411"/>
              <a:chExt cx="425116" cy="391885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3E54E8F4-2373-4F1C-9BAD-F1AA0FC76479}"/>
                  </a:ext>
                </a:extLst>
              </p:cNvPr>
              <p:cNvSpPr/>
              <p:nvPr/>
            </p:nvSpPr>
            <p:spPr>
              <a:xfrm>
                <a:off x="7823200" y="2696411"/>
                <a:ext cx="391885" cy="391885"/>
              </a:xfrm>
              <a:prstGeom prst="rect">
                <a:avLst/>
              </a:prstGeom>
              <a:solidFill>
                <a:srgbClr val="D799F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7F05B48-56EA-4004-8852-649289FEF14A}"/>
                  </a:ext>
                </a:extLst>
              </p:cNvPr>
              <p:cNvSpPr txBox="1"/>
              <p:nvPr/>
            </p:nvSpPr>
            <p:spPr>
              <a:xfrm>
                <a:off x="7817307" y="2723076"/>
                <a:ext cx="425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AA9C6A6-5FC7-4FEE-821D-54EF7EB4597E}"/>
                </a:ext>
              </a:extLst>
            </p:cNvPr>
            <p:cNvSpPr txBox="1"/>
            <p:nvPr/>
          </p:nvSpPr>
          <p:spPr>
            <a:xfrm>
              <a:off x="5637219" y="2256722"/>
              <a:ext cx="1455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3D0263"/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rgbClr val="3D026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2C486B7-0DBC-4B29-A266-9AB88269FB48}"/>
              </a:ext>
            </a:extLst>
          </p:cNvPr>
          <p:cNvGrpSpPr/>
          <p:nvPr/>
        </p:nvGrpSpPr>
        <p:grpSpPr>
          <a:xfrm>
            <a:off x="8152575" y="2033739"/>
            <a:ext cx="3052813" cy="1655545"/>
            <a:chOff x="8152575" y="2033739"/>
            <a:chExt cx="3052813" cy="165554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040271C-44F6-4857-8614-7AA35665EF9B}"/>
                </a:ext>
              </a:extLst>
            </p:cNvPr>
            <p:cNvSpPr/>
            <p:nvPr/>
          </p:nvSpPr>
          <p:spPr>
            <a:xfrm>
              <a:off x="8152575" y="2033739"/>
              <a:ext cx="3052813" cy="16555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A6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9ED8E41-A8D4-468E-83CE-900383A2E774}"/>
                </a:ext>
              </a:extLst>
            </p:cNvPr>
            <p:cNvSpPr/>
            <p:nvPr/>
          </p:nvSpPr>
          <p:spPr>
            <a:xfrm>
              <a:off x="8729652" y="2675272"/>
              <a:ext cx="2378443" cy="775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3BB69DA1-725E-48E1-928F-BDCCC1BDAEC1}"/>
                </a:ext>
              </a:extLst>
            </p:cNvPr>
            <p:cNvGrpSpPr/>
            <p:nvPr/>
          </p:nvGrpSpPr>
          <p:grpSpPr>
            <a:xfrm>
              <a:off x="8383801" y="2256722"/>
              <a:ext cx="425116" cy="391885"/>
              <a:chOff x="7817307" y="2696411"/>
              <a:chExt cx="425116" cy="391885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0766B5F7-481B-42F1-8274-8824CB102871}"/>
                  </a:ext>
                </a:extLst>
              </p:cNvPr>
              <p:cNvSpPr/>
              <p:nvPr/>
            </p:nvSpPr>
            <p:spPr>
              <a:xfrm>
                <a:off x="7823200" y="2696411"/>
                <a:ext cx="391885" cy="391885"/>
              </a:xfrm>
              <a:prstGeom prst="rect">
                <a:avLst/>
              </a:prstGeom>
              <a:solidFill>
                <a:srgbClr val="FA6D0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695C995-BDF8-4709-B325-F7BE995DE3F2}"/>
                  </a:ext>
                </a:extLst>
              </p:cNvPr>
              <p:cNvSpPr txBox="1"/>
              <p:nvPr/>
            </p:nvSpPr>
            <p:spPr>
              <a:xfrm>
                <a:off x="7817307" y="2723076"/>
                <a:ext cx="425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9526AFB8-4F8B-4949-900C-33410448FCD6}"/>
                </a:ext>
              </a:extLst>
            </p:cNvPr>
            <p:cNvSpPr txBox="1"/>
            <p:nvPr/>
          </p:nvSpPr>
          <p:spPr>
            <a:xfrm>
              <a:off x="8889517" y="2256722"/>
              <a:ext cx="1455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A6D06"/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rgbClr val="FA6D0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9FCF178-CAD6-4EA5-804E-02F73D3D6F50}"/>
              </a:ext>
            </a:extLst>
          </p:cNvPr>
          <p:cNvGrpSpPr/>
          <p:nvPr/>
        </p:nvGrpSpPr>
        <p:grpSpPr>
          <a:xfrm>
            <a:off x="4802984" y="4292125"/>
            <a:ext cx="3052813" cy="1655545"/>
            <a:chOff x="4802984" y="4292125"/>
            <a:chExt cx="3052813" cy="165554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FF2B6EB-2C21-4079-B696-BC98C1034A26}"/>
                </a:ext>
              </a:extLst>
            </p:cNvPr>
            <p:cNvSpPr/>
            <p:nvPr/>
          </p:nvSpPr>
          <p:spPr>
            <a:xfrm>
              <a:off x="4802984" y="4292125"/>
              <a:ext cx="3052813" cy="16555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A6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E0E99A72-421A-4301-86D1-39CA00E6EF78}"/>
                </a:ext>
              </a:extLst>
            </p:cNvPr>
            <p:cNvGrpSpPr/>
            <p:nvPr/>
          </p:nvGrpSpPr>
          <p:grpSpPr>
            <a:xfrm>
              <a:off x="5131503" y="4605286"/>
              <a:ext cx="2724294" cy="1193827"/>
              <a:chOff x="5091419" y="2382319"/>
              <a:chExt cx="2724294" cy="1193827"/>
            </a:xfrm>
          </p:grpSpPr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D1FB43AF-DD22-4C1B-8DC0-EB9C8AB3EAFE}"/>
                  </a:ext>
                </a:extLst>
              </p:cNvPr>
              <p:cNvSpPr/>
              <p:nvPr/>
            </p:nvSpPr>
            <p:spPr>
              <a:xfrm>
                <a:off x="5437270" y="2800869"/>
                <a:ext cx="2378443" cy="775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09AC54F1-D52D-41CA-92BB-0A23AFF56D0D}"/>
                  </a:ext>
                </a:extLst>
              </p:cNvPr>
              <p:cNvGrpSpPr/>
              <p:nvPr/>
            </p:nvGrpSpPr>
            <p:grpSpPr>
              <a:xfrm>
                <a:off x="5091419" y="2382319"/>
                <a:ext cx="425116" cy="391885"/>
                <a:chOff x="7817307" y="2696411"/>
                <a:chExt cx="425116" cy="391885"/>
              </a:xfrm>
            </p:grpSpPr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EA1DF7BE-215A-4242-B51F-07B08EC995E4}"/>
                    </a:ext>
                  </a:extLst>
                </p:cNvPr>
                <p:cNvSpPr/>
                <p:nvPr/>
              </p:nvSpPr>
              <p:spPr>
                <a:xfrm>
                  <a:off x="7823200" y="2696411"/>
                  <a:ext cx="391885" cy="391885"/>
                </a:xfrm>
                <a:prstGeom prst="rect">
                  <a:avLst/>
                </a:prstGeom>
                <a:solidFill>
                  <a:srgbClr val="FA6D0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F1AACC28-4845-4E81-93D0-284C1DDD46A2}"/>
                    </a:ext>
                  </a:extLst>
                </p:cNvPr>
                <p:cNvSpPr txBox="1"/>
                <p:nvPr/>
              </p:nvSpPr>
              <p:spPr>
                <a:xfrm>
                  <a:off x="7817307" y="2723076"/>
                  <a:ext cx="42511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>
                      <a:solidFill>
                        <a:schemeClr val="bg1"/>
                      </a:solidFill>
                      <a:cs typeface="+mn-ea"/>
                      <a:sym typeface="+mn-lt"/>
                    </a:rPr>
                    <a:t>03</a:t>
                  </a:r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4962FFC-C5BA-49B9-965D-ACA72125815C}"/>
                  </a:ext>
                </a:extLst>
              </p:cNvPr>
              <p:cNvSpPr txBox="1"/>
              <p:nvPr/>
            </p:nvSpPr>
            <p:spPr>
              <a:xfrm>
                <a:off x="5597135" y="2382319"/>
                <a:ext cx="14558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A6D06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400" dirty="0">
                  <a:solidFill>
                    <a:srgbClr val="FA6D06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4B423AD-3921-41ED-B61D-2AF48E03AA92}"/>
              </a:ext>
            </a:extLst>
          </p:cNvPr>
          <p:cNvGrpSpPr/>
          <p:nvPr/>
        </p:nvGrpSpPr>
        <p:grpSpPr>
          <a:xfrm>
            <a:off x="8152575" y="4292125"/>
            <a:ext cx="3052813" cy="1655545"/>
            <a:chOff x="8152575" y="4292125"/>
            <a:chExt cx="3052813" cy="1655545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C6873C9-20DC-4F59-B726-C93C5CC5A2A7}"/>
                </a:ext>
              </a:extLst>
            </p:cNvPr>
            <p:cNvSpPr/>
            <p:nvPr/>
          </p:nvSpPr>
          <p:spPr>
            <a:xfrm>
              <a:off x="8152575" y="4292125"/>
              <a:ext cx="3052813" cy="16555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D799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5B8D132E-0751-4CC0-9890-01EAB63781C0}"/>
                </a:ext>
              </a:extLst>
            </p:cNvPr>
            <p:cNvGrpSpPr/>
            <p:nvPr/>
          </p:nvGrpSpPr>
          <p:grpSpPr>
            <a:xfrm>
              <a:off x="8383801" y="4605286"/>
              <a:ext cx="2724294" cy="1193827"/>
              <a:chOff x="5091419" y="2382319"/>
              <a:chExt cx="2724294" cy="1193827"/>
            </a:xfrm>
          </p:grpSpPr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89DAB1ED-4CB9-4386-AD24-82E3B64D30FD}"/>
                  </a:ext>
                </a:extLst>
              </p:cNvPr>
              <p:cNvSpPr/>
              <p:nvPr/>
            </p:nvSpPr>
            <p:spPr>
              <a:xfrm>
                <a:off x="5437270" y="2800869"/>
                <a:ext cx="2378443" cy="775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8F0AB008-D5E1-44D7-BA29-E53D347F1A1D}"/>
                  </a:ext>
                </a:extLst>
              </p:cNvPr>
              <p:cNvGrpSpPr/>
              <p:nvPr/>
            </p:nvGrpSpPr>
            <p:grpSpPr>
              <a:xfrm>
                <a:off x="5091419" y="2382319"/>
                <a:ext cx="425116" cy="391885"/>
                <a:chOff x="7817307" y="2696411"/>
                <a:chExt cx="425116" cy="391885"/>
              </a:xfrm>
            </p:grpSpPr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2038CAB8-5589-4D16-8A81-8A9A1FA034EF}"/>
                    </a:ext>
                  </a:extLst>
                </p:cNvPr>
                <p:cNvSpPr/>
                <p:nvPr/>
              </p:nvSpPr>
              <p:spPr>
                <a:xfrm>
                  <a:off x="7823200" y="2696411"/>
                  <a:ext cx="391885" cy="391885"/>
                </a:xfrm>
                <a:prstGeom prst="rect">
                  <a:avLst/>
                </a:prstGeom>
                <a:solidFill>
                  <a:srgbClr val="D799F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816062E4-E0C1-4A06-913B-40EE08CD61D0}"/>
                    </a:ext>
                  </a:extLst>
                </p:cNvPr>
                <p:cNvSpPr txBox="1"/>
                <p:nvPr/>
              </p:nvSpPr>
              <p:spPr>
                <a:xfrm>
                  <a:off x="7817307" y="2723076"/>
                  <a:ext cx="42511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>
                      <a:solidFill>
                        <a:schemeClr val="bg1"/>
                      </a:solidFill>
                      <a:cs typeface="+mn-ea"/>
                      <a:sym typeface="+mn-lt"/>
                    </a:rPr>
                    <a:t>04</a:t>
                  </a:r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DCABFA3-E33E-47C1-BA8D-B702B2D14666}"/>
                  </a:ext>
                </a:extLst>
              </p:cNvPr>
              <p:cNvSpPr txBox="1"/>
              <p:nvPr/>
            </p:nvSpPr>
            <p:spPr>
              <a:xfrm>
                <a:off x="5597135" y="2382319"/>
                <a:ext cx="14558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3D0263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400" dirty="0">
                  <a:solidFill>
                    <a:srgbClr val="3D0263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7" name="Oval 48">
            <a:extLst>
              <a:ext uri="{FF2B5EF4-FFF2-40B4-BE49-F238E27FC236}">
                <a16:creationId xmlns:a16="http://schemas.microsoft.com/office/drawing/2014/main" id="{698176C4-2310-41E7-89A5-9C8F41CD6173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1149485" y="5169676"/>
            <a:ext cx="653965" cy="1721285"/>
          </a:xfrm>
          <a:custGeom>
            <a:avLst/>
            <a:gdLst/>
            <a:ahLst/>
            <a:cxnLst/>
            <a:rect l="l" t="t" r="r" b="b"/>
            <a:pathLst>
              <a:path w="653965" h="1721285">
                <a:moveTo>
                  <a:pt x="92544" y="47300"/>
                </a:moveTo>
                <a:cubicBezTo>
                  <a:pt x="92544" y="73423"/>
                  <a:pt x="71827" y="94600"/>
                  <a:pt x="46272" y="94600"/>
                </a:cubicBezTo>
                <a:cubicBezTo>
                  <a:pt x="20717" y="94600"/>
                  <a:pt x="0" y="73423"/>
                  <a:pt x="0" y="47300"/>
                </a:cubicBezTo>
                <a:cubicBezTo>
                  <a:pt x="0" y="21177"/>
                  <a:pt x="20717" y="0"/>
                  <a:pt x="46272" y="0"/>
                </a:cubicBezTo>
                <a:cubicBezTo>
                  <a:pt x="71827" y="0"/>
                  <a:pt x="92544" y="21177"/>
                  <a:pt x="92544" y="47300"/>
                </a:cubicBezTo>
                <a:close/>
                <a:moveTo>
                  <a:pt x="94600" y="228272"/>
                </a:moveTo>
                <a:cubicBezTo>
                  <a:pt x="94600" y="254395"/>
                  <a:pt x="73883" y="275572"/>
                  <a:pt x="48328" y="275572"/>
                </a:cubicBezTo>
                <a:cubicBezTo>
                  <a:pt x="22773" y="275572"/>
                  <a:pt x="2056" y="254395"/>
                  <a:pt x="2056" y="228272"/>
                </a:cubicBezTo>
                <a:cubicBezTo>
                  <a:pt x="2056" y="202149"/>
                  <a:pt x="22773" y="180972"/>
                  <a:pt x="48328" y="180972"/>
                </a:cubicBezTo>
                <a:cubicBezTo>
                  <a:pt x="73883" y="180972"/>
                  <a:pt x="94600" y="202149"/>
                  <a:pt x="94600" y="228272"/>
                </a:cubicBezTo>
                <a:close/>
                <a:moveTo>
                  <a:pt x="96656" y="589187"/>
                </a:moveTo>
                <a:cubicBezTo>
                  <a:pt x="96656" y="614742"/>
                  <a:pt x="76400" y="635459"/>
                  <a:pt x="51413" y="635459"/>
                </a:cubicBezTo>
                <a:cubicBezTo>
                  <a:pt x="26426" y="635459"/>
                  <a:pt x="6170" y="614742"/>
                  <a:pt x="6170" y="589187"/>
                </a:cubicBezTo>
                <a:cubicBezTo>
                  <a:pt x="6170" y="563632"/>
                  <a:pt x="26426" y="542915"/>
                  <a:pt x="51413" y="542915"/>
                </a:cubicBezTo>
                <a:cubicBezTo>
                  <a:pt x="76400" y="542915"/>
                  <a:pt x="96656" y="563632"/>
                  <a:pt x="96656" y="589187"/>
                </a:cubicBezTo>
                <a:close/>
                <a:moveTo>
                  <a:pt x="96657" y="408215"/>
                </a:moveTo>
                <a:cubicBezTo>
                  <a:pt x="96657" y="433770"/>
                  <a:pt x="75940" y="454487"/>
                  <a:pt x="50385" y="454487"/>
                </a:cubicBezTo>
                <a:cubicBezTo>
                  <a:pt x="24830" y="454487"/>
                  <a:pt x="4113" y="433770"/>
                  <a:pt x="4113" y="408215"/>
                </a:cubicBezTo>
                <a:cubicBezTo>
                  <a:pt x="4113" y="382660"/>
                  <a:pt x="24830" y="361943"/>
                  <a:pt x="50385" y="361943"/>
                </a:cubicBezTo>
                <a:cubicBezTo>
                  <a:pt x="75940" y="361943"/>
                  <a:pt x="96657" y="382660"/>
                  <a:pt x="96657" y="408215"/>
                </a:cubicBezTo>
                <a:close/>
                <a:moveTo>
                  <a:pt x="98713" y="770158"/>
                </a:moveTo>
                <a:cubicBezTo>
                  <a:pt x="98713" y="795713"/>
                  <a:pt x="78457" y="816430"/>
                  <a:pt x="53470" y="816430"/>
                </a:cubicBezTo>
                <a:cubicBezTo>
                  <a:pt x="28483" y="816430"/>
                  <a:pt x="8227" y="795713"/>
                  <a:pt x="8227" y="770158"/>
                </a:cubicBezTo>
                <a:cubicBezTo>
                  <a:pt x="8227" y="744603"/>
                  <a:pt x="28483" y="723886"/>
                  <a:pt x="53470" y="723886"/>
                </a:cubicBezTo>
                <a:cubicBezTo>
                  <a:pt x="78457" y="723886"/>
                  <a:pt x="98713" y="744603"/>
                  <a:pt x="98713" y="770158"/>
                </a:cubicBezTo>
                <a:close/>
                <a:moveTo>
                  <a:pt x="100770" y="951129"/>
                </a:moveTo>
                <a:cubicBezTo>
                  <a:pt x="100770" y="976684"/>
                  <a:pt x="80053" y="997401"/>
                  <a:pt x="54498" y="997401"/>
                </a:cubicBezTo>
                <a:cubicBezTo>
                  <a:pt x="28943" y="997401"/>
                  <a:pt x="8226" y="976684"/>
                  <a:pt x="8226" y="951129"/>
                </a:cubicBezTo>
                <a:cubicBezTo>
                  <a:pt x="8226" y="925574"/>
                  <a:pt x="28943" y="904857"/>
                  <a:pt x="54498" y="904857"/>
                </a:cubicBezTo>
                <a:cubicBezTo>
                  <a:pt x="80053" y="904857"/>
                  <a:pt x="100770" y="925574"/>
                  <a:pt x="100770" y="951129"/>
                </a:cubicBezTo>
                <a:close/>
                <a:moveTo>
                  <a:pt x="102826" y="1132100"/>
                </a:moveTo>
                <a:cubicBezTo>
                  <a:pt x="102826" y="1157655"/>
                  <a:pt x="82109" y="1178372"/>
                  <a:pt x="56554" y="1178372"/>
                </a:cubicBezTo>
                <a:cubicBezTo>
                  <a:pt x="30999" y="1178372"/>
                  <a:pt x="10282" y="1157655"/>
                  <a:pt x="10282" y="1132100"/>
                </a:cubicBezTo>
                <a:cubicBezTo>
                  <a:pt x="10282" y="1106545"/>
                  <a:pt x="30999" y="1085828"/>
                  <a:pt x="56554" y="1085828"/>
                </a:cubicBezTo>
                <a:cubicBezTo>
                  <a:pt x="82109" y="1085828"/>
                  <a:pt x="102826" y="1106545"/>
                  <a:pt x="102826" y="1132100"/>
                </a:cubicBezTo>
                <a:close/>
                <a:moveTo>
                  <a:pt x="104883" y="1313071"/>
                </a:moveTo>
                <a:cubicBezTo>
                  <a:pt x="104883" y="1338626"/>
                  <a:pt x="84166" y="1359343"/>
                  <a:pt x="58611" y="1359343"/>
                </a:cubicBezTo>
                <a:cubicBezTo>
                  <a:pt x="33056" y="1359343"/>
                  <a:pt x="12339" y="1338626"/>
                  <a:pt x="12339" y="1313071"/>
                </a:cubicBezTo>
                <a:cubicBezTo>
                  <a:pt x="12339" y="1287516"/>
                  <a:pt x="33056" y="1266799"/>
                  <a:pt x="58611" y="1266799"/>
                </a:cubicBezTo>
                <a:cubicBezTo>
                  <a:pt x="84166" y="1266799"/>
                  <a:pt x="104883" y="1287516"/>
                  <a:pt x="104883" y="1313071"/>
                </a:cubicBezTo>
                <a:close/>
                <a:moveTo>
                  <a:pt x="106938" y="1673985"/>
                </a:moveTo>
                <a:cubicBezTo>
                  <a:pt x="106938" y="1700108"/>
                  <a:pt x="86682" y="1721285"/>
                  <a:pt x="61695" y="1721285"/>
                </a:cubicBezTo>
                <a:cubicBezTo>
                  <a:pt x="36708" y="1721285"/>
                  <a:pt x="16452" y="1700108"/>
                  <a:pt x="16452" y="1673985"/>
                </a:cubicBezTo>
                <a:cubicBezTo>
                  <a:pt x="16452" y="1647862"/>
                  <a:pt x="36708" y="1626685"/>
                  <a:pt x="61695" y="1626685"/>
                </a:cubicBezTo>
                <a:cubicBezTo>
                  <a:pt x="86682" y="1626685"/>
                  <a:pt x="106938" y="1647862"/>
                  <a:pt x="106938" y="1673985"/>
                </a:cubicBezTo>
                <a:close/>
                <a:moveTo>
                  <a:pt x="106939" y="1493014"/>
                </a:moveTo>
                <a:cubicBezTo>
                  <a:pt x="106939" y="1519137"/>
                  <a:pt x="86222" y="1540314"/>
                  <a:pt x="60667" y="1540314"/>
                </a:cubicBezTo>
                <a:cubicBezTo>
                  <a:pt x="35112" y="1540314"/>
                  <a:pt x="14395" y="1519137"/>
                  <a:pt x="14395" y="1493014"/>
                </a:cubicBezTo>
                <a:cubicBezTo>
                  <a:pt x="14395" y="1466891"/>
                  <a:pt x="35112" y="1445714"/>
                  <a:pt x="60667" y="1445714"/>
                </a:cubicBezTo>
                <a:cubicBezTo>
                  <a:pt x="86222" y="1445714"/>
                  <a:pt x="106939" y="1466891"/>
                  <a:pt x="106939" y="1493014"/>
                </a:cubicBezTo>
                <a:close/>
                <a:moveTo>
                  <a:pt x="269402" y="47300"/>
                </a:moveTo>
                <a:cubicBezTo>
                  <a:pt x="269402" y="73423"/>
                  <a:pt x="248685" y="94600"/>
                  <a:pt x="223130" y="94600"/>
                </a:cubicBezTo>
                <a:cubicBezTo>
                  <a:pt x="197575" y="94600"/>
                  <a:pt x="176858" y="73423"/>
                  <a:pt x="176858" y="47300"/>
                </a:cubicBezTo>
                <a:cubicBezTo>
                  <a:pt x="176858" y="21177"/>
                  <a:pt x="197575" y="0"/>
                  <a:pt x="223130" y="0"/>
                </a:cubicBezTo>
                <a:cubicBezTo>
                  <a:pt x="248685" y="0"/>
                  <a:pt x="269402" y="21177"/>
                  <a:pt x="269402" y="47300"/>
                </a:cubicBezTo>
                <a:close/>
                <a:moveTo>
                  <a:pt x="271458" y="228272"/>
                </a:moveTo>
                <a:cubicBezTo>
                  <a:pt x="271458" y="254395"/>
                  <a:pt x="250741" y="275572"/>
                  <a:pt x="225186" y="275572"/>
                </a:cubicBezTo>
                <a:cubicBezTo>
                  <a:pt x="199631" y="275572"/>
                  <a:pt x="178914" y="254395"/>
                  <a:pt x="178914" y="228272"/>
                </a:cubicBezTo>
                <a:cubicBezTo>
                  <a:pt x="178914" y="202149"/>
                  <a:pt x="199631" y="180972"/>
                  <a:pt x="225186" y="180972"/>
                </a:cubicBezTo>
                <a:cubicBezTo>
                  <a:pt x="250741" y="180972"/>
                  <a:pt x="271458" y="202149"/>
                  <a:pt x="271458" y="228272"/>
                </a:cubicBezTo>
                <a:close/>
                <a:moveTo>
                  <a:pt x="273516" y="408215"/>
                </a:moveTo>
                <a:cubicBezTo>
                  <a:pt x="273516" y="433770"/>
                  <a:pt x="252799" y="454487"/>
                  <a:pt x="227244" y="454487"/>
                </a:cubicBezTo>
                <a:cubicBezTo>
                  <a:pt x="201689" y="454487"/>
                  <a:pt x="180972" y="433770"/>
                  <a:pt x="180972" y="408215"/>
                </a:cubicBezTo>
                <a:cubicBezTo>
                  <a:pt x="180972" y="382660"/>
                  <a:pt x="201689" y="361943"/>
                  <a:pt x="227244" y="361943"/>
                </a:cubicBezTo>
                <a:cubicBezTo>
                  <a:pt x="252799" y="361943"/>
                  <a:pt x="273516" y="382660"/>
                  <a:pt x="273516" y="408215"/>
                </a:cubicBezTo>
                <a:close/>
                <a:moveTo>
                  <a:pt x="275571" y="770158"/>
                </a:moveTo>
                <a:cubicBezTo>
                  <a:pt x="275571" y="795713"/>
                  <a:pt x="255315" y="816430"/>
                  <a:pt x="230328" y="816430"/>
                </a:cubicBezTo>
                <a:cubicBezTo>
                  <a:pt x="205341" y="816430"/>
                  <a:pt x="185085" y="795713"/>
                  <a:pt x="185085" y="770158"/>
                </a:cubicBezTo>
                <a:cubicBezTo>
                  <a:pt x="185085" y="744603"/>
                  <a:pt x="205341" y="723886"/>
                  <a:pt x="230328" y="723886"/>
                </a:cubicBezTo>
                <a:cubicBezTo>
                  <a:pt x="255315" y="723886"/>
                  <a:pt x="275571" y="744603"/>
                  <a:pt x="275571" y="770158"/>
                </a:cubicBezTo>
                <a:close/>
                <a:moveTo>
                  <a:pt x="275571" y="589187"/>
                </a:moveTo>
                <a:cubicBezTo>
                  <a:pt x="275571" y="614742"/>
                  <a:pt x="254854" y="635459"/>
                  <a:pt x="229299" y="635459"/>
                </a:cubicBezTo>
                <a:cubicBezTo>
                  <a:pt x="203744" y="635459"/>
                  <a:pt x="183027" y="614742"/>
                  <a:pt x="183027" y="589187"/>
                </a:cubicBezTo>
                <a:cubicBezTo>
                  <a:pt x="183027" y="563632"/>
                  <a:pt x="203744" y="542915"/>
                  <a:pt x="229299" y="542915"/>
                </a:cubicBezTo>
                <a:cubicBezTo>
                  <a:pt x="254854" y="542915"/>
                  <a:pt x="275571" y="563632"/>
                  <a:pt x="275571" y="589187"/>
                </a:cubicBezTo>
                <a:close/>
                <a:moveTo>
                  <a:pt x="277627" y="951129"/>
                </a:moveTo>
                <a:cubicBezTo>
                  <a:pt x="277627" y="976684"/>
                  <a:pt x="257371" y="997401"/>
                  <a:pt x="232384" y="997401"/>
                </a:cubicBezTo>
                <a:cubicBezTo>
                  <a:pt x="207397" y="997401"/>
                  <a:pt x="187141" y="976684"/>
                  <a:pt x="187141" y="951129"/>
                </a:cubicBezTo>
                <a:cubicBezTo>
                  <a:pt x="187141" y="925574"/>
                  <a:pt x="207397" y="904857"/>
                  <a:pt x="232384" y="904857"/>
                </a:cubicBezTo>
                <a:cubicBezTo>
                  <a:pt x="257371" y="904857"/>
                  <a:pt x="277627" y="925574"/>
                  <a:pt x="277627" y="951129"/>
                </a:cubicBezTo>
                <a:close/>
                <a:moveTo>
                  <a:pt x="279684" y="1132100"/>
                </a:moveTo>
                <a:cubicBezTo>
                  <a:pt x="279684" y="1157655"/>
                  <a:pt x="258967" y="1178372"/>
                  <a:pt x="233412" y="1178372"/>
                </a:cubicBezTo>
                <a:cubicBezTo>
                  <a:pt x="207857" y="1178372"/>
                  <a:pt x="187140" y="1157655"/>
                  <a:pt x="187140" y="1132100"/>
                </a:cubicBezTo>
                <a:cubicBezTo>
                  <a:pt x="187140" y="1106545"/>
                  <a:pt x="207857" y="1085828"/>
                  <a:pt x="233412" y="1085828"/>
                </a:cubicBezTo>
                <a:cubicBezTo>
                  <a:pt x="258967" y="1085828"/>
                  <a:pt x="279684" y="1106545"/>
                  <a:pt x="279684" y="1132100"/>
                </a:cubicBezTo>
                <a:close/>
                <a:moveTo>
                  <a:pt x="281742" y="1313071"/>
                </a:moveTo>
                <a:cubicBezTo>
                  <a:pt x="281742" y="1338626"/>
                  <a:pt x="261025" y="1359343"/>
                  <a:pt x="235470" y="1359343"/>
                </a:cubicBezTo>
                <a:cubicBezTo>
                  <a:pt x="209915" y="1359343"/>
                  <a:pt x="189198" y="1338626"/>
                  <a:pt x="189198" y="1313071"/>
                </a:cubicBezTo>
                <a:cubicBezTo>
                  <a:pt x="189198" y="1287516"/>
                  <a:pt x="209915" y="1266799"/>
                  <a:pt x="235470" y="1266799"/>
                </a:cubicBezTo>
                <a:cubicBezTo>
                  <a:pt x="261025" y="1266799"/>
                  <a:pt x="281742" y="1287516"/>
                  <a:pt x="281742" y="1313071"/>
                </a:cubicBezTo>
                <a:close/>
                <a:moveTo>
                  <a:pt x="283797" y="1493014"/>
                </a:moveTo>
                <a:cubicBezTo>
                  <a:pt x="283797" y="1519137"/>
                  <a:pt x="263080" y="1540314"/>
                  <a:pt x="237525" y="1540314"/>
                </a:cubicBezTo>
                <a:cubicBezTo>
                  <a:pt x="211970" y="1540314"/>
                  <a:pt x="191253" y="1519137"/>
                  <a:pt x="191253" y="1493014"/>
                </a:cubicBezTo>
                <a:cubicBezTo>
                  <a:pt x="191253" y="1466891"/>
                  <a:pt x="211970" y="1445714"/>
                  <a:pt x="237525" y="1445714"/>
                </a:cubicBezTo>
                <a:cubicBezTo>
                  <a:pt x="263080" y="1445714"/>
                  <a:pt x="283797" y="1466891"/>
                  <a:pt x="283797" y="1493014"/>
                </a:cubicBezTo>
                <a:close/>
                <a:moveTo>
                  <a:pt x="285854" y="1673985"/>
                </a:moveTo>
                <a:cubicBezTo>
                  <a:pt x="285854" y="1700108"/>
                  <a:pt x="265137" y="1721285"/>
                  <a:pt x="239582" y="1721285"/>
                </a:cubicBezTo>
                <a:cubicBezTo>
                  <a:pt x="214027" y="1721285"/>
                  <a:pt x="193310" y="1700108"/>
                  <a:pt x="193310" y="1673985"/>
                </a:cubicBezTo>
                <a:cubicBezTo>
                  <a:pt x="193310" y="1647862"/>
                  <a:pt x="214027" y="1626685"/>
                  <a:pt x="239582" y="1626685"/>
                </a:cubicBezTo>
                <a:cubicBezTo>
                  <a:pt x="265137" y="1626685"/>
                  <a:pt x="285854" y="1647862"/>
                  <a:pt x="285854" y="1673985"/>
                </a:cubicBezTo>
                <a:close/>
                <a:moveTo>
                  <a:pt x="460655" y="47300"/>
                </a:moveTo>
                <a:cubicBezTo>
                  <a:pt x="460655" y="73423"/>
                  <a:pt x="439938" y="94600"/>
                  <a:pt x="414383" y="94600"/>
                </a:cubicBezTo>
                <a:cubicBezTo>
                  <a:pt x="388828" y="94600"/>
                  <a:pt x="368111" y="73423"/>
                  <a:pt x="368111" y="47300"/>
                </a:cubicBezTo>
                <a:cubicBezTo>
                  <a:pt x="368111" y="21177"/>
                  <a:pt x="388828" y="0"/>
                  <a:pt x="414383" y="0"/>
                </a:cubicBezTo>
                <a:cubicBezTo>
                  <a:pt x="439938" y="0"/>
                  <a:pt x="460655" y="21177"/>
                  <a:pt x="460655" y="47300"/>
                </a:cubicBezTo>
                <a:close/>
                <a:moveTo>
                  <a:pt x="462712" y="228272"/>
                </a:moveTo>
                <a:cubicBezTo>
                  <a:pt x="462712" y="254395"/>
                  <a:pt x="441995" y="275572"/>
                  <a:pt x="416440" y="275572"/>
                </a:cubicBezTo>
                <a:cubicBezTo>
                  <a:pt x="390885" y="275572"/>
                  <a:pt x="370168" y="254395"/>
                  <a:pt x="370168" y="228272"/>
                </a:cubicBezTo>
                <a:cubicBezTo>
                  <a:pt x="370168" y="202149"/>
                  <a:pt x="390885" y="180972"/>
                  <a:pt x="416440" y="180972"/>
                </a:cubicBezTo>
                <a:cubicBezTo>
                  <a:pt x="441995" y="180972"/>
                  <a:pt x="462712" y="202149"/>
                  <a:pt x="462712" y="228272"/>
                </a:cubicBezTo>
                <a:close/>
                <a:moveTo>
                  <a:pt x="464768" y="589187"/>
                </a:moveTo>
                <a:cubicBezTo>
                  <a:pt x="464768" y="614742"/>
                  <a:pt x="444512" y="635459"/>
                  <a:pt x="419525" y="635459"/>
                </a:cubicBezTo>
                <a:cubicBezTo>
                  <a:pt x="394538" y="635459"/>
                  <a:pt x="374282" y="614742"/>
                  <a:pt x="374282" y="589187"/>
                </a:cubicBezTo>
                <a:cubicBezTo>
                  <a:pt x="374282" y="563632"/>
                  <a:pt x="394538" y="542915"/>
                  <a:pt x="419525" y="542915"/>
                </a:cubicBezTo>
                <a:cubicBezTo>
                  <a:pt x="444512" y="542915"/>
                  <a:pt x="464768" y="563632"/>
                  <a:pt x="464768" y="589187"/>
                </a:cubicBezTo>
                <a:close/>
                <a:moveTo>
                  <a:pt x="464768" y="408215"/>
                </a:moveTo>
                <a:cubicBezTo>
                  <a:pt x="464768" y="433770"/>
                  <a:pt x="444051" y="454487"/>
                  <a:pt x="418496" y="454487"/>
                </a:cubicBezTo>
                <a:cubicBezTo>
                  <a:pt x="392941" y="454487"/>
                  <a:pt x="372224" y="433770"/>
                  <a:pt x="372224" y="408215"/>
                </a:cubicBezTo>
                <a:cubicBezTo>
                  <a:pt x="372224" y="382660"/>
                  <a:pt x="392941" y="361943"/>
                  <a:pt x="418496" y="361943"/>
                </a:cubicBezTo>
                <a:cubicBezTo>
                  <a:pt x="444051" y="361943"/>
                  <a:pt x="464768" y="382660"/>
                  <a:pt x="464768" y="408215"/>
                </a:cubicBezTo>
                <a:close/>
                <a:moveTo>
                  <a:pt x="466826" y="770158"/>
                </a:moveTo>
                <a:cubicBezTo>
                  <a:pt x="466826" y="795713"/>
                  <a:pt x="446109" y="816430"/>
                  <a:pt x="420554" y="816430"/>
                </a:cubicBezTo>
                <a:cubicBezTo>
                  <a:pt x="394999" y="816430"/>
                  <a:pt x="374282" y="795713"/>
                  <a:pt x="374282" y="770158"/>
                </a:cubicBezTo>
                <a:cubicBezTo>
                  <a:pt x="374282" y="744603"/>
                  <a:pt x="394999" y="723886"/>
                  <a:pt x="420554" y="723886"/>
                </a:cubicBezTo>
                <a:cubicBezTo>
                  <a:pt x="446109" y="723886"/>
                  <a:pt x="466826" y="744603"/>
                  <a:pt x="466826" y="770158"/>
                </a:cubicBezTo>
                <a:close/>
                <a:moveTo>
                  <a:pt x="468881" y="951129"/>
                </a:moveTo>
                <a:cubicBezTo>
                  <a:pt x="468881" y="976684"/>
                  <a:pt x="448164" y="997401"/>
                  <a:pt x="422609" y="997401"/>
                </a:cubicBezTo>
                <a:cubicBezTo>
                  <a:pt x="397054" y="997401"/>
                  <a:pt x="376337" y="976684"/>
                  <a:pt x="376337" y="951129"/>
                </a:cubicBezTo>
                <a:cubicBezTo>
                  <a:pt x="376337" y="925574"/>
                  <a:pt x="397054" y="904857"/>
                  <a:pt x="422609" y="904857"/>
                </a:cubicBezTo>
                <a:cubicBezTo>
                  <a:pt x="448164" y="904857"/>
                  <a:pt x="468881" y="925574"/>
                  <a:pt x="468881" y="951129"/>
                </a:cubicBezTo>
                <a:close/>
                <a:moveTo>
                  <a:pt x="470939" y="1132100"/>
                </a:moveTo>
                <a:cubicBezTo>
                  <a:pt x="470939" y="1157655"/>
                  <a:pt x="450222" y="1178372"/>
                  <a:pt x="424667" y="1178372"/>
                </a:cubicBezTo>
                <a:cubicBezTo>
                  <a:pt x="399112" y="1178372"/>
                  <a:pt x="378395" y="1157655"/>
                  <a:pt x="378395" y="1132100"/>
                </a:cubicBezTo>
                <a:cubicBezTo>
                  <a:pt x="378395" y="1106545"/>
                  <a:pt x="399112" y="1085828"/>
                  <a:pt x="424667" y="1085828"/>
                </a:cubicBezTo>
                <a:cubicBezTo>
                  <a:pt x="450222" y="1085828"/>
                  <a:pt x="470939" y="1106545"/>
                  <a:pt x="470939" y="1132100"/>
                </a:cubicBezTo>
                <a:close/>
                <a:moveTo>
                  <a:pt x="472994" y="1313071"/>
                </a:moveTo>
                <a:cubicBezTo>
                  <a:pt x="472994" y="1338626"/>
                  <a:pt x="452277" y="1359343"/>
                  <a:pt x="426722" y="1359343"/>
                </a:cubicBezTo>
                <a:cubicBezTo>
                  <a:pt x="401167" y="1359343"/>
                  <a:pt x="380450" y="1338626"/>
                  <a:pt x="380450" y="1313071"/>
                </a:cubicBezTo>
                <a:cubicBezTo>
                  <a:pt x="380450" y="1287516"/>
                  <a:pt x="401167" y="1266799"/>
                  <a:pt x="426722" y="1266799"/>
                </a:cubicBezTo>
                <a:cubicBezTo>
                  <a:pt x="452277" y="1266799"/>
                  <a:pt x="472994" y="1287516"/>
                  <a:pt x="472994" y="1313071"/>
                </a:cubicBezTo>
                <a:close/>
                <a:moveTo>
                  <a:pt x="475049" y="1673985"/>
                </a:moveTo>
                <a:cubicBezTo>
                  <a:pt x="475049" y="1700108"/>
                  <a:pt x="454793" y="1721285"/>
                  <a:pt x="429806" y="1721285"/>
                </a:cubicBezTo>
                <a:cubicBezTo>
                  <a:pt x="404819" y="1721285"/>
                  <a:pt x="384563" y="1700108"/>
                  <a:pt x="384563" y="1673985"/>
                </a:cubicBezTo>
                <a:cubicBezTo>
                  <a:pt x="384563" y="1647862"/>
                  <a:pt x="404819" y="1626685"/>
                  <a:pt x="429806" y="1626685"/>
                </a:cubicBezTo>
                <a:cubicBezTo>
                  <a:pt x="454793" y="1626685"/>
                  <a:pt x="475049" y="1647862"/>
                  <a:pt x="475049" y="1673985"/>
                </a:cubicBezTo>
                <a:close/>
                <a:moveTo>
                  <a:pt x="475051" y="1493014"/>
                </a:moveTo>
                <a:cubicBezTo>
                  <a:pt x="475051" y="1519137"/>
                  <a:pt x="454334" y="1540314"/>
                  <a:pt x="428779" y="1540314"/>
                </a:cubicBezTo>
                <a:cubicBezTo>
                  <a:pt x="403224" y="1540314"/>
                  <a:pt x="382507" y="1519137"/>
                  <a:pt x="382507" y="1493014"/>
                </a:cubicBezTo>
                <a:cubicBezTo>
                  <a:pt x="382507" y="1466891"/>
                  <a:pt x="403224" y="1445714"/>
                  <a:pt x="428779" y="1445714"/>
                </a:cubicBezTo>
                <a:cubicBezTo>
                  <a:pt x="454334" y="1445714"/>
                  <a:pt x="475051" y="1466891"/>
                  <a:pt x="475051" y="1493014"/>
                </a:cubicBezTo>
                <a:close/>
                <a:moveTo>
                  <a:pt x="637513" y="47300"/>
                </a:moveTo>
                <a:cubicBezTo>
                  <a:pt x="637513" y="73423"/>
                  <a:pt x="616796" y="94600"/>
                  <a:pt x="591241" y="94600"/>
                </a:cubicBezTo>
                <a:cubicBezTo>
                  <a:pt x="565686" y="94600"/>
                  <a:pt x="544969" y="73423"/>
                  <a:pt x="544969" y="47300"/>
                </a:cubicBezTo>
                <a:cubicBezTo>
                  <a:pt x="544969" y="21177"/>
                  <a:pt x="565686" y="0"/>
                  <a:pt x="591241" y="0"/>
                </a:cubicBezTo>
                <a:cubicBezTo>
                  <a:pt x="616796" y="0"/>
                  <a:pt x="637513" y="21177"/>
                  <a:pt x="637513" y="47300"/>
                </a:cubicBezTo>
                <a:close/>
                <a:moveTo>
                  <a:pt x="639570" y="228272"/>
                </a:moveTo>
                <a:cubicBezTo>
                  <a:pt x="639570" y="254395"/>
                  <a:pt x="618853" y="275572"/>
                  <a:pt x="593298" y="275572"/>
                </a:cubicBezTo>
                <a:cubicBezTo>
                  <a:pt x="567743" y="275572"/>
                  <a:pt x="547026" y="254395"/>
                  <a:pt x="547026" y="228272"/>
                </a:cubicBezTo>
                <a:cubicBezTo>
                  <a:pt x="547026" y="202149"/>
                  <a:pt x="567743" y="180972"/>
                  <a:pt x="593298" y="180972"/>
                </a:cubicBezTo>
                <a:cubicBezTo>
                  <a:pt x="618853" y="180972"/>
                  <a:pt x="639570" y="202149"/>
                  <a:pt x="639570" y="228272"/>
                </a:cubicBezTo>
                <a:close/>
                <a:moveTo>
                  <a:pt x="641627" y="408215"/>
                </a:moveTo>
                <a:cubicBezTo>
                  <a:pt x="641627" y="433770"/>
                  <a:pt x="620910" y="454487"/>
                  <a:pt x="595355" y="454487"/>
                </a:cubicBezTo>
                <a:cubicBezTo>
                  <a:pt x="569800" y="454487"/>
                  <a:pt x="549083" y="433770"/>
                  <a:pt x="549083" y="408215"/>
                </a:cubicBezTo>
                <a:cubicBezTo>
                  <a:pt x="549083" y="382660"/>
                  <a:pt x="569800" y="361943"/>
                  <a:pt x="595355" y="361943"/>
                </a:cubicBezTo>
                <a:cubicBezTo>
                  <a:pt x="620910" y="361943"/>
                  <a:pt x="641627" y="382660"/>
                  <a:pt x="641627" y="408215"/>
                </a:cubicBezTo>
                <a:close/>
                <a:moveTo>
                  <a:pt x="643682" y="770158"/>
                </a:moveTo>
                <a:cubicBezTo>
                  <a:pt x="643682" y="795713"/>
                  <a:pt x="623426" y="816430"/>
                  <a:pt x="598439" y="816430"/>
                </a:cubicBezTo>
                <a:cubicBezTo>
                  <a:pt x="573452" y="816430"/>
                  <a:pt x="553196" y="795713"/>
                  <a:pt x="553196" y="770158"/>
                </a:cubicBezTo>
                <a:cubicBezTo>
                  <a:pt x="553196" y="744603"/>
                  <a:pt x="573452" y="723886"/>
                  <a:pt x="598439" y="723886"/>
                </a:cubicBezTo>
                <a:cubicBezTo>
                  <a:pt x="623426" y="723886"/>
                  <a:pt x="643682" y="744603"/>
                  <a:pt x="643682" y="770158"/>
                </a:cubicBezTo>
                <a:close/>
                <a:moveTo>
                  <a:pt x="643684" y="589187"/>
                </a:moveTo>
                <a:cubicBezTo>
                  <a:pt x="643684" y="614742"/>
                  <a:pt x="622967" y="635459"/>
                  <a:pt x="597412" y="635459"/>
                </a:cubicBezTo>
                <a:cubicBezTo>
                  <a:pt x="571857" y="635459"/>
                  <a:pt x="551140" y="614742"/>
                  <a:pt x="551140" y="589187"/>
                </a:cubicBezTo>
                <a:cubicBezTo>
                  <a:pt x="551140" y="563632"/>
                  <a:pt x="571857" y="542915"/>
                  <a:pt x="597412" y="542915"/>
                </a:cubicBezTo>
                <a:cubicBezTo>
                  <a:pt x="622967" y="542915"/>
                  <a:pt x="643684" y="563632"/>
                  <a:pt x="643684" y="589187"/>
                </a:cubicBezTo>
                <a:close/>
                <a:moveTo>
                  <a:pt x="645740" y="951129"/>
                </a:moveTo>
                <a:cubicBezTo>
                  <a:pt x="645740" y="976684"/>
                  <a:pt x="625023" y="997401"/>
                  <a:pt x="599468" y="997401"/>
                </a:cubicBezTo>
                <a:cubicBezTo>
                  <a:pt x="573913" y="997401"/>
                  <a:pt x="553196" y="976684"/>
                  <a:pt x="553196" y="951129"/>
                </a:cubicBezTo>
                <a:cubicBezTo>
                  <a:pt x="553196" y="925574"/>
                  <a:pt x="573913" y="904857"/>
                  <a:pt x="599468" y="904857"/>
                </a:cubicBezTo>
                <a:cubicBezTo>
                  <a:pt x="625023" y="904857"/>
                  <a:pt x="645740" y="925574"/>
                  <a:pt x="645740" y="951129"/>
                </a:cubicBezTo>
                <a:close/>
                <a:moveTo>
                  <a:pt x="647797" y="1132100"/>
                </a:moveTo>
                <a:cubicBezTo>
                  <a:pt x="647797" y="1157655"/>
                  <a:pt x="627080" y="1178372"/>
                  <a:pt x="601525" y="1178372"/>
                </a:cubicBezTo>
                <a:cubicBezTo>
                  <a:pt x="575970" y="1178372"/>
                  <a:pt x="555253" y="1157655"/>
                  <a:pt x="555253" y="1132100"/>
                </a:cubicBezTo>
                <a:cubicBezTo>
                  <a:pt x="555253" y="1106545"/>
                  <a:pt x="575970" y="1085828"/>
                  <a:pt x="601525" y="1085828"/>
                </a:cubicBezTo>
                <a:cubicBezTo>
                  <a:pt x="627080" y="1085828"/>
                  <a:pt x="647797" y="1106545"/>
                  <a:pt x="647797" y="1132100"/>
                </a:cubicBezTo>
                <a:close/>
                <a:moveTo>
                  <a:pt x="649853" y="1313071"/>
                </a:moveTo>
                <a:cubicBezTo>
                  <a:pt x="649853" y="1338626"/>
                  <a:pt x="629136" y="1359343"/>
                  <a:pt x="603581" y="1359343"/>
                </a:cubicBezTo>
                <a:cubicBezTo>
                  <a:pt x="578026" y="1359343"/>
                  <a:pt x="557309" y="1338626"/>
                  <a:pt x="557309" y="1313071"/>
                </a:cubicBezTo>
                <a:cubicBezTo>
                  <a:pt x="557309" y="1287516"/>
                  <a:pt x="578026" y="1266799"/>
                  <a:pt x="603581" y="1266799"/>
                </a:cubicBezTo>
                <a:cubicBezTo>
                  <a:pt x="629136" y="1266799"/>
                  <a:pt x="649853" y="1287516"/>
                  <a:pt x="649853" y="1313071"/>
                </a:cubicBezTo>
                <a:close/>
                <a:moveTo>
                  <a:pt x="651909" y="1493014"/>
                </a:moveTo>
                <a:cubicBezTo>
                  <a:pt x="651909" y="1519137"/>
                  <a:pt x="631192" y="1540314"/>
                  <a:pt x="605637" y="1540314"/>
                </a:cubicBezTo>
                <a:cubicBezTo>
                  <a:pt x="580082" y="1540314"/>
                  <a:pt x="559365" y="1519137"/>
                  <a:pt x="559365" y="1493014"/>
                </a:cubicBezTo>
                <a:cubicBezTo>
                  <a:pt x="559365" y="1466891"/>
                  <a:pt x="580082" y="1445714"/>
                  <a:pt x="605637" y="1445714"/>
                </a:cubicBezTo>
                <a:cubicBezTo>
                  <a:pt x="631192" y="1445714"/>
                  <a:pt x="651909" y="1466891"/>
                  <a:pt x="651909" y="1493014"/>
                </a:cubicBezTo>
                <a:close/>
                <a:moveTo>
                  <a:pt x="653965" y="1673985"/>
                </a:moveTo>
                <a:cubicBezTo>
                  <a:pt x="653965" y="1700108"/>
                  <a:pt x="633248" y="1721285"/>
                  <a:pt x="607693" y="1721285"/>
                </a:cubicBezTo>
                <a:cubicBezTo>
                  <a:pt x="582138" y="1721285"/>
                  <a:pt x="561421" y="1700108"/>
                  <a:pt x="561421" y="1673985"/>
                </a:cubicBezTo>
                <a:cubicBezTo>
                  <a:pt x="561421" y="1647862"/>
                  <a:pt x="582138" y="1626685"/>
                  <a:pt x="607693" y="1626685"/>
                </a:cubicBezTo>
                <a:cubicBezTo>
                  <a:pt x="633248" y="1626685"/>
                  <a:pt x="653965" y="1647862"/>
                  <a:pt x="653965" y="1673985"/>
                </a:cubicBezTo>
                <a:close/>
              </a:path>
            </a:pathLst>
          </a:custGeom>
          <a:gradFill>
            <a:gsLst>
              <a:gs pos="0">
                <a:srgbClr val="D799FD">
                  <a:alpha val="0"/>
                </a:srgbClr>
              </a:gs>
              <a:gs pos="100000">
                <a:srgbClr val="D799FD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9D7CF20-AD7F-48D6-9096-E2E7ECE03A76}"/>
              </a:ext>
            </a:extLst>
          </p:cNvPr>
          <p:cNvGrpSpPr/>
          <p:nvPr/>
        </p:nvGrpSpPr>
        <p:grpSpPr>
          <a:xfrm>
            <a:off x="356902" y="2451795"/>
            <a:ext cx="4823674" cy="3215782"/>
            <a:chOff x="356902" y="2451795"/>
            <a:chExt cx="4823674" cy="3215782"/>
          </a:xfrm>
        </p:grpSpPr>
        <p:graphicFrame>
          <p:nvGraphicFramePr>
            <p:cNvPr id="42" name="图表 41">
              <a:extLst>
                <a:ext uri="{FF2B5EF4-FFF2-40B4-BE49-F238E27FC236}">
                  <a16:creationId xmlns:a16="http://schemas.microsoft.com/office/drawing/2014/main" id="{9E5617FB-F1D3-4C12-B40C-81438BA41BA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13162048"/>
                </p:ext>
              </p:extLst>
            </p:nvPr>
          </p:nvGraphicFramePr>
          <p:xfrm>
            <a:off x="356902" y="2451795"/>
            <a:ext cx="4823674" cy="32157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392AA4D8-AEB4-404D-9FFC-784861C41305}"/>
                </a:ext>
              </a:extLst>
            </p:cNvPr>
            <p:cNvSpPr txBox="1"/>
            <p:nvPr/>
          </p:nvSpPr>
          <p:spPr>
            <a:xfrm>
              <a:off x="2385873" y="4350456"/>
              <a:ext cx="8483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i="1">
                  <a:solidFill>
                    <a:schemeClr val="bg1"/>
                  </a:solidFill>
                  <a:cs typeface="+mn-ea"/>
                  <a:sym typeface="+mn-lt"/>
                </a:rPr>
                <a:t>75</a:t>
              </a:r>
              <a:r>
                <a:rPr lang="en-US" altLang="zh-CN" sz="1600" i="1">
                  <a:solidFill>
                    <a:schemeClr val="bg1"/>
                  </a:solidFill>
                  <a:cs typeface="+mn-ea"/>
                  <a:sym typeface="+mn-lt"/>
                </a:rPr>
                <a:t>%</a:t>
              </a:r>
              <a:endParaRPr lang="zh-CN" altLang="en-US" sz="3200" i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F03E4825-16ED-4918-B7FD-838997165763}"/>
                </a:ext>
              </a:extLst>
            </p:cNvPr>
            <p:cNvSpPr txBox="1"/>
            <p:nvPr/>
          </p:nvSpPr>
          <p:spPr>
            <a:xfrm>
              <a:off x="1532754" y="3289963"/>
              <a:ext cx="8483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i="1">
                  <a:solidFill>
                    <a:schemeClr val="bg1"/>
                  </a:solidFill>
                  <a:cs typeface="+mn-ea"/>
                  <a:sym typeface="+mn-lt"/>
                </a:rPr>
                <a:t>25</a:t>
              </a:r>
              <a:r>
                <a:rPr lang="en-US" altLang="zh-CN" sz="1600" i="1">
                  <a:solidFill>
                    <a:schemeClr val="bg1"/>
                  </a:solidFill>
                  <a:cs typeface="+mn-ea"/>
                  <a:sym typeface="+mn-lt"/>
                </a:rPr>
                <a:t>%</a:t>
              </a:r>
              <a:endParaRPr lang="zh-CN" altLang="en-US" sz="3200" i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iconfont-1000-785033">
            <a:extLst>
              <a:ext uri="{FF2B5EF4-FFF2-40B4-BE49-F238E27FC236}">
                <a16:creationId xmlns:a16="http://schemas.microsoft.com/office/drawing/2014/main" id="{3BB926B5-B382-44D3-B736-5F06B15F79F9}"/>
              </a:ext>
            </a:extLst>
          </p:cNvPr>
          <p:cNvSpPr/>
          <p:nvPr/>
        </p:nvSpPr>
        <p:spPr>
          <a:xfrm>
            <a:off x="10929300" y="657441"/>
            <a:ext cx="276088" cy="236639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840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665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8836CAF6-9C7A-46AE-B26E-F0ABBD83A2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13120" y="2016760"/>
            <a:ext cx="2174240" cy="2382520"/>
          </a:xfrm>
          <a:custGeom>
            <a:avLst/>
            <a:gdLst>
              <a:gd name="connsiteX0" fmla="*/ 0 w 2174240"/>
              <a:gd name="connsiteY0" fmla="*/ 0 h 2382520"/>
              <a:gd name="connsiteX1" fmla="*/ 2174240 w 2174240"/>
              <a:gd name="connsiteY1" fmla="*/ 0 h 2382520"/>
              <a:gd name="connsiteX2" fmla="*/ 2174240 w 2174240"/>
              <a:gd name="connsiteY2" fmla="*/ 2382520 h 2382520"/>
              <a:gd name="connsiteX3" fmla="*/ 0 w 2174240"/>
              <a:gd name="connsiteY3" fmla="*/ 2382520 h 23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240" h="2382520">
                <a:moveTo>
                  <a:pt x="0" y="0"/>
                </a:moveTo>
                <a:lnTo>
                  <a:pt x="2174240" y="0"/>
                </a:lnTo>
                <a:lnTo>
                  <a:pt x="2174240" y="2382520"/>
                </a:lnTo>
                <a:lnTo>
                  <a:pt x="0" y="2382520"/>
                </a:lnTo>
                <a:close/>
              </a:path>
            </a:pathLst>
          </a:custGeom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EB3C5F7-FB96-4A2F-91AF-04B6286403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64880" y="2016760"/>
            <a:ext cx="2174240" cy="2382520"/>
          </a:xfrm>
          <a:custGeom>
            <a:avLst/>
            <a:gdLst>
              <a:gd name="connsiteX0" fmla="*/ 0 w 2174240"/>
              <a:gd name="connsiteY0" fmla="*/ 0 h 2382520"/>
              <a:gd name="connsiteX1" fmla="*/ 2174240 w 2174240"/>
              <a:gd name="connsiteY1" fmla="*/ 0 h 2382520"/>
              <a:gd name="connsiteX2" fmla="*/ 2174240 w 2174240"/>
              <a:gd name="connsiteY2" fmla="*/ 2382520 h 2382520"/>
              <a:gd name="connsiteX3" fmla="*/ 0 w 2174240"/>
              <a:gd name="connsiteY3" fmla="*/ 2382520 h 23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240" h="2382520">
                <a:moveTo>
                  <a:pt x="0" y="0"/>
                </a:moveTo>
                <a:lnTo>
                  <a:pt x="2174240" y="0"/>
                </a:lnTo>
                <a:lnTo>
                  <a:pt x="2174240" y="2382520"/>
                </a:lnTo>
                <a:lnTo>
                  <a:pt x="0" y="2382520"/>
                </a:lnTo>
                <a:close/>
              </a:path>
            </a:pathLst>
          </a:custGeom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A1DC7ED0-E131-4073-BB02-159B776F646E}"/>
              </a:ext>
            </a:extLst>
          </p:cNvPr>
          <p:cNvGrpSpPr/>
          <p:nvPr/>
        </p:nvGrpSpPr>
        <p:grpSpPr>
          <a:xfrm>
            <a:off x="1937864" y="590872"/>
            <a:ext cx="2624407" cy="784941"/>
            <a:chOff x="2551899" y="443453"/>
            <a:chExt cx="2624407" cy="78494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9101718-BA45-41D1-AA10-0D2BB4FA2D28}"/>
                </a:ext>
              </a:extLst>
            </p:cNvPr>
            <p:cNvSpPr txBox="1"/>
            <p:nvPr/>
          </p:nvSpPr>
          <p:spPr>
            <a:xfrm>
              <a:off x="2551899" y="443453"/>
              <a:ext cx="2010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spc="300" dirty="0">
                  <a:solidFill>
                    <a:srgbClr val="3D0263"/>
                  </a:solidFill>
                  <a:cs typeface="+mn-ea"/>
                  <a:sym typeface="+mn-lt"/>
                </a:rPr>
                <a:t>Add title</a:t>
              </a:r>
              <a:endParaRPr lang="zh-CN" altLang="en-US" sz="2800" spc="300" dirty="0">
                <a:solidFill>
                  <a:srgbClr val="3D0263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930DE09-910C-409F-83F8-8682755953B0}"/>
                </a:ext>
              </a:extLst>
            </p:cNvPr>
            <p:cNvSpPr txBox="1"/>
            <p:nvPr/>
          </p:nvSpPr>
          <p:spPr>
            <a:xfrm>
              <a:off x="2567900" y="951395"/>
              <a:ext cx="2608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Fill in the description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52E3A93-5A5E-45DD-8B50-00006B6333B0}"/>
              </a:ext>
            </a:extLst>
          </p:cNvPr>
          <p:cNvGrpSpPr/>
          <p:nvPr/>
        </p:nvGrpSpPr>
        <p:grpSpPr>
          <a:xfrm>
            <a:off x="2411873" y="3236585"/>
            <a:ext cx="2635607" cy="1767669"/>
            <a:chOff x="2411873" y="3236585"/>
            <a:chExt cx="2635607" cy="1767669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8BB0041-9A31-4356-AF64-D5537327C347}"/>
                </a:ext>
              </a:extLst>
            </p:cNvPr>
            <p:cNvSpPr/>
            <p:nvPr/>
          </p:nvSpPr>
          <p:spPr>
            <a:xfrm>
              <a:off x="2411873" y="4115164"/>
              <a:ext cx="2635607" cy="889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2759D637-16BF-4E8B-9B88-185B2F6AB461}"/>
                </a:ext>
              </a:extLst>
            </p:cNvPr>
            <p:cNvGrpSpPr/>
            <p:nvPr/>
          </p:nvGrpSpPr>
          <p:grpSpPr>
            <a:xfrm>
              <a:off x="2733148" y="3236585"/>
              <a:ext cx="1831435" cy="616858"/>
              <a:chOff x="2109045" y="2993572"/>
              <a:chExt cx="1831435" cy="616858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29E0286-5A6F-4CFD-8EDC-ECDA4DBF8794}"/>
                  </a:ext>
                </a:extLst>
              </p:cNvPr>
              <p:cNvSpPr/>
              <p:nvPr/>
            </p:nvSpPr>
            <p:spPr>
              <a:xfrm>
                <a:off x="2109045" y="2993572"/>
                <a:ext cx="1831435" cy="537028"/>
              </a:xfrm>
              <a:prstGeom prst="rect">
                <a:avLst/>
              </a:prstGeom>
              <a:solidFill>
                <a:srgbClr val="D799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146ABC24-FAF0-49DA-A7EB-F281B3CAD99C}"/>
                  </a:ext>
                </a:extLst>
              </p:cNvPr>
              <p:cNvSpPr/>
              <p:nvPr/>
            </p:nvSpPr>
            <p:spPr>
              <a:xfrm>
                <a:off x="2206171" y="3073402"/>
                <a:ext cx="1705281" cy="5370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36214AB-D2F1-4794-96D8-4DF273AAD977}"/>
                  </a:ext>
                </a:extLst>
              </p:cNvPr>
              <p:cNvSpPr txBox="1"/>
              <p:nvPr/>
            </p:nvSpPr>
            <p:spPr>
              <a:xfrm>
                <a:off x="2302362" y="3129456"/>
                <a:ext cx="14558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3D0263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400" dirty="0">
                  <a:solidFill>
                    <a:srgbClr val="3D0263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right-quote-sign_56826">
            <a:extLst>
              <a:ext uri="{FF2B5EF4-FFF2-40B4-BE49-F238E27FC236}">
                <a16:creationId xmlns:a16="http://schemas.microsoft.com/office/drawing/2014/main" id="{87CB1DF9-4349-4E35-B063-9107F00A24F4}"/>
              </a:ext>
            </a:extLst>
          </p:cNvPr>
          <p:cNvSpPr/>
          <p:nvPr/>
        </p:nvSpPr>
        <p:spPr>
          <a:xfrm flipH="1">
            <a:off x="1344180" y="2215612"/>
            <a:ext cx="609685" cy="537334"/>
          </a:xfrm>
          <a:custGeom>
            <a:avLst/>
            <a:gdLst>
              <a:gd name="connsiteX0" fmla="*/ 387182 w 607899"/>
              <a:gd name="connsiteY0" fmla="*/ 0 h 535760"/>
              <a:gd name="connsiteX1" fmla="*/ 576756 w 607899"/>
              <a:gd name="connsiteY1" fmla="*/ 0 h 535760"/>
              <a:gd name="connsiteX2" fmla="*/ 607899 w 607899"/>
              <a:gd name="connsiteY2" fmla="*/ 31095 h 535760"/>
              <a:gd name="connsiteX3" fmla="*/ 607899 w 607899"/>
              <a:gd name="connsiteY3" fmla="*/ 179895 h 535760"/>
              <a:gd name="connsiteX4" fmla="*/ 588633 w 607899"/>
              <a:gd name="connsiteY4" fmla="*/ 352227 h 535760"/>
              <a:gd name="connsiteX5" fmla="*/ 517368 w 607899"/>
              <a:gd name="connsiteY5" fmla="*/ 465449 h 535760"/>
              <a:gd name="connsiteX6" fmla="*/ 412808 w 607899"/>
              <a:gd name="connsiteY6" fmla="*/ 533196 h 535760"/>
              <a:gd name="connsiteX7" fmla="*/ 372219 w 607899"/>
              <a:gd name="connsiteY7" fmla="*/ 517975 h 535760"/>
              <a:gd name="connsiteX8" fmla="*/ 349773 w 607899"/>
              <a:gd name="connsiteY8" fmla="*/ 470679 h 535760"/>
              <a:gd name="connsiteX9" fmla="*/ 365251 w 607899"/>
              <a:gd name="connsiteY9" fmla="*/ 428891 h 535760"/>
              <a:gd name="connsiteX10" fmla="*/ 443390 w 607899"/>
              <a:gd name="connsiteY10" fmla="*/ 370529 h 535760"/>
              <a:gd name="connsiteX11" fmla="*/ 477901 w 607899"/>
              <a:gd name="connsiteY11" fmla="*/ 251471 h 535760"/>
              <a:gd name="connsiteX12" fmla="*/ 387182 w 607899"/>
              <a:gd name="connsiteY12" fmla="*/ 251471 h 535760"/>
              <a:gd name="connsiteX13" fmla="*/ 356039 w 607899"/>
              <a:gd name="connsiteY13" fmla="*/ 220375 h 535760"/>
              <a:gd name="connsiteX14" fmla="*/ 356039 w 607899"/>
              <a:gd name="connsiteY14" fmla="*/ 31095 h 535760"/>
              <a:gd name="connsiteX15" fmla="*/ 387182 w 607899"/>
              <a:gd name="connsiteY15" fmla="*/ 0 h 535760"/>
              <a:gd name="connsiteX16" fmla="*/ 40424 w 607899"/>
              <a:gd name="connsiteY16" fmla="*/ 0 h 535760"/>
              <a:gd name="connsiteX17" fmla="*/ 229998 w 607899"/>
              <a:gd name="connsiteY17" fmla="*/ 0 h 535760"/>
              <a:gd name="connsiteX18" fmla="*/ 261141 w 607899"/>
              <a:gd name="connsiteY18" fmla="*/ 31094 h 535760"/>
              <a:gd name="connsiteX19" fmla="*/ 261141 w 607899"/>
              <a:gd name="connsiteY19" fmla="*/ 179887 h 535760"/>
              <a:gd name="connsiteX20" fmla="*/ 241875 w 607899"/>
              <a:gd name="connsiteY20" fmla="*/ 352631 h 535760"/>
              <a:gd name="connsiteX21" fmla="*/ 170189 w 607899"/>
              <a:gd name="connsiteY21" fmla="*/ 465428 h 535760"/>
              <a:gd name="connsiteX22" fmla="*/ 66144 w 607899"/>
              <a:gd name="connsiteY22" fmla="*/ 533032 h 535760"/>
              <a:gd name="connsiteX23" fmla="*/ 25414 w 607899"/>
              <a:gd name="connsiteY23" fmla="*/ 517859 h 535760"/>
              <a:gd name="connsiteX24" fmla="*/ 3015 w 607899"/>
              <a:gd name="connsiteY24" fmla="*/ 470657 h 535760"/>
              <a:gd name="connsiteX25" fmla="*/ 18493 w 607899"/>
              <a:gd name="connsiteY25" fmla="*/ 428872 h 535760"/>
              <a:gd name="connsiteX26" fmla="*/ 96632 w 607899"/>
              <a:gd name="connsiteY26" fmla="*/ 370513 h 535760"/>
              <a:gd name="connsiteX27" fmla="*/ 131143 w 607899"/>
              <a:gd name="connsiteY27" fmla="*/ 251459 h 535760"/>
              <a:gd name="connsiteX28" fmla="*/ 40424 w 607899"/>
              <a:gd name="connsiteY28" fmla="*/ 251459 h 535760"/>
              <a:gd name="connsiteX29" fmla="*/ 9281 w 607899"/>
              <a:gd name="connsiteY29" fmla="*/ 220365 h 535760"/>
              <a:gd name="connsiteX30" fmla="*/ 9281 w 607899"/>
              <a:gd name="connsiteY30" fmla="*/ 31094 h 535760"/>
              <a:gd name="connsiteX31" fmla="*/ 40424 w 607899"/>
              <a:gd name="connsiteY31" fmla="*/ 0 h 53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7899" h="535760">
                <a:moveTo>
                  <a:pt x="387182" y="0"/>
                </a:moveTo>
                <a:lnTo>
                  <a:pt x="576756" y="0"/>
                </a:lnTo>
                <a:cubicBezTo>
                  <a:pt x="593964" y="0"/>
                  <a:pt x="607899" y="13914"/>
                  <a:pt x="607899" y="31095"/>
                </a:cubicBezTo>
                <a:lnTo>
                  <a:pt x="607899" y="179895"/>
                </a:lnTo>
                <a:cubicBezTo>
                  <a:pt x="607899" y="252731"/>
                  <a:pt x="601493" y="310113"/>
                  <a:pt x="588633" y="352227"/>
                </a:cubicBezTo>
                <a:cubicBezTo>
                  <a:pt x="575820" y="394294"/>
                  <a:pt x="552065" y="432020"/>
                  <a:pt x="517368" y="465449"/>
                </a:cubicBezTo>
                <a:cubicBezTo>
                  <a:pt x="488937" y="492856"/>
                  <a:pt x="454099" y="515361"/>
                  <a:pt x="412808" y="533196"/>
                </a:cubicBezTo>
                <a:cubicBezTo>
                  <a:pt x="397377" y="539826"/>
                  <a:pt x="379467" y="533196"/>
                  <a:pt x="372219" y="517975"/>
                </a:cubicBezTo>
                <a:lnTo>
                  <a:pt x="349773" y="470679"/>
                </a:lnTo>
                <a:cubicBezTo>
                  <a:pt x="342291" y="454851"/>
                  <a:pt x="349212" y="435941"/>
                  <a:pt x="365251" y="428891"/>
                </a:cubicBezTo>
                <a:cubicBezTo>
                  <a:pt x="400089" y="413530"/>
                  <a:pt x="426182" y="394061"/>
                  <a:pt x="443390" y="370529"/>
                </a:cubicBezTo>
                <a:cubicBezTo>
                  <a:pt x="465181" y="340695"/>
                  <a:pt x="476732" y="301055"/>
                  <a:pt x="477901" y="251471"/>
                </a:cubicBezTo>
                <a:lnTo>
                  <a:pt x="387182" y="251471"/>
                </a:lnTo>
                <a:cubicBezTo>
                  <a:pt x="369974" y="251471"/>
                  <a:pt x="356039" y="237557"/>
                  <a:pt x="356039" y="220375"/>
                </a:cubicBezTo>
                <a:lnTo>
                  <a:pt x="356039" y="31095"/>
                </a:lnTo>
                <a:cubicBezTo>
                  <a:pt x="356039" y="13914"/>
                  <a:pt x="369974" y="0"/>
                  <a:pt x="387182" y="0"/>
                </a:cubicBezTo>
                <a:close/>
                <a:moveTo>
                  <a:pt x="40424" y="0"/>
                </a:moveTo>
                <a:lnTo>
                  <a:pt x="229998" y="0"/>
                </a:lnTo>
                <a:cubicBezTo>
                  <a:pt x="247206" y="0"/>
                  <a:pt x="261141" y="13913"/>
                  <a:pt x="261141" y="31094"/>
                </a:cubicBezTo>
                <a:lnTo>
                  <a:pt x="261141" y="179887"/>
                </a:lnTo>
                <a:cubicBezTo>
                  <a:pt x="261141" y="253280"/>
                  <a:pt x="254735" y="310846"/>
                  <a:pt x="241875" y="352631"/>
                </a:cubicBezTo>
                <a:cubicBezTo>
                  <a:pt x="229062" y="394417"/>
                  <a:pt x="205167" y="432000"/>
                  <a:pt x="170189" y="465428"/>
                </a:cubicBezTo>
                <a:cubicBezTo>
                  <a:pt x="141571" y="492741"/>
                  <a:pt x="106920" y="515291"/>
                  <a:pt x="66144" y="533032"/>
                </a:cubicBezTo>
                <a:cubicBezTo>
                  <a:pt x="50665" y="539755"/>
                  <a:pt x="32662" y="533032"/>
                  <a:pt x="25414" y="517859"/>
                </a:cubicBezTo>
                <a:lnTo>
                  <a:pt x="3015" y="470657"/>
                </a:lnTo>
                <a:cubicBezTo>
                  <a:pt x="-4467" y="454830"/>
                  <a:pt x="2454" y="435922"/>
                  <a:pt x="18493" y="428872"/>
                </a:cubicBezTo>
                <a:cubicBezTo>
                  <a:pt x="53331" y="413512"/>
                  <a:pt x="79424" y="394043"/>
                  <a:pt x="96632" y="370513"/>
                </a:cubicBezTo>
                <a:cubicBezTo>
                  <a:pt x="118423" y="340679"/>
                  <a:pt x="129974" y="301041"/>
                  <a:pt x="131143" y="251459"/>
                </a:cubicBezTo>
                <a:lnTo>
                  <a:pt x="40424" y="251459"/>
                </a:lnTo>
                <a:cubicBezTo>
                  <a:pt x="23216" y="251459"/>
                  <a:pt x="9281" y="237546"/>
                  <a:pt x="9281" y="220365"/>
                </a:cubicBezTo>
                <a:lnTo>
                  <a:pt x="9281" y="31094"/>
                </a:lnTo>
                <a:cubicBezTo>
                  <a:pt x="9281" y="13913"/>
                  <a:pt x="23216" y="0"/>
                  <a:pt x="40424" y="0"/>
                </a:cubicBezTo>
                <a:close/>
              </a:path>
            </a:pathLst>
          </a:custGeom>
          <a:solidFill>
            <a:srgbClr val="D79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FD41BDA2-CA7E-4E17-8B59-99AC22E63911}"/>
              </a:ext>
            </a:extLst>
          </p:cNvPr>
          <p:cNvGrpSpPr/>
          <p:nvPr/>
        </p:nvGrpSpPr>
        <p:grpSpPr>
          <a:xfrm>
            <a:off x="5913120" y="4847180"/>
            <a:ext cx="2316480" cy="1144609"/>
            <a:chOff x="5913120" y="4702181"/>
            <a:chExt cx="2316480" cy="1144609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45D532F-8BCF-4CD4-B8EF-7525254579DD}"/>
                </a:ext>
              </a:extLst>
            </p:cNvPr>
            <p:cNvSpPr/>
            <p:nvPr/>
          </p:nvSpPr>
          <p:spPr>
            <a:xfrm>
              <a:off x="6390640" y="4702181"/>
              <a:ext cx="1838960" cy="1144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CC830998-9708-44CD-85CF-C9831DE24456}"/>
                </a:ext>
              </a:extLst>
            </p:cNvPr>
            <p:cNvGrpSpPr/>
            <p:nvPr/>
          </p:nvGrpSpPr>
          <p:grpSpPr>
            <a:xfrm>
              <a:off x="5913120" y="4847522"/>
              <a:ext cx="425116" cy="391885"/>
              <a:chOff x="7817307" y="2696411"/>
              <a:chExt cx="425116" cy="391885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98538EE0-67F6-4401-B5AA-C0D3CE4BAFC7}"/>
                  </a:ext>
                </a:extLst>
              </p:cNvPr>
              <p:cNvSpPr/>
              <p:nvPr/>
            </p:nvSpPr>
            <p:spPr>
              <a:xfrm>
                <a:off x="7823200" y="2696411"/>
                <a:ext cx="391885" cy="391885"/>
              </a:xfrm>
              <a:prstGeom prst="rect">
                <a:avLst/>
              </a:prstGeom>
              <a:solidFill>
                <a:srgbClr val="D799F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B87EBDC-59BF-412F-A7D5-B0FFD5222216}"/>
                  </a:ext>
                </a:extLst>
              </p:cNvPr>
              <p:cNvSpPr txBox="1"/>
              <p:nvPr/>
            </p:nvSpPr>
            <p:spPr>
              <a:xfrm>
                <a:off x="7817307" y="2723076"/>
                <a:ext cx="425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05FA3DD-5A1B-473D-AC73-40CDE7824110}"/>
              </a:ext>
            </a:extLst>
          </p:cNvPr>
          <p:cNvGrpSpPr/>
          <p:nvPr/>
        </p:nvGrpSpPr>
        <p:grpSpPr>
          <a:xfrm>
            <a:off x="8564880" y="4847180"/>
            <a:ext cx="2377440" cy="1144609"/>
            <a:chOff x="8564880" y="4702181"/>
            <a:chExt cx="2377440" cy="1144609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41761069-1615-4238-96B1-8457E890CB95}"/>
                </a:ext>
              </a:extLst>
            </p:cNvPr>
            <p:cNvGrpSpPr/>
            <p:nvPr/>
          </p:nvGrpSpPr>
          <p:grpSpPr>
            <a:xfrm>
              <a:off x="8564880" y="4820856"/>
              <a:ext cx="425116" cy="391885"/>
              <a:chOff x="7817307" y="2696411"/>
              <a:chExt cx="425116" cy="391885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9BF4A4A0-94D4-4EE0-AA4F-9B18E17CF8C6}"/>
                  </a:ext>
                </a:extLst>
              </p:cNvPr>
              <p:cNvSpPr/>
              <p:nvPr/>
            </p:nvSpPr>
            <p:spPr>
              <a:xfrm>
                <a:off x="7823200" y="2696411"/>
                <a:ext cx="391885" cy="391885"/>
              </a:xfrm>
              <a:prstGeom prst="rect">
                <a:avLst/>
              </a:prstGeom>
              <a:solidFill>
                <a:srgbClr val="FA6D0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8FADA62-EDD6-4F17-8DA7-45C1DA3C6CC1}"/>
                  </a:ext>
                </a:extLst>
              </p:cNvPr>
              <p:cNvSpPr txBox="1"/>
              <p:nvPr/>
            </p:nvSpPr>
            <p:spPr>
              <a:xfrm>
                <a:off x="7817307" y="2723076"/>
                <a:ext cx="425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19794915-3FDD-4F11-B41E-1A019EF00E38}"/>
                </a:ext>
              </a:extLst>
            </p:cNvPr>
            <p:cNvSpPr/>
            <p:nvPr/>
          </p:nvSpPr>
          <p:spPr>
            <a:xfrm>
              <a:off x="9103360" y="4702181"/>
              <a:ext cx="1838960" cy="1144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24" name="iconfont-1000-785033">
            <a:extLst>
              <a:ext uri="{FF2B5EF4-FFF2-40B4-BE49-F238E27FC236}">
                <a16:creationId xmlns:a16="http://schemas.microsoft.com/office/drawing/2014/main" id="{43F59B03-91B8-4143-8935-1C6A340201AA}"/>
              </a:ext>
            </a:extLst>
          </p:cNvPr>
          <p:cNvSpPr/>
          <p:nvPr/>
        </p:nvSpPr>
        <p:spPr>
          <a:xfrm>
            <a:off x="10929300" y="657441"/>
            <a:ext cx="276088" cy="236639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D79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3EF7592-C435-47B1-97CB-C084F87296A1}"/>
              </a:ext>
            </a:extLst>
          </p:cNvPr>
          <p:cNvGrpSpPr/>
          <p:nvPr/>
        </p:nvGrpSpPr>
        <p:grpSpPr>
          <a:xfrm>
            <a:off x="785260" y="5727759"/>
            <a:ext cx="738740" cy="501543"/>
            <a:chOff x="785260" y="5727759"/>
            <a:chExt cx="738740" cy="501543"/>
          </a:xfrm>
        </p:grpSpPr>
        <p:sp>
          <p:nvSpPr>
            <p:cNvPr id="26" name="iconfont-10774-5766785">
              <a:extLst>
                <a:ext uri="{FF2B5EF4-FFF2-40B4-BE49-F238E27FC236}">
                  <a16:creationId xmlns:a16="http://schemas.microsoft.com/office/drawing/2014/main" id="{6EB0ED14-32F2-472D-89F9-EDFDE1D91398}"/>
                </a:ext>
              </a:extLst>
            </p:cNvPr>
            <p:cNvSpPr/>
            <p:nvPr/>
          </p:nvSpPr>
          <p:spPr>
            <a:xfrm>
              <a:off x="914805" y="5727759"/>
              <a:ext cx="434618" cy="428972"/>
            </a:xfrm>
            <a:custGeom>
              <a:avLst/>
              <a:gdLst>
                <a:gd name="T0" fmla="*/ 12080 w 12347"/>
                <a:gd name="T1" fmla="*/ 2693 h 12186"/>
                <a:gd name="T2" fmla="*/ 9680 w 12347"/>
                <a:gd name="T3" fmla="*/ 266 h 12186"/>
                <a:gd name="T4" fmla="*/ 8720 w 12347"/>
                <a:gd name="T5" fmla="*/ 266 h 12186"/>
                <a:gd name="T6" fmla="*/ 533 w 12347"/>
                <a:gd name="T7" fmla="*/ 8426 h 12186"/>
                <a:gd name="T8" fmla="*/ 347 w 12347"/>
                <a:gd name="T9" fmla="*/ 8826 h 12186"/>
                <a:gd name="T10" fmla="*/ 27 w 12347"/>
                <a:gd name="T11" fmla="*/ 11413 h 12186"/>
                <a:gd name="T12" fmla="*/ 213 w 12347"/>
                <a:gd name="T13" fmla="*/ 11973 h 12186"/>
                <a:gd name="T14" fmla="*/ 720 w 12347"/>
                <a:gd name="T15" fmla="*/ 12186 h 12186"/>
                <a:gd name="T16" fmla="*/ 773 w 12347"/>
                <a:gd name="T17" fmla="*/ 12186 h 12186"/>
                <a:gd name="T18" fmla="*/ 3493 w 12347"/>
                <a:gd name="T19" fmla="*/ 12026 h 12186"/>
                <a:gd name="T20" fmla="*/ 3947 w 12347"/>
                <a:gd name="T21" fmla="*/ 11840 h 12186"/>
                <a:gd name="T22" fmla="*/ 12107 w 12347"/>
                <a:gd name="T23" fmla="*/ 3680 h 12186"/>
                <a:gd name="T24" fmla="*/ 12080 w 12347"/>
                <a:gd name="T25" fmla="*/ 2693 h 1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47" h="12186">
                  <a:moveTo>
                    <a:pt x="12080" y="2693"/>
                  </a:moveTo>
                  <a:lnTo>
                    <a:pt x="9680" y="266"/>
                  </a:lnTo>
                  <a:cubicBezTo>
                    <a:pt x="9413" y="0"/>
                    <a:pt x="8960" y="0"/>
                    <a:pt x="8720" y="266"/>
                  </a:cubicBezTo>
                  <a:lnTo>
                    <a:pt x="533" y="8426"/>
                  </a:lnTo>
                  <a:cubicBezTo>
                    <a:pt x="427" y="8533"/>
                    <a:pt x="347" y="8666"/>
                    <a:pt x="347" y="8826"/>
                  </a:cubicBezTo>
                  <a:lnTo>
                    <a:pt x="27" y="11413"/>
                  </a:lnTo>
                  <a:cubicBezTo>
                    <a:pt x="0" y="11626"/>
                    <a:pt x="80" y="11813"/>
                    <a:pt x="213" y="11973"/>
                  </a:cubicBezTo>
                  <a:cubicBezTo>
                    <a:pt x="347" y="12106"/>
                    <a:pt x="533" y="12186"/>
                    <a:pt x="720" y="12186"/>
                  </a:cubicBezTo>
                  <a:lnTo>
                    <a:pt x="773" y="12186"/>
                  </a:lnTo>
                  <a:lnTo>
                    <a:pt x="3493" y="12026"/>
                  </a:lnTo>
                  <a:cubicBezTo>
                    <a:pt x="3653" y="12026"/>
                    <a:pt x="3813" y="11946"/>
                    <a:pt x="3947" y="11840"/>
                  </a:cubicBezTo>
                  <a:lnTo>
                    <a:pt x="12107" y="3680"/>
                  </a:lnTo>
                  <a:cubicBezTo>
                    <a:pt x="12347" y="3413"/>
                    <a:pt x="12347" y="2960"/>
                    <a:pt x="12080" y="2693"/>
                  </a:cubicBezTo>
                  <a:close/>
                </a:path>
              </a:pathLst>
            </a:custGeom>
            <a:solidFill>
              <a:srgbClr val="840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6DF4F54D-F3F3-417E-BA9F-FE82BF48DD99}"/>
                </a:ext>
              </a:extLst>
            </p:cNvPr>
            <p:cNvCxnSpPr>
              <a:cxnSpLocks/>
            </p:cNvCxnSpPr>
            <p:nvPr/>
          </p:nvCxnSpPr>
          <p:spPr>
            <a:xfrm>
              <a:off x="785260" y="6229302"/>
              <a:ext cx="738740" cy="0"/>
            </a:xfrm>
            <a:prstGeom prst="line">
              <a:avLst/>
            </a:prstGeom>
            <a:ln>
              <a:solidFill>
                <a:srgbClr val="D79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6104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53DDA1A8-B797-4D08-B5BA-797FAFB55562}"/>
              </a:ext>
            </a:extLst>
          </p:cNvPr>
          <p:cNvGrpSpPr/>
          <p:nvPr/>
        </p:nvGrpSpPr>
        <p:grpSpPr>
          <a:xfrm>
            <a:off x="9347260" y="390923"/>
            <a:ext cx="2844740" cy="6701202"/>
            <a:chOff x="9347260" y="390923"/>
            <a:chExt cx="2844740" cy="6701202"/>
          </a:xfrm>
        </p:grpSpPr>
        <p:grpSp>
          <p:nvGrpSpPr>
            <p:cNvPr id="717" name="组合 716">
              <a:extLst>
                <a:ext uri="{FF2B5EF4-FFF2-40B4-BE49-F238E27FC236}">
                  <a16:creationId xmlns:a16="http://schemas.microsoft.com/office/drawing/2014/main" id="{A269988F-7AFD-4FA6-B9F4-67145162BBE4}"/>
                </a:ext>
              </a:extLst>
            </p:cNvPr>
            <p:cNvGrpSpPr/>
            <p:nvPr/>
          </p:nvGrpSpPr>
          <p:grpSpPr>
            <a:xfrm>
              <a:off x="11173428" y="2088601"/>
              <a:ext cx="1018572" cy="1764577"/>
              <a:chOff x="11173428" y="2088601"/>
              <a:chExt cx="1018572" cy="1764577"/>
            </a:xfrm>
          </p:grpSpPr>
          <p:sp>
            <p:nvSpPr>
              <p:cNvPr id="489" name="矩形 488">
                <a:extLst>
                  <a:ext uri="{FF2B5EF4-FFF2-40B4-BE49-F238E27FC236}">
                    <a16:creationId xmlns:a16="http://schemas.microsoft.com/office/drawing/2014/main" id="{C5FAD745-48B8-41CD-B211-260A989308F7}"/>
                  </a:ext>
                </a:extLst>
              </p:cNvPr>
              <p:cNvSpPr/>
              <p:nvPr/>
            </p:nvSpPr>
            <p:spPr>
              <a:xfrm>
                <a:off x="11173428" y="2088601"/>
                <a:ext cx="1018572" cy="358815"/>
              </a:xfrm>
              <a:prstGeom prst="rect">
                <a:avLst/>
              </a:prstGeom>
              <a:solidFill>
                <a:srgbClr val="E45C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90" name="矩形 489">
                <a:extLst>
                  <a:ext uri="{FF2B5EF4-FFF2-40B4-BE49-F238E27FC236}">
                    <a16:creationId xmlns:a16="http://schemas.microsoft.com/office/drawing/2014/main" id="{B5180B65-1868-4DBD-87E1-D54BFD5B2054}"/>
                  </a:ext>
                </a:extLst>
              </p:cNvPr>
              <p:cNvSpPr/>
              <p:nvPr/>
            </p:nvSpPr>
            <p:spPr>
              <a:xfrm>
                <a:off x="11173428" y="2847866"/>
                <a:ext cx="1018572" cy="358815"/>
              </a:xfrm>
              <a:prstGeom prst="rect">
                <a:avLst/>
              </a:prstGeom>
              <a:solidFill>
                <a:srgbClr val="E45C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91" name="矩形 490">
                <a:extLst>
                  <a:ext uri="{FF2B5EF4-FFF2-40B4-BE49-F238E27FC236}">
                    <a16:creationId xmlns:a16="http://schemas.microsoft.com/office/drawing/2014/main" id="{D3DA1673-C916-4268-A714-3477543CA231}"/>
                  </a:ext>
                </a:extLst>
              </p:cNvPr>
              <p:cNvSpPr/>
              <p:nvPr/>
            </p:nvSpPr>
            <p:spPr>
              <a:xfrm>
                <a:off x="11173428" y="3494363"/>
                <a:ext cx="1018572" cy="358815"/>
              </a:xfrm>
              <a:prstGeom prst="rect">
                <a:avLst/>
              </a:prstGeom>
              <a:solidFill>
                <a:srgbClr val="E45C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668" name="Oval 48">
              <a:extLst>
                <a:ext uri="{FF2B5EF4-FFF2-40B4-BE49-F238E27FC236}">
                  <a16:creationId xmlns:a16="http://schemas.microsoft.com/office/drawing/2014/main" id="{CCCAC0CD-3436-43B4-BECF-27149158E3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494060" y="-142737"/>
              <a:ext cx="653965" cy="1721285"/>
            </a:xfrm>
            <a:custGeom>
              <a:avLst/>
              <a:gdLst/>
              <a:ahLst/>
              <a:cxnLst/>
              <a:rect l="l" t="t" r="r" b="b"/>
              <a:pathLst>
                <a:path w="653965" h="1721285">
                  <a:moveTo>
                    <a:pt x="92544" y="47300"/>
                  </a:moveTo>
                  <a:cubicBezTo>
                    <a:pt x="92544" y="73423"/>
                    <a:pt x="71827" y="94600"/>
                    <a:pt x="46272" y="94600"/>
                  </a:cubicBezTo>
                  <a:cubicBezTo>
                    <a:pt x="20717" y="94600"/>
                    <a:pt x="0" y="73423"/>
                    <a:pt x="0" y="47300"/>
                  </a:cubicBezTo>
                  <a:cubicBezTo>
                    <a:pt x="0" y="21177"/>
                    <a:pt x="20717" y="0"/>
                    <a:pt x="46272" y="0"/>
                  </a:cubicBezTo>
                  <a:cubicBezTo>
                    <a:pt x="71827" y="0"/>
                    <a:pt x="92544" y="21177"/>
                    <a:pt x="92544" y="47300"/>
                  </a:cubicBezTo>
                  <a:close/>
                  <a:moveTo>
                    <a:pt x="94600" y="228272"/>
                  </a:moveTo>
                  <a:cubicBezTo>
                    <a:pt x="94600" y="254395"/>
                    <a:pt x="73883" y="275572"/>
                    <a:pt x="48328" y="275572"/>
                  </a:cubicBezTo>
                  <a:cubicBezTo>
                    <a:pt x="22773" y="275572"/>
                    <a:pt x="2056" y="254395"/>
                    <a:pt x="2056" y="228272"/>
                  </a:cubicBezTo>
                  <a:cubicBezTo>
                    <a:pt x="2056" y="202149"/>
                    <a:pt x="22773" y="180972"/>
                    <a:pt x="48328" y="180972"/>
                  </a:cubicBezTo>
                  <a:cubicBezTo>
                    <a:pt x="73883" y="180972"/>
                    <a:pt x="94600" y="202149"/>
                    <a:pt x="94600" y="228272"/>
                  </a:cubicBezTo>
                  <a:close/>
                  <a:moveTo>
                    <a:pt x="96656" y="589187"/>
                  </a:moveTo>
                  <a:cubicBezTo>
                    <a:pt x="96656" y="614742"/>
                    <a:pt x="76400" y="635459"/>
                    <a:pt x="51413" y="635459"/>
                  </a:cubicBezTo>
                  <a:cubicBezTo>
                    <a:pt x="26426" y="635459"/>
                    <a:pt x="6170" y="614742"/>
                    <a:pt x="6170" y="589187"/>
                  </a:cubicBezTo>
                  <a:cubicBezTo>
                    <a:pt x="6170" y="563632"/>
                    <a:pt x="26426" y="542915"/>
                    <a:pt x="51413" y="542915"/>
                  </a:cubicBezTo>
                  <a:cubicBezTo>
                    <a:pt x="76400" y="542915"/>
                    <a:pt x="96656" y="563632"/>
                    <a:pt x="96656" y="589187"/>
                  </a:cubicBezTo>
                  <a:close/>
                  <a:moveTo>
                    <a:pt x="96657" y="408215"/>
                  </a:moveTo>
                  <a:cubicBezTo>
                    <a:pt x="96657" y="433770"/>
                    <a:pt x="75940" y="454487"/>
                    <a:pt x="50385" y="454487"/>
                  </a:cubicBezTo>
                  <a:cubicBezTo>
                    <a:pt x="24830" y="454487"/>
                    <a:pt x="4113" y="433770"/>
                    <a:pt x="4113" y="408215"/>
                  </a:cubicBezTo>
                  <a:cubicBezTo>
                    <a:pt x="4113" y="382660"/>
                    <a:pt x="24830" y="361943"/>
                    <a:pt x="50385" y="361943"/>
                  </a:cubicBezTo>
                  <a:cubicBezTo>
                    <a:pt x="75940" y="361943"/>
                    <a:pt x="96657" y="382660"/>
                    <a:pt x="96657" y="408215"/>
                  </a:cubicBezTo>
                  <a:close/>
                  <a:moveTo>
                    <a:pt x="98713" y="770158"/>
                  </a:moveTo>
                  <a:cubicBezTo>
                    <a:pt x="98713" y="795713"/>
                    <a:pt x="78457" y="816430"/>
                    <a:pt x="53470" y="816430"/>
                  </a:cubicBezTo>
                  <a:cubicBezTo>
                    <a:pt x="28483" y="816430"/>
                    <a:pt x="8227" y="795713"/>
                    <a:pt x="8227" y="770158"/>
                  </a:cubicBezTo>
                  <a:cubicBezTo>
                    <a:pt x="8227" y="744603"/>
                    <a:pt x="28483" y="723886"/>
                    <a:pt x="53470" y="723886"/>
                  </a:cubicBezTo>
                  <a:cubicBezTo>
                    <a:pt x="78457" y="723886"/>
                    <a:pt x="98713" y="744603"/>
                    <a:pt x="98713" y="770158"/>
                  </a:cubicBezTo>
                  <a:close/>
                  <a:moveTo>
                    <a:pt x="100770" y="951129"/>
                  </a:moveTo>
                  <a:cubicBezTo>
                    <a:pt x="100770" y="976684"/>
                    <a:pt x="80053" y="997401"/>
                    <a:pt x="54498" y="997401"/>
                  </a:cubicBezTo>
                  <a:cubicBezTo>
                    <a:pt x="28943" y="997401"/>
                    <a:pt x="8226" y="976684"/>
                    <a:pt x="8226" y="951129"/>
                  </a:cubicBezTo>
                  <a:cubicBezTo>
                    <a:pt x="8226" y="925574"/>
                    <a:pt x="28943" y="904857"/>
                    <a:pt x="54498" y="904857"/>
                  </a:cubicBezTo>
                  <a:cubicBezTo>
                    <a:pt x="80053" y="904857"/>
                    <a:pt x="100770" y="925574"/>
                    <a:pt x="100770" y="951129"/>
                  </a:cubicBezTo>
                  <a:close/>
                  <a:moveTo>
                    <a:pt x="102826" y="1132100"/>
                  </a:moveTo>
                  <a:cubicBezTo>
                    <a:pt x="102826" y="1157655"/>
                    <a:pt x="82109" y="1178372"/>
                    <a:pt x="56554" y="1178372"/>
                  </a:cubicBezTo>
                  <a:cubicBezTo>
                    <a:pt x="30999" y="1178372"/>
                    <a:pt x="10282" y="1157655"/>
                    <a:pt x="10282" y="1132100"/>
                  </a:cubicBezTo>
                  <a:cubicBezTo>
                    <a:pt x="10282" y="1106545"/>
                    <a:pt x="30999" y="1085828"/>
                    <a:pt x="56554" y="1085828"/>
                  </a:cubicBezTo>
                  <a:cubicBezTo>
                    <a:pt x="82109" y="1085828"/>
                    <a:pt x="102826" y="1106545"/>
                    <a:pt x="102826" y="1132100"/>
                  </a:cubicBezTo>
                  <a:close/>
                  <a:moveTo>
                    <a:pt x="104883" y="1313071"/>
                  </a:moveTo>
                  <a:cubicBezTo>
                    <a:pt x="104883" y="1338626"/>
                    <a:pt x="84166" y="1359343"/>
                    <a:pt x="58611" y="1359343"/>
                  </a:cubicBezTo>
                  <a:cubicBezTo>
                    <a:pt x="33056" y="1359343"/>
                    <a:pt x="12339" y="1338626"/>
                    <a:pt x="12339" y="1313071"/>
                  </a:cubicBezTo>
                  <a:cubicBezTo>
                    <a:pt x="12339" y="1287516"/>
                    <a:pt x="33056" y="1266799"/>
                    <a:pt x="58611" y="1266799"/>
                  </a:cubicBezTo>
                  <a:cubicBezTo>
                    <a:pt x="84166" y="1266799"/>
                    <a:pt x="104883" y="1287516"/>
                    <a:pt x="104883" y="1313071"/>
                  </a:cubicBezTo>
                  <a:close/>
                  <a:moveTo>
                    <a:pt x="106938" y="1673985"/>
                  </a:moveTo>
                  <a:cubicBezTo>
                    <a:pt x="106938" y="1700108"/>
                    <a:pt x="86682" y="1721285"/>
                    <a:pt x="61695" y="1721285"/>
                  </a:cubicBezTo>
                  <a:cubicBezTo>
                    <a:pt x="36708" y="1721285"/>
                    <a:pt x="16452" y="1700108"/>
                    <a:pt x="16452" y="1673985"/>
                  </a:cubicBezTo>
                  <a:cubicBezTo>
                    <a:pt x="16452" y="1647862"/>
                    <a:pt x="36708" y="1626685"/>
                    <a:pt x="61695" y="1626685"/>
                  </a:cubicBezTo>
                  <a:cubicBezTo>
                    <a:pt x="86682" y="1626685"/>
                    <a:pt x="106938" y="1647862"/>
                    <a:pt x="106938" y="1673985"/>
                  </a:cubicBezTo>
                  <a:close/>
                  <a:moveTo>
                    <a:pt x="106939" y="1493014"/>
                  </a:moveTo>
                  <a:cubicBezTo>
                    <a:pt x="106939" y="1519137"/>
                    <a:pt x="86222" y="1540314"/>
                    <a:pt x="60667" y="1540314"/>
                  </a:cubicBezTo>
                  <a:cubicBezTo>
                    <a:pt x="35112" y="1540314"/>
                    <a:pt x="14395" y="1519137"/>
                    <a:pt x="14395" y="1493014"/>
                  </a:cubicBezTo>
                  <a:cubicBezTo>
                    <a:pt x="14395" y="1466891"/>
                    <a:pt x="35112" y="1445714"/>
                    <a:pt x="60667" y="1445714"/>
                  </a:cubicBezTo>
                  <a:cubicBezTo>
                    <a:pt x="86222" y="1445714"/>
                    <a:pt x="106939" y="1466891"/>
                    <a:pt x="106939" y="1493014"/>
                  </a:cubicBezTo>
                  <a:close/>
                  <a:moveTo>
                    <a:pt x="269402" y="47300"/>
                  </a:moveTo>
                  <a:cubicBezTo>
                    <a:pt x="269402" y="73423"/>
                    <a:pt x="248685" y="94600"/>
                    <a:pt x="223130" y="94600"/>
                  </a:cubicBezTo>
                  <a:cubicBezTo>
                    <a:pt x="197575" y="94600"/>
                    <a:pt x="176858" y="73423"/>
                    <a:pt x="176858" y="47300"/>
                  </a:cubicBezTo>
                  <a:cubicBezTo>
                    <a:pt x="176858" y="21177"/>
                    <a:pt x="197575" y="0"/>
                    <a:pt x="223130" y="0"/>
                  </a:cubicBezTo>
                  <a:cubicBezTo>
                    <a:pt x="248685" y="0"/>
                    <a:pt x="269402" y="21177"/>
                    <a:pt x="269402" y="47300"/>
                  </a:cubicBezTo>
                  <a:close/>
                  <a:moveTo>
                    <a:pt x="271458" y="228272"/>
                  </a:moveTo>
                  <a:cubicBezTo>
                    <a:pt x="271458" y="254395"/>
                    <a:pt x="250741" y="275572"/>
                    <a:pt x="225186" y="275572"/>
                  </a:cubicBezTo>
                  <a:cubicBezTo>
                    <a:pt x="199631" y="275572"/>
                    <a:pt x="178914" y="254395"/>
                    <a:pt x="178914" y="228272"/>
                  </a:cubicBezTo>
                  <a:cubicBezTo>
                    <a:pt x="178914" y="202149"/>
                    <a:pt x="199631" y="180972"/>
                    <a:pt x="225186" y="180972"/>
                  </a:cubicBezTo>
                  <a:cubicBezTo>
                    <a:pt x="250741" y="180972"/>
                    <a:pt x="271458" y="202149"/>
                    <a:pt x="271458" y="228272"/>
                  </a:cubicBezTo>
                  <a:close/>
                  <a:moveTo>
                    <a:pt x="273516" y="408215"/>
                  </a:moveTo>
                  <a:cubicBezTo>
                    <a:pt x="273516" y="433770"/>
                    <a:pt x="252799" y="454487"/>
                    <a:pt x="227244" y="454487"/>
                  </a:cubicBezTo>
                  <a:cubicBezTo>
                    <a:pt x="201689" y="454487"/>
                    <a:pt x="180972" y="433770"/>
                    <a:pt x="180972" y="408215"/>
                  </a:cubicBezTo>
                  <a:cubicBezTo>
                    <a:pt x="180972" y="382660"/>
                    <a:pt x="201689" y="361943"/>
                    <a:pt x="227244" y="361943"/>
                  </a:cubicBezTo>
                  <a:cubicBezTo>
                    <a:pt x="252799" y="361943"/>
                    <a:pt x="273516" y="382660"/>
                    <a:pt x="273516" y="408215"/>
                  </a:cubicBezTo>
                  <a:close/>
                  <a:moveTo>
                    <a:pt x="275571" y="770158"/>
                  </a:moveTo>
                  <a:cubicBezTo>
                    <a:pt x="275571" y="795713"/>
                    <a:pt x="255315" y="816430"/>
                    <a:pt x="230328" y="816430"/>
                  </a:cubicBezTo>
                  <a:cubicBezTo>
                    <a:pt x="205341" y="816430"/>
                    <a:pt x="185085" y="795713"/>
                    <a:pt x="185085" y="770158"/>
                  </a:cubicBezTo>
                  <a:cubicBezTo>
                    <a:pt x="185085" y="744603"/>
                    <a:pt x="205341" y="723886"/>
                    <a:pt x="230328" y="723886"/>
                  </a:cubicBezTo>
                  <a:cubicBezTo>
                    <a:pt x="255315" y="723886"/>
                    <a:pt x="275571" y="744603"/>
                    <a:pt x="275571" y="770158"/>
                  </a:cubicBezTo>
                  <a:close/>
                  <a:moveTo>
                    <a:pt x="275571" y="589187"/>
                  </a:moveTo>
                  <a:cubicBezTo>
                    <a:pt x="275571" y="614742"/>
                    <a:pt x="254854" y="635459"/>
                    <a:pt x="229299" y="635459"/>
                  </a:cubicBezTo>
                  <a:cubicBezTo>
                    <a:pt x="203744" y="635459"/>
                    <a:pt x="183027" y="614742"/>
                    <a:pt x="183027" y="589187"/>
                  </a:cubicBezTo>
                  <a:cubicBezTo>
                    <a:pt x="183027" y="563632"/>
                    <a:pt x="203744" y="542915"/>
                    <a:pt x="229299" y="542915"/>
                  </a:cubicBezTo>
                  <a:cubicBezTo>
                    <a:pt x="254854" y="542915"/>
                    <a:pt x="275571" y="563632"/>
                    <a:pt x="275571" y="589187"/>
                  </a:cubicBezTo>
                  <a:close/>
                  <a:moveTo>
                    <a:pt x="277627" y="951129"/>
                  </a:moveTo>
                  <a:cubicBezTo>
                    <a:pt x="277627" y="976684"/>
                    <a:pt x="257371" y="997401"/>
                    <a:pt x="232384" y="997401"/>
                  </a:cubicBezTo>
                  <a:cubicBezTo>
                    <a:pt x="207397" y="997401"/>
                    <a:pt x="187141" y="976684"/>
                    <a:pt x="187141" y="951129"/>
                  </a:cubicBezTo>
                  <a:cubicBezTo>
                    <a:pt x="187141" y="925574"/>
                    <a:pt x="207397" y="904857"/>
                    <a:pt x="232384" y="904857"/>
                  </a:cubicBezTo>
                  <a:cubicBezTo>
                    <a:pt x="257371" y="904857"/>
                    <a:pt x="277627" y="925574"/>
                    <a:pt x="277627" y="951129"/>
                  </a:cubicBezTo>
                  <a:close/>
                  <a:moveTo>
                    <a:pt x="279684" y="1132100"/>
                  </a:moveTo>
                  <a:cubicBezTo>
                    <a:pt x="279684" y="1157655"/>
                    <a:pt x="258967" y="1178372"/>
                    <a:pt x="233412" y="1178372"/>
                  </a:cubicBezTo>
                  <a:cubicBezTo>
                    <a:pt x="207857" y="1178372"/>
                    <a:pt x="187140" y="1157655"/>
                    <a:pt x="187140" y="1132100"/>
                  </a:cubicBezTo>
                  <a:cubicBezTo>
                    <a:pt x="187140" y="1106545"/>
                    <a:pt x="207857" y="1085828"/>
                    <a:pt x="233412" y="1085828"/>
                  </a:cubicBezTo>
                  <a:cubicBezTo>
                    <a:pt x="258967" y="1085828"/>
                    <a:pt x="279684" y="1106545"/>
                    <a:pt x="279684" y="1132100"/>
                  </a:cubicBezTo>
                  <a:close/>
                  <a:moveTo>
                    <a:pt x="281742" y="1313071"/>
                  </a:moveTo>
                  <a:cubicBezTo>
                    <a:pt x="281742" y="1338626"/>
                    <a:pt x="261025" y="1359343"/>
                    <a:pt x="235470" y="1359343"/>
                  </a:cubicBezTo>
                  <a:cubicBezTo>
                    <a:pt x="209915" y="1359343"/>
                    <a:pt x="189198" y="1338626"/>
                    <a:pt x="189198" y="1313071"/>
                  </a:cubicBezTo>
                  <a:cubicBezTo>
                    <a:pt x="189198" y="1287516"/>
                    <a:pt x="209915" y="1266799"/>
                    <a:pt x="235470" y="1266799"/>
                  </a:cubicBezTo>
                  <a:cubicBezTo>
                    <a:pt x="261025" y="1266799"/>
                    <a:pt x="281742" y="1287516"/>
                    <a:pt x="281742" y="1313071"/>
                  </a:cubicBezTo>
                  <a:close/>
                  <a:moveTo>
                    <a:pt x="283797" y="1493014"/>
                  </a:moveTo>
                  <a:cubicBezTo>
                    <a:pt x="283797" y="1519137"/>
                    <a:pt x="263080" y="1540314"/>
                    <a:pt x="237525" y="1540314"/>
                  </a:cubicBezTo>
                  <a:cubicBezTo>
                    <a:pt x="211970" y="1540314"/>
                    <a:pt x="191253" y="1519137"/>
                    <a:pt x="191253" y="1493014"/>
                  </a:cubicBezTo>
                  <a:cubicBezTo>
                    <a:pt x="191253" y="1466891"/>
                    <a:pt x="211970" y="1445714"/>
                    <a:pt x="237525" y="1445714"/>
                  </a:cubicBezTo>
                  <a:cubicBezTo>
                    <a:pt x="263080" y="1445714"/>
                    <a:pt x="283797" y="1466891"/>
                    <a:pt x="283797" y="1493014"/>
                  </a:cubicBezTo>
                  <a:close/>
                  <a:moveTo>
                    <a:pt x="285854" y="1673985"/>
                  </a:moveTo>
                  <a:cubicBezTo>
                    <a:pt x="285854" y="1700108"/>
                    <a:pt x="265137" y="1721285"/>
                    <a:pt x="239582" y="1721285"/>
                  </a:cubicBezTo>
                  <a:cubicBezTo>
                    <a:pt x="214027" y="1721285"/>
                    <a:pt x="193310" y="1700108"/>
                    <a:pt x="193310" y="1673985"/>
                  </a:cubicBezTo>
                  <a:cubicBezTo>
                    <a:pt x="193310" y="1647862"/>
                    <a:pt x="214027" y="1626685"/>
                    <a:pt x="239582" y="1626685"/>
                  </a:cubicBezTo>
                  <a:cubicBezTo>
                    <a:pt x="265137" y="1626685"/>
                    <a:pt x="285854" y="1647862"/>
                    <a:pt x="285854" y="1673985"/>
                  </a:cubicBezTo>
                  <a:close/>
                  <a:moveTo>
                    <a:pt x="460655" y="47300"/>
                  </a:moveTo>
                  <a:cubicBezTo>
                    <a:pt x="460655" y="73423"/>
                    <a:pt x="439938" y="94600"/>
                    <a:pt x="414383" y="94600"/>
                  </a:cubicBezTo>
                  <a:cubicBezTo>
                    <a:pt x="388828" y="94600"/>
                    <a:pt x="368111" y="73423"/>
                    <a:pt x="368111" y="47300"/>
                  </a:cubicBezTo>
                  <a:cubicBezTo>
                    <a:pt x="368111" y="21177"/>
                    <a:pt x="388828" y="0"/>
                    <a:pt x="414383" y="0"/>
                  </a:cubicBezTo>
                  <a:cubicBezTo>
                    <a:pt x="439938" y="0"/>
                    <a:pt x="460655" y="21177"/>
                    <a:pt x="460655" y="47300"/>
                  </a:cubicBezTo>
                  <a:close/>
                  <a:moveTo>
                    <a:pt x="462712" y="228272"/>
                  </a:moveTo>
                  <a:cubicBezTo>
                    <a:pt x="462712" y="254395"/>
                    <a:pt x="441995" y="275572"/>
                    <a:pt x="416440" y="275572"/>
                  </a:cubicBezTo>
                  <a:cubicBezTo>
                    <a:pt x="390885" y="275572"/>
                    <a:pt x="370168" y="254395"/>
                    <a:pt x="370168" y="228272"/>
                  </a:cubicBezTo>
                  <a:cubicBezTo>
                    <a:pt x="370168" y="202149"/>
                    <a:pt x="390885" y="180972"/>
                    <a:pt x="416440" y="180972"/>
                  </a:cubicBezTo>
                  <a:cubicBezTo>
                    <a:pt x="441995" y="180972"/>
                    <a:pt x="462712" y="202149"/>
                    <a:pt x="462712" y="228272"/>
                  </a:cubicBezTo>
                  <a:close/>
                  <a:moveTo>
                    <a:pt x="464768" y="589187"/>
                  </a:moveTo>
                  <a:cubicBezTo>
                    <a:pt x="464768" y="614742"/>
                    <a:pt x="444512" y="635459"/>
                    <a:pt x="419525" y="635459"/>
                  </a:cubicBezTo>
                  <a:cubicBezTo>
                    <a:pt x="394538" y="635459"/>
                    <a:pt x="374282" y="614742"/>
                    <a:pt x="374282" y="589187"/>
                  </a:cubicBezTo>
                  <a:cubicBezTo>
                    <a:pt x="374282" y="563632"/>
                    <a:pt x="394538" y="542915"/>
                    <a:pt x="419525" y="542915"/>
                  </a:cubicBezTo>
                  <a:cubicBezTo>
                    <a:pt x="444512" y="542915"/>
                    <a:pt x="464768" y="563632"/>
                    <a:pt x="464768" y="589187"/>
                  </a:cubicBezTo>
                  <a:close/>
                  <a:moveTo>
                    <a:pt x="464768" y="408215"/>
                  </a:moveTo>
                  <a:cubicBezTo>
                    <a:pt x="464768" y="433770"/>
                    <a:pt x="444051" y="454487"/>
                    <a:pt x="418496" y="454487"/>
                  </a:cubicBezTo>
                  <a:cubicBezTo>
                    <a:pt x="392941" y="454487"/>
                    <a:pt x="372224" y="433770"/>
                    <a:pt x="372224" y="408215"/>
                  </a:cubicBezTo>
                  <a:cubicBezTo>
                    <a:pt x="372224" y="382660"/>
                    <a:pt x="392941" y="361943"/>
                    <a:pt x="418496" y="361943"/>
                  </a:cubicBezTo>
                  <a:cubicBezTo>
                    <a:pt x="444051" y="361943"/>
                    <a:pt x="464768" y="382660"/>
                    <a:pt x="464768" y="408215"/>
                  </a:cubicBezTo>
                  <a:close/>
                  <a:moveTo>
                    <a:pt x="466826" y="770158"/>
                  </a:moveTo>
                  <a:cubicBezTo>
                    <a:pt x="466826" y="795713"/>
                    <a:pt x="446109" y="816430"/>
                    <a:pt x="420554" y="816430"/>
                  </a:cubicBezTo>
                  <a:cubicBezTo>
                    <a:pt x="394999" y="816430"/>
                    <a:pt x="374282" y="795713"/>
                    <a:pt x="374282" y="770158"/>
                  </a:cubicBezTo>
                  <a:cubicBezTo>
                    <a:pt x="374282" y="744603"/>
                    <a:pt x="394999" y="723886"/>
                    <a:pt x="420554" y="723886"/>
                  </a:cubicBezTo>
                  <a:cubicBezTo>
                    <a:pt x="446109" y="723886"/>
                    <a:pt x="466826" y="744603"/>
                    <a:pt x="466826" y="770158"/>
                  </a:cubicBezTo>
                  <a:close/>
                  <a:moveTo>
                    <a:pt x="468881" y="951129"/>
                  </a:moveTo>
                  <a:cubicBezTo>
                    <a:pt x="468881" y="976684"/>
                    <a:pt x="448164" y="997401"/>
                    <a:pt x="422609" y="997401"/>
                  </a:cubicBezTo>
                  <a:cubicBezTo>
                    <a:pt x="397054" y="997401"/>
                    <a:pt x="376337" y="976684"/>
                    <a:pt x="376337" y="951129"/>
                  </a:cubicBezTo>
                  <a:cubicBezTo>
                    <a:pt x="376337" y="925574"/>
                    <a:pt x="397054" y="904857"/>
                    <a:pt x="422609" y="904857"/>
                  </a:cubicBezTo>
                  <a:cubicBezTo>
                    <a:pt x="448164" y="904857"/>
                    <a:pt x="468881" y="925574"/>
                    <a:pt x="468881" y="951129"/>
                  </a:cubicBezTo>
                  <a:close/>
                  <a:moveTo>
                    <a:pt x="470939" y="1132100"/>
                  </a:moveTo>
                  <a:cubicBezTo>
                    <a:pt x="470939" y="1157655"/>
                    <a:pt x="450222" y="1178372"/>
                    <a:pt x="424667" y="1178372"/>
                  </a:cubicBezTo>
                  <a:cubicBezTo>
                    <a:pt x="399112" y="1178372"/>
                    <a:pt x="378395" y="1157655"/>
                    <a:pt x="378395" y="1132100"/>
                  </a:cubicBezTo>
                  <a:cubicBezTo>
                    <a:pt x="378395" y="1106545"/>
                    <a:pt x="399112" y="1085828"/>
                    <a:pt x="424667" y="1085828"/>
                  </a:cubicBezTo>
                  <a:cubicBezTo>
                    <a:pt x="450222" y="1085828"/>
                    <a:pt x="470939" y="1106545"/>
                    <a:pt x="470939" y="1132100"/>
                  </a:cubicBezTo>
                  <a:close/>
                  <a:moveTo>
                    <a:pt x="472994" y="1313071"/>
                  </a:moveTo>
                  <a:cubicBezTo>
                    <a:pt x="472994" y="1338626"/>
                    <a:pt x="452277" y="1359343"/>
                    <a:pt x="426722" y="1359343"/>
                  </a:cubicBezTo>
                  <a:cubicBezTo>
                    <a:pt x="401167" y="1359343"/>
                    <a:pt x="380450" y="1338626"/>
                    <a:pt x="380450" y="1313071"/>
                  </a:cubicBezTo>
                  <a:cubicBezTo>
                    <a:pt x="380450" y="1287516"/>
                    <a:pt x="401167" y="1266799"/>
                    <a:pt x="426722" y="1266799"/>
                  </a:cubicBezTo>
                  <a:cubicBezTo>
                    <a:pt x="452277" y="1266799"/>
                    <a:pt x="472994" y="1287516"/>
                    <a:pt x="472994" y="1313071"/>
                  </a:cubicBezTo>
                  <a:close/>
                  <a:moveTo>
                    <a:pt x="475049" y="1673985"/>
                  </a:moveTo>
                  <a:cubicBezTo>
                    <a:pt x="475049" y="1700108"/>
                    <a:pt x="454793" y="1721285"/>
                    <a:pt x="429806" y="1721285"/>
                  </a:cubicBezTo>
                  <a:cubicBezTo>
                    <a:pt x="404819" y="1721285"/>
                    <a:pt x="384563" y="1700108"/>
                    <a:pt x="384563" y="1673985"/>
                  </a:cubicBezTo>
                  <a:cubicBezTo>
                    <a:pt x="384563" y="1647862"/>
                    <a:pt x="404819" y="1626685"/>
                    <a:pt x="429806" y="1626685"/>
                  </a:cubicBezTo>
                  <a:cubicBezTo>
                    <a:pt x="454793" y="1626685"/>
                    <a:pt x="475049" y="1647862"/>
                    <a:pt x="475049" y="1673985"/>
                  </a:cubicBezTo>
                  <a:close/>
                  <a:moveTo>
                    <a:pt x="475051" y="1493014"/>
                  </a:moveTo>
                  <a:cubicBezTo>
                    <a:pt x="475051" y="1519137"/>
                    <a:pt x="454334" y="1540314"/>
                    <a:pt x="428779" y="1540314"/>
                  </a:cubicBezTo>
                  <a:cubicBezTo>
                    <a:pt x="403224" y="1540314"/>
                    <a:pt x="382507" y="1519137"/>
                    <a:pt x="382507" y="1493014"/>
                  </a:cubicBezTo>
                  <a:cubicBezTo>
                    <a:pt x="382507" y="1466891"/>
                    <a:pt x="403224" y="1445714"/>
                    <a:pt x="428779" y="1445714"/>
                  </a:cubicBezTo>
                  <a:cubicBezTo>
                    <a:pt x="454334" y="1445714"/>
                    <a:pt x="475051" y="1466891"/>
                    <a:pt x="475051" y="1493014"/>
                  </a:cubicBezTo>
                  <a:close/>
                  <a:moveTo>
                    <a:pt x="637513" y="47300"/>
                  </a:moveTo>
                  <a:cubicBezTo>
                    <a:pt x="637513" y="73423"/>
                    <a:pt x="616796" y="94600"/>
                    <a:pt x="591241" y="94600"/>
                  </a:cubicBezTo>
                  <a:cubicBezTo>
                    <a:pt x="565686" y="94600"/>
                    <a:pt x="544969" y="73423"/>
                    <a:pt x="544969" y="47300"/>
                  </a:cubicBezTo>
                  <a:cubicBezTo>
                    <a:pt x="544969" y="21177"/>
                    <a:pt x="565686" y="0"/>
                    <a:pt x="591241" y="0"/>
                  </a:cubicBezTo>
                  <a:cubicBezTo>
                    <a:pt x="616796" y="0"/>
                    <a:pt x="637513" y="21177"/>
                    <a:pt x="637513" y="47300"/>
                  </a:cubicBezTo>
                  <a:close/>
                  <a:moveTo>
                    <a:pt x="639570" y="228272"/>
                  </a:moveTo>
                  <a:cubicBezTo>
                    <a:pt x="639570" y="254395"/>
                    <a:pt x="618853" y="275572"/>
                    <a:pt x="593298" y="275572"/>
                  </a:cubicBezTo>
                  <a:cubicBezTo>
                    <a:pt x="567743" y="275572"/>
                    <a:pt x="547026" y="254395"/>
                    <a:pt x="547026" y="228272"/>
                  </a:cubicBezTo>
                  <a:cubicBezTo>
                    <a:pt x="547026" y="202149"/>
                    <a:pt x="567743" y="180972"/>
                    <a:pt x="593298" y="180972"/>
                  </a:cubicBezTo>
                  <a:cubicBezTo>
                    <a:pt x="618853" y="180972"/>
                    <a:pt x="639570" y="202149"/>
                    <a:pt x="639570" y="228272"/>
                  </a:cubicBezTo>
                  <a:close/>
                  <a:moveTo>
                    <a:pt x="641627" y="408215"/>
                  </a:moveTo>
                  <a:cubicBezTo>
                    <a:pt x="641627" y="433770"/>
                    <a:pt x="620910" y="454487"/>
                    <a:pt x="595355" y="454487"/>
                  </a:cubicBezTo>
                  <a:cubicBezTo>
                    <a:pt x="569800" y="454487"/>
                    <a:pt x="549083" y="433770"/>
                    <a:pt x="549083" y="408215"/>
                  </a:cubicBezTo>
                  <a:cubicBezTo>
                    <a:pt x="549083" y="382660"/>
                    <a:pt x="569800" y="361943"/>
                    <a:pt x="595355" y="361943"/>
                  </a:cubicBezTo>
                  <a:cubicBezTo>
                    <a:pt x="620910" y="361943"/>
                    <a:pt x="641627" y="382660"/>
                    <a:pt x="641627" y="408215"/>
                  </a:cubicBezTo>
                  <a:close/>
                  <a:moveTo>
                    <a:pt x="643682" y="770158"/>
                  </a:moveTo>
                  <a:cubicBezTo>
                    <a:pt x="643682" y="795713"/>
                    <a:pt x="623426" y="816430"/>
                    <a:pt x="598439" y="816430"/>
                  </a:cubicBezTo>
                  <a:cubicBezTo>
                    <a:pt x="573452" y="816430"/>
                    <a:pt x="553196" y="795713"/>
                    <a:pt x="553196" y="770158"/>
                  </a:cubicBezTo>
                  <a:cubicBezTo>
                    <a:pt x="553196" y="744603"/>
                    <a:pt x="573452" y="723886"/>
                    <a:pt x="598439" y="723886"/>
                  </a:cubicBezTo>
                  <a:cubicBezTo>
                    <a:pt x="623426" y="723886"/>
                    <a:pt x="643682" y="744603"/>
                    <a:pt x="643682" y="770158"/>
                  </a:cubicBezTo>
                  <a:close/>
                  <a:moveTo>
                    <a:pt x="643684" y="589187"/>
                  </a:moveTo>
                  <a:cubicBezTo>
                    <a:pt x="643684" y="614742"/>
                    <a:pt x="622967" y="635459"/>
                    <a:pt x="597412" y="635459"/>
                  </a:cubicBezTo>
                  <a:cubicBezTo>
                    <a:pt x="571857" y="635459"/>
                    <a:pt x="551140" y="614742"/>
                    <a:pt x="551140" y="589187"/>
                  </a:cubicBezTo>
                  <a:cubicBezTo>
                    <a:pt x="551140" y="563632"/>
                    <a:pt x="571857" y="542915"/>
                    <a:pt x="597412" y="542915"/>
                  </a:cubicBezTo>
                  <a:cubicBezTo>
                    <a:pt x="622967" y="542915"/>
                    <a:pt x="643684" y="563632"/>
                    <a:pt x="643684" y="589187"/>
                  </a:cubicBezTo>
                  <a:close/>
                  <a:moveTo>
                    <a:pt x="645740" y="951129"/>
                  </a:moveTo>
                  <a:cubicBezTo>
                    <a:pt x="645740" y="976684"/>
                    <a:pt x="625023" y="997401"/>
                    <a:pt x="599468" y="997401"/>
                  </a:cubicBezTo>
                  <a:cubicBezTo>
                    <a:pt x="573913" y="997401"/>
                    <a:pt x="553196" y="976684"/>
                    <a:pt x="553196" y="951129"/>
                  </a:cubicBezTo>
                  <a:cubicBezTo>
                    <a:pt x="553196" y="925574"/>
                    <a:pt x="573913" y="904857"/>
                    <a:pt x="599468" y="904857"/>
                  </a:cubicBezTo>
                  <a:cubicBezTo>
                    <a:pt x="625023" y="904857"/>
                    <a:pt x="645740" y="925574"/>
                    <a:pt x="645740" y="951129"/>
                  </a:cubicBezTo>
                  <a:close/>
                  <a:moveTo>
                    <a:pt x="647797" y="1132100"/>
                  </a:moveTo>
                  <a:cubicBezTo>
                    <a:pt x="647797" y="1157655"/>
                    <a:pt x="627080" y="1178372"/>
                    <a:pt x="601525" y="1178372"/>
                  </a:cubicBezTo>
                  <a:cubicBezTo>
                    <a:pt x="575970" y="1178372"/>
                    <a:pt x="555253" y="1157655"/>
                    <a:pt x="555253" y="1132100"/>
                  </a:cubicBezTo>
                  <a:cubicBezTo>
                    <a:pt x="555253" y="1106545"/>
                    <a:pt x="575970" y="1085828"/>
                    <a:pt x="601525" y="1085828"/>
                  </a:cubicBezTo>
                  <a:cubicBezTo>
                    <a:pt x="627080" y="1085828"/>
                    <a:pt x="647797" y="1106545"/>
                    <a:pt x="647797" y="1132100"/>
                  </a:cubicBezTo>
                  <a:close/>
                  <a:moveTo>
                    <a:pt x="649853" y="1313071"/>
                  </a:moveTo>
                  <a:cubicBezTo>
                    <a:pt x="649853" y="1338626"/>
                    <a:pt x="629136" y="1359343"/>
                    <a:pt x="603581" y="1359343"/>
                  </a:cubicBezTo>
                  <a:cubicBezTo>
                    <a:pt x="578026" y="1359343"/>
                    <a:pt x="557309" y="1338626"/>
                    <a:pt x="557309" y="1313071"/>
                  </a:cubicBezTo>
                  <a:cubicBezTo>
                    <a:pt x="557309" y="1287516"/>
                    <a:pt x="578026" y="1266799"/>
                    <a:pt x="603581" y="1266799"/>
                  </a:cubicBezTo>
                  <a:cubicBezTo>
                    <a:pt x="629136" y="1266799"/>
                    <a:pt x="649853" y="1287516"/>
                    <a:pt x="649853" y="1313071"/>
                  </a:cubicBezTo>
                  <a:close/>
                  <a:moveTo>
                    <a:pt x="651909" y="1493014"/>
                  </a:moveTo>
                  <a:cubicBezTo>
                    <a:pt x="651909" y="1519137"/>
                    <a:pt x="631192" y="1540314"/>
                    <a:pt x="605637" y="1540314"/>
                  </a:cubicBezTo>
                  <a:cubicBezTo>
                    <a:pt x="580082" y="1540314"/>
                    <a:pt x="559365" y="1519137"/>
                    <a:pt x="559365" y="1493014"/>
                  </a:cubicBezTo>
                  <a:cubicBezTo>
                    <a:pt x="559365" y="1466891"/>
                    <a:pt x="580082" y="1445714"/>
                    <a:pt x="605637" y="1445714"/>
                  </a:cubicBezTo>
                  <a:cubicBezTo>
                    <a:pt x="631192" y="1445714"/>
                    <a:pt x="651909" y="1466891"/>
                    <a:pt x="651909" y="1493014"/>
                  </a:cubicBezTo>
                  <a:close/>
                  <a:moveTo>
                    <a:pt x="653965" y="1673985"/>
                  </a:moveTo>
                  <a:cubicBezTo>
                    <a:pt x="653965" y="1700108"/>
                    <a:pt x="633248" y="1721285"/>
                    <a:pt x="607693" y="1721285"/>
                  </a:cubicBezTo>
                  <a:cubicBezTo>
                    <a:pt x="582138" y="1721285"/>
                    <a:pt x="561421" y="1700108"/>
                    <a:pt x="561421" y="1673985"/>
                  </a:cubicBezTo>
                  <a:cubicBezTo>
                    <a:pt x="561421" y="1647862"/>
                    <a:pt x="582138" y="1626685"/>
                    <a:pt x="607693" y="1626685"/>
                  </a:cubicBezTo>
                  <a:cubicBezTo>
                    <a:pt x="633248" y="1626685"/>
                    <a:pt x="653965" y="1647862"/>
                    <a:pt x="653965" y="1673985"/>
                  </a:cubicBezTo>
                  <a:close/>
                </a:path>
              </a:pathLst>
            </a:custGeom>
            <a:solidFill>
              <a:srgbClr val="FED6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694" name="图片 693">
              <a:extLst>
                <a:ext uri="{FF2B5EF4-FFF2-40B4-BE49-F238E27FC236}">
                  <a16:creationId xmlns:a16="http://schemas.microsoft.com/office/drawing/2014/main" id="{0A50D3BF-FDAD-490F-9852-47546CDE9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242" t="12837" r="24344" b="27485"/>
            <a:stretch>
              <a:fillRect/>
            </a:stretch>
          </p:blipFill>
          <p:spPr>
            <a:xfrm>
              <a:off x="9347260" y="5757364"/>
              <a:ext cx="1334761" cy="1334761"/>
            </a:xfrm>
            <a:custGeom>
              <a:avLst/>
              <a:gdLst>
                <a:gd name="connsiteX0" fmla="*/ 0 w 1790033"/>
                <a:gd name="connsiteY0" fmla="*/ 0 h 1790033"/>
                <a:gd name="connsiteX1" fmla="*/ 1790033 w 1790033"/>
                <a:gd name="connsiteY1" fmla="*/ 0 h 1790033"/>
                <a:gd name="connsiteX2" fmla="*/ 1790033 w 1790033"/>
                <a:gd name="connsiteY2" fmla="*/ 1790033 h 1790033"/>
                <a:gd name="connsiteX3" fmla="*/ 0 w 1790033"/>
                <a:gd name="connsiteY3" fmla="*/ 1790033 h 179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033" h="1790033">
                  <a:moveTo>
                    <a:pt x="0" y="0"/>
                  </a:moveTo>
                  <a:lnTo>
                    <a:pt x="1790033" y="0"/>
                  </a:lnTo>
                  <a:lnTo>
                    <a:pt x="1790033" y="1790033"/>
                  </a:lnTo>
                  <a:lnTo>
                    <a:pt x="0" y="1790033"/>
                  </a:lnTo>
                  <a:close/>
                </a:path>
              </a:pathLst>
            </a:cu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41EBA0-A6F0-46F6-8B2C-62A9A0133B0D}"/>
              </a:ext>
            </a:extLst>
          </p:cNvPr>
          <p:cNvGrpSpPr/>
          <p:nvPr/>
        </p:nvGrpSpPr>
        <p:grpSpPr>
          <a:xfrm>
            <a:off x="1018572" y="798586"/>
            <a:ext cx="10278319" cy="5391556"/>
            <a:chOff x="1018572" y="798586"/>
            <a:chExt cx="10278319" cy="5391556"/>
          </a:xfrm>
        </p:grpSpPr>
        <p:sp>
          <p:nvSpPr>
            <p:cNvPr id="487" name="矩形 486">
              <a:extLst>
                <a:ext uri="{FF2B5EF4-FFF2-40B4-BE49-F238E27FC236}">
                  <a16:creationId xmlns:a16="http://schemas.microsoft.com/office/drawing/2014/main" id="{450C953F-69C1-4239-BC8D-2CB281692725}"/>
                </a:ext>
              </a:extLst>
            </p:cNvPr>
            <p:cNvSpPr/>
            <p:nvPr/>
          </p:nvSpPr>
          <p:spPr>
            <a:xfrm>
              <a:off x="1018572" y="798586"/>
              <a:ext cx="7384648" cy="5391556"/>
            </a:xfrm>
            <a:prstGeom prst="rect">
              <a:avLst/>
            </a:prstGeom>
            <a:solidFill>
              <a:srgbClr val="F5B412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1" name="矩形 610">
              <a:extLst>
                <a:ext uri="{FF2B5EF4-FFF2-40B4-BE49-F238E27FC236}">
                  <a16:creationId xmlns:a16="http://schemas.microsoft.com/office/drawing/2014/main" id="{521801CF-627C-4681-93EC-8884F4B691EB}"/>
                </a:ext>
              </a:extLst>
            </p:cNvPr>
            <p:cNvSpPr/>
            <p:nvPr/>
          </p:nvSpPr>
          <p:spPr>
            <a:xfrm>
              <a:off x="1666754" y="1445338"/>
              <a:ext cx="9630137" cy="4251557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5ACCA12B-3B91-4C1D-8AB7-D0B268300E30}"/>
              </a:ext>
            </a:extLst>
          </p:cNvPr>
          <p:cNvGrpSpPr/>
          <p:nvPr/>
        </p:nvGrpSpPr>
        <p:grpSpPr>
          <a:xfrm>
            <a:off x="2299703" y="3669621"/>
            <a:ext cx="3668750" cy="709884"/>
            <a:chOff x="2299703" y="3669621"/>
            <a:chExt cx="3668750" cy="709884"/>
          </a:xfrm>
        </p:grpSpPr>
        <p:sp>
          <p:nvSpPr>
            <p:cNvPr id="614" name="矩形 613">
              <a:extLst>
                <a:ext uri="{FF2B5EF4-FFF2-40B4-BE49-F238E27FC236}">
                  <a16:creationId xmlns:a16="http://schemas.microsoft.com/office/drawing/2014/main" id="{8ACC1155-9057-40BB-BFFB-A4B70BB57713}"/>
                </a:ext>
              </a:extLst>
            </p:cNvPr>
            <p:cNvSpPr/>
            <p:nvPr/>
          </p:nvSpPr>
          <p:spPr>
            <a:xfrm>
              <a:off x="2346090" y="3669621"/>
              <a:ext cx="3526122" cy="709884"/>
            </a:xfrm>
            <a:prstGeom prst="rect">
              <a:avLst/>
            </a:prstGeom>
            <a:solidFill>
              <a:srgbClr val="E45C94"/>
            </a:solidFill>
            <a:ln w="508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0" name="文本框 669">
              <a:extLst>
                <a:ext uri="{FF2B5EF4-FFF2-40B4-BE49-F238E27FC236}">
                  <a16:creationId xmlns:a16="http://schemas.microsoft.com/office/drawing/2014/main" id="{D04BEEEF-E69A-4E82-943D-4EC359C8A991}"/>
                </a:ext>
              </a:extLst>
            </p:cNvPr>
            <p:cNvSpPr txBox="1"/>
            <p:nvPr/>
          </p:nvSpPr>
          <p:spPr>
            <a:xfrm>
              <a:off x="2299703" y="3760995"/>
              <a:ext cx="36687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</a:p>
          </p:txBody>
        </p:sp>
      </p:grpSp>
      <p:pic>
        <p:nvPicPr>
          <p:cNvPr id="672" name="图片 671">
            <a:extLst>
              <a:ext uri="{FF2B5EF4-FFF2-40B4-BE49-F238E27FC236}">
                <a16:creationId xmlns:a16="http://schemas.microsoft.com/office/drawing/2014/main" id="{4CD72B39-EAE9-4178-90B9-8B9607213B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2502" y="2511586"/>
            <a:ext cx="3292159" cy="3306245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0BDDAC03-9349-42C1-8C05-F347D4516FCC}"/>
              </a:ext>
            </a:extLst>
          </p:cNvPr>
          <p:cNvGrpSpPr/>
          <p:nvPr/>
        </p:nvGrpSpPr>
        <p:grpSpPr>
          <a:xfrm>
            <a:off x="-375995" y="-657111"/>
            <a:ext cx="1923014" cy="7327807"/>
            <a:chOff x="-375995" y="-657111"/>
            <a:chExt cx="1923014" cy="7327807"/>
          </a:xfrm>
        </p:grpSpPr>
        <p:pic>
          <p:nvPicPr>
            <p:cNvPr id="690" name="图片 689">
              <a:extLst>
                <a:ext uri="{FF2B5EF4-FFF2-40B4-BE49-F238E27FC236}">
                  <a16:creationId xmlns:a16="http://schemas.microsoft.com/office/drawing/2014/main" id="{5882D4C0-0D58-438B-B46F-3F157973F8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75995" y="5696895"/>
              <a:ext cx="1845094" cy="973801"/>
            </a:xfrm>
            <a:prstGeom prst="rect">
              <a:avLst/>
            </a:prstGeom>
          </p:spPr>
        </p:pic>
        <p:pic>
          <p:nvPicPr>
            <p:cNvPr id="693" name="图片 692">
              <a:extLst>
                <a:ext uri="{FF2B5EF4-FFF2-40B4-BE49-F238E27FC236}">
                  <a16:creationId xmlns:a16="http://schemas.microsoft.com/office/drawing/2014/main" id="{97D0A67D-79BE-4096-A663-18C5346C7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242" t="12837" r="24344" b="27485"/>
            <a:stretch>
              <a:fillRect/>
            </a:stretch>
          </p:blipFill>
          <p:spPr>
            <a:xfrm>
              <a:off x="212258" y="-657111"/>
              <a:ext cx="1334761" cy="1334761"/>
            </a:xfrm>
            <a:custGeom>
              <a:avLst/>
              <a:gdLst>
                <a:gd name="connsiteX0" fmla="*/ 0 w 1790033"/>
                <a:gd name="connsiteY0" fmla="*/ 0 h 1790033"/>
                <a:gd name="connsiteX1" fmla="*/ 1790033 w 1790033"/>
                <a:gd name="connsiteY1" fmla="*/ 0 h 1790033"/>
                <a:gd name="connsiteX2" fmla="*/ 1790033 w 1790033"/>
                <a:gd name="connsiteY2" fmla="*/ 1790033 h 1790033"/>
                <a:gd name="connsiteX3" fmla="*/ 0 w 1790033"/>
                <a:gd name="connsiteY3" fmla="*/ 1790033 h 179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033" h="1790033">
                  <a:moveTo>
                    <a:pt x="0" y="0"/>
                  </a:moveTo>
                  <a:lnTo>
                    <a:pt x="1790033" y="0"/>
                  </a:lnTo>
                  <a:lnTo>
                    <a:pt x="1790033" y="1790033"/>
                  </a:lnTo>
                  <a:lnTo>
                    <a:pt x="0" y="1790033"/>
                  </a:lnTo>
                  <a:close/>
                </a:path>
              </a:pathLst>
            </a:custGeom>
          </p:spPr>
        </p:pic>
      </p:grpSp>
      <p:sp>
        <p:nvSpPr>
          <p:cNvPr id="703" name="Oval 48">
            <a:extLst>
              <a:ext uri="{FF2B5EF4-FFF2-40B4-BE49-F238E27FC236}">
                <a16:creationId xmlns:a16="http://schemas.microsoft.com/office/drawing/2014/main" id="{24C3EDDA-DFF3-431A-8356-D4196CD89E6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518460" y="4292846"/>
            <a:ext cx="653965" cy="1721285"/>
          </a:xfrm>
          <a:custGeom>
            <a:avLst/>
            <a:gdLst/>
            <a:ahLst/>
            <a:cxnLst/>
            <a:rect l="l" t="t" r="r" b="b"/>
            <a:pathLst>
              <a:path w="653965" h="1721285">
                <a:moveTo>
                  <a:pt x="92544" y="47300"/>
                </a:moveTo>
                <a:cubicBezTo>
                  <a:pt x="92544" y="73423"/>
                  <a:pt x="71827" y="94600"/>
                  <a:pt x="46272" y="94600"/>
                </a:cubicBezTo>
                <a:cubicBezTo>
                  <a:pt x="20717" y="94600"/>
                  <a:pt x="0" y="73423"/>
                  <a:pt x="0" y="47300"/>
                </a:cubicBezTo>
                <a:cubicBezTo>
                  <a:pt x="0" y="21177"/>
                  <a:pt x="20717" y="0"/>
                  <a:pt x="46272" y="0"/>
                </a:cubicBezTo>
                <a:cubicBezTo>
                  <a:pt x="71827" y="0"/>
                  <a:pt x="92544" y="21177"/>
                  <a:pt x="92544" y="47300"/>
                </a:cubicBezTo>
                <a:close/>
                <a:moveTo>
                  <a:pt x="94600" y="228272"/>
                </a:moveTo>
                <a:cubicBezTo>
                  <a:pt x="94600" y="254395"/>
                  <a:pt x="73883" y="275572"/>
                  <a:pt x="48328" y="275572"/>
                </a:cubicBezTo>
                <a:cubicBezTo>
                  <a:pt x="22773" y="275572"/>
                  <a:pt x="2056" y="254395"/>
                  <a:pt x="2056" y="228272"/>
                </a:cubicBezTo>
                <a:cubicBezTo>
                  <a:pt x="2056" y="202149"/>
                  <a:pt x="22773" y="180972"/>
                  <a:pt x="48328" y="180972"/>
                </a:cubicBezTo>
                <a:cubicBezTo>
                  <a:pt x="73883" y="180972"/>
                  <a:pt x="94600" y="202149"/>
                  <a:pt x="94600" y="228272"/>
                </a:cubicBezTo>
                <a:close/>
                <a:moveTo>
                  <a:pt x="96656" y="589187"/>
                </a:moveTo>
                <a:cubicBezTo>
                  <a:pt x="96656" y="614742"/>
                  <a:pt x="76400" y="635459"/>
                  <a:pt x="51413" y="635459"/>
                </a:cubicBezTo>
                <a:cubicBezTo>
                  <a:pt x="26426" y="635459"/>
                  <a:pt x="6170" y="614742"/>
                  <a:pt x="6170" y="589187"/>
                </a:cubicBezTo>
                <a:cubicBezTo>
                  <a:pt x="6170" y="563632"/>
                  <a:pt x="26426" y="542915"/>
                  <a:pt x="51413" y="542915"/>
                </a:cubicBezTo>
                <a:cubicBezTo>
                  <a:pt x="76400" y="542915"/>
                  <a:pt x="96656" y="563632"/>
                  <a:pt x="96656" y="589187"/>
                </a:cubicBezTo>
                <a:close/>
                <a:moveTo>
                  <a:pt x="96657" y="408215"/>
                </a:moveTo>
                <a:cubicBezTo>
                  <a:pt x="96657" y="433770"/>
                  <a:pt x="75940" y="454487"/>
                  <a:pt x="50385" y="454487"/>
                </a:cubicBezTo>
                <a:cubicBezTo>
                  <a:pt x="24830" y="454487"/>
                  <a:pt x="4113" y="433770"/>
                  <a:pt x="4113" y="408215"/>
                </a:cubicBezTo>
                <a:cubicBezTo>
                  <a:pt x="4113" y="382660"/>
                  <a:pt x="24830" y="361943"/>
                  <a:pt x="50385" y="361943"/>
                </a:cubicBezTo>
                <a:cubicBezTo>
                  <a:pt x="75940" y="361943"/>
                  <a:pt x="96657" y="382660"/>
                  <a:pt x="96657" y="408215"/>
                </a:cubicBezTo>
                <a:close/>
                <a:moveTo>
                  <a:pt x="98713" y="770158"/>
                </a:moveTo>
                <a:cubicBezTo>
                  <a:pt x="98713" y="795713"/>
                  <a:pt x="78457" y="816430"/>
                  <a:pt x="53470" y="816430"/>
                </a:cubicBezTo>
                <a:cubicBezTo>
                  <a:pt x="28483" y="816430"/>
                  <a:pt x="8227" y="795713"/>
                  <a:pt x="8227" y="770158"/>
                </a:cubicBezTo>
                <a:cubicBezTo>
                  <a:pt x="8227" y="744603"/>
                  <a:pt x="28483" y="723886"/>
                  <a:pt x="53470" y="723886"/>
                </a:cubicBezTo>
                <a:cubicBezTo>
                  <a:pt x="78457" y="723886"/>
                  <a:pt x="98713" y="744603"/>
                  <a:pt x="98713" y="770158"/>
                </a:cubicBezTo>
                <a:close/>
                <a:moveTo>
                  <a:pt x="100770" y="951129"/>
                </a:moveTo>
                <a:cubicBezTo>
                  <a:pt x="100770" y="976684"/>
                  <a:pt x="80053" y="997401"/>
                  <a:pt x="54498" y="997401"/>
                </a:cubicBezTo>
                <a:cubicBezTo>
                  <a:pt x="28943" y="997401"/>
                  <a:pt x="8226" y="976684"/>
                  <a:pt x="8226" y="951129"/>
                </a:cubicBezTo>
                <a:cubicBezTo>
                  <a:pt x="8226" y="925574"/>
                  <a:pt x="28943" y="904857"/>
                  <a:pt x="54498" y="904857"/>
                </a:cubicBezTo>
                <a:cubicBezTo>
                  <a:pt x="80053" y="904857"/>
                  <a:pt x="100770" y="925574"/>
                  <a:pt x="100770" y="951129"/>
                </a:cubicBezTo>
                <a:close/>
                <a:moveTo>
                  <a:pt x="102826" y="1132100"/>
                </a:moveTo>
                <a:cubicBezTo>
                  <a:pt x="102826" y="1157655"/>
                  <a:pt x="82109" y="1178372"/>
                  <a:pt x="56554" y="1178372"/>
                </a:cubicBezTo>
                <a:cubicBezTo>
                  <a:pt x="30999" y="1178372"/>
                  <a:pt x="10282" y="1157655"/>
                  <a:pt x="10282" y="1132100"/>
                </a:cubicBezTo>
                <a:cubicBezTo>
                  <a:pt x="10282" y="1106545"/>
                  <a:pt x="30999" y="1085828"/>
                  <a:pt x="56554" y="1085828"/>
                </a:cubicBezTo>
                <a:cubicBezTo>
                  <a:pt x="82109" y="1085828"/>
                  <a:pt x="102826" y="1106545"/>
                  <a:pt x="102826" y="1132100"/>
                </a:cubicBezTo>
                <a:close/>
                <a:moveTo>
                  <a:pt x="104883" y="1313071"/>
                </a:moveTo>
                <a:cubicBezTo>
                  <a:pt x="104883" y="1338626"/>
                  <a:pt x="84166" y="1359343"/>
                  <a:pt x="58611" y="1359343"/>
                </a:cubicBezTo>
                <a:cubicBezTo>
                  <a:pt x="33056" y="1359343"/>
                  <a:pt x="12339" y="1338626"/>
                  <a:pt x="12339" y="1313071"/>
                </a:cubicBezTo>
                <a:cubicBezTo>
                  <a:pt x="12339" y="1287516"/>
                  <a:pt x="33056" y="1266799"/>
                  <a:pt x="58611" y="1266799"/>
                </a:cubicBezTo>
                <a:cubicBezTo>
                  <a:pt x="84166" y="1266799"/>
                  <a:pt x="104883" y="1287516"/>
                  <a:pt x="104883" y="1313071"/>
                </a:cubicBezTo>
                <a:close/>
                <a:moveTo>
                  <a:pt x="106938" y="1673985"/>
                </a:moveTo>
                <a:cubicBezTo>
                  <a:pt x="106938" y="1700108"/>
                  <a:pt x="86682" y="1721285"/>
                  <a:pt x="61695" y="1721285"/>
                </a:cubicBezTo>
                <a:cubicBezTo>
                  <a:pt x="36708" y="1721285"/>
                  <a:pt x="16452" y="1700108"/>
                  <a:pt x="16452" y="1673985"/>
                </a:cubicBezTo>
                <a:cubicBezTo>
                  <a:pt x="16452" y="1647862"/>
                  <a:pt x="36708" y="1626685"/>
                  <a:pt x="61695" y="1626685"/>
                </a:cubicBezTo>
                <a:cubicBezTo>
                  <a:pt x="86682" y="1626685"/>
                  <a:pt x="106938" y="1647862"/>
                  <a:pt x="106938" y="1673985"/>
                </a:cubicBezTo>
                <a:close/>
                <a:moveTo>
                  <a:pt x="106939" y="1493014"/>
                </a:moveTo>
                <a:cubicBezTo>
                  <a:pt x="106939" y="1519137"/>
                  <a:pt x="86222" y="1540314"/>
                  <a:pt x="60667" y="1540314"/>
                </a:cubicBezTo>
                <a:cubicBezTo>
                  <a:pt x="35112" y="1540314"/>
                  <a:pt x="14395" y="1519137"/>
                  <a:pt x="14395" y="1493014"/>
                </a:cubicBezTo>
                <a:cubicBezTo>
                  <a:pt x="14395" y="1466891"/>
                  <a:pt x="35112" y="1445714"/>
                  <a:pt x="60667" y="1445714"/>
                </a:cubicBezTo>
                <a:cubicBezTo>
                  <a:pt x="86222" y="1445714"/>
                  <a:pt x="106939" y="1466891"/>
                  <a:pt x="106939" y="1493014"/>
                </a:cubicBezTo>
                <a:close/>
                <a:moveTo>
                  <a:pt x="269402" y="47300"/>
                </a:moveTo>
                <a:cubicBezTo>
                  <a:pt x="269402" y="73423"/>
                  <a:pt x="248685" y="94600"/>
                  <a:pt x="223130" y="94600"/>
                </a:cubicBezTo>
                <a:cubicBezTo>
                  <a:pt x="197575" y="94600"/>
                  <a:pt x="176858" y="73423"/>
                  <a:pt x="176858" y="47300"/>
                </a:cubicBezTo>
                <a:cubicBezTo>
                  <a:pt x="176858" y="21177"/>
                  <a:pt x="197575" y="0"/>
                  <a:pt x="223130" y="0"/>
                </a:cubicBezTo>
                <a:cubicBezTo>
                  <a:pt x="248685" y="0"/>
                  <a:pt x="269402" y="21177"/>
                  <a:pt x="269402" y="47300"/>
                </a:cubicBezTo>
                <a:close/>
                <a:moveTo>
                  <a:pt x="271458" y="228272"/>
                </a:moveTo>
                <a:cubicBezTo>
                  <a:pt x="271458" y="254395"/>
                  <a:pt x="250741" y="275572"/>
                  <a:pt x="225186" y="275572"/>
                </a:cubicBezTo>
                <a:cubicBezTo>
                  <a:pt x="199631" y="275572"/>
                  <a:pt x="178914" y="254395"/>
                  <a:pt x="178914" y="228272"/>
                </a:cubicBezTo>
                <a:cubicBezTo>
                  <a:pt x="178914" y="202149"/>
                  <a:pt x="199631" y="180972"/>
                  <a:pt x="225186" y="180972"/>
                </a:cubicBezTo>
                <a:cubicBezTo>
                  <a:pt x="250741" y="180972"/>
                  <a:pt x="271458" y="202149"/>
                  <a:pt x="271458" y="228272"/>
                </a:cubicBezTo>
                <a:close/>
                <a:moveTo>
                  <a:pt x="273516" y="408215"/>
                </a:moveTo>
                <a:cubicBezTo>
                  <a:pt x="273516" y="433770"/>
                  <a:pt x="252799" y="454487"/>
                  <a:pt x="227244" y="454487"/>
                </a:cubicBezTo>
                <a:cubicBezTo>
                  <a:pt x="201689" y="454487"/>
                  <a:pt x="180972" y="433770"/>
                  <a:pt x="180972" y="408215"/>
                </a:cubicBezTo>
                <a:cubicBezTo>
                  <a:pt x="180972" y="382660"/>
                  <a:pt x="201689" y="361943"/>
                  <a:pt x="227244" y="361943"/>
                </a:cubicBezTo>
                <a:cubicBezTo>
                  <a:pt x="252799" y="361943"/>
                  <a:pt x="273516" y="382660"/>
                  <a:pt x="273516" y="408215"/>
                </a:cubicBezTo>
                <a:close/>
                <a:moveTo>
                  <a:pt x="275571" y="770158"/>
                </a:moveTo>
                <a:cubicBezTo>
                  <a:pt x="275571" y="795713"/>
                  <a:pt x="255315" y="816430"/>
                  <a:pt x="230328" y="816430"/>
                </a:cubicBezTo>
                <a:cubicBezTo>
                  <a:pt x="205341" y="816430"/>
                  <a:pt x="185085" y="795713"/>
                  <a:pt x="185085" y="770158"/>
                </a:cubicBezTo>
                <a:cubicBezTo>
                  <a:pt x="185085" y="744603"/>
                  <a:pt x="205341" y="723886"/>
                  <a:pt x="230328" y="723886"/>
                </a:cubicBezTo>
                <a:cubicBezTo>
                  <a:pt x="255315" y="723886"/>
                  <a:pt x="275571" y="744603"/>
                  <a:pt x="275571" y="770158"/>
                </a:cubicBezTo>
                <a:close/>
                <a:moveTo>
                  <a:pt x="275571" y="589187"/>
                </a:moveTo>
                <a:cubicBezTo>
                  <a:pt x="275571" y="614742"/>
                  <a:pt x="254854" y="635459"/>
                  <a:pt x="229299" y="635459"/>
                </a:cubicBezTo>
                <a:cubicBezTo>
                  <a:pt x="203744" y="635459"/>
                  <a:pt x="183027" y="614742"/>
                  <a:pt x="183027" y="589187"/>
                </a:cubicBezTo>
                <a:cubicBezTo>
                  <a:pt x="183027" y="563632"/>
                  <a:pt x="203744" y="542915"/>
                  <a:pt x="229299" y="542915"/>
                </a:cubicBezTo>
                <a:cubicBezTo>
                  <a:pt x="254854" y="542915"/>
                  <a:pt x="275571" y="563632"/>
                  <a:pt x="275571" y="589187"/>
                </a:cubicBezTo>
                <a:close/>
                <a:moveTo>
                  <a:pt x="277627" y="951129"/>
                </a:moveTo>
                <a:cubicBezTo>
                  <a:pt x="277627" y="976684"/>
                  <a:pt x="257371" y="997401"/>
                  <a:pt x="232384" y="997401"/>
                </a:cubicBezTo>
                <a:cubicBezTo>
                  <a:pt x="207397" y="997401"/>
                  <a:pt x="187141" y="976684"/>
                  <a:pt x="187141" y="951129"/>
                </a:cubicBezTo>
                <a:cubicBezTo>
                  <a:pt x="187141" y="925574"/>
                  <a:pt x="207397" y="904857"/>
                  <a:pt x="232384" y="904857"/>
                </a:cubicBezTo>
                <a:cubicBezTo>
                  <a:pt x="257371" y="904857"/>
                  <a:pt x="277627" y="925574"/>
                  <a:pt x="277627" y="951129"/>
                </a:cubicBezTo>
                <a:close/>
                <a:moveTo>
                  <a:pt x="279684" y="1132100"/>
                </a:moveTo>
                <a:cubicBezTo>
                  <a:pt x="279684" y="1157655"/>
                  <a:pt x="258967" y="1178372"/>
                  <a:pt x="233412" y="1178372"/>
                </a:cubicBezTo>
                <a:cubicBezTo>
                  <a:pt x="207857" y="1178372"/>
                  <a:pt x="187140" y="1157655"/>
                  <a:pt x="187140" y="1132100"/>
                </a:cubicBezTo>
                <a:cubicBezTo>
                  <a:pt x="187140" y="1106545"/>
                  <a:pt x="207857" y="1085828"/>
                  <a:pt x="233412" y="1085828"/>
                </a:cubicBezTo>
                <a:cubicBezTo>
                  <a:pt x="258967" y="1085828"/>
                  <a:pt x="279684" y="1106545"/>
                  <a:pt x="279684" y="1132100"/>
                </a:cubicBezTo>
                <a:close/>
                <a:moveTo>
                  <a:pt x="281742" y="1313071"/>
                </a:moveTo>
                <a:cubicBezTo>
                  <a:pt x="281742" y="1338626"/>
                  <a:pt x="261025" y="1359343"/>
                  <a:pt x="235470" y="1359343"/>
                </a:cubicBezTo>
                <a:cubicBezTo>
                  <a:pt x="209915" y="1359343"/>
                  <a:pt x="189198" y="1338626"/>
                  <a:pt x="189198" y="1313071"/>
                </a:cubicBezTo>
                <a:cubicBezTo>
                  <a:pt x="189198" y="1287516"/>
                  <a:pt x="209915" y="1266799"/>
                  <a:pt x="235470" y="1266799"/>
                </a:cubicBezTo>
                <a:cubicBezTo>
                  <a:pt x="261025" y="1266799"/>
                  <a:pt x="281742" y="1287516"/>
                  <a:pt x="281742" y="1313071"/>
                </a:cubicBezTo>
                <a:close/>
                <a:moveTo>
                  <a:pt x="283797" y="1493014"/>
                </a:moveTo>
                <a:cubicBezTo>
                  <a:pt x="283797" y="1519137"/>
                  <a:pt x="263080" y="1540314"/>
                  <a:pt x="237525" y="1540314"/>
                </a:cubicBezTo>
                <a:cubicBezTo>
                  <a:pt x="211970" y="1540314"/>
                  <a:pt x="191253" y="1519137"/>
                  <a:pt x="191253" y="1493014"/>
                </a:cubicBezTo>
                <a:cubicBezTo>
                  <a:pt x="191253" y="1466891"/>
                  <a:pt x="211970" y="1445714"/>
                  <a:pt x="237525" y="1445714"/>
                </a:cubicBezTo>
                <a:cubicBezTo>
                  <a:pt x="263080" y="1445714"/>
                  <a:pt x="283797" y="1466891"/>
                  <a:pt x="283797" y="1493014"/>
                </a:cubicBezTo>
                <a:close/>
                <a:moveTo>
                  <a:pt x="285854" y="1673985"/>
                </a:moveTo>
                <a:cubicBezTo>
                  <a:pt x="285854" y="1700108"/>
                  <a:pt x="265137" y="1721285"/>
                  <a:pt x="239582" y="1721285"/>
                </a:cubicBezTo>
                <a:cubicBezTo>
                  <a:pt x="214027" y="1721285"/>
                  <a:pt x="193310" y="1700108"/>
                  <a:pt x="193310" y="1673985"/>
                </a:cubicBezTo>
                <a:cubicBezTo>
                  <a:pt x="193310" y="1647862"/>
                  <a:pt x="214027" y="1626685"/>
                  <a:pt x="239582" y="1626685"/>
                </a:cubicBezTo>
                <a:cubicBezTo>
                  <a:pt x="265137" y="1626685"/>
                  <a:pt x="285854" y="1647862"/>
                  <a:pt x="285854" y="1673985"/>
                </a:cubicBezTo>
                <a:close/>
                <a:moveTo>
                  <a:pt x="460655" y="47300"/>
                </a:moveTo>
                <a:cubicBezTo>
                  <a:pt x="460655" y="73423"/>
                  <a:pt x="439938" y="94600"/>
                  <a:pt x="414383" y="94600"/>
                </a:cubicBezTo>
                <a:cubicBezTo>
                  <a:pt x="388828" y="94600"/>
                  <a:pt x="368111" y="73423"/>
                  <a:pt x="368111" y="47300"/>
                </a:cubicBezTo>
                <a:cubicBezTo>
                  <a:pt x="368111" y="21177"/>
                  <a:pt x="388828" y="0"/>
                  <a:pt x="414383" y="0"/>
                </a:cubicBezTo>
                <a:cubicBezTo>
                  <a:pt x="439938" y="0"/>
                  <a:pt x="460655" y="21177"/>
                  <a:pt x="460655" y="47300"/>
                </a:cubicBezTo>
                <a:close/>
                <a:moveTo>
                  <a:pt x="462712" y="228272"/>
                </a:moveTo>
                <a:cubicBezTo>
                  <a:pt x="462712" y="254395"/>
                  <a:pt x="441995" y="275572"/>
                  <a:pt x="416440" y="275572"/>
                </a:cubicBezTo>
                <a:cubicBezTo>
                  <a:pt x="390885" y="275572"/>
                  <a:pt x="370168" y="254395"/>
                  <a:pt x="370168" y="228272"/>
                </a:cubicBezTo>
                <a:cubicBezTo>
                  <a:pt x="370168" y="202149"/>
                  <a:pt x="390885" y="180972"/>
                  <a:pt x="416440" y="180972"/>
                </a:cubicBezTo>
                <a:cubicBezTo>
                  <a:pt x="441995" y="180972"/>
                  <a:pt x="462712" y="202149"/>
                  <a:pt x="462712" y="228272"/>
                </a:cubicBezTo>
                <a:close/>
                <a:moveTo>
                  <a:pt x="464768" y="589187"/>
                </a:moveTo>
                <a:cubicBezTo>
                  <a:pt x="464768" y="614742"/>
                  <a:pt x="444512" y="635459"/>
                  <a:pt x="419525" y="635459"/>
                </a:cubicBezTo>
                <a:cubicBezTo>
                  <a:pt x="394538" y="635459"/>
                  <a:pt x="374282" y="614742"/>
                  <a:pt x="374282" y="589187"/>
                </a:cubicBezTo>
                <a:cubicBezTo>
                  <a:pt x="374282" y="563632"/>
                  <a:pt x="394538" y="542915"/>
                  <a:pt x="419525" y="542915"/>
                </a:cubicBezTo>
                <a:cubicBezTo>
                  <a:pt x="444512" y="542915"/>
                  <a:pt x="464768" y="563632"/>
                  <a:pt x="464768" y="589187"/>
                </a:cubicBezTo>
                <a:close/>
                <a:moveTo>
                  <a:pt x="464768" y="408215"/>
                </a:moveTo>
                <a:cubicBezTo>
                  <a:pt x="464768" y="433770"/>
                  <a:pt x="444051" y="454487"/>
                  <a:pt x="418496" y="454487"/>
                </a:cubicBezTo>
                <a:cubicBezTo>
                  <a:pt x="392941" y="454487"/>
                  <a:pt x="372224" y="433770"/>
                  <a:pt x="372224" y="408215"/>
                </a:cubicBezTo>
                <a:cubicBezTo>
                  <a:pt x="372224" y="382660"/>
                  <a:pt x="392941" y="361943"/>
                  <a:pt x="418496" y="361943"/>
                </a:cubicBezTo>
                <a:cubicBezTo>
                  <a:pt x="444051" y="361943"/>
                  <a:pt x="464768" y="382660"/>
                  <a:pt x="464768" y="408215"/>
                </a:cubicBezTo>
                <a:close/>
                <a:moveTo>
                  <a:pt x="466826" y="770158"/>
                </a:moveTo>
                <a:cubicBezTo>
                  <a:pt x="466826" y="795713"/>
                  <a:pt x="446109" y="816430"/>
                  <a:pt x="420554" y="816430"/>
                </a:cubicBezTo>
                <a:cubicBezTo>
                  <a:pt x="394999" y="816430"/>
                  <a:pt x="374282" y="795713"/>
                  <a:pt x="374282" y="770158"/>
                </a:cubicBezTo>
                <a:cubicBezTo>
                  <a:pt x="374282" y="744603"/>
                  <a:pt x="394999" y="723886"/>
                  <a:pt x="420554" y="723886"/>
                </a:cubicBezTo>
                <a:cubicBezTo>
                  <a:pt x="446109" y="723886"/>
                  <a:pt x="466826" y="744603"/>
                  <a:pt x="466826" y="770158"/>
                </a:cubicBezTo>
                <a:close/>
                <a:moveTo>
                  <a:pt x="468881" y="951129"/>
                </a:moveTo>
                <a:cubicBezTo>
                  <a:pt x="468881" y="976684"/>
                  <a:pt x="448164" y="997401"/>
                  <a:pt x="422609" y="997401"/>
                </a:cubicBezTo>
                <a:cubicBezTo>
                  <a:pt x="397054" y="997401"/>
                  <a:pt x="376337" y="976684"/>
                  <a:pt x="376337" y="951129"/>
                </a:cubicBezTo>
                <a:cubicBezTo>
                  <a:pt x="376337" y="925574"/>
                  <a:pt x="397054" y="904857"/>
                  <a:pt x="422609" y="904857"/>
                </a:cubicBezTo>
                <a:cubicBezTo>
                  <a:pt x="448164" y="904857"/>
                  <a:pt x="468881" y="925574"/>
                  <a:pt x="468881" y="951129"/>
                </a:cubicBezTo>
                <a:close/>
                <a:moveTo>
                  <a:pt x="470939" y="1132100"/>
                </a:moveTo>
                <a:cubicBezTo>
                  <a:pt x="470939" y="1157655"/>
                  <a:pt x="450222" y="1178372"/>
                  <a:pt x="424667" y="1178372"/>
                </a:cubicBezTo>
                <a:cubicBezTo>
                  <a:pt x="399112" y="1178372"/>
                  <a:pt x="378395" y="1157655"/>
                  <a:pt x="378395" y="1132100"/>
                </a:cubicBezTo>
                <a:cubicBezTo>
                  <a:pt x="378395" y="1106545"/>
                  <a:pt x="399112" y="1085828"/>
                  <a:pt x="424667" y="1085828"/>
                </a:cubicBezTo>
                <a:cubicBezTo>
                  <a:pt x="450222" y="1085828"/>
                  <a:pt x="470939" y="1106545"/>
                  <a:pt x="470939" y="1132100"/>
                </a:cubicBezTo>
                <a:close/>
                <a:moveTo>
                  <a:pt x="472994" y="1313071"/>
                </a:moveTo>
                <a:cubicBezTo>
                  <a:pt x="472994" y="1338626"/>
                  <a:pt x="452277" y="1359343"/>
                  <a:pt x="426722" y="1359343"/>
                </a:cubicBezTo>
                <a:cubicBezTo>
                  <a:pt x="401167" y="1359343"/>
                  <a:pt x="380450" y="1338626"/>
                  <a:pt x="380450" y="1313071"/>
                </a:cubicBezTo>
                <a:cubicBezTo>
                  <a:pt x="380450" y="1287516"/>
                  <a:pt x="401167" y="1266799"/>
                  <a:pt x="426722" y="1266799"/>
                </a:cubicBezTo>
                <a:cubicBezTo>
                  <a:pt x="452277" y="1266799"/>
                  <a:pt x="472994" y="1287516"/>
                  <a:pt x="472994" y="1313071"/>
                </a:cubicBezTo>
                <a:close/>
                <a:moveTo>
                  <a:pt x="475049" y="1673985"/>
                </a:moveTo>
                <a:cubicBezTo>
                  <a:pt x="475049" y="1700108"/>
                  <a:pt x="454793" y="1721285"/>
                  <a:pt x="429806" y="1721285"/>
                </a:cubicBezTo>
                <a:cubicBezTo>
                  <a:pt x="404819" y="1721285"/>
                  <a:pt x="384563" y="1700108"/>
                  <a:pt x="384563" y="1673985"/>
                </a:cubicBezTo>
                <a:cubicBezTo>
                  <a:pt x="384563" y="1647862"/>
                  <a:pt x="404819" y="1626685"/>
                  <a:pt x="429806" y="1626685"/>
                </a:cubicBezTo>
                <a:cubicBezTo>
                  <a:pt x="454793" y="1626685"/>
                  <a:pt x="475049" y="1647862"/>
                  <a:pt x="475049" y="1673985"/>
                </a:cubicBezTo>
                <a:close/>
                <a:moveTo>
                  <a:pt x="475051" y="1493014"/>
                </a:moveTo>
                <a:cubicBezTo>
                  <a:pt x="475051" y="1519137"/>
                  <a:pt x="454334" y="1540314"/>
                  <a:pt x="428779" y="1540314"/>
                </a:cubicBezTo>
                <a:cubicBezTo>
                  <a:pt x="403224" y="1540314"/>
                  <a:pt x="382507" y="1519137"/>
                  <a:pt x="382507" y="1493014"/>
                </a:cubicBezTo>
                <a:cubicBezTo>
                  <a:pt x="382507" y="1466891"/>
                  <a:pt x="403224" y="1445714"/>
                  <a:pt x="428779" y="1445714"/>
                </a:cubicBezTo>
                <a:cubicBezTo>
                  <a:pt x="454334" y="1445714"/>
                  <a:pt x="475051" y="1466891"/>
                  <a:pt x="475051" y="1493014"/>
                </a:cubicBezTo>
                <a:close/>
                <a:moveTo>
                  <a:pt x="637513" y="47300"/>
                </a:moveTo>
                <a:cubicBezTo>
                  <a:pt x="637513" y="73423"/>
                  <a:pt x="616796" y="94600"/>
                  <a:pt x="591241" y="94600"/>
                </a:cubicBezTo>
                <a:cubicBezTo>
                  <a:pt x="565686" y="94600"/>
                  <a:pt x="544969" y="73423"/>
                  <a:pt x="544969" y="47300"/>
                </a:cubicBezTo>
                <a:cubicBezTo>
                  <a:pt x="544969" y="21177"/>
                  <a:pt x="565686" y="0"/>
                  <a:pt x="591241" y="0"/>
                </a:cubicBezTo>
                <a:cubicBezTo>
                  <a:pt x="616796" y="0"/>
                  <a:pt x="637513" y="21177"/>
                  <a:pt x="637513" y="47300"/>
                </a:cubicBezTo>
                <a:close/>
                <a:moveTo>
                  <a:pt x="639570" y="228272"/>
                </a:moveTo>
                <a:cubicBezTo>
                  <a:pt x="639570" y="254395"/>
                  <a:pt x="618853" y="275572"/>
                  <a:pt x="593298" y="275572"/>
                </a:cubicBezTo>
                <a:cubicBezTo>
                  <a:pt x="567743" y="275572"/>
                  <a:pt x="547026" y="254395"/>
                  <a:pt x="547026" y="228272"/>
                </a:cubicBezTo>
                <a:cubicBezTo>
                  <a:pt x="547026" y="202149"/>
                  <a:pt x="567743" y="180972"/>
                  <a:pt x="593298" y="180972"/>
                </a:cubicBezTo>
                <a:cubicBezTo>
                  <a:pt x="618853" y="180972"/>
                  <a:pt x="639570" y="202149"/>
                  <a:pt x="639570" y="228272"/>
                </a:cubicBezTo>
                <a:close/>
                <a:moveTo>
                  <a:pt x="641627" y="408215"/>
                </a:moveTo>
                <a:cubicBezTo>
                  <a:pt x="641627" y="433770"/>
                  <a:pt x="620910" y="454487"/>
                  <a:pt x="595355" y="454487"/>
                </a:cubicBezTo>
                <a:cubicBezTo>
                  <a:pt x="569800" y="454487"/>
                  <a:pt x="549083" y="433770"/>
                  <a:pt x="549083" y="408215"/>
                </a:cubicBezTo>
                <a:cubicBezTo>
                  <a:pt x="549083" y="382660"/>
                  <a:pt x="569800" y="361943"/>
                  <a:pt x="595355" y="361943"/>
                </a:cubicBezTo>
                <a:cubicBezTo>
                  <a:pt x="620910" y="361943"/>
                  <a:pt x="641627" y="382660"/>
                  <a:pt x="641627" y="408215"/>
                </a:cubicBezTo>
                <a:close/>
                <a:moveTo>
                  <a:pt x="643682" y="770158"/>
                </a:moveTo>
                <a:cubicBezTo>
                  <a:pt x="643682" y="795713"/>
                  <a:pt x="623426" y="816430"/>
                  <a:pt x="598439" y="816430"/>
                </a:cubicBezTo>
                <a:cubicBezTo>
                  <a:pt x="573452" y="816430"/>
                  <a:pt x="553196" y="795713"/>
                  <a:pt x="553196" y="770158"/>
                </a:cubicBezTo>
                <a:cubicBezTo>
                  <a:pt x="553196" y="744603"/>
                  <a:pt x="573452" y="723886"/>
                  <a:pt x="598439" y="723886"/>
                </a:cubicBezTo>
                <a:cubicBezTo>
                  <a:pt x="623426" y="723886"/>
                  <a:pt x="643682" y="744603"/>
                  <a:pt x="643682" y="770158"/>
                </a:cubicBezTo>
                <a:close/>
                <a:moveTo>
                  <a:pt x="643684" y="589187"/>
                </a:moveTo>
                <a:cubicBezTo>
                  <a:pt x="643684" y="614742"/>
                  <a:pt x="622967" y="635459"/>
                  <a:pt x="597412" y="635459"/>
                </a:cubicBezTo>
                <a:cubicBezTo>
                  <a:pt x="571857" y="635459"/>
                  <a:pt x="551140" y="614742"/>
                  <a:pt x="551140" y="589187"/>
                </a:cubicBezTo>
                <a:cubicBezTo>
                  <a:pt x="551140" y="563632"/>
                  <a:pt x="571857" y="542915"/>
                  <a:pt x="597412" y="542915"/>
                </a:cubicBezTo>
                <a:cubicBezTo>
                  <a:pt x="622967" y="542915"/>
                  <a:pt x="643684" y="563632"/>
                  <a:pt x="643684" y="589187"/>
                </a:cubicBezTo>
                <a:close/>
                <a:moveTo>
                  <a:pt x="645740" y="951129"/>
                </a:moveTo>
                <a:cubicBezTo>
                  <a:pt x="645740" y="976684"/>
                  <a:pt x="625023" y="997401"/>
                  <a:pt x="599468" y="997401"/>
                </a:cubicBezTo>
                <a:cubicBezTo>
                  <a:pt x="573913" y="997401"/>
                  <a:pt x="553196" y="976684"/>
                  <a:pt x="553196" y="951129"/>
                </a:cubicBezTo>
                <a:cubicBezTo>
                  <a:pt x="553196" y="925574"/>
                  <a:pt x="573913" y="904857"/>
                  <a:pt x="599468" y="904857"/>
                </a:cubicBezTo>
                <a:cubicBezTo>
                  <a:pt x="625023" y="904857"/>
                  <a:pt x="645740" y="925574"/>
                  <a:pt x="645740" y="951129"/>
                </a:cubicBezTo>
                <a:close/>
                <a:moveTo>
                  <a:pt x="647797" y="1132100"/>
                </a:moveTo>
                <a:cubicBezTo>
                  <a:pt x="647797" y="1157655"/>
                  <a:pt x="627080" y="1178372"/>
                  <a:pt x="601525" y="1178372"/>
                </a:cubicBezTo>
                <a:cubicBezTo>
                  <a:pt x="575970" y="1178372"/>
                  <a:pt x="555253" y="1157655"/>
                  <a:pt x="555253" y="1132100"/>
                </a:cubicBezTo>
                <a:cubicBezTo>
                  <a:pt x="555253" y="1106545"/>
                  <a:pt x="575970" y="1085828"/>
                  <a:pt x="601525" y="1085828"/>
                </a:cubicBezTo>
                <a:cubicBezTo>
                  <a:pt x="627080" y="1085828"/>
                  <a:pt x="647797" y="1106545"/>
                  <a:pt x="647797" y="1132100"/>
                </a:cubicBezTo>
                <a:close/>
                <a:moveTo>
                  <a:pt x="649853" y="1313071"/>
                </a:moveTo>
                <a:cubicBezTo>
                  <a:pt x="649853" y="1338626"/>
                  <a:pt x="629136" y="1359343"/>
                  <a:pt x="603581" y="1359343"/>
                </a:cubicBezTo>
                <a:cubicBezTo>
                  <a:pt x="578026" y="1359343"/>
                  <a:pt x="557309" y="1338626"/>
                  <a:pt x="557309" y="1313071"/>
                </a:cubicBezTo>
                <a:cubicBezTo>
                  <a:pt x="557309" y="1287516"/>
                  <a:pt x="578026" y="1266799"/>
                  <a:pt x="603581" y="1266799"/>
                </a:cubicBezTo>
                <a:cubicBezTo>
                  <a:pt x="629136" y="1266799"/>
                  <a:pt x="649853" y="1287516"/>
                  <a:pt x="649853" y="1313071"/>
                </a:cubicBezTo>
                <a:close/>
                <a:moveTo>
                  <a:pt x="651909" y="1493014"/>
                </a:moveTo>
                <a:cubicBezTo>
                  <a:pt x="651909" y="1519137"/>
                  <a:pt x="631192" y="1540314"/>
                  <a:pt x="605637" y="1540314"/>
                </a:cubicBezTo>
                <a:cubicBezTo>
                  <a:pt x="580082" y="1540314"/>
                  <a:pt x="559365" y="1519137"/>
                  <a:pt x="559365" y="1493014"/>
                </a:cubicBezTo>
                <a:cubicBezTo>
                  <a:pt x="559365" y="1466891"/>
                  <a:pt x="580082" y="1445714"/>
                  <a:pt x="605637" y="1445714"/>
                </a:cubicBezTo>
                <a:cubicBezTo>
                  <a:pt x="631192" y="1445714"/>
                  <a:pt x="651909" y="1466891"/>
                  <a:pt x="651909" y="1493014"/>
                </a:cubicBezTo>
                <a:close/>
                <a:moveTo>
                  <a:pt x="653965" y="1673985"/>
                </a:moveTo>
                <a:cubicBezTo>
                  <a:pt x="653965" y="1700108"/>
                  <a:pt x="633248" y="1721285"/>
                  <a:pt x="607693" y="1721285"/>
                </a:cubicBezTo>
                <a:cubicBezTo>
                  <a:pt x="582138" y="1721285"/>
                  <a:pt x="561421" y="1700108"/>
                  <a:pt x="561421" y="1673985"/>
                </a:cubicBezTo>
                <a:cubicBezTo>
                  <a:pt x="561421" y="1647862"/>
                  <a:pt x="582138" y="1626685"/>
                  <a:pt x="607693" y="1626685"/>
                </a:cubicBezTo>
                <a:cubicBezTo>
                  <a:pt x="633248" y="1626685"/>
                  <a:pt x="653965" y="1647862"/>
                  <a:pt x="653965" y="1673985"/>
                </a:cubicBezTo>
                <a:close/>
              </a:path>
            </a:pathLst>
          </a:custGeom>
          <a:solidFill>
            <a:srgbClr val="FCA5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04" name="组合 703">
            <a:extLst>
              <a:ext uri="{FF2B5EF4-FFF2-40B4-BE49-F238E27FC236}">
                <a16:creationId xmlns:a16="http://schemas.microsoft.com/office/drawing/2014/main" id="{B62A5AFB-3F6A-4399-9235-F2C5DA6CB2DF}"/>
              </a:ext>
            </a:extLst>
          </p:cNvPr>
          <p:cNvGrpSpPr/>
          <p:nvPr/>
        </p:nvGrpSpPr>
        <p:grpSpPr>
          <a:xfrm>
            <a:off x="10635561" y="1834133"/>
            <a:ext cx="288925" cy="1504950"/>
            <a:chOff x="7637463" y="3603626"/>
            <a:chExt cx="288925" cy="1504950"/>
          </a:xfrm>
        </p:grpSpPr>
        <p:sp>
          <p:nvSpPr>
            <p:cNvPr id="705" name="Rectangle 28">
              <a:extLst>
                <a:ext uri="{FF2B5EF4-FFF2-40B4-BE49-F238E27FC236}">
                  <a16:creationId xmlns:a16="http://schemas.microsoft.com/office/drawing/2014/main" id="{BC02984F-1469-40C3-8411-C4E14CC52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7463" y="3709988"/>
              <a:ext cx="288925" cy="71438"/>
            </a:xfrm>
            <a:prstGeom prst="rect">
              <a:avLst/>
            </a:prstGeom>
            <a:solidFill>
              <a:srgbClr val="FE1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6" name="Rectangle 29">
              <a:extLst>
                <a:ext uri="{FF2B5EF4-FFF2-40B4-BE49-F238E27FC236}">
                  <a16:creationId xmlns:a16="http://schemas.microsoft.com/office/drawing/2014/main" id="{4B6FDF4E-4B93-4764-AB9C-FCAC4A395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5413" y="3603626"/>
              <a:ext cx="73025" cy="284163"/>
            </a:xfrm>
            <a:prstGeom prst="rect">
              <a:avLst/>
            </a:prstGeom>
            <a:solidFill>
              <a:srgbClr val="FE1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7" name="Rectangle 30">
              <a:extLst>
                <a:ext uri="{FF2B5EF4-FFF2-40B4-BE49-F238E27FC236}">
                  <a16:creationId xmlns:a16="http://schemas.microsoft.com/office/drawing/2014/main" id="{9F34F651-5109-4EA8-9A5A-26D6A2AC9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7463" y="3709988"/>
              <a:ext cx="288925" cy="71438"/>
            </a:xfrm>
            <a:prstGeom prst="rect">
              <a:avLst/>
            </a:prstGeom>
            <a:solidFill>
              <a:srgbClr val="F4B31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8" name="Rectangle 31">
              <a:extLst>
                <a:ext uri="{FF2B5EF4-FFF2-40B4-BE49-F238E27FC236}">
                  <a16:creationId xmlns:a16="http://schemas.microsoft.com/office/drawing/2014/main" id="{2F5CB6AF-1D69-4754-A7C5-3A50BC7AF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5413" y="3603626"/>
              <a:ext cx="73025" cy="284163"/>
            </a:xfrm>
            <a:prstGeom prst="rect">
              <a:avLst/>
            </a:prstGeom>
            <a:solidFill>
              <a:srgbClr val="F4B31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9" name="Rectangle 32">
              <a:extLst>
                <a:ext uri="{FF2B5EF4-FFF2-40B4-BE49-F238E27FC236}">
                  <a16:creationId xmlns:a16="http://schemas.microsoft.com/office/drawing/2014/main" id="{EE09ABED-337C-4217-93DD-40575CB90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7463" y="4116388"/>
              <a:ext cx="288925" cy="73025"/>
            </a:xfrm>
            <a:prstGeom prst="rect">
              <a:avLst/>
            </a:prstGeom>
            <a:solidFill>
              <a:srgbClr val="F4B31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0" name="Rectangle 33">
              <a:extLst>
                <a:ext uri="{FF2B5EF4-FFF2-40B4-BE49-F238E27FC236}">
                  <a16:creationId xmlns:a16="http://schemas.microsoft.com/office/drawing/2014/main" id="{02D3E328-529C-4A88-8499-79172F6EA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5413" y="4010026"/>
              <a:ext cx="73025" cy="284163"/>
            </a:xfrm>
            <a:prstGeom prst="rect">
              <a:avLst/>
            </a:prstGeom>
            <a:solidFill>
              <a:srgbClr val="F4B31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1" name="Rectangle 34">
              <a:extLst>
                <a:ext uri="{FF2B5EF4-FFF2-40B4-BE49-F238E27FC236}">
                  <a16:creationId xmlns:a16="http://schemas.microsoft.com/office/drawing/2014/main" id="{437B0363-8FA6-47C7-A277-3A639DCC0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7463" y="4522788"/>
              <a:ext cx="288925" cy="73025"/>
            </a:xfrm>
            <a:prstGeom prst="rect">
              <a:avLst/>
            </a:prstGeom>
            <a:solidFill>
              <a:srgbClr val="3D0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2" name="Rectangle 35">
              <a:extLst>
                <a:ext uri="{FF2B5EF4-FFF2-40B4-BE49-F238E27FC236}">
                  <a16:creationId xmlns:a16="http://schemas.microsoft.com/office/drawing/2014/main" id="{B05AEA1D-2DA8-4E7E-9B80-B5C7C8C0C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5413" y="4418013"/>
              <a:ext cx="73025" cy="284163"/>
            </a:xfrm>
            <a:prstGeom prst="rect">
              <a:avLst/>
            </a:prstGeom>
            <a:solidFill>
              <a:srgbClr val="3D0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713" name="组合 712">
              <a:extLst>
                <a:ext uri="{FF2B5EF4-FFF2-40B4-BE49-F238E27FC236}">
                  <a16:creationId xmlns:a16="http://schemas.microsoft.com/office/drawing/2014/main" id="{A952E4E7-3B33-41E3-80D1-C1B88371B7C0}"/>
                </a:ext>
              </a:extLst>
            </p:cNvPr>
            <p:cNvGrpSpPr/>
            <p:nvPr/>
          </p:nvGrpSpPr>
          <p:grpSpPr>
            <a:xfrm>
              <a:off x="7637463" y="4824413"/>
              <a:ext cx="288925" cy="284163"/>
              <a:chOff x="7637463" y="4824413"/>
              <a:chExt cx="288925" cy="284163"/>
            </a:xfrm>
          </p:grpSpPr>
          <p:sp>
            <p:nvSpPr>
              <p:cNvPr id="714" name="Rectangle 36">
                <a:extLst>
                  <a:ext uri="{FF2B5EF4-FFF2-40B4-BE49-F238E27FC236}">
                    <a16:creationId xmlns:a16="http://schemas.microsoft.com/office/drawing/2014/main" id="{02354D22-57BD-4C01-8CDD-47FED35A9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7463" y="4930776"/>
                <a:ext cx="288925" cy="71438"/>
              </a:xfrm>
              <a:prstGeom prst="rect">
                <a:avLst/>
              </a:prstGeom>
              <a:solidFill>
                <a:srgbClr val="F4B31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15" name="Rectangle 37">
                <a:extLst>
                  <a:ext uri="{FF2B5EF4-FFF2-40B4-BE49-F238E27FC236}">
                    <a16:creationId xmlns:a16="http://schemas.microsoft.com/office/drawing/2014/main" id="{61240D37-607A-4519-8E7E-F6AE23C57E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5413" y="4824413"/>
                <a:ext cx="73025" cy="284163"/>
              </a:xfrm>
              <a:prstGeom prst="rect">
                <a:avLst/>
              </a:prstGeom>
              <a:solidFill>
                <a:srgbClr val="F4B31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3056F4D6-1706-43E3-9FD8-98454F8C6056}"/>
              </a:ext>
            </a:extLst>
          </p:cNvPr>
          <p:cNvGrpSpPr/>
          <p:nvPr/>
        </p:nvGrpSpPr>
        <p:grpSpPr>
          <a:xfrm>
            <a:off x="2299703" y="2188075"/>
            <a:ext cx="5664051" cy="1200330"/>
            <a:chOff x="2224722" y="1825716"/>
            <a:chExt cx="5664051" cy="1200330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DDDF2992-4AAD-4C32-BBD8-D2AAC2819161}"/>
                </a:ext>
              </a:extLst>
            </p:cNvPr>
            <p:cNvSpPr txBox="1"/>
            <p:nvPr/>
          </p:nvSpPr>
          <p:spPr>
            <a:xfrm>
              <a:off x="2224722" y="1825717"/>
              <a:ext cx="566405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ln w="152400">
                    <a:solidFill>
                      <a:srgbClr val="3D0263"/>
                    </a:solidFill>
                  </a:ln>
                  <a:solidFill>
                    <a:srgbClr val="3D0263"/>
                  </a:solidFill>
                  <a:cs typeface="+mn-ea"/>
                  <a:sym typeface="+mn-lt"/>
                </a:rPr>
                <a:t>THANK YOU</a:t>
              </a:r>
              <a:endParaRPr lang="zh-CN" altLang="en-US" sz="7200" dirty="0">
                <a:ln w="152400">
                  <a:solidFill>
                    <a:srgbClr val="3D0263"/>
                  </a:solidFill>
                </a:ln>
                <a:solidFill>
                  <a:srgbClr val="3D0263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39732D69-D7B5-42D5-AABD-17F8016DF775}"/>
                </a:ext>
              </a:extLst>
            </p:cNvPr>
            <p:cNvSpPr txBox="1"/>
            <p:nvPr/>
          </p:nvSpPr>
          <p:spPr>
            <a:xfrm>
              <a:off x="2224722" y="1825716"/>
              <a:ext cx="566405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solidFill>
                    <a:schemeClr val="bg1"/>
                  </a:solidFill>
                  <a:cs typeface="+mn-ea"/>
                  <a:sym typeface="+mn-lt"/>
                </a:rPr>
                <a:t>THANK YOU</a:t>
              </a:r>
              <a:endParaRPr lang="zh-CN" altLang="en-US" sz="7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5E211D9-06AE-4D61-9874-3B4149554C46}"/>
              </a:ext>
            </a:extLst>
          </p:cNvPr>
          <p:cNvGrpSpPr/>
          <p:nvPr/>
        </p:nvGrpSpPr>
        <p:grpSpPr>
          <a:xfrm>
            <a:off x="5008611" y="4868733"/>
            <a:ext cx="3203891" cy="614319"/>
            <a:chOff x="5008611" y="4868733"/>
            <a:chExt cx="3203891" cy="614319"/>
          </a:xfrm>
        </p:grpSpPr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776183E9-2BBF-4715-B2E6-1ADE96E372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44" t="58078" r="13299" b="10251"/>
            <a:stretch/>
          </p:blipFill>
          <p:spPr>
            <a:xfrm>
              <a:off x="5008611" y="4868733"/>
              <a:ext cx="863600" cy="614319"/>
            </a:xfrm>
            <a:prstGeom prst="rect">
              <a:avLst/>
            </a:prstGeom>
          </p:spPr>
        </p:pic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072D5653-0915-4FDB-A623-6569C837D0F2}"/>
                </a:ext>
              </a:extLst>
            </p:cNvPr>
            <p:cNvSpPr txBox="1"/>
            <p:nvPr/>
          </p:nvSpPr>
          <p:spPr>
            <a:xfrm>
              <a:off x="5816653" y="5026257"/>
              <a:ext cx="23958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3D0263"/>
                  </a:solidFill>
                  <a:cs typeface="+mn-ea"/>
                  <a:sym typeface="+mn-lt"/>
                </a:rPr>
                <a:t>Sharer </a:t>
              </a:r>
              <a:r>
                <a:rPr lang="zh-CN" altLang="en-US" sz="1600" dirty="0">
                  <a:solidFill>
                    <a:srgbClr val="3D0263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600" dirty="0">
                  <a:solidFill>
                    <a:srgbClr val="3D0263"/>
                  </a:solidFill>
                  <a:cs typeface="+mn-ea"/>
                  <a:sym typeface="+mn-lt"/>
                </a:rPr>
                <a:t>freeppt7.com</a:t>
              </a:r>
              <a:endParaRPr lang="zh-CN" altLang="en-US" sz="1600" dirty="0">
                <a:solidFill>
                  <a:srgbClr val="3D026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Rounded Rectangle 7">
            <a:extLst>
              <a:ext uri="{FF2B5EF4-FFF2-40B4-BE49-F238E27FC236}">
                <a16:creationId xmlns:a16="http://schemas.microsoft.com/office/drawing/2014/main" id="{165C973F-E254-4959-BBFC-5D8D198D0274}"/>
              </a:ext>
            </a:extLst>
          </p:cNvPr>
          <p:cNvSpPr/>
          <p:nvPr/>
        </p:nvSpPr>
        <p:spPr>
          <a:xfrm>
            <a:off x="1761376" y="16859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E45C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FFF0E5"/>
                </a:solidFill>
              </a:rPr>
              <a:t>LOGO</a:t>
            </a:r>
            <a:endParaRPr lang="ko-KR" altLang="en-US" sz="2700" dirty="0">
              <a:solidFill>
                <a:srgbClr val="FFF0E5"/>
              </a:solidFill>
            </a:endParaRPr>
          </a:p>
        </p:txBody>
      </p:sp>
      <p:sp>
        <p:nvSpPr>
          <p:cNvPr id="45" name="TextBox 3">
            <a:hlinkClick r:id="rId7"/>
            <a:extLst>
              <a:ext uri="{FF2B5EF4-FFF2-40B4-BE49-F238E27FC236}">
                <a16:creationId xmlns:a16="http://schemas.microsoft.com/office/drawing/2014/main" id="{6E3C396E-4B5E-42CC-89BC-AAAE3BEC933C}"/>
              </a:ext>
            </a:extLst>
          </p:cNvPr>
          <p:cNvSpPr txBox="1"/>
          <p:nvPr/>
        </p:nvSpPr>
        <p:spPr>
          <a:xfrm>
            <a:off x="3058290" y="592382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rgbClr val="FED6B8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FED6B8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29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0EB6EAC-9023-4518-829D-02691BB6152E}"/>
              </a:ext>
            </a:extLst>
          </p:cNvPr>
          <p:cNvSpPr txBox="1"/>
          <p:nvPr/>
        </p:nvSpPr>
        <p:spPr>
          <a:xfrm>
            <a:off x="8098971" y="1407295"/>
            <a:ext cx="195438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i="1">
                <a:solidFill>
                  <a:srgbClr val="FFF0E5"/>
                </a:solidFill>
                <a:cs typeface="+mn-ea"/>
                <a:sym typeface="+mn-lt"/>
              </a:rPr>
              <a:t>01</a:t>
            </a:r>
            <a:endParaRPr lang="zh-CN" altLang="en-US" sz="11500" i="1">
              <a:solidFill>
                <a:srgbClr val="FFF0E5"/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821DDE0-2E68-4CEA-9D3B-8F9C5176DD16}"/>
              </a:ext>
            </a:extLst>
          </p:cNvPr>
          <p:cNvGrpSpPr/>
          <p:nvPr/>
        </p:nvGrpSpPr>
        <p:grpSpPr>
          <a:xfrm>
            <a:off x="3561094" y="5050969"/>
            <a:ext cx="1010905" cy="1204687"/>
            <a:chOff x="3561094" y="5050969"/>
            <a:chExt cx="1010905" cy="1204687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6964266-16A5-4A7C-A8CE-E978EDE01B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8571" y="5050969"/>
              <a:ext cx="522514" cy="682172"/>
            </a:xfrm>
            <a:prstGeom prst="line">
              <a:avLst/>
            </a:prstGeom>
            <a:ln w="28575">
              <a:solidFill>
                <a:srgbClr val="FFF0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B66AD260-B9D0-4A26-B7F8-384704716D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71775" y="5050969"/>
              <a:ext cx="400224" cy="522515"/>
            </a:xfrm>
            <a:prstGeom prst="line">
              <a:avLst/>
            </a:prstGeom>
            <a:ln w="28575">
              <a:solidFill>
                <a:srgbClr val="FFF0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1BD6DD82-E1FB-409D-853C-9B0FF19B22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1094" y="5733141"/>
              <a:ext cx="400224" cy="522515"/>
            </a:xfrm>
            <a:prstGeom prst="line">
              <a:avLst/>
            </a:prstGeom>
            <a:ln w="28575">
              <a:solidFill>
                <a:srgbClr val="FFF0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EE694344-E62C-4D76-9267-9132693991A8}"/>
              </a:ext>
            </a:extLst>
          </p:cNvPr>
          <p:cNvGrpSpPr/>
          <p:nvPr/>
        </p:nvGrpSpPr>
        <p:grpSpPr>
          <a:xfrm>
            <a:off x="7936281" y="3852305"/>
            <a:ext cx="3313010" cy="1513908"/>
            <a:chOff x="7936281" y="3852305"/>
            <a:chExt cx="3313010" cy="1513908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7B2842-CD6F-4C65-9B8E-64069C8C93C7}"/>
                </a:ext>
              </a:extLst>
            </p:cNvPr>
            <p:cNvSpPr/>
            <p:nvPr/>
          </p:nvSpPr>
          <p:spPr>
            <a:xfrm>
              <a:off x="7942954" y="4477123"/>
              <a:ext cx="3306337" cy="889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62ECFD9-72A7-46E2-A9E2-F1155790BF60}"/>
                </a:ext>
              </a:extLst>
            </p:cNvPr>
            <p:cNvSpPr txBox="1"/>
            <p:nvPr/>
          </p:nvSpPr>
          <p:spPr>
            <a:xfrm>
              <a:off x="7936281" y="3852305"/>
              <a:ext cx="2010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spc="300" dirty="0">
                  <a:solidFill>
                    <a:srgbClr val="FFF0E5"/>
                  </a:solidFill>
                  <a:cs typeface="+mn-ea"/>
                  <a:sym typeface="+mn-lt"/>
                </a:rPr>
                <a:t>Add title</a:t>
              </a:r>
              <a:endParaRPr lang="zh-CN" altLang="en-US" sz="2800" spc="300" dirty="0">
                <a:solidFill>
                  <a:srgbClr val="FFF0E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Oval 48">
            <a:extLst>
              <a:ext uri="{FF2B5EF4-FFF2-40B4-BE49-F238E27FC236}">
                <a16:creationId xmlns:a16="http://schemas.microsoft.com/office/drawing/2014/main" id="{3EC44AEC-EB0B-4060-B174-9D9B2A2C628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334719" y="-98644"/>
            <a:ext cx="653965" cy="1721285"/>
          </a:xfrm>
          <a:custGeom>
            <a:avLst/>
            <a:gdLst/>
            <a:ahLst/>
            <a:cxnLst/>
            <a:rect l="l" t="t" r="r" b="b"/>
            <a:pathLst>
              <a:path w="653965" h="1721285">
                <a:moveTo>
                  <a:pt x="92544" y="47300"/>
                </a:moveTo>
                <a:cubicBezTo>
                  <a:pt x="92544" y="73423"/>
                  <a:pt x="71827" y="94600"/>
                  <a:pt x="46272" y="94600"/>
                </a:cubicBezTo>
                <a:cubicBezTo>
                  <a:pt x="20717" y="94600"/>
                  <a:pt x="0" y="73423"/>
                  <a:pt x="0" y="47300"/>
                </a:cubicBezTo>
                <a:cubicBezTo>
                  <a:pt x="0" y="21177"/>
                  <a:pt x="20717" y="0"/>
                  <a:pt x="46272" y="0"/>
                </a:cubicBezTo>
                <a:cubicBezTo>
                  <a:pt x="71827" y="0"/>
                  <a:pt x="92544" y="21177"/>
                  <a:pt x="92544" y="47300"/>
                </a:cubicBezTo>
                <a:close/>
                <a:moveTo>
                  <a:pt x="94600" y="228272"/>
                </a:moveTo>
                <a:cubicBezTo>
                  <a:pt x="94600" y="254395"/>
                  <a:pt x="73883" y="275572"/>
                  <a:pt x="48328" y="275572"/>
                </a:cubicBezTo>
                <a:cubicBezTo>
                  <a:pt x="22773" y="275572"/>
                  <a:pt x="2056" y="254395"/>
                  <a:pt x="2056" y="228272"/>
                </a:cubicBezTo>
                <a:cubicBezTo>
                  <a:pt x="2056" y="202149"/>
                  <a:pt x="22773" y="180972"/>
                  <a:pt x="48328" y="180972"/>
                </a:cubicBezTo>
                <a:cubicBezTo>
                  <a:pt x="73883" y="180972"/>
                  <a:pt x="94600" y="202149"/>
                  <a:pt x="94600" y="228272"/>
                </a:cubicBezTo>
                <a:close/>
                <a:moveTo>
                  <a:pt x="96656" y="589187"/>
                </a:moveTo>
                <a:cubicBezTo>
                  <a:pt x="96656" y="614742"/>
                  <a:pt x="76400" y="635459"/>
                  <a:pt x="51413" y="635459"/>
                </a:cubicBezTo>
                <a:cubicBezTo>
                  <a:pt x="26426" y="635459"/>
                  <a:pt x="6170" y="614742"/>
                  <a:pt x="6170" y="589187"/>
                </a:cubicBezTo>
                <a:cubicBezTo>
                  <a:pt x="6170" y="563632"/>
                  <a:pt x="26426" y="542915"/>
                  <a:pt x="51413" y="542915"/>
                </a:cubicBezTo>
                <a:cubicBezTo>
                  <a:pt x="76400" y="542915"/>
                  <a:pt x="96656" y="563632"/>
                  <a:pt x="96656" y="589187"/>
                </a:cubicBezTo>
                <a:close/>
                <a:moveTo>
                  <a:pt x="96657" y="408215"/>
                </a:moveTo>
                <a:cubicBezTo>
                  <a:pt x="96657" y="433770"/>
                  <a:pt x="75940" y="454487"/>
                  <a:pt x="50385" y="454487"/>
                </a:cubicBezTo>
                <a:cubicBezTo>
                  <a:pt x="24830" y="454487"/>
                  <a:pt x="4113" y="433770"/>
                  <a:pt x="4113" y="408215"/>
                </a:cubicBezTo>
                <a:cubicBezTo>
                  <a:pt x="4113" y="382660"/>
                  <a:pt x="24830" y="361943"/>
                  <a:pt x="50385" y="361943"/>
                </a:cubicBezTo>
                <a:cubicBezTo>
                  <a:pt x="75940" y="361943"/>
                  <a:pt x="96657" y="382660"/>
                  <a:pt x="96657" y="408215"/>
                </a:cubicBezTo>
                <a:close/>
                <a:moveTo>
                  <a:pt x="98713" y="770158"/>
                </a:moveTo>
                <a:cubicBezTo>
                  <a:pt x="98713" y="795713"/>
                  <a:pt x="78457" y="816430"/>
                  <a:pt x="53470" y="816430"/>
                </a:cubicBezTo>
                <a:cubicBezTo>
                  <a:pt x="28483" y="816430"/>
                  <a:pt x="8227" y="795713"/>
                  <a:pt x="8227" y="770158"/>
                </a:cubicBezTo>
                <a:cubicBezTo>
                  <a:pt x="8227" y="744603"/>
                  <a:pt x="28483" y="723886"/>
                  <a:pt x="53470" y="723886"/>
                </a:cubicBezTo>
                <a:cubicBezTo>
                  <a:pt x="78457" y="723886"/>
                  <a:pt x="98713" y="744603"/>
                  <a:pt x="98713" y="770158"/>
                </a:cubicBezTo>
                <a:close/>
                <a:moveTo>
                  <a:pt x="100770" y="951129"/>
                </a:moveTo>
                <a:cubicBezTo>
                  <a:pt x="100770" y="976684"/>
                  <a:pt x="80053" y="997401"/>
                  <a:pt x="54498" y="997401"/>
                </a:cubicBezTo>
                <a:cubicBezTo>
                  <a:pt x="28943" y="997401"/>
                  <a:pt x="8226" y="976684"/>
                  <a:pt x="8226" y="951129"/>
                </a:cubicBezTo>
                <a:cubicBezTo>
                  <a:pt x="8226" y="925574"/>
                  <a:pt x="28943" y="904857"/>
                  <a:pt x="54498" y="904857"/>
                </a:cubicBezTo>
                <a:cubicBezTo>
                  <a:pt x="80053" y="904857"/>
                  <a:pt x="100770" y="925574"/>
                  <a:pt x="100770" y="951129"/>
                </a:cubicBezTo>
                <a:close/>
                <a:moveTo>
                  <a:pt x="102826" y="1132100"/>
                </a:moveTo>
                <a:cubicBezTo>
                  <a:pt x="102826" y="1157655"/>
                  <a:pt x="82109" y="1178372"/>
                  <a:pt x="56554" y="1178372"/>
                </a:cubicBezTo>
                <a:cubicBezTo>
                  <a:pt x="30999" y="1178372"/>
                  <a:pt x="10282" y="1157655"/>
                  <a:pt x="10282" y="1132100"/>
                </a:cubicBezTo>
                <a:cubicBezTo>
                  <a:pt x="10282" y="1106545"/>
                  <a:pt x="30999" y="1085828"/>
                  <a:pt x="56554" y="1085828"/>
                </a:cubicBezTo>
                <a:cubicBezTo>
                  <a:pt x="82109" y="1085828"/>
                  <a:pt x="102826" y="1106545"/>
                  <a:pt x="102826" y="1132100"/>
                </a:cubicBezTo>
                <a:close/>
                <a:moveTo>
                  <a:pt x="104883" y="1313071"/>
                </a:moveTo>
                <a:cubicBezTo>
                  <a:pt x="104883" y="1338626"/>
                  <a:pt x="84166" y="1359343"/>
                  <a:pt x="58611" y="1359343"/>
                </a:cubicBezTo>
                <a:cubicBezTo>
                  <a:pt x="33056" y="1359343"/>
                  <a:pt x="12339" y="1338626"/>
                  <a:pt x="12339" y="1313071"/>
                </a:cubicBezTo>
                <a:cubicBezTo>
                  <a:pt x="12339" y="1287516"/>
                  <a:pt x="33056" y="1266799"/>
                  <a:pt x="58611" y="1266799"/>
                </a:cubicBezTo>
                <a:cubicBezTo>
                  <a:pt x="84166" y="1266799"/>
                  <a:pt x="104883" y="1287516"/>
                  <a:pt x="104883" y="1313071"/>
                </a:cubicBezTo>
                <a:close/>
                <a:moveTo>
                  <a:pt x="106938" y="1673985"/>
                </a:moveTo>
                <a:cubicBezTo>
                  <a:pt x="106938" y="1700108"/>
                  <a:pt x="86682" y="1721285"/>
                  <a:pt x="61695" y="1721285"/>
                </a:cubicBezTo>
                <a:cubicBezTo>
                  <a:pt x="36708" y="1721285"/>
                  <a:pt x="16452" y="1700108"/>
                  <a:pt x="16452" y="1673985"/>
                </a:cubicBezTo>
                <a:cubicBezTo>
                  <a:pt x="16452" y="1647862"/>
                  <a:pt x="36708" y="1626685"/>
                  <a:pt x="61695" y="1626685"/>
                </a:cubicBezTo>
                <a:cubicBezTo>
                  <a:pt x="86682" y="1626685"/>
                  <a:pt x="106938" y="1647862"/>
                  <a:pt x="106938" y="1673985"/>
                </a:cubicBezTo>
                <a:close/>
                <a:moveTo>
                  <a:pt x="106939" y="1493014"/>
                </a:moveTo>
                <a:cubicBezTo>
                  <a:pt x="106939" y="1519137"/>
                  <a:pt x="86222" y="1540314"/>
                  <a:pt x="60667" y="1540314"/>
                </a:cubicBezTo>
                <a:cubicBezTo>
                  <a:pt x="35112" y="1540314"/>
                  <a:pt x="14395" y="1519137"/>
                  <a:pt x="14395" y="1493014"/>
                </a:cubicBezTo>
                <a:cubicBezTo>
                  <a:pt x="14395" y="1466891"/>
                  <a:pt x="35112" y="1445714"/>
                  <a:pt x="60667" y="1445714"/>
                </a:cubicBezTo>
                <a:cubicBezTo>
                  <a:pt x="86222" y="1445714"/>
                  <a:pt x="106939" y="1466891"/>
                  <a:pt x="106939" y="1493014"/>
                </a:cubicBezTo>
                <a:close/>
                <a:moveTo>
                  <a:pt x="269402" y="47300"/>
                </a:moveTo>
                <a:cubicBezTo>
                  <a:pt x="269402" y="73423"/>
                  <a:pt x="248685" y="94600"/>
                  <a:pt x="223130" y="94600"/>
                </a:cubicBezTo>
                <a:cubicBezTo>
                  <a:pt x="197575" y="94600"/>
                  <a:pt x="176858" y="73423"/>
                  <a:pt x="176858" y="47300"/>
                </a:cubicBezTo>
                <a:cubicBezTo>
                  <a:pt x="176858" y="21177"/>
                  <a:pt x="197575" y="0"/>
                  <a:pt x="223130" y="0"/>
                </a:cubicBezTo>
                <a:cubicBezTo>
                  <a:pt x="248685" y="0"/>
                  <a:pt x="269402" y="21177"/>
                  <a:pt x="269402" y="47300"/>
                </a:cubicBezTo>
                <a:close/>
                <a:moveTo>
                  <a:pt x="271458" y="228272"/>
                </a:moveTo>
                <a:cubicBezTo>
                  <a:pt x="271458" y="254395"/>
                  <a:pt x="250741" y="275572"/>
                  <a:pt x="225186" y="275572"/>
                </a:cubicBezTo>
                <a:cubicBezTo>
                  <a:pt x="199631" y="275572"/>
                  <a:pt x="178914" y="254395"/>
                  <a:pt x="178914" y="228272"/>
                </a:cubicBezTo>
                <a:cubicBezTo>
                  <a:pt x="178914" y="202149"/>
                  <a:pt x="199631" y="180972"/>
                  <a:pt x="225186" y="180972"/>
                </a:cubicBezTo>
                <a:cubicBezTo>
                  <a:pt x="250741" y="180972"/>
                  <a:pt x="271458" y="202149"/>
                  <a:pt x="271458" y="228272"/>
                </a:cubicBezTo>
                <a:close/>
                <a:moveTo>
                  <a:pt x="273516" y="408215"/>
                </a:moveTo>
                <a:cubicBezTo>
                  <a:pt x="273516" y="433770"/>
                  <a:pt x="252799" y="454487"/>
                  <a:pt x="227244" y="454487"/>
                </a:cubicBezTo>
                <a:cubicBezTo>
                  <a:pt x="201689" y="454487"/>
                  <a:pt x="180972" y="433770"/>
                  <a:pt x="180972" y="408215"/>
                </a:cubicBezTo>
                <a:cubicBezTo>
                  <a:pt x="180972" y="382660"/>
                  <a:pt x="201689" y="361943"/>
                  <a:pt x="227244" y="361943"/>
                </a:cubicBezTo>
                <a:cubicBezTo>
                  <a:pt x="252799" y="361943"/>
                  <a:pt x="273516" y="382660"/>
                  <a:pt x="273516" y="408215"/>
                </a:cubicBezTo>
                <a:close/>
                <a:moveTo>
                  <a:pt x="275571" y="770158"/>
                </a:moveTo>
                <a:cubicBezTo>
                  <a:pt x="275571" y="795713"/>
                  <a:pt x="255315" y="816430"/>
                  <a:pt x="230328" y="816430"/>
                </a:cubicBezTo>
                <a:cubicBezTo>
                  <a:pt x="205341" y="816430"/>
                  <a:pt x="185085" y="795713"/>
                  <a:pt x="185085" y="770158"/>
                </a:cubicBezTo>
                <a:cubicBezTo>
                  <a:pt x="185085" y="744603"/>
                  <a:pt x="205341" y="723886"/>
                  <a:pt x="230328" y="723886"/>
                </a:cubicBezTo>
                <a:cubicBezTo>
                  <a:pt x="255315" y="723886"/>
                  <a:pt x="275571" y="744603"/>
                  <a:pt x="275571" y="770158"/>
                </a:cubicBezTo>
                <a:close/>
                <a:moveTo>
                  <a:pt x="275571" y="589187"/>
                </a:moveTo>
                <a:cubicBezTo>
                  <a:pt x="275571" y="614742"/>
                  <a:pt x="254854" y="635459"/>
                  <a:pt x="229299" y="635459"/>
                </a:cubicBezTo>
                <a:cubicBezTo>
                  <a:pt x="203744" y="635459"/>
                  <a:pt x="183027" y="614742"/>
                  <a:pt x="183027" y="589187"/>
                </a:cubicBezTo>
                <a:cubicBezTo>
                  <a:pt x="183027" y="563632"/>
                  <a:pt x="203744" y="542915"/>
                  <a:pt x="229299" y="542915"/>
                </a:cubicBezTo>
                <a:cubicBezTo>
                  <a:pt x="254854" y="542915"/>
                  <a:pt x="275571" y="563632"/>
                  <a:pt x="275571" y="589187"/>
                </a:cubicBezTo>
                <a:close/>
                <a:moveTo>
                  <a:pt x="277627" y="951129"/>
                </a:moveTo>
                <a:cubicBezTo>
                  <a:pt x="277627" y="976684"/>
                  <a:pt x="257371" y="997401"/>
                  <a:pt x="232384" y="997401"/>
                </a:cubicBezTo>
                <a:cubicBezTo>
                  <a:pt x="207397" y="997401"/>
                  <a:pt x="187141" y="976684"/>
                  <a:pt x="187141" y="951129"/>
                </a:cubicBezTo>
                <a:cubicBezTo>
                  <a:pt x="187141" y="925574"/>
                  <a:pt x="207397" y="904857"/>
                  <a:pt x="232384" y="904857"/>
                </a:cubicBezTo>
                <a:cubicBezTo>
                  <a:pt x="257371" y="904857"/>
                  <a:pt x="277627" y="925574"/>
                  <a:pt x="277627" y="951129"/>
                </a:cubicBezTo>
                <a:close/>
                <a:moveTo>
                  <a:pt x="279684" y="1132100"/>
                </a:moveTo>
                <a:cubicBezTo>
                  <a:pt x="279684" y="1157655"/>
                  <a:pt x="258967" y="1178372"/>
                  <a:pt x="233412" y="1178372"/>
                </a:cubicBezTo>
                <a:cubicBezTo>
                  <a:pt x="207857" y="1178372"/>
                  <a:pt x="187140" y="1157655"/>
                  <a:pt x="187140" y="1132100"/>
                </a:cubicBezTo>
                <a:cubicBezTo>
                  <a:pt x="187140" y="1106545"/>
                  <a:pt x="207857" y="1085828"/>
                  <a:pt x="233412" y="1085828"/>
                </a:cubicBezTo>
                <a:cubicBezTo>
                  <a:pt x="258967" y="1085828"/>
                  <a:pt x="279684" y="1106545"/>
                  <a:pt x="279684" y="1132100"/>
                </a:cubicBezTo>
                <a:close/>
                <a:moveTo>
                  <a:pt x="281742" y="1313071"/>
                </a:moveTo>
                <a:cubicBezTo>
                  <a:pt x="281742" y="1338626"/>
                  <a:pt x="261025" y="1359343"/>
                  <a:pt x="235470" y="1359343"/>
                </a:cubicBezTo>
                <a:cubicBezTo>
                  <a:pt x="209915" y="1359343"/>
                  <a:pt x="189198" y="1338626"/>
                  <a:pt x="189198" y="1313071"/>
                </a:cubicBezTo>
                <a:cubicBezTo>
                  <a:pt x="189198" y="1287516"/>
                  <a:pt x="209915" y="1266799"/>
                  <a:pt x="235470" y="1266799"/>
                </a:cubicBezTo>
                <a:cubicBezTo>
                  <a:pt x="261025" y="1266799"/>
                  <a:pt x="281742" y="1287516"/>
                  <a:pt x="281742" y="1313071"/>
                </a:cubicBezTo>
                <a:close/>
                <a:moveTo>
                  <a:pt x="283797" y="1493014"/>
                </a:moveTo>
                <a:cubicBezTo>
                  <a:pt x="283797" y="1519137"/>
                  <a:pt x="263080" y="1540314"/>
                  <a:pt x="237525" y="1540314"/>
                </a:cubicBezTo>
                <a:cubicBezTo>
                  <a:pt x="211970" y="1540314"/>
                  <a:pt x="191253" y="1519137"/>
                  <a:pt x="191253" y="1493014"/>
                </a:cubicBezTo>
                <a:cubicBezTo>
                  <a:pt x="191253" y="1466891"/>
                  <a:pt x="211970" y="1445714"/>
                  <a:pt x="237525" y="1445714"/>
                </a:cubicBezTo>
                <a:cubicBezTo>
                  <a:pt x="263080" y="1445714"/>
                  <a:pt x="283797" y="1466891"/>
                  <a:pt x="283797" y="1493014"/>
                </a:cubicBezTo>
                <a:close/>
                <a:moveTo>
                  <a:pt x="285854" y="1673985"/>
                </a:moveTo>
                <a:cubicBezTo>
                  <a:pt x="285854" y="1700108"/>
                  <a:pt x="265137" y="1721285"/>
                  <a:pt x="239582" y="1721285"/>
                </a:cubicBezTo>
                <a:cubicBezTo>
                  <a:pt x="214027" y="1721285"/>
                  <a:pt x="193310" y="1700108"/>
                  <a:pt x="193310" y="1673985"/>
                </a:cubicBezTo>
                <a:cubicBezTo>
                  <a:pt x="193310" y="1647862"/>
                  <a:pt x="214027" y="1626685"/>
                  <a:pt x="239582" y="1626685"/>
                </a:cubicBezTo>
                <a:cubicBezTo>
                  <a:pt x="265137" y="1626685"/>
                  <a:pt x="285854" y="1647862"/>
                  <a:pt x="285854" y="1673985"/>
                </a:cubicBezTo>
                <a:close/>
                <a:moveTo>
                  <a:pt x="460655" y="47300"/>
                </a:moveTo>
                <a:cubicBezTo>
                  <a:pt x="460655" y="73423"/>
                  <a:pt x="439938" y="94600"/>
                  <a:pt x="414383" y="94600"/>
                </a:cubicBezTo>
                <a:cubicBezTo>
                  <a:pt x="388828" y="94600"/>
                  <a:pt x="368111" y="73423"/>
                  <a:pt x="368111" y="47300"/>
                </a:cubicBezTo>
                <a:cubicBezTo>
                  <a:pt x="368111" y="21177"/>
                  <a:pt x="388828" y="0"/>
                  <a:pt x="414383" y="0"/>
                </a:cubicBezTo>
                <a:cubicBezTo>
                  <a:pt x="439938" y="0"/>
                  <a:pt x="460655" y="21177"/>
                  <a:pt x="460655" y="47300"/>
                </a:cubicBezTo>
                <a:close/>
                <a:moveTo>
                  <a:pt x="462712" y="228272"/>
                </a:moveTo>
                <a:cubicBezTo>
                  <a:pt x="462712" y="254395"/>
                  <a:pt x="441995" y="275572"/>
                  <a:pt x="416440" y="275572"/>
                </a:cubicBezTo>
                <a:cubicBezTo>
                  <a:pt x="390885" y="275572"/>
                  <a:pt x="370168" y="254395"/>
                  <a:pt x="370168" y="228272"/>
                </a:cubicBezTo>
                <a:cubicBezTo>
                  <a:pt x="370168" y="202149"/>
                  <a:pt x="390885" y="180972"/>
                  <a:pt x="416440" y="180972"/>
                </a:cubicBezTo>
                <a:cubicBezTo>
                  <a:pt x="441995" y="180972"/>
                  <a:pt x="462712" y="202149"/>
                  <a:pt x="462712" y="228272"/>
                </a:cubicBezTo>
                <a:close/>
                <a:moveTo>
                  <a:pt x="464768" y="589187"/>
                </a:moveTo>
                <a:cubicBezTo>
                  <a:pt x="464768" y="614742"/>
                  <a:pt x="444512" y="635459"/>
                  <a:pt x="419525" y="635459"/>
                </a:cubicBezTo>
                <a:cubicBezTo>
                  <a:pt x="394538" y="635459"/>
                  <a:pt x="374282" y="614742"/>
                  <a:pt x="374282" y="589187"/>
                </a:cubicBezTo>
                <a:cubicBezTo>
                  <a:pt x="374282" y="563632"/>
                  <a:pt x="394538" y="542915"/>
                  <a:pt x="419525" y="542915"/>
                </a:cubicBezTo>
                <a:cubicBezTo>
                  <a:pt x="444512" y="542915"/>
                  <a:pt x="464768" y="563632"/>
                  <a:pt x="464768" y="589187"/>
                </a:cubicBezTo>
                <a:close/>
                <a:moveTo>
                  <a:pt x="464768" y="408215"/>
                </a:moveTo>
                <a:cubicBezTo>
                  <a:pt x="464768" y="433770"/>
                  <a:pt x="444051" y="454487"/>
                  <a:pt x="418496" y="454487"/>
                </a:cubicBezTo>
                <a:cubicBezTo>
                  <a:pt x="392941" y="454487"/>
                  <a:pt x="372224" y="433770"/>
                  <a:pt x="372224" y="408215"/>
                </a:cubicBezTo>
                <a:cubicBezTo>
                  <a:pt x="372224" y="382660"/>
                  <a:pt x="392941" y="361943"/>
                  <a:pt x="418496" y="361943"/>
                </a:cubicBezTo>
                <a:cubicBezTo>
                  <a:pt x="444051" y="361943"/>
                  <a:pt x="464768" y="382660"/>
                  <a:pt x="464768" y="408215"/>
                </a:cubicBezTo>
                <a:close/>
                <a:moveTo>
                  <a:pt x="466826" y="770158"/>
                </a:moveTo>
                <a:cubicBezTo>
                  <a:pt x="466826" y="795713"/>
                  <a:pt x="446109" y="816430"/>
                  <a:pt x="420554" y="816430"/>
                </a:cubicBezTo>
                <a:cubicBezTo>
                  <a:pt x="394999" y="816430"/>
                  <a:pt x="374282" y="795713"/>
                  <a:pt x="374282" y="770158"/>
                </a:cubicBezTo>
                <a:cubicBezTo>
                  <a:pt x="374282" y="744603"/>
                  <a:pt x="394999" y="723886"/>
                  <a:pt x="420554" y="723886"/>
                </a:cubicBezTo>
                <a:cubicBezTo>
                  <a:pt x="446109" y="723886"/>
                  <a:pt x="466826" y="744603"/>
                  <a:pt x="466826" y="770158"/>
                </a:cubicBezTo>
                <a:close/>
                <a:moveTo>
                  <a:pt x="468881" y="951129"/>
                </a:moveTo>
                <a:cubicBezTo>
                  <a:pt x="468881" y="976684"/>
                  <a:pt x="448164" y="997401"/>
                  <a:pt x="422609" y="997401"/>
                </a:cubicBezTo>
                <a:cubicBezTo>
                  <a:pt x="397054" y="997401"/>
                  <a:pt x="376337" y="976684"/>
                  <a:pt x="376337" y="951129"/>
                </a:cubicBezTo>
                <a:cubicBezTo>
                  <a:pt x="376337" y="925574"/>
                  <a:pt x="397054" y="904857"/>
                  <a:pt x="422609" y="904857"/>
                </a:cubicBezTo>
                <a:cubicBezTo>
                  <a:pt x="448164" y="904857"/>
                  <a:pt x="468881" y="925574"/>
                  <a:pt x="468881" y="951129"/>
                </a:cubicBezTo>
                <a:close/>
                <a:moveTo>
                  <a:pt x="470939" y="1132100"/>
                </a:moveTo>
                <a:cubicBezTo>
                  <a:pt x="470939" y="1157655"/>
                  <a:pt x="450222" y="1178372"/>
                  <a:pt x="424667" y="1178372"/>
                </a:cubicBezTo>
                <a:cubicBezTo>
                  <a:pt x="399112" y="1178372"/>
                  <a:pt x="378395" y="1157655"/>
                  <a:pt x="378395" y="1132100"/>
                </a:cubicBezTo>
                <a:cubicBezTo>
                  <a:pt x="378395" y="1106545"/>
                  <a:pt x="399112" y="1085828"/>
                  <a:pt x="424667" y="1085828"/>
                </a:cubicBezTo>
                <a:cubicBezTo>
                  <a:pt x="450222" y="1085828"/>
                  <a:pt x="470939" y="1106545"/>
                  <a:pt x="470939" y="1132100"/>
                </a:cubicBezTo>
                <a:close/>
                <a:moveTo>
                  <a:pt x="472994" y="1313071"/>
                </a:moveTo>
                <a:cubicBezTo>
                  <a:pt x="472994" y="1338626"/>
                  <a:pt x="452277" y="1359343"/>
                  <a:pt x="426722" y="1359343"/>
                </a:cubicBezTo>
                <a:cubicBezTo>
                  <a:pt x="401167" y="1359343"/>
                  <a:pt x="380450" y="1338626"/>
                  <a:pt x="380450" y="1313071"/>
                </a:cubicBezTo>
                <a:cubicBezTo>
                  <a:pt x="380450" y="1287516"/>
                  <a:pt x="401167" y="1266799"/>
                  <a:pt x="426722" y="1266799"/>
                </a:cubicBezTo>
                <a:cubicBezTo>
                  <a:pt x="452277" y="1266799"/>
                  <a:pt x="472994" y="1287516"/>
                  <a:pt x="472994" y="1313071"/>
                </a:cubicBezTo>
                <a:close/>
                <a:moveTo>
                  <a:pt x="475049" y="1673985"/>
                </a:moveTo>
                <a:cubicBezTo>
                  <a:pt x="475049" y="1700108"/>
                  <a:pt x="454793" y="1721285"/>
                  <a:pt x="429806" y="1721285"/>
                </a:cubicBezTo>
                <a:cubicBezTo>
                  <a:pt x="404819" y="1721285"/>
                  <a:pt x="384563" y="1700108"/>
                  <a:pt x="384563" y="1673985"/>
                </a:cubicBezTo>
                <a:cubicBezTo>
                  <a:pt x="384563" y="1647862"/>
                  <a:pt x="404819" y="1626685"/>
                  <a:pt x="429806" y="1626685"/>
                </a:cubicBezTo>
                <a:cubicBezTo>
                  <a:pt x="454793" y="1626685"/>
                  <a:pt x="475049" y="1647862"/>
                  <a:pt x="475049" y="1673985"/>
                </a:cubicBezTo>
                <a:close/>
                <a:moveTo>
                  <a:pt x="475051" y="1493014"/>
                </a:moveTo>
                <a:cubicBezTo>
                  <a:pt x="475051" y="1519137"/>
                  <a:pt x="454334" y="1540314"/>
                  <a:pt x="428779" y="1540314"/>
                </a:cubicBezTo>
                <a:cubicBezTo>
                  <a:pt x="403224" y="1540314"/>
                  <a:pt x="382507" y="1519137"/>
                  <a:pt x="382507" y="1493014"/>
                </a:cubicBezTo>
                <a:cubicBezTo>
                  <a:pt x="382507" y="1466891"/>
                  <a:pt x="403224" y="1445714"/>
                  <a:pt x="428779" y="1445714"/>
                </a:cubicBezTo>
                <a:cubicBezTo>
                  <a:pt x="454334" y="1445714"/>
                  <a:pt x="475051" y="1466891"/>
                  <a:pt x="475051" y="1493014"/>
                </a:cubicBezTo>
                <a:close/>
                <a:moveTo>
                  <a:pt x="637513" y="47300"/>
                </a:moveTo>
                <a:cubicBezTo>
                  <a:pt x="637513" y="73423"/>
                  <a:pt x="616796" y="94600"/>
                  <a:pt x="591241" y="94600"/>
                </a:cubicBezTo>
                <a:cubicBezTo>
                  <a:pt x="565686" y="94600"/>
                  <a:pt x="544969" y="73423"/>
                  <a:pt x="544969" y="47300"/>
                </a:cubicBezTo>
                <a:cubicBezTo>
                  <a:pt x="544969" y="21177"/>
                  <a:pt x="565686" y="0"/>
                  <a:pt x="591241" y="0"/>
                </a:cubicBezTo>
                <a:cubicBezTo>
                  <a:pt x="616796" y="0"/>
                  <a:pt x="637513" y="21177"/>
                  <a:pt x="637513" y="47300"/>
                </a:cubicBezTo>
                <a:close/>
                <a:moveTo>
                  <a:pt x="639570" y="228272"/>
                </a:moveTo>
                <a:cubicBezTo>
                  <a:pt x="639570" y="254395"/>
                  <a:pt x="618853" y="275572"/>
                  <a:pt x="593298" y="275572"/>
                </a:cubicBezTo>
                <a:cubicBezTo>
                  <a:pt x="567743" y="275572"/>
                  <a:pt x="547026" y="254395"/>
                  <a:pt x="547026" y="228272"/>
                </a:cubicBezTo>
                <a:cubicBezTo>
                  <a:pt x="547026" y="202149"/>
                  <a:pt x="567743" y="180972"/>
                  <a:pt x="593298" y="180972"/>
                </a:cubicBezTo>
                <a:cubicBezTo>
                  <a:pt x="618853" y="180972"/>
                  <a:pt x="639570" y="202149"/>
                  <a:pt x="639570" y="228272"/>
                </a:cubicBezTo>
                <a:close/>
                <a:moveTo>
                  <a:pt x="641627" y="408215"/>
                </a:moveTo>
                <a:cubicBezTo>
                  <a:pt x="641627" y="433770"/>
                  <a:pt x="620910" y="454487"/>
                  <a:pt x="595355" y="454487"/>
                </a:cubicBezTo>
                <a:cubicBezTo>
                  <a:pt x="569800" y="454487"/>
                  <a:pt x="549083" y="433770"/>
                  <a:pt x="549083" y="408215"/>
                </a:cubicBezTo>
                <a:cubicBezTo>
                  <a:pt x="549083" y="382660"/>
                  <a:pt x="569800" y="361943"/>
                  <a:pt x="595355" y="361943"/>
                </a:cubicBezTo>
                <a:cubicBezTo>
                  <a:pt x="620910" y="361943"/>
                  <a:pt x="641627" y="382660"/>
                  <a:pt x="641627" y="408215"/>
                </a:cubicBezTo>
                <a:close/>
                <a:moveTo>
                  <a:pt x="643682" y="770158"/>
                </a:moveTo>
                <a:cubicBezTo>
                  <a:pt x="643682" y="795713"/>
                  <a:pt x="623426" y="816430"/>
                  <a:pt x="598439" y="816430"/>
                </a:cubicBezTo>
                <a:cubicBezTo>
                  <a:pt x="573452" y="816430"/>
                  <a:pt x="553196" y="795713"/>
                  <a:pt x="553196" y="770158"/>
                </a:cubicBezTo>
                <a:cubicBezTo>
                  <a:pt x="553196" y="744603"/>
                  <a:pt x="573452" y="723886"/>
                  <a:pt x="598439" y="723886"/>
                </a:cubicBezTo>
                <a:cubicBezTo>
                  <a:pt x="623426" y="723886"/>
                  <a:pt x="643682" y="744603"/>
                  <a:pt x="643682" y="770158"/>
                </a:cubicBezTo>
                <a:close/>
                <a:moveTo>
                  <a:pt x="643684" y="589187"/>
                </a:moveTo>
                <a:cubicBezTo>
                  <a:pt x="643684" y="614742"/>
                  <a:pt x="622967" y="635459"/>
                  <a:pt x="597412" y="635459"/>
                </a:cubicBezTo>
                <a:cubicBezTo>
                  <a:pt x="571857" y="635459"/>
                  <a:pt x="551140" y="614742"/>
                  <a:pt x="551140" y="589187"/>
                </a:cubicBezTo>
                <a:cubicBezTo>
                  <a:pt x="551140" y="563632"/>
                  <a:pt x="571857" y="542915"/>
                  <a:pt x="597412" y="542915"/>
                </a:cubicBezTo>
                <a:cubicBezTo>
                  <a:pt x="622967" y="542915"/>
                  <a:pt x="643684" y="563632"/>
                  <a:pt x="643684" y="589187"/>
                </a:cubicBezTo>
                <a:close/>
                <a:moveTo>
                  <a:pt x="645740" y="951129"/>
                </a:moveTo>
                <a:cubicBezTo>
                  <a:pt x="645740" y="976684"/>
                  <a:pt x="625023" y="997401"/>
                  <a:pt x="599468" y="997401"/>
                </a:cubicBezTo>
                <a:cubicBezTo>
                  <a:pt x="573913" y="997401"/>
                  <a:pt x="553196" y="976684"/>
                  <a:pt x="553196" y="951129"/>
                </a:cubicBezTo>
                <a:cubicBezTo>
                  <a:pt x="553196" y="925574"/>
                  <a:pt x="573913" y="904857"/>
                  <a:pt x="599468" y="904857"/>
                </a:cubicBezTo>
                <a:cubicBezTo>
                  <a:pt x="625023" y="904857"/>
                  <a:pt x="645740" y="925574"/>
                  <a:pt x="645740" y="951129"/>
                </a:cubicBezTo>
                <a:close/>
                <a:moveTo>
                  <a:pt x="647797" y="1132100"/>
                </a:moveTo>
                <a:cubicBezTo>
                  <a:pt x="647797" y="1157655"/>
                  <a:pt x="627080" y="1178372"/>
                  <a:pt x="601525" y="1178372"/>
                </a:cubicBezTo>
                <a:cubicBezTo>
                  <a:pt x="575970" y="1178372"/>
                  <a:pt x="555253" y="1157655"/>
                  <a:pt x="555253" y="1132100"/>
                </a:cubicBezTo>
                <a:cubicBezTo>
                  <a:pt x="555253" y="1106545"/>
                  <a:pt x="575970" y="1085828"/>
                  <a:pt x="601525" y="1085828"/>
                </a:cubicBezTo>
                <a:cubicBezTo>
                  <a:pt x="627080" y="1085828"/>
                  <a:pt x="647797" y="1106545"/>
                  <a:pt x="647797" y="1132100"/>
                </a:cubicBezTo>
                <a:close/>
                <a:moveTo>
                  <a:pt x="649853" y="1313071"/>
                </a:moveTo>
                <a:cubicBezTo>
                  <a:pt x="649853" y="1338626"/>
                  <a:pt x="629136" y="1359343"/>
                  <a:pt x="603581" y="1359343"/>
                </a:cubicBezTo>
                <a:cubicBezTo>
                  <a:pt x="578026" y="1359343"/>
                  <a:pt x="557309" y="1338626"/>
                  <a:pt x="557309" y="1313071"/>
                </a:cubicBezTo>
                <a:cubicBezTo>
                  <a:pt x="557309" y="1287516"/>
                  <a:pt x="578026" y="1266799"/>
                  <a:pt x="603581" y="1266799"/>
                </a:cubicBezTo>
                <a:cubicBezTo>
                  <a:pt x="629136" y="1266799"/>
                  <a:pt x="649853" y="1287516"/>
                  <a:pt x="649853" y="1313071"/>
                </a:cubicBezTo>
                <a:close/>
                <a:moveTo>
                  <a:pt x="651909" y="1493014"/>
                </a:moveTo>
                <a:cubicBezTo>
                  <a:pt x="651909" y="1519137"/>
                  <a:pt x="631192" y="1540314"/>
                  <a:pt x="605637" y="1540314"/>
                </a:cubicBezTo>
                <a:cubicBezTo>
                  <a:pt x="580082" y="1540314"/>
                  <a:pt x="559365" y="1519137"/>
                  <a:pt x="559365" y="1493014"/>
                </a:cubicBezTo>
                <a:cubicBezTo>
                  <a:pt x="559365" y="1466891"/>
                  <a:pt x="580082" y="1445714"/>
                  <a:pt x="605637" y="1445714"/>
                </a:cubicBezTo>
                <a:cubicBezTo>
                  <a:pt x="631192" y="1445714"/>
                  <a:pt x="651909" y="1466891"/>
                  <a:pt x="651909" y="1493014"/>
                </a:cubicBezTo>
                <a:close/>
                <a:moveTo>
                  <a:pt x="653965" y="1673985"/>
                </a:moveTo>
                <a:cubicBezTo>
                  <a:pt x="653965" y="1700108"/>
                  <a:pt x="633248" y="1721285"/>
                  <a:pt x="607693" y="1721285"/>
                </a:cubicBezTo>
                <a:cubicBezTo>
                  <a:pt x="582138" y="1721285"/>
                  <a:pt x="561421" y="1700108"/>
                  <a:pt x="561421" y="1673985"/>
                </a:cubicBezTo>
                <a:cubicBezTo>
                  <a:pt x="561421" y="1647862"/>
                  <a:pt x="582138" y="1626685"/>
                  <a:pt x="607693" y="1626685"/>
                </a:cubicBezTo>
                <a:cubicBezTo>
                  <a:pt x="633248" y="1626685"/>
                  <a:pt x="653965" y="1647862"/>
                  <a:pt x="653965" y="1673985"/>
                </a:cubicBezTo>
                <a:close/>
              </a:path>
            </a:pathLst>
          </a:custGeom>
          <a:solidFill>
            <a:srgbClr val="FED6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iconfont-11250-5318162">
            <a:extLst>
              <a:ext uri="{FF2B5EF4-FFF2-40B4-BE49-F238E27FC236}">
                <a16:creationId xmlns:a16="http://schemas.microsoft.com/office/drawing/2014/main" id="{9A3AF5D1-C406-4373-A36A-0FB6F97C0C8B}"/>
              </a:ext>
            </a:extLst>
          </p:cNvPr>
          <p:cNvSpPr/>
          <p:nvPr/>
        </p:nvSpPr>
        <p:spPr>
          <a:xfrm>
            <a:off x="11041873" y="5980464"/>
            <a:ext cx="207418" cy="189269"/>
          </a:xfrm>
          <a:custGeom>
            <a:avLst/>
            <a:gdLst>
              <a:gd name="T0" fmla="*/ 0 w 7500"/>
              <a:gd name="T1" fmla="*/ 0 h 6842"/>
              <a:gd name="T2" fmla="*/ 0 w 7500"/>
              <a:gd name="T3" fmla="*/ 6842 h 6842"/>
              <a:gd name="T4" fmla="*/ 7500 w 7500"/>
              <a:gd name="T5" fmla="*/ 6842 h 6842"/>
              <a:gd name="T6" fmla="*/ 7500 w 7500"/>
              <a:gd name="T7" fmla="*/ 0 h 6842"/>
              <a:gd name="T8" fmla="*/ 0 w 7500"/>
              <a:gd name="T9" fmla="*/ 0 h 6842"/>
              <a:gd name="T10" fmla="*/ 3877 w 7500"/>
              <a:gd name="T11" fmla="*/ 5458 h 6842"/>
              <a:gd name="T12" fmla="*/ 3877 w 7500"/>
              <a:gd name="T13" fmla="*/ 4202 h 6842"/>
              <a:gd name="T14" fmla="*/ 1563 w 7500"/>
              <a:gd name="T15" fmla="*/ 4202 h 6842"/>
              <a:gd name="T16" fmla="*/ 1563 w 7500"/>
              <a:gd name="T17" fmla="*/ 2642 h 6842"/>
              <a:gd name="T18" fmla="*/ 3877 w 7500"/>
              <a:gd name="T19" fmla="*/ 2642 h 6842"/>
              <a:gd name="T20" fmla="*/ 3877 w 7500"/>
              <a:gd name="T21" fmla="*/ 1384 h 6842"/>
              <a:gd name="T22" fmla="*/ 5936 w 7500"/>
              <a:gd name="T23" fmla="*/ 3422 h 6842"/>
              <a:gd name="T24" fmla="*/ 3877 w 7500"/>
              <a:gd name="T25" fmla="*/ 5458 h 6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500" h="6842">
                <a:moveTo>
                  <a:pt x="0" y="0"/>
                </a:moveTo>
                <a:lnTo>
                  <a:pt x="0" y="6842"/>
                </a:lnTo>
                <a:lnTo>
                  <a:pt x="7500" y="6842"/>
                </a:lnTo>
                <a:lnTo>
                  <a:pt x="7500" y="0"/>
                </a:lnTo>
                <a:lnTo>
                  <a:pt x="0" y="0"/>
                </a:lnTo>
                <a:close/>
                <a:moveTo>
                  <a:pt x="3877" y="5458"/>
                </a:moveTo>
                <a:lnTo>
                  <a:pt x="3877" y="4202"/>
                </a:lnTo>
                <a:lnTo>
                  <a:pt x="1563" y="4202"/>
                </a:lnTo>
                <a:lnTo>
                  <a:pt x="1563" y="2642"/>
                </a:lnTo>
                <a:lnTo>
                  <a:pt x="3877" y="2642"/>
                </a:lnTo>
                <a:lnTo>
                  <a:pt x="3877" y="1384"/>
                </a:lnTo>
                <a:lnTo>
                  <a:pt x="5936" y="3422"/>
                </a:lnTo>
                <a:lnTo>
                  <a:pt x="3877" y="5458"/>
                </a:lnTo>
                <a:close/>
              </a:path>
            </a:pathLst>
          </a:custGeom>
          <a:solidFill>
            <a:srgbClr val="FFF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736F081-5FE4-4B0B-AF7D-F03958BAB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8116" y="776512"/>
            <a:ext cx="6052458" cy="3904343"/>
          </a:xfrm>
          <a:custGeom>
            <a:avLst/>
            <a:gdLst>
              <a:gd name="connsiteX0" fmla="*/ 0 w 6052458"/>
              <a:gd name="connsiteY0" fmla="*/ 0 h 3904343"/>
              <a:gd name="connsiteX1" fmla="*/ 6052458 w 6052458"/>
              <a:gd name="connsiteY1" fmla="*/ 0 h 3904343"/>
              <a:gd name="connsiteX2" fmla="*/ 6052458 w 6052458"/>
              <a:gd name="connsiteY2" fmla="*/ 3904343 h 3904343"/>
              <a:gd name="connsiteX3" fmla="*/ 0 w 6052458"/>
              <a:gd name="connsiteY3" fmla="*/ 3904343 h 390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2458" h="3904343">
                <a:moveTo>
                  <a:pt x="0" y="0"/>
                </a:moveTo>
                <a:lnTo>
                  <a:pt x="6052458" y="0"/>
                </a:lnTo>
                <a:lnTo>
                  <a:pt x="6052458" y="3904343"/>
                </a:lnTo>
                <a:lnTo>
                  <a:pt x="0" y="3904343"/>
                </a:lnTo>
                <a:close/>
              </a:path>
            </a:pathLst>
          </a:custGeom>
          <a:ln>
            <a:solidFill>
              <a:srgbClr val="8404D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827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5CE1216-BD09-4C99-88D1-492926AC269A}"/>
              </a:ext>
            </a:extLst>
          </p:cNvPr>
          <p:cNvGrpSpPr/>
          <p:nvPr/>
        </p:nvGrpSpPr>
        <p:grpSpPr>
          <a:xfrm>
            <a:off x="785260" y="663937"/>
            <a:ext cx="10448989" cy="5565365"/>
            <a:chOff x="785260" y="663937"/>
            <a:chExt cx="10448989" cy="5565365"/>
          </a:xfrm>
        </p:grpSpPr>
        <p:sp>
          <p:nvSpPr>
            <p:cNvPr id="52" name="iconfont-11899-5651474">
              <a:extLst>
                <a:ext uri="{FF2B5EF4-FFF2-40B4-BE49-F238E27FC236}">
                  <a16:creationId xmlns:a16="http://schemas.microsoft.com/office/drawing/2014/main" id="{1DDAFFB9-A052-45F0-B0F3-E6462C0BF510}"/>
                </a:ext>
              </a:extLst>
            </p:cNvPr>
            <p:cNvSpPr/>
            <p:nvPr/>
          </p:nvSpPr>
          <p:spPr>
            <a:xfrm>
              <a:off x="10885522" y="663937"/>
              <a:ext cx="348727" cy="318213"/>
            </a:xfrm>
            <a:custGeom>
              <a:avLst/>
              <a:gdLst>
                <a:gd name="T0" fmla="*/ 0 w 7500"/>
                <a:gd name="T1" fmla="*/ 0 h 6842"/>
                <a:gd name="T2" fmla="*/ 0 w 7500"/>
                <a:gd name="T3" fmla="*/ 6842 h 6842"/>
                <a:gd name="T4" fmla="*/ 7500 w 7500"/>
                <a:gd name="T5" fmla="*/ 6842 h 6842"/>
                <a:gd name="T6" fmla="*/ 7500 w 7500"/>
                <a:gd name="T7" fmla="*/ 0 h 6842"/>
                <a:gd name="T8" fmla="*/ 0 w 7500"/>
                <a:gd name="T9" fmla="*/ 0 h 6842"/>
                <a:gd name="T10" fmla="*/ 3877 w 7500"/>
                <a:gd name="T11" fmla="*/ 5458 h 6842"/>
                <a:gd name="T12" fmla="*/ 3877 w 7500"/>
                <a:gd name="T13" fmla="*/ 4202 h 6842"/>
                <a:gd name="T14" fmla="*/ 1563 w 7500"/>
                <a:gd name="T15" fmla="*/ 4202 h 6842"/>
                <a:gd name="T16" fmla="*/ 1563 w 7500"/>
                <a:gd name="T17" fmla="*/ 2642 h 6842"/>
                <a:gd name="T18" fmla="*/ 3877 w 7500"/>
                <a:gd name="T19" fmla="*/ 2642 h 6842"/>
                <a:gd name="T20" fmla="*/ 3877 w 7500"/>
                <a:gd name="T21" fmla="*/ 1384 h 6842"/>
                <a:gd name="T22" fmla="*/ 5936 w 7500"/>
                <a:gd name="T23" fmla="*/ 3422 h 6842"/>
                <a:gd name="T24" fmla="*/ 3877 w 7500"/>
                <a:gd name="T25" fmla="*/ 5458 h 6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00" h="6842">
                  <a:moveTo>
                    <a:pt x="0" y="0"/>
                  </a:moveTo>
                  <a:lnTo>
                    <a:pt x="0" y="6842"/>
                  </a:lnTo>
                  <a:lnTo>
                    <a:pt x="7500" y="6842"/>
                  </a:lnTo>
                  <a:lnTo>
                    <a:pt x="7500" y="0"/>
                  </a:lnTo>
                  <a:lnTo>
                    <a:pt x="0" y="0"/>
                  </a:lnTo>
                  <a:close/>
                  <a:moveTo>
                    <a:pt x="3877" y="5458"/>
                  </a:moveTo>
                  <a:lnTo>
                    <a:pt x="3877" y="4202"/>
                  </a:lnTo>
                  <a:lnTo>
                    <a:pt x="1563" y="4202"/>
                  </a:lnTo>
                  <a:lnTo>
                    <a:pt x="1563" y="2642"/>
                  </a:lnTo>
                  <a:lnTo>
                    <a:pt x="3877" y="2642"/>
                  </a:lnTo>
                  <a:lnTo>
                    <a:pt x="3877" y="1384"/>
                  </a:lnTo>
                  <a:lnTo>
                    <a:pt x="5936" y="3422"/>
                  </a:lnTo>
                  <a:lnTo>
                    <a:pt x="3877" y="5458"/>
                  </a:lnTo>
                  <a:close/>
                </a:path>
              </a:pathLst>
            </a:custGeom>
            <a:solidFill>
              <a:srgbClr val="840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1CBAF756-F500-4A6F-B042-EEA4C3B651B6}"/>
                </a:ext>
              </a:extLst>
            </p:cNvPr>
            <p:cNvGrpSpPr/>
            <p:nvPr/>
          </p:nvGrpSpPr>
          <p:grpSpPr>
            <a:xfrm>
              <a:off x="785260" y="5727759"/>
              <a:ext cx="738740" cy="501543"/>
              <a:chOff x="785260" y="5727759"/>
              <a:chExt cx="738740" cy="501543"/>
            </a:xfrm>
          </p:grpSpPr>
          <p:sp>
            <p:nvSpPr>
              <p:cNvPr id="24" name="iconfont-10774-5766785">
                <a:extLst>
                  <a:ext uri="{FF2B5EF4-FFF2-40B4-BE49-F238E27FC236}">
                    <a16:creationId xmlns:a16="http://schemas.microsoft.com/office/drawing/2014/main" id="{693FD606-2D29-43B3-B3E3-25AC0B0432BC}"/>
                  </a:ext>
                </a:extLst>
              </p:cNvPr>
              <p:cNvSpPr/>
              <p:nvPr/>
            </p:nvSpPr>
            <p:spPr>
              <a:xfrm>
                <a:off x="914805" y="5727759"/>
                <a:ext cx="434618" cy="428972"/>
              </a:xfrm>
              <a:custGeom>
                <a:avLst/>
                <a:gdLst>
                  <a:gd name="T0" fmla="*/ 12080 w 12347"/>
                  <a:gd name="T1" fmla="*/ 2693 h 12186"/>
                  <a:gd name="T2" fmla="*/ 9680 w 12347"/>
                  <a:gd name="T3" fmla="*/ 266 h 12186"/>
                  <a:gd name="T4" fmla="*/ 8720 w 12347"/>
                  <a:gd name="T5" fmla="*/ 266 h 12186"/>
                  <a:gd name="T6" fmla="*/ 533 w 12347"/>
                  <a:gd name="T7" fmla="*/ 8426 h 12186"/>
                  <a:gd name="T8" fmla="*/ 347 w 12347"/>
                  <a:gd name="T9" fmla="*/ 8826 h 12186"/>
                  <a:gd name="T10" fmla="*/ 27 w 12347"/>
                  <a:gd name="T11" fmla="*/ 11413 h 12186"/>
                  <a:gd name="T12" fmla="*/ 213 w 12347"/>
                  <a:gd name="T13" fmla="*/ 11973 h 12186"/>
                  <a:gd name="T14" fmla="*/ 720 w 12347"/>
                  <a:gd name="T15" fmla="*/ 12186 h 12186"/>
                  <a:gd name="T16" fmla="*/ 773 w 12347"/>
                  <a:gd name="T17" fmla="*/ 12186 h 12186"/>
                  <a:gd name="T18" fmla="*/ 3493 w 12347"/>
                  <a:gd name="T19" fmla="*/ 12026 h 12186"/>
                  <a:gd name="T20" fmla="*/ 3947 w 12347"/>
                  <a:gd name="T21" fmla="*/ 11840 h 12186"/>
                  <a:gd name="T22" fmla="*/ 12107 w 12347"/>
                  <a:gd name="T23" fmla="*/ 3680 h 12186"/>
                  <a:gd name="T24" fmla="*/ 12080 w 12347"/>
                  <a:gd name="T25" fmla="*/ 2693 h 12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347" h="12186">
                    <a:moveTo>
                      <a:pt x="12080" y="2693"/>
                    </a:moveTo>
                    <a:lnTo>
                      <a:pt x="9680" y="266"/>
                    </a:lnTo>
                    <a:cubicBezTo>
                      <a:pt x="9413" y="0"/>
                      <a:pt x="8960" y="0"/>
                      <a:pt x="8720" y="266"/>
                    </a:cubicBezTo>
                    <a:lnTo>
                      <a:pt x="533" y="8426"/>
                    </a:lnTo>
                    <a:cubicBezTo>
                      <a:pt x="427" y="8533"/>
                      <a:pt x="347" y="8666"/>
                      <a:pt x="347" y="8826"/>
                    </a:cubicBezTo>
                    <a:lnTo>
                      <a:pt x="27" y="11413"/>
                    </a:lnTo>
                    <a:cubicBezTo>
                      <a:pt x="0" y="11626"/>
                      <a:pt x="80" y="11813"/>
                      <a:pt x="213" y="11973"/>
                    </a:cubicBezTo>
                    <a:cubicBezTo>
                      <a:pt x="347" y="12106"/>
                      <a:pt x="533" y="12186"/>
                      <a:pt x="720" y="12186"/>
                    </a:cubicBezTo>
                    <a:lnTo>
                      <a:pt x="773" y="12186"/>
                    </a:lnTo>
                    <a:lnTo>
                      <a:pt x="3493" y="12026"/>
                    </a:lnTo>
                    <a:cubicBezTo>
                      <a:pt x="3653" y="12026"/>
                      <a:pt x="3813" y="11946"/>
                      <a:pt x="3947" y="11840"/>
                    </a:cubicBezTo>
                    <a:lnTo>
                      <a:pt x="12107" y="3680"/>
                    </a:lnTo>
                    <a:cubicBezTo>
                      <a:pt x="12347" y="3413"/>
                      <a:pt x="12347" y="2960"/>
                      <a:pt x="12080" y="2693"/>
                    </a:cubicBezTo>
                    <a:close/>
                  </a:path>
                </a:pathLst>
              </a:custGeom>
              <a:solidFill>
                <a:srgbClr val="8404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5BBEB715-0CEA-4D74-A1C4-94C057ED3A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5260" y="6229302"/>
                <a:ext cx="738740" cy="0"/>
              </a:xfrm>
              <a:prstGeom prst="line">
                <a:avLst/>
              </a:prstGeom>
              <a:ln>
                <a:solidFill>
                  <a:srgbClr val="D799F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7C322A26-0F28-41A5-9AF1-9666857C1A55}"/>
              </a:ext>
            </a:extLst>
          </p:cNvPr>
          <p:cNvGrpSpPr/>
          <p:nvPr/>
        </p:nvGrpSpPr>
        <p:grpSpPr>
          <a:xfrm>
            <a:off x="5737931" y="1375813"/>
            <a:ext cx="5321955" cy="4659143"/>
            <a:chOff x="5737931" y="1375813"/>
            <a:chExt cx="5321955" cy="4659143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68963DD3-ACF4-4FDC-A3F9-BB4D38CAEE77}"/>
                </a:ext>
              </a:extLst>
            </p:cNvPr>
            <p:cNvSpPr/>
            <p:nvPr/>
          </p:nvSpPr>
          <p:spPr>
            <a:xfrm>
              <a:off x="7866743" y="2365827"/>
              <a:ext cx="3193143" cy="3669129"/>
            </a:xfrm>
            <a:prstGeom prst="rect">
              <a:avLst/>
            </a:prstGeom>
            <a:solidFill>
              <a:schemeClr val="accent2"/>
            </a:solidFill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5794E069-831C-4EDA-94A3-BA54C8E8EE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95" t="2820" r="13392" b="1163"/>
            <a:stretch/>
          </p:blipFill>
          <p:spPr>
            <a:xfrm>
              <a:off x="5737931" y="1375813"/>
              <a:ext cx="2885791" cy="4105890"/>
            </a:xfrm>
            <a:custGeom>
              <a:avLst/>
              <a:gdLst>
                <a:gd name="connsiteX0" fmla="*/ 0 w 2885791"/>
                <a:gd name="connsiteY0" fmla="*/ 0 h 4105890"/>
                <a:gd name="connsiteX1" fmla="*/ 2885791 w 2885791"/>
                <a:gd name="connsiteY1" fmla="*/ 0 h 4105890"/>
                <a:gd name="connsiteX2" fmla="*/ 2885791 w 2885791"/>
                <a:gd name="connsiteY2" fmla="*/ 4105890 h 4105890"/>
                <a:gd name="connsiteX3" fmla="*/ 0 w 2885791"/>
                <a:gd name="connsiteY3" fmla="*/ 4105890 h 410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5791" h="4105890">
                  <a:moveTo>
                    <a:pt x="0" y="0"/>
                  </a:moveTo>
                  <a:lnTo>
                    <a:pt x="2885791" y="0"/>
                  </a:lnTo>
                  <a:lnTo>
                    <a:pt x="2885791" y="4105890"/>
                  </a:lnTo>
                  <a:lnTo>
                    <a:pt x="0" y="4105890"/>
                  </a:lnTo>
                  <a:close/>
                </a:path>
              </a:pathLst>
            </a:custGeom>
            <a:blipFill>
              <a:blip r:embed="rId4"/>
              <a:stretch>
                <a:fillRect l="-56959" r="-56460"/>
              </a:stretch>
            </a:blipFill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065443FC-E0DC-4CB0-A637-C3160FBBDA4C}"/>
              </a:ext>
            </a:extLst>
          </p:cNvPr>
          <p:cNvGrpSpPr/>
          <p:nvPr/>
        </p:nvGrpSpPr>
        <p:grpSpPr>
          <a:xfrm>
            <a:off x="1937864" y="590872"/>
            <a:ext cx="2624407" cy="784941"/>
            <a:chOff x="2551899" y="443453"/>
            <a:chExt cx="2624407" cy="784941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93E2C87D-36F2-48CE-BB77-5272FDA86BCF}"/>
                </a:ext>
              </a:extLst>
            </p:cNvPr>
            <p:cNvSpPr txBox="1"/>
            <p:nvPr/>
          </p:nvSpPr>
          <p:spPr>
            <a:xfrm>
              <a:off x="2551899" y="443453"/>
              <a:ext cx="2010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spc="300" dirty="0">
                  <a:solidFill>
                    <a:srgbClr val="3D0263"/>
                  </a:solidFill>
                  <a:cs typeface="+mn-ea"/>
                  <a:sym typeface="+mn-lt"/>
                </a:rPr>
                <a:t>Add title</a:t>
              </a:r>
              <a:endParaRPr lang="zh-CN" altLang="en-US" sz="2800" spc="300" dirty="0">
                <a:solidFill>
                  <a:srgbClr val="3D0263"/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C29E992A-B5A9-42A1-B482-860FEC8CB5BD}"/>
                </a:ext>
              </a:extLst>
            </p:cNvPr>
            <p:cNvSpPr txBox="1"/>
            <p:nvPr/>
          </p:nvSpPr>
          <p:spPr>
            <a:xfrm>
              <a:off x="2567900" y="951395"/>
              <a:ext cx="2608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Fill in the description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E43E6C7C-B6A9-429D-8139-22EEB1CED0D5}"/>
              </a:ext>
            </a:extLst>
          </p:cNvPr>
          <p:cNvSpPr/>
          <p:nvPr/>
        </p:nvSpPr>
        <p:spPr>
          <a:xfrm>
            <a:off x="1696500" y="3599081"/>
            <a:ext cx="37212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8CCA387A-BEA2-41D1-B93E-52376D7F765A}"/>
              </a:ext>
            </a:extLst>
          </p:cNvPr>
          <p:cNvGrpSpPr/>
          <p:nvPr/>
        </p:nvGrpSpPr>
        <p:grpSpPr>
          <a:xfrm>
            <a:off x="1730031" y="2528420"/>
            <a:ext cx="1831435" cy="616858"/>
            <a:chOff x="2109045" y="2993572"/>
            <a:chExt cx="1831435" cy="616858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76A1432F-61A4-45A8-9E8D-B96DBD651B40}"/>
                </a:ext>
              </a:extLst>
            </p:cNvPr>
            <p:cNvSpPr/>
            <p:nvPr/>
          </p:nvSpPr>
          <p:spPr>
            <a:xfrm>
              <a:off x="2109045" y="2993572"/>
              <a:ext cx="1831435" cy="537028"/>
            </a:xfrm>
            <a:prstGeom prst="rect">
              <a:avLst/>
            </a:prstGeom>
            <a:solidFill>
              <a:srgbClr val="D79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BD12E106-0CF4-4866-8051-7C8422A60104}"/>
                </a:ext>
              </a:extLst>
            </p:cNvPr>
            <p:cNvSpPr/>
            <p:nvPr/>
          </p:nvSpPr>
          <p:spPr>
            <a:xfrm>
              <a:off x="2206171" y="3073402"/>
              <a:ext cx="1705281" cy="5370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5075157B-93BB-47EA-AE1D-6A33BFECF15D}"/>
                </a:ext>
              </a:extLst>
            </p:cNvPr>
            <p:cNvSpPr txBox="1"/>
            <p:nvPr/>
          </p:nvSpPr>
          <p:spPr>
            <a:xfrm>
              <a:off x="2302362" y="3129456"/>
              <a:ext cx="1455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3D0263"/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rgbClr val="3D026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B841341B-A0FD-4A68-A1ED-D81446CBAD5A}"/>
              </a:ext>
            </a:extLst>
          </p:cNvPr>
          <p:cNvGrpSpPr/>
          <p:nvPr/>
        </p:nvGrpSpPr>
        <p:grpSpPr>
          <a:xfrm>
            <a:off x="8831461" y="2786512"/>
            <a:ext cx="1914877" cy="2912219"/>
            <a:chOff x="8831461" y="2786512"/>
            <a:chExt cx="1914877" cy="2912219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0CCB5F00-903D-49A2-BBB6-D10CBC5F361A}"/>
                </a:ext>
              </a:extLst>
            </p:cNvPr>
            <p:cNvSpPr/>
            <p:nvPr/>
          </p:nvSpPr>
          <p:spPr>
            <a:xfrm>
              <a:off x="8831461" y="3599081"/>
              <a:ext cx="1908215" cy="209965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400" spc="3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CAE85FAC-E3F3-419F-AA04-9054458D7FDB}"/>
                </a:ext>
              </a:extLst>
            </p:cNvPr>
            <p:cNvGrpSpPr/>
            <p:nvPr/>
          </p:nvGrpSpPr>
          <p:grpSpPr>
            <a:xfrm>
              <a:off x="10321222" y="2786512"/>
              <a:ext cx="425116" cy="391885"/>
              <a:chOff x="7817307" y="2696411"/>
              <a:chExt cx="425116" cy="391885"/>
            </a:xfrm>
          </p:grpSpPr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FC344D04-919C-468E-916F-8A6C5CAD0D63}"/>
                  </a:ext>
                </a:extLst>
              </p:cNvPr>
              <p:cNvSpPr/>
              <p:nvPr/>
            </p:nvSpPr>
            <p:spPr>
              <a:xfrm>
                <a:off x="7823200" y="2696411"/>
                <a:ext cx="391885" cy="391885"/>
              </a:xfrm>
              <a:prstGeom prst="rect">
                <a:avLst/>
              </a:prstGeom>
              <a:solidFill>
                <a:srgbClr val="D799F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C3D203FE-E26D-4079-ABB1-7553CEC72D30}"/>
                  </a:ext>
                </a:extLst>
              </p:cNvPr>
              <p:cNvSpPr txBox="1"/>
              <p:nvPr/>
            </p:nvSpPr>
            <p:spPr>
              <a:xfrm>
                <a:off x="7817307" y="2723076"/>
                <a:ext cx="425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9340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0FE82B92-3517-4A16-A388-D0367A679B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4" t="1028" r="4848" b="809"/>
          <a:stretch>
            <a:fillRect/>
          </a:stretch>
        </p:blipFill>
        <p:spPr>
          <a:xfrm>
            <a:off x="4571323" y="1553170"/>
            <a:ext cx="3049354" cy="3682295"/>
          </a:xfrm>
          <a:custGeom>
            <a:avLst/>
            <a:gdLst>
              <a:gd name="connsiteX0" fmla="*/ 0 w 3049354"/>
              <a:gd name="connsiteY0" fmla="*/ 0 h 3682295"/>
              <a:gd name="connsiteX1" fmla="*/ 3049354 w 3049354"/>
              <a:gd name="connsiteY1" fmla="*/ 0 h 3682295"/>
              <a:gd name="connsiteX2" fmla="*/ 3049354 w 3049354"/>
              <a:gd name="connsiteY2" fmla="*/ 3682295 h 3682295"/>
              <a:gd name="connsiteX3" fmla="*/ 0 w 3049354"/>
              <a:gd name="connsiteY3" fmla="*/ 3682295 h 368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9354" h="3682295">
                <a:moveTo>
                  <a:pt x="0" y="0"/>
                </a:moveTo>
                <a:lnTo>
                  <a:pt x="3049354" y="0"/>
                </a:lnTo>
                <a:lnTo>
                  <a:pt x="3049354" y="3682295"/>
                </a:lnTo>
                <a:lnTo>
                  <a:pt x="0" y="3682295"/>
                </a:lnTo>
                <a:close/>
              </a:path>
            </a:pathLst>
          </a:custGeom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4F9D39A8-7ED3-40B9-9ADD-B59C936F7E5B}"/>
              </a:ext>
            </a:extLst>
          </p:cNvPr>
          <p:cNvGrpSpPr/>
          <p:nvPr/>
        </p:nvGrpSpPr>
        <p:grpSpPr>
          <a:xfrm>
            <a:off x="1937864" y="590872"/>
            <a:ext cx="2624407" cy="784941"/>
            <a:chOff x="2551899" y="443453"/>
            <a:chExt cx="2624407" cy="78494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51AD4055-2FFE-477C-AD67-316C0869821A}"/>
                </a:ext>
              </a:extLst>
            </p:cNvPr>
            <p:cNvSpPr txBox="1"/>
            <p:nvPr/>
          </p:nvSpPr>
          <p:spPr>
            <a:xfrm>
              <a:off x="2551899" y="443453"/>
              <a:ext cx="2010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spc="300" dirty="0">
                  <a:solidFill>
                    <a:srgbClr val="3D0263"/>
                  </a:solidFill>
                  <a:cs typeface="+mn-ea"/>
                  <a:sym typeface="+mn-lt"/>
                </a:rPr>
                <a:t>Add title</a:t>
              </a:r>
              <a:endParaRPr lang="zh-CN" altLang="en-US" sz="2800" spc="300" dirty="0">
                <a:solidFill>
                  <a:srgbClr val="3D0263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0051A18-5BA2-4D38-A230-9BD0ECB95F8E}"/>
                </a:ext>
              </a:extLst>
            </p:cNvPr>
            <p:cNvSpPr txBox="1"/>
            <p:nvPr/>
          </p:nvSpPr>
          <p:spPr>
            <a:xfrm>
              <a:off x="2567900" y="951395"/>
              <a:ext cx="2608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Fill in the description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0A38F65F-673B-47DC-A823-F5B918261339}"/>
              </a:ext>
            </a:extLst>
          </p:cNvPr>
          <p:cNvSpPr/>
          <p:nvPr/>
        </p:nvSpPr>
        <p:spPr>
          <a:xfrm>
            <a:off x="1936632" y="5468331"/>
            <a:ext cx="8318737" cy="45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content that matches the title.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1565FC4-3EA2-4E4B-9DC3-A247AB3CAE90}"/>
              </a:ext>
            </a:extLst>
          </p:cNvPr>
          <p:cNvGrpSpPr/>
          <p:nvPr/>
        </p:nvGrpSpPr>
        <p:grpSpPr>
          <a:xfrm>
            <a:off x="785260" y="5727759"/>
            <a:ext cx="738740" cy="501543"/>
            <a:chOff x="785260" y="5727759"/>
            <a:chExt cx="738740" cy="501543"/>
          </a:xfrm>
        </p:grpSpPr>
        <p:sp>
          <p:nvSpPr>
            <p:cNvPr id="26" name="iconfont-10774-5766785">
              <a:extLst>
                <a:ext uri="{FF2B5EF4-FFF2-40B4-BE49-F238E27FC236}">
                  <a16:creationId xmlns:a16="http://schemas.microsoft.com/office/drawing/2014/main" id="{DBB6FCB8-3EAC-4EB7-B86A-9C7F75D50C06}"/>
                </a:ext>
              </a:extLst>
            </p:cNvPr>
            <p:cNvSpPr/>
            <p:nvPr/>
          </p:nvSpPr>
          <p:spPr>
            <a:xfrm>
              <a:off x="914805" y="5727759"/>
              <a:ext cx="434618" cy="428972"/>
            </a:xfrm>
            <a:custGeom>
              <a:avLst/>
              <a:gdLst>
                <a:gd name="T0" fmla="*/ 12080 w 12347"/>
                <a:gd name="T1" fmla="*/ 2693 h 12186"/>
                <a:gd name="T2" fmla="*/ 9680 w 12347"/>
                <a:gd name="T3" fmla="*/ 266 h 12186"/>
                <a:gd name="T4" fmla="*/ 8720 w 12347"/>
                <a:gd name="T5" fmla="*/ 266 h 12186"/>
                <a:gd name="T6" fmla="*/ 533 w 12347"/>
                <a:gd name="T7" fmla="*/ 8426 h 12186"/>
                <a:gd name="T8" fmla="*/ 347 w 12347"/>
                <a:gd name="T9" fmla="*/ 8826 h 12186"/>
                <a:gd name="T10" fmla="*/ 27 w 12347"/>
                <a:gd name="T11" fmla="*/ 11413 h 12186"/>
                <a:gd name="T12" fmla="*/ 213 w 12347"/>
                <a:gd name="T13" fmla="*/ 11973 h 12186"/>
                <a:gd name="T14" fmla="*/ 720 w 12347"/>
                <a:gd name="T15" fmla="*/ 12186 h 12186"/>
                <a:gd name="T16" fmla="*/ 773 w 12347"/>
                <a:gd name="T17" fmla="*/ 12186 h 12186"/>
                <a:gd name="T18" fmla="*/ 3493 w 12347"/>
                <a:gd name="T19" fmla="*/ 12026 h 12186"/>
                <a:gd name="T20" fmla="*/ 3947 w 12347"/>
                <a:gd name="T21" fmla="*/ 11840 h 12186"/>
                <a:gd name="T22" fmla="*/ 12107 w 12347"/>
                <a:gd name="T23" fmla="*/ 3680 h 12186"/>
                <a:gd name="T24" fmla="*/ 12080 w 12347"/>
                <a:gd name="T25" fmla="*/ 2693 h 1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47" h="12186">
                  <a:moveTo>
                    <a:pt x="12080" y="2693"/>
                  </a:moveTo>
                  <a:lnTo>
                    <a:pt x="9680" y="266"/>
                  </a:lnTo>
                  <a:cubicBezTo>
                    <a:pt x="9413" y="0"/>
                    <a:pt x="8960" y="0"/>
                    <a:pt x="8720" y="266"/>
                  </a:cubicBezTo>
                  <a:lnTo>
                    <a:pt x="533" y="8426"/>
                  </a:lnTo>
                  <a:cubicBezTo>
                    <a:pt x="427" y="8533"/>
                    <a:pt x="347" y="8666"/>
                    <a:pt x="347" y="8826"/>
                  </a:cubicBezTo>
                  <a:lnTo>
                    <a:pt x="27" y="11413"/>
                  </a:lnTo>
                  <a:cubicBezTo>
                    <a:pt x="0" y="11626"/>
                    <a:pt x="80" y="11813"/>
                    <a:pt x="213" y="11973"/>
                  </a:cubicBezTo>
                  <a:cubicBezTo>
                    <a:pt x="347" y="12106"/>
                    <a:pt x="533" y="12186"/>
                    <a:pt x="720" y="12186"/>
                  </a:cubicBezTo>
                  <a:lnTo>
                    <a:pt x="773" y="12186"/>
                  </a:lnTo>
                  <a:lnTo>
                    <a:pt x="3493" y="12026"/>
                  </a:lnTo>
                  <a:cubicBezTo>
                    <a:pt x="3653" y="12026"/>
                    <a:pt x="3813" y="11946"/>
                    <a:pt x="3947" y="11840"/>
                  </a:cubicBezTo>
                  <a:lnTo>
                    <a:pt x="12107" y="3680"/>
                  </a:lnTo>
                  <a:cubicBezTo>
                    <a:pt x="12347" y="3413"/>
                    <a:pt x="12347" y="2960"/>
                    <a:pt x="12080" y="2693"/>
                  </a:cubicBezTo>
                  <a:close/>
                </a:path>
              </a:pathLst>
            </a:custGeom>
            <a:solidFill>
              <a:srgbClr val="840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0EDFD600-B430-4502-83BE-D65E152376A2}"/>
                </a:ext>
              </a:extLst>
            </p:cNvPr>
            <p:cNvCxnSpPr>
              <a:cxnSpLocks/>
            </p:cNvCxnSpPr>
            <p:nvPr/>
          </p:nvCxnSpPr>
          <p:spPr>
            <a:xfrm>
              <a:off x="785260" y="6229302"/>
              <a:ext cx="738740" cy="0"/>
            </a:xfrm>
            <a:prstGeom prst="line">
              <a:avLst/>
            </a:prstGeom>
            <a:ln>
              <a:solidFill>
                <a:srgbClr val="D79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7ED5DC6B-B4F4-40E9-B91F-93032593B59E}"/>
              </a:ext>
            </a:extLst>
          </p:cNvPr>
          <p:cNvGrpSpPr/>
          <p:nvPr/>
        </p:nvGrpSpPr>
        <p:grpSpPr>
          <a:xfrm>
            <a:off x="1870661" y="1877444"/>
            <a:ext cx="2155098" cy="3025514"/>
            <a:chOff x="1870661" y="1877444"/>
            <a:chExt cx="2155098" cy="3025514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1010950-02E2-4F9E-A653-CE73D21BDC4C}"/>
                </a:ext>
              </a:extLst>
            </p:cNvPr>
            <p:cNvSpPr/>
            <p:nvPr/>
          </p:nvSpPr>
          <p:spPr>
            <a:xfrm>
              <a:off x="1870661" y="1877444"/>
              <a:ext cx="2155098" cy="30255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D799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D98E2D03-765D-4E17-967A-E54C3BA12BFA}"/>
                </a:ext>
              </a:extLst>
            </p:cNvPr>
            <p:cNvGrpSpPr/>
            <p:nvPr/>
          </p:nvGrpSpPr>
          <p:grpSpPr>
            <a:xfrm>
              <a:off x="2045353" y="2102351"/>
              <a:ext cx="1785110" cy="2749904"/>
              <a:chOff x="1987297" y="2102351"/>
              <a:chExt cx="1785110" cy="2749904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E8EB754A-FD29-4A0B-BC0B-FB29F4F1B83C}"/>
                  </a:ext>
                </a:extLst>
              </p:cNvPr>
              <p:cNvSpPr/>
              <p:nvPr/>
            </p:nvSpPr>
            <p:spPr>
              <a:xfrm>
                <a:off x="1987297" y="2599258"/>
                <a:ext cx="1292662" cy="2026973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6A8F2FD-8A4B-4747-9878-DDCF02F7AE4E}"/>
                  </a:ext>
                </a:extLst>
              </p:cNvPr>
              <p:cNvSpPr txBox="1"/>
              <p:nvPr/>
            </p:nvSpPr>
            <p:spPr>
              <a:xfrm>
                <a:off x="3279964" y="3354088"/>
                <a:ext cx="492443" cy="1498167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zh-CN" sz="2000" spc="300" dirty="0">
                    <a:solidFill>
                      <a:srgbClr val="3D0263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000" spc="300" dirty="0">
                  <a:solidFill>
                    <a:srgbClr val="3D0263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7C63BE34-DB5C-45E4-B0B2-807CA83E5D1F}"/>
                  </a:ext>
                </a:extLst>
              </p:cNvPr>
              <p:cNvGrpSpPr/>
              <p:nvPr/>
            </p:nvGrpSpPr>
            <p:grpSpPr>
              <a:xfrm>
                <a:off x="3326497" y="2102351"/>
                <a:ext cx="437940" cy="391885"/>
                <a:chOff x="7817307" y="2696411"/>
                <a:chExt cx="437940" cy="391885"/>
              </a:xfrm>
            </p:grpSpPr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A84860AA-50F6-423A-A8C3-1137F5DE94E8}"/>
                    </a:ext>
                  </a:extLst>
                </p:cNvPr>
                <p:cNvSpPr/>
                <p:nvPr/>
              </p:nvSpPr>
              <p:spPr>
                <a:xfrm>
                  <a:off x="7823200" y="2696411"/>
                  <a:ext cx="391885" cy="391885"/>
                </a:xfrm>
                <a:prstGeom prst="rect">
                  <a:avLst/>
                </a:prstGeom>
                <a:solidFill>
                  <a:srgbClr val="D799F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64E8899F-240C-4608-B700-29FE06609A8B}"/>
                    </a:ext>
                  </a:extLst>
                </p:cNvPr>
                <p:cNvSpPr txBox="1"/>
                <p:nvPr/>
              </p:nvSpPr>
              <p:spPr>
                <a:xfrm>
                  <a:off x="7817307" y="2723076"/>
                  <a:ext cx="43794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b="1">
                      <a:solidFill>
                        <a:schemeClr val="bg1"/>
                      </a:solidFill>
                      <a:cs typeface="+mn-ea"/>
                      <a:sym typeface="+mn-lt"/>
                    </a:rPr>
                    <a:t>01</a:t>
                  </a:r>
                  <a:endParaRPr lang="zh-CN" altLang="en-US" sz="16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02A2CE94-36C0-4090-96FC-A4D3B6B67794}"/>
              </a:ext>
            </a:extLst>
          </p:cNvPr>
          <p:cNvGrpSpPr/>
          <p:nvPr/>
        </p:nvGrpSpPr>
        <p:grpSpPr>
          <a:xfrm>
            <a:off x="8166241" y="1877443"/>
            <a:ext cx="2155098" cy="3025514"/>
            <a:chOff x="8166241" y="1877443"/>
            <a:chExt cx="2155098" cy="3025514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E5EB73D-C32E-4303-B69C-28B6F3132CEE}"/>
                </a:ext>
              </a:extLst>
            </p:cNvPr>
            <p:cNvSpPr/>
            <p:nvPr/>
          </p:nvSpPr>
          <p:spPr>
            <a:xfrm>
              <a:off x="8166241" y="1877443"/>
              <a:ext cx="2155098" cy="30255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A6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AE6CB39B-0D94-4FB3-BFEE-E2D462FFEDCF}"/>
                </a:ext>
              </a:extLst>
            </p:cNvPr>
            <p:cNvGrpSpPr/>
            <p:nvPr/>
          </p:nvGrpSpPr>
          <p:grpSpPr>
            <a:xfrm>
              <a:off x="8351237" y="2102351"/>
              <a:ext cx="1785111" cy="2749904"/>
              <a:chOff x="1987297" y="2102351"/>
              <a:chExt cx="1785111" cy="2749904"/>
            </a:xfrm>
          </p:grpSpPr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49DC7F5E-146E-4B1C-BCB7-F34BFD35391C}"/>
                  </a:ext>
                </a:extLst>
              </p:cNvPr>
              <p:cNvSpPr/>
              <p:nvPr/>
            </p:nvSpPr>
            <p:spPr>
              <a:xfrm>
                <a:off x="1987297" y="2599258"/>
                <a:ext cx="1292662" cy="2026973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F0F8DD9E-8CD9-47B3-AAEE-911E37814BA3}"/>
                  </a:ext>
                </a:extLst>
              </p:cNvPr>
              <p:cNvSpPr txBox="1"/>
              <p:nvPr/>
            </p:nvSpPr>
            <p:spPr>
              <a:xfrm>
                <a:off x="3279965" y="3354088"/>
                <a:ext cx="492443" cy="1498167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zh-CN" sz="2000" spc="300" dirty="0">
                    <a:solidFill>
                      <a:schemeClr val="accent2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000" spc="300" dirty="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4654D6AD-400D-4DCA-8D83-7D0E904AEF34}"/>
                  </a:ext>
                </a:extLst>
              </p:cNvPr>
              <p:cNvGrpSpPr/>
              <p:nvPr/>
            </p:nvGrpSpPr>
            <p:grpSpPr>
              <a:xfrm>
                <a:off x="3326497" y="2102351"/>
                <a:ext cx="437940" cy="391885"/>
                <a:chOff x="7817307" y="2696411"/>
                <a:chExt cx="437940" cy="391885"/>
              </a:xfrm>
            </p:grpSpPr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858F61A7-E1FD-45D0-A62C-CA544A3AFB91}"/>
                    </a:ext>
                  </a:extLst>
                </p:cNvPr>
                <p:cNvSpPr/>
                <p:nvPr/>
              </p:nvSpPr>
              <p:spPr>
                <a:xfrm>
                  <a:off x="7823200" y="2696411"/>
                  <a:ext cx="391885" cy="39188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C372B1EB-33F5-4A9C-BC96-07D2CD00663D}"/>
                    </a:ext>
                  </a:extLst>
                </p:cNvPr>
                <p:cNvSpPr txBox="1"/>
                <p:nvPr/>
              </p:nvSpPr>
              <p:spPr>
                <a:xfrm>
                  <a:off x="7817307" y="2723076"/>
                  <a:ext cx="43794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b="1">
                      <a:solidFill>
                        <a:schemeClr val="bg1"/>
                      </a:solidFill>
                      <a:cs typeface="+mn-ea"/>
                      <a:sym typeface="+mn-lt"/>
                    </a:rPr>
                    <a:t>02</a:t>
                  </a:r>
                  <a:endParaRPr lang="zh-CN" altLang="en-US" sz="16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44" name="iconfont-1000-785033">
            <a:extLst>
              <a:ext uri="{FF2B5EF4-FFF2-40B4-BE49-F238E27FC236}">
                <a16:creationId xmlns:a16="http://schemas.microsoft.com/office/drawing/2014/main" id="{8ED04D68-23DF-4F0C-874B-7CAC46AA75C8}"/>
              </a:ext>
            </a:extLst>
          </p:cNvPr>
          <p:cNvSpPr/>
          <p:nvPr/>
        </p:nvSpPr>
        <p:spPr>
          <a:xfrm>
            <a:off x="11045327" y="721836"/>
            <a:ext cx="246787" cy="211525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840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554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091A52BA-BC8E-40FF-A777-D07EBDB1AB74}"/>
              </a:ext>
            </a:extLst>
          </p:cNvPr>
          <p:cNvGrpSpPr/>
          <p:nvPr/>
        </p:nvGrpSpPr>
        <p:grpSpPr>
          <a:xfrm>
            <a:off x="785260" y="721836"/>
            <a:ext cx="10506854" cy="5507466"/>
            <a:chOff x="785260" y="721836"/>
            <a:chExt cx="10506854" cy="5507466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3DDC5BA1-79EF-4305-B528-8BC175649372}"/>
                </a:ext>
              </a:extLst>
            </p:cNvPr>
            <p:cNvGrpSpPr/>
            <p:nvPr/>
          </p:nvGrpSpPr>
          <p:grpSpPr>
            <a:xfrm>
              <a:off x="785260" y="5727759"/>
              <a:ext cx="738740" cy="501543"/>
              <a:chOff x="785260" y="5727759"/>
              <a:chExt cx="738740" cy="501543"/>
            </a:xfrm>
          </p:grpSpPr>
          <p:sp>
            <p:nvSpPr>
              <p:cNvPr id="32" name="iconfont-10774-5766785">
                <a:extLst>
                  <a:ext uri="{FF2B5EF4-FFF2-40B4-BE49-F238E27FC236}">
                    <a16:creationId xmlns:a16="http://schemas.microsoft.com/office/drawing/2014/main" id="{D45C60A8-EB24-4F4F-BA0E-E0696C7192E5}"/>
                  </a:ext>
                </a:extLst>
              </p:cNvPr>
              <p:cNvSpPr/>
              <p:nvPr/>
            </p:nvSpPr>
            <p:spPr>
              <a:xfrm>
                <a:off x="914805" y="5727759"/>
                <a:ext cx="434618" cy="428972"/>
              </a:xfrm>
              <a:custGeom>
                <a:avLst/>
                <a:gdLst>
                  <a:gd name="T0" fmla="*/ 12080 w 12347"/>
                  <a:gd name="T1" fmla="*/ 2693 h 12186"/>
                  <a:gd name="T2" fmla="*/ 9680 w 12347"/>
                  <a:gd name="T3" fmla="*/ 266 h 12186"/>
                  <a:gd name="T4" fmla="*/ 8720 w 12347"/>
                  <a:gd name="T5" fmla="*/ 266 h 12186"/>
                  <a:gd name="T6" fmla="*/ 533 w 12347"/>
                  <a:gd name="T7" fmla="*/ 8426 h 12186"/>
                  <a:gd name="T8" fmla="*/ 347 w 12347"/>
                  <a:gd name="T9" fmla="*/ 8826 h 12186"/>
                  <a:gd name="T10" fmla="*/ 27 w 12347"/>
                  <a:gd name="T11" fmla="*/ 11413 h 12186"/>
                  <a:gd name="T12" fmla="*/ 213 w 12347"/>
                  <a:gd name="T13" fmla="*/ 11973 h 12186"/>
                  <a:gd name="T14" fmla="*/ 720 w 12347"/>
                  <a:gd name="T15" fmla="*/ 12186 h 12186"/>
                  <a:gd name="T16" fmla="*/ 773 w 12347"/>
                  <a:gd name="T17" fmla="*/ 12186 h 12186"/>
                  <a:gd name="T18" fmla="*/ 3493 w 12347"/>
                  <a:gd name="T19" fmla="*/ 12026 h 12186"/>
                  <a:gd name="T20" fmla="*/ 3947 w 12347"/>
                  <a:gd name="T21" fmla="*/ 11840 h 12186"/>
                  <a:gd name="T22" fmla="*/ 12107 w 12347"/>
                  <a:gd name="T23" fmla="*/ 3680 h 12186"/>
                  <a:gd name="T24" fmla="*/ 12080 w 12347"/>
                  <a:gd name="T25" fmla="*/ 2693 h 12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347" h="12186">
                    <a:moveTo>
                      <a:pt x="12080" y="2693"/>
                    </a:moveTo>
                    <a:lnTo>
                      <a:pt x="9680" y="266"/>
                    </a:lnTo>
                    <a:cubicBezTo>
                      <a:pt x="9413" y="0"/>
                      <a:pt x="8960" y="0"/>
                      <a:pt x="8720" y="266"/>
                    </a:cubicBezTo>
                    <a:lnTo>
                      <a:pt x="533" y="8426"/>
                    </a:lnTo>
                    <a:cubicBezTo>
                      <a:pt x="427" y="8533"/>
                      <a:pt x="347" y="8666"/>
                      <a:pt x="347" y="8826"/>
                    </a:cubicBezTo>
                    <a:lnTo>
                      <a:pt x="27" y="11413"/>
                    </a:lnTo>
                    <a:cubicBezTo>
                      <a:pt x="0" y="11626"/>
                      <a:pt x="80" y="11813"/>
                      <a:pt x="213" y="11973"/>
                    </a:cubicBezTo>
                    <a:cubicBezTo>
                      <a:pt x="347" y="12106"/>
                      <a:pt x="533" y="12186"/>
                      <a:pt x="720" y="12186"/>
                    </a:cubicBezTo>
                    <a:lnTo>
                      <a:pt x="773" y="12186"/>
                    </a:lnTo>
                    <a:lnTo>
                      <a:pt x="3493" y="12026"/>
                    </a:lnTo>
                    <a:cubicBezTo>
                      <a:pt x="3653" y="12026"/>
                      <a:pt x="3813" y="11946"/>
                      <a:pt x="3947" y="11840"/>
                    </a:cubicBezTo>
                    <a:lnTo>
                      <a:pt x="12107" y="3680"/>
                    </a:lnTo>
                    <a:cubicBezTo>
                      <a:pt x="12347" y="3413"/>
                      <a:pt x="12347" y="2960"/>
                      <a:pt x="12080" y="2693"/>
                    </a:cubicBezTo>
                    <a:close/>
                  </a:path>
                </a:pathLst>
              </a:custGeom>
              <a:solidFill>
                <a:srgbClr val="8404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F1B38D50-AFF2-40DB-A0C5-30B8E2D90B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5260" y="6229302"/>
                <a:ext cx="738740" cy="0"/>
              </a:xfrm>
              <a:prstGeom prst="line">
                <a:avLst/>
              </a:prstGeom>
              <a:ln>
                <a:solidFill>
                  <a:srgbClr val="D799F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iconfont-1000-785033">
              <a:extLst>
                <a:ext uri="{FF2B5EF4-FFF2-40B4-BE49-F238E27FC236}">
                  <a16:creationId xmlns:a16="http://schemas.microsoft.com/office/drawing/2014/main" id="{87FB2F4C-6E88-4022-BC71-17C132A71C03}"/>
                </a:ext>
              </a:extLst>
            </p:cNvPr>
            <p:cNvSpPr/>
            <p:nvPr/>
          </p:nvSpPr>
          <p:spPr>
            <a:xfrm>
              <a:off x="11045327" y="721836"/>
              <a:ext cx="246787" cy="211525"/>
            </a:xfrm>
            <a:custGeom>
              <a:avLst/>
              <a:gdLst>
                <a:gd name="T0" fmla="*/ 9503 w 10234"/>
                <a:gd name="T1" fmla="*/ 5117 h 8772"/>
                <a:gd name="T2" fmla="*/ 731 w 10234"/>
                <a:gd name="T3" fmla="*/ 5117 h 8772"/>
                <a:gd name="T4" fmla="*/ 0 w 10234"/>
                <a:gd name="T5" fmla="*/ 4386 h 8772"/>
                <a:gd name="T6" fmla="*/ 731 w 10234"/>
                <a:gd name="T7" fmla="*/ 3655 h 8772"/>
                <a:gd name="T8" fmla="*/ 9503 w 10234"/>
                <a:gd name="T9" fmla="*/ 3655 h 8772"/>
                <a:gd name="T10" fmla="*/ 10234 w 10234"/>
                <a:gd name="T11" fmla="*/ 4386 h 8772"/>
                <a:gd name="T12" fmla="*/ 9503 w 10234"/>
                <a:gd name="T13" fmla="*/ 5117 h 8772"/>
                <a:gd name="T14" fmla="*/ 9503 w 10234"/>
                <a:gd name="T15" fmla="*/ 8772 h 8772"/>
                <a:gd name="T16" fmla="*/ 731 w 10234"/>
                <a:gd name="T17" fmla="*/ 8772 h 8772"/>
                <a:gd name="T18" fmla="*/ 0 w 10234"/>
                <a:gd name="T19" fmla="*/ 8041 h 8772"/>
                <a:gd name="T20" fmla="*/ 731 w 10234"/>
                <a:gd name="T21" fmla="*/ 7310 h 8772"/>
                <a:gd name="T22" fmla="*/ 9503 w 10234"/>
                <a:gd name="T23" fmla="*/ 7310 h 8772"/>
                <a:gd name="T24" fmla="*/ 10234 w 10234"/>
                <a:gd name="T25" fmla="*/ 8041 h 8772"/>
                <a:gd name="T26" fmla="*/ 9503 w 10234"/>
                <a:gd name="T27" fmla="*/ 8772 h 8772"/>
                <a:gd name="T28" fmla="*/ 9503 w 10234"/>
                <a:gd name="T29" fmla="*/ 1462 h 8772"/>
                <a:gd name="T30" fmla="*/ 731 w 10234"/>
                <a:gd name="T31" fmla="*/ 1462 h 8772"/>
                <a:gd name="T32" fmla="*/ 0 w 10234"/>
                <a:gd name="T33" fmla="*/ 731 h 8772"/>
                <a:gd name="T34" fmla="*/ 731 w 10234"/>
                <a:gd name="T35" fmla="*/ 0 h 8772"/>
                <a:gd name="T36" fmla="*/ 9503 w 10234"/>
                <a:gd name="T37" fmla="*/ 0 h 8772"/>
                <a:gd name="T38" fmla="*/ 10234 w 10234"/>
                <a:gd name="T39" fmla="*/ 731 h 8772"/>
                <a:gd name="T40" fmla="*/ 9503 w 10234"/>
                <a:gd name="T41" fmla="*/ 1462 h 8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34" h="8772">
                  <a:moveTo>
                    <a:pt x="9503" y="5117"/>
                  </a:moveTo>
                  <a:lnTo>
                    <a:pt x="731" y="5117"/>
                  </a:lnTo>
                  <a:cubicBezTo>
                    <a:pt x="328" y="5117"/>
                    <a:pt x="0" y="4790"/>
                    <a:pt x="0" y="4386"/>
                  </a:cubicBezTo>
                  <a:cubicBezTo>
                    <a:pt x="0" y="3982"/>
                    <a:pt x="328" y="3655"/>
                    <a:pt x="731" y="3655"/>
                  </a:cubicBezTo>
                  <a:lnTo>
                    <a:pt x="9503" y="3655"/>
                  </a:lnTo>
                  <a:cubicBezTo>
                    <a:pt x="9906" y="3655"/>
                    <a:pt x="10234" y="3982"/>
                    <a:pt x="10234" y="4386"/>
                  </a:cubicBezTo>
                  <a:cubicBezTo>
                    <a:pt x="10234" y="4790"/>
                    <a:pt x="9906" y="5117"/>
                    <a:pt x="9503" y="5117"/>
                  </a:cubicBezTo>
                  <a:close/>
                  <a:moveTo>
                    <a:pt x="9503" y="8772"/>
                  </a:moveTo>
                  <a:lnTo>
                    <a:pt x="731" y="8772"/>
                  </a:lnTo>
                  <a:cubicBezTo>
                    <a:pt x="328" y="8772"/>
                    <a:pt x="0" y="8444"/>
                    <a:pt x="0" y="8041"/>
                  </a:cubicBezTo>
                  <a:cubicBezTo>
                    <a:pt x="0" y="7637"/>
                    <a:pt x="328" y="7310"/>
                    <a:pt x="731" y="7310"/>
                  </a:cubicBezTo>
                  <a:lnTo>
                    <a:pt x="9503" y="7310"/>
                  </a:lnTo>
                  <a:cubicBezTo>
                    <a:pt x="9906" y="7310"/>
                    <a:pt x="10234" y="7637"/>
                    <a:pt x="10234" y="8041"/>
                  </a:cubicBezTo>
                  <a:cubicBezTo>
                    <a:pt x="10234" y="8444"/>
                    <a:pt x="9906" y="8772"/>
                    <a:pt x="9503" y="8772"/>
                  </a:cubicBezTo>
                  <a:close/>
                  <a:moveTo>
                    <a:pt x="9503" y="1462"/>
                  </a:moveTo>
                  <a:lnTo>
                    <a:pt x="731" y="1462"/>
                  </a:lnTo>
                  <a:cubicBezTo>
                    <a:pt x="328" y="1462"/>
                    <a:pt x="0" y="1135"/>
                    <a:pt x="0" y="731"/>
                  </a:cubicBezTo>
                  <a:cubicBezTo>
                    <a:pt x="0" y="328"/>
                    <a:pt x="328" y="0"/>
                    <a:pt x="731" y="0"/>
                  </a:cubicBezTo>
                  <a:lnTo>
                    <a:pt x="9503" y="0"/>
                  </a:lnTo>
                  <a:cubicBezTo>
                    <a:pt x="9906" y="0"/>
                    <a:pt x="10234" y="328"/>
                    <a:pt x="10234" y="731"/>
                  </a:cubicBezTo>
                  <a:cubicBezTo>
                    <a:pt x="10234" y="1135"/>
                    <a:pt x="9906" y="1462"/>
                    <a:pt x="9503" y="14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D7CEA330-6EA3-436B-9621-9C8535589243}"/>
              </a:ext>
            </a:extLst>
          </p:cNvPr>
          <p:cNvSpPr/>
          <p:nvPr/>
        </p:nvSpPr>
        <p:spPr>
          <a:xfrm>
            <a:off x="1746664" y="3700982"/>
            <a:ext cx="9101053" cy="2248259"/>
          </a:xfrm>
          <a:prstGeom prst="rect">
            <a:avLst/>
          </a:prstGeom>
          <a:solidFill>
            <a:schemeClr val="bg1"/>
          </a:solidFill>
          <a:ln>
            <a:solidFill>
              <a:srgbClr val="D79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0E20533-8528-4441-86BB-2C34B5485509}"/>
              </a:ext>
            </a:extLst>
          </p:cNvPr>
          <p:cNvGrpSpPr/>
          <p:nvPr/>
        </p:nvGrpSpPr>
        <p:grpSpPr>
          <a:xfrm>
            <a:off x="1937864" y="590872"/>
            <a:ext cx="2624407" cy="784941"/>
            <a:chOff x="2551899" y="443453"/>
            <a:chExt cx="2624407" cy="78494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4981D33-BA08-4601-BB0D-D837C8642E3C}"/>
                </a:ext>
              </a:extLst>
            </p:cNvPr>
            <p:cNvSpPr txBox="1"/>
            <p:nvPr/>
          </p:nvSpPr>
          <p:spPr>
            <a:xfrm>
              <a:off x="2551899" y="443453"/>
              <a:ext cx="2010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spc="300" dirty="0">
                  <a:solidFill>
                    <a:srgbClr val="3D0263"/>
                  </a:solidFill>
                  <a:cs typeface="+mn-ea"/>
                  <a:sym typeface="+mn-lt"/>
                </a:rPr>
                <a:t>Add title</a:t>
              </a:r>
              <a:endParaRPr lang="zh-CN" altLang="en-US" sz="2800" spc="300" dirty="0">
                <a:solidFill>
                  <a:srgbClr val="3D0263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90A8395-B5AA-420B-8FE1-B90B9F55CF80}"/>
                </a:ext>
              </a:extLst>
            </p:cNvPr>
            <p:cNvSpPr txBox="1"/>
            <p:nvPr/>
          </p:nvSpPr>
          <p:spPr>
            <a:xfrm>
              <a:off x="2567900" y="951395"/>
              <a:ext cx="2608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Fill in the description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2A145495-BD70-484A-8CA6-F3F9710F99C4}"/>
              </a:ext>
            </a:extLst>
          </p:cNvPr>
          <p:cNvSpPr/>
          <p:nvPr/>
        </p:nvSpPr>
        <p:spPr>
          <a:xfrm>
            <a:off x="5664882" y="2710549"/>
            <a:ext cx="4445398" cy="45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6B2D995-9A7C-4330-B362-46A1580C5550}"/>
              </a:ext>
            </a:extLst>
          </p:cNvPr>
          <p:cNvGrpSpPr/>
          <p:nvPr/>
        </p:nvGrpSpPr>
        <p:grpSpPr>
          <a:xfrm>
            <a:off x="5691132" y="1996902"/>
            <a:ext cx="1831435" cy="616858"/>
            <a:chOff x="2109045" y="2993572"/>
            <a:chExt cx="1831435" cy="61685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7A914BD-7A32-4781-B45B-05305A1431EA}"/>
                </a:ext>
              </a:extLst>
            </p:cNvPr>
            <p:cNvSpPr/>
            <p:nvPr/>
          </p:nvSpPr>
          <p:spPr>
            <a:xfrm>
              <a:off x="2109045" y="2993572"/>
              <a:ext cx="1831435" cy="537028"/>
            </a:xfrm>
            <a:prstGeom prst="rect">
              <a:avLst/>
            </a:prstGeom>
            <a:solidFill>
              <a:srgbClr val="D79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15D2956-AB4D-49E9-BB3E-99C9980090BD}"/>
                </a:ext>
              </a:extLst>
            </p:cNvPr>
            <p:cNvSpPr/>
            <p:nvPr/>
          </p:nvSpPr>
          <p:spPr>
            <a:xfrm>
              <a:off x="2206171" y="3073402"/>
              <a:ext cx="1705281" cy="5370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A55FE3B-5758-4073-A866-682129E78F4E}"/>
                </a:ext>
              </a:extLst>
            </p:cNvPr>
            <p:cNvSpPr txBox="1"/>
            <p:nvPr/>
          </p:nvSpPr>
          <p:spPr>
            <a:xfrm>
              <a:off x="2302362" y="3129456"/>
              <a:ext cx="1455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3D0263"/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rgbClr val="3D026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752BE5B-02CA-480F-8C06-17E0A0BBBB2C}"/>
              </a:ext>
            </a:extLst>
          </p:cNvPr>
          <p:cNvGrpSpPr/>
          <p:nvPr/>
        </p:nvGrpSpPr>
        <p:grpSpPr>
          <a:xfrm>
            <a:off x="5732207" y="4292390"/>
            <a:ext cx="2155374" cy="1171251"/>
            <a:chOff x="5841997" y="4578491"/>
            <a:chExt cx="2155374" cy="1171251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9E10618-5C58-452D-9165-2BAAD5BAE047}"/>
                </a:ext>
              </a:extLst>
            </p:cNvPr>
            <p:cNvSpPr txBox="1"/>
            <p:nvPr/>
          </p:nvSpPr>
          <p:spPr>
            <a:xfrm>
              <a:off x="6365686" y="4605156"/>
              <a:ext cx="1136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accent2"/>
                  </a:solidFill>
                  <a:cs typeface="+mn-ea"/>
                  <a:sym typeface="+mn-lt"/>
                </a:rPr>
                <a:t>Add title</a:t>
              </a:r>
              <a:endParaRPr lang="zh-CN" altLang="en-US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D198436-4717-4F2A-A12F-8A40813F051A}"/>
                </a:ext>
              </a:extLst>
            </p:cNvPr>
            <p:cNvSpPr/>
            <p:nvPr/>
          </p:nvSpPr>
          <p:spPr>
            <a:xfrm>
              <a:off x="5841997" y="4974465"/>
              <a:ext cx="2155374" cy="775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CB9F7CB-23C6-4CFF-A2CF-D6C87B541CD1}"/>
                </a:ext>
              </a:extLst>
            </p:cNvPr>
            <p:cNvGrpSpPr/>
            <p:nvPr/>
          </p:nvGrpSpPr>
          <p:grpSpPr>
            <a:xfrm>
              <a:off x="5889854" y="4578491"/>
              <a:ext cx="425116" cy="391885"/>
              <a:chOff x="7817307" y="2696411"/>
              <a:chExt cx="425116" cy="391885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88A9690D-A1C4-424A-A30D-FE5982EC7D52}"/>
                  </a:ext>
                </a:extLst>
              </p:cNvPr>
              <p:cNvSpPr/>
              <p:nvPr/>
            </p:nvSpPr>
            <p:spPr>
              <a:xfrm>
                <a:off x="7823200" y="2696411"/>
                <a:ext cx="391885" cy="391885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170BDD82-63A5-409C-918B-028AE7F19738}"/>
                  </a:ext>
                </a:extLst>
              </p:cNvPr>
              <p:cNvSpPr txBox="1"/>
              <p:nvPr/>
            </p:nvSpPr>
            <p:spPr>
              <a:xfrm>
                <a:off x="7817307" y="2723076"/>
                <a:ext cx="425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B118689-667F-417B-BEA4-A3650910660A}"/>
              </a:ext>
            </a:extLst>
          </p:cNvPr>
          <p:cNvGrpSpPr/>
          <p:nvPr/>
        </p:nvGrpSpPr>
        <p:grpSpPr>
          <a:xfrm>
            <a:off x="8500267" y="4292390"/>
            <a:ext cx="2155374" cy="1171251"/>
            <a:chOff x="5841997" y="4578491"/>
            <a:chExt cx="2155374" cy="1171251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4A80D5F-8120-4482-9198-DC71F1020A3C}"/>
                </a:ext>
              </a:extLst>
            </p:cNvPr>
            <p:cNvSpPr txBox="1"/>
            <p:nvPr/>
          </p:nvSpPr>
          <p:spPr>
            <a:xfrm>
              <a:off x="6365686" y="4605156"/>
              <a:ext cx="1136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9B3A73C6-D791-4499-9259-E4D5BC2C6BF9}"/>
                </a:ext>
              </a:extLst>
            </p:cNvPr>
            <p:cNvSpPr/>
            <p:nvPr/>
          </p:nvSpPr>
          <p:spPr>
            <a:xfrm>
              <a:off x="5841997" y="4974465"/>
              <a:ext cx="2155374" cy="775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5B09F01A-9CED-40E2-962C-C82C909DADBC}"/>
                </a:ext>
              </a:extLst>
            </p:cNvPr>
            <p:cNvGrpSpPr/>
            <p:nvPr/>
          </p:nvGrpSpPr>
          <p:grpSpPr>
            <a:xfrm>
              <a:off x="5889854" y="4578491"/>
              <a:ext cx="425116" cy="391885"/>
              <a:chOff x="7817307" y="2696411"/>
              <a:chExt cx="425116" cy="391885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13F0F458-FC5F-4ADB-98E9-D6813C5A9932}"/>
                  </a:ext>
                </a:extLst>
              </p:cNvPr>
              <p:cNvSpPr/>
              <p:nvPr/>
            </p:nvSpPr>
            <p:spPr>
              <a:xfrm>
                <a:off x="7823200" y="2696411"/>
                <a:ext cx="391885" cy="391885"/>
              </a:xfrm>
              <a:prstGeom prst="rect">
                <a:avLst/>
              </a:prstGeom>
              <a:solidFill>
                <a:srgbClr val="D799F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63BC3A9-134A-4BCA-B299-39D3C939FF6C}"/>
                  </a:ext>
                </a:extLst>
              </p:cNvPr>
              <p:cNvSpPr txBox="1"/>
              <p:nvPr/>
            </p:nvSpPr>
            <p:spPr>
              <a:xfrm>
                <a:off x="7817307" y="2723076"/>
                <a:ext cx="425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48990F70-B73F-471B-870F-CD1F97C909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t="13271" r="13673" b="17459"/>
          <a:stretch>
            <a:fillRect/>
          </a:stretch>
        </p:blipFill>
        <p:spPr>
          <a:xfrm>
            <a:off x="2312700" y="1791677"/>
            <a:ext cx="2806821" cy="3741700"/>
          </a:xfrm>
          <a:custGeom>
            <a:avLst/>
            <a:gdLst>
              <a:gd name="connsiteX0" fmla="*/ 0 w 2806821"/>
              <a:gd name="connsiteY0" fmla="*/ 0 h 3741700"/>
              <a:gd name="connsiteX1" fmla="*/ 2806821 w 2806821"/>
              <a:gd name="connsiteY1" fmla="*/ 0 h 3741700"/>
              <a:gd name="connsiteX2" fmla="*/ 2806821 w 2806821"/>
              <a:gd name="connsiteY2" fmla="*/ 3741700 h 3741700"/>
              <a:gd name="connsiteX3" fmla="*/ 0 w 2806821"/>
              <a:gd name="connsiteY3" fmla="*/ 3741700 h 37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6821" h="3741700">
                <a:moveTo>
                  <a:pt x="0" y="0"/>
                </a:moveTo>
                <a:lnTo>
                  <a:pt x="2806821" y="0"/>
                </a:lnTo>
                <a:lnTo>
                  <a:pt x="2806821" y="3741700"/>
                </a:lnTo>
                <a:lnTo>
                  <a:pt x="0" y="3741700"/>
                </a:lnTo>
                <a:close/>
              </a:path>
            </a:pathLst>
          </a:custGeom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217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B83FA92-5E3A-442A-A1BA-E0A768768EE4}"/>
              </a:ext>
            </a:extLst>
          </p:cNvPr>
          <p:cNvSpPr/>
          <p:nvPr/>
        </p:nvSpPr>
        <p:spPr>
          <a:xfrm>
            <a:off x="1349828" y="1883755"/>
            <a:ext cx="9492343" cy="437968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F8E97DE-5A96-474B-AEBB-8789BDC7BA97}"/>
              </a:ext>
            </a:extLst>
          </p:cNvPr>
          <p:cNvSpPr/>
          <p:nvPr/>
        </p:nvSpPr>
        <p:spPr>
          <a:xfrm>
            <a:off x="2799639" y="3214938"/>
            <a:ext cx="1046440" cy="244229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25FACC8-EFEF-4C3C-8C24-05C689ADADC5}"/>
              </a:ext>
            </a:extLst>
          </p:cNvPr>
          <p:cNvGrpSpPr/>
          <p:nvPr/>
        </p:nvGrpSpPr>
        <p:grpSpPr>
          <a:xfrm>
            <a:off x="7855225" y="2852966"/>
            <a:ext cx="2682143" cy="2036096"/>
            <a:chOff x="7855225" y="2852966"/>
            <a:chExt cx="2682143" cy="2036096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E02CCD2-0A65-41B1-99A3-6529E9966EC3}"/>
                </a:ext>
              </a:extLst>
            </p:cNvPr>
            <p:cNvSpPr/>
            <p:nvPr/>
          </p:nvSpPr>
          <p:spPr>
            <a:xfrm>
              <a:off x="7859687" y="3999972"/>
              <a:ext cx="2677681" cy="889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A70E605-2C88-4523-86EE-714CDA2D64AC}"/>
                </a:ext>
              </a:extLst>
            </p:cNvPr>
            <p:cNvSpPr txBox="1"/>
            <p:nvPr/>
          </p:nvSpPr>
          <p:spPr>
            <a:xfrm>
              <a:off x="7855225" y="3523793"/>
              <a:ext cx="15359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accent2"/>
                  </a:solidFill>
                  <a:cs typeface="+mn-ea"/>
                  <a:sym typeface="+mn-lt"/>
                </a:rPr>
                <a:t>Add title</a:t>
              </a:r>
              <a:endParaRPr lang="zh-CN" altLang="en-US" sz="24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464E66FD-3035-4CEB-8695-080F171CD363}"/>
                </a:ext>
              </a:extLst>
            </p:cNvPr>
            <p:cNvGrpSpPr/>
            <p:nvPr/>
          </p:nvGrpSpPr>
          <p:grpSpPr>
            <a:xfrm>
              <a:off x="7976963" y="2852966"/>
              <a:ext cx="425116" cy="391885"/>
              <a:chOff x="7817307" y="2696411"/>
              <a:chExt cx="425116" cy="391885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77FF340D-4D20-461D-A480-7641FC60035B}"/>
                  </a:ext>
                </a:extLst>
              </p:cNvPr>
              <p:cNvSpPr/>
              <p:nvPr/>
            </p:nvSpPr>
            <p:spPr>
              <a:xfrm>
                <a:off x="7823200" y="2696411"/>
                <a:ext cx="391885" cy="391885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2DE44E6-30FD-4624-A5B1-D141EF4C455C}"/>
                  </a:ext>
                </a:extLst>
              </p:cNvPr>
              <p:cNvSpPr txBox="1"/>
              <p:nvPr/>
            </p:nvSpPr>
            <p:spPr>
              <a:xfrm>
                <a:off x="7817307" y="2723076"/>
                <a:ext cx="425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6814F56-C45E-48C4-B0CD-927BDB1C7E4A}"/>
              </a:ext>
            </a:extLst>
          </p:cNvPr>
          <p:cNvGrpSpPr/>
          <p:nvPr/>
        </p:nvGrpSpPr>
        <p:grpSpPr>
          <a:xfrm>
            <a:off x="1937864" y="590872"/>
            <a:ext cx="2624407" cy="784941"/>
            <a:chOff x="2551899" y="443453"/>
            <a:chExt cx="2624407" cy="784941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39F0DE3-E779-458A-8673-46F684BC2943}"/>
                </a:ext>
              </a:extLst>
            </p:cNvPr>
            <p:cNvSpPr txBox="1"/>
            <p:nvPr/>
          </p:nvSpPr>
          <p:spPr>
            <a:xfrm>
              <a:off x="2551899" y="443453"/>
              <a:ext cx="2010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spc="300" dirty="0">
                  <a:solidFill>
                    <a:srgbClr val="3D0263"/>
                  </a:solidFill>
                  <a:cs typeface="+mn-ea"/>
                  <a:sym typeface="+mn-lt"/>
                </a:rPr>
                <a:t>Add title</a:t>
              </a:r>
              <a:endParaRPr lang="zh-CN" altLang="en-US" sz="2800" spc="300" dirty="0">
                <a:solidFill>
                  <a:srgbClr val="3D0263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0F472B43-3303-47A6-B503-A4A92D5D782E}"/>
                </a:ext>
              </a:extLst>
            </p:cNvPr>
            <p:cNvSpPr txBox="1"/>
            <p:nvPr/>
          </p:nvSpPr>
          <p:spPr>
            <a:xfrm>
              <a:off x="2567900" y="951395"/>
              <a:ext cx="2608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Fill in the description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sp>
        <p:nvSpPr>
          <p:cNvPr id="15" name="iconfont-11899-5651474">
            <a:extLst>
              <a:ext uri="{FF2B5EF4-FFF2-40B4-BE49-F238E27FC236}">
                <a16:creationId xmlns:a16="http://schemas.microsoft.com/office/drawing/2014/main" id="{AD8F1184-6A7A-4B93-94B1-0661DD23A9D1}"/>
              </a:ext>
            </a:extLst>
          </p:cNvPr>
          <p:cNvSpPr/>
          <p:nvPr/>
        </p:nvSpPr>
        <p:spPr>
          <a:xfrm>
            <a:off x="10885522" y="663937"/>
            <a:ext cx="348727" cy="318213"/>
          </a:xfrm>
          <a:custGeom>
            <a:avLst/>
            <a:gdLst>
              <a:gd name="T0" fmla="*/ 0 w 7500"/>
              <a:gd name="T1" fmla="*/ 0 h 6842"/>
              <a:gd name="T2" fmla="*/ 0 w 7500"/>
              <a:gd name="T3" fmla="*/ 6842 h 6842"/>
              <a:gd name="T4" fmla="*/ 7500 w 7500"/>
              <a:gd name="T5" fmla="*/ 6842 h 6842"/>
              <a:gd name="T6" fmla="*/ 7500 w 7500"/>
              <a:gd name="T7" fmla="*/ 0 h 6842"/>
              <a:gd name="T8" fmla="*/ 0 w 7500"/>
              <a:gd name="T9" fmla="*/ 0 h 6842"/>
              <a:gd name="T10" fmla="*/ 3877 w 7500"/>
              <a:gd name="T11" fmla="*/ 5458 h 6842"/>
              <a:gd name="T12" fmla="*/ 3877 w 7500"/>
              <a:gd name="T13" fmla="*/ 4202 h 6842"/>
              <a:gd name="T14" fmla="*/ 1563 w 7500"/>
              <a:gd name="T15" fmla="*/ 4202 h 6842"/>
              <a:gd name="T16" fmla="*/ 1563 w 7500"/>
              <a:gd name="T17" fmla="*/ 2642 h 6842"/>
              <a:gd name="T18" fmla="*/ 3877 w 7500"/>
              <a:gd name="T19" fmla="*/ 2642 h 6842"/>
              <a:gd name="T20" fmla="*/ 3877 w 7500"/>
              <a:gd name="T21" fmla="*/ 1384 h 6842"/>
              <a:gd name="T22" fmla="*/ 5936 w 7500"/>
              <a:gd name="T23" fmla="*/ 3422 h 6842"/>
              <a:gd name="T24" fmla="*/ 3877 w 7500"/>
              <a:gd name="T25" fmla="*/ 5458 h 6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500" h="6842">
                <a:moveTo>
                  <a:pt x="0" y="0"/>
                </a:moveTo>
                <a:lnTo>
                  <a:pt x="0" y="6842"/>
                </a:lnTo>
                <a:lnTo>
                  <a:pt x="7500" y="6842"/>
                </a:lnTo>
                <a:lnTo>
                  <a:pt x="7500" y="0"/>
                </a:lnTo>
                <a:lnTo>
                  <a:pt x="0" y="0"/>
                </a:lnTo>
                <a:close/>
                <a:moveTo>
                  <a:pt x="3877" y="5458"/>
                </a:moveTo>
                <a:lnTo>
                  <a:pt x="3877" y="4202"/>
                </a:lnTo>
                <a:lnTo>
                  <a:pt x="1563" y="4202"/>
                </a:lnTo>
                <a:lnTo>
                  <a:pt x="1563" y="2642"/>
                </a:lnTo>
                <a:lnTo>
                  <a:pt x="3877" y="2642"/>
                </a:lnTo>
                <a:lnTo>
                  <a:pt x="3877" y="1384"/>
                </a:lnTo>
                <a:lnTo>
                  <a:pt x="5936" y="3422"/>
                </a:lnTo>
                <a:lnTo>
                  <a:pt x="3877" y="5458"/>
                </a:lnTo>
                <a:close/>
              </a:path>
            </a:pathLst>
          </a:custGeom>
          <a:solidFill>
            <a:srgbClr val="840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2C0EB27-1FE1-47B7-BBEF-2DE744FCB8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2512" y="2149129"/>
            <a:ext cx="3131767" cy="3848937"/>
          </a:xfrm>
          <a:custGeom>
            <a:avLst/>
            <a:gdLst>
              <a:gd name="connsiteX0" fmla="*/ 0 w 3131767"/>
              <a:gd name="connsiteY0" fmla="*/ 0 h 3848937"/>
              <a:gd name="connsiteX1" fmla="*/ 3131767 w 3131767"/>
              <a:gd name="connsiteY1" fmla="*/ 0 h 3848937"/>
              <a:gd name="connsiteX2" fmla="*/ 3131767 w 3131767"/>
              <a:gd name="connsiteY2" fmla="*/ 3848937 h 3848937"/>
              <a:gd name="connsiteX3" fmla="*/ 0 w 3131767"/>
              <a:gd name="connsiteY3" fmla="*/ 3848937 h 38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1767" h="3848937">
                <a:moveTo>
                  <a:pt x="0" y="0"/>
                </a:moveTo>
                <a:lnTo>
                  <a:pt x="3131767" y="0"/>
                </a:lnTo>
                <a:lnTo>
                  <a:pt x="3131767" y="3848937"/>
                </a:lnTo>
                <a:lnTo>
                  <a:pt x="0" y="3848937"/>
                </a:lnTo>
                <a:close/>
              </a:path>
            </a:pathLst>
          </a:custGeom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89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92ABCD5A-56F4-4040-9571-1516A25B97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4456" y="1977138"/>
            <a:ext cx="3122937" cy="4151086"/>
          </a:xfrm>
          <a:custGeom>
            <a:avLst/>
            <a:gdLst>
              <a:gd name="connsiteX0" fmla="*/ 0 w 3122937"/>
              <a:gd name="connsiteY0" fmla="*/ 0 h 4151086"/>
              <a:gd name="connsiteX1" fmla="*/ 3122937 w 3122937"/>
              <a:gd name="connsiteY1" fmla="*/ 0 h 4151086"/>
              <a:gd name="connsiteX2" fmla="*/ 3122937 w 3122937"/>
              <a:gd name="connsiteY2" fmla="*/ 4151086 h 4151086"/>
              <a:gd name="connsiteX3" fmla="*/ 0 w 3122937"/>
              <a:gd name="connsiteY3" fmla="*/ 4151086 h 415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2937" h="4151086">
                <a:moveTo>
                  <a:pt x="0" y="0"/>
                </a:moveTo>
                <a:lnTo>
                  <a:pt x="3122937" y="0"/>
                </a:lnTo>
                <a:lnTo>
                  <a:pt x="3122937" y="4151086"/>
                </a:lnTo>
                <a:lnTo>
                  <a:pt x="0" y="4151086"/>
                </a:lnTo>
                <a:close/>
              </a:path>
            </a:pathLst>
          </a:custGeom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47B24FC-B184-448B-A956-95AFCCB58D15}"/>
              </a:ext>
            </a:extLst>
          </p:cNvPr>
          <p:cNvGrpSpPr/>
          <p:nvPr/>
        </p:nvGrpSpPr>
        <p:grpSpPr>
          <a:xfrm>
            <a:off x="1937864" y="590872"/>
            <a:ext cx="2624407" cy="784941"/>
            <a:chOff x="2551899" y="443453"/>
            <a:chExt cx="2624407" cy="78494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57D31C12-49A9-4B49-B2AF-BDD2845BFE98}"/>
                </a:ext>
              </a:extLst>
            </p:cNvPr>
            <p:cNvSpPr txBox="1"/>
            <p:nvPr/>
          </p:nvSpPr>
          <p:spPr>
            <a:xfrm>
              <a:off x="2551899" y="443453"/>
              <a:ext cx="2010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spc="300" dirty="0">
                  <a:solidFill>
                    <a:srgbClr val="3D0263"/>
                  </a:solidFill>
                  <a:cs typeface="+mn-ea"/>
                  <a:sym typeface="+mn-lt"/>
                </a:rPr>
                <a:t>Add title</a:t>
              </a:r>
              <a:endParaRPr lang="zh-CN" altLang="en-US" sz="2800" spc="300" dirty="0">
                <a:solidFill>
                  <a:srgbClr val="3D0263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EF772216-D56B-485F-A68D-2468A8B08A02}"/>
                </a:ext>
              </a:extLst>
            </p:cNvPr>
            <p:cNvSpPr txBox="1"/>
            <p:nvPr/>
          </p:nvSpPr>
          <p:spPr>
            <a:xfrm>
              <a:off x="2567900" y="951395"/>
              <a:ext cx="2608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Fill in the description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sp>
        <p:nvSpPr>
          <p:cNvPr id="21" name="iconfont-11899-5651474">
            <a:extLst>
              <a:ext uri="{FF2B5EF4-FFF2-40B4-BE49-F238E27FC236}">
                <a16:creationId xmlns:a16="http://schemas.microsoft.com/office/drawing/2014/main" id="{BD7FB5A1-05FE-433D-A733-313CBB98D247}"/>
              </a:ext>
            </a:extLst>
          </p:cNvPr>
          <p:cNvSpPr/>
          <p:nvPr/>
        </p:nvSpPr>
        <p:spPr>
          <a:xfrm>
            <a:off x="10914550" y="663937"/>
            <a:ext cx="348727" cy="318213"/>
          </a:xfrm>
          <a:custGeom>
            <a:avLst/>
            <a:gdLst>
              <a:gd name="T0" fmla="*/ 0 w 7500"/>
              <a:gd name="T1" fmla="*/ 0 h 6842"/>
              <a:gd name="T2" fmla="*/ 0 w 7500"/>
              <a:gd name="T3" fmla="*/ 6842 h 6842"/>
              <a:gd name="T4" fmla="*/ 7500 w 7500"/>
              <a:gd name="T5" fmla="*/ 6842 h 6842"/>
              <a:gd name="T6" fmla="*/ 7500 w 7500"/>
              <a:gd name="T7" fmla="*/ 0 h 6842"/>
              <a:gd name="T8" fmla="*/ 0 w 7500"/>
              <a:gd name="T9" fmla="*/ 0 h 6842"/>
              <a:gd name="T10" fmla="*/ 3877 w 7500"/>
              <a:gd name="T11" fmla="*/ 5458 h 6842"/>
              <a:gd name="T12" fmla="*/ 3877 w 7500"/>
              <a:gd name="T13" fmla="*/ 4202 h 6842"/>
              <a:gd name="T14" fmla="*/ 1563 w 7500"/>
              <a:gd name="T15" fmla="*/ 4202 h 6842"/>
              <a:gd name="T16" fmla="*/ 1563 w 7500"/>
              <a:gd name="T17" fmla="*/ 2642 h 6842"/>
              <a:gd name="T18" fmla="*/ 3877 w 7500"/>
              <a:gd name="T19" fmla="*/ 2642 h 6842"/>
              <a:gd name="T20" fmla="*/ 3877 w 7500"/>
              <a:gd name="T21" fmla="*/ 1384 h 6842"/>
              <a:gd name="T22" fmla="*/ 5936 w 7500"/>
              <a:gd name="T23" fmla="*/ 3422 h 6842"/>
              <a:gd name="T24" fmla="*/ 3877 w 7500"/>
              <a:gd name="T25" fmla="*/ 5458 h 6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500" h="6842">
                <a:moveTo>
                  <a:pt x="0" y="0"/>
                </a:moveTo>
                <a:lnTo>
                  <a:pt x="0" y="6842"/>
                </a:lnTo>
                <a:lnTo>
                  <a:pt x="7500" y="6842"/>
                </a:lnTo>
                <a:lnTo>
                  <a:pt x="7500" y="0"/>
                </a:lnTo>
                <a:lnTo>
                  <a:pt x="0" y="0"/>
                </a:lnTo>
                <a:close/>
                <a:moveTo>
                  <a:pt x="3877" y="5458"/>
                </a:moveTo>
                <a:lnTo>
                  <a:pt x="3877" y="4202"/>
                </a:lnTo>
                <a:lnTo>
                  <a:pt x="1563" y="4202"/>
                </a:lnTo>
                <a:lnTo>
                  <a:pt x="1563" y="2642"/>
                </a:lnTo>
                <a:lnTo>
                  <a:pt x="3877" y="2642"/>
                </a:lnTo>
                <a:lnTo>
                  <a:pt x="3877" y="1384"/>
                </a:lnTo>
                <a:lnTo>
                  <a:pt x="5936" y="3422"/>
                </a:lnTo>
                <a:lnTo>
                  <a:pt x="3877" y="5458"/>
                </a:lnTo>
                <a:close/>
              </a:path>
            </a:pathLst>
          </a:custGeom>
          <a:solidFill>
            <a:srgbClr val="840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4E8796A-56F3-446B-B2BC-D3D69F2B811D}"/>
              </a:ext>
            </a:extLst>
          </p:cNvPr>
          <p:cNvSpPr/>
          <p:nvPr/>
        </p:nvSpPr>
        <p:spPr>
          <a:xfrm>
            <a:off x="2032354" y="2740824"/>
            <a:ext cx="4445398" cy="45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1907B2A-7E34-4465-8F84-7560E8C19F7A}"/>
              </a:ext>
            </a:extLst>
          </p:cNvPr>
          <p:cNvGrpSpPr/>
          <p:nvPr/>
        </p:nvGrpSpPr>
        <p:grpSpPr>
          <a:xfrm>
            <a:off x="2058604" y="1977138"/>
            <a:ext cx="1831435" cy="616858"/>
            <a:chOff x="2109045" y="2993572"/>
            <a:chExt cx="1831435" cy="616858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734BC865-486E-4EF5-AC2E-548158CE2B1F}"/>
                </a:ext>
              </a:extLst>
            </p:cNvPr>
            <p:cNvSpPr/>
            <p:nvPr/>
          </p:nvSpPr>
          <p:spPr>
            <a:xfrm>
              <a:off x="2109045" y="2993572"/>
              <a:ext cx="1831435" cy="537028"/>
            </a:xfrm>
            <a:prstGeom prst="rect">
              <a:avLst/>
            </a:prstGeom>
            <a:solidFill>
              <a:srgbClr val="D79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6B6B1E2F-387C-4461-B40F-860F704AA911}"/>
                </a:ext>
              </a:extLst>
            </p:cNvPr>
            <p:cNvSpPr/>
            <p:nvPr/>
          </p:nvSpPr>
          <p:spPr>
            <a:xfrm>
              <a:off x="2206171" y="3073402"/>
              <a:ext cx="1705281" cy="5370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CCA73E08-F504-4F5D-89A9-E31CAD38A69D}"/>
                </a:ext>
              </a:extLst>
            </p:cNvPr>
            <p:cNvSpPr txBox="1"/>
            <p:nvPr/>
          </p:nvSpPr>
          <p:spPr>
            <a:xfrm>
              <a:off x="2302362" y="3129456"/>
              <a:ext cx="1455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3D0263"/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rgbClr val="3D026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C5BB2104-9B13-415A-930A-9155CFC82C3C}"/>
              </a:ext>
            </a:extLst>
          </p:cNvPr>
          <p:cNvGrpSpPr/>
          <p:nvPr/>
        </p:nvGrpSpPr>
        <p:grpSpPr>
          <a:xfrm>
            <a:off x="2007546" y="3910060"/>
            <a:ext cx="5358787" cy="2246671"/>
            <a:chOff x="2007546" y="3910060"/>
            <a:chExt cx="5358787" cy="2246671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81706899-C71C-4C3F-817D-8C9A6AB16FEF}"/>
                </a:ext>
              </a:extLst>
            </p:cNvPr>
            <p:cNvSpPr/>
            <p:nvPr/>
          </p:nvSpPr>
          <p:spPr>
            <a:xfrm>
              <a:off x="2007546" y="3910060"/>
              <a:ext cx="5358787" cy="224667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A6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aphicFrame>
          <p:nvGraphicFramePr>
            <p:cNvPr id="30" name="图表 29">
              <a:extLst>
                <a:ext uri="{FF2B5EF4-FFF2-40B4-BE49-F238E27FC236}">
                  <a16:creationId xmlns:a16="http://schemas.microsoft.com/office/drawing/2014/main" id="{28D7AD35-73D8-4F75-87DD-814F7E18DDF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03996441"/>
                </p:ext>
              </p:extLst>
            </p:nvPr>
          </p:nvGraphicFramePr>
          <p:xfrm>
            <a:off x="3166959" y="4011690"/>
            <a:ext cx="3951222" cy="20434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ABEACFE-994A-4E57-9DD5-68858205A1C4}"/>
                </a:ext>
              </a:extLst>
            </p:cNvPr>
            <p:cNvSpPr txBox="1"/>
            <p:nvPr/>
          </p:nvSpPr>
          <p:spPr>
            <a:xfrm>
              <a:off x="2238439" y="4696605"/>
              <a:ext cx="6976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accent2"/>
                  </a:solidFill>
                  <a:cs typeface="+mn-ea"/>
                  <a:sym typeface="+mn-lt"/>
                </a:rPr>
                <a:t>Add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accent2"/>
                  </a:solidFill>
                  <a:cs typeface="+mn-ea"/>
                  <a:sym typeface="+mn-lt"/>
                </a:rPr>
                <a:t>title</a:t>
              </a:r>
              <a:endParaRPr lang="zh-CN" altLang="en-US" sz="20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A1A4FFB-25A4-45BC-B461-38D945372E7D}"/>
              </a:ext>
            </a:extLst>
          </p:cNvPr>
          <p:cNvGrpSpPr/>
          <p:nvPr/>
        </p:nvGrpSpPr>
        <p:grpSpPr>
          <a:xfrm>
            <a:off x="785260" y="5727759"/>
            <a:ext cx="738740" cy="501543"/>
            <a:chOff x="785260" y="5727759"/>
            <a:chExt cx="738740" cy="501543"/>
          </a:xfrm>
        </p:grpSpPr>
        <p:sp>
          <p:nvSpPr>
            <p:cNvPr id="29" name="iconfont-10774-5766785">
              <a:extLst>
                <a:ext uri="{FF2B5EF4-FFF2-40B4-BE49-F238E27FC236}">
                  <a16:creationId xmlns:a16="http://schemas.microsoft.com/office/drawing/2014/main" id="{5E1A8FF3-DD5B-4AC5-A77A-AC833211E3F7}"/>
                </a:ext>
              </a:extLst>
            </p:cNvPr>
            <p:cNvSpPr/>
            <p:nvPr/>
          </p:nvSpPr>
          <p:spPr>
            <a:xfrm>
              <a:off x="914805" y="5727759"/>
              <a:ext cx="434618" cy="428972"/>
            </a:xfrm>
            <a:custGeom>
              <a:avLst/>
              <a:gdLst>
                <a:gd name="T0" fmla="*/ 12080 w 12347"/>
                <a:gd name="T1" fmla="*/ 2693 h 12186"/>
                <a:gd name="T2" fmla="*/ 9680 w 12347"/>
                <a:gd name="T3" fmla="*/ 266 h 12186"/>
                <a:gd name="T4" fmla="*/ 8720 w 12347"/>
                <a:gd name="T5" fmla="*/ 266 h 12186"/>
                <a:gd name="T6" fmla="*/ 533 w 12347"/>
                <a:gd name="T7" fmla="*/ 8426 h 12186"/>
                <a:gd name="T8" fmla="*/ 347 w 12347"/>
                <a:gd name="T9" fmla="*/ 8826 h 12186"/>
                <a:gd name="T10" fmla="*/ 27 w 12347"/>
                <a:gd name="T11" fmla="*/ 11413 h 12186"/>
                <a:gd name="T12" fmla="*/ 213 w 12347"/>
                <a:gd name="T13" fmla="*/ 11973 h 12186"/>
                <a:gd name="T14" fmla="*/ 720 w 12347"/>
                <a:gd name="T15" fmla="*/ 12186 h 12186"/>
                <a:gd name="T16" fmla="*/ 773 w 12347"/>
                <a:gd name="T17" fmla="*/ 12186 h 12186"/>
                <a:gd name="T18" fmla="*/ 3493 w 12347"/>
                <a:gd name="T19" fmla="*/ 12026 h 12186"/>
                <a:gd name="T20" fmla="*/ 3947 w 12347"/>
                <a:gd name="T21" fmla="*/ 11840 h 12186"/>
                <a:gd name="T22" fmla="*/ 12107 w 12347"/>
                <a:gd name="T23" fmla="*/ 3680 h 12186"/>
                <a:gd name="T24" fmla="*/ 12080 w 12347"/>
                <a:gd name="T25" fmla="*/ 2693 h 1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47" h="12186">
                  <a:moveTo>
                    <a:pt x="12080" y="2693"/>
                  </a:moveTo>
                  <a:lnTo>
                    <a:pt x="9680" y="266"/>
                  </a:lnTo>
                  <a:cubicBezTo>
                    <a:pt x="9413" y="0"/>
                    <a:pt x="8960" y="0"/>
                    <a:pt x="8720" y="266"/>
                  </a:cubicBezTo>
                  <a:lnTo>
                    <a:pt x="533" y="8426"/>
                  </a:lnTo>
                  <a:cubicBezTo>
                    <a:pt x="427" y="8533"/>
                    <a:pt x="347" y="8666"/>
                    <a:pt x="347" y="8826"/>
                  </a:cubicBezTo>
                  <a:lnTo>
                    <a:pt x="27" y="11413"/>
                  </a:lnTo>
                  <a:cubicBezTo>
                    <a:pt x="0" y="11626"/>
                    <a:pt x="80" y="11813"/>
                    <a:pt x="213" y="11973"/>
                  </a:cubicBezTo>
                  <a:cubicBezTo>
                    <a:pt x="347" y="12106"/>
                    <a:pt x="533" y="12186"/>
                    <a:pt x="720" y="12186"/>
                  </a:cubicBezTo>
                  <a:lnTo>
                    <a:pt x="773" y="12186"/>
                  </a:lnTo>
                  <a:lnTo>
                    <a:pt x="3493" y="12026"/>
                  </a:lnTo>
                  <a:cubicBezTo>
                    <a:pt x="3653" y="12026"/>
                    <a:pt x="3813" y="11946"/>
                    <a:pt x="3947" y="11840"/>
                  </a:cubicBezTo>
                  <a:lnTo>
                    <a:pt x="12107" y="3680"/>
                  </a:lnTo>
                  <a:cubicBezTo>
                    <a:pt x="12347" y="3413"/>
                    <a:pt x="12347" y="2960"/>
                    <a:pt x="12080" y="2693"/>
                  </a:cubicBezTo>
                  <a:close/>
                </a:path>
              </a:pathLst>
            </a:custGeom>
            <a:solidFill>
              <a:srgbClr val="840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956001F2-C439-4965-B813-1854A18C80B1}"/>
                </a:ext>
              </a:extLst>
            </p:cNvPr>
            <p:cNvCxnSpPr>
              <a:cxnSpLocks/>
            </p:cNvCxnSpPr>
            <p:nvPr/>
          </p:nvCxnSpPr>
          <p:spPr>
            <a:xfrm>
              <a:off x="785260" y="6229302"/>
              <a:ext cx="738740" cy="0"/>
            </a:xfrm>
            <a:prstGeom prst="line">
              <a:avLst/>
            </a:prstGeom>
            <a:ln>
              <a:solidFill>
                <a:srgbClr val="D79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451721" y="665238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2523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0EB6EAC-9023-4518-829D-02691BB6152E}"/>
              </a:ext>
            </a:extLst>
          </p:cNvPr>
          <p:cNvSpPr txBox="1"/>
          <p:nvPr/>
        </p:nvSpPr>
        <p:spPr>
          <a:xfrm>
            <a:off x="8098971" y="1407295"/>
            <a:ext cx="195438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i="1">
                <a:solidFill>
                  <a:srgbClr val="FFF0E5"/>
                </a:solidFill>
                <a:cs typeface="+mn-ea"/>
                <a:sym typeface="+mn-lt"/>
              </a:rPr>
              <a:t>02</a:t>
            </a:r>
            <a:endParaRPr lang="zh-CN" altLang="en-US" sz="11500" i="1">
              <a:solidFill>
                <a:srgbClr val="FFF0E5"/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821DDE0-2E68-4CEA-9D3B-8F9C5176DD16}"/>
              </a:ext>
            </a:extLst>
          </p:cNvPr>
          <p:cNvGrpSpPr/>
          <p:nvPr/>
        </p:nvGrpSpPr>
        <p:grpSpPr>
          <a:xfrm>
            <a:off x="3561094" y="5050969"/>
            <a:ext cx="1010905" cy="1204687"/>
            <a:chOff x="3561094" y="5050969"/>
            <a:chExt cx="1010905" cy="1204687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6964266-16A5-4A7C-A8CE-E978EDE01B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8571" y="5050969"/>
              <a:ext cx="522514" cy="682172"/>
            </a:xfrm>
            <a:prstGeom prst="line">
              <a:avLst/>
            </a:prstGeom>
            <a:ln w="28575">
              <a:solidFill>
                <a:srgbClr val="FFF0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B66AD260-B9D0-4A26-B7F8-384704716D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71775" y="5050969"/>
              <a:ext cx="400224" cy="522515"/>
            </a:xfrm>
            <a:prstGeom prst="line">
              <a:avLst/>
            </a:prstGeom>
            <a:ln w="28575">
              <a:solidFill>
                <a:srgbClr val="FFF0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1BD6DD82-E1FB-409D-853C-9B0FF19B22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1094" y="5733141"/>
              <a:ext cx="400224" cy="522515"/>
            </a:xfrm>
            <a:prstGeom prst="line">
              <a:avLst/>
            </a:prstGeom>
            <a:ln w="28575">
              <a:solidFill>
                <a:srgbClr val="FFF0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EE694344-E62C-4D76-9267-9132693991A8}"/>
              </a:ext>
            </a:extLst>
          </p:cNvPr>
          <p:cNvGrpSpPr/>
          <p:nvPr/>
        </p:nvGrpSpPr>
        <p:grpSpPr>
          <a:xfrm>
            <a:off x="7936281" y="3852305"/>
            <a:ext cx="3168230" cy="1400095"/>
            <a:chOff x="7936281" y="3852305"/>
            <a:chExt cx="3168230" cy="140009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7B2842-CD6F-4C65-9B8E-64069C8C93C7}"/>
                </a:ext>
              </a:extLst>
            </p:cNvPr>
            <p:cNvSpPr/>
            <p:nvPr/>
          </p:nvSpPr>
          <p:spPr>
            <a:xfrm>
              <a:off x="7942954" y="4477123"/>
              <a:ext cx="3161557" cy="775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62ECFD9-72A7-46E2-A9E2-F1155790BF60}"/>
                </a:ext>
              </a:extLst>
            </p:cNvPr>
            <p:cNvSpPr txBox="1"/>
            <p:nvPr/>
          </p:nvSpPr>
          <p:spPr>
            <a:xfrm>
              <a:off x="7936281" y="3852305"/>
              <a:ext cx="2010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spc="300" dirty="0">
                  <a:solidFill>
                    <a:srgbClr val="FFF0E5"/>
                  </a:solidFill>
                  <a:cs typeface="+mn-ea"/>
                  <a:sym typeface="+mn-lt"/>
                </a:rPr>
                <a:t>Add title</a:t>
              </a:r>
              <a:endParaRPr lang="zh-CN" altLang="en-US" sz="2800" spc="300" dirty="0">
                <a:solidFill>
                  <a:srgbClr val="FFF0E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Oval 48">
            <a:extLst>
              <a:ext uri="{FF2B5EF4-FFF2-40B4-BE49-F238E27FC236}">
                <a16:creationId xmlns:a16="http://schemas.microsoft.com/office/drawing/2014/main" id="{3EC44AEC-EB0B-4060-B174-9D9B2A2C628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334719" y="-98644"/>
            <a:ext cx="653965" cy="1721285"/>
          </a:xfrm>
          <a:custGeom>
            <a:avLst/>
            <a:gdLst/>
            <a:ahLst/>
            <a:cxnLst/>
            <a:rect l="l" t="t" r="r" b="b"/>
            <a:pathLst>
              <a:path w="653965" h="1721285">
                <a:moveTo>
                  <a:pt x="92544" y="47300"/>
                </a:moveTo>
                <a:cubicBezTo>
                  <a:pt x="92544" y="73423"/>
                  <a:pt x="71827" y="94600"/>
                  <a:pt x="46272" y="94600"/>
                </a:cubicBezTo>
                <a:cubicBezTo>
                  <a:pt x="20717" y="94600"/>
                  <a:pt x="0" y="73423"/>
                  <a:pt x="0" y="47300"/>
                </a:cubicBezTo>
                <a:cubicBezTo>
                  <a:pt x="0" y="21177"/>
                  <a:pt x="20717" y="0"/>
                  <a:pt x="46272" y="0"/>
                </a:cubicBezTo>
                <a:cubicBezTo>
                  <a:pt x="71827" y="0"/>
                  <a:pt x="92544" y="21177"/>
                  <a:pt x="92544" y="47300"/>
                </a:cubicBezTo>
                <a:close/>
                <a:moveTo>
                  <a:pt x="94600" y="228272"/>
                </a:moveTo>
                <a:cubicBezTo>
                  <a:pt x="94600" y="254395"/>
                  <a:pt x="73883" y="275572"/>
                  <a:pt x="48328" y="275572"/>
                </a:cubicBezTo>
                <a:cubicBezTo>
                  <a:pt x="22773" y="275572"/>
                  <a:pt x="2056" y="254395"/>
                  <a:pt x="2056" y="228272"/>
                </a:cubicBezTo>
                <a:cubicBezTo>
                  <a:pt x="2056" y="202149"/>
                  <a:pt x="22773" y="180972"/>
                  <a:pt x="48328" y="180972"/>
                </a:cubicBezTo>
                <a:cubicBezTo>
                  <a:pt x="73883" y="180972"/>
                  <a:pt x="94600" y="202149"/>
                  <a:pt x="94600" y="228272"/>
                </a:cubicBezTo>
                <a:close/>
                <a:moveTo>
                  <a:pt x="96656" y="589187"/>
                </a:moveTo>
                <a:cubicBezTo>
                  <a:pt x="96656" y="614742"/>
                  <a:pt x="76400" y="635459"/>
                  <a:pt x="51413" y="635459"/>
                </a:cubicBezTo>
                <a:cubicBezTo>
                  <a:pt x="26426" y="635459"/>
                  <a:pt x="6170" y="614742"/>
                  <a:pt x="6170" y="589187"/>
                </a:cubicBezTo>
                <a:cubicBezTo>
                  <a:pt x="6170" y="563632"/>
                  <a:pt x="26426" y="542915"/>
                  <a:pt x="51413" y="542915"/>
                </a:cubicBezTo>
                <a:cubicBezTo>
                  <a:pt x="76400" y="542915"/>
                  <a:pt x="96656" y="563632"/>
                  <a:pt x="96656" y="589187"/>
                </a:cubicBezTo>
                <a:close/>
                <a:moveTo>
                  <a:pt x="96657" y="408215"/>
                </a:moveTo>
                <a:cubicBezTo>
                  <a:pt x="96657" y="433770"/>
                  <a:pt x="75940" y="454487"/>
                  <a:pt x="50385" y="454487"/>
                </a:cubicBezTo>
                <a:cubicBezTo>
                  <a:pt x="24830" y="454487"/>
                  <a:pt x="4113" y="433770"/>
                  <a:pt x="4113" y="408215"/>
                </a:cubicBezTo>
                <a:cubicBezTo>
                  <a:pt x="4113" y="382660"/>
                  <a:pt x="24830" y="361943"/>
                  <a:pt x="50385" y="361943"/>
                </a:cubicBezTo>
                <a:cubicBezTo>
                  <a:pt x="75940" y="361943"/>
                  <a:pt x="96657" y="382660"/>
                  <a:pt x="96657" y="408215"/>
                </a:cubicBezTo>
                <a:close/>
                <a:moveTo>
                  <a:pt x="98713" y="770158"/>
                </a:moveTo>
                <a:cubicBezTo>
                  <a:pt x="98713" y="795713"/>
                  <a:pt x="78457" y="816430"/>
                  <a:pt x="53470" y="816430"/>
                </a:cubicBezTo>
                <a:cubicBezTo>
                  <a:pt x="28483" y="816430"/>
                  <a:pt x="8227" y="795713"/>
                  <a:pt x="8227" y="770158"/>
                </a:cubicBezTo>
                <a:cubicBezTo>
                  <a:pt x="8227" y="744603"/>
                  <a:pt x="28483" y="723886"/>
                  <a:pt x="53470" y="723886"/>
                </a:cubicBezTo>
                <a:cubicBezTo>
                  <a:pt x="78457" y="723886"/>
                  <a:pt x="98713" y="744603"/>
                  <a:pt x="98713" y="770158"/>
                </a:cubicBezTo>
                <a:close/>
                <a:moveTo>
                  <a:pt x="100770" y="951129"/>
                </a:moveTo>
                <a:cubicBezTo>
                  <a:pt x="100770" y="976684"/>
                  <a:pt x="80053" y="997401"/>
                  <a:pt x="54498" y="997401"/>
                </a:cubicBezTo>
                <a:cubicBezTo>
                  <a:pt x="28943" y="997401"/>
                  <a:pt x="8226" y="976684"/>
                  <a:pt x="8226" y="951129"/>
                </a:cubicBezTo>
                <a:cubicBezTo>
                  <a:pt x="8226" y="925574"/>
                  <a:pt x="28943" y="904857"/>
                  <a:pt x="54498" y="904857"/>
                </a:cubicBezTo>
                <a:cubicBezTo>
                  <a:pt x="80053" y="904857"/>
                  <a:pt x="100770" y="925574"/>
                  <a:pt x="100770" y="951129"/>
                </a:cubicBezTo>
                <a:close/>
                <a:moveTo>
                  <a:pt x="102826" y="1132100"/>
                </a:moveTo>
                <a:cubicBezTo>
                  <a:pt x="102826" y="1157655"/>
                  <a:pt x="82109" y="1178372"/>
                  <a:pt x="56554" y="1178372"/>
                </a:cubicBezTo>
                <a:cubicBezTo>
                  <a:pt x="30999" y="1178372"/>
                  <a:pt x="10282" y="1157655"/>
                  <a:pt x="10282" y="1132100"/>
                </a:cubicBezTo>
                <a:cubicBezTo>
                  <a:pt x="10282" y="1106545"/>
                  <a:pt x="30999" y="1085828"/>
                  <a:pt x="56554" y="1085828"/>
                </a:cubicBezTo>
                <a:cubicBezTo>
                  <a:pt x="82109" y="1085828"/>
                  <a:pt x="102826" y="1106545"/>
                  <a:pt x="102826" y="1132100"/>
                </a:cubicBezTo>
                <a:close/>
                <a:moveTo>
                  <a:pt x="104883" y="1313071"/>
                </a:moveTo>
                <a:cubicBezTo>
                  <a:pt x="104883" y="1338626"/>
                  <a:pt x="84166" y="1359343"/>
                  <a:pt x="58611" y="1359343"/>
                </a:cubicBezTo>
                <a:cubicBezTo>
                  <a:pt x="33056" y="1359343"/>
                  <a:pt x="12339" y="1338626"/>
                  <a:pt x="12339" y="1313071"/>
                </a:cubicBezTo>
                <a:cubicBezTo>
                  <a:pt x="12339" y="1287516"/>
                  <a:pt x="33056" y="1266799"/>
                  <a:pt x="58611" y="1266799"/>
                </a:cubicBezTo>
                <a:cubicBezTo>
                  <a:pt x="84166" y="1266799"/>
                  <a:pt x="104883" y="1287516"/>
                  <a:pt x="104883" y="1313071"/>
                </a:cubicBezTo>
                <a:close/>
                <a:moveTo>
                  <a:pt x="106938" y="1673985"/>
                </a:moveTo>
                <a:cubicBezTo>
                  <a:pt x="106938" y="1700108"/>
                  <a:pt x="86682" y="1721285"/>
                  <a:pt x="61695" y="1721285"/>
                </a:cubicBezTo>
                <a:cubicBezTo>
                  <a:pt x="36708" y="1721285"/>
                  <a:pt x="16452" y="1700108"/>
                  <a:pt x="16452" y="1673985"/>
                </a:cubicBezTo>
                <a:cubicBezTo>
                  <a:pt x="16452" y="1647862"/>
                  <a:pt x="36708" y="1626685"/>
                  <a:pt x="61695" y="1626685"/>
                </a:cubicBezTo>
                <a:cubicBezTo>
                  <a:pt x="86682" y="1626685"/>
                  <a:pt x="106938" y="1647862"/>
                  <a:pt x="106938" y="1673985"/>
                </a:cubicBezTo>
                <a:close/>
                <a:moveTo>
                  <a:pt x="106939" y="1493014"/>
                </a:moveTo>
                <a:cubicBezTo>
                  <a:pt x="106939" y="1519137"/>
                  <a:pt x="86222" y="1540314"/>
                  <a:pt x="60667" y="1540314"/>
                </a:cubicBezTo>
                <a:cubicBezTo>
                  <a:pt x="35112" y="1540314"/>
                  <a:pt x="14395" y="1519137"/>
                  <a:pt x="14395" y="1493014"/>
                </a:cubicBezTo>
                <a:cubicBezTo>
                  <a:pt x="14395" y="1466891"/>
                  <a:pt x="35112" y="1445714"/>
                  <a:pt x="60667" y="1445714"/>
                </a:cubicBezTo>
                <a:cubicBezTo>
                  <a:pt x="86222" y="1445714"/>
                  <a:pt x="106939" y="1466891"/>
                  <a:pt x="106939" y="1493014"/>
                </a:cubicBezTo>
                <a:close/>
                <a:moveTo>
                  <a:pt x="269402" y="47300"/>
                </a:moveTo>
                <a:cubicBezTo>
                  <a:pt x="269402" y="73423"/>
                  <a:pt x="248685" y="94600"/>
                  <a:pt x="223130" y="94600"/>
                </a:cubicBezTo>
                <a:cubicBezTo>
                  <a:pt x="197575" y="94600"/>
                  <a:pt x="176858" y="73423"/>
                  <a:pt x="176858" y="47300"/>
                </a:cubicBezTo>
                <a:cubicBezTo>
                  <a:pt x="176858" y="21177"/>
                  <a:pt x="197575" y="0"/>
                  <a:pt x="223130" y="0"/>
                </a:cubicBezTo>
                <a:cubicBezTo>
                  <a:pt x="248685" y="0"/>
                  <a:pt x="269402" y="21177"/>
                  <a:pt x="269402" y="47300"/>
                </a:cubicBezTo>
                <a:close/>
                <a:moveTo>
                  <a:pt x="271458" y="228272"/>
                </a:moveTo>
                <a:cubicBezTo>
                  <a:pt x="271458" y="254395"/>
                  <a:pt x="250741" y="275572"/>
                  <a:pt x="225186" y="275572"/>
                </a:cubicBezTo>
                <a:cubicBezTo>
                  <a:pt x="199631" y="275572"/>
                  <a:pt x="178914" y="254395"/>
                  <a:pt x="178914" y="228272"/>
                </a:cubicBezTo>
                <a:cubicBezTo>
                  <a:pt x="178914" y="202149"/>
                  <a:pt x="199631" y="180972"/>
                  <a:pt x="225186" y="180972"/>
                </a:cubicBezTo>
                <a:cubicBezTo>
                  <a:pt x="250741" y="180972"/>
                  <a:pt x="271458" y="202149"/>
                  <a:pt x="271458" y="228272"/>
                </a:cubicBezTo>
                <a:close/>
                <a:moveTo>
                  <a:pt x="273516" y="408215"/>
                </a:moveTo>
                <a:cubicBezTo>
                  <a:pt x="273516" y="433770"/>
                  <a:pt x="252799" y="454487"/>
                  <a:pt x="227244" y="454487"/>
                </a:cubicBezTo>
                <a:cubicBezTo>
                  <a:pt x="201689" y="454487"/>
                  <a:pt x="180972" y="433770"/>
                  <a:pt x="180972" y="408215"/>
                </a:cubicBezTo>
                <a:cubicBezTo>
                  <a:pt x="180972" y="382660"/>
                  <a:pt x="201689" y="361943"/>
                  <a:pt x="227244" y="361943"/>
                </a:cubicBezTo>
                <a:cubicBezTo>
                  <a:pt x="252799" y="361943"/>
                  <a:pt x="273516" y="382660"/>
                  <a:pt x="273516" y="408215"/>
                </a:cubicBezTo>
                <a:close/>
                <a:moveTo>
                  <a:pt x="275571" y="770158"/>
                </a:moveTo>
                <a:cubicBezTo>
                  <a:pt x="275571" y="795713"/>
                  <a:pt x="255315" y="816430"/>
                  <a:pt x="230328" y="816430"/>
                </a:cubicBezTo>
                <a:cubicBezTo>
                  <a:pt x="205341" y="816430"/>
                  <a:pt x="185085" y="795713"/>
                  <a:pt x="185085" y="770158"/>
                </a:cubicBezTo>
                <a:cubicBezTo>
                  <a:pt x="185085" y="744603"/>
                  <a:pt x="205341" y="723886"/>
                  <a:pt x="230328" y="723886"/>
                </a:cubicBezTo>
                <a:cubicBezTo>
                  <a:pt x="255315" y="723886"/>
                  <a:pt x="275571" y="744603"/>
                  <a:pt x="275571" y="770158"/>
                </a:cubicBezTo>
                <a:close/>
                <a:moveTo>
                  <a:pt x="275571" y="589187"/>
                </a:moveTo>
                <a:cubicBezTo>
                  <a:pt x="275571" y="614742"/>
                  <a:pt x="254854" y="635459"/>
                  <a:pt x="229299" y="635459"/>
                </a:cubicBezTo>
                <a:cubicBezTo>
                  <a:pt x="203744" y="635459"/>
                  <a:pt x="183027" y="614742"/>
                  <a:pt x="183027" y="589187"/>
                </a:cubicBezTo>
                <a:cubicBezTo>
                  <a:pt x="183027" y="563632"/>
                  <a:pt x="203744" y="542915"/>
                  <a:pt x="229299" y="542915"/>
                </a:cubicBezTo>
                <a:cubicBezTo>
                  <a:pt x="254854" y="542915"/>
                  <a:pt x="275571" y="563632"/>
                  <a:pt x="275571" y="589187"/>
                </a:cubicBezTo>
                <a:close/>
                <a:moveTo>
                  <a:pt x="277627" y="951129"/>
                </a:moveTo>
                <a:cubicBezTo>
                  <a:pt x="277627" y="976684"/>
                  <a:pt x="257371" y="997401"/>
                  <a:pt x="232384" y="997401"/>
                </a:cubicBezTo>
                <a:cubicBezTo>
                  <a:pt x="207397" y="997401"/>
                  <a:pt x="187141" y="976684"/>
                  <a:pt x="187141" y="951129"/>
                </a:cubicBezTo>
                <a:cubicBezTo>
                  <a:pt x="187141" y="925574"/>
                  <a:pt x="207397" y="904857"/>
                  <a:pt x="232384" y="904857"/>
                </a:cubicBezTo>
                <a:cubicBezTo>
                  <a:pt x="257371" y="904857"/>
                  <a:pt x="277627" y="925574"/>
                  <a:pt x="277627" y="951129"/>
                </a:cubicBezTo>
                <a:close/>
                <a:moveTo>
                  <a:pt x="279684" y="1132100"/>
                </a:moveTo>
                <a:cubicBezTo>
                  <a:pt x="279684" y="1157655"/>
                  <a:pt x="258967" y="1178372"/>
                  <a:pt x="233412" y="1178372"/>
                </a:cubicBezTo>
                <a:cubicBezTo>
                  <a:pt x="207857" y="1178372"/>
                  <a:pt x="187140" y="1157655"/>
                  <a:pt x="187140" y="1132100"/>
                </a:cubicBezTo>
                <a:cubicBezTo>
                  <a:pt x="187140" y="1106545"/>
                  <a:pt x="207857" y="1085828"/>
                  <a:pt x="233412" y="1085828"/>
                </a:cubicBezTo>
                <a:cubicBezTo>
                  <a:pt x="258967" y="1085828"/>
                  <a:pt x="279684" y="1106545"/>
                  <a:pt x="279684" y="1132100"/>
                </a:cubicBezTo>
                <a:close/>
                <a:moveTo>
                  <a:pt x="281742" y="1313071"/>
                </a:moveTo>
                <a:cubicBezTo>
                  <a:pt x="281742" y="1338626"/>
                  <a:pt x="261025" y="1359343"/>
                  <a:pt x="235470" y="1359343"/>
                </a:cubicBezTo>
                <a:cubicBezTo>
                  <a:pt x="209915" y="1359343"/>
                  <a:pt x="189198" y="1338626"/>
                  <a:pt x="189198" y="1313071"/>
                </a:cubicBezTo>
                <a:cubicBezTo>
                  <a:pt x="189198" y="1287516"/>
                  <a:pt x="209915" y="1266799"/>
                  <a:pt x="235470" y="1266799"/>
                </a:cubicBezTo>
                <a:cubicBezTo>
                  <a:pt x="261025" y="1266799"/>
                  <a:pt x="281742" y="1287516"/>
                  <a:pt x="281742" y="1313071"/>
                </a:cubicBezTo>
                <a:close/>
                <a:moveTo>
                  <a:pt x="283797" y="1493014"/>
                </a:moveTo>
                <a:cubicBezTo>
                  <a:pt x="283797" y="1519137"/>
                  <a:pt x="263080" y="1540314"/>
                  <a:pt x="237525" y="1540314"/>
                </a:cubicBezTo>
                <a:cubicBezTo>
                  <a:pt x="211970" y="1540314"/>
                  <a:pt x="191253" y="1519137"/>
                  <a:pt x="191253" y="1493014"/>
                </a:cubicBezTo>
                <a:cubicBezTo>
                  <a:pt x="191253" y="1466891"/>
                  <a:pt x="211970" y="1445714"/>
                  <a:pt x="237525" y="1445714"/>
                </a:cubicBezTo>
                <a:cubicBezTo>
                  <a:pt x="263080" y="1445714"/>
                  <a:pt x="283797" y="1466891"/>
                  <a:pt x="283797" y="1493014"/>
                </a:cubicBezTo>
                <a:close/>
                <a:moveTo>
                  <a:pt x="285854" y="1673985"/>
                </a:moveTo>
                <a:cubicBezTo>
                  <a:pt x="285854" y="1700108"/>
                  <a:pt x="265137" y="1721285"/>
                  <a:pt x="239582" y="1721285"/>
                </a:cubicBezTo>
                <a:cubicBezTo>
                  <a:pt x="214027" y="1721285"/>
                  <a:pt x="193310" y="1700108"/>
                  <a:pt x="193310" y="1673985"/>
                </a:cubicBezTo>
                <a:cubicBezTo>
                  <a:pt x="193310" y="1647862"/>
                  <a:pt x="214027" y="1626685"/>
                  <a:pt x="239582" y="1626685"/>
                </a:cubicBezTo>
                <a:cubicBezTo>
                  <a:pt x="265137" y="1626685"/>
                  <a:pt x="285854" y="1647862"/>
                  <a:pt x="285854" y="1673985"/>
                </a:cubicBezTo>
                <a:close/>
                <a:moveTo>
                  <a:pt x="460655" y="47300"/>
                </a:moveTo>
                <a:cubicBezTo>
                  <a:pt x="460655" y="73423"/>
                  <a:pt x="439938" y="94600"/>
                  <a:pt x="414383" y="94600"/>
                </a:cubicBezTo>
                <a:cubicBezTo>
                  <a:pt x="388828" y="94600"/>
                  <a:pt x="368111" y="73423"/>
                  <a:pt x="368111" y="47300"/>
                </a:cubicBezTo>
                <a:cubicBezTo>
                  <a:pt x="368111" y="21177"/>
                  <a:pt x="388828" y="0"/>
                  <a:pt x="414383" y="0"/>
                </a:cubicBezTo>
                <a:cubicBezTo>
                  <a:pt x="439938" y="0"/>
                  <a:pt x="460655" y="21177"/>
                  <a:pt x="460655" y="47300"/>
                </a:cubicBezTo>
                <a:close/>
                <a:moveTo>
                  <a:pt x="462712" y="228272"/>
                </a:moveTo>
                <a:cubicBezTo>
                  <a:pt x="462712" y="254395"/>
                  <a:pt x="441995" y="275572"/>
                  <a:pt x="416440" y="275572"/>
                </a:cubicBezTo>
                <a:cubicBezTo>
                  <a:pt x="390885" y="275572"/>
                  <a:pt x="370168" y="254395"/>
                  <a:pt x="370168" y="228272"/>
                </a:cubicBezTo>
                <a:cubicBezTo>
                  <a:pt x="370168" y="202149"/>
                  <a:pt x="390885" y="180972"/>
                  <a:pt x="416440" y="180972"/>
                </a:cubicBezTo>
                <a:cubicBezTo>
                  <a:pt x="441995" y="180972"/>
                  <a:pt x="462712" y="202149"/>
                  <a:pt x="462712" y="228272"/>
                </a:cubicBezTo>
                <a:close/>
                <a:moveTo>
                  <a:pt x="464768" y="589187"/>
                </a:moveTo>
                <a:cubicBezTo>
                  <a:pt x="464768" y="614742"/>
                  <a:pt x="444512" y="635459"/>
                  <a:pt x="419525" y="635459"/>
                </a:cubicBezTo>
                <a:cubicBezTo>
                  <a:pt x="394538" y="635459"/>
                  <a:pt x="374282" y="614742"/>
                  <a:pt x="374282" y="589187"/>
                </a:cubicBezTo>
                <a:cubicBezTo>
                  <a:pt x="374282" y="563632"/>
                  <a:pt x="394538" y="542915"/>
                  <a:pt x="419525" y="542915"/>
                </a:cubicBezTo>
                <a:cubicBezTo>
                  <a:pt x="444512" y="542915"/>
                  <a:pt x="464768" y="563632"/>
                  <a:pt x="464768" y="589187"/>
                </a:cubicBezTo>
                <a:close/>
                <a:moveTo>
                  <a:pt x="464768" y="408215"/>
                </a:moveTo>
                <a:cubicBezTo>
                  <a:pt x="464768" y="433770"/>
                  <a:pt x="444051" y="454487"/>
                  <a:pt x="418496" y="454487"/>
                </a:cubicBezTo>
                <a:cubicBezTo>
                  <a:pt x="392941" y="454487"/>
                  <a:pt x="372224" y="433770"/>
                  <a:pt x="372224" y="408215"/>
                </a:cubicBezTo>
                <a:cubicBezTo>
                  <a:pt x="372224" y="382660"/>
                  <a:pt x="392941" y="361943"/>
                  <a:pt x="418496" y="361943"/>
                </a:cubicBezTo>
                <a:cubicBezTo>
                  <a:pt x="444051" y="361943"/>
                  <a:pt x="464768" y="382660"/>
                  <a:pt x="464768" y="408215"/>
                </a:cubicBezTo>
                <a:close/>
                <a:moveTo>
                  <a:pt x="466826" y="770158"/>
                </a:moveTo>
                <a:cubicBezTo>
                  <a:pt x="466826" y="795713"/>
                  <a:pt x="446109" y="816430"/>
                  <a:pt x="420554" y="816430"/>
                </a:cubicBezTo>
                <a:cubicBezTo>
                  <a:pt x="394999" y="816430"/>
                  <a:pt x="374282" y="795713"/>
                  <a:pt x="374282" y="770158"/>
                </a:cubicBezTo>
                <a:cubicBezTo>
                  <a:pt x="374282" y="744603"/>
                  <a:pt x="394999" y="723886"/>
                  <a:pt x="420554" y="723886"/>
                </a:cubicBezTo>
                <a:cubicBezTo>
                  <a:pt x="446109" y="723886"/>
                  <a:pt x="466826" y="744603"/>
                  <a:pt x="466826" y="770158"/>
                </a:cubicBezTo>
                <a:close/>
                <a:moveTo>
                  <a:pt x="468881" y="951129"/>
                </a:moveTo>
                <a:cubicBezTo>
                  <a:pt x="468881" y="976684"/>
                  <a:pt x="448164" y="997401"/>
                  <a:pt x="422609" y="997401"/>
                </a:cubicBezTo>
                <a:cubicBezTo>
                  <a:pt x="397054" y="997401"/>
                  <a:pt x="376337" y="976684"/>
                  <a:pt x="376337" y="951129"/>
                </a:cubicBezTo>
                <a:cubicBezTo>
                  <a:pt x="376337" y="925574"/>
                  <a:pt x="397054" y="904857"/>
                  <a:pt x="422609" y="904857"/>
                </a:cubicBezTo>
                <a:cubicBezTo>
                  <a:pt x="448164" y="904857"/>
                  <a:pt x="468881" y="925574"/>
                  <a:pt x="468881" y="951129"/>
                </a:cubicBezTo>
                <a:close/>
                <a:moveTo>
                  <a:pt x="470939" y="1132100"/>
                </a:moveTo>
                <a:cubicBezTo>
                  <a:pt x="470939" y="1157655"/>
                  <a:pt x="450222" y="1178372"/>
                  <a:pt x="424667" y="1178372"/>
                </a:cubicBezTo>
                <a:cubicBezTo>
                  <a:pt x="399112" y="1178372"/>
                  <a:pt x="378395" y="1157655"/>
                  <a:pt x="378395" y="1132100"/>
                </a:cubicBezTo>
                <a:cubicBezTo>
                  <a:pt x="378395" y="1106545"/>
                  <a:pt x="399112" y="1085828"/>
                  <a:pt x="424667" y="1085828"/>
                </a:cubicBezTo>
                <a:cubicBezTo>
                  <a:pt x="450222" y="1085828"/>
                  <a:pt x="470939" y="1106545"/>
                  <a:pt x="470939" y="1132100"/>
                </a:cubicBezTo>
                <a:close/>
                <a:moveTo>
                  <a:pt x="472994" y="1313071"/>
                </a:moveTo>
                <a:cubicBezTo>
                  <a:pt x="472994" y="1338626"/>
                  <a:pt x="452277" y="1359343"/>
                  <a:pt x="426722" y="1359343"/>
                </a:cubicBezTo>
                <a:cubicBezTo>
                  <a:pt x="401167" y="1359343"/>
                  <a:pt x="380450" y="1338626"/>
                  <a:pt x="380450" y="1313071"/>
                </a:cubicBezTo>
                <a:cubicBezTo>
                  <a:pt x="380450" y="1287516"/>
                  <a:pt x="401167" y="1266799"/>
                  <a:pt x="426722" y="1266799"/>
                </a:cubicBezTo>
                <a:cubicBezTo>
                  <a:pt x="452277" y="1266799"/>
                  <a:pt x="472994" y="1287516"/>
                  <a:pt x="472994" y="1313071"/>
                </a:cubicBezTo>
                <a:close/>
                <a:moveTo>
                  <a:pt x="475049" y="1673985"/>
                </a:moveTo>
                <a:cubicBezTo>
                  <a:pt x="475049" y="1700108"/>
                  <a:pt x="454793" y="1721285"/>
                  <a:pt x="429806" y="1721285"/>
                </a:cubicBezTo>
                <a:cubicBezTo>
                  <a:pt x="404819" y="1721285"/>
                  <a:pt x="384563" y="1700108"/>
                  <a:pt x="384563" y="1673985"/>
                </a:cubicBezTo>
                <a:cubicBezTo>
                  <a:pt x="384563" y="1647862"/>
                  <a:pt x="404819" y="1626685"/>
                  <a:pt x="429806" y="1626685"/>
                </a:cubicBezTo>
                <a:cubicBezTo>
                  <a:pt x="454793" y="1626685"/>
                  <a:pt x="475049" y="1647862"/>
                  <a:pt x="475049" y="1673985"/>
                </a:cubicBezTo>
                <a:close/>
                <a:moveTo>
                  <a:pt x="475051" y="1493014"/>
                </a:moveTo>
                <a:cubicBezTo>
                  <a:pt x="475051" y="1519137"/>
                  <a:pt x="454334" y="1540314"/>
                  <a:pt x="428779" y="1540314"/>
                </a:cubicBezTo>
                <a:cubicBezTo>
                  <a:pt x="403224" y="1540314"/>
                  <a:pt x="382507" y="1519137"/>
                  <a:pt x="382507" y="1493014"/>
                </a:cubicBezTo>
                <a:cubicBezTo>
                  <a:pt x="382507" y="1466891"/>
                  <a:pt x="403224" y="1445714"/>
                  <a:pt x="428779" y="1445714"/>
                </a:cubicBezTo>
                <a:cubicBezTo>
                  <a:pt x="454334" y="1445714"/>
                  <a:pt x="475051" y="1466891"/>
                  <a:pt x="475051" y="1493014"/>
                </a:cubicBezTo>
                <a:close/>
                <a:moveTo>
                  <a:pt x="637513" y="47300"/>
                </a:moveTo>
                <a:cubicBezTo>
                  <a:pt x="637513" y="73423"/>
                  <a:pt x="616796" y="94600"/>
                  <a:pt x="591241" y="94600"/>
                </a:cubicBezTo>
                <a:cubicBezTo>
                  <a:pt x="565686" y="94600"/>
                  <a:pt x="544969" y="73423"/>
                  <a:pt x="544969" y="47300"/>
                </a:cubicBezTo>
                <a:cubicBezTo>
                  <a:pt x="544969" y="21177"/>
                  <a:pt x="565686" y="0"/>
                  <a:pt x="591241" y="0"/>
                </a:cubicBezTo>
                <a:cubicBezTo>
                  <a:pt x="616796" y="0"/>
                  <a:pt x="637513" y="21177"/>
                  <a:pt x="637513" y="47300"/>
                </a:cubicBezTo>
                <a:close/>
                <a:moveTo>
                  <a:pt x="639570" y="228272"/>
                </a:moveTo>
                <a:cubicBezTo>
                  <a:pt x="639570" y="254395"/>
                  <a:pt x="618853" y="275572"/>
                  <a:pt x="593298" y="275572"/>
                </a:cubicBezTo>
                <a:cubicBezTo>
                  <a:pt x="567743" y="275572"/>
                  <a:pt x="547026" y="254395"/>
                  <a:pt x="547026" y="228272"/>
                </a:cubicBezTo>
                <a:cubicBezTo>
                  <a:pt x="547026" y="202149"/>
                  <a:pt x="567743" y="180972"/>
                  <a:pt x="593298" y="180972"/>
                </a:cubicBezTo>
                <a:cubicBezTo>
                  <a:pt x="618853" y="180972"/>
                  <a:pt x="639570" y="202149"/>
                  <a:pt x="639570" y="228272"/>
                </a:cubicBezTo>
                <a:close/>
                <a:moveTo>
                  <a:pt x="641627" y="408215"/>
                </a:moveTo>
                <a:cubicBezTo>
                  <a:pt x="641627" y="433770"/>
                  <a:pt x="620910" y="454487"/>
                  <a:pt x="595355" y="454487"/>
                </a:cubicBezTo>
                <a:cubicBezTo>
                  <a:pt x="569800" y="454487"/>
                  <a:pt x="549083" y="433770"/>
                  <a:pt x="549083" y="408215"/>
                </a:cubicBezTo>
                <a:cubicBezTo>
                  <a:pt x="549083" y="382660"/>
                  <a:pt x="569800" y="361943"/>
                  <a:pt x="595355" y="361943"/>
                </a:cubicBezTo>
                <a:cubicBezTo>
                  <a:pt x="620910" y="361943"/>
                  <a:pt x="641627" y="382660"/>
                  <a:pt x="641627" y="408215"/>
                </a:cubicBezTo>
                <a:close/>
                <a:moveTo>
                  <a:pt x="643682" y="770158"/>
                </a:moveTo>
                <a:cubicBezTo>
                  <a:pt x="643682" y="795713"/>
                  <a:pt x="623426" y="816430"/>
                  <a:pt x="598439" y="816430"/>
                </a:cubicBezTo>
                <a:cubicBezTo>
                  <a:pt x="573452" y="816430"/>
                  <a:pt x="553196" y="795713"/>
                  <a:pt x="553196" y="770158"/>
                </a:cubicBezTo>
                <a:cubicBezTo>
                  <a:pt x="553196" y="744603"/>
                  <a:pt x="573452" y="723886"/>
                  <a:pt x="598439" y="723886"/>
                </a:cubicBezTo>
                <a:cubicBezTo>
                  <a:pt x="623426" y="723886"/>
                  <a:pt x="643682" y="744603"/>
                  <a:pt x="643682" y="770158"/>
                </a:cubicBezTo>
                <a:close/>
                <a:moveTo>
                  <a:pt x="643684" y="589187"/>
                </a:moveTo>
                <a:cubicBezTo>
                  <a:pt x="643684" y="614742"/>
                  <a:pt x="622967" y="635459"/>
                  <a:pt x="597412" y="635459"/>
                </a:cubicBezTo>
                <a:cubicBezTo>
                  <a:pt x="571857" y="635459"/>
                  <a:pt x="551140" y="614742"/>
                  <a:pt x="551140" y="589187"/>
                </a:cubicBezTo>
                <a:cubicBezTo>
                  <a:pt x="551140" y="563632"/>
                  <a:pt x="571857" y="542915"/>
                  <a:pt x="597412" y="542915"/>
                </a:cubicBezTo>
                <a:cubicBezTo>
                  <a:pt x="622967" y="542915"/>
                  <a:pt x="643684" y="563632"/>
                  <a:pt x="643684" y="589187"/>
                </a:cubicBezTo>
                <a:close/>
                <a:moveTo>
                  <a:pt x="645740" y="951129"/>
                </a:moveTo>
                <a:cubicBezTo>
                  <a:pt x="645740" y="976684"/>
                  <a:pt x="625023" y="997401"/>
                  <a:pt x="599468" y="997401"/>
                </a:cubicBezTo>
                <a:cubicBezTo>
                  <a:pt x="573913" y="997401"/>
                  <a:pt x="553196" y="976684"/>
                  <a:pt x="553196" y="951129"/>
                </a:cubicBezTo>
                <a:cubicBezTo>
                  <a:pt x="553196" y="925574"/>
                  <a:pt x="573913" y="904857"/>
                  <a:pt x="599468" y="904857"/>
                </a:cubicBezTo>
                <a:cubicBezTo>
                  <a:pt x="625023" y="904857"/>
                  <a:pt x="645740" y="925574"/>
                  <a:pt x="645740" y="951129"/>
                </a:cubicBezTo>
                <a:close/>
                <a:moveTo>
                  <a:pt x="647797" y="1132100"/>
                </a:moveTo>
                <a:cubicBezTo>
                  <a:pt x="647797" y="1157655"/>
                  <a:pt x="627080" y="1178372"/>
                  <a:pt x="601525" y="1178372"/>
                </a:cubicBezTo>
                <a:cubicBezTo>
                  <a:pt x="575970" y="1178372"/>
                  <a:pt x="555253" y="1157655"/>
                  <a:pt x="555253" y="1132100"/>
                </a:cubicBezTo>
                <a:cubicBezTo>
                  <a:pt x="555253" y="1106545"/>
                  <a:pt x="575970" y="1085828"/>
                  <a:pt x="601525" y="1085828"/>
                </a:cubicBezTo>
                <a:cubicBezTo>
                  <a:pt x="627080" y="1085828"/>
                  <a:pt x="647797" y="1106545"/>
                  <a:pt x="647797" y="1132100"/>
                </a:cubicBezTo>
                <a:close/>
                <a:moveTo>
                  <a:pt x="649853" y="1313071"/>
                </a:moveTo>
                <a:cubicBezTo>
                  <a:pt x="649853" y="1338626"/>
                  <a:pt x="629136" y="1359343"/>
                  <a:pt x="603581" y="1359343"/>
                </a:cubicBezTo>
                <a:cubicBezTo>
                  <a:pt x="578026" y="1359343"/>
                  <a:pt x="557309" y="1338626"/>
                  <a:pt x="557309" y="1313071"/>
                </a:cubicBezTo>
                <a:cubicBezTo>
                  <a:pt x="557309" y="1287516"/>
                  <a:pt x="578026" y="1266799"/>
                  <a:pt x="603581" y="1266799"/>
                </a:cubicBezTo>
                <a:cubicBezTo>
                  <a:pt x="629136" y="1266799"/>
                  <a:pt x="649853" y="1287516"/>
                  <a:pt x="649853" y="1313071"/>
                </a:cubicBezTo>
                <a:close/>
                <a:moveTo>
                  <a:pt x="651909" y="1493014"/>
                </a:moveTo>
                <a:cubicBezTo>
                  <a:pt x="651909" y="1519137"/>
                  <a:pt x="631192" y="1540314"/>
                  <a:pt x="605637" y="1540314"/>
                </a:cubicBezTo>
                <a:cubicBezTo>
                  <a:pt x="580082" y="1540314"/>
                  <a:pt x="559365" y="1519137"/>
                  <a:pt x="559365" y="1493014"/>
                </a:cubicBezTo>
                <a:cubicBezTo>
                  <a:pt x="559365" y="1466891"/>
                  <a:pt x="580082" y="1445714"/>
                  <a:pt x="605637" y="1445714"/>
                </a:cubicBezTo>
                <a:cubicBezTo>
                  <a:pt x="631192" y="1445714"/>
                  <a:pt x="651909" y="1466891"/>
                  <a:pt x="651909" y="1493014"/>
                </a:cubicBezTo>
                <a:close/>
                <a:moveTo>
                  <a:pt x="653965" y="1673985"/>
                </a:moveTo>
                <a:cubicBezTo>
                  <a:pt x="653965" y="1700108"/>
                  <a:pt x="633248" y="1721285"/>
                  <a:pt x="607693" y="1721285"/>
                </a:cubicBezTo>
                <a:cubicBezTo>
                  <a:pt x="582138" y="1721285"/>
                  <a:pt x="561421" y="1700108"/>
                  <a:pt x="561421" y="1673985"/>
                </a:cubicBezTo>
                <a:cubicBezTo>
                  <a:pt x="561421" y="1647862"/>
                  <a:pt x="582138" y="1626685"/>
                  <a:pt x="607693" y="1626685"/>
                </a:cubicBezTo>
                <a:cubicBezTo>
                  <a:pt x="633248" y="1626685"/>
                  <a:pt x="653965" y="1647862"/>
                  <a:pt x="653965" y="1673985"/>
                </a:cubicBezTo>
                <a:close/>
              </a:path>
            </a:pathLst>
          </a:custGeom>
          <a:solidFill>
            <a:srgbClr val="FED6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iconfont-11250-5318162">
            <a:extLst>
              <a:ext uri="{FF2B5EF4-FFF2-40B4-BE49-F238E27FC236}">
                <a16:creationId xmlns:a16="http://schemas.microsoft.com/office/drawing/2014/main" id="{9A3AF5D1-C406-4373-A36A-0FB6F97C0C8B}"/>
              </a:ext>
            </a:extLst>
          </p:cNvPr>
          <p:cNvSpPr/>
          <p:nvPr/>
        </p:nvSpPr>
        <p:spPr>
          <a:xfrm>
            <a:off x="11041873" y="5980464"/>
            <a:ext cx="207418" cy="189269"/>
          </a:xfrm>
          <a:custGeom>
            <a:avLst/>
            <a:gdLst>
              <a:gd name="T0" fmla="*/ 0 w 7500"/>
              <a:gd name="T1" fmla="*/ 0 h 6842"/>
              <a:gd name="T2" fmla="*/ 0 w 7500"/>
              <a:gd name="T3" fmla="*/ 6842 h 6842"/>
              <a:gd name="T4" fmla="*/ 7500 w 7500"/>
              <a:gd name="T5" fmla="*/ 6842 h 6842"/>
              <a:gd name="T6" fmla="*/ 7500 w 7500"/>
              <a:gd name="T7" fmla="*/ 0 h 6842"/>
              <a:gd name="T8" fmla="*/ 0 w 7500"/>
              <a:gd name="T9" fmla="*/ 0 h 6842"/>
              <a:gd name="T10" fmla="*/ 3877 w 7500"/>
              <a:gd name="T11" fmla="*/ 5458 h 6842"/>
              <a:gd name="T12" fmla="*/ 3877 w 7500"/>
              <a:gd name="T13" fmla="*/ 4202 h 6842"/>
              <a:gd name="T14" fmla="*/ 1563 w 7500"/>
              <a:gd name="T15" fmla="*/ 4202 h 6842"/>
              <a:gd name="T16" fmla="*/ 1563 w 7500"/>
              <a:gd name="T17" fmla="*/ 2642 h 6842"/>
              <a:gd name="T18" fmla="*/ 3877 w 7500"/>
              <a:gd name="T19" fmla="*/ 2642 h 6842"/>
              <a:gd name="T20" fmla="*/ 3877 w 7500"/>
              <a:gd name="T21" fmla="*/ 1384 h 6842"/>
              <a:gd name="T22" fmla="*/ 5936 w 7500"/>
              <a:gd name="T23" fmla="*/ 3422 h 6842"/>
              <a:gd name="T24" fmla="*/ 3877 w 7500"/>
              <a:gd name="T25" fmla="*/ 5458 h 6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500" h="6842">
                <a:moveTo>
                  <a:pt x="0" y="0"/>
                </a:moveTo>
                <a:lnTo>
                  <a:pt x="0" y="6842"/>
                </a:lnTo>
                <a:lnTo>
                  <a:pt x="7500" y="6842"/>
                </a:lnTo>
                <a:lnTo>
                  <a:pt x="7500" y="0"/>
                </a:lnTo>
                <a:lnTo>
                  <a:pt x="0" y="0"/>
                </a:lnTo>
                <a:close/>
                <a:moveTo>
                  <a:pt x="3877" y="5458"/>
                </a:moveTo>
                <a:lnTo>
                  <a:pt x="3877" y="4202"/>
                </a:lnTo>
                <a:lnTo>
                  <a:pt x="1563" y="4202"/>
                </a:lnTo>
                <a:lnTo>
                  <a:pt x="1563" y="2642"/>
                </a:lnTo>
                <a:lnTo>
                  <a:pt x="3877" y="2642"/>
                </a:lnTo>
                <a:lnTo>
                  <a:pt x="3877" y="1384"/>
                </a:lnTo>
                <a:lnTo>
                  <a:pt x="5936" y="3422"/>
                </a:lnTo>
                <a:lnTo>
                  <a:pt x="3877" y="5458"/>
                </a:lnTo>
                <a:close/>
              </a:path>
            </a:pathLst>
          </a:custGeom>
          <a:solidFill>
            <a:srgbClr val="FFF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736F081-5FE4-4B0B-AF7D-F03958BAB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8116" y="776512"/>
            <a:ext cx="6052458" cy="3904343"/>
          </a:xfrm>
          <a:custGeom>
            <a:avLst/>
            <a:gdLst>
              <a:gd name="connsiteX0" fmla="*/ 0 w 6052458"/>
              <a:gd name="connsiteY0" fmla="*/ 0 h 3904343"/>
              <a:gd name="connsiteX1" fmla="*/ 6052458 w 6052458"/>
              <a:gd name="connsiteY1" fmla="*/ 0 h 3904343"/>
              <a:gd name="connsiteX2" fmla="*/ 6052458 w 6052458"/>
              <a:gd name="connsiteY2" fmla="*/ 3904343 h 3904343"/>
              <a:gd name="connsiteX3" fmla="*/ 0 w 6052458"/>
              <a:gd name="connsiteY3" fmla="*/ 3904343 h 390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2458" h="3904343">
                <a:moveTo>
                  <a:pt x="0" y="0"/>
                </a:moveTo>
                <a:lnTo>
                  <a:pt x="6052458" y="0"/>
                </a:lnTo>
                <a:lnTo>
                  <a:pt x="6052458" y="3904343"/>
                </a:lnTo>
                <a:lnTo>
                  <a:pt x="0" y="3904343"/>
                </a:lnTo>
                <a:close/>
              </a:path>
            </a:pathLst>
          </a:custGeom>
          <a:ln>
            <a:solidFill>
              <a:srgbClr val="8404D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801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379002;#511991;#511997;#510972;#379093;#216390;#294825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499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0418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379002;#511991;#511997;#510972;#379093;#216390;#294825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499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053;#393914;#393849;#393499;#94529;#381174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499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85;#405324;#400586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2576;#402564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499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6210;#143544;#402372;#401049;#400586;#370031;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nka3w22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879</Words>
  <Application>Microsoft Office PowerPoint</Application>
  <PresentationFormat>宽屏</PresentationFormat>
  <Paragraphs>196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思源黑体 HW Regular</vt:lpstr>
      <vt:lpstr>微软雅黑</vt:lpstr>
      <vt:lpstr>字魂100号-方方先锋体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103</cp:revision>
  <dcterms:created xsi:type="dcterms:W3CDTF">2021-01-15T02:32:30Z</dcterms:created>
  <dcterms:modified xsi:type="dcterms:W3CDTF">2022-04-05T03:39:17Z</dcterms:modified>
</cp:coreProperties>
</file>