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6" r:id="rId2"/>
  </p:sldMasterIdLst>
  <p:notesMasterIdLst>
    <p:notesMasterId r:id="rId40"/>
  </p:notesMasterIdLst>
  <p:sldIdLst>
    <p:sldId id="257" r:id="rId3"/>
    <p:sldId id="7801" r:id="rId4"/>
    <p:sldId id="263" r:id="rId5"/>
    <p:sldId id="259" r:id="rId6"/>
    <p:sldId id="7802" r:id="rId7"/>
    <p:sldId id="7803" r:id="rId8"/>
    <p:sldId id="7804" r:id="rId9"/>
    <p:sldId id="7805" r:id="rId10"/>
    <p:sldId id="7806" r:id="rId11"/>
    <p:sldId id="7807" r:id="rId12"/>
    <p:sldId id="7808" r:id="rId13"/>
    <p:sldId id="7809" r:id="rId14"/>
    <p:sldId id="7810" r:id="rId15"/>
    <p:sldId id="7811" r:id="rId16"/>
    <p:sldId id="7812" r:id="rId17"/>
    <p:sldId id="7813" r:id="rId18"/>
    <p:sldId id="7814" r:id="rId19"/>
    <p:sldId id="7815" r:id="rId20"/>
    <p:sldId id="7816" r:id="rId21"/>
    <p:sldId id="7818" r:id="rId22"/>
    <p:sldId id="7817" r:id="rId23"/>
    <p:sldId id="7819" r:id="rId24"/>
    <p:sldId id="7820" r:id="rId25"/>
    <p:sldId id="7821" r:id="rId26"/>
    <p:sldId id="7822" r:id="rId27"/>
    <p:sldId id="7823" r:id="rId28"/>
    <p:sldId id="7825" r:id="rId29"/>
    <p:sldId id="7824" r:id="rId30"/>
    <p:sldId id="7826" r:id="rId31"/>
    <p:sldId id="7827" r:id="rId32"/>
    <p:sldId id="7828" r:id="rId33"/>
    <p:sldId id="7829" r:id="rId34"/>
    <p:sldId id="7831" r:id="rId35"/>
    <p:sldId id="1774" r:id="rId36"/>
    <p:sldId id="304" r:id="rId37"/>
    <p:sldId id="305" r:id="rId38"/>
    <p:sldId id="306" r:id="rId39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A8B"/>
    <a:srgbClr val="C83841"/>
    <a:srgbClr val="255586"/>
    <a:srgbClr val="CA3842"/>
    <a:srgbClr val="262A35"/>
    <a:srgbClr val="E71A19"/>
    <a:srgbClr val="FF0000"/>
    <a:srgbClr val="1D1F28"/>
    <a:srgbClr val="B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4" y="60"/>
      </p:cViewPr>
      <p:guideLst>
        <p:guide orient="horz" pos="3203"/>
        <p:guide pos="3840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D033B-CEF8-412D-978C-4723CD17E0C0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24D4-0724-439A-B1D9-2CB6EEF3D3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0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98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8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387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5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99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6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152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16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29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206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13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98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68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98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349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693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09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159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32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0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258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18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93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3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529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332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0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76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23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88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01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52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5EDF69-E542-4EC7-A7A6-A7B982FCFA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29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0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4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8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27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0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0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8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ADCCF-0483-40CC-96DC-E8D1AFEDD422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E8EE8A-9E3C-4696-93CC-6BB3A91BE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977716"/>
      </p:ext>
    </p:extLst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3ADCCF-0483-40CC-96DC-E8D1AFEDD422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E8EE8A-9E3C-4696-93CC-6BB3A91BED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40587616"/>
      </p:ext>
    </p:extLst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11067895" y="6212667"/>
            <a:ext cx="969206" cy="557464"/>
            <a:chOff x="3852473" y="59964"/>
            <a:chExt cx="8064708" cy="6620227"/>
          </a:xfrm>
        </p:grpSpPr>
        <p:cxnSp>
          <p:nvCxnSpPr>
            <p:cNvPr id="11" name="直接连接符 10"/>
            <p:cNvCxnSpPr/>
            <p:nvPr/>
          </p:nvCxnSpPr>
          <p:spPr>
            <a:xfrm flipH="1">
              <a:off x="3852473" y="6234214"/>
              <a:ext cx="8064708" cy="0"/>
            </a:xfrm>
            <a:prstGeom prst="line">
              <a:avLst/>
            </a:prstGeom>
            <a:ln w="12700">
              <a:solidFill>
                <a:srgbClr val="E71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 flipV="1">
              <a:off x="11562784" y="59964"/>
              <a:ext cx="0" cy="66202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 userDrawn="1"/>
        </p:nvGrpSpPr>
        <p:grpSpPr>
          <a:xfrm rot="10800000">
            <a:off x="122389" y="98471"/>
            <a:ext cx="969206" cy="557464"/>
            <a:chOff x="3852473" y="59964"/>
            <a:chExt cx="8064708" cy="6620227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3852473" y="6234214"/>
              <a:ext cx="8064708" cy="0"/>
            </a:xfrm>
            <a:prstGeom prst="line">
              <a:avLst/>
            </a:prstGeom>
            <a:ln w="12700">
              <a:solidFill>
                <a:srgbClr val="E71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11562784" y="59964"/>
              <a:ext cx="0" cy="662022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9153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59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386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1723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2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0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0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E406C227-3E6F-4078-BB08-2654D0AE0502}" type="datetimeFigureOut">
              <a:rPr lang="zh-CN" altLang="en-US" smtClean="0"/>
              <a:t>2022/4/7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CD1427EB-AB73-4860-A1B1-B2B84940B1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1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9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51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52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3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6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50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2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64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5" r:id="rId17"/>
    <p:sldLayoutId id="2147483650" r:id="rId18"/>
    <p:sldLayoutId id="2147483770" r:id="rId19"/>
    <p:sldLayoutId id="2147483771" r:id="rId20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68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.jpg"/><Relationship Id="rId5" Type="http://schemas.openxmlformats.org/officeDocument/2006/relationships/tags" Target="../tags/tag11.xml"/><Relationship Id="rId10" Type="http://schemas.openxmlformats.org/officeDocument/2006/relationships/notesSlide" Target="../notesSlides/notesSlide24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tags" Target="../tags/tag17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矩形 259">
            <a:extLst>
              <a:ext uri="{FF2B5EF4-FFF2-40B4-BE49-F238E27FC236}">
                <a16:creationId xmlns:a16="http://schemas.microsoft.com/office/drawing/2014/main" id="{6EFB3995-9DBE-4BAF-928B-DBD795EBE23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1544" y="2013227"/>
            <a:ext cx="8866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6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kumimoji="0" lang="en-US" altLang="zh-CN" sz="60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PA_文本框 22">
            <a:extLst>
              <a:ext uri="{FF2B5EF4-FFF2-40B4-BE49-F238E27FC236}">
                <a16:creationId xmlns:a16="http://schemas.microsoft.com/office/drawing/2014/main" id="{44E3C68F-19A6-4694-AE63-E43A868209B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96171" y="5030069"/>
            <a:ext cx="243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PA_文本框 23">
            <a:extLst>
              <a:ext uri="{FF2B5EF4-FFF2-40B4-BE49-F238E27FC236}">
                <a16:creationId xmlns:a16="http://schemas.microsoft.com/office/drawing/2014/main" id="{EC59DC83-1FCD-41E8-8150-B7976FBA39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62352" y="5030069"/>
            <a:ext cx="1877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X.X.20XX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PA_文本框 24">
            <a:extLst>
              <a:ext uri="{FF2B5EF4-FFF2-40B4-BE49-F238E27FC236}">
                <a16:creationId xmlns:a16="http://schemas.microsoft.com/office/drawing/2014/main" id="{6D175512-EAC4-4387-8080-31971465DA2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96894" y="465509"/>
            <a:ext cx="3323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PA_文本框 25">
            <a:extLst>
              <a:ext uri="{FF2B5EF4-FFF2-40B4-BE49-F238E27FC236}">
                <a16:creationId xmlns:a16="http://schemas.microsoft.com/office/drawing/2014/main" id="{E39FA1EF-B90E-4BB1-96B3-6ED8F8220B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02750" y="465509"/>
            <a:ext cx="3323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3D078-BEA2-4CBE-B658-9CA7DC5DEE48}"/>
              </a:ext>
            </a:extLst>
          </p:cNvPr>
          <p:cNvSpPr txBox="1"/>
          <p:nvPr/>
        </p:nvSpPr>
        <p:spPr>
          <a:xfrm>
            <a:off x="3160667" y="3236129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3">
            <a:hlinkClick r:id="rId8"/>
            <a:extLst>
              <a:ext uri="{FF2B5EF4-FFF2-40B4-BE49-F238E27FC236}">
                <a16:creationId xmlns:a16="http://schemas.microsoft.com/office/drawing/2014/main" id="{8C590128-0E13-42AC-AF90-FE20AA333185}"/>
              </a:ext>
            </a:extLst>
          </p:cNvPr>
          <p:cNvSpPr txBox="1"/>
          <p:nvPr/>
        </p:nvSpPr>
        <p:spPr>
          <a:xfrm>
            <a:off x="3396171" y="65366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18969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027B677-9F58-433B-8311-F4766FA2180F}"/>
              </a:ext>
            </a:extLst>
          </p:cNvPr>
          <p:cNvGrpSpPr/>
          <p:nvPr/>
        </p:nvGrpSpPr>
        <p:grpSpPr>
          <a:xfrm>
            <a:off x="1665362" y="1876256"/>
            <a:ext cx="2556926" cy="3410734"/>
            <a:chOff x="1809740" y="1876256"/>
            <a:chExt cx="2556926" cy="3410734"/>
          </a:xfrm>
        </p:grpSpPr>
        <p:sp>
          <p:nvSpPr>
            <p:cNvPr id="20" name="4">
              <a:extLst>
                <a:ext uri="{FF2B5EF4-FFF2-40B4-BE49-F238E27FC236}">
                  <a16:creationId xmlns:a16="http://schemas.microsoft.com/office/drawing/2014/main" id="{F3BAE94E-3491-44BF-A6D0-B9F8A748F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9740" y="1876256"/>
              <a:ext cx="1409407" cy="2075614"/>
            </a:xfrm>
            <a:custGeom>
              <a:avLst/>
              <a:gdLst>
                <a:gd name="T0" fmla="*/ 32 w 558"/>
                <a:gd name="T1" fmla="*/ 6 h 822"/>
                <a:gd name="T2" fmla="*/ 526 w 558"/>
                <a:gd name="T3" fmla="*/ 160 h 822"/>
                <a:gd name="T4" fmla="*/ 558 w 558"/>
                <a:gd name="T5" fmla="*/ 202 h 822"/>
                <a:gd name="T6" fmla="*/ 558 w 558"/>
                <a:gd name="T7" fmla="*/ 795 h 822"/>
                <a:gd name="T8" fmla="*/ 526 w 558"/>
                <a:gd name="T9" fmla="*/ 817 h 822"/>
                <a:gd name="T10" fmla="*/ 32 w 558"/>
                <a:gd name="T11" fmla="*/ 663 h 822"/>
                <a:gd name="T12" fmla="*/ 0 w 558"/>
                <a:gd name="T13" fmla="*/ 621 h 822"/>
                <a:gd name="T14" fmla="*/ 0 w 558"/>
                <a:gd name="T15" fmla="*/ 28 h 822"/>
                <a:gd name="T16" fmla="*/ 32 w 558"/>
                <a:gd name="T17" fmla="*/ 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822">
                  <a:moveTo>
                    <a:pt x="32" y="6"/>
                  </a:moveTo>
                  <a:cubicBezTo>
                    <a:pt x="526" y="160"/>
                    <a:pt x="526" y="160"/>
                    <a:pt x="526" y="160"/>
                  </a:cubicBezTo>
                  <a:cubicBezTo>
                    <a:pt x="543" y="166"/>
                    <a:pt x="558" y="184"/>
                    <a:pt x="558" y="202"/>
                  </a:cubicBezTo>
                  <a:cubicBezTo>
                    <a:pt x="558" y="795"/>
                    <a:pt x="558" y="795"/>
                    <a:pt x="558" y="795"/>
                  </a:cubicBezTo>
                  <a:cubicBezTo>
                    <a:pt x="558" y="813"/>
                    <a:pt x="543" y="822"/>
                    <a:pt x="526" y="817"/>
                  </a:cubicBezTo>
                  <a:cubicBezTo>
                    <a:pt x="32" y="663"/>
                    <a:pt x="32" y="663"/>
                    <a:pt x="32" y="663"/>
                  </a:cubicBezTo>
                  <a:cubicBezTo>
                    <a:pt x="15" y="657"/>
                    <a:pt x="0" y="638"/>
                    <a:pt x="0" y="6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0"/>
                    <a:pt x="15" y="0"/>
                    <a:pt x="32" y="6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5">
              <a:extLst>
                <a:ext uri="{FF2B5EF4-FFF2-40B4-BE49-F238E27FC236}">
                  <a16:creationId xmlns:a16="http://schemas.microsoft.com/office/drawing/2014/main" id="{C597B0CE-439D-4A3D-985A-D85377053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147" y="2215558"/>
              <a:ext cx="1121689" cy="1736312"/>
            </a:xfrm>
            <a:custGeom>
              <a:avLst/>
              <a:gdLst>
                <a:gd name="T0" fmla="*/ 379 w 402"/>
                <a:gd name="T1" fmla="*/ 4 h 622"/>
                <a:gd name="T2" fmla="*/ 23 w 402"/>
                <a:gd name="T3" fmla="*/ 116 h 622"/>
                <a:gd name="T4" fmla="*/ 0 w 402"/>
                <a:gd name="T5" fmla="*/ 146 h 622"/>
                <a:gd name="T6" fmla="*/ 0 w 402"/>
                <a:gd name="T7" fmla="*/ 603 h 622"/>
                <a:gd name="T8" fmla="*/ 23 w 402"/>
                <a:gd name="T9" fmla="*/ 619 h 622"/>
                <a:gd name="T10" fmla="*/ 379 w 402"/>
                <a:gd name="T11" fmla="*/ 507 h 622"/>
                <a:gd name="T12" fmla="*/ 402 w 402"/>
                <a:gd name="T13" fmla="*/ 477 h 622"/>
                <a:gd name="T14" fmla="*/ 402 w 402"/>
                <a:gd name="T15" fmla="*/ 20 h 622"/>
                <a:gd name="T16" fmla="*/ 379 w 402"/>
                <a:gd name="T17" fmla="*/ 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2" h="622">
                  <a:moveTo>
                    <a:pt x="379" y="4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10" y="120"/>
                    <a:pt x="0" y="133"/>
                    <a:pt x="0" y="14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15"/>
                    <a:pt x="10" y="622"/>
                    <a:pt x="23" y="619"/>
                  </a:cubicBezTo>
                  <a:cubicBezTo>
                    <a:pt x="379" y="507"/>
                    <a:pt x="379" y="507"/>
                    <a:pt x="379" y="507"/>
                  </a:cubicBezTo>
                  <a:cubicBezTo>
                    <a:pt x="392" y="503"/>
                    <a:pt x="402" y="489"/>
                    <a:pt x="402" y="477"/>
                  </a:cubicBezTo>
                  <a:cubicBezTo>
                    <a:pt x="402" y="20"/>
                    <a:pt x="402" y="20"/>
                    <a:pt x="402" y="20"/>
                  </a:cubicBezTo>
                  <a:cubicBezTo>
                    <a:pt x="402" y="7"/>
                    <a:pt x="392" y="0"/>
                    <a:pt x="379" y="4"/>
                  </a:cubicBezTo>
                  <a:close/>
                </a:path>
              </a:pathLst>
            </a:custGeom>
            <a:solidFill>
              <a:srgbClr val="C83841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10">
              <a:extLst>
                <a:ext uri="{FF2B5EF4-FFF2-40B4-BE49-F238E27FC236}">
                  <a16:creationId xmlns:a16="http://schemas.microsoft.com/office/drawing/2014/main" id="{CDED7D18-554C-417E-96B8-1647D693B980}"/>
                </a:ext>
              </a:extLst>
            </p:cNvPr>
            <p:cNvSpPr/>
            <p:nvPr/>
          </p:nvSpPr>
          <p:spPr>
            <a:xfrm>
              <a:off x="2146371" y="4224096"/>
              <a:ext cx="2098050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b="1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11">
              <a:extLst>
                <a:ext uri="{FF2B5EF4-FFF2-40B4-BE49-F238E27FC236}">
                  <a16:creationId xmlns:a16="http://schemas.microsoft.com/office/drawing/2014/main" id="{0E4ADBB2-3FC6-423E-8225-E5DAA9E87126}"/>
                </a:ext>
              </a:extLst>
            </p:cNvPr>
            <p:cNvSpPr/>
            <p:nvPr/>
          </p:nvSpPr>
          <p:spPr>
            <a:xfrm>
              <a:off x="2069261" y="4673296"/>
              <a:ext cx="229740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1689A81-3DFE-4A63-97CA-2A91A4E8F03B}"/>
              </a:ext>
            </a:extLst>
          </p:cNvPr>
          <p:cNvGrpSpPr/>
          <p:nvPr/>
        </p:nvGrpSpPr>
        <p:grpSpPr>
          <a:xfrm>
            <a:off x="4831633" y="1876256"/>
            <a:ext cx="2554787" cy="3410734"/>
            <a:chOff x="4976011" y="1876256"/>
            <a:chExt cx="2554787" cy="3410734"/>
          </a:xfrm>
        </p:grpSpPr>
        <p:sp>
          <p:nvSpPr>
            <p:cNvPr id="25" name="6">
              <a:extLst>
                <a:ext uri="{FF2B5EF4-FFF2-40B4-BE49-F238E27FC236}">
                  <a16:creationId xmlns:a16="http://schemas.microsoft.com/office/drawing/2014/main" id="{2F1E5B60-4F2D-45B6-8E53-8DD2F2364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011" y="1876256"/>
              <a:ext cx="1407268" cy="2075614"/>
            </a:xfrm>
            <a:custGeom>
              <a:avLst/>
              <a:gdLst>
                <a:gd name="T0" fmla="*/ 31 w 557"/>
                <a:gd name="T1" fmla="*/ 6 h 822"/>
                <a:gd name="T2" fmla="*/ 525 w 557"/>
                <a:gd name="T3" fmla="*/ 160 h 822"/>
                <a:gd name="T4" fmla="*/ 557 w 557"/>
                <a:gd name="T5" fmla="*/ 202 h 822"/>
                <a:gd name="T6" fmla="*/ 557 w 557"/>
                <a:gd name="T7" fmla="*/ 795 h 822"/>
                <a:gd name="T8" fmla="*/ 525 w 557"/>
                <a:gd name="T9" fmla="*/ 817 h 822"/>
                <a:gd name="T10" fmla="*/ 31 w 557"/>
                <a:gd name="T11" fmla="*/ 663 h 822"/>
                <a:gd name="T12" fmla="*/ 0 w 557"/>
                <a:gd name="T13" fmla="*/ 621 h 822"/>
                <a:gd name="T14" fmla="*/ 0 w 557"/>
                <a:gd name="T15" fmla="*/ 28 h 822"/>
                <a:gd name="T16" fmla="*/ 31 w 557"/>
                <a:gd name="T17" fmla="*/ 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822">
                  <a:moveTo>
                    <a:pt x="31" y="6"/>
                  </a:moveTo>
                  <a:cubicBezTo>
                    <a:pt x="525" y="160"/>
                    <a:pt x="525" y="160"/>
                    <a:pt x="525" y="160"/>
                  </a:cubicBezTo>
                  <a:cubicBezTo>
                    <a:pt x="543" y="166"/>
                    <a:pt x="557" y="184"/>
                    <a:pt x="557" y="202"/>
                  </a:cubicBezTo>
                  <a:cubicBezTo>
                    <a:pt x="557" y="795"/>
                    <a:pt x="557" y="795"/>
                    <a:pt x="557" y="795"/>
                  </a:cubicBezTo>
                  <a:cubicBezTo>
                    <a:pt x="557" y="813"/>
                    <a:pt x="543" y="822"/>
                    <a:pt x="525" y="817"/>
                  </a:cubicBezTo>
                  <a:cubicBezTo>
                    <a:pt x="31" y="663"/>
                    <a:pt x="31" y="663"/>
                    <a:pt x="31" y="663"/>
                  </a:cubicBezTo>
                  <a:cubicBezTo>
                    <a:pt x="14" y="657"/>
                    <a:pt x="0" y="638"/>
                    <a:pt x="0" y="6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0"/>
                    <a:pt x="14" y="0"/>
                    <a:pt x="31" y="6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7">
              <a:extLst>
                <a:ext uri="{FF2B5EF4-FFF2-40B4-BE49-F238E27FC236}">
                  <a16:creationId xmlns:a16="http://schemas.microsoft.com/office/drawing/2014/main" id="{63A91770-65D8-478A-AA5B-0BE08A28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96" y="2215558"/>
              <a:ext cx="1125235" cy="1736312"/>
            </a:xfrm>
            <a:custGeom>
              <a:avLst/>
              <a:gdLst>
                <a:gd name="T0" fmla="*/ 380 w 403"/>
                <a:gd name="T1" fmla="*/ 4 h 622"/>
                <a:gd name="T2" fmla="*/ 23 w 403"/>
                <a:gd name="T3" fmla="*/ 116 h 622"/>
                <a:gd name="T4" fmla="*/ 0 w 403"/>
                <a:gd name="T5" fmla="*/ 146 h 622"/>
                <a:gd name="T6" fmla="*/ 0 w 403"/>
                <a:gd name="T7" fmla="*/ 603 h 622"/>
                <a:gd name="T8" fmla="*/ 23 w 403"/>
                <a:gd name="T9" fmla="*/ 619 h 622"/>
                <a:gd name="T10" fmla="*/ 380 w 403"/>
                <a:gd name="T11" fmla="*/ 507 h 622"/>
                <a:gd name="T12" fmla="*/ 403 w 403"/>
                <a:gd name="T13" fmla="*/ 477 h 622"/>
                <a:gd name="T14" fmla="*/ 403 w 403"/>
                <a:gd name="T15" fmla="*/ 20 h 622"/>
                <a:gd name="T16" fmla="*/ 380 w 403"/>
                <a:gd name="T17" fmla="*/ 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622">
                  <a:moveTo>
                    <a:pt x="380" y="4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10" y="120"/>
                    <a:pt x="0" y="133"/>
                    <a:pt x="0" y="14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15"/>
                    <a:pt x="10" y="622"/>
                    <a:pt x="23" y="619"/>
                  </a:cubicBezTo>
                  <a:cubicBezTo>
                    <a:pt x="380" y="507"/>
                    <a:pt x="380" y="507"/>
                    <a:pt x="380" y="507"/>
                  </a:cubicBezTo>
                  <a:cubicBezTo>
                    <a:pt x="392" y="503"/>
                    <a:pt x="403" y="489"/>
                    <a:pt x="403" y="477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403" y="7"/>
                    <a:pt x="392" y="0"/>
                    <a:pt x="380" y="4"/>
                  </a:cubicBezTo>
                  <a:close/>
                </a:path>
              </a:pathLst>
            </a:custGeom>
            <a:solidFill>
              <a:srgbClr val="2A5A8B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12">
              <a:extLst>
                <a:ext uri="{FF2B5EF4-FFF2-40B4-BE49-F238E27FC236}">
                  <a16:creationId xmlns:a16="http://schemas.microsoft.com/office/drawing/2014/main" id="{95FB105C-1093-470A-89BA-70E788184B77}"/>
                </a:ext>
              </a:extLst>
            </p:cNvPr>
            <p:cNvSpPr/>
            <p:nvPr/>
          </p:nvSpPr>
          <p:spPr>
            <a:xfrm>
              <a:off x="5335764" y="4224096"/>
              <a:ext cx="2098050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b="1" dirty="0">
                  <a:solidFill>
                    <a:srgbClr val="59585D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13">
              <a:extLst>
                <a:ext uri="{FF2B5EF4-FFF2-40B4-BE49-F238E27FC236}">
                  <a16:creationId xmlns:a16="http://schemas.microsoft.com/office/drawing/2014/main" id="{49E1C38B-42AD-4EAA-B6E5-C9F68A393FAF}"/>
                </a:ext>
              </a:extLst>
            </p:cNvPr>
            <p:cNvSpPr/>
            <p:nvPr/>
          </p:nvSpPr>
          <p:spPr>
            <a:xfrm>
              <a:off x="5233393" y="4673296"/>
              <a:ext cx="229740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DA3658A-2E8A-47AC-BA24-77160103CCD4}"/>
              </a:ext>
            </a:extLst>
          </p:cNvPr>
          <p:cNvGrpSpPr/>
          <p:nvPr/>
        </p:nvGrpSpPr>
        <p:grpSpPr>
          <a:xfrm>
            <a:off x="7994582" y="1876256"/>
            <a:ext cx="2555970" cy="3410734"/>
            <a:chOff x="8138960" y="1876256"/>
            <a:chExt cx="2555970" cy="3410734"/>
          </a:xfrm>
        </p:grpSpPr>
        <p:sp>
          <p:nvSpPr>
            <p:cNvPr id="30" name="8">
              <a:extLst>
                <a:ext uri="{FF2B5EF4-FFF2-40B4-BE49-F238E27FC236}">
                  <a16:creationId xmlns:a16="http://schemas.microsoft.com/office/drawing/2014/main" id="{51AEC63A-8CE1-4FDC-80AC-CFBFD275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960" y="1876256"/>
              <a:ext cx="1407268" cy="2075614"/>
            </a:xfrm>
            <a:custGeom>
              <a:avLst/>
              <a:gdLst>
                <a:gd name="T0" fmla="*/ 32 w 557"/>
                <a:gd name="T1" fmla="*/ 6 h 822"/>
                <a:gd name="T2" fmla="*/ 526 w 557"/>
                <a:gd name="T3" fmla="*/ 160 h 822"/>
                <a:gd name="T4" fmla="*/ 557 w 557"/>
                <a:gd name="T5" fmla="*/ 202 h 822"/>
                <a:gd name="T6" fmla="*/ 557 w 557"/>
                <a:gd name="T7" fmla="*/ 795 h 822"/>
                <a:gd name="T8" fmla="*/ 526 w 557"/>
                <a:gd name="T9" fmla="*/ 817 h 822"/>
                <a:gd name="T10" fmla="*/ 32 w 557"/>
                <a:gd name="T11" fmla="*/ 663 h 822"/>
                <a:gd name="T12" fmla="*/ 0 w 557"/>
                <a:gd name="T13" fmla="*/ 621 h 822"/>
                <a:gd name="T14" fmla="*/ 0 w 557"/>
                <a:gd name="T15" fmla="*/ 28 h 822"/>
                <a:gd name="T16" fmla="*/ 32 w 557"/>
                <a:gd name="T17" fmla="*/ 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822">
                  <a:moveTo>
                    <a:pt x="32" y="6"/>
                  </a:moveTo>
                  <a:cubicBezTo>
                    <a:pt x="526" y="160"/>
                    <a:pt x="526" y="160"/>
                    <a:pt x="526" y="160"/>
                  </a:cubicBezTo>
                  <a:cubicBezTo>
                    <a:pt x="543" y="166"/>
                    <a:pt x="557" y="184"/>
                    <a:pt x="557" y="202"/>
                  </a:cubicBezTo>
                  <a:cubicBezTo>
                    <a:pt x="557" y="795"/>
                    <a:pt x="557" y="795"/>
                    <a:pt x="557" y="795"/>
                  </a:cubicBezTo>
                  <a:cubicBezTo>
                    <a:pt x="557" y="813"/>
                    <a:pt x="543" y="822"/>
                    <a:pt x="526" y="817"/>
                  </a:cubicBezTo>
                  <a:cubicBezTo>
                    <a:pt x="32" y="663"/>
                    <a:pt x="32" y="663"/>
                    <a:pt x="32" y="663"/>
                  </a:cubicBezTo>
                  <a:cubicBezTo>
                    <a:pt x="14" y="657"/>
                    <a:pt x="0" y="638"/>
                    <a:pt x="0" y="6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0"/>
                    <a:pt x="14" y="0"/>
                    <a:pt x="32" y="6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9">
              <a:extLst>
                <a:ext uri="{FF2B5EF4-FFF2-40B4-BE49-F238E27FC236}">
                  <a16:creationId xmlns:a16="http://schemas.microsoft.com/office/drawing/2014/main" id="{DBFE6409-CE16-4C27-A422-D51CD709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228" y="2215558"/>
              <a:ext cx="1125235" cy="1736312"/>
            </a:xfrm>
            <a:custGeom>
              <a:avLst/>
              <a:gdLst>
                <a:gd name="T0" fmla="*/ 380 w 403"/>
                <a:gd name="T1" fmla="*/ 4 h 622"/>
                <a:gd name="T2" fmla="*/ 23 w 403"/>
                <a:gd name="T3" fmla="*/ 116 h 622"/>
                <a:gd name="T4" fmla="*/ 0 w 403"/>
                <a:gd name="T5" fmla="*/ 146 h 622"/>
                <a:gd name="T6" fmla="*/ 0 w 403"/>
                <a:gd name="T7" fmla="*/ 603 h 622"/>
                <a:gd name="T8" fmla="*/ 23 w 403"/>
                <a:gd name="T9" fmla="*/ 619 h 622"/>
                <a:gd name="T10" fmla="*/ 380 w 403"/>
                <a:gd name="T11" fmla="*/ 507 h 622"/>
                <a:gd name="T12" fmla="*/ 403 w 403"/>
                <a:gd name="T13" fmla="*/ 477 h 622"/>
                <a:gd name="T14" fmla="*/ 403 w 403"/>
                <a:gd name="T15" fmla="*/ 20 h 622"/>
                <a:gd name="T16" fmla="*/ 380 w 403"/>
                <a:gd name="T17" fmla="*/ 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3" h="622">
                  <a:moveTo>
                    <a:pt x="380" y="4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11" y="120"/>
                    <a:pt x="0" y="133"/>
                    <a:pt x="0" y="14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15"/>
                    <a:pt x="11" y="622"/>
                    <a:pt x="23" y="619"/>
                  </a:cubicBezTo>
                  <a:cubicBezTo>
                    <a:pt x="380" y="507"/>
                    <a:pt x="380" y="507"/>
                    <a:pt x="380" y="507"/>
                  </a:cubicBezTo>
                  <a:cubicBezTo>
                    <a:pt x="393" y="503"/>
                    <a:pt x="403" y="489"/>
                    <a:pt x="403" y="477"/>
                  </a:cubicBezTo>
                  <a:cubicBezTo>
                    <a:pt x="403" y="20"/>
                    <a:pt x="403" y="20"/>
                    <a:pt x="403" y="20"/>
                  </a:cubicBezTo>
                  <a:cubicBezTo>
                    <a:pt x="403" y="7"/>
                    <a:pt x="393" y="0"/>
                    <a:pt x="380" y="4"/>
                  </a:cubicBezTo>
                  <a:close/>
                </a:path>
              </a:pathLst>
            </a:custGeom>
            <a:solidFill>
              <a:srgbClr val="C83841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14">
              <a:extLst>
                <a:ext uri="{FF2B5EF4-FFF2-40B4-BE49-F238E27FC236}">
                  <a16:creationId xmlns:a16="http://schemas.microsoft.com/office/drawing/2014/main" id="{F1892504-38D2-4ED1-B2E2-36F7F85CBE40}"/>
                </a:ext>
              </a:extLst>
            </p:cNvPr>
            <p:cNvSpPr/>
            <p:nvPr/>
          </p:nvSpPr>
          <p:spPr>
            <a:xfrm>
              <a:off x="8499896" y="4224096"/>
              <a:ext cx="2098050" cy="458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</a:pPr>
              <a:r>
                <a:rPr lang="en-US" altLang="zh-CN" b="1" dirty="0">
                  <a:solidFill>
                    <a:srgbClr val="7F7F7F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15">
              <a:extLst>
                <a:ext uri="{FF2B5EF4-FFF2-40B4-BE49-F238E27FC236}">
                  <a16:creationId xmlns:a16="http://schemas.microsoft.com/office/drawing/2014/main" id="{66237130-3F4F-4BE8-80E9-9193FF72EE98}"/>
                </a:ext>
              </a:extLst>
            </p:cNvPr>
            <p:cNvSpPr/>
            <p:nvPr/>
          </p:nvSpPr>
          <p:spPr>
            <a:xfrm>
              <a:off x="8397525" y="4673296"/>
              <a:ext cx="2297405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7F7F7F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7F7F7F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8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71979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4DA7984-0877-4C34-AC87-E1B0D5B9A9DB}"/>
              </a:ext>
            </a:extLst>
          </p:cNvPr>
          <p:cNvCxnSpPr/>
          <p:nvPr/>
        </p:nvCxnSpPr>
        <p:spPr>
          <a:xfrm>
            <a:off x="587876" y="6517439"/>
            <a:ext cx="3871828" cy="0"/>
          </a:xfrm>
          <a:prstGeom prst="line">
            <a:avLst/>
          </a:prstGeom>
          <a:ln>
            <a:solidFill>
              <a:srgbClr val="C83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3227612-89F7-4F13-B8F6-E690E33EE340}"/>
              </a:ext>
            </a:extLst>
          </p:cNvPr>
          <p:cNvGrpSpPr/>
          <p:nvPr/>
        </p:nvGrpSpPr>
        <p:grpSpPr>
          <a:xfrm>
            <a:off x="392362" y="3109163"/>
            <a:ext cx="303464" cy="3424317"/>
            <a:chOff x="351590" y="2310063"/>
            <a:chExt cx="215900" cy="40950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4172B2B-917D-4E84-B656-38FA228019D5}"/>
                </a:ext>
              </a:extLst>
            </p:cNvPr>
            <p:cNvSpPr/>
            <p:nvPr/>
          </p:nvSpPr>
          <p:spPr>
            <a:xfrm>
              <a:off x="351590" y="3561347"/>
              <a:ext cx="215900" cy="2843798"/>
            </a:xfrm>
            <a:prstGeom prst="rect">
              <a:avLst/>
            </a:pr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577F8799-102E-45E5-A04B-521C56B4AD25}"/>
                </a:ext>
              </a:extLst>
            </p:cNvPr>
            <p:cNvCxnSpPr/>
            <p:nvPr/>
          </p:nvCxnSpPr>
          <p:spPr>
            <a:xfrm>
              <a:off x="360278" y="2310063"/>
              <a:ext cx="0" cy="1319798"/>
            </a:xfrm>
            <a:prstGeom prst="line">
              <a:avLst/>
            </a:prstGeom>
            <a:ln>
              <a:solidFill>
                <a:srgbClr val="C838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A4F614C-12D6-479A-AA15-739229319786}"/>
              </a:ext>
            </a:extLst>
          </p:cNvPr>
          <p:cNvGrpSpPr/>
          <p:nvPr/>
        </p:nvGrpSpPr>
        <p:grpSpPr>
          <a:xfrm>
            <a:off x="4443905" y="1477260"/>
            <a:ext cx="2326105" cy="2013284"/>
            <a:chOff x="2958000" y="967543"/>
            <a:chExt cx="2326105" cy="2013284"/>
          </a:xfrm>
        </p:grpSpPr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45F0B3E0-BE0F-46D1-B286-04F46A51B378}"/>
                </a:ext>
              </a:extLst>
            </p:cNvPr>
            <p:cNvSpPr/>
            <p:nvPr/>
          </p:nvSpPr>
          <p:spPr>
            <a:xfrm>
              <a:off x="2958000" y="1296406"/>
              <a:ext cx="1684421" cy="1684421"/>
            </a:xfrm>
            <a:prstGeom prst="ellipse">
              <a:avLst/>
            </a:prstGeom>
            <a:solidFill>
              <a:srgbClr val="C83841"/>
            </a:solidFill>
            <a:ln>
              <a:solidFill>
                <a:srgbClr val="C83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FE1B2F9-6C39-4728-8086-427DFA30C784}"/>
                </a:ext>
              </a:extLst>
            </p:cNvPr>
            <p:cNvSpPr/>
            <p:nvPr/>
          </p:nvSpPr>
          <p:spPr>
            <a:xfrm>
              <a:off x="3599684" y="967543"/>
              <a:ext cx="1684421" cy="16844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83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rgbClr val="595959"/>
                  </a:solidFill>
                  <a:cs typeface="+mn-ea"/>
                  <a:sym typeface="+mn-lt"/>
                </a:rPr>
                <a:t>01</a:t>
              </a:r>
            </a:p>
            <a:p>
              <a:pPr algn="ctr"/>
              <a:r>
                <a:rPr lang="en-US" altLang="zh-CN" sz="2800" dirty="0">
                  <a:solidFill>
                    <a:srgbClr val="595959"/>
                  </a:solidFill>
                  <a:cs typeface="+mn-ea"/>
                  <a:sym typeface="+mn-lt"/>
                </a:rPr>
                <a:t>TITLE</a:t>
              </a:r>
              <a:endParaRPr lang="zh-CN" altLang="en-US" sz="48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1" name="worldwide_230900">
              <a:extLst>
                <a:ext uri="{FF2B5EF4-FFF2-40B4-BE49-F238E27FC236}">
                  <a16:creationId xmlns:a16="http://schemas.microsoft.com/office/drawing/2014/main" id="{AE25AD46-74C0-4F0A-8C3E-448B92B6EB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8630" y="2121467"/>
              <a:ext cx="539331" cy="538517"/>
            </a:xfrm>
            <a:custGeom>
              <a:avLst/>
              <a:gdLst>
                <a:gd name="connsiteX0" fmla="*/ 176959 w 607356"/>
                <a:gd name="connsiteY0" fmla="*/ 452889 h 606439"/>
                <a:gd name="connsiteX1" fmla="*/ 284918 w 607356"/>
                <a:gd name="connsiteY1" fmla="*/ 593436 h 606439"/>
                <a:gd name="connsiteX2" fmla="*/ 287766 w 607356"/>
                <a:gd name="connsiteY2" fmla="*/ 595925 h 606439"/>
                <a:gd name="connsiteX3" fmla="*/ 82350 w 607356"/>
                <a:gd name="connsiteY3" fmla="*/ 503472 h 606439"/>
                <a:gd name="connsiteX4" fmla="*/ 89559 w 607356"/>
                <a:gd name="connsiteY4" fmla="*/ 498316 h 606439"/>
                <a:gd name="connsiteX5" fmla="*/ 176959 w 607356"/>
                <a:gd name="connsiteY5" fmla="*/ 452889 h 606439"/>
                <a:gd name="connsiteX6" fmla="*/ 288118 w 607356"/>
                <a:gd name="connsiteY6" fmla="*/ 432001 h 606439"/>
                <a:gd name="connsiteX7" fmla="*/ 288118 w 607356"/>
                <a:gd name="connsiteY7" fmla="*/ 568968 h 606439"/>
                <a:gd name="connsiteX8" fmla="*/ 196595 w 607356"/>
                <a:gd name="connsiteY8" fmla="*/ 446400 h 606439"/>
                <a:gd name="connsiteX9" fmla="*/ 288118 w 607356"/>
                <a:gd name="connsiteY9" fmla="*/ 432001 h 606439"/>
                <a:gd name="connsiteX10" fmla="*/ 473502 w 607356"/>
                <a:gd name="connsiteY10" fmla="*/ 400823 h 606439"/>
                <a:gd name="connsiteX11" fmla="*/ 463179 w 607356"/>
                <a:gd name="connsiteY11" fmla="*/ 411042 h 606439"/>
                <a:gd name="connsiteX12" fmla="*/ 463179 w 607356"/>
                <a:gd name="connsiteY12" fmla="*/ 462490 h 606439"/>
                <a:gd name="connsiteX13" fmla="*/ 411649 w 607356"/>
                <a:gd name="connsiteY13" fmla="*/ 462490 h 606439"/>
                <a:gd name="connsiteX14" fmla="*/ 401414 w 607356"/>
                <a:gd name="connsiteY14" fmla="*/ 472798 h 606439"/>
                <a:gd name="connsiteX15" fmla="*/ 411649 w 607356"/>
                <a:gd name="connsiteY15" fmla="*/ 483016 h 606439"/>
                <a:gd name="connsiteX16" fmla="*/ 463179 w 607356"/>
                <a:gd name="connsiteY16" fmla="*/ 483016 h 606439"/>
                <a:gd name="connsiteX17" fmla="*/ 463179 w 607356"/>
                <a:gd name="connsiteY17" fmla="*/ 534465 h 606439"/>
                <a:gd name="connsiteX18" fmla="*/ 473502 w 607356"/>
                <a:gd name="connsiteY18" fmla="*/ 544772 h 606439"/>
                <a:gd name="connsiteX19" fmla="*/ 483737 w 607356"/>
                <a:gd name="connsiteY19" fmla="*/ 534465 h 606439"/>
                <a:gd name="connsiteX20" fmla="*/ 483737 w 607356"/>
                <a:gd name="connsiteY20" fmla="*/ 483016 h 606439"/>
                <a:gd name="connsiteX21" fmla="*/ 535267 w 607356"/>
                <a:gd name="connsiteY21" fmla="*/ 483016 h 606439"/>
                <a:gd name="connsiteX22" fmla="*/ 545591 w 607356"/>
                <a:gd name="connsiteY22" fmla="*/ 472798 h 606439"/>
                <a:gd name="connsiteX23" fmla="*/ 535267 w 607356"/>
                <a:gd name="connsiteY23" fmla="*/ 462490 h 606439"/>
                <a:gd name="connsiteX24" fmla="*/ 483737 w 607356"/>
                <a:gd name="connsiteY24" fmla="*/ 462490 h 606439"/>
                <a:gd name="connsiteX25" fmla="*/ 483737 w 607356"/>
                <a:gd name="connsiteY25" fmla="*/ 411042 h 606439"/>
                <a:gd name="connsiteX26" fmla="*/ 473502 w 607356"/>
                <a:gd name="connsiteY26" fmla="*/ 400823 h 606439"/>
                <a:gd name="connsiteX27" fmla="*/ 473502 w 607356"/>
                <a:gd name="connsiteY27" fmla="*/ 339067 h 606439"/>
                <a:gd name="connsiteX28" fmla="*/ 607356 w 607356"/>
                <a:gd name="connsiteY28" fmla="*/ 472798 h 606439"/>
                <a:gd name="connsiteX29" fmla="*/ 473502 w 607356"/>
                <a:gd name="connsiteY29" fmla="*/ 606439 h 606439"/>
                <a:gd name="connsiteX30" fmla="*/ 339560 w 607356"/>
                <a:gd name="connsiteY30" fmla="*/ 472798 h 606439"/>
                <a:gd name="connsiteX31" fmla="*/ 473502 w 607356"/>
                <a:gd name="connsiteY31" fmla="*/ 339067 h 606439"/>
                <a:gd name="connsiteX32" fmla="*/ 452505 w 607356"/>
                <a:gd name="connsiteY32" fmla="*/ 308230 h 606439"/>
                <a:gd name="connsiteX33" fmla="*/ 596559 w 607356"/>
                <a:gd name="connsiteY33" fmla="*/ 308230 h 606439"/>
                <a:gd name="connsiteX34" fmla="*/ 588017 w 607356"/>
                <a:gd name="connsiteY34" fmla="*/ 369692 h 606439"/>
                <a:gd name="connsiteX35" fmla="*/ 473503 w 607356"/>
                <a:gd name="connsiteY35" fmla="*/ 318533 h 606439"/>
                <a:gd name="connsiteX36" fmla="*/ 451971 w 607356"/>
                <a:gd name="connsiteY36" fmla="*/ 320221 h 606439"/>
                <a:gd name="connsiteX37" fmla="*/ 452505 w 607356"/>
                <a:gd name="connsiteY37" fmla="*/ 308230 h 606439"/>
                <a:gd name="connsiteX38" fmla="*/ 308690 w 607356"/>
                <a:gd name="connsiteY38" fmla="*/ 308230 h 606439"/>
                <a:gd name="connsiteX39" fmla="*/ 431931 w 607356"/>
                <a:gd name="connsiteY39" fmla="*/ 308230 h 606439"/>
                <a:gd name="connsiteX40" fmla="*/ 431041 w 607356"/>
                <a:gd name="connsiteY40" fmla="*/ 324582 h 606439"/>
                <a:gd name="connsiteX41" fmla="*/ 319012 w 607356"/>
                <a:gd name="connsiteY41" fmla="*/ 472813 h 606439"/>
                <a:gd name="connsiteX42" fmla="*/ 370266 w 607356"/>
                <a:gd name="connsiteY42" fmla="*/ 587185 h 606439"/>
                <a:gd name="connsiteX43" fmla="*/ 318033 w 607356"/>
                <a:gd name="connsiteY43" fmla="*/ 595361 h 606439"/>
                <a:gd name="connsiteX44" fmla="*/ 308512 w 607356"/>
                <a:gd name="connsiteY44" fmla="*/ 586830 h 606439"/>
                <a:gd name="connsiteX45" fmla="*/ 308690 w 607356"/>
                <a:gd name="connsiteY45" fmla="*/ 585852 h 606439"/>
                <a:gd name="connsiteX46" fmla="*/ 164841 w 607356"/>
                <a:gd name="connsiteY46" fmla="*/ 308230 h 606439"/>
                <a:gd name="connsiteX47" fmla="*/ 288119 w 607356"/>
                <a:gd name="connsiteY47" fmla="*/ 308230 h 606439"/>
                <a:gd name="connsiteX48" fmla="*/ 288119 w 607356"/>
                <a:gd name="connsiteY48" fmla="*/ 411461 h 606439"/>
                <a:gd name="connsiteX49" fmla="*/ 188607 w 607356"/>
                <a:gd name="connsiteY49" fmla="*/ 427274 h 606439"/>
                <a:gd name="connsiteX50" fmla="*/ 164841 w 607356"/>
                <a:gd name="connsiteY50" fmla="*/ 308230 h 606439"/>
                <a:gd name="connsiteX51" fmla="*/ 0 w 607356"/>
                <a:gd name="connsiteY51" fmla="*/ 308230 h 606439"/>
                <a:gd name="connsiteX52" fmla="*/ 144159 w 607356"/>
                <a:gd name="connsiteY52" fmla="*/ 308230 h 606439"/>
                <a:gd name="connsiteX53" fmla="*/ 169075 w 607356"/>
                <a:gd name="connsiteY53" fmla="*/ 433891 h 606439"/>
                <a:gd name="connsiteX54" fmla="*/ 77508 w 607356"/>
                <a:gd name="connsiteY54" fmla="*/ 481614 h 606439"/>
                <a:gd name="connsiteX55" fmla="*/ 68520 w 607356"/>
                <a:gd name="connsiteY55" fmla="*/ 488101 h 606439"/>
                <a:gd name="connsiteX56" fmla="*/ 0 w 607356"/>
                <a:gd name="connsiteY56" fmla="*/ 308230 h 606439"/>
                <a:gd name="connsiteX57" fmla="*/ 404501 w 607356"/>
                <a:gd name="connsiteY57" fmla="*/ 159337 h 606439"/>
                <a:gd name="connsiteX58" fmla="*/ 432001 w 607356"/>
                <a:gd name="connsiteY58" fmla="*/ 287695 h 606439"/>
                <a:gd name="connsiteX59" fmla="*/ 308653 w 607356"/>
                <a:gd name="connsiteY59" fmla="*/ 287695 h 606439"/>
                <a:gd name="connsiteX60" fmla="*/ 308653 w 607356"/>
                <a:gd name="connsiteY60" fmla="*/ 174181 h 606439"/>
                <a:gd name="connsiteX61" fmla="*/ 404501 w 607356"/>
                <a:gd name="connsiteY61" fmla="*/ 159337 h 606439"/>
                <a:gd name="connsiteX62" fmla="*/ 192256 w 607356"/>
                <a:gd name="connsiteY62" fmla="*/ 159337 h 606439"/>
                <a:gd name="connsiteX63" fmla="*/ 288119 w 607356"/>
                <a:gd name="connsiteY63" fmla="*/ 174181 h 606439"/>
                <a:gd name="connsiteX64" fmla="*/ 288119 w 607356"/>
                <a:gd name="connsiteY64" fmla="*/ 287695 h 606439"/>
                <a:gd name="connsiteX65" fmla="*/ 164841 w 607356"/>
                <a:gd name="connsiteY65" fmla="*/ 287695 h 606439"/>
                <a:gd name="connsiteX66" fmla="*/ 192256 w 607356"/>
                <a:gd name="connsiteY66" fmla="*/ 159337 h 606439"/>
                <a:gd name="connsiteX67" fmla="*/ 73594 w 607356"/>
                <a:gd name="connsiteY67" fmla="*/ 101967 h 606439"/>
                <a:gd name="connsiteX68" fmla="*/ 83472 w 607356"/>
                <a:gd name="connsiteY68" fmla="*/ 108276 h 606439"/>
                <a:gd name="connsiteX69" fmla="*/ 172462 w 607356"/>
                <a:gd name="connsiteY69" fmla="*/ 153064 h 606439"/>
                <a:gd name="connsiteX70" fmla="*/ 144163 w 607356"/>
                <a:gd name="connsiteY70" fmla="*/ 287695 h 606439"/>
                <a:gd name="connsiteX71" fmla="*/ 0 w 607356"/>
                <a:gd name="connsiteY71" fmla="*/ 287695 h 606439"/>
                <a:gd name="connsiteX72" fmla="*/ 73594 w 607356"/>
                <a:gd name="connsiteY72" fmla="*/ 101967 h 606439"/>
                <a:gd name="connsiteX73" fmla="*/ 522554 w 607356"/>
                <a:gd name="connsiteY73" fmla="*/ 101261 h 606439"/>
                <a:gd name="connsiteX74" fmla="*/ 596771 w 607356"/>
                <a:gd name="connsiteY74" fmla="*/ 287695 h 606439"/>
                <a:gd name="connsiteX75" fmla="*/ 452608 w 607356"/>
                <a:gd name="connsiteY75" fmla="*/ 287695 h 606439"/>
                <a:gd name="connsiteX76" fmla="*/ 424309 w 607356"/>
                <a:gd name="connsiteY76" fmla="*/ 152979 h 606439"/>
                <a:gd name="connsiteX77" fmla="*/ 513744 w 607356"/>
                <a:gd name="connsiteY77" fmla="*/ 108014 h 606439"/>
                <a:gd name="connsiteX78" fmla="*/ 308653 w 607356"/>
                <a:gd name="connsiteY78" fmla="*/ 26956 h 606439"/>
                <a:gd name="connsiteX79" fmla="*/ 395942 w 607356"/>
                <a:gd name="connsiteY79" fmla="*/ 140402 h 606439"/>
                <a:gd name="connsiteX80" fmla="*/ 308653 w 607356"/>
                <a:gd name="connsiteY80" fmla="*/ 153550 h 606439"/>
                <a:gd name="connsiteX81" fmla="*/ 288119 w 607356"/>
                <a:gd name="connsiteY81" fmla="*/ 26956 h 606439"/>
                <a:gd name="connsiteX82" fmla="*/ 288119 w 607356"/>
                <a:gd name="connsiteY82" fmla="*/ 153550 h 606439"/>
                <a:gd name="connsiteX83" fmla="*/ 200900 w 607356"/>
                <a:gd name="connsiteY83" fmla="*/ 140402 h 606439"/>
                <a:gd name="connsiteX84" fmla="*/ 288119 w 607356"/>
                <a:gd name="connsiteY84" fmla="*/ 26956 h 606439"/>
                <a:gd name="connsiteX85" fmla="*/ 277985 w 607356"/>
                <a:gd name="connsiteY85" fmla="*/ 565 h 606439"/>
                <a:gd name="connsiteX86" fmla="*/ 282614 w 607356"/>
                <a:gd name="connsiteY86" fmla="*/ 4562 h 606439"/>
                <a:gd name="connsiteX87" fmla="*/ 180961 w 607356"/>
                <a:gd name="connsiteY87" fmla="*/ 134075 h 606439"/>
                <a:gd name="connsiteX88" fmla="*/ 94886 w 607356"/>
                <a:gd name="connsiteY88" fmla="*/ 91082 h 606439"/>
                <a:gd name="connsiteX89" fmla="*/ 87854 w 607356"/>
                <a:gd name="connsiteY89" fmla="*/ 86640 h 606439"/>
                <a:gd name="connsiteX90" fmla="*/ 277985 w 607356"/>
                <a:gd name="connsiteY90" fmla="*/ 565 h 606439"/>
                <a:gd name="connsiteX91" fmla="*/ 308935 w 607356"/>
                <a:gd name="connsiteY91" fmla="*/ 0 h 606439"/>
                <a:gd name="connsiteX92" fmla="*/ 508423 w 607356"/>
                <a:gd name="connsiteY92" fmla="*/ 86128 h 606439"/>
                <a:gd name="connsiteX93" fmla="*/ 501658 w 607356"/>
                <a:gd name="connsiteY93" fmla="*/ 91284 h 606439"/>
                <a:gd name="connsiteX94" fmla="*/ 415934 w 607356"/>
                <a:gd name="connsiteY94" fmla="*/ 134215 h 606439"/>
                <a:gd name="connsiteX95" fmla="*/ 311695 w 607356"/>
                <a:gd name="connsiteY95" fmla="*/ 240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07356" h="606439">
                  <a:moveTo>
                    <a:pt x="176959" y="452889"/>
                  </a:moveTo>
                  <a:cubicBezTo>
                    <a:pt x="201078" y="506850"/>
                    <a:pt x="237658" y="555121"/>
                    <a:pt x="284918" y="593436"/>
                  </a:cubicBezTo>
                  <a:lnTo>
                    <a:pt x="287766" y="595925"/>
                  </a:lnTo>
                  <a:cubicBezTo>
                    <a:pt x="207130" y="593081"/>
                    <a:pt x="134505" y="558144"/>
                    <a:pt x="82350" y="503472"/>
                  </a:cubicBezTo>
                  <a:lnTo>
                    <a:pt x="89559" y="498316"/>
                  </a:lnTo>
                  <a:cubicBezTo>
                    <a:pt x="116705" y="478936"/>
                    <a:pt x="146164" y="463913"/>
                    <a:pt x="176959" y="452889"/>
                  </a:cubicBezTo>
                  <a:close/>
                  <a:moveTo>
                    <a:pt x="288118" y="432001"/>
                  </a:moveTo>
                  <a:lnTo>
                    <a:pt x="288118" y="568968"/>
                  </a:lnTo>
                  <a:cubicBezTo>
                    <a:pt x="248589" y="534571"/>
                    <a:pt x="217695" y="492796"/>
                    <a:pt x="196595" y="446400"/>
                  </a:cubicBezTo>
                  <a:cubicBezTo>
                    <a:pt x="226153" y="437779"/>
                    <a:pt x="256779" y="432890"/>
                    <a:pt x="288118" y="432001"/>
                  </a:cubicBezTo>
                  <a:close/>
                  <a:moveTo>
                    <a:pt x="473502" y="400823"/>
                  </a:moveTo>
                  <a:cubicBezTo>
                    <a:pt x="467807" y="400823"/>
                    <a:pt x="463179" y="405355"/>
                    <a:pt x="463179" y="411042"/>
                  </a:cubicBezTo>
                  <a:lnTo>
                    <a:pt x="463179" y="462490"/>
                  </a:lnTo>
                  <a:lnTo>
                    <a:pt x="411649" y="462490"/>
                  </a:lnTo>
                  <a:cubicBezTo>
                    <a:pt x="405953" y="462490"/>
                    <a:pt x="401414" y="467111"/>
                    <a:pt x="401414" y="472798"/>
                  </a:cubicBezTo>
                  <a:cubicBezTo>
                    <a:pt x="401414" y="478485"/>
                    <a:pt x="405953" y="483016"/>
                    <a:pt x="411649" y="483016"/>
                  </a:cubicBezTo>
                  <a:lnTo>
                    <a:pt x="463179" y="483016"/>
                  </a:lnTo>
                  <a:lnTo>
                    <a:pt x="463179" y="534465"/>
                  </a:lnTo>
                  <a:cubicBezTo>
                    <a:pt x="463179" y="540152"/>
                    <a:pt x="467807" y="544772"/>
                    <a:pt x="473502" y="544772"/>
                  </a:cubicBezTo>
                  <a:cubicBezTo>
                    <a:pt x="479109" y="544772"/>
                    <a:pt x="483737" y="540152"/>
                    <a:pt x="483737" y="534465"/>
                  </a:cubicBezTo>
                  <a:lnTo>
                    <a:pt x="483737" y="483016"/>
                  </a:lnTo>
                  <a:lnTo>
                    <a:pt x="535267" y="483016"/>
                  </a:lnTo>
                  <a:cubicBezTo>
                    <a:pt x="540963" y="483016"/>
                    <a:pt x="545591" y="478485"/>
                    <a:pt x="545591" y="472798"/>
                  </a:cubicBezTo>
                  <a:cubicBezTo>
                    <a:pt x="545591" y="467111"/>
                    <a:pt x="540963" y="462490"/>
                    <a:pt x="535267" y="462490"/>
                  </a:cubicBezTo>
                  <a:lnTo>
                    <a:pt x="483737" y="462490"/>
                  </a:lnTo>
                  <a:lnTo>
                    <a:pt x="483737" y="411042"/>
                  </a:lnTo>
                  <a:cubicBezTo>
                    <a:pt x="483737" y="405355"/>
                    <a:pt x="479109" y="400823"/>
                    <a:pt x="473502" y="400823"/>
                  </a:cubicBezTo>
                  <a:close/>
                  <a:moveTo>
                    <a:pt x="473502" y="339067"/>
                  </a:moveTo>
                  <a:cubicBezTo>
                    <a:pt x="547282" y="339067"/>
                    <a:pt x="607356" y="399046"/>
                    <a:pt x="607356" y="472798"/>
                  </a:cubicBezTo>
                  <a:cubicBezTo>
                    <a:pt x="607356" y="546460"/>
                    <a:pt x="547282" y="606439"/>
                    <a:pt x="473502" y="606439"/>
                  </a:cubicBezTo>
                  <a:cubicBezTo>
                    <a:pt x="399634" y="606439"/>
                    <a:pt x="339560" y="546460"/>
                    <a:pt x="339560" y="472798"/>
                  </a:cubicBezTo>
                  <a:cubicBezTo>
                    <a:pt x="339560" y="399046"/>
                    <a:pt x="399634" y="339067"/>
                    <a:pt x="473502" y="339067"/>
                  </a:cubicBezTo>
                  <a:close/>
                  <a:moveTo>
                    <a:pt x="452505" y="308230"/>
                  </a:moveTo>
                  <a:lnTo>
                    <a:pt x="596559" y="308230"/>
                  </a:lnTo>
                  <a:cubicBezTo>
                    <a:pt x="595847" y="329014"/>
                    <a:pt x="592911" y="349619"/>
                    <a:pt x="588017" y="369692"/>
                  </a:cubicBezTo>
                  <a:cubicBezTo>
                    <a:pt x="559722" y="338340"/>
                    <a:pt x="518971" y="318533"/>
                    <a:pt x="473503" y="318533"/>
                  </a:cubicBezTo>
                  <a:cubicBezTo>
                    <a:pt x="466118" y="318533"/>
                    <a:pt x="459000" y="319244"/>
                    <a:pt x="451971" y="320221"/>
                  </a:cubicBezTo>
                  <a:cubicBezTo>
                    <a:pt x="452149" y="316224"/>
                    <a:pt x="452416" y="312227"/>
                    <a:pt x="452505" y="308230"/>
                  </a:cubicBezTo>
                  <a:close/>
                  <a:moveTo>
                    <a:pt x="308690" y="308230"/>
                  </a:moveTo>
                  <a:lnTo>
                    <a:pt x="431931" y="308230"/>
                  </a:lnTo>
                  <a:cubicBezTo>
                    <a:pt x="431753" y="313740"/>
                    <a:pt x="431486" y="319161"/>
                    <a:pt x="431041" y="324582"/>
                  </a:cubicBezTo>
                  <a:cubicBezTo>
                    <a:pt x="366529" y="343066"/>
                    <a:pt x="319012" y="402430"/>
                    <a:pt x="319012" y="472813"/>
                  </a:cubicBezTo>
                  <a:cubicBezTo>
                    <a:pt x="319012" y="518224"/>
                    <a:pt x="338855" y="558926"/>
                    <a:pt x="370266" y="587185"/>
                  </a:cubicBezTo>
                  <a:cubicBezTo>
                    <a:pt x="353092" y="591362"/>
                    <a:pt x="335652" y="594206"/>
                    <a:pt x="318033" y="595361"/>
                  </a:cubicBezTo>
                  <a:lnTo>
                    <a:pt x="308512" y="586830"/>
                  </a:lnTo>
                  <a:cubicBezTo>
                    <a:pt x="308512" y="586563"/>
                    <a:pt x="308690" y="586208"/>
                    <a:pt x="308690" y="585852"/>
                  </a:cubicBezTo>
                  <a:close/>
                  <a:moveTo>
                    <a:pt x="164841" y="308230"/>
                  </a:moveTo>
                  <a:lnTo>
                    <a:pt x="288119" y="308230"/>
                  </a:lnTo>
                  <a:lnTo>
                    <a:pt x="288119" y="411461"/>
                  </a:lnTo>
                  <a:cubicBezTo>
                    <a:pt x="254028" y="412349"/>
                    <a:pt x="220650" y="417680"/>
                    <a:pt x="188607" y="427274"/>
                  </a:cubicBezTo>
                  <a:cubicBezTo>
                    <a:pt x="174098" y="389695"/>
                    <a:pt x="165998" y="349540"/>
                    <a:pt x="164841" y="308230"/>
                  </a:cubicBezTo>
                  <a:close/>
                  <a:moveTo>
                    <a:pt x="0" y="308230"/>
                  </a:moveTo>
                  <a:lnTo>
                    <a:pt x="144159" y="308230"/>
                  </a:lnTo>
                  <a:cubicBezTo>
                    <a:pt x="145316" y="351865"/>
                    <a:pt x="153858" y="394256"/>
                    <a:pt x="169075" y="433891"/>
                  </a:cubicBezTo>
                  <a:cubicBezTo>
                    <a:pt x="136773" y="445533"/>
                    <a:pt x="105983" y="461352"/>
                    <a:pt x="77508" y="481614"/>
                  </a:cubicBezTo>
                  <a:lnTo>
                    <a:pt x="68520" y="488101"/>
                  </a:lnTo>
                  <a:cubicBezTo>
                    <a:pt x="27675" y="438957"/>
                    <a:pt x="2314" y="376482"/>
                    <a:pt x="0" y="308230"/>
                  </a:cubicBezTo>
                  <a:close/>
                  <a:moveTo>
                    <a:pt x="404501" y="159337"/>
                  </a:moveTo>
                  <a:cubicBezTo>
                    <a:pt x="421322" y="199604"/>
                    <a:pt x="430666" y="242983"/>
                    <a:pt x="432001" y="287695"/>
                  </a:cubicBezTo>
                  <a:lnTo>
                    <a:pt x="308653" y="287695"/>
                  </a:lnTo>
                  <a:lnTo>
                    <a:pt x="308653" y="174181"/>
                  </a:lnTo>
                  <a:cubicBezTo>
                    <a:pt x="341403" y="173293"/>
                    <a:pt x="373531" y="168315"/>
                    <a:pt x="404501" y="159337"/>
                  </a:cubicBezTo>
                  <a:close/>
                  <a:moveTo>
                    <a:pt x="192256" y="159337"/>
                  </a:moveTo>
                  <a:cubicBezTo>
                    <a:pt x="223231" y="168315"/>
                    <a:pt x="255364" y="173293"/>
                    <a:pt x="288119" y="174181"/>
                  </a:cubicBezTo>
                  <a:lnTo>
                    <a:pt x="288119" y="287695"/>
                  </a:lnTo>
                  <a:lnTo>
                    <a:pt x="164841" y="287695"/>
                  </a:lnTo>
                  <a:cubicBezTo>
                    <a:pt x="166087" y="242983"/>
                    <a:pt x="175433" y="199604"/>
                    <a:pt x="192256" y="159337"/>
                  </a:cubicBezTo>
                  <a:close/>
                  <a:moveTo>
                    <a:pt x="73594" y="101967"/>
                  </a:moveTo>
                  <a:lnTo>
                    <a:pt x="83472" y="108276"/>
                  </a:lnTo>
                  <a:cubicBezTo>
                    <a:pt x="111326" y="127293"/>
                    <a:pt x="141227" y="142134"/>
                    <a:pt x="172462" y="153064"/>
                  </a:cubicBezTo>
                  <a:cubicBezTo>
                    <a:pt x="155109" y="195275"/>
                    <a:pt x="145409" y="240774"/>
                    <a:pt x="144163" y="287695"/>
                  </a:cubicBezTo>
                  <a:lnTo>
                    <a:pt x="0" y="287695"/>
                  </a:lnTo>
                  <a:cubicBezTo>
                    <a:pt x="2403" y="216692"/>
                    <a:pt x="29812" y="151998"/>
                    <a:pt x="73594" y="101967"/>
                  </a:cubicBezTo>
                  <a:close/>
                  <a:moveTo>
                    <a:pt x="522554" y="101261"/>
                  </a:moveTo>
                  <a:cubicBezTo>
                    <a:pt x="566781" y="151379"/>
                    <a:pt x="594368" y="216338"/>
                    <a:pt x="596771" y="287695"/>
                  </a:cubicBezTo>
                  <a:lnTo>
                    <a:pt x="452608" y="287695"/>
                  </a:lnTo>
                  <a:cubicBezTo>
                    <a:pt x="451362" y="240775"/>
                    <a:pt x="441662" y="195278"/>
                    <a:pt x="424309" y="152979"/>
                  </a:cubicBezTo>
                  <a:cubicBezTo>
                    <a:pt x="455633" y="142049"/>
                    <a:pt x="485712" y="127120"/>
                    <a:pt x="513744" y="108014"/>
                  </a:cubicBezTo>
                  <a:close/>
                  <a:moveTo>
                    <a:pt x="308653" y="26956"/>
                  </a:moveTo>
                  <a:cubicBezTo>
                    <a:pt x="345580" y="59026"/>
                    <a:pt x="375032" y="97671"/>
                    <a:pt x="395942" y="140402"/>
                  </a:cubicBezTo>
                  <a:cubicBezTo>
                    <a:pt x="367646" y="148308"/>
                    <a:pt x="338461" y="152750"/>
                    <a:pt x="308653" y="153550"/>
                  </a:cubicBezTo>
                  <a:close/>
                  <a:moveTo>
                    <a:pt x="288119" y="26956"/>
                  </a:moveTo>
                  <a:lnTo>
                    <a:pt x="288119" y="153550"/>
                  </a:lnTo>
                  <a:cubicBezTo>
                    <a:pt x="258393" y="152750"/>
                    <a:pt x="229113" y="148308"/>
                    <a:pt x="200900" y="140402"/>
                  </a:cubicBezTo>
                  <a:cubicBezTo>
                    <a:pt x="221726" y="97671"/>
                    <a:pt x="251184" y="59115"/>
                    <a:pt x="288119" y="26956"/>
                  </a:cubicBezTo>
                  <a:close/>
                  <a:moveTo>
                    <a:pt x="277985" y="565"/>
                  </a:moveTo>
                  <a:lnTo>
                    <a:pt x="282614" y="4562"/>
                  </a:lnTo>
                  <a:cubicBezTo>
                    <a:pt x="238998" y="40538"/>
                    <a:pt x="204550" y="84686"/>
                    <a:pt x="180961" y="134075"/>
                  </a:cubicBezTo>
                  <a:cubicBezTo>
                    <a:pt x="150697" y="123682"/>
                    <a:pt x="121768" y="109469"/>
                    <a:pt x="94886" y="91082"/>
                  </a:cubicBezTo>
                  <a:lnTo>
                    <a:pt x="87854" y="86640"/>
                  </a:lnTo>
                  <a:cubicBezTo>
                    <a:pt x="137345" y="37518"/>
                    <a:pt x="204016" y="5539"/>
                    <a:pt x="277985" y="565"/>
                  </a:cubicBezTo>
                  <a:close/>
                  <a:moveTo>
                    <a:pt x="308935" y="0"/>
                  </a:moveTo>
                  <a:cubicBezTo>
                    <a:pt x="386558" y="2666"/>
                    <a:pt x="456704" y="35109"/>
                    <a:pt x="508423" y="86128"/>
                  </a:cubicBezTo>
                  <a:lnTo>
                    <a:pt x="501658" y="91284"/>
                  </a:lnTo>
                  <a:cubicBezTo>
                    <a:pt x="474952" y="109594"/>
                    <a:pt x="446111" y="123815"/>
                    <a:pt x="415934" y="134215"/>
                  </a:cubicBezTo>
                  <a:cubicBezTo>
                    <a:pt x="391810" y="83729"/>
                    <a:pt x="356559" y="38664"/>
                    <a:pt x="311695" y="24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9647016-FDF2-409B-A1F9-1E575A33A322}"/>
              </a:ext>
            </a:extLst>
          </p:cNvPr>
          <p:cNvGrpSpPr/>
          <p:nvPr/>
        </p:nvGrpSpPr>
        <p:grpSpPr>
          <a:xfrm>
            <a:off x="6869635" y="1391236"/>
            <a:ext cx="1326098" cy="1489389"/>
            <a:chOff x="6909259" y="1310673"/>
            <a:chExt cx="1326098" cy="1489389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B3CCAB0-C7EC-4C78-B4BA-60289F456594}"/>
                </a:ext>
              </a:extLst>
            </p:cNvPr>
            <p:cNvSpPr/>
            <p:nvPr/>
          </p:nvSpPr>
          <p:spPr>
            <a:xfrm rot="15951739">
              <a:off x="7166718" y="1731423"/>
              <a:ext cx="1068639" cy="1068639"/>
            </a:xfrm>
            <a:prstGeom prst="ellipse">
              <a:avLst/>
            </a:prstGeom>
            <a:solidFill>
              <a:srgbClr val="2A5A8B"/>
            </a:solidFill>
            <a:ln>
              <a:solidFill>
                <a:srgbClr val="2A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484D1DC7-E4F2-4211-B0C5-09EAE25BD8C9}"/>
                </a:ext>
              </a:extLst>
            </p:cNvPr>
            <p:cNvSpPr/>
            <p:nvPr/>
          </p:nvSpPr>
          <p:spPr>
            <a:xfrm rot="15951739">
              <a:off x="6909259" y="1310673"/>
              <a:ext cx="1068639" cy="10686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A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5" name="settings_208895">
              <a:extLst>
                <a:ext uri="{FF2B5EF4-FFF2-40B4-BE49-F238E27FC236}">
                  <a16:creationId xmlns:a16="http://schemas.microsoft.com/office/drawing/2014/main" id="{E3954A88-E2DE-4B00-91D0-E79813FE2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77983" y="2311334"/>
              <a:ext cx="361078" cy="396000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116D9E3-2D93-4090-87C5-BEEAAEF17847}"/>
                </a:ext>
              </a:extLst>
            </p:cNvPr>
            <p:cNvSpPr/>
            <p:nvPr/>
          </p:nvSpPr>
          <p:spPr>
            <a:xfrm>
              <a:off x="7037432" y="1429493"/>
              <a:ext cx="84593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95959"/>
                  </a:solidFill>
                  <a:cs typeface="+mn-ea"/>
                  <a:sym typeface="+mn-lt"/>
                </a:rPr>
                <a:t>02</a:t>
              </a:r>
            </a:p>
            <a:p>
              <a:pPr algn="ctr"/>
              <a:r>
                <a:rPr lang="en-US" altLang="zh-CN" sz="1600" dirty="0">
                  <a:solidFill>
                    <a:srgbClr val="595959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A396E46-5F4C-4B80-B570-942DF289F4AC}"/>
              </a:ext>
            </a:extLst>
          </p:cNvPr>
          <p:cNvGrpSpPr/>
          <p:nvPr/>
        </p:nvGrpSpPr>
        <p:grpSpPr>
          <a:xfrm>
            <a:off x="9772022" y="1058074"/>
            <a:ext cx="1769835" cy="1531823"/>
            <a:chOff x="9860511" y="1135694"/>
            <a:chExt cx="1769835" cy="1531823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60CBB338-6542-4A26-AE56-2AAF23C5B8F3}"/>
                </a:ext>
              </a:extLst>
            </p:cNvPr>
            <p:cNvSpPr/>
            <p:nvPr/>
          </p:nvSpPr>
          <p:spPr>
            <a:xfrm>
              <a:off x="9860511" y="1385912"/>
              <a:ext cx="1281605" cy="1281605"/>
            </a:xfrm>
            <a:prstGeom prst="ellipse">
              <a:avLst/>
            </a:prstGeom>
            <a:solidFill>
              <a:srgbClr val="C83841"/>
            </a:solidFill>
            <a:ln>
              <a:solidFill>
                <a:srgbClr val="C83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05E3546-7F2E-4A3A-A451-1A92FD7DC880}"/>
                </a:ext>
              </a:extLst>
            </p:cNvPr>
            <p:cNvSpPr/>
            <p:nvPr/>
          </p:nvSpPr>
          <p:spPr>
            <a:xfrm>
              <a:off x="10348741" y="1135694"/>
              <a:ext cx="1281605" cy="12816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83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0" name="settings-cog_17214">
              <a:extLst>
                <a:ext uri="{FF2B5EF4-FFF2-40B4-BE49-F238E27FC236}">
                  <a16:creationId xmlns:a16="http://schemas.microsoft.com/office/drawing/2014/main" id="{AD5C481B-87FD-4FD5-BF21-7C2E265DE4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90078" y="2021440"/>
              <a:ext cx="441443" cy="432000"/>
            </a:xfrm>
            <a:custGeom>
              <a:avLst/>
              <a:gdLst>
                <a:gd name="T0" fmla="*/ 3915 w 4537"/>
                <a:gd name="T1" fmla="*/ 1659 h 4447"/>
                <a:gd name="T2" fmla="*/ 3838 w 4537"/>
                <a:gd name="T3" fmla="*/ 1476 h 4447"/>
                <a:gd name="T4" fmla="*/ 4033 w 4537"/>
                <a:gd name="T5" fmla="*/ 808 h 4447"/>
                <a:gd name="T6" fmla="*/ 3695 w 4537"/>
                <a:gd name="T7" fmla="*/ 478 h 4447"/>
                <a:gd name="T8" fmla="*/ 3662 w 4537"/>
                <a:gd name="T9" fmla="*/ 450 h 4447"/>
                <a:gd name="T10" fmla="*/ 3623 w 4537"/>
                <a:gd name="T11" fmla="*/ 450 h 4447"/>
                <a:gd name="T12" fmla="*/ 3027 w 4537"/>
                <a:gd name="T13" fmla="*/ 683 h 4447"/>
                <a:gd name="T14" fmla="*/ 2837 w 4537"/>
                <a:gd name="T15" fmla="*/ 606 h 4447"/>
                <a:gd name="T16" fmla="*/ 2496 w 4537"/>
                <a:gd name="T17" fmla="*/ 1 h 4447"/>
                <a:gd name="T18" fmla="*/ 2020 w 4537"/>
                <a:gd name="T19" fmla="*/ 1 h 4447"/>
                <a:gd name="T20" fmla="*/ 1694 w 4537"/>
                <a:gd name="T21" fmla="*/ 609 h 4447"/>
                <a:gd name="T22" fmla="*/ 1505 w 4537"/>
                <a:gd name="T23" fmla="*/ 685 h 4447"/>
                <a:gd name="T24" fmla="*/ 899 w 4537"/>
                <a:gd name="T25" fmla="*/ 464 h 4447"/>
                <a:gd name="T26" fmla="*/ 854 w 4537"/>
                <a:gd name="T27" fmla="*/ 466 h 4447"/>
                <a:gd name="T28" fmla="*/ 491 w 4537"/>
                <a:gd name="T29" fmla="*/ 822 h 4447"/>
                <a:gd name="T30" fmla="*/ 696 w 4537"/>
                <a:gd name="T31" fmla="*/ 1481 h 4447"/>
                <a:gd name="T32" fmla="*/ 619 w 4537"/>
                <a:gd name="T33" fmla="*/ 1664 h 4447"/>
                <a:gd name="T34" fmla="*/ 0 w 4537"/>
                <a:gd name="T35" fmla="*/ 1999 h 4447"/>
                <a:gd name="T36" fmla="*/ 0 w 4537"/>
                <a:gd name="T37" fmla="*/ 2467 h 4447"/>
                <a:gd name="T38" fmla="*/ 621 w 4537"/>
                <a:gd name="T39" fmla="*/ 2789 h 4447"/>
                <a:gd name="T40" fmla="*/ 698 w 4537"/>
                <a:gd name="T41" fmla="*/ 2971 h 4447"/>
                <a:gd name="T42" fmla="*/ 503 w 4537"/>
                <a:gd name="T43" fmla="*/ 3638 h 4447"/>
                <a:gd name="T44" fmla="*/ 841 w 4537"/>
                <a:gd name="T45" fmla="*/ 3969 h 4447"/>
                <a:gd name="T46" fmla="*/ 874 w 4537"/>
                <a:gd name="T47" fmla="*/ 3998 h 4447"/>
                <a:gd name="T48" fmla="*/ 914 w 4537"/>
                <a:gd name="T49" fmla="*/ 3998 h 4447"/>
                <a:gd name="T50" fmla="*/ 1510 w 4537"/>
                <a:gd name="T51" fmla="*/ 3764 h 4447"/>
                <a:gd name="T52" fmla="*/ 1698 w 4537"/>
                <a:gd name="T53" fmla="*/ 3841 h 4447"/>
                <a:gd name="T54" fmla="*/ 2040 w 4537"/>
                <a:gd name="T55" fmla="*/ 4446 h 4447"/>
                <a:gd name="T56" fmla="*/ 2517 w 4537"/>
                <a:gd name="T57" fmla="*/ 4446 h 4447"/>
                <a:gd name="T58" fmla="*/ 2843 w 4537"/>
                <a:gd name="T59" fmla="*/ 3839 h 4447"/>
                <a:gd name="T60" fmla="*/ 3032 w 4537"/>
                <a:gd name="T61" fmla="*/ 3762 h 4447"/>
                <a:gd name="T62" fmla="*/ 3637 w 4537"/>
                <a:gd name="T63" fmla="*/ 3983 h 4447"/>
                <a:gd name="T64" fmla="*/ 3682 w 4537"/>
                <a:gd name="T65" fmla="*/ 3982 h 4447"/>
                <a:gd name="T66" fmla="*/ 4048 w 4537"/>
                <a:gd name="T67" fmla="*/ 3623 h 4447"/>
                <a:gd name="T68" fmla="*/ 3841 w 4537"/>
                <a:gd name="T69" fmla="*/ 2966 h 4447"/>
                <a:gd name="T70" fmla="*/ 3917 w 4537"/>
                <a:gd name="T71" fmla="*/ 2783 h 4447"/>
                <a:gd name="T72" fmla="*/ 4537 w 4537"/>
                <a:gd name="T73" fmla="*/ 2447 h 4447"/>
                <a:gd name="T74" fmla="*/ 4537 w 4537"/>
                <a:gd name="T75" fmla="*/ 1980 h 4447"/>
                <a:gd name="T76" fmla="*/ 3915 w 4537"/>
                <a:gd name="T77" fmla="*/ 1659 h 4447"/>
                <a:gd name="T78" fmla="*/ 2268 w 4537"/>
                <a:gd name="T79" fmla="*/ 3001 h 4447"/>
                <a:gd name="T80" fmla="*/ 1475 w 4537"/>
                <a:gd name="T81" fmla="*/ 2223 h 4447"/>
                <a:gd name="T82" fmla="*/ 2268 w 4537"/>
                <a:gd name="T83" fmla="*/ 1446 h 4447"/>
                <a:gd name="T84" fmla="*/ 3061 w 4537"/>
                <a:gd name="T85" fmla="*/ 2223 h 4447"/>
                <a:gd name="T86" fmla="*/ 2268 w 4537"/>
                <a:gd name="T87" fmla="*/ 3001 h 4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37" h="4447">
                  <a:moveTo>
                    <a:pt x="3915" y="1659"/>
                  </a:moveTo>
                  <a:lnTo>
                    <a:pt x="3838" y="1476"/>
                  </a:lnTo>
                  <a:cubicBezTo>
                    <a:pt x="4102" y="878"/>
                    <a:pt x="4085" y="860"/>
                    <a:pt x="4033" y="808"/>
                  </a:cubicBezTo>
                  <a:lnTo>
                    <a:pt x="3695" y="478"/>
                  </a:lnTo>
                  <a:lnTo>
                    <a:pt x="3662" y="450"/>
                  </a:lnTo>
                  <a:lnTo>
                    <a:pt x="3623" y="450"/>
                  </a:lnTo>
                  <a:cubicBezTo>
                    <a:pt x="3602" y="450"/>
                    <a:pt x="3540" y="450"/>
                    <a:pt x="3027" y="683"/>
                  </a:cubicBezTo>
                  <a:lnTo>
                    <a:pt x="2837" y="606"/>
                  </a:lnTo>
                  <a:cubicBezTo>
                    <a:pt x="2593" y="1"/>
                    <a:pt x="2568" y="1"/>
                    <a:pt x="2496" y="1"/>
                  </a:cubicBezTo>
                  <a:lnTo>
                    <a:pt x="2020" y="1"/>
                  </a:lnTo>
                  <a:cubicBezTo>
                    <a:pt x="1948" y="1"/>
                    <a:pt x="1920" y="0"/>
                    <a:pt x="1694" y="609"/>
                  </a:cubicBezTo>
                  <a:lnTo>
                    <a:pt x="1505" y="685"/>
                  </a:lnTo>
                  <a:cubicBezTo>
                    <a:pt x="1158" y="538"/>
                    <a:pt x="954" y="464"/>
                    <a:pt x="899" y="464"/>
                  </a:cubicBezTo>
                  <a:lnTo>
                    <a:pt x="854" y="466"/>
                  </a:lnTo>
                  <a:lnTo>
                    <a:pt x="491" y="822"/>
                  </a:lnTo>
                  <a:cubicBezTo>
                    <a:pt x="436" y="874"/>
                    <a:pt x="416" y="892"/>
                    <a:pt x="696" y="1481"/>
                  </a:cubicBezTo>
                  <a:lnTo>
                    <a:pt x="619" y="1664"/>
                  </a:lnTo>
                  <a:cubicBezTo>
                    <a:pt x="0" y="1903"/>
                    <a:pt x="0" y="1926"/>
                    <a:pt x="0" y="1999"/>
                  </a:cubicBezTo>
                  <a:lnTo>
                    <a:pt x="0" y="2467"/>
                  </a:lnTo>
                  <a:cubicBezTo>
                    <a:pt x="0" y="2540"/>
                    <a:pt x="0" y="2566"/>
                    <a:pt x="621" y="2789"/>
                  </a:cubicBezTo>
                  <a:lnTo>
                    <a:pt x="698" y="2971"/>
                  </a:lnTo>
                  <a:cubicBezTo>
                    <a:pt x="434" y="3569"/>
                    <a:pt x="451" y="3587"/>
                    <a:pt x="503" y="3638"/>
                  </a:cubicBezTo>
                  <a:lnTo>
                    <a:pt x="841" y="3969"/>
                  </a:lnTo>
                  <a:lnTo>
                    <a:pt x="874" y="3998"/>
                  </a:lnTo>
                  <a:lnTo>
                    <a:pt x="914" y="3998"/>
                  </a:lnTo>
                  <a:cubicBezTo>
                    <a:pt x="934" y="3998"/>
                    <a:pt x="995" y="3998"/>
                    <a:pt x="1510" y="3764"/>
                  </a:cubicBezTo>
                  <a:lnTo>
                    <a:pt x="1698" y="3841"/>
                  </a:lnTo>
                  <a:cubicBezTo>
                    <a:pt x="1943" y="4447"/>
                    <a:pt x="1968" y="4446"/>
                    <a:pt x="2040" y="4446"/>
                  </a:cubicBezTo>
                  <a:lnTo>
                    <a:pt x="2517" y="4446"/>
                  </a:lnTo>
                  <a:cubicBezTo>
                    <a:pt x="2589" y="4446"/>
                    <a:pt x="2615" y="4446"/>
                    <a:pt x="2843" y="3839"/>
                  </a:cubicBezTo>
                  <a:lnTo>
                    <a:pt x="3032" y="3762"/>
                  </a:lnTo>
                  <a:cubicBezTo>
                    <a:pt x="3379" y="3909"/>
                    <a:pt x="3582" y="3983"/>
                    <a:pt x="3637" y="3983"/>
                  </a:cubicBezTo>
                  <a:lnTo>
                    <a:pt x="3682" y="3982"/>
                  </a:lnTo>
                  <a:lnTo>
                    <a:pt x="4048" y="3623"/>
                  </a:lnTo>
                  <a:cubicBezTo>
                    <a:pt x="4101" y="3571"/>
                    <a:pt x="4119" y="3552"/>
                    <a:pt x="3841" y="2966"/>
                  </a:cubicBezTo>
                  <a:lnTo>
                    <a:pt x="3917" y="2783"/>
                  </a:lnTo>
                  <a:cubicBezTo>
                    <a:pt x="4537" y="2544"/>
                    <a:pt x="4537" y="2519"/>
                    <a:pt x="4537" y="2447"/>
                  </a:cubicBezTo>
                  <a:lnTo>
                    <a:pt x="4537" y="1980"/>
                  </a:lnTo>
                  <a:cubicBezTo>
                    <a:pt x="4537" y="1906"/>
                    <a:pt x="4537" y="1881"/>
                    <a:pt x="3915" y="1659"/>
                  </a:cubicBezTo>
                  <a:close/>
                  <a:moveTo>
                    <a:pt x="2268" y="3001"/>
                  </a:moveTo>
                  <a:cubicBezTo>
                    <a:pt x="1831" y="3001"/>
                    <a:pt x="1475" y="2652"/>
                    <a:pt x="1475" y="2223"/>
                  </a:cubicBezTo>
                  <a:cubicBezTo>
                    <a:pt x="1475" y="1794"/>
                    <a:pt x="1831" y="1446"/>
                    <a:pt x="2268" y="1446"/>
                  </a:cubicBezTo>
                  <a:cubicBezTo>
                    <a:pt x="2705" y="1446"/>
                    <a:pt x="3061" y="1795"/>
                    <a:pt x="3061" y="2223"/>
                  </a:cubicBezTo>
                  <a:cubicBezTo>
                    <a:pt x="3061" y="2652"/>
                    <a:pt x="2705" y="3001"/>
                    <a:pt x="2268" y="3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F9CDDAE-09AF-448E-9677-1C1FC1E628FA}"/>
                </a:ext>
              </a:extLst>
            </p:cNvPr>
            <p:cNvSpPr/>
            <p:nvPr/>
          </p:nvSpPr>
          <p:spPr>
            <a:xfrm>
              <a:off x="10664563" y="1360998"/>
              <a:ext cx="8641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95959"/>
                  </a:solidFill>
                  <a:cs typeface="+mn-ea"/>
                  <a:sym typeface="+mn-lt"/>
                </a:rPr>
                <a:t>03</a:t>
              </a:r>
            </a:p>
            <a:p>
              <a:pPr algn="ctr"/>
              <a:r>
                <a:rPr lang="en-US" altLang="zh-CN" sz="1600" dirty="0">
                  <a:solidFill>
                    <a:srgbClr val="595959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5B562A2D-2609-42CC-B3B3-F7E0CE1C0ADB}"/>
              </a:ext>
            </a:extLst>
          </p:cNvPr>
          <p:cNvGrpSpPr/>
          <p:nvPr/>
        </p:nvGrpSpPr>
        <p:grpSpPr>
          <a:xfrm>
            <a:off x="6487741" y="3875217"/>
            <a:ext cx="1832426" cy="1732968"/>
            <a:chOff x="4866398" y="3926069"/>
            <a:chExt cx="1832426" cy="1732968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8A84DC8-A0EB-4B30-98A4-E67783FF62F8}"/>
                </a:ext>
              </a:extLst>
            </p:cNvPr>
            <p:cNvSpPr/>
            <p:nvPr/>
          </p:nvSpPr>
          <p:spPr>
            <a:xfrm rot="3915092">
              <a:off x="4866398" y="3926069"/>
              <a:ext cx="1370770" cy="1370770"/>
            </a:xfrm>
            <a:prstGeom prst="ellipse">
              <a:avLst/>
            </a:prstGeom>
            <a:solidFill>
              <a:srgbClr val="202A36"/>
            </a:solidFill>
            <a:ln>
              <a:solidFill>
                <a:srgbClr val="202A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17E4963-A7D2-4282-BCF6-58512B95C174}"/>
                </a:ext>
              </a:extLst>
            </p:cNvPr>
            <p:cNvSpPr/>
            <p:nvPr/>
          </p:nvSpPr>
          <p:spPr>
            <a:xfrm rot="3915092">
              <a:off x="5328054" y="4288267"/>
              <a:ext cx="1370770" cy="137077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5" name="world-grid-with-placeholder_45861">
              <a:extLst>
                <a:ext uri="{FF2B5EF4-FFF2-40B4-BE49-F238E27FC236}">
                  <a16:creationId xmlns:a16="http://schemas.microsoft.com/office/drawing/2014/main" id="{459AF388-B1EB-46B3-8256-7024755C08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2262" y="4116529"/>
              <a:ext cx="426456" cy="468000"/>
            </a:xfrm>
            <a:custGeom>
              <a:avLst/>
              <a:gdLst>
                <a:gd name="T0" fmla="*/ 6111 w 7506"/>
                <a:gd name="T1" fmla="*/ 5088 h 8249"/>
                <a:gd name="T2" fmla="*/ 5870 w 7506"/>
                <a:gd name="T3" fmla="*/ 6398 h 8249"/>
                <a:gd name="T4" fmla="*/ 5288 w 7506"/>
                <a:gd name="T5" fmla="*/ 5088 h 8249"/>
                <a:gd name="T6" fmla="*/ 5224 w 7506"/>
                <a:gd name="T7" fmla="*/ 4795 h 8249"/>
                <a:gd name="T8" fmla="*/ 4797 w 7506"/>
                <a:gd name="T9" fmla="*/ 4596 h 8249"/>
                <a:gd name="T10" fmla="*/ 3677 w 7506"/>
                <a:gd name="T11" fmla="*/ 3512 h 8249"/>
                <a:gd name="T12" fmla="*/ 3914 w 7506"/>
                <a:gd name="T13" fmla="*/ 3010 h 8249"/>
                <a:gd name="T14" fmla="*/ 3677 w 7506"/>
                <a:gd name="T15" fmla="*/ 2464 h 8249"/>
                <a:gd name="T16" fmla="*/ 3630 w 7506"/>
                <a:gd name="T17" fmla="*/ 1444 h 8249"/>
                <a:gd name="T18" fmla="*/ 0 w 7506"/>
                <a:gd name="T19" fmla="*/ 4842 h 8249"/>
                <a:gd name="T20" fmla="*/ 6813 w 7506"/>
                <a:gd name="T21" fmla="*/ 4842 h 8249"/>
                <a:gd name="T22" fmla="*/ 6362 w 7506"/>
                <a:gd name="T23" fmla="*/ 4795 h 8249"/>
                <a:gd name="T24" fmla="*/ 1802 w 7506"/>
                <a:gd name="T25" fmla="*/ 2908 h 8249"/>
                <a:gd name="T26" fmla="*/ 1923 w 7506"/>
                <a:gd name="T27" fmla="*/ 2335 h 8249"/>
                <a:gd name="T28" fmla="*/ 1728 w 7506"/>
                <a:gd name="T29" fmla="*/ 3394 h 8249"/>
                <a:gd name="T30" fmla="*/ 503 w 7506"/>
                <a:gd name="T31" fmla="*/ 4596 h 8249"/>
                <a:gd name="T32" fmla="*/ 944 w 7506"/>
                <a:gd name="T33" fmla="*/ 6399 h 8249"/>
                <a:gd name="T34" fmla="*/ 1644 w 7506"/>
                <a:gd name="T35" fmla="*/ 5088 h 8249"/>
                <a:gd name="T36" fmla="*/ 944 w 7506"/>
                <a:gd name="T37" fmla="*/ 6399 h 8249"/>
                <a:gd name="T38" fmla="*/ 1802 w 7506"/>
                <a:gd name="T39" fmla="*/ 6730 h 8249"/>
                <a:gd name="T40" fmla="*/ 1275 w 7506"/>
                <a:gd name="T41" fmla="*/ 6827 h 8249"/>
                <a:gd name="T42" fmla="*/ 2528 w 7506"/>
                <a:gd name="T43" fmla="*/ 7621 h 8249"/>
                <a:gd name="T44" fmla="*/ 3185 w 7506"/>
                <a:gd name="T45" fmla="*/ 6616 h 8249"/>
                <a:gd name="T46" fmla="*/ 3185 w 7506"/>
                <a:gd name="T47" fmla="*/ 6124 h 8249"/>
                <a:gd name="T48" fmla="*/ 2136 w 7506"/>
                <a:gd name="T49" fmla="*/ 5088 h 8249"/>
                <a:gd name="T50" fmla="*/ 3185 w 7506"/>
                <a:gd name="T51" fmla="*/ 6124 h 8249"/>
                <a:gd name="T52" fmla="*/ 2136 w 7506"/>
                <a:gd name="T53" fmla="*/ 4596 h 8249"/>
                <a:gd name="T54" fmla="*/ 3185 w 7506"/>
                <a:gd name="T55" fmla="*/ 3513 h 8249"/>
                <a:gd name="T56" fmla="*/ 3185 w 7506"/>
                <a:gd name="T57" fmla="*/ 4596 h 8249"/>
                <a:gd name="T58" fmla="*/ 2290 w 7506"/>
                <a:gd name="T59" fmla="*/ 2968 h 8249"/>
                <a:gd name="T60" fmla="*/ 3185 w 7506"/>
                <a:gd name="T61" fmla="*/ 1937 h 8249"/>
                <a:gd name="T62" fmla="*/ 4420 w 7506"/>
                <a:gd name="T63" fmla="*/ 7575 h 8249"/>
                <a:gd name="T64" fmla="*/ 3677 w 7506"/>
                <a:gd name="T65" fmla="*/ 6618 h 8249"/>
                <a:gd name="T66" fmla="*/ 4420 w 7506"/>
                <a:gd name="T67" fmla="*/ 7575 h 8249"/>
                <a:gd name="T68" fmla="*/ 3677 w 7506"/>
                <a:gd name="T69" fmla="*/ 6126 h 8249"/>
                <a:gd name="T70" fmla="*/ 4796 w 7506"/>
                <a:gd name="T71" fmla="*/ 5088 h 8249"/>
                <a:gd name="T72" fmla="*/ 5018 w 7506"/>
                <a:gd name="T73" fmla="*/ 7269 h 8249"/>
                <a:gd name="T74" fmla="*/ 5539 w 7506"/>
                <a:gd name="T75" fmla="*/ 6827 h 8249"/>
                <a:gd name="T76" fmla="*/ 5626 w 7506"/>
                <a:gd name="T77" fmla="*/ 97 h 8249"/>
                <a:gd name="T78" fmla="*/ 5680 w 7506"/>
                <a:gd name="T79" fmla="*/ 4609 h 8249"/>
                <a:gd name="T80" fmla="*/ 7506 w 7506"/>
                <a:gd name="T81" fmla="*/ 1802 h 8249"/>
                <a:gd name="T82" fmla="*/ 5793 w 7506"/>
                <a:gd name="T83" fmla="*/ 2707 h 8249"/>
                <a:gd name="T84" fmla="*/ 5793 w 7506"/>
                <a:gd name="T85" fmla="*/ 897 h 8249"/>
                <a:gd name="T86" fmla="*/ 5793 w 7506"/>
                <a:gd name="T87" fmla="*/ 2707 h 8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06" h="8249">
                  <a:moveTo>
                    <a:pt x="6362" y="4795"/>
                  </a:moveTo>
                  <a:cubicBezTo>
                    <a:pt x="6311" y="4921"/>
                    <a:pt x="6221" y="5021"/>
                    <a:pt x="6111" y="5088"/>
                  </a:cubicBezTo>
                  <a:lnTo>
                    <a:pt x="6310" y="5088"/>
                  </a:lnTo>
                  <a:cubicBezTo>
                    <a:pt x="6270" y="5567"/>
                    <a:pt x="6114" y="6013"/>
                    <a:pt x="5870" y="6398"/>
                  </a:cubicBezTo>
                  <a:cubicBezTo>
                    <a:pt x="5656" y="6345"/>
                    <a:pt x="5433" y="6300"/>
                    <a:pt x="5202" y="6262"/>
                  </a:cubicBezTo>
                  <a:cubicBezTo>
                    <a:pt x="5250" y="5883"/>
                    <a:pt x="5279" y="5490"/>
                    <a:pt x="5288" y="5088"/>
                  </a:cubicBezTo>
                  <a:lnTo>
                    <a:pt x="5475" y="5088"/>
                  </a:lnTo>
                  <a:cubicBezTo>
                    <a:pt x="5365" y="5021"/>
                    <a:pt x="5275" y="4921"/>
                    <a:pt x="5224" y="4795"/>
                  </a:cubicBezTo>
                  <a:cubicBezTo>
                    <a:pt x="5104" y="4502"/>
                    <a:pt x="4948" y="4274"/>
                    <a:pt x="4774" y="4064"/>
                  </a:cubicBezTo>
                  <a:cubicBezTo>
                    <a:pt x="4785" y="4239"/>
                    <a:pt x="4794" y="4417"/>
                    <a:pt x="4797" y="4596"/>
                  </a:cubicBezTo>
                  <a:lnTo>
                    <a:pt x="3677" y="4596"/>
                  </a:lnTo>
                  <a:lnTo>
                    <a:pt x="3677" y="3512"/>
                  </a:lnTo>
                  <a:cubicBezTo>
                    <a:pt x="3875" y="3508"/>
                    <a:pt x="4069" y="3497"/>
                    <a:pt x="4262" y="3483"/>
                  </a:cubicBezTo>
                  <a:cubicBezTo>
                    <a:pt x="4136" y="3337"/>
                    <a:pt x="4017" y="3182"/>
                    <a:pt x="3914" y="3010"/>
                  </a:cubicBezTo>
                  <a:cubicBezTo>
                    <a:pt x="3835" y="3013"/>
                    <a:pt x="3757" y="3018"/>
                    <a:pt x="3677" y="3020"/>
                  </a:cubicBezTo>
                  <a:lnTo>
                    <a:pt x="3677" y="2464"/>
                  </a:lnTo>
                  <a:cubicBezTo>
                    <a:pt x="3657" y="2393"/>
                    <a:pt x="3639" y="2320"/>
                    <a:pt x="3625" y="2243"/>
                  </a:cubicBezTo>
                  <a:cubicBezTo>
                    <a:pt x="3578" y="1976"/>
                    <a:pt x="3583" y="1706"/>
                    <a:pt x="3630" y="1444"/>
                  </a:cubicBezTo>
                  <a:cubicBezTo>
                    <a:pt x="3556" y="1439"/>
                    <a:pt x="3482" y="1436"/>
                    <a:pt x="3407" y="1436"/>
                  </a:cubicBezTo>
                  <a:cubicBezTo>
                    <a:pt x="1528" y="1436"/>
                    <a:pt x="0" y="2964"/>
                    <a:pt x="0" y="4842"/>
                  </a:cubicBezTo>
                  <a:cubicBezTo>
                    <a:pt x="0" y="6721"/>
                    <a:pt x="1528" y="8249"/>
                    <a:pt x="3407" y="8249"/>
                  </a:cubicBezTo>
                  <a:cubicBezTo>
                    <a:pt x="5285" y="8249"/>
                    <a:pt x="6813" y="6721"/>
                    <a:pt x="6813" y="4842"/>
                  </a:cubicBezTo>
                  <a:cubicBezTo>
                    <a:pt x="6813" y="4605"/>
                    <a:pt x="6789" y="4374"/>
                    <a:pt x="6743" y="4151"/>
                  </a:cubicBezTo>
                  <a:cubicBezTo>
                    <a:pt x="6597" y="4338"/>
                    <a:pt x="6465" y="4542"/>
                    <a:pt x="6362" y="4795"/>
                  </a:cubicBezTo>
                  <a:close/>
                  <a:moveTo>
                    <a:pt x="1923" y="2335"/>
                  </a:moveTo>
                  <a:cubicBezTo>
                    <a:pt x="1877" y="2517"/>
                    <a:pt x="1837" y="2708"/>
                    <a:pt x="1802" y="2908"/>
                  </a:cubicBezTo>
                  <a:cubicBezTo>
                    <a:pt x="1634" y="2882"/>
                    <a:pt x="1471" y="2852"/>
                    <a:pt x="1312" y="2819"/>
                  </a:cubicBezTo>
                  <a:cubicBezTo>
                    <a:pt x="1493" y="2632"/>
                    <a:pt x="1698" y="2469"/>
                    <a:pt x="1923" y="2335"/>
                  </a:cubicBezTo>
                  <a:close/>
                  <a:moveTo>
                    <a:pt x="970" y="3245"/>
                  </a:moveTo>
                  <a:cubicBezTo>
                    <a:pt x="1213" y="3304"/>
                    <a:pt x="1466" y="3354"/>
                    <a:pt x="1728" y="3394"/>
                  </a:cubicBezTo>
                  <a:cubicBezTo>
                    <a:pt x="1679" y="3782"/>
                    <a:pt x="1651" y="4184"/>
                    <a:pt x="1643" y="4596"/>
                  </a:cubicBezTo>
                  <a:lnTo>
                    <a:pt x="503" y="4596"/>
                  </a:lnTo>
                  <a:cubicBezTo>
                    <a:pt x="545" y="4100"/>
                    <a:pt x="711" y="3640"/>
                    <a:pt x="970" y="3245"/>
                  </a:cubicBezTo>
                  <a:close/>
                  <a:moveTo>
                    <a:pt x="944" y="6399"/>
                  </a:moveTo>
                  <a:cubicBezTo>
                    <a:pt x="700" y="6013"/>
                    <a:pt x="543" y="5567"/>
                    <a:pt x="503" y="5088"/>
                  </a:cubicBezTo>
                  <a:lnTo>
                    <a:pt x="1644" y="5088"/>
                  </a:lnTo>
                  <a:cubicBezTo>
                    <a:pt x="1653" y="5484"/>
                    <a:pt x="1681" y="5871"/>
                    <a:pt x="1728" y="6244"/>
                  </a:cubicBezTo>
                  <a:cubicBezTo>
                    <a:pt x="1455" y="6285"/>
                    <a:pt x="1193" y="6337"/>
                    <a:pt x="944" y="6399"/>
                  </a:cubicBezTo>
                  <a:close/>
                  <a:moveTo>
                    <a:pt x="1275" y="6827"/>
                  </a:moveTo>
                  <a:cubicBezTo>
                    <a:pt x="1445" y="6790"/>
                    <a:pt x="1620" y="6757"/>
                    <a:pt x="1802" y="6730"/>
                  </a:cubicBezTo>
                  <a:cubicBezTo>
                    <a:pt x="1841" y="6950"/>
                    <a:pt x="1886" y="7160"/>
                    <a:pt x="1938" y="7358"/>
                  </a:cubicBezTo>
                  <a:cubicBezTo>
                    <a:pt x="1691" y="7214"/>
                    <a:pt x="1468" y="7034"/>
                    <a:pt x="1275" y="6827"/>
                  </a:cubicBezTo>
                  <a:close/>
                  <a:moveTo>
                    <a:pt x="3185" y="7748"/>
                  </a:moveTo>
                  <a:cubicBezTo>
                    <a:pt x="2957" y="7730"/>
                    <a:pt x="2737" y="7688"/>
                    <a:pt x="2528" y="7621"/>
                  </a:cubicBezTo>
                  <a:cubicBezTo>
                    <a:pt x="2433" y="7336"/>
                    <a:pt x="2353" y="7018"/>
                    <a:pt x="2291" y="6669"/>
                  </a:cubicBezTo>
                  <a:cubicBezTo>
                    <a:pt x="2583" y="6640"/>
                    <a:pt x="2882" y="6622"/>
                    <a:pt x="3185" y="6616"/>
                  </a:cubicBezTo>
                  <a:lnTo>
                    <a:pt x="3185" y="7748"/>
                  </a:lnTo>
                  <a:close/>
                  <a:moveTo>
                    <a:pt x="3185" y="6124"/>
                  </a:moveTo>
                  <a:cubicBezTo>
                    <a:pt x="2857" y="6130"/>
                    <a:pt x="2533" y="6150"/>
                    <a:pt x="2216" y="6182"/>
                  </a:cubicBezTo>
                  <a:cubicBezTo>
                    <a:pt x="2172" y="5830"/>
                    <a:pt x="2145" y="5463"/>
                    <a:pt x="2136" y="5088"/>
                  </a:cubicBezTo>
                  <a:lnTo>
                    <a:pt x="3185" y="5088"/>
                  </a:lnTo>
                  <a:lnTo>
                    <a:pt x="3185" y="6124"/>
                  </a:lnTo>
                  <a:close/>
                  <a:moveTo>
                    <a:pt x="3185" y="4596"/>
                  </a:moveTo>
                  <a:lnTo>
                    <a:pt x="2136" y="4596"/>
                  </a:lnTo>
                  <a:cubicBezTo>
                    <a:pt x="2143" y="4205"/>
                    <a:pt x="2170" y="3823"/>
                    <a:pt x="2216" y="3455"/>
                  </a:cubicBezTo>
                  <a:cubicBezTo>
                    <a:pt x="2534" y="3488"/>
                    <a:pt x="2857" y="3507"/>
                    <a:pt x="3185" y="3513"/>
                  </a:cubicBezTo>
                  <a:lnTo>
                    <a:pt x="3185" y="4596"/>
                  </a:lnTo>
                  <a:lnTo>
                    <a:pt x="3185" y="4596"/>
                  </a:lnTo>
                  <a:close/>
                  <a:moveTo>
                    <a:pt x="3185" y="3021"/>
                  </a:moveTo>
                  <a:cubicBezTo>
                    <a:pt x="2882" y="3015"/>
                    <a:pt x="2583" y="2998"/>
                    <a:pt x="2290" y="2968"/>
                  </a:cubicBezTo>
                  <a:cubicBezTo>
                    <a:pt x="2349" y="2640"/>
                    <a:pt x="2423" y="2340"/>
                    <a:pt x="2510" y="2069"/>
                  </a:cubicBezTo>
                  <a:cubicBezTo>
                    <a:pt x="2725" y="2000"/>
                    <a:pt x="2951" y="1955"/>
                    <a:pt x="3185" y="1937"/>
                  </a:cubicBezTo>
                  <a:lnTo>
                    <a:pt x="3185" y="3021"/>
                  </a:lnTo>
                  <a:close/>
                  <a:moveTo>
                    <a:pt x="4420" y="7575"/>
                  </a:moveTo>
                  <a:cubicBezTo>
                    <a:pt x="4185" y="7662"/>
                    <a:pt x="3936" y="7720"/>
                    <a:pt x="3677" y="7744"/>
                  </a:cubicBezTo>
                  <a:lnTo>
                    <a:pt x="3677" y="6618"/>
                  </a:lnTo>
                  <a:cubicBezTo>
                    <a:pt x="4006" y="6625"/>
                    <a:pt x="4329" y="6647"/>
                    <a:pt x="4640" y="6682"/>
                  </a:cubicBezTo>
                  <a:cubicBezTo>
                    <a:pt x="4581" y="7006"/>
                    <a:pt x="4507" y="7305"/>
                    <a:pt x="4420" y="7575"/>
                  </a:cubicBezTo>
                  <a:close/>
                  <a:moveTo>
                    <a:pt x="4714" y="6196"/>
                  </a:moveTo>
                  <a:cubicBezTo>
                    <a:pt x="4379" y="6157"/>
                    <a:pt x="4032" y="6133"/>
                    <a:pt x="3677" y="6126"/>
                  </a:cubicBezTo>
                  <a:lnTo>
                    <a:pt x="3677" y="5088"/>
                  </a:lnTo>
                  <a:lnTo>
                    <a:pt x="4796" y="5088"/>
                  </a:lnTo>
                  <a:cubicBezTo>
                    <a:pt x="4787" y="5468"/>
                    <a:pt x="4760" y="5838"/>
                    <a:pt x="4714" y="6196"/>
                  </a:cubicBezTo>
                  <a:close/>
                  <a:moveTo>
                    <a:pt x="5018" y="7269"/>
                  </a:moveTo>
                  <a:cubicBezTo>
                    <a:pt x="5059" y="7103"/>
                    <a:pt x="5095" y="6929"/>
                    <a:pt x="5128" y="6748"/>
                  </a:cubicBezTo>
                  <a:cubicBezTo>
                    <a:pt x="5269" y="6771"/>
                    <a:pt x="5405" y="6798"/>
                    <a:pt x="5539" y="6827"/>
                  </a:cubicBezTo>
                  <a:cubicBezTo>
                    <a:pt x="5383" y="6994"/>
                    <a:pt x="5209" y="7143"/>
                    <a:pt x="5018" y="7269"/>
                  </a:cubicBezTo>
                  <a:close/>
                  <a:moveTo>
                    <a:pt x="5626" y="97"/>
                  </a:moveTo>
                  <a:cubicBezTo>
                    <a:pt x="4622" y="192"/>
                    <a:pt x="3935" y="1165"/>
                    <a:pt x="4110" y="2158"/>
                  </a:cubicBezTo>
                  <a:cubicBezTo>
                    <a:pt x="4288" y="3166"/>
                    <a:pt x="5218" y="3477"/>
                    <a:pt x="5680" y="4609"/>
                  </a:cubicBezTo>
                  <a:cubicBezTo>
                    <a:pt x="5721" y="4711"/>
                    <a:pt x="5865" y="4712"/>
                    <a:pt x="5906" y="4610"/>
                  </a:cubicBezTo>
                  <a:cubicBezTo>
                    <a:pt x="6418" y="3354"/>
                    <a:pt x="7506" y="3109"/>
                    <a:pt x="7506" y="1802"/>
                  </a:cubicBezTo>
                  <a:cubicBezTo>
                    <a:pt x="7506" y="801"/>
                    <a:pt x="6647" y="0"/>
                    <a:pt x="5626" y="97"/>
                  </a:cubicBezTo>
                  <a:close/>
                  <a:moveTo>
                    <a:pt x="5793" y="2707"/>
                  </a:moveTo>
                  <a:cubicBezTo>
                    <a:pt x="5293" y="2707"/>
                    <a:pt x="4888" y="2302"/>
                    <a:pt x="4888" y="1802"/>
                  </a:cubicBezTo>
                  <a:cubicBezTo>
                    <a:pt x="4888" y="1302"/>
                    <a:pt x="5293" y="897"/>
                    <a:pt x="5793" y="897"/>
                  </a:cubicBezTo>
                  <a:cubicBezTo>
                    <a:pt x="6293" y="897"/>
                    <a:pt x="6698" y="1302"/>
                    <a:pt x="6698" y="1802"/>
                  </a:cubicBezTo>
                  <a:cubicBezTo>
                    <a:pt x="6698" y="2302"/>
                    <a:pt x="6293" y="2707"/>
                    <a:pt x="5793" y="27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AF7F017-40B2-464A-96DE-2F2ECD5F7CA9}"/>
                </a:ext>
              </a:extLst>
            </p:cNvPr>
            <p:cNvSpPr/>
            <p:nvPr/>
          </p:nvSpPr>
          <p:spPr>
            <a:xfrm>
              <a:off x="5597981" y="4558153"/>
              <a:ext cx="884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95959"/>
                  </a:solidFill>
                  <a:cs typeface="+mn-ea"/>
                  <a:sym typeface="+mn-lt"/>
                </a:rPr>
                <a:t>04</a:t>
              </a:r>
            </a:p>
            <a:p>
              <a:pPr algn="ctr"/>
              <a:r>
                <a:rPr lang="en-US" altLang="zh-CN" sz="1600" dirty="0">
                  <a:solidFill>
                    <a:srgbClr val="595959"/>
                  </a:solidFill>
                  <a:cs typeface="+mn-ea"/>
                  <a:sym typeface="+mn-lt"/>
                </a:rPr>
                <a:t>TITLE</a:t>
              </a:r>
              <a:endParaRPr lang="zh-CN" altLang="en-US" sz="3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2798E91-0269-4EC4-8C35-504A88153F04}"/>
              </a:ext>
            </a:extLst>
          </p:cNvPr>
          <p:cNvGrpSpPr/>
          <p:nvPr/>
        </p:nvGrpSpPr>
        <p:grpSpPr>
          <a:xfrm>
            <a:off x="9432266" y="3783982"/>
            <a:ext cx="2207271" cy="2180946"/>
            <a:chOff x="8741089" y="3637799"/>
            <a:chExt cx="2207271" cy="2180946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DE2E824-8B9B-4A45-8B4E-02D7423AAB6B}"/>
                </a:ext>
              </a:extLst>
            </p:cNvPr>
            <p:cNvSpPr/>
            <p:nvPr/>
          </p:nvSpPr>
          <p:spPr>
            <a:xfrm rot="4239350">
              <a:off x="8741089" y="3637799"/>
              <a:ext cx="1684421" cy="1684421"/>
            </a:xfrm>
            <a:prstGeom prst="ellipse">
              <a:avLst/>
            </a:prstGeom>
            <a:solidFill>
              <a:srgbClr val="2A5A8B"/>
            </a:solidFill>
            <a:ln>
              <a:solidFill>
                <a:srgbClr val="2A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EC1FD4A9-B07C-439E-9890-31D1C2B941BE}"/>
                </a:ext>
              </a:extLst>
            </p:cNvPr>
            <p:cNvSpPr/>
            <p:nvPr/>
          </p:nvSpPr>
          <p:spPr>
            <a:xfrm rot="4239350">
              <a:off x="9263939" y="4134324"/>
              <a:ext cx="1684421" cy="16844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A5A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0" name="target_126420">
              <a:extLst>
                <a:ext uri="{FF2B5EF4-FFF2-40B4-BE49-F238E27FC236}">
                  <a16:creationId xmlns:a16="http://schemas.microsoft.com/office/drawing/2014/main" id="{22AB77EC-BC2F-4D0D-9118-D65ED57A4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21018" y="3934223"/>
              <a:ext cx="561623" cy="560571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613B1259-F654-4A8C-9239-7DBEE3B855E2}"/>
                </a:ext>
              </a:extLst>
            </p:cNvPr>
            <p:cNvSpPr/>
            <p:nvPr/>
          </p:nvSpPr>
          <p:spPr>
            <a:xfrm>
              <a:off x="9463254" y="4468703"/>
              <a:ext cx="128579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595959"/>
                  </a:solidFill>
                  <a:cs typeface="+mn-ea"/>
                  <a:sym typeface="+mn-lt"/>
                </a:rPr>
                <a:t>05</a:t>
              </a:r>
            </a:p>
            <a:p>
              <a:pPr algn="ctr"/>
              <a:r>
                <a:rPr lang="en-US" altLang="zh-CN" sz="2400" dirty="0">
                  <a:solidFill>
                    <a:srgbClr val="595959"/>
                  </a:solidFill>
                  <a:cs typeface="+mn-ea"/>
                  <a:sym typeface="+mn-lt"/>
                </a:rPr>
                <a:t>TITLE</a:t>
              </a:r>
              <a:endParaRPr lang="zh-CN" altLang="en-US" sz="44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9634192-CDE5-44AF-A5CE-87C65B66DBEA}"/>
              </a:ext>
            </a:extLst>
          </p:cNvPr>
          <p:cNvGrpSpPr/>
          <p:nvPr/>
        </p:nvGrpSpPr>
        <p:grpSpPr>
          <a:xfrm>
            <a:off x="680799" y="3671291"/>
            <a:ext cx="4148745" cy="2628786"/>
            <a:chOff x="1159632" y="2205890"/>
            <a:chExt cx="2467595" cy="2523194"/>
          </a:xfrm>
        </p:grpSpPr>
        <p:sp>
          <p:nvSpPr>
            <p:cNvPr id="63" name="文本框 88">
              <a:extLst>
                <a:ext uri="{FF2B5EF4-FFF2-40B4-BE49-F238E27FC236}">
                  <a16:creationId xmlns:a16="http://schemas.microsoft.com/office/drawing/2014/main" id="{F959F65D-0542-40CF-80E3-E28AA947FE18}"/>
                </a:ext>
              </a:extLst>
            </p:cNvPr>
            <p:cNvSpPr txBox="1"/>
            <p:nvPr/>
          </p:nvSpPr>
          <p:spPr>
            <a:xfrm>
              <a:off x="1619267" y="2205890"/>
              <a:ext cx="1328350" cy="324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595959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113">
              <a:extLst>
                <a:ext uri="{FF2B5EF4-FFF2-40B4-BE49-F238E27FC236}">
                  <a16:creationId xmlns:a16="http://schemas.microsoft.com/office/drawing/2014/main" id="{FECBF205-493D-4E7E-8BC4-1F1A44EEAD1C}"/>
                </a:ext>
              </a:extLst>
            </p:cNvPr>
            <p:cNvSpPr txBox="1"/>
            <p:nvPr/>
          </p:nvSpPr>
          <p:spPr>
            <a:xfrm>
              <a:off x="1159632" y="2531511"/>
              <a:ext cx="2467595" cy="219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9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2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849A8203-AF2B-4562-9CB6-A007A4F50A56}"/>
              </a:ext>
            </a:extLst>
          </p:cNvPr>
          <p:cNvGrpSpPr/>
          <p:nvPr/>
        </p:nvGrpSpPr>
        <p:grpSpPr>
          <a:xfrm>
            <a:off x="1174034" y="2147733"/>
            <a:ext cx="2020976" cy="2776087"/>
            <a:chOff x="1157992" y="2147733"/>
            <a:chExt cx="2020976" cy="2776087"/>
          </a:xfrm>
        </p:grpSpPr>
        <p:sp>
          <p:nvSpPr>
            <p:cNvPr id="66" name="íṧlïdè">
              <a:extLst>
                <a:ext uri="{FF2B5EF4-FFF2-40B4-BE49-F238E27FC236}">
                  <a16:creationId xmlns:a16="http://schemas.microsoft.com/office/drawing/2014/main" id="{234793A5-F8EA-4C7D-8BB4-A02F585D226C}"/>
                </a:ext>
              </a:extLst>
            </p:cNvPr>
            <p:cNvSpPr/>
            <p:nvPr/>
          </p:nvSpPr>
          <p:spPr>
            <a:xfrm rot="16200000">
              <a:off x="1683543" y="1673865"/>
              <a:ext cx="947739" cy="1895476"/>
            </a:xfrm>
            <a:custGeom>
              <a:avLst/>
              <a:gdLst>
                <a:gd name="connsiteX0" fmla="*/ 1 w 947739"/>
                <a:gd name="connsiteY0" fmla="*/ 0 h 1895476"/>
                <a:gd name="connsiteX1" fmla="*/ 947739 w 947739"/>
                <a:gd name="connsiteY1" fmla="*/ 947738 h 1895476"/>
                <a:gd name="connsiteX2" fmla="*/ 1 w 947739"/>
                <a:gd name="connsiteY2" fmla="*/ 1895476 h 1895476"/>
                <a:gd name="connsiteX3" fmla="*/ 0 w 947739"/>
                <a:gd name="connsiteY3" fmla="*/ 1895476 h 1895476"/>
                <a:gd name="connsiteX4" fmla="*/ 0 w 947739"/>
                <a:gd name="connsiteY4" fmla="*/ 0 h 1895476"/>
                <a:gd name="connsiteX5" fmla="*/ 1 w 947739"/>
                <a:gd name="connsiteY5" fmla="*/ 0 h 18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739" h="1895476">
                  <a:moveTo>
                    <a:pt x="1" y="0"/>
                  </a:moveTo>
                  <a:cubicBezTo>
                    <a:pt x="523422" y="0"/>
                    <a:pt x="947739" y="424317"/>
                    <a:pt x="947739" y="947738"/>
                  </a:cubicBezTo>
                  <a:cubicBezTo>
                    <a:pt x="947739" y="1471159"/>
                    <a:pt x="523422" y="1895476"/>
                    <a:pt x="1" y="1895476"/>
                  </a:cubicBezTo>
                  <a:lnTo>
                    <a:pt x="0" y="189547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384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i$ḻïdê">
              <a:extLst>
                <a:ext uri="{FF2B5EF4-FFF2-40B4-BE49-F238E27FC236}">
                  <a16:creationId xmlns:a16="http://schemas.microsoft.com/office/drawing/2014/main" id="{BED0D762-C8EC-43AD-9CFE-502B50A1072E}"/>
                </a:ext>
              </a:extLst>
            </p:cNvPr>
            <p:cNvSpPr/>
            <p:nvPr/>
          </p:nvSpPr>
          <p:spPr>
            <a:xfrm>
              <a:off x="1785937" y="2745024"/>
              <a:ext cx="742950" cy="354989"/>
            </a:xfrm>
            <a:prstGeom prst="triangl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íşḻíďê">
              <a:extLst>
                <a:ext uri="{FF2B5EF4-FFF2-40B4-BE49-F238E27FC236}">
                  <a16:creationId xmlns:a16="http://schemas.microsoft.com/office/drawing/2014/main" id="{6089D167-FB54-43DE-996C-E16A19E35B58}"/>
                </a:ext>
              </a:extLst>
            </p:cNvPr>
            <p:cNvSpPr txBox="1"/>
            <p:nvPr/>
          </p:nvSpPr>
          <p:spPr>
            <a:xfrm>
              <a:off x="1157993" y="429717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i$ľïdê">
              <a:extLst>
                <a:ext uri="{FF2B5EF4-FFF2-40B4-BE49-F238E27FC236}">
                  <a16:creationId xmlns:a16="http://schemas.microsoft.com/office/drawing/2014/main" id="{0C3025A8-6B0A-46A0-8CA7-CC50966DF16C}"/>
                </a:ext>
              </a:extLst>
            </p:cNvPr>
            <p:cNvSpPr/>
            <p:nvPr/>
          </p:nvSpPr>
          <p:spPr>
            <a:xfrm>
              <a:off x="1157992" y="3968683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íśḷiḓé">
              <a:extLst>
                <a:ext uri="{FF2B5EF4-FFF2-40B4-BE49-F238E27FC236}">
                  <a16:creationId xmlns:a16="http://schemas.microsoft.com/office/drawing/2014/main" id="{738C92CC-F310-413A-A514-F61BD594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447" y="3236922"/>
              <a:ext cx="456434" cy="455746"/>
            </a:xfrm>
            <a:custGeom>
              <a:avLst/>
              <a:gdLst>
                <a:gd name="T0" fmla="*/ 6281 w 6554"/>
                <a:gd name="T1" fmla="*/ 1365 h 6554"/>
                <a:gd name="T2" fmla="*/ 5188 w 6554"/>
                <a:gd name="T3" fmla="*/ 1365 h 6554"/>
                <a:gd name="T4" fmla="*/ 5188 w 6554"/>
                <a:gd name="T5" fmla="*/ 273 h 6554"/>
                <a:gd name="T6" fmla="*/ 4915 w 6554"/>
                <a:gd name="T7" fmla="*/ 0 h 6554"/>
                <a:gd name="T8" fmla="*/ 1638 w 6554"/>
                <a:gd name="T9" fmla="*/ 0 h 6554"/>
                <a:gd name="T10" fmla="*/ 1365 w 6554"/>
                <a:gd name="T11" fmla="*/ 273 h 6554"/>
                <a:gd name="T12" fmla="*/ 1365 w 6554"/>
                <a:gd name="T13" fmla="*/ 1365 h 6554"/>
                <a:gd name="T14" fmla="*/ 273 w 6554"/>
                <a:gd name="T15" fmla="*/ 1365 h 6554"/>
                <a:gd name="T16" fmla="*/ 0 w 6554"/>
                <a:gd name="T17" fmla="*/ 1638 h 6554"/>
                <a:gd name="T18" fmla="*/ 0 w 6554"/>
                <a:gd name="T19" fmla="*/ 5734 h 6554"/>
                <a:gd name="T20" fmla="*/ 273 w 6554"/>
                <a:gd name="T21" fmla="*/ 6007 h 6554"/>
                <a:gd name="T22" fmla="*/ 1092 w 6554"/>
                <a:gd name="T23" fmla="*/ 6007 h 6554"/>
                <a:gd name="T24" fmla="*/ 1092 w 6554"/>
                <a:gd name="T25" fmla="*/ 6281 h 6554"/>
                <a:gd name="T26" fmla="*/ 1365 w 6554"/>
                <a:gd name="T27" fmla="*/ 6554 h 6554"/>
                <a:gd name="T28" fmla="*/ 1638 w 6554"/>
                <a:gd name="T29" fmla="*/ 6281 h 6554"/>
                <a:gd name="T30" fmla="*/ 1638 w 6554"/>
                <a:gd name="T31" fmla="*/ 6007 h 6554"/>
                <a:gd name="T32" fmla="*/ 2185 w 6554"/>
                <a:gd name="T33" fmla="*/ 6007 h 6554"/>
                <a:gd name="T34" fmla="*/ 2185 w 6554"/>
                <a:gd name="T35" fmla="*/ 1911 h 6554"/>
                <a:gd name="T36" fmla="*/ 2731 w 6554"/>
                <a:gd name="T37" fmla="*/ 1911 h 6554"/>
                <a:gd name="T38" fmla="*/ 2731 w 6554"/>
                <a:gd name="T39" fmla="*/ 6007 h 6554"/>
                <a:gd name="T40" fmla="*/ 3823 w 6554"/>
                <a:gd name="T41" fmla="*/ 6007 h 6554"/>
                <a:gd name="T42" fmla="*/ 3823 w 6554"/>
                <a:gd name="T43" fmla="*/ 1911 h 6554"/>
                <a:gd name="T44" fmla="*/ 4369 w 6554"/>
                <a:gd name="T45" fmla="*/ 1911 h 6554"/>
                <a:gd name="T46" fmla="*/ 4369 w 6554"/>
                <a:gd name="T47" fmla="*/ 6007 h 6554"/>
                <a:gd name="T48" fmla="*/ 4915 w 6554"/>
                <a:gd name="T49" fmla="*/ 6007 h 6554"/>
                <a:gd name="T50" fmla="*/ 4915 w 6554"/>
                <a:gd name="T51" fmla="*/ 6281 h 6554"/>
                <a:gd name="T52" fmla="*/ 5188 w 6554"/>
                <a:gd name="T53" fmla="*/ 6554 h 6554"/>
                <a:gd name="T54" fmla="*/ 5461 w 6554"/>
                <a:gd name="T55" fmla="*/ 6281 h 6554"/>
                <a:gd name="T56" fmla="*/ 5461 w 6554"/>
                <a:gd name="T57" fmla="*/ 6007 h 6554"/>
                <a:gd name="T58" fmla="*/ 6281 w 6554"/>
                <a:gd name="T59" fmla="*/ 6007 h 6554"/>
                <a:gd name="T60" fmla="*/ 6554 w 6554"/>
                <a:gd name="T61" fmla="*/ 5734 h 6554"/>
                <a:gd name="T62" fmla="*/ 6554 w 6554"/>
                <a:gd name="T63" fmla="*/ 1638 h 6554"/>
                <a:gd name="T64" fmla="*/ 6281 w 6554"/>
                <a:gd name="T65" fmla="*/ 1365 h 6554"/>
                <a:gd name="T66" fmla="*/ 4642 w 6554"/>
                <a:gd name="T67" fmla="*/ 1365 h 6554"/>
                <a:gd name="T68" fmla="*/ 4369 w 6554"/>
                <a:gd name="T69" fmla="*/ 1365 h 6554"/>
                <a:gd name="T70" fmla="*/ 3823 w 6554"/>
                <a:gd name="T71" fmla="*/ 1365 h 6554"/>
                <a:gd name="T72" fmla="*/ 2731 w 6554"/>
                <a:gd name="T73" fmla="*/ 1365 h 6554"/>
                <a:gd name="T74" fmla="*/ 2185 w 6554"/>
                <a:gd name="T75" fmla="*/ 1365 h 6554"/>
                <a:gd name="T76" fmla="*/ 1911 w 6554"/>
                <a:gd name="T77" fmla="*/ 1365 h 6554"/>
                <a:gd name="T78" fmla="*/ 1911 w 6554"/>
                <a:gd name="T79" fmla="*/ 546 h 6554"/>
                <a:gd name="T80" fmla="*/ 4642 w 6554"/>
                <a:gd name="T81" fmla="*/ 546 h 6554"/>
                <a:gd name="T82" fmla="*/ 4642 w 6554"/>
                <a:gd name="T83" fmla="*/ 1365 h 6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54" h="6554">
                  <a:moveTo>
                    <a:pt x="6281" y="1365"/>
                  </a:moveTo>
                  <a:lnTo>
                    <a:pt x="5188" y="1365"/>
                  </a:lnTo>
                  <a:lnTo>
                    <a:pt x="5188" y="273"/>
                  </a:lnTo>
                  <a:cubicBezTo>
                    <a:pt x="5188" y="122"/>
                    <a:pt x="5066" y="0"/>
                    <a:pt x="4915" y="0"/>
                  </a:cubicBezTo>
                  <a:lnTo>
                    <a:pt x="1638" y="0"/>
                  </a:lnTo>
                  <a:cubicBezTo>
                    <a:pt x="1487" y="0"/>
                    <a:pt x="1365" y="122"/>
                    <a:pt x="1365" y="273"/>
                  </a:cubicBezTo>
                  <a:lnTo>
                    <a:pt x="1365" y="1365"/>
                  </a:lnTo>
                  <a:lnTo>
                    <a:pt x="273" y="1365"/>
                  </a:lnTo>
                  <a:cubicBezTo>
                    <a:pt x="122" y="1365"/>
                    <a:pt x="0" y="1487"/>
                    <a:pt x="0" y="1638"/>
                  </a:cubicBezTo>
                  <a:lnTo>
                    <a:pt x="0" y="5734"/>
                  </a:lnTo>
                  <a:cubicBezTo>
                    <a:pt x="0" y="5885"/>
                    <a:pt x="122" y="6007"/>
                    <a:pt x="273" y="6007"/>
                  </a:cubicBezTo>
                  <a:lnTo>
                    <a:pt x="1092" y="6007"/>
                  </a:lnTo>
                  <a:lnTo>
                    <a:pt x="1092" y="6281"/>
                  </a:lnTo>
                  <a:cubicBezTo>
                    <a:pt x="1092" y="6432"/>
                    <a:pt x="1214" y="6554"/>
                    <a:pt x="1365" y="6554"/>
                  </a:cubicBezTo>
                  <a:cubicBezTo>
                    <a:pt x="1516" y="6554"/>
                    <a:pt x="1638" y="6432"/>
                    <a:pt x="1638" y="6281"/>
                  </a:cubicBezTo>
                  <a:lnTo>
                    <a:pt x="1638" y="6007"/>
                  </a:lnTo>
                  <a:lnTo>
                    <a:pt x="2185" y="6007"/>
                  </a:lnTo>
                  <a:lnTo>
                    <a:pt x="2185" y="1911"/>
                  </a:lnTo>
                  <a:lnTo>
                    <a:pt x="2731" y="1911"/>
                  </a:lnTo>
                  <a:lnTo>
                    <a:pt x="2731" y="6007"/>
                  </a:lnTo>
                  <a:lnTo>
                    <a:pt x="3823" y="6007"/>
                  </a:lnTo>
                  <a:lnTo>
                    <a:pt x="3823" y="1911"/>
                  </a:lnTo>
                  <a:lnTo>
                    <a:pt x="4369" y="1911"/>
                  </a:lnTo>
                  <a:lnTo>
                    <a:pt x="4369" y="6007"/>
                  </a:lnTo>
                  <a:lnTo>
                    <a:pt x="4915" y="6007"/>
                  </a:lnTo>
                  <a:lnTo>
                    <a:pt x="4915" y="6281"/>
                  </a:lnTo>
                  <a:cubicBezTo>
                    <a:pt x="4915" y="6432"/>
                    <a:pt x="5037" y="6554"/>
                    <a:pt x="5188" y="6554"/>
                  </a:cubicBezTo>
                  <a:cubicBezTo>
                    <a:pt x="5339" y="6554"/>
                    <a:pt x="5461" y="6432"/>
                    <a:pt x="5461" y="6281"/>
                  </a:cubicBezTo>
                  <a:lnTo>
                    <a:pt x="5461" y="6007"/>
                  </a:lnTo>
                  <a:lnTo>
                    <a:pt x="6281" y="6007"/>
                  </a:lnTo>
                  <a:cubicBezTo>
                    <a:pt x="6432" y="6007"/>
                    <a:pt x="6554" y="5885"/>
                    <a:pt x="6554" y="5734"/>
                  </a:cubicBezTo>
                  <a:lnTo>
                    <a:pt x="6554" y="1638"/>
                  </a:lnTo>
                  <a:cubicBezTo>
                    <a:pt x="6554" y="1487"/>
                    <a:pt x="6432" y="1365"/>
                    <a:pt x="6281" y="1365"/>
                  </a:cubicBezTo>
                  <a:close/>
                  <a:moveTo>
                    <a:pt x="4642" y="1365"/>
                  </a:moveTo>
                  <a:lnTo>
                    <a:pt x="4369" y="1365"/>
                  </a:lnTo>
                  <a:lnTo>
                    <a:pt x="3823" y="1365"/>
                  </a:lnTo>
                  <a:lnTo>
                    <a:pt x="2731" y="1365"/>
                  </a:lnTo>
                  <a:lnTo>
                    <a:pt x="2185" y="1365"/>
                  </a:lnTo>
                  <a:lnTo>
                    <a:pt x="1911" y="1365"/>
                  </a:lnTo>
                  <a:lnTo>
                    <a:pt x="1911" y="546"/>
                  </a:lnTo>
                  <a:lnTo>
                    <a:pt x="4642" y="546"/>
                  </a:lnTo>
                  <a:lnTo>
                    <a:pt x="4642" y="1365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719C900C-2506-42FA-9D62-0C71EC7BE554}"/>
              </a:ext>
            </a:extLst>
          </p:cNvPr>
          <p:cNvGrpSpPr/>
          <p:nvPr/>
        </p:nvGrpSpPr>
        <p:grpSpPr>
          <a:xfrm>
            <a:off x="3195010" y="1934181"/>
            <a:ext cx="2020976" cy="2823407"/>
            <a:chOff x="3178968" y="1934181"/>
            <a:chExt cx="2020976" cy="2823407"/>
          </a:xfrm>
        </p:grpSpPr>
        <p:sp>
          <p:nvSpPr>
            <p:cNvPr id="72" name="ïśḷïďê">
              <a:extLst>
                <a:ext uri="{FF2B5EF4-FFF2-40B4-BE49-F238E27FC236}">
                  <a16:creationId xmlns:a16="http://schemas.microsoft.com/office/drawing/2014/main" id="{E3AC7F23-4FB1-4DC2-9F30-B7516040D474}"/>
                </a:ext>
              </a:extLst>
            </p:cNvPr>
            <p:cNvSpPr/>
            <p:nvPr/>
          </p:nvSpPr>
          <p:spPr>
            <a:xfrm rot="5400000" flipV="1">
              <a:off x="3652837" y="3335981"/>
              <a:ext cx="947739" cy="1895476"/>
            </a:xfrm>
            <a:custGeom>
              <a:avLst/>
              <a:gdLst>
                <a:gd name="connsiteX0" fmla="*/ 1 w 947739"/>
                <a:gd name="connsiteY0" fmla="*/ 0 h 1895476"/>
                <a:gd name="connsiteX1" fmla="*/ 947739 w 947739"/>
                <a:gd name="connsiteY1" fmla="*/ 947738 h 1895476"/>
                <a:gd name="connsiteX2" fmla="*/ 1 w 947739"/>
                <a:gd name="connsiteY2" fmla="*/ 1895476 h 1895476"/>
                <a:gd name="connsiteX3" fmla="*/ 0 w 947739"/>
                <a:gd name="connsiteY3" fmla="*/ 1895476 h 1895476"/>
                <a:gd name="connsiteX4" fmla="*/ 0 w 947739"/>
                <a:gd name="connsiteY4" fmla="*/ 0 h 1895476"/>
                <a:gd name="connsiteX5" fmla="*/ 1 w 947739"/>
                <a:gd name="connsiteY5" fmla="*/ 0 h 18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739" h="1895476">
                  <a:moveTo>
                    <a:pt x="1" y="0"/>
                  </a:moveTo>
                  <a:cubicBezTo>
                    <a:pt x="523422" y="0"/>
                    <a:pt x="947739" y="424317"/>
                    <a:pt x="947739" y="947738"/>
                  </a:cubicBezTo>
                  <a:cubicBezTo>
                    <a:pt x="947739" y="1471159"/>
                    <a:pt x="523422" y="1895476"/>
                    <a:pt x="1" y="1895476"/>
                  </a:cubicBezTo>
                  <a:lnTo>
                    <a:pt x="0" y="189547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5A8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îSļídè">
              <a:extLst>
                <a:ext uri="{FF2B5EF4-FFF2-40B4-BE49-F238E27FC236}">
                  <a16:creationId xmlns:a16="http://schemas.microsoft.com/office/drawing/2014/main" id="{EC8C3256-FC19-4300-B429-FAC52228AD7E}"/>
                </a:ext>
              </a:extLst>
            </p:cNvPr>
            <p:cNvSpPr/>
            <p:nvPr/>
          </p:nvSpPr>
          <p:spPr>
            <a:xfrm flipV="1">
              <a:off x="3755231" y="3809848"/>
              <a:ext cx="742950" cy="354989"/>
            </a:xfrm>
            <a:prstGeom prst="triangl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ïŝľîḑe">
              <a:extLst>
                <a:ext uri="{FF2B5EF4-FFF2-40B4-BE49-F238E27FC236}">
                  <a16:creationId xmlns:a16="http://schemas.microsoft.com/office/drawing/2014/main" id="{BC1EC2C1-51D3-429C-9547-FD43A26AEC4B}"/>
                </a:ext>
              </a:extLst>
            </p:cNvPr>
            <p:cNvSpPr txBox="1"/>
            <p:nvPr/>
          </p:nvSpPr>
          <p:spPr>
            <a:xfrm>
              <a:off x="3178969" y="226267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išḷídê">
              <a:extLst>
                <a:ext uri="{FF2B5EF4-FFF2-40B4-BE49-F238E27FC236}">
                  <a16:creationId xmlns:a16="http://schemas.microsoft.com/office/drawing/2014/main" id="{736B17BA-78D7-42AC-A3E1-4CF2BAFE679F}"/>
                </a:ext>
              </a:extLst>
            </p:cNvPr>
            <p:cNvSpPr/>
            <p:nvPr/>
          </p:nvSpPr>
          <p:spPr>
            <a:xfrm>
              <a:off x="3178968" y="1934181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î$ľîḋe">
              <a:extLst>
                <a:ext uri="{FF2B5EF4-FFF2-40B4-BE49-F238E27FC236}">
                  <a16:creationId xmlns:a16="http://schemas.microsoft.com/office/drawing/2014/main" id="{A5991252-40FA-479A-B2BA-8EB9BCD3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895" y="3270555"/>
              <a:ext cx="449924" cy="456434"/>
            </a:xfrm>
            <a:custGeom>
              <a:avLst/>
              <a:gdLst>
                <a:gd name="connsiteX0" fmla="*/ 25348 w 598888"/>
                <a:gd name="connsiteY0" fmla="*/ 434118 h 607553"/>
                <a:gd name="connsiteX1" fmla="*/ 573540 w 598888"/>
                <a:gd name="connsiteY1" fmla="*/ 434118 h 607553"/>
                <a:gd name="connsiteX2" fmla="*/ 598888 w 598888"/>
                <a:gd name="connsiteY2" fmla="*/ 458961 h 607553"/>
                <a:gd name="connsiteX3" fmla="*/ 573540 w 598888"/>
                <a:gd name="connsiteY3" fmla="*/ 483803 h 607553"/>
                <a:gd name="connsiteX4" fmla="*/ 340206 w 598888"/>
                <a:gd name="connsiteY4" fmla="*/ 483803 h 607553"/>
                <a:gd name="connsiteX5" fmla="*/ 383567 w 598888"/>
                <a:gd name="connsiteY5" fmla="*/ 584935 h 607553"/>
                <a:gd name="connsiteX6" fmla="*/ 375396 w 598888"/>
                <a:gd name="connsiteY6" fmla="*/ 606070 h 607553"/>
                <a:gd name="connsiteX7" fmla="*/ 368711 w 598888"/>
                <a:gd name="connsiteY7" fmla="*/ 607553 h 607553"/>
                <a:gd name="connsiteX8" fmla="*/ 353762 w 598888"/>
                <a:gd name="connsiteY8" fmla="*/ 598098 h 607553"/>
                <a:gd name="connsiteX9" fmla="*/ 305665 w 598888"/>
                <a:gd name="connsiteY9" fmla="*/ 483803 h 607553"/>
                <a:gd name="connsiteX10" fmla="*/ 293223 w 598888"/>
                <a:gd name="connsiteY10" fmla="*/ 483803 h 607553"/>
                <a:gd name="connsiteX11" fmla="*/ 245034 w 598888"/>
                <a:gd name="connsiteY11" fmla="*/ 598098 h 607553"/>
                <a:gd name="connsiteX12" fmla="*/ 223492 w 598888"/>
                <a:gd name="connsiteY12" fmla="*/ 606070 h 607553"/>
                <a:gd name="connsiteX13" fmla="*/ 215321 w 598888"/>
                <a:gd name="connsiteY13" fmla="*/ 584935 h 607553"/>
                <a:gd name="connsiteX14" fmla="*/ 258590 w 598888"/>
                <a:gd name="connsiteY14" fmla="*/ 483803 h 607553"/>
                <a:gd name="connsiteX15" fmla="*/ 25348 w 598888"/>
                <a:gd name="connsiteY15" fmla="*/ 483803 h 607553"/>
                <a:gd name="connsiteX16" fmla="*/ 0 w 598888"/>
                <a:gd name="connsiteY16" fmla="*/ 458961 h 607553"/>
                <a:gd name="connsiteX17" fmla="*/ 25348 w 598888"/>
                <a:gd name="connsiteY17" fmla="*/ 434118 h 607553"/>
                <a:gd name="connsiteX18" fmla="*/ 187687 w 598888"/>
                <a:gd name="connsiteY18" fmla="*/ 334339 h 607553"/>
                <a:gd name="connsiteX19" fmla="*/ 231314 w 598888"/>
                <a:gd name="connsiteY19" fmla="*/ 359672 h 607553"/>
                <a:gd name="connsiteX20" fmla="*/ 136262 w 598888"/>
                <a:gd name="connsiteY20" fmla="*/ 359672 h 607553"/>
                <a:gd name="connsiteX21" fmla="*/ 467587 w 598888"/>
                <a:gd name="connsiteY21" fmla="*/ 125423 h 607553"/>
                <a:gd name="connsiteX22" fmla="*/ 453940 w 598888"/>
                <a:gd name="connsiteY22" fmla="*/ 125609 h 607553"/>
                <a:gd name="connsiteX23" fmla="*/ 348660 w 598888"/>
                <a:gd name="connsiteY23" fmla="*/ 233427 h 607553"/>
                <a:gd name="connsiteX24" fmla="*/ 310503 w 598888"/>
                <a:gd name="connsiteY24" fmla="*/ 203297 h 607553"/>
                <a:gd name="connsiteX25" fmla="*/ 303169 w 598888"/>
                <a:gd name="connsiteY25" fmla="*/ 201257 h 607553"/>
                <a:gd name="connsiteX26" fmla="*/ 296670 w 598888"/>
                <a:gd name="connsiteY26" fmla="*/ 205244 h 607553"/>
                <a:gd name="connsiteX27" fmla="*/ 232611 w 598888"/>
                <a:gd name="connsiteY27" fmla="*/ 294799 h 607553"/>
                <a:gd name="connsiteX28" fmla="*/ 191297 w 598888"/>
                <a:gd name="connsiteY28" fmla="*/ 270139 h 607553"/>
                <a:gd name="connsiteX29" fmla="*/ 178857 w 598888"/>
                <a:gd name="connsiteY29" fmla="*/ 272364 h 607553"/>
                <a:gd name="connsiteX30" fmla="*/ 116376 w 598888"/>
                <a:gd name="connsiteY30" fmla="*/ 348754 h 607553"/>
                <a:gd name="connsiteX31" fmla="*/ 116376 w 598888"/>
                <a:gd name="connsiteY31" fmla="*/ 138402 h 607553"/>
                <a:gd name="connsiteX32" fmla="*/ 106720 w 598888"/>
                <a:gd name="connsiteY32" fmla="*/ 128761 h 607553"/>
                <a:gd name="connsiteX33" fmla="*/ 97065 w 598888"/>
                <a:gd name="connsiteY33" fmla="*/ 138402 h 607553"/>
                <a:gd name="connsiteX34" fmla="*/ 97065 w 598888"/>
                <a:gd name="connsiteY34" fmla="*/ 369335 h 607553"/>
                <a:gd name="connsiteX35" fmla="*/ 106720 w 598888"/>
                <a:gd name="connsiteY35" fmla="*/ 378976 h 607553"/>
                <a:gd name="connsiteX36" fmla="*/ 497575 w 598888"/>
                <a:gd name="connsiteY36" fmla="*/ 378976 h 607553"/>
                <a:gd name="connsiteX37" fmla="*/ 507230 w 598888"/>
                <a:gd name="connsiteY37" fmla="*/ 369335 h 607553"/>
                <a:gd name="connsiteX38" fmla="*/ 497575 w 598888"/>
                <a:gd name="connsiteY38" fmla="*/ 359693 h 607553"/>
                <a:gd name="connsiteX39" fmla="*/ 242452 w 598888"/>
                <a:gd name="connsiteY39" fmla="*/ 359693 h 607553"/>
                <a:gd name="connsiteX40" fmla="*/ 243194 w 598888"/>
                <a:gd name="connsiteY40" fmla="*/ 359230 h 607553"/>
                <a:gd name="connsiteX41" fmla="*/ 318487 w 598888"/>
                <a:gd name="connsiteY41" fmla="*/ 296467 h 607553"/>
                <a:gd name="connsiteX42" fmla="*/ 366949 w 598888"/>
                <a:gd name="connsiteY42" fmla="*/ 308612 h 607553"/>
                <a:gd name="connsiteX43" fmla="*/ 375491 w 598888"/>
                <a:gd name="connsiteY43" fmla="*/ 306665 h 607553"/>
                <a:gd name="connsiteX44" fmla="*/ 483649 w 598888"/>
                <a:gd name="connsiteY44" fmla="*/ 216554 h 607553"/>
                <a:gd name="connsiteX45" fmla="*/ 484948 w 598888"/>
                <a:gd name="connsiteY45" fmla="*/ 203019 h 607553"/>
                <a:gd name="connsiteX46" fmla="*/ 471301 w 598888"/>
                <a:gd name="connsiteY46" fmla="*/ 201814 h 607553"/>
                <a:gd name="connsiteX47" fmla="*/ 366857 w 598888"/>
                <a:gd name="connsiteY47" fmla="*/ 288680 h 607553"/>
                <a:gd name="connsiteX48" fmla="*/ 318394 w 598888"/>
                <a:gd name="connsiteY48" fmla="*/ 276535 h 607553"/>
                <a:gd name="connsiteX49" fmla="*/ 309853 w 598888"/>
                <a:gd name="connsiteY49" fmla="*/ 278482 h 607553"/>
                <a:gd name="connsiteX50" fmla="*/ 236046 w 598888"/>
                <a:gd name="connsiteY50" fmla="*/ 340132 h 607553"/>
                <a:gd name="connsiteX51" fmla="*/ 192875 w 598888"/>
                <a:gd name="connsiteY51" fmla="*/ 315101 h 607553"/>
                <a:gd name="connsiteX52" fmla="*/ 183777 w 598888"/>
                <a:gd name="connsiteY52" fmla="*/ 314823 h 607553"/>
                <a:gd name="connsiteX53" fmla="*/ 159175 w 598888"/>
                <a:gd name="connsiteY53" fmla="*/ 326968 h 607553"/>
                <a:gd name="connsiteX54" fmla="*/ 188512 w 598888"/>
                <a:gd name="connsiteY54" fmla="*/ 290998 h 607553"/>
                <a:gd name="connsiteX55" fmla="*/ 230383 w 598888"/>
                <a:gd name="connsiteY55" fmla="*/ 315936 h 607553"/>
                <a:gd name="connsiteX56" fmla="*/ 243194 w 598888"/>
                <a:gd name="connsiteY56" fmla="*/ 313247 h 607553"/>
                <a:gd name="connsiteX57" fmla="*/ 306511 w 598888"/>
                <a:gd name="connsiteY57" fmla="*/ 224712 h 607553"/>
                <a:gd name="connsiteX58" fmla="*/ 343554 w 598888"/>
                <a:gd name="connsiteY58" fmla="*/ 253915 h 607553"/>
                <a:gd name="connsiteX59" fmla="*/ 356459 w 598888"/>
                <a:gd name="connsiteY59" fmla="*/ 253081 h 607553"/>
                <a:gd name="connsiteX60" fmla="*/ 467773 w 598888"/>
                <a:gd name="connsiteY60" fmla="*/ 139051 h 607553"/>
                <a:gd name="connsiteX61" fmla="*/ 467587 w 598888"/>
                <a:gd name="connsiteY61" fmla="*/ 125423 h 607553"/>
                <a:gd name="connsiteX62" fmla="*/ 33377 w 598888"/>
                <a:gd name="connsiteY62" fmla="*/ 100485 h 607553"/>
                <a:gd name="connsiteX63" fmla="*/ 565440 w 598888"/>
                <a:gd name="connsiteY63" fmla="*/ 100485 h 607553"/>
                <a:gd name="connsiteX64" fmla="*/ 565440 w 598888"/>
                <a:gd name="connsiteY64" fmla="*/ 117821 h 607553"/>
                <a:gd name="connsiteX65" fmla="*/ 565440 w 598888"/>
                <a:gd name="connsiteY65" fmla="*/ 397518 h 607553"/>
                <a:gd name="connsiteX66" fmla="*/ 565440 w 598888"/>
                <a:gd name="connsiteY66" fmla="*/ 414854 h 607553"/>
                <a:gd name="connsiteX67" fmla="*/ 33377 w 598888"/>
                <a:gd name="connsiteY67" fmla="*/ 414854 h 607553"/>
                <a:gd name="connsiteX68" fmla="*/ 33377 w 598888"/>
                <a:gd name="connsiteY68" fmla="*/ 397518 h 607553"/>
                <a:gd name="connsiteX69" fmla="*/ 33377 w 598888"/>
                <a:gd name="connsiteY69" fmla="*/ 117821 h 607553"/>
                <a:gd name="connsiteX70" fmla="*/ 270660 w 598888"/>
                <a:gd name="connsiteY70" fmla="*/ 0 h 607553"/>
                <a:gd name="connsiteX71" fmla="*/ 328228 w 598888"/>
                <a:gd name="connsiteY71" fmla="*/ 0 h 607553"/>
                <a:gd name="connsiteX72" fmla="*/ 332592 w 598888"/>
                <a:gd name="connsiteY72" fmla="*/ 4358 h 607553"/>
                <a:gd name="connsiteX73" fmla="*/ 332592 w 598888"/>
                <a:gd name="connsiteY73" fmla="*/ 31524 h 607553"/>
                <a:gd name="connsiteX74" fmla="*/ 573540 w 598888"/>
                <a:gd name="connsiteY74" fmla="*/ 31524 h 607553"/>
                <a:gd name="connsiteX75" fmla="*/ 598888 w 598888"/>
                <a:gd name="connsiteY75" fmla="*/ 56373 h 607553"/>
                <a:gd name="connsiteX76" fmla="*/ 573540 w 598888"/>
                <a:gd name="connsiteY76" fmla="*/ 81221 h 607553"/>
                <a:gd name="connsiteX77" fmla="*/ 25348 w 598888"/>
                <a:gd name="connsiteY77" fmla="*/ 81221 h 607553"/>
                <a:gd name="connsiteX78" fmla="*/ 0 w 598888"/>
                <a:gd name="connsiteY78" fmla="*/ 56373 h 607553"/>
                <a:gd name="connsiteX79" fmla="*/ 25348 w 598888"/>
                <a:gd name="connsiteY79" fmla="*/ 31524 h 607553"/>
                <a:gd name="connsiteX80" fmla="*/ 266204 w 598888"/>
                <a:gd name="connsiteY80" fmla="*/ 31524 h 607553"/>
                <a:gd name="connsiteX81" fmla="*/ 266204 w 598888"/>
                <a:gd name="connsiteY81" fmla="*/ 4358 h 607553"/>
                <a:gd name="connsiteX82" fmla="*/ 270660 w 598888"/>
                <a:gd name="connsiteY82" fmla="*/ 0 h 60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98888" h="607553">
                  <a:moveTo>
                    <a:pt x="25348" y="434118"/>
                  </a:moveTo>
                  <a:lnTo>
                    <a:pt x="573540" y="434118"/>
                  </a:lnTo>
                  <a:cubicBezTo>
                    <a:pt x="587468" y="434118"/>
                    <a:pt x="598888" y="445242"/>
                    <a:pt x="598888" y="458961"/>
                  </a:cubicBezTo>
                  <a:cubicBezTo>
                    <a:pt x="598888" y="472680"/>
                    <a:pt x="587468" y="483803"/>
                    <a:pt x="573540" y="483803"/>
                  </a:cubicBezTo>
                  <a:lnTo>
                    <a:pt x="340206" y="483803"/>
                  </a:lnTo>
                  <a:lnTo>
                    <a:pt x="383567" y="584935"/>
                  </a:lnTo>
                  <a:cubicBezTo>
                    <a:pt x="387281" y="593000"/>
                    <a:pt x="383567" y="602455"/>
                    <a:pt x="375396" y="606070"/>
                  </a:cubicBezTo>
                  <a:cubicBezTo>
                    <a:pt x="373168" y="607089"/>
                    <a:pt x="370939" y="607553"/>
                    <a:pt x="368711" y="607553"/>
                  </a:cubicBezTo>
                  <a:cubicBezTo>
                    <a:pt x="362490" y="607553"/>
                    <a:pt x="356548" y="604031"/>
                    <a:pt x="353762" y="598098"/>
                  </a:cubicBezTo>
                  <a:lnTo>
                    <a:pt x="305665" y="483803"/>
                  </a:lnTo>
                  <a:lnTo>
                    <a:pt x="293223" y="483803"/>
                  </a:lnTo>
                  <a:lnTo>
                    <a:pt x="245034" y="598098"/>
                  </a:lnTo>
                  <a:cubicBezTo>
                    <a:pt x="241320" y="606163"/>
                    <a:pt x="231663" y="609685"/>
                    <a:pt x="223492" y="606070"/>
                  </a:cubicBezTo>
                  <a:cubicBezTo>
                    <a:pt x="215229" y="602455"/>
                    <a:pt x="211607" y="593000"/>
                    <a:pt x="215321" y="584935"/>
                  </a:cubicBezTo>
                  <a:lnTo>
                    <a:pt x="258590" y="483803"/>
                  </a:lnTo>
                  <a:lnTo>
                    <a:pt x="25348" y="483803"/>
                  </a:lnTo>
                  <a:cubicBezTo>
                    <a:pt x="11328" y="483803"/>
                    <a:pt x="0" y="472680"/>
                    <a:pt x="0" y="458961"/>
                  </a:cubicBezTo>
                  <a:cubicBezTo>
                    <a:pt x="0" y="445242"/>
                    <a:pt x="11328" y="434118"/>
                    <a:pt x="25348" y="434118"/>
                  </a:cubicBezTo>
                  <a:close/>
                  <a:moveTo>
                    <a:pt x="187687" y="334339"/>
                  </a:moveTo>
                  <a:lnTo>
                    <a:pt x="231314" y="359672"/>
                  </a:lnTo>
                  <a:lnTo>
                    <a:pt x="136262" y="359672"/>
                  </a:lnTo>
                  <a:close/>
                  <a:moveTo>
                    <a:pt x="467587" y="125423"/>
                  </a:moveTo>
                  <a:cubicBezTo>
                    <a:pt x="463781" y="121715"/>
                    <a:pt x="457654" y="121715"/>
                    <a:pt x="453940" y="125609"/>
                  </a:cubicBezTo>
                  <a:lnTo>
                    <a:pt x="348660" y="233427"/>
                  </a:lnTo>
                  <a:lnTo>
                    <a:pt x="310503" y="203297"/>
                  </a:lnTo>
                  <a:cubicBezTo>
                    <a:pt x="308461" y="201628"/>
                    <a:pt x="305768" y="200887"/>
                    <a:pt x="303169" y="201257"/>
                  </a:cubicBezTo>
                  <a:cubicBezTo>
                    <a:pt x="300569" y="201628"/>
                    <a:pt x="298248" y="203112"/>
                    <a:pt x="296670" y="205244"/>
                  </a:cubicBezTo>
                  <a:lnTo>
                    <a:pt x="232611" y="294799"/>
                  </a:lnTo>
                  <a:lnTo>
                    <a:pt x="191297" y="270139"/>
                  </a:lnTo>
                  <a:cubicBezTo>
                    <a:pt x="187212" y="267635"/>
                    <a:pt x="181920" y="268563"/>
                    <a:pt x="178857" y="272364"/>
                  </a:cubicBezTo>
                  <a:lnTo>
                    <a:pt x="116376" y="348754"/>
                  </a:lnTo>
                  <a:lnTo>
                    <a:pt x="116376" y="138402"/>
                  </a:lnTo>
                  <a:cubicBezTo>
                    <a:pt x="116376" y="133025"/>
                    <a:pt x="112105" y="128761"/>
                    <a:pt x="106720" y="128761"/>
                  </a:cubicBezTo>
                  <a:cubicBezTo>
                    <a:pt x="101429" y="128761"/>
                    <a:pt x="97065" y="133025"/>
                    <a:pt x="97065" y="138402"/>
                  </a:cubicBezTo>
                  <a:lnTo>
                    <a:pt x="97065" y="369335"/>
                  </a:lnTo>
                  <a:cubicBezTo>
                    <a:pt x="97065" y="374712"/>
                    <a:pt x="101429" y="378976"/>
                    <a:pt x="106720" y="378976"/>
                  </a:cubicBezTo>
                  <a:lnTo>
                    <a:pt x="497575" y="378976"/>
                  </a:lnTo>
                  <a:cubicBezTo>
                    <a:pt x="502959" y="378976"/>
                    <a:pt x="507230" y="374712"/>
                    <a:pt x="507230" y="369335"/>
                  </a:cubicBezTo>
                  <a:cubicBezTo>
                    <a:pt x="507230" y="364051"/>
                    <a:pt x="502959" y="359693"/>
                    <a:pt x="497575" y="359693"/>
                  </a:cubicBezTo>
                  <a:lnTo>
                    <a:pt x="242452" y="359693"/>
                  </a:lnTo>
                  <a:cubicBezTo>
                    <a:pt x="242637" y="359508"/>
                    <a:pt x="242916" y="359415"/>
                    <a:pt x="243194" y="359230"/>
                  </a:cubicBezTo>
                  <a:lnTo>
                    <a:pt x="318487" y="296467"/>
                  </a:lnTo>
                  <a:lnTo>
                    <a:pt x="366949" y="308612"/>
                  </a:lnTo>
                  <a:cubicBezTo>
                    <a:pt x="369920" y="309354"/>
                    <a:pt x="373077" y="308612"/>
                    <a:pt x="375491" y="306665"/>
                  </a:cubicBezTo>
                  <a:lnTo>
                    <a:pt x="483649" y="216554"/>
                  </a:lnTo>
                  <a:cubicBezTo>
                    <a:pt x="487734" y="213124"/>
                    <a:pt x="488291" y="207098"/>
                    <a:pt x="484948" y="203019"/>
                  </a:cubicBezTo>
                  <a:cubicBezTo>
                    <a:pt x="481513" y="198940"/>
                    <a:pt x="475386" y="198383"/>
                    <a:pt x="471301" y="201814"/>
                  </a:cubicBezTo>
                  <a:lnTo>
                    <a:pt x="366857" y="288680"/>
                  </a:lnTo>
                  <a:lnTo>
                    <a:pt x="318394" y="276535"/>
                  </a:lnTo>
                  <a:cubicBezTo>
                    <a:pt x="315331" y="275794"/>
                    <a:pt x="312174" y="276535"/>
                    <a:pt x="309853" y="278482"/>
                  </a:cubicBezTo>
                  <a:lnTo>
                    <a:pt x="236046" y="340132"/>
                  </a:lnTo>
                  <a:lnTo>
                    <a:pt x="192875" y="315101"/>
                  </a:lnTo>
                  <a:cubicBezTo>
                    <a:pt x="190090" y="313525"/>
                    <a:pt x="186655" y="313433"/>
                    <a:pt x="183777" y="314823"/>
                  </a:cubicBezTo>
                  <a:lnTo>
                    <a:pt x="159175" y="326968"/>
                  </a:lnTo>
                  <a:lnTo>
                    <a:pt x="188512" y="290998"/>
                  </a:lnTo>
                  <a:lnTo>
                    <a:pt x="230383" y="315936"/>
                  </a:lnTo>
                  <a:cubicBezTo>
                    <a:pt x="234653" y="318439"/>
                    <a:pt x="240224" y="317326"/>
                    <a:pt x="243194" y="313247"/>
                  </a:cubicBezTo>
                  <a:lnTo>
                    <a:pt x="306511" y="224712"/>
                  </a:lnTo>
                  <a:lnTo>
                    <a:pt x="343554" y="253915"/>
                  </a:lnTo>
                  <a:cubicBezTo>
                    <a:pt x="347453" y="256974"/>
                    <a:pt x="353024" y="256603"/>
                    <a:pt x="356459" y="253081"/>
                  </a:cubicBezTo>
                  <a:lnTo>
                    <a:pt x="467773" y="139051"/>
                  </a:lnTo>
                  <a:cubicBezTo>
                    <a:pt x="471487" y="135250"/>
                    <a:pt x="471394" y="129131"/>
                    <a:pt x="467587" y="125423"/>
                  </a:cubicBezTo>
                  <a:close/>
                  <a:moveTo>
                    <a:pt x="33377" y="100485"/>
                  </a:moveTo>
                  <a:lnTo>
                    <a:pt x="565440" y="100485"/>
                  </a:lnTo>
                  <a:lnTo>
                    <a:pt x="565440" y="117821"/>
                  </a:lnTo>
                  <a:lnTo>
                    <a:pt x="565440" y="397518"/>
                  </a:lnTo>
                  <a:lnTo>
                    <a:pt x="565440" y="414854"/>
                  </a:lnTo>
                  <a:lnTo>
                    <a:pt x="33377" y="414854"/>
                  </a:lnTo>
                  <a:lnTo>
                    <a:pt x="33377" y="397518"/>
                  </a:lnTo>
                  <a:lnTo>
                    <a:pt x="33377" y="117821"/>
                  </a:lnTo>
                  <a:close/>
                  <a:moveTo>
                    <a:pt x="270660" y="0"/>
                  </a:moveTo>
                  <a:lnTo>
                    <a:pt x="328228" y="0"/>
                  </a:lnTo>
                  <a:cubicBezTo>
                    <a:pt x="330642" y="0"/>
                    <a:pt x="332592" y="1947"/>
                    <a:pt x="332592" y="4358"/>
                  </a:cubicBezTo>
                  <a:lnTo>
                    <a:pt x="332592" y="31524"/>
                  </a:lnTo>
                  <a:lnTo>
                    <a:pt x="573540" y="31524"/>
                  </a:lnTo>
                  <a:cubicBezTo>
                    <a:pt x="587468" y="31524"/>
                    <a:pt x="598888" y="42650"/>
                    <a:pt x="598888" y="56373"/>
                  </a:cubicBezTo>
                  <a:cubicBezTo>
                    <a:pt x="598888" y="70095"/>
                    <a:pt x="587468" y="81221"/>
                    <a:pt x="573540" y="81221"/>
                  </a:cubicBezTo>
                  <a:lnTo>
                    <a:pt x="25348" y="81221"/>
                  </a:lnTo>
                  <a:cubicBezTo>
                    <a:pt x="11328" y="81221"/>
                    <a:pt x="0" y="70095"/>
                    <a:pt x="0" y="56373"/>
                  </a:cubicBezTo>
                  <a:cubicBezTo>
                    <a:pt x="0" y="42650"/>
                    <a:pt x="11328" y="31524"/>
                    <a:pt x="25348" y="31524"/>
                  </a:cubicBezTo>
                  <a:lnTo>
                    <a:pt x="266204" y="31524"/>
                  </a:lnTo>
                  <a:lnTo>
                    <a:pt x="266204" y="4358"/>
                  </a:lnTo>
                  <a:cubicBezTo>
                    <a:pt x="266204" y="1947"/>
                    <a:pt x="268153" y="0"/>
                    <a:pt x="270660" y="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A052283F-F765-4691-A526-D9EE545C94AE}"/>
              </a:ext>
            </a:extLst>
          </p:cNvPr>
          <p:cNvGrpSpPr/>
          <p:nvPr/>
        </p:nvGrpSpPr>
        <p:grpSpPr>
          <a:xfrm>
            <a:off x="9029075" y="2147735"/>
            <a:ext cx="2020976" cy="2776085"/>
            <a:chOff x="9013033" y="2147735"/>
            <a:chExt cx="2020976" cy="2776085"/>
          </a:xfrm>
        </p:grpSpPr>
        <p:sp>
          <p:nvSpPr>
            <p:cNvPr id="78" name="íšḷïḍe">
              <a:extLst>
                <a:ext uri="{FF2B5EF4-FFF2-40B4-BE49-F238E27FC236}">
                  <a16:creationId xmlns:a16="http://schemas.microsoft.com/office/drawing/2014/main" id="{1BF0482C-FB59-4918-91A8-AEB10C191F2E}"/>
                </a:ext>
              </a:extLst>
            </p:cNvPr>
            <p:cNvSpPr/>
            <p:nvPr/>
          </p:nvSpPr>
          <p:spPr>
            <a:xfrm rot="16200000">
              <a:off x="9560718" y="1673867"/>
              <a:ext cx="947739" cy="1895476"/>
            </a:xfrm>
            <a:custGeom>
              <a:avLst/>
              <a:gdLst>
                <a:gd name="connsiteX0" fmla="*/ 1 w 947739"/>
                <a:gd name="connsiteY0" fmla="*/ 0 h 1895476"/>
                <a:gd name="connsiteX1" fmla="*/ 947739 w 947739"/>
                <a:gd name="connsiteY1" fmla="*/ 947738 h 1895476"/>
                <a:gd name="connsiteX2" fmla="*/ 1 w 947739"/>
                <a:gd name="connsiteY2" fmla="*/ 1895476 h 1895476"/>
                <a:gd name="connsiteX3" fmla="*/ 0 w 947739"/>
                <a:gd name="connsiteY3" fmla="*/ 1895476 h 1895476"/>
                <a:gd name="connsiteX4" fmla="*/ 0 w 947739"/>
                <a:gd name="connsiteY4" fmla="*/ 0 h 1895476"/>
                <a:gd name="connsiteX5" fmla="*/ 1 w 947739"/>
                <a:gd name="connsiteY5" fmla="*/ 0 h 18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739" h="1895476">
                  <a:moveTo>
                    <a:pt x="1" y="0"/>
                  </a:moveTo>
                  <a:cubicBezTo>
                    <a:pt x="523422" y="0"/>
                    <a:pt x="947739" y="424317"/>
                    <a:pt x="947739" y="947738"/>
                  </a:cubicBezTo>
                  <a:cubicBezTo>
                    <a:pt x="947739" y="1471159"/>
                    <a:pt x="523422" y="1895476"/>
                    <a:pt x="1" y="1895476"/>
                  </a:cubicBezTo>
                  <a:lnTo>
                    <a:pt x="0" y="189547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384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î$1íďè">
              <a:extLst>
                <a:ext uri="{FF2B5EF4-FFF2-40B4-BE49-F238E27FC236}">
                  <a16:creationId xmlns:a16="http://schemas.microsoft.com/office/drawing/2014/main" id="{6D468D32-631F-46B2-9E80-1E432890D0B8}"/>
                </a:ext>
              </a:extLst>
            </p:cNvPr>
            <p:cNvSpPr/>
            <p:nvPr/>
          </p:nvSpPr>
          <p:spPr>
            <a:xfrm>
              <a:off x="9663112" y="2745024"/>
              <a:ext cx="742950" cy="354989"/>
            </a:xfrm>
            <a:prstGeom prst="triangl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iśļïḍè">
              <a:extLst>
                <a:ext uri="{FF2B5EF4-FFF2-40B4-BE49-F238E27FC236}">
                  <a16:creationId xmlns:a16="http://schemas.microsoft.com/office/drawing/2014/main" id="{88767F1A-4A58-4E4B-83BF-4EF0344C7E78}"/>
                </a:ext>
              </a:extLst>
            </p:cNvPr>
            <p:cNvSpPr txBox="1"/>
            <p:nvPr/>
          </p:nvSpPr>
          <p:spPr>
            <a:xfrm>
              <a:off x="9013034" y="429717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1" name="ïṩlíḓê">
              <a:extLst>
                <a:ext uri="{FF2B5EF4-FFF2-40B4-BE49-F238E27FC236}">
                  <a16:creationId xmlns:a16="http://schemas.microsoft.com/office/drawing/2014/main" id="{87F5B05F-6CC2-4CD7-83BC-3FF3330CE5AA}"/>
                </a:ext>
              </a:extLst>
            </p:cNvPr>
            <p:cNvSpPr/>
            <p:nvPr/>
          </p:nvSpPr>
          <p:spPr>
            <a:xfrm>
              <a:off x="9013033" y="3968683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íṣlîḍê">
              <a:extLst>
                <a:ext uri="{FF2B5EF4-FFF2-40B4-BE49-F238E27FC236}">
                  <a16:creationId xmlns:a16="http://schemas.microsoft.com/office/drawing/2014/main" id="{3DB620FF-ABB0-4FE7-BCF9-7DCA68C4F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370" y="3209872"/>
              <a:ext cx="456434" cy="357133"/>
            </a:xfrm>
            <a:custGeom>
              <a:avLst/>
              <a:gdLst>
                <a:gd name="T0" fmla="*/ 4604 w 5092"/>
                <a:gd name="T1" fmla="*/ 0 h 3990"/>
                <a:gd name="T2" fmla="*/ 487 w 5092"/>
                <a:gd name="T3" fmla="*/ 0 h 3990"/>
                <a:gd name="T4" fmla="*/ 0 w 5092"/>
                <a:gd name="T5" fmla="*/ 0 h 3990"/>
                <a:gd name="T6" fmla="*/ 0 w 5092"/>
                <a:gd name="T7" fmla="*/ 159 h 3990"/>
                <a:gd name="T8" fmla="*/ 487 w 5092"/>
                <a:gd name="T9" fmla="*/ 159 h 3990"/>
                <a:gd name="T10" fmla="*/ 487 w 5092"/>
                <a:gd name="T11" fmla="*/ 3043 h 3990"/>
                <a:gd name="T12" fmla="*/ 2354 w 5092"/>
                <a:gd name="T13" fmla="*/ 3043 h 3990"/>
                <a:gd name="T14" fmla="*/ 1520 w 5092"/>
                <a:gd name="T15" fmla="*/ 3877 h 3990"/>
                <a:gd name="T16" fmla="*/ 1633 w 5092"/>
                <a:gd name="T17" fmla="*/ 3990 h 3990"/>
                <a:gd name="T18" fmla="*/ 2466 w 5092"/>
                <a:gd name="T19" fmla="*/ 3156 h 3990"/>
                <a:gd name="T20" fmla="*/ 2466 w 5092"/>
                <a:gd name="T21" fmla="*/ 3978 h 3990"/>
                <a:gd name="T22" fmla="*/ 2625 w 5092"/>
                <a:gd name="T23" fmla="*/ 3978 h 3990"/>
                <a:gd name="T24" fmla="*/ 2625 w 5092"/>
                <a:gd name="T25" fmla="*/ 3156 h 3990"/>
                <a:gd name="T26" fmla="*/ 3437 w 5092"/>
                <a:gd name="T27" fmla="*/ 3967 h 3990"/>
                <a:gd name="T28" fmla="*/ 3549 w 5092"/>
                <a:gd name="T29" fmla="*/ 3855 h 3990"/>
                <a:gd name="T30" fmla="*/ 2738 w 5092"/>
                <a:gd name="T31" fmla="*/ 3043 h 3990"/>
                <a:gd name="T32" fmla="*/ 4604 w 5092"/>
                <a:gd name="T33" fmla="*/ 3043 h 3990"/>
                <a:gd name="T34" fmla="*/ 4604 w 5092"/>
                <a:gd name="T35" fmla="*/ 159 h 3990"/>
                <a:gd name="T36" fmla="*/ 5092 w 5092"/>
                <a:gd name="T37" fmla="*/ 159 h 3990"/>
                <a:gd name="T38" fmla="*/ 5092 w 5092"/>
                <a:gd name="T39" fmla="*/ 0 h 3990"/>
                <a:gd name="T40" fmla="*/ 4604 w 5092"/>
                <a:gd name="T41" fmla="*/ 0 h 3990"/>
                <a:gd name="T42" fmla="*/ 3532 w 5092"/>
                <a:gd name="T43" fmla="*/ 1615 h 3990"/>
                <a:gd name="T44" fmla="*/ 2748 w 5092"/>
                <a:gd name="T45" fmla="*/ 1401 h 3990"/>
                <a:gd name="T46" fmla="*/ 2283 w 5092"/>
                <a:gd name="T47" fmla="*/ 2078 h 3990"/>
                <a:gd name="T48" fmla="*/ 1439 w 5092"/>
                <a:gd name="T49" fmla="*/ 1631 h 3990"/>
                <a:gd name="T50" fmla="*/ 1057 w 5092"/>
                <a:gd name="T51" fmla="*/ 2460 h 3990"/>
                <a:gd name="T52" fmla="*/ 912 w 5092"/>
                <a:gd name="T53" fmla="*/ 2393 h 3990"/>
                <a:gd name="T54" fmla="*/ 1365 w 5092"/>
                <a:gd name="T55" fmla="*/ 1412 h 3990"/>
                <a:gd name="T56" fmla="*/ 2232 w 5092"/>
                <a:gd name="T57" fmla="*/ 1871 h 3990"/>
                <a:gd name="T58" fmla="*/ 2681 w 5092"/>
                <a:gd name="T59" fmla="*/ 1218 h 3990"/>
                <a:gd name="T60" fmla="*/ 3455 w 5092"/>
                <a:gd name="T61" fmla="*/ 1429 h 3990"/>
                <a:gd name="T62" fmla="*/ 4018 w 5092"/>
                <a:gd name="T63" fmla="*/ 448 h 3990"/>
                <a:gd name="T64" fmla="*/ 4156 w 5092"/>
                <a:gd name="T65" fmla="*/ 527 h 3990"/>
                <a:gd name="T66" fmla="*/ 3532 w 5092"/>
                <a:gd name="T67" fmla="*/ 1615 h 3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92" h="3990">
                  <a:moveTo>
                    <a:pt x="4604" y="0"/>
                  </a:moveTo>
                  <a:lnTo>
                    <a:pt x="487" y="0"/>
                  </a:lnTo>
                  <a:lnTo>
                    <a:pt x="0" y="0"/>
                  </a:lnTo>
                  <a:lnTo>
                    <a:pt x="0" y="159"/>
                  </a:lnTo>
                  <a:lnTo>
                    <a:pt x="487" y="159"/>
                  </a:lnTo>
                  <a:lnTo>
                    <a:pt x="487" y="3043"/>
                  </a:lnTo>
                  <a:lnTo>
                    <a:pt x="2354" y="3043"/>
                  </a:lnTo>
                  <a:lnTo>
                    <a:pt x="1520" y="3877"/>
                  </a:lnTo>
                  <a:lnTo>
                    <a:pt x="1633" y="3990"/>
                  </a:lnTo>
                  <a:lnTo>
                    <a:pt x="2466" y="3156"/>
                  </a:lnTo>
                  <a:lnTo>
                    <a:pt x="2466" y="3978"/>
                  </a:lnTo>
                  <a:lnTo>
                    <a:pt x="2625" y="3978"/>
                  </a:lnTo>
                  <a:lnTo>
                    <a:pt x="2625" y="3156"/>
                  </a:lnTo>
                  <a:lnTo>
                    <a:pt x="3437" y="3967"/>
                  </a:lnTo>
                  <a:lnTo>
                    <a:pt x="3549" y="3855"/>
                  </a:lnTo>
                  <a:lnTo>
                    <a:pt x="2738" y="3043"/>
                  </a:lnTo>
                  <a:lnTo>
                    <a:pt x="4604" y="3043"/>
                  </a:lnTo>
                  <a:lnTo>
                    <a:pt x="4604" y="159"/>
                  </a:lnTo>
                  <a:lnTo>
                    <a:pt x="5092" y="159"/>
                  </a:lnTo>
                  <a:lnTo>
                    <a:pt x="5092" y="0"/>
                  </a:lnTo>
                  <a:lnTo>
                    <a:pt x="4604" y="0"/>
                  </a:lnTo>
                  <a:close/>
                  <a:moveTo>
                    <a:pt x="3532" y="1615"/>
                  </a:moveTo>
                  <a:lnTo>
                    <a:pt x="2748" y="1401"/>
                  </a:lnTo>
                  <a:lnTo>
                    <a:pt x="2283" y="2078"/>
                  </a:lnTo>
                  <a:lnTo>
                    <a:pt x="1439" y="1631"/>
                  </a:lnTo>
                  <a:lnTo>
                    <a:pt x="1057" y="2460"/>
                  </a:lnTo>
                  <a:lnTo>
                    <a:pt x="912" y="2393"/>
                  </a:lnTo>
                  <a:lnTo>
                    <a:pt x="1365" y="1412"/>
                  </a:lnTo>
                  <a:lnTo>
                    <a:pt x="2232" y="1871"/>
                  </a:lnTo>
                  <a:lnTo>
                    <a:pt x="2681" y="1218"/>
                  </a:lnTo>
                  <a:lnTo>
                    <a:pt x="3455" y="1429"/>
                  </a:lnTo>
                  <a:lnTo>
                    <a:pt x="4018" y="448"/>
                  </a:lnTo>
                  <a:lnTo>
                    <a:pt x="4156" y="527"/>
                  </a:lnTo>
                  <a:lnTo>
                    <a:pt x="3532" y="1615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8B9BF41B-9461-41B0-9257-370C9F244732}"/>
              </a:ext>
            </a:extLst>
          </p:cNvPr>
          <p:cNvGrpSpPr/>
          <p:nvPr/>
        </p:nvGrpSpPr>
        <p:grpSpPr>
          <a:xfrm>
            <a:off x="7122532" y="1934181"/>
            <a:ext cx="2020976" cy="2823408"/>
            <a:chOff x="7106490" y="1934181"/>
            <a:chExt cx="2020976" cy="2823408"/>
          </a:xfrm>
        </p:grpSpPr>
        <p:sp>
          <p:nvSpPr>
            <p:cNvPr id="84" name="iṡļïḍé">
              <a:extLst>
                <a:ext uri="{FF2B5EF4-FFF2-40B4-BE49-F238E27FC236}">
                  <a16:creationId xmlns:a16="http://schemas.microsoft.com/office/drawing/2014/main" id="{1E07062C-0B09-4F6C-BE82-792FF487F8BE}"/>
                </a:ext>
              </a:extLst>
            </p:cNvPr>
            <p:cNvSpPr/>
            <p:nvPr/>
          </p:nvSpPr>
          <p:spPr>
            <a:xfrm rot="5400000" flipV="1">
              <a:off x="7591425" y="3335982"/>
              <a:ext cx="947739" cy="1895476"/>
            </a:xfrm>
            <a:custGeom>
              <a:avLst/>
              <a:gdLst>
                <a:gd name="connsiteX0" fmla="*/ 1 w 947739"/>
                <a:gd name="connsiteY0" fmla="*/ 0 h 1895476"/>
                <a:gd name="connsiteX1" fmla="*/ 947739 w 947739"/>
                <a:gd name="connsiteY1" fmla="*/ 947738 h 1895476"/>
                <a:gd name="connsiteX2" fmla="*/ 1 w 947739"/>
                <a:gd name="connsiteY2" fmla="*/ 1895476 h 1895476"/>
                <a:gd name="connsiteX3" fmla="*/ 0 w 947739"/>
                <a:gd name="connsiteY3" fmla="*/ 1895476 h 1895476"/>
                <a:gd name="connsiteX4" fmla="*/ 0 w 947739"/>
                <a:gd name="connsiteY4" fmla="*/ 0 h 1895476"/>
                <a:gd name="connsiteX5" fmla="*/ 1 w 947739"/>
                <a:gd name="connsiteY5" fmla="*/ 0 h 18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739" h="1895476">
                  <a:moveTo>
                    <a:pt x="1" y="0"/>
                  </a:moveTo>
                  <a:cubicBezTo>
                    <a:pt x="523422" y="0"/>
                    <a:pt x="947739" y="424317"/>
                    <a:pt x="947739" y="947738"/>
                  </a:cubicBezTo>
                  <a:cubicBezTo>
                    <a:pt x="947739" y="1471159"/>
                    <a:pt x="523422" y="1895476"/>
                    <a:pt x="1" y="1895476"/>
                  </a:cubicBezTo>
                  <a:lnTo>
                    <a:pt x="0" y="189547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5A8B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îš1ïďê">
              <a:extLst>
                <a:ext uri="{FF2B5EF4-FFF2-40B4-BE49-F238E27FC236}">
                  <a16:creationId xmlns:a16="http://schemas.microsoft.com/office/drawing/2014/main" id="{F623A4DF-22F8-4213-B5EF-48DEC9CBDD8B}"/>
                </a:ext>
              </a:extLst>
            </p:cNvPr>
            <p:cNvSpPr/>
            <p:nvPr/>
          </p:nvSpPr>
          <p:spPr>
            <a:xfrm flipV="1">
              <a:off x="7693819" y="3809848"/>
              <a:ext cx="742950" cy="354989"/>
            </a:xfrm>
            <a:prstGeom prst="triangl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íṩlîde">
              <a:extLst>
                <a:ext uri="{FF2B5EF4-FFF2-40B4-BE49-F238E27FC236}">
                  <a16:creationId xmlns:a16="http://schemas.microsoft.com/office/drawing/2014/main" id="{E71D5012-5C22-4983-AF86-AFE0EEE98F52}"/>
                </a:ext>
              </a:extLst>
            </p:cNvPr>
            <p:cNvSpPr txBox="1"/>
            <p:nvPr/>
          </p:nvSpPr>
          <p:spPr>
            <a:xfrm>
              <a:off x="7106491" y="2262672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îṣ1ïdé">
              <a:extLst>
                <a:ext uri="{FF2B5EF4-FFF2-40B4-BE49-F238E27FC236}">
                  <a16:creationId xmlns:a16="http://schemas.microsoft.com/office/drawing/2014/main" id="{C3447508-A8C6-41B4-BDD7-73EA2E29BFF7}"/>
                </a:ext>
              </a:extLst>
            </p:cNvPr>
            <p:cNvSpPr/>
            <p:nvPr/>
          </p:nvSpPr>
          <p:spPr>
            <a:xfrm>
              <a:off x="7106490" y="1934181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íşlîḍê">
              <a:extLst>
                <a:ext uri="{FF2B5EF4-FFF2-40B4-BE49-F238E27FC236}">
                  <a16:creationId xmlns:a16="http://schemas.microsoft.com/office/drawing/2014/main" id="{80C143C9-88DF-4E56-A5D4-5752EDC8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043" y="3180379"/>
              <a:ext cx="456434" cy="455744"/>
            </a:xfrm>
            <a:custGeom>
              <a:avLst/>
              <a:gdLst>
                <a:gd name="connsiteX0" fmla="*/ 186482 w 607356"/>
                <a:gd name="connsiteY0" fmla="*/ 210567 h 606439"/>
                <a:gd name="connsiteX1" fmla="*/ 202880 w 607356"/>
                <a:gd name="connsiteY1" fmla="*/ 210567 h 606439"/>
                <a:gd name="connsiteX2" fmla="*/ 202880 w 607356"/>
                <a:gd name="connsiteY2" fmla="*/ 232708 h 606439"/>
                <a:gd name="connsiteX3" fmla="*/ 194529 w 607356"/>
                <a:gd name="connsiteY3" fmla="*/ 250754 h 606439"/>
                <a:gd name="connsiteX4" fmla="*/ 218671 w 607356"/>
                <a:gd name="connsiteY4" fmla="*/ 274715 h 606439"/>
                <a:gd name="connsiteX5" fmla="*/ 242661 w 607356"/>
                <a:gd name="connsiteY5" fmla="*/ 250754 h 606439"/>
                <a:gd name="connsiteX6" fmla="*/ 234462 w 607356"/>
                <a:gd name="connsiteY6" fmla="*/ 232708 h 606439"/>
                <a:gd name="connsiteX7" fmla="*/ 234462 w 607356"/>
                <a:gd name="connsiteY7" fmla="*/ 210567 h 606439"/>
                <a:gd name="connsiteX8" fmla="*/ 370353 w 607356"/>
                <a:gd name="connsiteY8" fmla="*/ 210567 h 606439"/>
                <a:gd name="connsiteX9" fmla="*/ 370353 w 607356"/>
                <a:gd name="connsiteY9" fmla="*/ 232708 h 606439"/>
                <a:gd name="connsiteX10" fmla="*/ 362003 w 607356"/>
                <a:gd name="connsiteY10" fmla="*/ 250754 h 606439"/>
                <a:gd name="connsiteX11" fmla="*/ 386144 w 607356"/>
                <a:gd name="connsiteY11" fmla="*/ 274715 h 606439"/>
                <a:gd name="connsiteX12" fmla="*/ 410134 w 607356"/>
                <a:gd name="connsiteY12" fmla="*/ 250754 h 606439"/>
                <a:gd name="connsiteX13" fmla="*/ 401935 w 607356"/>
                <a:gd name="connsiteY13" fmla="*/ 232708 h 606439"/>
                <a:gd name="connsiteX14" fmla="*/ 401935 w 607356"/>
                <a:gd name="connsiteY14" fmla="*/ 210567 h 606439"/>
                <a:gd name="connsiteX15" fmla="*/ 418181 w 607356"/>
                <a:gd name="connsiteY15" fmla="*/ 210567 h 606439"/>
                <a:gd name="connsiteX16" fmla="*/ 435035 w 607356"/>
                <a:gd name="connsiteY16" fmla="*/ 227400 h 606439"/>
                <a:gd name="connsiteX17" fmla="*/ 435035 w 607356"/>
                <a:gd name="connsiteY17" fmla="*/ 452144 h 606439"/>
                <a:gd name="connsiteX18" fmla="*/ 418181 w 607356"/>
                <a:gd name="connsiteY18" fmla="*/ 468977 h 606439"/>
                <a:gd name="connsiteX19" fmla="*/ 186482 w 607356"/>
                <a:gd name="connsiteY19" fmla="*/ 468977 h 606439"/>
                <a:gd name="connsiteX20" fmla="*/ 169780 w 607356"/>
                <a:gd name="connsiteY20" fmla="*/ 452144 h 606439"/>
                <a:gd name="connsiteX21" fmla="*/ 169780 w 607356"/>
                <a:gd name="connsiteY21" fmla="*/ 227400 h 606439"/>
                <a:gd name="connsiteX22" fmla="*/ 186482 w 607356"/>
                <a:gd name="connsiteY22" fmla="*/ 210567 h 606439"/>
                <a:gd name="connsiteX23" fmla="*/ 302297 w 607356"/>
                <a:gd name="connsiteY23" fmla="*/ 87642 h 606439"/>
                <a:gd name="connsiteX24" fmla="*/ 370327 w 607356"/>
                <a:gd name="connsiteY24" fmla="*/ 155579 h 606439"/>
                <a:gd name="connsiteX25" fmla="*/ 370327 w 607356"/>
                <a:gd name="connsiteY25" fmla="*/ 179236 h 606439"/>
                <a:gd name="connsiteX26" fmla="*/ 234418 w 607356"/>
                <a:gd name="connsiteY26" fmla="*/ 179236 h 606439"/>
                <a:gd name="connsiteX27" fmla="*/ 234418 w 607356"/>
                <a:gd name="connsiteY27" fmla="*/ 155579 h 606439"/>
                <a:gd name="connsiteX28" fmla="*/ 302297 w 607356"/>
                <a:gd name="connsiteY28" fmla="*/ 87642 h 606439"/>
                <a:gd name="connsiteX29" fmla="*/ 302311 w 607356"/>
                <a:gd name="connsiteY29" fmla="*/ 56247 h 606439"/>
                <a:gd name="connsiteX30" fmla="*/ 202857 w 607356"/>
                <a:gd name="connsiteY30" fmla="*/ 155552 h 606439"/>
                <a:gd name="connsiteX31" fmla="*/ 202857 w 607356"/>
                <a:gd name="connsiteY31" fmla="*/ 179203 h 606439"/>
                <a:gd name="connsiteX32" fmla="*/ 186458 w 607356"/>
                <a:gd name="connsiteY32" fmla="*/ 179203 h 606439"/>
                <a:gd name="connsiteX33" fmla="*/ 138173 w 607356"/>
                <a:gd name="connsiteY33" fmla="*/ 227415 h 606439"/>
                <a:gd name="connsiteX34" fmla="*/ 138173 w 607356"/>
                <a:gd name="connsiteY34" fmla="*/ 452100 h 606439"/>
                <a:gd name="connsiteX35" fmla="*/ 186458 w 607356"/>
                <a:gd name="connsiteY35" fmla="*/ 500312 h 606439"/>
                <a:gd name="connsiteX36" fmla="*/ 418165 w 607356"/>
                <a:gd name="connsiteY36" fmla="*/ 500312 h 606439"/>
                <a:gd name="connsiteX37" fmla="*/ 466601 w 607356"/>
                <a:gd name="connsiteY37" fmla="*/ 452100 h 606439"/>
                <a:gd name="connsiteX38" fmla="*/ 466601 w 607356"/>
                <a:gd name="connsiteY38" fmla="*/ 227415 h 606439"/>
                <a:gd name="connsiteX39" fmla="*/ 418165 w 607356"/>
                <a:gd name="connsiteY39" fmla="*/ 179203 h 606439"/>
                <a:gd name="connsiteX40" fmla="*/ 401918 w 607356"/>
                <a:gd name="connsiteY40" fmla="*/ 179203 h 606439"/>
                <a:gd name="connsiteX41" fmla="*/ 401918 w 607356"/>
                <a:gd name="connsiteY41" fmla="*/ 155552 h 606439"/>
                <a:gd name="connsiteX42" fmla="*/ 302311 w 607356"/>
                <a:gd name="connsiteY42" fmla="*/ 56247 h 606439"/>
                <a:gd name="connsiteX43" fmla="*/ 303678 w 607356"/>
                <a:gd name="connsiteY43" fmla="*/ 0 h 606439"/>
                <a:gd name="connsiteX44" fmla="*/ 607356 w 607356"/>
                <a:gd name="connsiteY44" fmla="*/ 303220 h 606439"/>
                <a:gd name="connsiteX45" fmla="*/ 303678 w 607356"/>
                <a:gd name="connsiteY45" fmla="*/ 606439 h 606439"/>
                <a:gd name="connsiteX46" fmla="*/ 0 w 607356"/>
                <a:gd name="connsiteY46" fmla="*/ 303220 h 606439"/>
                <a:gd name="connsiteX47" fmla="*/ 303678 w 607356"/>
                <a:gd name="connsiteY47" fmla="*/ 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356" h="606439">
                  <a:moveTo>
                    <a:pt x="186482" y="210567"/>
                  </a:moveTo>
                  <a:lnTo>
                    <a:pt x="202880" y="210567"/>
                  </a:lnTo>
                  <a:lnTo>
                    <a:pt x="202880" y="232708"/>
                  </a:lnTo>
                  <a:cubicBezTo>
                    <a:pt x="197869" y="237106"/>
                    <a:pt x="194529" y="243475"/>
                    <a:pt x="194529" y="250754"/>
                  </a:cubicBezTo>
                  <a:cubicBezTo>
                    <a:pt x="194529" y="263947"/>
                    <a:pt x="205309" y="274715"/>
                    <a:pt x="218671" y="274715"/>
                  </a:cubicBezTo>
                  <a:cubicBezTo>
                    <a:pt x="231880" y="274715"/>
                    <a:pt x="242661" y="263947"/>
                    <a:pt x="242661" y="250754"/>
                  </a:cubicBezTo>
                  <a:cubicBezTo>
                    <a:pt x="242661" y="243475"/>
                    <a:pt x="239472" y="237106"/>
                    <a:pt x="234462" y="232708"/>
                  </a:cubicBezTo>
                  <a:lnTo>
                    <a:pt x="234462" y="210567"/>
                  </a:lnTo>
                  <a:lnTo>
                    <a:pt x="370353" y="210567"/>
                  </a:lnTo>
                  <a:lnTo>
                    <a:pt x="370353" y="232708"/>
                  </a:lnTo>
                  <a:cubicBezTo>
                    <a:pt x="365343" y="237106"/>
                    <a:pt x="362003" y="243475"/>
                    <a:pt x="362003" y="250754"/>
                  </a:cubicBezTo>
                  <a:cubicBezTo>
                    <a:pt x="362003" y="263947"/>
                    <a:pt x="372783" y="274715"/>
                    <a:pt x="386144" y="274715"/>
                  </a:cubicBezTo>
                  <a:cubicBezTo>
                    <a:pt x="399354" y="274715"/>
                    <a:pt x="410134" y="263947"/>
                    <a:pt x="410134" y="250754"/>
                  </a:cubicBezTo>
                  <a:cubicBezTo>
                    <a:pt x="410134" y="243475"/>
                    <a:pt x="406946" y="237106"/>
                    <a:pt x="401935" y="232708"/>
                  </a:cubicBezTo>
                  <a:lnTo>
                    <a:pt x="401935" y="210567"/>
                  </a:lnTo>
                  <a:lnTo>
                    <a:pt x="418181" y="210567"/>
                  </a:lnTo>
                  <a:cubicBezTo>
                    <a:pt x="427443" y="210567"/>
                    <a:pt x="435035" y="218149"/>
                    <a:pt x="435035" y="227400"/>
                  </a:cubicBezTo>
                  <a:lnTo>
                    <a:pt x="435035" y="452144"/>
                  </a:lnTo>
                  <a:cubicBezTo>
                    <a:pt x="435035" y="461395"/>
                    <a:pt x="427443" y="468977"/>
                    <a:pt x="418181" y="468977"/>
                  </a:cubicBezTo>
                  <a:lnTo>
                    <a:pt x="186482" y="468977"/>
                  </a:lnTo>
                  <a:cubicBezTo>
                    <a:pt x="177220" y="468977"/>
                    <a:pt x="169780" y="461395"/>
                    <a:pt x="169780" y="452144"/>
                  </a:cubicBezTo>
                  <a:lnTo>
                    <a:pt x="169780" y="227400"/>
                  </a:lnTo>
                  <a:cubicBezTo>
                    <a:pt x="169780" y="218149"/>
                    <a:pt x="177220" y="210567"/>
                    <a:pt x="186482" y="210567"/>
                  </a:cubicBezTo>
                  <a:close/>
                  <a:moveTo>
                    <a:pt x="302297" y="87642"/>
                  </a:moveTo>
                  <a:cubicBezTo>
                    <a:pt x="339804" y="87642"/>
                    <a:pt x="370327" y="118123"/>
                    <a:pt x="370327" y="155579"/>
                  </a:cubicBezTo>
                  <a:lnTo>
                    <a:pt x="370327" y="179236"/>
                  </a:lnTo>
                  <a:lnTo>
                    <a:pt x="234418" y="179236"/>
                  </a:lnTo>
                  <a:lnTo>
                    <a:pt x="234418" y="155579"/>
                  </a:lnTo>
                  <a:cubicBezTo>
                    <a:pt x="234418" y="118123"/>
                    <a:pt x="264941" y="87642"/>
                    <a:pt x="302297" y="87642"/>
                  </a:cubicBezTo>
                  <a:close/>
                  <a:moveTo>
                    <a:pt x="302311" y="56247"/>
                  </a:moveTo>
                  <a:cubicBezTo>
                    <a:pt x="247498" y="56247"/>
                    <a:pt x="202857" y="100820"/>
                    <a:pt x="202857" y="155552"/>
                  </a:cubicBezTo>
                  <a:lnTo>
                    <a:pt x="202857" y="179203"/>
                  </a:lnTo>
                  <a:lnTo>
                    <a:pt x="186458" y="179203"/>
                  </a:lnTo>
                  <a:cubicBezTo>
                    <a:pt x="159886" y="179203"/>
                    <a:pt x="138173" y="200883"/>
                    <a:pt x="138173" y="227415"/>
                  </a:cubicBezTo>
                  <a:lnTo>
                    <a:pt x="138173" y="452100"/>
                  </a:lnTo>
                  <a:cubicBezTo>
                    <a:pt x="138173" y="478632"/>
                    <a:pt x="159886" y="500312"/>
                    <a:pt x="186458" y="500312"/>
                  </a:cubicBezTo>
                  <a:lnTo>
                    <a:pt x="418165" y="500312"/>
                  </a:lnTo>
                  <a:cubicBezTo>
                    <a:pt x="444888" y="500312"/>
                    <a:pt x="466601" y="478632"/>
                    <a:pt x="466601" y="452100"/>
                  </a:cubicBezTo>
                  <a:lnTo>
                    <a:pt x="466601" y="227415"/>
                  </a:lnTo>
                  <a:cubicBezTo>
                    <a:pt x="466601" y="200883"/>
                    <a:pt x="444888" y="179203"/>
                    <a:pt x="418165" y="179203"/>
                  </a:cubicBezTo>
                  <a:lnTo>
                    <a:pt x="401918" y="179203"/>
                  </a:lnTo>
                  <a:lnTo>
                    <a:pt x="401918" y="155552"/>
                  </a:lnTo>
                  <a:cubicBezTo>
                    <a:pt x="401918" y="100820"/>
                    <a:pt x="357277" y="56247"/>
                    <a:pt x="302311" y="56247"/>
                  </a:cubicBezTo>
                  <a:close/>
                  <a:moveTo>
                    <a:pt x="303678" y="0"/>
                  </a:moveTo>
                  <a:cubicBezTo>
                    <a:pt x="471460" y="0"/>
                    <a:pt x="607356" y="135691"/>
                    <a:pt x="607356" y="303220"/>
                  </a:cubicBezTo>
                  <a:cubicBezTo>
                    <a:pt x="607356" y="470748"/>
                    <a:pt x="471460" y="606439"/>
                    <a:pt x="303678" y="606439"/>
                  </a:cubicBezTo>
                  <a:cubicBezTo>
                    <a:pt x="135896" y="606439"/>
                    <a:pt x="0" y="470748"/>
                    <a:pt x="0" y="303220"/>
                  </a:cubicBezTo>
                  <a:cubicBezTo>
                    <a:pt x="0" y="135691"/>
                    <a:pt x="135896" y="0"/>
                    <a:pt x="303678" y="0"/>
                  </a:cubicBezTo>
                  <a:close/>
                </a:path>
              </a:pathLst>
            </a:custGeom>
            <a:solidFill>
              <a:srgbClr val="2A5A8B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D3F2433A-ABE1-4C8C-9E83-C2215A5B4827}"/>
              </a:ext>
            </a:extLst>
          </p:cNvPr>
          <p:cNvGrpSpPr/>
          <p:nvPr/>
        </p:nvGrpSpPr>
        <p:grpSpPr>
          <a:xfrm>
            <a:off x="5101553" y="2154878"/>
            <a:ext cx="2020976" cy="2768942"/>
            <a:chOff x="5085511" y="2154878"/>
            <a:chExt cx="2020976" cy="2768942"/>
          </a:xfrm>
        </p:grpSpPr>
        <p:sp>
          <p:nvSpPr>
            <p:cNvPr id="90" name="ïŝľîḍè">
              <a:extLst>
                <a:ext uri="{FF2B5EF4-FFF2-40B4-BE49-F238E27FC236}">
                  <a16:creationId xmlns:a16="http://schemas.microsoft.com/office/drawing/2014/main" id="{9BF06735-D14F-4167-A0DE-77AB3D7F6591}"/>
                </a:ext>
              </a:extLst>
            </p:cNvPr>
            <p:cNvSpPr/>
            <p:nvPr/>
          </p:nvSpPr>
          <p:spPr>
            <a:xfrm rot="16200000">
              <a:off x="5622131" y="1681010"/>
              <a:ext cx="947739" cy="1895476"/>
            </a:xfrm>
            <a:custGeom>
              <a:avLst/>
              <a:gdLst>
                <a:gd name="connsiteX0" fmla="*/ 1 w 947739"/>
                <a:gd name="connsiteY0" fmla="*/ 0 h 1895476"/>
                <a:gd name="connsiteX1" fmla="*/ 947739 w 947739"/>
                <a:gd name="connsiteY1" fmla="*/ 947738 h 1895476"/>
                <a:gd name="connsiteX2" fmla="*/ 1 w 947739"/>
                <a:gd name="connsiteY2" fmla="*/ 1895476 h 1895476"/>
                <a:gd name="connsiteX3" fmla="*/ 0 w 947739"/>
                <a:gd name="connsiteY3" fmla="*/ 1895476 h 1895476"/>
                <a:gd name="connsiteX4" fmla="*/ 0 w 947739"/>
                <a:gd name="connsiteY4" fmla="*/ 0 h 1895476"/>
                <a:gd name="connsiteX5" fmla="*/ 1 w 947739"/>
                <a:gd name="connsiteY5" fmla="*/ 0 h 189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739" h="1895476">
                  <a:moveTo>
                    <a:pt x="1" y="0"/>
                  </a:moveTo>
                  <a:cubicBezTo>
                    <a:pt x="523422" y="0"/>
                    <a:pt x="947739" y="424317"/>
                    <a:pt x="947739" y="947738"/>
                  </a:cubicBezTo>
                  <a:cubicBezTo>
                    <a:pt x="947739" y="1471159"/>
                    <a:pt x="523422" y="1895476"/>
                    <a:pt x="1" y="1895476"/>
                  </a:cubicBezTo>
                  <a:lnTo>
                    <a:pt x="0" y="189547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384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iṡḷiḍè">
              <a:extLst>
                <a:ext uri="{FF2B5EF4-FFF2-40B4-BE49-F238E27FC236}">
                  <a16:creationId xmlns:a16="http://schemas.microsoft.com/office/drawing/2014/main" id="{B1D24C03-E210-4258-99DF-57A305EAEC1C}"/>
                </a:ext>
              </a:extLst>
            </p:cNvPr>
            <p:cNvSpPr/>
            <p:nvPr/>
          </p:nvSpPr>
          <p:spPr>
            <a:xfrm>
              <a:off x="5724525" y="2763021"/>
              <a:ext cx="742950" cy="354989"/>
            </a:xfrm>
            <a:prstGeom prst="triangl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îsľiḓê">
              <a:extLst>
                <a:ext uri="{FF2B5EF4-FFF2-40B4-BE49-F238E27FC236}">
                  <a16:creationId xmlns:a16="http://schemas.microsoft.com/office/drawing/2014/main" id="{D6E0F05C-8E9C-44E0-BCF9-B85417550C76}"/>
                </a:ext>
              </a:extLst>
            </p:cNvPr>
            <p:cNvSpPr txBox="1"/>
            <p:nvPr/>
          </p:nvSpPr>
          <p:spPr>
            <a:xfrm>
              <a:off x="5085512" y="429717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íṧḷîďê">
              <a:extLst>
                <a:ext uri="{FF2B5EF4-FFF2-40B4-BE49-F238E27FC236}">
                  <a16:creationId xmlns:a16="http://schemas.microsoft.com/office/drawing/2014/main" id="{0F15D013-DDFD-49EE-9541-B4DBAA13D89D}"/>
                </a:ext>
              </a:extLst>
            </p:cNvPr>
            <p:cNvSpPr/>
            <p:nvPr/>
          </p:nvSpPr>
          <p:spPr>
            <a:xfrm>
              <a:off x="5085511" y="3968683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i$ľiďe">
              <a:extLst>
                <a:ext uri="{FF2B5EF4-FFF2-40B4-BE49-F238E27FC236}">
                  <a16:creationId xmlns:a16="http://schemas.microsoft.com/office/drawing/2014/main" id="{3B092AAC-E859-4A0E-88B7-95079791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113" y="3204408"/>
              <a:ext cx="456434" cy="454036"/>
            </a:xfrm>
            <a:custGeom>
              <a:avLst/>
              <a:gdLst>
                <a:gd name="connsiteX0" fmla="*/ 374373 w 595710"/>
                <a:gd name="connsiteY0" fmla="*/ 316971 h 592581"/>
                <a:gd name="connsiteX1" fmla="*/ 357164 w 595710"/>
                <a:gd name="connsiteY1" fmla="*/ 364240 h 592581"/>
                <a:gd name="connsiteX2" fmla="*/ 374373 w 595710"/>
                <a:gd name="connsiteY2" fmla="*/ 316971 h 592581"/>
                <a:gd name="connsiteX3" fmla="*/ 220566 w 595710"/>
                <a:gd name="connsiteY3" fmla="*/ 279371 h 592581"/>
                <a:gd name="connsiteX4" fmla="*/ 220029 w 595710"/>
                <a:gd name="connsiteY4" fmla="*/ 309989 h 592581"/>
                <a:gd name="connsiteX5" fmla="*/ 223793 w 595710"/>
                <a:gd name="connsiteY5" fmla="*/ 279909 h 592581"/>
                <a:gd name="connsiteX6" fmla="*/ 220566 w 595710"/>
                <a:gd name="connsiteY6" fmla="*/ 279371 h 592581"/>
                <a:gd name="connsiteX7" fmla="*/ 362541 w 595710"/>
                <a:gd name="connsiteY7" fmla="*/ 278834 h 592581"/>
                <a:gd name="connsiteX8" fmla="*/ 351248 w 595710"/>
                <a:gd name="connsiteY8" fmla="*/ 325566 h 592581"/>
                <a:gd name="connsiteX9" fmla="*/ 335114 w 595710"/>
                <a:gd name="connsiteY9" fmla="*/ 378743 h 592581"/>
                <a:gd name="connsiteX10" fmla="*/ 340492 w 595710"/>
                <a:gd name="connsiteY10" fmla="*/ 377132 h 592581"/>
                <a:gd name="connsiteX11" fmla="*/ 339955 w 595710"/>
                <a:gd name="connsiteY11" fmla="*/ 372834 h 592581"/>
                <a:gd name="connsiteX12" fmla="*/ 363617 w 595710"/>
                <a:gd name="connsiteY12" fmla="*/ 292263 h 592581"/>
                <a:gd name="connsiteX13" fmla="*/ 367382 w 595710"/>
                <a:gd name="connsiteY13" fmla="*/ 286354 h 592581"/>
                <a:gd name="connsiteX14" fmla="*/ 362541 w 595710"/>
                <a:gd name="connsiteY14" fmla="*/ 278834 h 592581"/>
                <a:gd name="connsiteX15" fmla="*/ 348559 w 595710"/>
                <a:gd name="connsiteY15" fmla="*/ 274537 h 592581"/>
                <a:gd name="connsiteX16" fmla="*/ 335652 w 595710"/>
                <a:gd name="connsiteY16" fmla="*/ 326640 h 592581"/>
                <a:gd name="connsiteX17" fmla="*/ 348559 w 595710"/>
                <a:gd name="connsiteY17" fmla="*/ 274537 h 592581"/>
                <a:gd name="connsiteX18" fmla="*/ 275420 w 595710"/>
                <a:gd name="connsiteY18" fmla="*/ 268091 h 592581"/>
                <a:gd name="connsiteX19" fmla="*/ 263051 w 595710"/>
                <a:gd name="connsiteY19" fmla="*/ 289040 h 592581"/>
                <a:gd name="connsiteX20" fmla="*/ 258749 w 595710"/>
                <a:gd name="connsiteY20" fmla="*/ 308914 h 592581"/>
                <a:gd name="connsiteX21" fmla="*/ 248531 w 595710"/>
                <a:gd name="connsiteY21" fmla="*/ 355109 h 592581"/>
                <a:gd name="connsiteX22" fmla="*/ 250682 w 595710"/>
                <a:gd name="connsiteY22" fmla="*/ 357794 h 592581"/>
                <a:gd name="connsiteX23" fmla="*/ 263051 w 595710"/>
                <a:gd name="connsiteY23" fmla="*/ 307303 h 592581"/>
                <a:gd name="connsiteX24" fmla="*/ 275420 w 595710"/>
                <a:gd name="connsiteY24" fmla="*/ 268091 h 592581"/>
                <a:gd name="connsiteX25" fmla="*/ 251758 w 595710"/>
                <a:gd name="connsiteY25" fmla="*/ 265406 h 592581"/>
                <a:gd name="connsiteX26" fmla="*/ 243153 w 595710"/>
                <a:gd name="connsiteY26" fmla="*/ 268091 h 592581"/>
                <a:gd name="connsiteX27" fmla="*/ 234549 w 595710"/>
                <a:gd name="connsiteY27" fmla="*/ 320731 h 592581"/>
                <a:gd name="connsiteX28" fmla="*/ 249607 w 595710"/>
                <a:gd name="connsiteY28" fmla="*/ 283669 h 592581"/>
                <a:gd name="connsiteX29" fmla="*/ 253909 w 595710"/>
                <a:gd name="connsiteY29" fmla="*/ 266480 h 592581"/>
                <a:gd name="connsiteX30" fmla="*/ 251758 w 595710"/>
                <a:gd name="connsiteY30" fmla="*/ 265406 h 592581"/>
                <a:gd name="connsiteX31" fmla="*/ 331350 w 595710"/>
                <a:gd name="connsiteY31" fmla="*/ 254663 h 592581"/>
                <a:gd name="connsiteX32" fmla="*/ 298545 w 595710"/>
                <a:gd name="connsiteY32" fmla="*/ 375520 h 592581"/>
                <a:gd name="connsiteX33" fmla="*/ 308225 w 595710"/>
                <a:gd name="connsiteY33" fmla="*/ 370149 h 592581"/>
                <a:gd name="connsiteX34" fmla="*/ 337266 w 595710"/>
                <a:gd name="connsiteY34" fmla="*/ 257349 h 592581"/>
                <a:gd name="connsiteX35" fmla="*/ 331350 w 595710"/>
                <a:gd name="connsiteY35" fmla="*/ 254663 h 592581"/>
                <a:gd name="connsiteX36" fmla="*/ 313603 w 595710"/>
                <a:gd name="connsiteY36" fmla="*/ 247680 h 592581"/>
                <a:gd name="connsiteX37" fmla="*/ 300158 w 595710"/>
                <a:gd name="connsiteY37" fmla="*/ 309451 h 592581"/>
                <a:gd name="connsiteX38" fmla="*/ 289403 w 595710"/>
                <a:gd name="connsiteY38" fmla="*/ 354034 h 592581"/>
                <a:gd name="connsiteX39" fmla="*/ 317368 w 595710"/>
                <a:gd name="connsiteY39" fmla="*/ 250903 h 592581"/>
                <a:gd name="connsiteX40" fmla="*/ 317905 w 595710"/>
                <a:gd name="connsiteY40" fmla="*/ 249291 h 592581"/>
                <a:gd name="connsiteX41" fmla="*/ 313603 w 595710"/>
                <a:gd name="connsiteY41" fmla="*/ 247680 h 592581"/>
                <a:gd name="connsiteX42" fmla="*/ 291554 w 595710"/>
                <a:gd name="connsiteY42" fmla="*/ 242846 h 592581"/>
                <a:gd name="connsiteX43" fmla="*/ 293705 w 595710"/>
                <a:gd name="connsiteY43" fmla="*/ 249291 h 592581"/>
                <a:gd name="connsiteX44" fmla="*/ 274345 w 595710"/>
                <a:gd name="connsiteY44" fmla="*/ 319657 h 592581"/>
                <a:gd name="connsiteX45" fmla="*/ 263051 w 595710"/>
                <a:gd name="connsiteY45" fmla="*/ 368537 h 592581"/>
                <a:gd name="connsiteX46" fmla="*/ 270043 w 595710"/>
                <a:gd name="connsiteY46" fmla="*/ 372834 h 592581"/>
                <a:gd name="connsiteX47" fmla="*/ 283487 w 595710"/>
                <a:gd name="connsiteY47" fmla="*/ 315360 h 592581"/>
                <a:gd name="connsiteX48" fmla="*/ 299621 w 595710"/>
                <a:gd name="connsiteY48" fmla="*/ 246606 h 592581"/>
                <a:gd name="connsiteX49" fmla="*/ 300158 w 595710"/>
                <a:gd name="connsiteY49" fmla="*/ 244457 h 592581"/>
                <a:gd name="connsiteX50" fmla="*/ 291554 w 595710"/>
                <a:gd name="connsiteY50" fmla="*/ 242846 h 592581"/>
                <a:gd name="connsiteX51" fmla="*/ 310393 w 595710"/>
                <a:gd name="connsiteY51" fmla="*/ 217155 h 592581"/>
                <a:gd name="connsiteX52" fmla="*/ 279723 w 595710"/>
                <a:gd name="connsiteY52" fmla="*/ 219211 h 592581"/>
                <a:gd name="connsiteX53" fmla="*/ 333501 w 595710"/>
                <a:gd name="connsiteY53" fmla="*/ 229417 h 592581"/>
                <a:gd name="connsiteX54" fmla="*/ 384053 w 595710"/>
                <a:gd name="connsiteY54" fmla="*/ 289577 h 592581"/>
                <a:gd name="connsiteX55" fmla="*/ 379213 w 595710"/>
                <a:gd name="connsiteY55" fmla="*/ 266480 h 592581"/>
                <a:gd name="connsiteX56" fmla="*/ 310393 w 595710"/>
                <a:gd name="connsiteY56" fmla="*/ 217155 h 592581"/>
                <a:gd name="connsiteX57" fmla="*/ 316733 w 595710"/>
                <a:gd name="connsiteY57" fmla="*/ 203171 h 592581"/>
                <a:gd name="connsiteX58" fmla="*/ 389968 w 595710"/>
                <a:gd name="connsiteY58" fmla="*/ 254126 h 592581"/>
                <a:gd name="connsiteX59" fmla="*/ 349097 w 595710"/>
                <a:gd name="connsiteY59" fmla="*/ 400229 h 592581"/>
                <a:gd name="connsiteX60" fmla="*/ 238851 w 595710"/>
                <a:gd name="connsiteY60" fmla="*/ 391097 h 592581"/>
                <a:gd name="connsiteX61" fmla="*/ 208735 w 595710"/>
                <a:gd name="connsiteY61" fmla="*/ 362092 h 592581"/>
                <a:gd name="connsiteX62" fmla="*/ 198517 w 595710"/>
                <a:gd name="connsiteY62" fmla="*/ 297097 h 592581"/>
                <a:gd name="connsiteX63" fmla="*/ 199593 w 595710"/>
                <a:gd name="connsiteY63" fmla="*/ 285280 h 592581"/>
                <a:gd name="connsiteX64" fmla="*/ 244229 w 595710"/>
                <a:gd name="connsiteY64" fmla="*/ 215988 h 592581"/>
                <a:gd name="connsiteX65" fmla="*/ 284168 w 595710"/>
                <a:gd name="connsiteY65" fmla="*/ 204045 h 592581"/>
                <a:gd name="connsiteX66" fmla="*/ 316733 w 595710"/>
                <a:gd name="connsiteY66" fmla="*/ 203171 h 592581"/>
                <a:gd name="connsiteX67" fmla="*/ 111891 w 595710"/>
                <a:gd name="connsiteY67" fmla="*/ 157967 h 592581"/>
                <a:gd name="connsiteX68" fmla="*/ 126416 w 595710"/>
                <a:gd name="connsiteY68" fmla="*/ 170860 h 592581"/>
                <a:gd name="connsiteX69" fmla="*/ 130719 w 595710"/>
                <a:gd name="connsiteY69" fmla="*/ 174621 h 592581"/>
                <a:gd name="connsiteX70" fmla="*/ 111891 w 595710"/>
                <a:gd name="connsiteY70" fmla="*/ 157967 h 592581"/>
                <a:gd name="connsiteX71" fmla="*/ 78539 w 595710"/>
                <a:gd name="connsiteY71" fmla="*/ 117138 h 592581"/>
                <a:gd name="connsiteX72" fmla="*/ 73160 w 595710"/>
                <a:gd name="connsiteY72" fmla="*/ 123585 h 592581"/>
                <a:gd name="connsiteX73" fmla="*/ 80153 w 595710"/>
                <a:gd name="connsiteY73" fmla="*/ 126808 h 592581"/>
                <a:gd name="connsiteX74" fmla="*/ 78539 w 595710"/>
                <a:gd name="connsiteY74" fmla="*/ 117138 h 592581"/>
                <a:gd name="connsiteX75" fmla="*/ 83918 w 595710"/>
                <a:gd name="connsiteY75" fmla="*/ 87591 h 592581"/>
                <a:gd name="connsiteX76" fmla="*/ 130719 w 595710"/>
                <a:gd name="connsiteY76" fmla="*/ 128957 h 592581"/>
                <a:gd name="connsiteX77" fmla="*/ 186127 w 595710"/>
                <a:gd name="connsiteY77" fmla="*/ 174621 h 592581"/>
                <a:gd name="connsiteX78" fmla="*/ 173754 w 595710"/>
                <a:gd name="connsiteY78" fmla="*/ 188589 h 592581"/>
                <a:gd name="connsiteX79" fmla="*/ 167837 w 595710"/>
                <a:gd name="connsiteY79" fmla="*/ 195573 h 592581"/>
                <a:gd name="connsiteX80" fmla="*/ 162995 w 595710"/>
                <a:gd name="connsiteY80" fmla="*/ 200945 h 592581"/>
                <a:gd name="connsiteX81" fmla="*/ 149547 w 595710"/>
                <a:gd name="connsiteY81" fmla="*/ 218674 h 592581"/>
                <a:gd name="connsiteX82" fmla="*/ 142554 w 595710"/>
                <a:gd name="connsiteY82" fmla="*/ 236939 h 592581"/>
                <a:gd name="connsiteX83" fmla="*/ 139326 w 595710"/>
                <a:gd name="connsiteY83" fmla="*/ 247147 h 592581"/>
                <a:gd name="connsiteX84" fmla="*/ 135561 w 595710"/>
                <a:gd name="connsiteY84" fmla="*/ 255205 h 592581"/>
                <a:gd name="connsiteX85" fmla="*/ 218404 w 595710"/>
                <a:gd name="connsiteY85" fmla="*/ 451291 h 592581"/>
                <a:gd name="connsiteX86" fmla="*/ 316847 w 595710"/>
                <a:gd name="connsiteY86" fmla="*/ 474929 h 592581"/>
                <a:gd name="connsiteX87" fmla="*/ 328143 w 595710"/>
                <a:gd name="connsiteY87" fmla="*/ 474392 h 592581"/>
                <a:gd name="connsiteX88" fmla="*/ 357192 w 595710"/>
                <a:gd name="connsiteY88" fmla="*/ 466334 h 592581"/>
                <a:gd name="connsiteX89" fmla="*/ 379248 w 595710"/>
                <a:gd name="connsiteY89" fmla="*/ 455052 h 592581"/>
                <a:gd name="connsiteX90" fmla="*/ 383551 w 595710"/>
                <a:gd name="connsiteY90" fmla="*/ 452903 h 592581"/>
                <a:gd name="connsiteX91" fmla="*/ 407758 w 595710"/>
                <a:gd name="connsiteY91" fmla="*/ 435175 h 592581"/>
                <a:gd name="connsiteX92" fmla="*/ 413138 w 595710"/>
                <a:gd name="connsiteY92" fmla="*/ 430877 h 592581"/>
                <a:gd name="connsiteX93" fmla="*/ 429814 w 595710"/>
                <a:gd name="connsiteY93" fmla="*/ 415298 h 592581"/>
                <a:gd name="connsiteX94" fmla="*/ 438959 w 595710"/>
                <a:gd name="connsiteY94" fmla="*/ 399718 h 592581"/>
                <a:gd name="connsiteX95" fmla="*/ 444338 w 595710"/>
                <a:gd name="connsiteY95" fmla="*/ 388974 h 592581"/>
                <a:gd name="connsiteX96" fmla="*/ 450256 w 595710"/>
                <a:gd name="connsiteY96" fmla="*/ 379841 h 592581"/>
                <a:gd name="connsiteX97" fmla="*/ 459401 w 595710"/>
                <a:gd name="connsiteY97" fmla="*/ 363187 h 592581"/>
                <a:gd name="connsiteX98" fmla="*/ 467470 w 595710"/>
                <a:gd name="connsiteY98" fmla="*/ 334714 h 592581"/>
                <a:gd name="connsiteX99" fmla="*/ 468546 w 595710"/>
                <a:gd name="connsiteY99" fmla="*/ 314300 h 592581"/>
                <a:gd name="connsiteX100" fmla="*/ 468008 w 595710"/>
                <a:gd name="connsiteY100" fmla="*/ 308927 h 592581"/>
                <a:gd name="connsiteX101" fmla="*/ 475539 w 595710"/>
                <a:gd name="connsiteY101" fmla="*/ 308927 h 592581"/>
                <a:gd name="connsiteX102" fmla="*/ 533098 w 595710"/>
                <a:gd name="connsiteY102" fmla="*/ 313225 h 592581"/>
                <a:gd name="connsiteX103" fmla="*/ 577209 w 595710"/>
                <a:gd name="connsiteY103" fmla="*/ 317523 h 592581"/>
                <a:gd name="connsiteX104" fmla="*/ 580437 w 595710"/>
                <a:gd name="connsiteY104" fmla="*/ 318597 h 592581"/>
                <a:gd name="connsiteX105" fmla="*/ 580437 w 595710"/>
                <a:gd name="connsiteY105" fmla="*/ 318060 h 592581"/>
                <a:gd name="connsiteX106" fmla="*/ 594423 w 595710"/>
                <a:gd name="connsiteY106" fmla="*/ 319672 h 592581"/>
                <a:gd name="connsiteX107" fmla="*/ 594961 w 595710"/>
                <a:gd name="connsiteY107" fmla="*/ 323970 h 592581"/>
                <a:gd name="connsiteX108" fmla="*/ 594423 w 595710"/>
                <a:gd name="connsiteY108" fmla="*/ 330953 h 592581"/>
                <a:gd name="connsiteX109" fmla="*/ 593348 w 595710"/>
                <a:gd name="connsiteY109" fmla="*/ 347607 h 592581"/>
                <a:gd name="connsiteX110" fmla="*/ 578823 w 595710"/>
                <a:gd name="connsiteY110" fmla="*/ 397569 h 592581"/>
                <a:gd name="connsiteX111" fmla="*/ 561609 w 595710"/>
                <a:gd name="connsiteY111" fmla="*/ 428191 h 592581"/>
                <a:gd name="connsiteX112" fmla="*/ 552464 w 595710"/>
                <a:gd name="connsiteY112" fmla="*/ 442159 h 592581"/>
                <a:gd name="connsiteX113" fmla="*/ 543857 w 595710"/>
                <a:gd name="connsiteY113" fmla="*/ 458813 h 592581"/>
                <a:gd name="connsiteX114" fmla="*/ 527719 w 595710"/>
                <a:gd name="connsiteY114" fmla="*/ 487823 h 592581"/>
                <a:gd name="connsiteX115" fmla="*/ 497056 w 595710"/>
                <a:gd name="connsiteY115" fmla="*/ 516296 h 592581"/>
                <a:gd name="connsiteX116" fmla="*/ 488987 w 595710"/>
                <a:gd name="connsiteY116" fmla="*/ 523279 h 592581"/>
                <a:gd name="connsiteX117" fmla="*/ 446490 w 595710"/>
                <a:gd name="connsiteY117" fmla="*/ 553364 h 592581"/>
                <a:gd name="connsiteX118" fmla="*/ 439497 w 595710"/>
                <a:gd name="connsiteY118" fmla="*/ 557662 h 592581"/>
                <a:gd name="connsiteX119" fmla="*/ 400227 w 595710"/>
                <a:gd name="connsiteY119" fmla="*/ 577539 h 592581"/>
                <a:gd name="connsiteX120" fmla="*/ 349661 w 595710"/>
                <a:gd name="connsiteY120" fmla="*/ 590970 h 592581"/>
                <a:gd name="connsiteX121" fmla="*/ 325992 w 595710"/>
                <a:gd name="connsiteY121" fmla="*/ 592581 h 592581"/>
                <a:gd name="connsiteX122" fmla="*/ 311467 w 595710"/>
                <a:gd name="connsiteY122" fmla="*/ 592581 h 592581"/>
                <a:gd name="connsiteX123" fmla="*/ 297481 w 595710"/>
                <a:gd name="connsiteY123" fmla="*/ 592044 h 592581"/>
                <a:gd name="connsiteX124" fmla="*/ 245839 w 595710"/>
                <a:gd name="connsiteY124" fmla="*/ 587746 h 592581"/>
                <a:gd name="connsiteX125" fmla="*/ 204955 w 595710"/>
                <a:gd name="connsiteY125" fmla="*/ 575390 h 592581"/>
                <a:gd name="connsiteX126" fmla="*/ 196348 w 595710"/>
                <a:gd name="connsiteY126" fmla="*/ 572167 h 592581"/>
                <a:gd name="connsiteX127" fmla="*/ 184513 w 595710"/>
                <a:gd name="connsiteY127" fmla="*/ 567869 h 592581"/>
                <a:gd name="connsiteX128" fmla="*/ 148471 w 595710"/>
                <a:gd name="connsiteY128" fmla="*/ 553364 h 592581"/>
                <a:gd name="connsiteX129" fmla="*/ 105436 w 595710"/>
                <a:gd name="connsiteY129" fmla="*/ 523817 h 592581"/>
                <a:gd name="connsiteX130" fmla="*/ 73697 w 595710"/>
                <a:gd name="connsiteY130" fmla="*/ 490509 h 592581"/>
                <a:gd name="connsiteX131" fmla="*/ 69932 w 595710"/>
                <a:gd name="connsiteY131" fmla="*/ 485674 h 592581"/>
                <a:gd name="connsiteX132" fmla="*/ 39807 w 595710"/>
                <a:gd name="connsiteY132" fmla="*/ 443770 h 592581"/>
                <a:gd name="connsiteX133" fmla="*/ 19366 w 595710"/>
                <a:gd name="connsiteY133" fmla="*/ 396495 h 592581"/>
                <a:gd name="connsiteX134" fmla="*/ 6455 w 595710"/>
                <a:gd name="connsiteY134" fmla="*/ 346533 h 592581"/>
                <a:gd name="connsiteX135" fmla="*/ 5379 w 595710"/>
                <a:gd name="connsiteY135" fmla="*/ 339012 h 592581"/>
                <a:gd name="connsiteX136" fmla="*/ 0 w 595710"/>
                <a:gd name="connsiteY136" fmla="*/ 295497 h 592581"/>
                <a:gd name="connsiteX137" fmla="*/ 0 w 595710"/>
                <a:gd name="connsiteY137" fmla="*/ 288513 h 592581"/>
                <a:gd name="connsiteX138" fmla="*/ 2689 w 595710"/>
                <a:gd name="connsiteY138" fmla="*/ 243386 h 592581"/>
                <a:gd name="connsiteX139" fmla="*/ 13986 w 595710"/>
                <a:gd name="connsiteY139" fmla="*/ 209004 h 592581"/>
                <a:gd name="connsiteX140" fmla="*/ 19904 w 595710"/>
                <a:gd name="connsiteY140" fmla="*/ 194499 h 592581"/>
                <a:gd name="connsiteX141" fmla="*/ 24745 w 595710"/>
                <a:gd name="connsiteY141" fmla="*/ 178919 h 592581"/>
                <a:gd name="connsiteX142" fmla="*/ 37656 w 595710"/>
                <a:gd name="connsiteY142" fmla="*/ 145611 h 592581"/>
                <a:gd name="connsiteX143" fmla="*/ 62401 w 595710"/>
                <a:gd name="connsiteY143" fmla="*/ 113915 h 592581"/>
                <a:gd name="connsiteX144" fmla="*/ 69932 w 595710"/>
                <a:gd name="connsiteY144" fmla="*/ 104782 h 592581"/>
                <a:gd name="connsiteX145" fmla="*/ 79077 w 595710"/>
                <a:gd name="connsiteY145" fmla="*/ 93500 h 592581"/>
                <a:gd name="connsiteX146" fmla="*/ 83918 w 595710"/>
                <a:gd name="connsiteY146" fmla="*/ 87591 h 592581"/>
                <a:gd name="connsiteX147" fmla="*/ 505094 w 595710"/>
                <a:gd name="connsiteY147" fmla="*/ 80076 h 592581"/>
                <a:gd name="connsiteX148" fmla="*/ 527147 w 595710"/>
                <a:gd name="connsiteY148" fmla="*/ 102634 h 592581"/>
                <a:gd name="connsiteX149" fmla="*/ 556191 w 595710"/>
                <a:gd name="connsiteY149" fmla="*/ 146140 h 592581"/>
                <a:gd name="connsiteX150" fmla="*/ 572327 w 595710"/>
                <a:gd name="connsiteY150" fmla="*/ 184813 h 592581"/>
                <a:gd name="connsiteX151" fmla="*/ 576092 w 595710"/>
                <a:gd name="connsiteY151" fmla="*/ 193944 h 592581"/>
                <a:gd name="connsiteX152" fmla="*/ 586849 w 595710"/>
                <a:gd name="connsiteY152" fmla="*/ 240136 h 592581"/>
                <a:gd name="connsiteX153" fmla="*/ 588463 w 595710"/>
                <a:gd name="connsiteY153" fmla="*/ 250878 h 592581"/>
                <a:gd name="connsiteX154" fmla="*/ 590076 w 595710"/>
                <a:gd name="connsiteY154" fmla="*/ 258934 h 592581"/>
                <a:gd name="connsiteX155" fmla="*/ 573403 w 595710"/>
                <a:gd name="connsiteY155" fmla="*/ 260546 h 592581"/>
                <a:gd name="connsiteX156" fmla="*/ 547047 w 595710"/>
                <a:gd name="connsiteY156" fmla="*/ 263231 h 592581"/>
                <a:gd name="connsiteX157" fmla="*/ 533063 w 595710"/>
                <a:gd name="connsiteY157" fmla="*/ 264843 h 592581"/>
                <a:gd name="connsiteX158" fmla="*/ 461528 w 595710"/>
                <a:gd name="connsiteY158" fmla="*/ 268602 h 592581"/>
                <a:gd name="connsiteX159" fmla="*/ 444854 w 595710"/>
                <a:gd name="connsiteY159" fmla="*/ 225634 h 592581"/>
                <a:gd name="connsiteX160" fmla="*/ 426029 w 595710"/>
                <a:gd name="connsiteY160" fmla="*/ 189647 h 592581"/>
                <a:gd name="connsiteX161" fmla="*/ 423877 w 595710"/>
                <a:gd name="connsiteY161" fmla="*/ 187498 h 592581"/>
                <a:gd name="connsiteX162" fmla="*/ 505094 w 595710"/>
                <a:gd name="connsiteY162" fmla="*/ 80076 h 592581"/>
                <a:gd name="connsiteX163" fmla="*/ 452897 w 595710"/>
                <a:gd name="connsiteY163" fmla="*/ 55882 h 592581"/>
                <a:gd name="connsiteX164" fmla="*/ 439988 w 595710"/>
                <a:gd name="connsiteY164" fmla="*/ 83286 h 592581"/>
                <a:gd name="connsiteX165" fmla="*/ 458813 w 595710"/>
                <a:gd name="connsiteY165" fmla="*/ 60181 h 592581"/>
                <a:gd name="connsiteX166" fmla="*/ 452897 w 595710"/>
                <a:gd name="connsiteY166" fmla="*/ 55882 h 592581"/>
                <a:gd name="connsiteX167" fmla="*/ 438913 w 595710"/>
                <a:gd name="connsiteY167" fmla="*/ 47285 h 592581"/>
                <a:gd name="connsiteX168" fmla="*/ 409869 w 595710"/>
                <a:gd name="connsiteY168" fmla="*/ 111764 h 592581"/>
                <a:gd name="connsiteX169" fmla="*/ 440526 w 595710"/>
                <a:gd name="connsiteY169" fmla="*/ 47822 h 592581"/>
                <a:gd name="connsiteX170" fmla="*/ 438913 w 595710"/>
                <a:gd name="connsiteY170" fmla="*/ 47285 h 592581"/>
                <a:gd name="connsiteX171" fmla="*/ 162992 w 595710"/>
                <a:gd name="connsiteY171" fmla="*/ 43523 h 592581"/>
                <a:gd name="connsiteX172" fmla="*/ 154387 w 595710"/>
                <a:gd name="connsiteY172" fmla="*/ 47285 h 592581"/>
                <a:gd name="connsiteX173" fmla="*/ 153311 w 595710"/>
                <a:gd name="connsiteY173" fmla="*/ 47822 h 592581"/>
                <a:gd name="connsiteX174" fmla="*/ 171060 w 595710"/>
                <a:gd name="connsiteY174" fmla="*/ 66629 h 592581"/>
                <a:gd name="connsiteX175" fmla="*/ 162992 w 595710"/>
                <a:gd name="connsiteY175" fmla="*/ 43523 h 592581"/>
                <a:gd name="connsiteX176" fmla="*/ 409869 w 595710"/>
                <a:gd name="connsiteY176" fmla="*/ 37075 h 592581"/>
                <a:gd name="connsiteX177" fmla="*/ 388892 w 595710"/>
                <a:gd name="connsiteY177" fmla="*/ 95644 h 592581"/>
                <a:gd name="connsiteX178" fmla="*/ 387279 w 595710"/>
                <a:gd name="connsiteY178" fmla="*/ 103167 h 592581"/>
                <a:gd name="connsiteX179" fmla="*/ 394271 w 595710"/>
                <a:gd name="connsiteY179" fmla="*/ 85435 h 592581"/>
                <a:gd name="connsiteX180" fmla="*/ 414171 w 595710"/>
                <a:gd name="connsiteY180" fmla="*/ 38687 h 592581"/>
                <a:gd name="connsiteX181" fmla="*/ 414709 w 595710"/>
                <a:gd name="connsiteY181" fmla="*/ 38150 h 592581"/>
                <a:gd name="connsiteX182" fmla="*/ 411482 w 595710"/>
                <a:gd name="connsiteY182" fmla="*/ 37613 h 592581"/>
                <a:gd name="connsiteX183" fmla="*/ 409869 w 595710"/>
                <a:gd name="connsiteY183" fmla="*/ 37075 h 592581"/>
                <a:gd name="connsiteX184" fmla="*/ 192036 w 595710"/>
                <a:gd name="connsiteY184" fmla="*/ 35463 h 592581"/>
                <a:gd name="connsiteX185" fmla="*/ 182355 w 595710"/>
                <a:gd name="connsiteY185" fmla="*/ 37613 h 592581"/>
                <a:gd name="connsiteX186" fmla="*/ 213551 w 595710"/>
                <a:gd name="connsiteY186" fmla="*/ 81136 h 592581"/>
                <a:gd name="connsiteX187" fmla="*/ 235065 w 595710"/>
                <a:gd name="connsiteY187" fmla="*/ 120899 h 592581"/>
                <a:gd name="connsiteX188" fmla="*/ 240444 w 595710"/>
                <a:gd name="connsiteY188" fmla="*/ 119824 h 592581"/>
                <a:gd name="connsiteX189" fmla="*/ 221081 w 595710"/>
                <a:gd name="connsiteY189" fmla="*/ 80062 h 592581"/>
                <a:gd name="connsiteX190" fmla="*/ 192036 w 595710"/>
                <a:gd name="connsiteY190" fmla="*/ 35463 h 592581"/>
                <a:gd name="connsiteX191" fmla="*/ 382976 w 595710"/>
                <a:gd name="connsiteY191" fmla="*/ 27941 h 592581"/>
                <a:gd name="connsiteX192" fmla="*/ 364689 w 595710"/>
                <a:gd name="connsiteY192" fmla="*/ 116600 h 592581"/>
                <a:gd name="connsiteX193" fmla="*/ 375446 w 595710"/>
                <a:gd name="connsiteY193" fmla="*/ 90808 h 592581"/>
                <a:gd name="connsiteX194" fmla="*/ 394271 w 595710"/>
                <a:gd name="connsiteY194" fmla="*/ 32239 h 592581"/>
                <a:gd name="connsiteX195" fmla="*/ 393733 w 595710"/>
                <a:gd name="connsiteY195" fmla="*/ 31702 h 592581"/>
                <a:gd name="connsiteX196" fmla="*/ 382976 w 595710"/>
                <a:gd name="connsiteY196" fmla="*/ 27941 h 592581"/>
                <a:gd name="connsiteX197" fmla="*/ 214089 w 595710"/>
                <a:gd name="connsiteY197" fmla="*/ 27404 h 592581"/>
                <a:gd name="connsiteX198" fmla="*/ 206021 w 595710"/>
                <a:gd name="connsiteY198" fmla="*/ 30628 h 592581"/>
                <a:gd name="connsiteX199" fmla="*/ 233452 w 595710"/>
                <a:gd name="connsiteY199" fmla="*/ 72539 h 592581"/>
                <a:gd name="connsiteX200" fmla="*/ 250663 w 595710"/>
                <a:gd name="connsiteY200" fmla="*/ 108540 h 592581"/>
                <a:gd name="connsiteX201" fmla="*/ 215165 w 595710"/>
                <a:gd name="connsiteY201" fmla="*/ 29553 h 592581"/>
                <a:gd name="connsiteX202" fmla="*/ 214089 w 595710"/>
                <a:gd name="connsiteY202" fmla="*/ 27404 h 592581"/>
                <a:gd name="connsiteX203" fmla="*/ 236679 w 595710"/>
                <a:gd name="connsiteY203" fmla="*/ 19344 h 592581"/>
                <a:gd name="connsiteX204" fmla="*/ 227535 w 595710"/>
                <a:gd name="connsiteY204" fmla="*/ 22568 h 592581"/>
                <a:gd name="connsiteX205" fmla="*/ 259269 w 595710"/>
                <a:gd name="connsiteY205" fmla="*/ 90808 h 592581"/>
                <a:gd name="connsiteX206" fmla="*/ 253352 w 595710"/>
                <a:gd name="connsiteY206" fmla="*/ 73614 h 592581"/>
                <a:gd name="connsiteX207" fmla="*/ 236679 w 595710"/>
                <a:gd name="connsiteY207" fmla="*/ 19344 h 592581"/>
                <a:gd name="connsiteX208" fmla="*/ 350704 w 595710"/>
                <a:gd name="connsiteY208" fmla="*/ 18806 h 592581"/>
                <a:gd name="connsiteX209" fmla="*/ 342637 w 595710"/>
                <a:gd name="connsiteY209" fmla="*/ 88122 h 592581"/>
                <a:gd name="connsiteX210" fmla="*/ 345864 w 595710"/>
                <a:gd name="connsiteY210" fmla="*/ 70390 h 592581"/>
                <a:gd name="connsiteX211" fmla="*/ 358234 w 595710"/>
                <a:gd name="connsiteY211" fmla="*/ 20418 h 592581"/>
                <a:gd name="connsiteX212" fmla="*/ 350704 w 595710"/>
                <a:gd name="connsiteY212" fmla="*/ 18806 h 592581"/>
                <a:gd name="connsiteX213" fmla="*/ 258193 w 595710"/>
                <a:gd name="connsiteY213" fmla="*/ 15582 h 592581"/>
                <a:gd name="connsiteX214" fmla="*/ 250663 w 595710"/>
                <a:gd name="connsiteY214" fmla="*/ 16657 h 592581"/>
                <a:gd name="connsiteX215" fmla="*/ 267337 w 595710"/>
                <a:gd name="connsiteY215" fmla="*/ 69315 h 592581"/>
                <a:gd name="connsiteX216" fmla="*/ 279170 w 595710"/>
                <a:gd name="connsiteY216" fmla="*/ 108003 h 592581"/>
                <a:gd name="connsiteX217" fmla="*/ 258193 w 595710"/>
                <a:gd name="connsiteY217" fmla="*/ 16120 h 592581"/>
                <a:gd name="connsiteX218" fmla="*/ 258193 w 595710"/>
                <a:gd name="connsiteY218" fmla="*/ 15582 h 592581"/>
                <a:gd name="connsiteX219" fmla="*/ 321660 w 595710"/>
                <a:gd name="connsiteY219" fmla="*/ 15045 h 592581"/>
                <a:gd name="connsiteX220" fmla="*/ 326501 w 595710"/>
                <a:gd name="connsiteY220" fmla="*/ 94570 h 592581"/>
                <a:gd name="connsiteX221" fmla="*/ 327577 w 595710"/>
                <a:gd name="connsiteY221" fmla="*/ 15582 h 592581"/>
                <a:gd name="connsiteX222" fmla="*/ 321660 w 595710"/>
                <a:gd name="connsiteY222" fmla="*/ 15045 h 592581"/>
                <a:gd name="connsiteX223" fmla="*/ 300146 w 595710"/>
                <a:gd name="connsiteY223" fmla="*/ 14508 h 592581"/>
                <a:gd name="connsiteX224" fmla="*/ 307138 w 595710"/>
                <a:gd name="connsiteY224" fmla="*/ 69315 h 592581"/>
                <a:gd name="connsiteX225" fmla="*/ 310903 w 595710"/>
                <a:gd name="connsiteY225" fmla="*/ 118749 h 592581"/>
                <a:gd name="connsiteX226" fmla="*/ 314130 w 595710"/>
                <a:gd name="connsiteY226" fmla="*/ 118749 h 592581"/>
                <a:gd name="connsiteX227" fmla="*/ 307138 w 595710"/>
                <a:gd name="connsiteY227" fmla="*/ 14508 h 592581"/>
                <a:gd name="connsiteX228" fmla="*/ 300146 w 595710"/>
                <a:gd name="connsiteY228" fmla="*/ 14508 h 592581"/>
                <a:gd name="connsiteX229" fmla="*/ 273253 w 595710"/>
                <a:gd name="connsiteY229" fmla="*/ 14508 h 592581"/>
                <a:gd name="connsiteX230" fmla="*/ 294767 w 595710"/>
                <a:gd name="connsiteY230" fmla="*/ 111764 h 592581"/>
                <a:gd name="connsiteX231" fmla="*/ 293692 w 595710"/>
                <a:gd name="connsiteY231" fmla="*/ 76838 h 592581"/>
                <a:gd name="connsiteX232" fmla="*/ 286162 w 595710"/>
                <a:gd name="connsiteY232" fmla="*/ 14508 h 592581"/>
                <a:gd name="connsiteX233" fmla="*/ 273253 w 595710"/>
                <a:gd name="connsiteY233" fmla="*/ 14508 h 592581"/>
                <a:gd name="connsiteX234" fmla="*/ 288851 w 595710"/>
                <a:gd name="connsiteY234" fmla="*/ 0 h 592581"/>
                <a:gd name="connsiteX235" fmla="*/ 297457 w 595710"/>
                <a:gd name="connsiteY235" fmla="*/ 0 h 592581"/>
                <a:gd name="connsiteX236" fmla="*/ 349091 w 595710"/>
                <a:gd name="connsiteY236" fmla="*/ 3761 h 592581"/>
                <a:gd name="connsiteX237" fmla="*/ 398574 w 595710"/>
                <a:gd name="connsiteY237" fmla="*/ 18269 h 592581"/>
                <a:gd name="connsiteX238" fmla="*/ 415247 w 595710"/>
                <a:gd name="connsiteY238" fmla="*/ 23642 h 592581"/>
                <a:gd name="connsiteX239" fmla="*/ 447518 w 595710"/>
                <a:gd name="connsiteY239" fmla="*/ 35463 h 592581"/>
                <a:gd name="connsiteX240" fmla="*/ 470646 w 595710"/>
                <a:gd name="connsiteY240" fmla="*/ 51046 h 592581"/>
                <a:gd name="connsiteX241" fmla="*/ 474411 w 595710"/>
                <a:gd name="connsiteY241" fmla="*/ 53733 h 592581"/>
                <a:gd name="connsiteX242" fmla="*/ 438375 w 595710"/>
                <a:gd name="connsiteY242" fmla="*/ 99943 h 592581"/>
                <a:gd name="connsiteX243" fmla="*/ 392657 w 595710"/>
                <a:gd name="connsiteY243" fmla="*/ 163348 h 592581"/>
                <a:gd name="connsiteX244" fmla="*/ 360924 w 595710"/>
                <a:gd name="connsiteY244" fmla="*/ 147765 h 592581"/>
                <a:gd name="connsiteX245" fmla="*/ 359310 w 595710"/>
                <a:gd name="connsiteY245" fmla="*/ 147228 h 592581"/>
                <a:gd name="connsiteX246" fmla="*/ 251739 w 595710"/>
                <a:gd name="connsiteY246" fmla="*/ 141855 h 592581"/>
                <a:gd name="connsiteX247" fmla="*/ 247974 w 595710"/>
                <a:gd name="connsiteY247" fmla="*/ 143467 h 592581"/>
                <a:gd name="connsiteX248" fmla="*/ 240444 w 595710"/>
                <a:gd name="connsiteY248" fmla="*/ 146153 h 592581"/>
                <a:gd name="connsiteX249" fmla="*/ 228611 w 595710"/>
                <a:gd name="connsiteY249" fmla="*/ 149915 h 592581"/>
                <a:gd name="connsiteX250" fmla="*/ 220543 w 595710"/>
                <a:gd name="connsiteY250" fmla="*/ 152064 h 592581"/>
                <a:gd name="connsiteX251" fmla="*/ 216778 w 595710"/>
                <a:gd name="connsiteY251" fmla="*/ 153676 h 592581"/>
                <a:gd name="connsiteX252" fmla="*/ 188809 w 595710"/>
                <a:gd name="connsiteY252" fmla="*/ 129496 h 592581"/>
                <a:gd name="connsiteX253" fmla="*/ 187196 w 595710"/>
                <a:gd name="connsiteY253" fmla="*/ 127347 h 592581"/>
                <a:gd name="connsiteX254" fmla="*/ 166219 w 595710"/>
                <a:gd name="connsiteY254" fmla="*/ 110690 h 592581"/>
                <a:gd name="connsiteX255" fmla="*/ 119964 w 595710"/>
                <a:gd name="connsiteY255" fmla="*/ 71465 h 592581"/>
                <a:gd name="connsiteX256" fmla="*/ 118350 w 595710"/>
                <a:gd name="connsiteY256" fmla="*/ 72539 h 592581"/>
                <a:gd name="connsiteX257" fmla="*/ 108669 w 595710"/>
                <a:gd name="connsiteY257" fmla="*/ 61793 h 592581"/>
                <a:gd name="connsiteX258" fmla="*/ 146857 w 595710"/>
                <a:gd name="connsiteY258" fmla="*/ 34926 h 592581"/>
                <a:gd name="connsiteX259" fmla="*/ 178590 w 595710"/>
                <a:gd name="connsiteY259" fmla="*/ 24180 h 592581"/>
                <a:gd name="connsiteX260" fmla="*/ 196878 w 595710"/>
                <a:gd name="connsiteY260" fmla="*/ 18806 h 592581"/>
                <a:gd name="connsiteX261" fmla="*/ 208710 w 595710"/>
                <a:gd name="connsiteY261" fmla="*/ 14508 h 592581"/>
                <a:gd name="connsiteX262" fmla="*/ 245822 w 595710"/>
                <a:gd name="connsiteY262" fmla="*/ 2686 h 592581"/>
                <a:gd name="connsiteX263" fmla="*/ 288851 w 595710"/>
                <a:gd name="connsiteY263" fmla="*/ 0 h 59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595710" h="592581">
                  <a:moveTo>
                    <a:pt x="374373" y="316971"/>
                  </a:moveTo>
                  <a:cubicBezTo>
                    <a:pt x="369533" y="333086"/>
                    <a:pt x="362004" y="348126"/>
                    <a:pt x="357164" y="364240"/>
                  </a:cubicBezTo>
                  <a:cubicBezTo>
                    <a:pt x="367919" y="351349"/>
                    <a:pt x="374373" y="334160"/>
                    <a:pt x="374373" y="316971"/>
                  </a:cubicBezTo>
                  <a:close/>
                  <a:moveTo>
                    <a:pt x="220566" y="279371"/>
                  </a:moveTo>
                  <a:cubicBezTo>
                    <a:pt x="218415" y="289577"/>
                    <a:pt x="218415" y="299783"/>
                    <a:pt x="220029" y="309989"/>
                  </a:cubicBezTo>
                  <a:cubicBezTo>
                    <a:pt x="220029" y="299783"/>
                    <a:pt x="221104" y="289577"/>
                    <a:pt x="223793" y="279909"/>
                  </a:cubicBezTo>
                  <a:cubicBezTo>
                    <a:pt x="222717" y="279909"/>
                    <a:pt x="221642" y="279909"/>
                    <a:pt x="220566" y="279371"/>
                  </a:cubicBezTo>
                  <a:close/>
                  <a:moveTo>
                    <a:pt x="362541" y="278834"/>
                  </a:moveTo>
                  <a:cubicBezTo>
                    <a:pt x="362004" y="294949"/>
                    <a:pt x="356626" y="309989"/>
                    <a:pt x="351248" y="325566"/>
                  </a:cubicBezTo>
                  <a:cubicBezTo>
                    <a:pt x="345332" y="343292"/>
                    <a:pt x="339955" y="361017"/>
                    <a:pt x="335114" y="378743"/>
                  </a:cubicBezTo>
                  <a:cubicBezTo>
                    <a:pt x="337266" y="378206"/>
                    <a:pt x="338879" y="377669"/>
                    <a:pt x="340492" y="377132"/>
                  </a:cubicBezTo>
                  <a:cubicBezTo>
                    <a:pt x="339955" y="376057"/>
                    <a:pt x="339955" y="374446"/>
                    <a:pt x="339955" y="372834"/>
                  </a:cubicBezTo>
                  <a:cubicBezTo>
                    <a:pt x="345332" y="345440"/>
                    <a:pt x="363617" y="321269"/>
                    <a:pt x="363617" y="292263"/>
                  </a:cubicBezTo>
                  <a:cubicBezTo>
                    <a:pt x="363617" y="289577"/>
                    <a:pt x="365230" y="287429"/>
                    <a:pt x="367382" y="286354"/>
                  </a:cubicBezTo>
                  <a:cubicBezTo>
                    <a:pt x="365768" y="283669"/>
                    <a:pt x="364693" y="281520"/>
                    <a:pt x="362541" y="278834"/>
                  </a:cubicBezTo>
                  <a:close/>
                  <a:moveTo>
                    <a:pt x="348559" y="274537"/>
                  </a:moveTo>
                  <a:cubicBezTo>
                    <a:pt x="345332" y="292263"/>
                    <a:pt x="340492" y="309451"/>
                    <a:pt x="335652" y="326640"/>
                  </a:cubicBezTo>
                  <a:cubicBezTo>
                    <a:pt x="342106" y="309451"/>
                    <a:pt x="348559" y="292800"/>
                    <a:pt x="348559" y="274537"/>
                  </a:cubicBezTo>
                  <a:close/>
                  <a:moveTo>
                    <a:pt x="275420" y="268091"/>
                  </a:moveTo>
                  <a:cubicBezTo>
                    <a:pt x="271118" y="274537"/>
                    <a:pt x="266816" y="281520"/>
                    <a:pt x="263051" y="289040"/>
                  </a:cubicBezTo>
                  <a:cubicBezTo>
                    <a:pt x="261438" y="295486"/>
                    <a:pt x="259825" y="302469"/>
                    <a:pt x="258749" y="308914"/>
                  </a:cubicBezTo>
                  <a:cubicBezTo>
                    <a:pt x="256060" y="325029"/>
                    <a:pt x="253371" y="340069"/>
                    <a:pt x="248531" y="355109"/>
                  </a:cubicBezTo>
                  <a:cubicBezTo>
                    <a:pt x="249069" y="356183"/>
                    <a:pt x="250144" y="356720"/>
                    <a:pt x="250682" y="357794"/>
                  </a:cubicBezTo>
                  <a:cubicBezTo>
                    <a:pt x="254985" y="340606"/>
                    <a:pt x="258211" y="323954"/>
                    <a:pt x="263051" y="307303"/>
                  </a:cubicBezTo>
                  <a:cubicBezTo>
                    <a:pt x="267354" y="294411"/>
                    <a:pt x="271656" y="281520"/>
                    <a:pt x="275420" y="268091"/>
                  </a:cubicBezTo>
                  <a:close/>
                  <a:moveTo>
                    <a:pt x="251758" y="265406"/>
                  </a:moveTo>
                  <a:cubicBezTo>
                    <a:pt x="249607" y="268629"/>
                    <a:pt x="246380" y="269166"/>
                    <a:pt x="243153" y="268091"/>
                  </a:cubicBezTo>
                  <a:cubicBezTo>
                    <a:pt x="235624" y="284206"/>
                    <a:pt x="232398" y="303006"/>
                    <a:pt x="234549" y="320731"/>
                  </a:cubicBezTo>
                  <a:cubicBezTo>
                    <a:pt x="238313" y="307840"/>
                    <a:pt x="243691" y="295486"/>
                    <a:pt x="249607" y="283669"/>
                  </a:cubicBezTo>
                  <a:cubicBezTo>
                    <a:pt x="251220" y="277760"/>
                    <a:pt x="252296" y="272389"/>
                    <a:pt x="253909" y="266480"/>
                  </a:cubicBezTo>
                  <a:cubicBezTo>
                    <a:pt x="252833" y="266480"/>
                    <a:pt x="252296" y="265943"/>
                    <a:pt x="251758" y="265406"/>
                  </a:cubicBezTo>
                  <a:close/>
                  <a:moveTo>
                    <a:pt x="331350" y="254663"/>
                  </a:moveTo>
                  <a:cubicBezTo>
                    <a:pt x="325972" y="295486"/>
                    <a:pt x="307687" y="335234"/>
                    <a:pt x="298545" y="375520"/>
                  </a:cubicBezTo>
                  <a:cubicBezTo>
                    <a:pt x="302310" y="373909"/>
                    <a:pt x="304999" y="372297"/>
                    <a:pt x="308225" y="370149"/>
                  </a:cubicBezTo>
                  <a:cubicBezTo>
                    <a:pt x="318981" y="333086"/>
                    <a:pt x="331350" y="296023"/>
                    <a:pt x="337266" y="257349"/>
                  </a:cubicBezTo>
                  <a:cubicBezTo>
                    <a:pt x="335114" y="256274"/>
                    <a:pt x="332963" y="255737"/>
                    <a:pt x="331350" y="254663"/>
                  </a:cubicBezTo>
                  <a:close/>
                  <a:moveTo>
                    <a:pt x="313603" y="247680"/>
                  </a:moveTo>
                  <a:cubicBezTo>
                    <a:pt x="313065" y="269166"/>
                    <a:pt x="306074" y="288503"/>
                    <a:pt x="300158" y="309451"/>
                  </a:cubicBezTo>
                  <a:cubicBezTo>
                    <a:pt x="296394" y="323954"/>
                    <a:pt x="293167" y="338994"/>
                    <a:pt x="289403" y="354034"/>
                  </a:cubicBezTo>
                  <a:cubicBezTo>
                    <a:pt x="299621" y="319657"/>
                    <a:pt x="314141" y="285817"/>
                    <a:pt x="317368" y="250903"/>
                  </a:cubicBezTo>
                  <a:cubicBezTo>
                    <a:pt x="317368" y="250366"/>
                    <a:pt x="317905" y="249828"/>
                    <a:pt x="317905" y="249291"/>
                  </a:cubicBezTo>
                  <a:cubicBezTo>
                    <a:pt x="316830" y="248754"/>
                    <a:pt x="315216" y="248217"/>
                    <a:pt x="313603" y="247680"/>
                  </a:cubicBezTo>
                  <a:close/>
                  <a:moveTo>
                    <a:pt x="291554" y="242846"/>
                  </a:moveTo>
                  <a:cubicBezTo>
                    <a:pt x="293167" y="244457"/>
                    <a:pt x="294243" y="246606"/>
                    <a:pt x="293705" y="249291"/>
                  </a:cubicBezTo>
                  <a:cubicBezTo>
                    <a:pt x="290478" y="274000"/>
                    <a:pt x="280798" y="296023"/>
                    <a:pt x="274345" y="319657"/>
                  </a:cubicBezTo>
                  <a:cubicBezTo>
                    <a:pt x="270580" y="335772"/>
                    <a:pt x="267354" y="352423"/>
                    <a:pt x="263051" y="368537"/>
                  </a:cubicBezTo>
                  <a:cubicBezTo>
                    <a:pt x="265202" y="370149"/>
                    <a:pt x="267354" y="371223"/>
                    <a:pt x="270043" y="372834"/>
                  </a:cubicBezTo>
                  <a:cubicBezTo>
                    <a:pt x="275420" y="354034"/>
                    <a:pt x="278647" y="334697"/>
                    <a:pt x="283487" y="315360"/>
                  </a:cubicBezTo>
                  <a:cubicBezTo>
                    <a:pt x="289941" y="292800"/>
                    <a:pt x="299083" y="270777"/>
                    <a:pt x="299621" y="246606"/>
                  </a:cubicBezTo>
                  <a:cubicBezTo>
                    <a:pt x="299621" y="246068"/>
                    <a:pt x="299621" y="244994"/>
                    <a:pt x="300158" y="244457"/>
                  </a:cubicBezTo>
                  <a:cubicBezTo>
                    <a:pt x="297470" y="243920"/>
                    <a:pt x="294243" y="243383"/>
                    <a:pt x="291554" y="242846"/>
                  </a:cubicBezTo>
                  <a:close/>
                  <a:moveTo>
                    <a:pt x="310393" y="217155"/>
                  </a:moveTo>
                  <a:cubicBezTo>
                    <a:pt x="300327" y="216458"/>
                    <a:pt x="289941" y="217197"/>
                    <a:pt x="279723" y="219211"/>
                  </a:cubicBezTo>
                  <a:cubicBezTo>
                    <a:pt x="301234" y="219211"/>
                    <a:pt x="321670" y="223508"/>
                    <a:pt x="333501" y="229417"/>
                  </a:cubicBezTo>
                  <a:cubicBezTo>
                    <a:pt x="357701" y="242308"/>
                    <a:pt x="375986" y="263794"/>
                    <a:pt x="384053" y="289577"/>
                  </a:cubicBezTo>
                  <a:cubicBezTo>
                    <a:pt x="382977" y="280983"/>
                    <a:pt x="381364" y="272926"/>
                    <a:pt x="379213" y="266480"/>
                  </a:cubicBezTo>
                  <a:cubicBezTo>
                    <a:pt x="367919" y="234251"/>
                    <a:pt x="340593" y="219245"/>
                    <a:pt x="310393" y="217155"/>
                  </a:cubicBezTo>
                  <a:close/>
                  <a:moveTo>
                    <a:pt x="316733" y="203171"/>
                  </a:moveTo>
                  <a:cubicBezTo>
                    <a:pt x="349036" y="206198"/>
                    <a:pt x="378776" y="221494"/>
                    <a:pt x="389968" y="254126"/>
                  </a:cubicBezTo>
                  <a:cubicBezTo>
                    <a:pt x="405564" y="299246"/>
                    <a:pt x="403951" y="382503"/>
                    <a:pt x="349097" y="400229"/>
                  </a:cubicBezTo>
                  <a:cubicBezTo>
                    <a:pt x="327585" y="407212"/>
                    <a:pt x="257673" y="416880"/>
                    <a:pt x="238851" y="391097"/>
                  </a:cubicBezTo>
                  <a:cubicBezTo>
                    <a:pt x="226482" y="385726"/>
                    <a:pt x="215726" y="376057"/>
                    <a:pt x="208735" y="362092"/>
                  </a:cubicBezTo>
                  <a:cubicBezTo>
                    <a:pt x="200131" y="344366"/>
                    <a:pt x="195828" y="320194"/>
                    <a:pt x="198517" y="297097"/>
                  </a:cubicBezTo>
                  <a:cubicBezTo>
                    <a:pt x="198517" y="293337"/>
                    <a:pt x="199055" y="289577"/>
                    <a:pt x="199593" y="285280"/>
                  </a:cubicBezTo>
                  <a:cubicBezTo>
                    <a:pt x="203357" y="253589"/>
                    <a:pt x="215188" y="230491"/>
                    <a:pt x="244229" y="215988"/>
                  </a:cubicBezTo>
                  <a:cubicBezTo>
                    <a:pt x="256060" y="210214"/>
                    <a:pt x="269841" y="206085"/>
                    <a:pt x="284168" y="204045"/>
                  </a:cubicBezTo>
                  <a:cubicBezTo>
                    <a:pt x="294913" y="202516"/>
                    <a:pt x="305965" y="202162"/>
                    <a:pt x="316733" y="203171"/>
                  </a:cubicBezTo>
                  <a:close/>
                  <a:moveTo>
                    <a:pt x="111891" y="157967"/>
                  </a:moveTo>
                  <a:cubicBezTo>
                    <a:pt x="116733" y="161728"/>
                    <a:pt x="122112" y="166025"/>
                    <a:pt x="126416" y="170860"/>
                  </a:cubicBezTo>
                  <a:cubicBezTo>
                    <a:pt x="128029" y="171935"/>
                    <a:pt x="129105" y="173546"/>
                    <a:pt x="130719" y="174621"/>
                  </a:cubicBezTo>
                  <a:cubicBezTo>
                    <a:pt x="123726" y="169786"/>
                    <a:pt x="117809" y="164414"/>
                    <a:pt x="111891" y="157967"/>
                  </a:cubicBezTo>
                  <a:close/>
                  <a:moveTo>
                    <a:pt x="78539" y="117138"/>
                  </a:moveTo>
                  <a:cubicBezTo>
                    <a:pt x="76387" y="119287"/>
                    <a:pt x="74773" y="121436"/>
                    <a:pt x="73160" y="123585"/>
                  </a:cubicBezTo>
                  <a:cubicBezTo>
                    <a:pt x="75311" y="124122"/>
                    <a:pt x="78001" y="125196"/>
                    <a:pt x="80153" y="126808"/>
                  </a:cubicBezTo>
                  <a:cubicBezTo>
                    <a:pt x="79077" y="123585"/>
                    <a:pt x="78539" y="120361"/>
                    <a:pt x="78539" y="117138"/>
                  </a:cubicBezTo>
                  <a:close/>
                  <a:moveTo>
                    <a:pt x="83918" y="87591"/>
                  </a:moveTo>
                  <a:cubicBezTo>
                    <a:pt x="97367" y="103170"/>
                    <a:pt x="113505" y="116064"/>
                    <a:pt x="130719" y="128957"/>
                  </a:cubicBezTo>
                  <a:cubicBezTo>
                    <a:pt x="150085" y="143462"/>
                    <a:pt x="167837" y="159041"/>
                    <a:pt x="186127" y="174621"/>
                  </a:cubicBezTo>
                  <a:cubicBezTo>
                    <a:pt x="181285" y="178382"/>
                    <a:pt x="177520" y="183217"/>
                    <a:pt x="173754" y="188589"/>
                  </a:cubicBezTo>
                  <a:cubicBezTo>
                    <a:pt x="171602" y="190738"/>
                    <a:pt x="169989" y="193424"/>
                    <a:pt x="167837" y="195573"/>
                  </a:cubicBezTo>
                  <a:cubicBezTo>
                    <a:pt x="166223" y="197185"/>
                    <a:pt x="164609" y="199334"/>
                    <a:pt x="162995" y="200945"/>
                  </a:cubicBezTo>
                  <a:cubicBezTo>
                    <a:pt x="158154" y="206855"/>
                    <a:pt x="153313" y="212764"/>
                    <a:pt x="149547" y="218674"/>
                  </a:cubicBezTo>
                  <a:cubicBezTo>
                    <a:pt x="146319" y="224583"/>
                    <a:pt x="144168" y="230493"/>
                    <a:pt x="142554" y="236939"/>
                  </a:cubicBezTo>
                  <a:cubicBezTo>
                    <a:pt x="141478" y="240163"/>
                    <a:pt x="140402" y="243923"/>
                    <a:pt x="139326" y="247147"/>
                  </a:cubicBezTo>
                  <a:cubicBezTo>
                    <a:pt x="138250" y="249833"/>
                    <a:pt x="137174" y="252519"/>
                    <a:pt x="135561" y="255205"/>
                  </a:cubicBezTo>
                  <a:cubicBezTo>
                    <a:pt x="117271" y="329879"/>
                    <a:pt x="144705" y="415835"/>
                    <a:pt x="218404" y="451291"/>
                  </a:cubicBezTo>
                  <a:cubicBezTo>
                    <a:pt x="246377" y="464722"/>
                    <a:pt x="281881" y="474392"/>
                    <a:pt x="316847" y="474929"/>
                  </a:cubicBezTo>
                  <a:cubicBezTo>
                    <a:pt x="321150" y="474929"/>
                    <a:pt x="324916" y="474929"/>
                    <a:pt x="328143" y="474392"/>
                  </a:cubicBezTo>
                  <a:cubicBezTo>
                    <a:pt x="337826" y="472243"/>
                    <a:pt x="348047" y="470094"/>
                    <a:pt x="357192" y="466334"/>
                  </a:cubicBezTo>
                  <a:cubicBezTo>
                    <a:pt x="364723" y="463648"/>
                    <a:pt x="372254" y="459350"/>
                    <a:pt x="379248" y="455052"/>
                  </a:cubicBezTo>
                  <a:lnTo>
                    <a:pt x="383551" y="452903"/>
                  </a:lnTo>
                  <a:cubicBezTo>
                    <a:pt x="393234" y="447531"/>
                    <a:pt x="401303" y="440547"/>
                    <a:pt x="407758" y="435175"/>
                  </a:cubicBezTo>
                  <a:cubicBezTo>
                    <a:pt x="409372" y="433563"/>
                    <a:pt x="410986" y="432489"/>
                    <a:pt x="413138" y="430877"/>
                  </a:cubicBezTo>
                  <a:cubicBezTo>
                    <a:pt x="419055" y="426042"/>
                    <a:pt x="424972" y="421207"/>
                    <a:pt x="429814" y="415298"/>
                  </a:cubicBezTo>
                  <a:cubicBezTo>
                    <a:pt x="433579" y="411000"/>
                    <a:pt x="436269" y="405627"/>
                    <a:pt x="438959" y="399718"/>
                  </a:cubicBezTo>
                  <a:cubicBezTo>
                    <a:pt x="440573" y="395957"/>
                    <a:pt x="442187" y="392197"/>
                    <a:pt x="444338" y="388974"/>
                  </a:cubicBezTo>
                  <a:cubicBezTo>
                    <a:pt x="445952" y="385750"/>
                    <a:pt x="448104" y="382527"/>
                    <a:pt x="450256" y="379841"/>
                  </a:cubicBezTo>
                  <a:cubicBezTo>
                    <a:pt x="453483" y="374469"/>
                    <a:pt x="457249" y="369096"/>
                    <a:pt x="459401" y="363187"/>
                  </a:cubicBezTo>
                  <a:cubicBezTo>
                    <a:pt x="462628" y="354054"/>
                    <a:pt x="465856" y="344384"/>
                    <a:pt x="467470" y="334714"/>
                  </a:cubicBezTo>
                  <a:cubicBezTo>
                    <a:pt x="469084" y="328267"/>
                    <a:pt x="468546" y="321821"/>
                    <a:pt x="468546" y="314300"/>
                  </a:cubicBezTo>
                  <a:cubicBezTo>
                    <a:pt x="468008" y="312688"/>
                    <a:pt x="468008" y="311076"/>
                    <a:pt x="468008" y="308927"/>
                  </a:cubicBezTo>
                  <a:cubicBezTo>
                    <a:pt x="470697" y="308927"/>
                    <a:pt x="473387" y="308927"/>
                    <a:pt x="475539" y="308927"/>
                  </a:cubicBezTo>
                  <a:cubicBezTo>
                    <a:pt x="494905" y="311076"/>
                    <a:pt x="513732" y="312151"/>
                    <a:pt x="533098" y="313225"/>
                  </a:cubicBezTo>
                  <a:cubicBezTo>
                    <a:pt x="548161" y="314300"/>
                    <a:pt x="562685" y="315911"/>
                    <a:pt x="577209" y="317523"/>
                  </a:cubicBezTo>
                  <a:cubicBezTo>
                    <a:pt x="578285" y="318060"/>
                    <a:pt x="579361" y="318060"/>
                    <a:pt x="580437" y="318597"/>
                  </a:cubicBezTo>
                  <a:cubicBezTo>
                    <a:pt x="580437" y="318060"/>
                    <a:pt x="580437" y="318060"/>
                    <a:pt x="580437" y="318060"/>
                  </a:cubicBezTo>
                  <a:cubicBezTo>
                    <a:pt x="584740" y="318597"/>
                    <a:pt x="589582" y="319135"/>
                    <a:pt x="594423" y="319672"/>
                  </a:cubicBezTo>
                  <a:cubicBezTo>
                    <a:pt x="594423" y="321283"/>
                    <a:pt x="594423" y="322358"/>
                    <a:pt x="594961" y="323970"/>
                  </a:cubicBezTo>
                  <a:cubicBezTo>
                    <a:pt x="596037" y="326118"/>
                    <a:pt x="596037" y="328805"/>
                    <a:pt x="594423" y="330953"/>
                  </a:cubicBezTo>
                  <a:cubicBezTo>
                    <a:pt x="594423" y="336863"/>
                    <a:pt x="593885" y="342235"/>
                    <a:pt x="593348" y="347607"/>
                  </a:cubicBezTo>
                  <a:cubicBezTo>
                    <a:pt x="590120" y="364799"/>
                    <a:pt x="584203" y="381990"/>
                    <a:pt x="578823" y="397569"/>
                  </a:cubicBezTo>
                  <a:cubicBezTo>
                    <a:pt x="574520" y="408851"/>
                    <a:pt x="568064" y="418521"/>
                    <a:pt x="561609" y="428191"/>
                  </a:cubicBezTo>
                  <a:cubicBezTo>
                    <a:pt x="558381" y="433026"/>
                    <a:pt x="555154" y="437324"/>
                    <a:pt x="552464" y="442159"/>
                  </a:cubicBezTo>
                  <a:cubicBezTo>
                    <a:pt x="549236" y="447531"/>
                    <a:pt x="547085" y="452903"/>
                    <a:pt x="543857" y="458813"/>
                  </a:cubicBezTo>
                  <a:cubicBezTo>
                    <a:pt x="539554" y="469020"/>
                    <a:pt x="534712" y="479227"/>
                    <a:pt x="527719" y="487823"/>
                  </a:cubicBezTo>
                  <a:cubicBezTo>
                    <a:pt x="518574" y="498567"/>
                    <a:pt x="507815" y="507700"/>
                    <a:pt x="497056" y="516296"/>
                  </a:cubicBezTo>
                  <a:cubicBezTo>
                    <a:pt x="494367" y="518444"/>
                    <a:pt x="491677" y="520593"/>
                    <a:pt x="488987" y="523279"/>
                  </a:cubicBezTo>
                  <a:cubicBezTo>
                    <a:pt x="477691" y="532412"/>
                    <a:pt x="463166" y="544231"/>
                    <a:pt x="446490" y="553364"/>
                  </a:cubicBezTo>
                  <a:lnTo>
                    <a:pt x="439497" y="557662"/>
                  </a:lnTo>
                  <a:cubicBezTo>
                    <a:pt x="427124" y="565183"/>
                    <a:pt x="414214" y="572704"/>
                    <a:pt x="400227" y="577539"/>
                  </a:cubicBezTo>
                  <a:cubicBezTo>
                    <a:pt x="384089" y="583448"/>
                    <a:pt x="367413" y="588283"/>
                    <a:pt x="349661" y="590970"/>
                  </a:cubicBezTo>
                  <a:cubicBezTo>
                    <a:pt x="342668" y="592044"/>
                    <a:pt x="335675" y="592581"/>
                    <a:pt x="325992" y="592581"/>
                  </a:cubicBezTo>
                  <a:cubicBezTo>
                    <a:pt x="321150" y="592581"/>
                    <a:pt x="316847" y="592581"/>
                    <a:pt x="311467" y="592581"/>
                  </a:cubicBezTo>
                  <a:cubicBezTo>
                    <a:pt x="307164" y="592581"/>
                    <a:pt x="302322" y="592044"/>
                    <a:pt x="297481" y="592044"/>
                  </a:cubicBezTo>
                  <a:cubicBezTo>
                    <a:pt x="279729" y="592044"/>
                    <a:pt x="262515" y="590970"/>
                    <a:pt x="245839" y="587746"/>
                  </a:cubicBezTo>
                  <a:cubicBezTo>
                    <a:pt x="231314" y="585597"/>
                    <a:pt x="217866" y="580225"/>
                    <a:pt x="204955" y="575390"/>
                  </a:cubicBezTo>
                  <a:cubicBezTo>
                    <a:pt x="202266" y="574316"/>
                    <a:pt x="199576" y="573241"/>
                    <a:pt x="196348" y="572167"/>
                  </a:cubicBezTo>
                  <a:cubicBezTo>
                    <a:pt x="192582" y="571092"/>
                    <a:pt x="188279" y="569481"/>
                    <a:pt x="184513" y="567869"/>
                  </a:cubicBezTo>
                  <a:cubicBezTo>
                    <a:pt x="172140" y="564108"/>
                    <a:pt x="159768" y="559811"/>
                    <a:pt x="148471" y="553364"/>
                  </a:cubicBezTo>
                  <a:cubicBezTo>
                    <a:pt x="131257" y="543157"/>
                    <a:pt x="117271" y="534024"/>
                    <a:pt x="105436" y="523817"/>
                  </a:cubicBezTo>
                  <a:cubicBezTo>
                    <a:pt x="93601" y="513609"/>
                    <a:pt x="83380" y="501790"/>
                    <a:pt x="73697" y="490509"/>
                  </a:cubicBezTo>
                  <a:lnTo>
                    <a:pt x="69932" y="485674"/>
                  </a:lnTo>
                  <a:cubicBezTo>
                    <a:pt x="57021" y="470094"/>
                    <a:pt x="47338" y="457201"/>
                    <a:pt x="39807" y="443770"/>
                  </a:cubicBezTo>
                  <a:cubicBezTo>
                    <a:pt x="31200" y="429265"/>
                    <a:pt x="25283" y="413686"/>
                    <a:pt x="19366" y="396495"/>
                  </a:cubicBezTo>
                  <a:cubicBezTo>
                    <a:pt x="13986" y="382527"/>
                    <a:pt x="10221" y="366947"/>
                    <a:pt x="6455" y="346533"/>
                  </a:cubicBezTo>
                  <a:lnTo>
                    <a:pt x="5379" y="339012"/>
                  </a:lnTo>
                  <a:cubicBezTo>
                    <a:pt x="2689" y="325044"/>
                    <a:pt x="0" y="310539"/>
                    <a:pt x="0" y="295497"/>
                  </a:cubicBezTo>
                  <a:lnTo>
                    <a:pt x="0" y="288513"/>
                  </a:lnTo>
                  <a:cubicBezTo>
                    <a:pt x="0" y="273471"/>
                    <a:pt x="0" y="258428"/>
                    <a:pt x="2689" y="243386"/>
                  </a:cubicBezTo>
                  <a:cubicBezTo>
                    <a:pt x="4841" y="231030"/>
                    <a:pt x="9145" y="219748"/>
                    <a:pt x="13986" y="209004"/>
                  </a:cubicBezTo>
                  <a:cubicBezTo>
                    <a:pt x="16138" y="204169"/>
                    <a:pt x="17752" y="199334"/>
                    <a:pt x="19904" y="194499"/>
                  </a:cubicBezTo>
                  <a:cubicBezTo>
                    <a:pt x="21517" y="189126"/>
                    <a:pt x="23131" y="184291"/>
                    <a:pt x="24745" y="178919"/>
                  </a:cubicBezTo>
                  <a:cubicBezTo>
                    <a:pt x="28511" y="167637"/>
                    <a:pt x="31738" y="156355"/>
                    <a:pt x="37656" y="145611"/>
                  </a:cubicBezTo>
                  <a:cubicBezTo>
                    <a:pt x="44649" y="133792"/>
                    <a:pt x="53794" y="123585"/>
                    <a:pt x="62401" y="113915"/>
                  </a:cubicBezTo>
                  <a:cubicBezTo>
                    <a:pt x="65090" y="110691"/>
                    <a:pt x="67242" y="108005"/>
                    <a:pt x="69932" y="104782"/>
                  </a:cubicBezTo>
                  <a:cubicBezTo>
                    <a:pt x="73160" y="101021"/>
                    <a:pt x="75849" y="97261"/>
                    <a:pt x="79077" y="93500"/>
                  </a:cubicBezTo>
                  <a:cubicBezTo>
                    <a:pt x="80691" y="91351"/>
                    <a:pt x="82305" y="89740"/>
                    <a:pt x="83918" y="87591"/>
                  </a:cubicBezTo>
                  <a:close/>
                  <a:moveTo>
                    <a:pt x="505094" y="80076"/>
                  </a:moveTo>
                  <a:cubicBezTo>
                    <a:pt x="513700" y="87595"/>
                    <a:pt x="521230" y="95115"/>
                    <a:pt x="527147" y="102634"/>
                  </a:cubicBezTo>
                  <a:cubicBezTo>
                    <a:pt x="538979" y="116599"/>
                    <a:pt x="548123" y="132176"/>
                    <a:pt x="556191" y="146140"/>
                  </a:cubicBezTo>
                  <a:cubicBezTo>
                    <a:pt x="563183" y="158494"/>
                    <a:pt x="568024" y="171922"/>
                    <a:pt x="572327" y="184813"/>
                  </a:cubicBezTo>
                  <a:cubicBezTo>
                    <a:pt x="573403" y="188035"/>
                    <a:pt x="574478" y="190721"/>
                    <a:pt x="576092" y="193944"/>
                  </a:cubicBezTo>
                  <a:cubicBezTo>
                    <a:pt x="581470" y="208983"/>
                    <a:pt x="584160" y="225096"/>
                    <a:pt x="586849" y="240136"/>
                  </a:cubicBezTo>
                  <a:lnTo>
                    <a:pt x="588463" y="250878"/>
                  </a:lnTo>
                  <a:cubicBezTo>
                    <a:pt x="589001" y="253563"/>
                    <a:pt x="589538" y="256249"/>
                    <a:pt x="590076" y="258934"/>
                  </a:cubicBezTo>
                  <a:cubicBezTo>
                    <a:pt x="584698" y="259472"/>
                    <a:pt x="578781" y="260009"/>
                    <a:pt x="573403" y="260546"/>
                  </a:cubicBezTo>
                  <a:cubicBezTo>
                    <a:pt x="564259" y="260546"/>
                    <a:pt x="555653" y="261620"/>
                    <a:pt x="547047" y="263231"/>
                  </a:cubicBezTo>
                  <a:cubicBezTo>
                    <a:pt x="542744" y="263768"/>
                    <a:pt x="537904" y="264306"/>
                    <a:pt x="533063" y="264843"/>
                  </a:cubicBezTo>
                  <a:cubicBezTo>
                    <a:pt x="508859" y="268065"/>
                    <a:pt x="485731" y="272362"/>
                    <a:pt x="461528" y="268602"/>
                  </a:cubicBezTo>
                  <a:cubicBezTo>
                    <a:pt x="457225" y="253563"/>
                    <a:pt x="451846" y="239598"/>
                    <a:pt x="444854" y="225634"/>
                  </a:cubicBezTo>
                  <a:cubicBezTo>
                    <a:pt x="440013" y="214891"/>
                    <a:pt x="434634" y="200389"/>
                    <a:pt x="426029" y="189647"/>
                  </a:cubicBezTo>
                  <a:cubicBezTo>
                    <a:pt x="425491" y="189109"/>
                    <a:pt x="424415" y="188572"/>
                    <a:pt x="423877" y="187498"/>
                  </a:cubicBezTo>
                  <a:cubicBezTo>
                    <a:pt x="448619" y="149900"/>
                    <a:pt x="480890" y="117674"/>
                    <a:pt x="505094" y="80076"/>
                  </a:cubicBezTo>
                  <a:close/>
                  <a:moveTo>
                    <a:pt x="452897" y="55882"/>
                  </a:moveTo>
                  <a:cubicBezTo>
                    <a:pt x="448594" y="65017"/>
                    <a:pt x="444291" y="74151"/>
                    <a:pt x="439988" y="83286"/>
                  </a:cubicBezTo>
                  <a:cubicBezTo>
                    <a:pt x="445905" y="75763"/>
                    <a:pt x="452359" y="67703"/>
                    <a:pt x="458813" y="60181"/>
                  </a:cubicBezTo>
                  <a:cubicBezTo>
                    <a:pt x="456662" y="58569"/>
                    <a:pt x="454511" y="57494"/>
                    <a:pt x="452897" y="55882"/>
                  </a:cubicBezTo>
                  <a:close/>
                  <a:moveTo>
                    <a:pt x="438913" y="47285"/>
                  </a:moveTo>
                  <a:cubicBezTo>
                    <a:pt x="428156" y="67703"/>
                    <a:pt x="417399" y="89734"/>
                    <a:pt x="409869" y="111764"/>
                  </a:cubicBezTo>
                  <a:cubicBezTo>
                    <a:pt x="421164" y="91346"/>
                    <a:pt x="430845" y="68778"/>
                    <a:pt x="440526" y="47822"/>
                  </a:cubicBezTo>
                  <a:cubicBezTo>
                    <a:pt x="439988" y="47822"/>
                    <a:pt x="439451" y="47822"/>
                    <a:pt x="438913" y="47285"/>
                  </a:cubicBezTo>
                  <a:close/>
                  <a:moveTo>
                    <a:pt x="162992" y="43523"/>
                  </a:moveTo>
                  <a:cubicBezTo>
                    <a:pt x="159765" y="44598"/>
                    <a:pt x="156538" y="45673"/>
                    <a:pt x="154387" y="47285"/>
                  </a:cubicBezTo>
                  <a:cubicBezTo>
                    <a:pt x="153849" y="47822"/>
                    <a:pt x="153311" y="47822"/>
                    <a:pt x="153311" y="47822"/>
                  </a:cubicBezTo>
                  <a:cubicBezTo>
                    <a:pt x="157076" y="55345"/>
                    <a:pt x="164606" y="60718"/>
                    <a:pt x="171060" y="66629"/>
                  </a:cubicBezTo>
                  <a:cubicBezTo>
                    <a:pt x="167295" y="58569"/>
                    <a:pt x="164606" y="51046"/>
                    <a:pt x="162992" y="43523"/>
                  </a:cubicBezTo>
                  <a:close/>
                  <a:moveTo>
                    <a:pt x="409869" y="37075"/>
                  </a:moveTo>
                  <a:cubicBezTo>
                    <a:pt x="407179" y="57494"/>
                    <a:pt x="398036" y="76838"/>
                    <a:pt x="388892" y="95644"/>
                  </a:cubicBezTo>
                  <a:cubicBezTo>
                    <a:pt x="388354" y="98331"/>
                    <a:pt x="387816" y="101018"/>
                    <a:pt x="387279" y="103167"/>
                  </a:cubicBezTo>
                  <a:cubicBezTo>
                    <a:pt x="389968" y="96719"/>
                    <a:pt x="392119" y="90271"/>
                    <a:pt x="394271" y="85435"/>
                  </a:cubicBezTo>
                  <a:cubicBezTo>
                    <a:pt x="400187" y="69853"/>
                    <a:pt x="408255" y="54807"/>
                    <a:pt x="414171" y="38687"/>
                  </a:cubicBezTo>
                  <a:cubicBezTo>
                    <a:pt x="414171" y="38687"/>
                    <a:pt x="414171" y="38687"/>
                    <a:pt x="414709" y="38150"/>
                  </a:cubicBezTo>
                  <a:cubicBezTo>
                    <a:pt x="413634" y="38150"/>
                    <a:pt x="412558" y="37613"/>
                    <a:pt x="411482" y="37613"/>
                  </a:cubicBezTo>
                  <a:cubicBezTo>
                    <a:pt x="410944" y="37075"/>
                    <a:pt x="410406" y="37075"/>
                    <a:pt x="409869" y="37075"/>
                  </a:cubicBezTo>
                  <a:close/>
                  <a:moveTo>
                    <a:pt x="192036" y="35463"/>
                  </a:moveTo>
                  <a:cubicBezTo>
                    <a:pt x="188809" y="36001"/>
                    <a:pt x="185582" y="37075"/>
                    <a:pt x="182355" y="37613"/>
                  </a:cubicBezTo>
                  <a:cubicBezTo>
                    <a:pt x="192036" y="52658"/>
                    <a:pt x="203870" y="66091"/>
                    <a:pt x="213551" y="81136"/>
                  </a:cubicBezTo>
                  <a:cubicBezTo>
                    <a:pt x="222157" y="93495"/>
                    <a:pt x="228611" y="107466"/>
                    <a:pt x="235065" y="120899"/>
                  </a:cubicBezTo>
                  <a:cubicBezTo>
                    <a:pt x="236679" y="120361"/>
                    <a:pt x="238830" y="120361"/>
                    <a:pt x="240444" y="119824"/>
                  </a:cubicBezTo>
                  <a:cubicBezTo>
                    <a:pt x="233990" y="106928"/>
                    <a:pt x="228611" y="92958"/>
                    <a:pt x="221081" y="80062"/>
                  </a:cubicBezTo>
                  <a:cubicBezTo>
                    <a:pt x="211938" y="65017"/>
                    <a:pt x="201718" y="49971"/>
                    <a:pt x="192036" y="35463"/>
                  </a:cubicBezTo>
                  <a:close/>
                  <a:moveTo>
                    <a:pt x="382976" y="27941"/>
                  </a:moveTo>
                  <a:cubicBezTo>
                    <a:pt x="382438" y="58569"/>
                    <a:pt x="368991" y="86510"/>
                    <a:pt x="364689" y="116600"/>
                  </a:cubicBezTo>
                  <a:cubicBezTo>
                    <a:pt x="368991" y="108003"/>
                    <a:pt x="372756" y="97794"/>
                    <a:pt x="375446" y="90808"/>
                  </a:cubicBezTo>
                  <a:cubicBezTo>
                    <a:pt x="380286" y="70927"/>
                    <a:pt x="386203" y="50509"/>
                    <a:pt x="394271" y="32239"/>
                  </a:cubicBezTo>
                  <a:cubicBezTo>
                    <a:pt x="394271" y="32239"/>
                    <a:pt x="393733" y="31702"/>
                    <a:pt x="393733" y="31702"/>
                  </a:cubicBezTo>
                  <a:cubicBezTo>
                    <a:pt x="389968" y="30628"/>
                    <a:pt x="386203" y="29016"/>
                    <a:pt x="382976" y="27941"/>
                  </a:cubicBezTo>
                  <a:close/>
                  <a:moveTo>
                    <a:pt x="214089" y="27404"/>
                  </a:moveTo>
                  <a:cubicBezTo>
                    <a:pt x="211400" y="28478"/>
                    <a:pt x="208710" y="29553"/>
                    <a:pt x="206021" y="30628"/>
                  </a:cubicBezTo>
                  <a:cubicBezTo>
                    <a:pt x="215703" y="44598"/>
                    <a:pt x="225384" y="58031"/>
                    <a:pt x="233452" y="72539"/>
                  </a:cubicBezTo>
                  <a:cubicBezTo>
                    <a:pt x="239906" y="84360"/>
                    <a:pt x="244747" y="96719"/>
                    <a:pt x="250663" y="108540"/>
                  </a:cubicBezTo>
                  <a:cubicBezTo>
                    <a:pt x="240444" y="81674"/>
                    <a:pt x="231300" y="53733"/>
                    <a:pt x="215165" y="29553"/>
                  </a:cubicBezTo>
                  <a:cubicBezTo>
                    <a:pt x="214627" y="29016"/>
                    <a:pt x="214627" y="27941"/>
                    <a:pt x="214089" y="27404"/>
                  </a:cubicBezTo>
                  <a:close/>
                  <a:moveTo>
                    <a:pt x="236679" y="19344"/>
                  </a:moveTo>
                  <a:cubicBezTo>
                    <a:pt x="233452" y="20418"/>
                    <a:pt x="230763" y="21493"/>
                    <a:pt x="227535" y="22568"/>
                  </a:cubicBezTo>
                  <a:cubicBezTo>
                    <a:pt x="241520" y="43523"/>
                    <a:pt x="250125" y="67166"/>
                    <a:pt x="259269" y="90808"/>
                  </a:cubicBezTo>
                  <a:cubicBezTo>
                    <a:pt x="257117" y="84898"/>
                    <a:pt x="255504" y="78987"/>
                    <a:pt x="253352" y="73614"/>
                  </a:cubicBezTo>
                  <a:cubicBezTo>
                    <a:pt x="246898" y="55882"/>
                    <a:pt x="240444" y="38150"/>
                    <a:pt x="236679" y="19344"/>
                  </a:cubicBezTo>
                  <a:close/>
                  <a:moveTo>
                    <a:pt x="350704" y="18806"/>
                  </a:moveTo>
                  <a:cubicBezTo>
                    <a:pt x="349629" y="42449"/>
                    <a:pt x="346939" y="65017"/>
                    <a:pt x="342637" y="88122"/>
                  </a:cubicBezTo>
                  <a:cubicBezTo>
                    <a:pt x="343712" y="81136"/>
                    <a:pt x="345326" y="75226"/>
                    <a:pt x="345864" y="70390"/>
                  </a:cubicBezTo>
                  <a:cubicBezTo>
                    <a:pt x="349629" y="53733"/>
                    <a:pt x="355545" y="37613"/>
                    <a:pt x="358234" y="20418"/>
                  </a:cubicBezTo>
                  <a:cubicBezTo>
                    <a:pt x="355545" y="19881"/>
                    <a:pt x="353394" y="19344"/>
                    <a:pt x="350704" y="18806"/>
                  </a:cubicBezTo>
                  <a:close/>
                  <a:moveTo>
                    <a:pt x="258193" y="15582"/>
                  </a:moveTo>
                  <a:cubicBezTo>
                    <a:pt x="255504" y="15582"/>
                    <a:pt x="252815" y="16120"/>
                    <a:pt x="250663" y="16657"/>
                  </a:cubicBezTo>
                  <a:cubicBezTo>
                    <a:pt x="254428" y="34926"/>
                    <a:pt x="261420" y="52121"/>
                    <a:pt x="267337" y="69315"/>
                  </a:cubicBezTo>
                  <a:cubicBezTo>
                    <a:pt x="271640" y="81674"/>
                    <a:pt x="274329" y="95107"/>
                    <a:pt x="279170" y="108003"/>
                  </a:cubicBezTo>
                  <a:cubicBezTo>
                    <a:pt x="272177" y="76838"/>
                    <a:pt x="274329" y="44061"/>
                    <a:pt x="258193" y="16120"/>
                  </a:cubicBezTo>
                  <a:cubicBezTo>
                    <a:pt x="258193" y="16120"/>
                    <a:pt x="258193" y="15582"/>
                    <a:pt x="258193" y="15582"/>
                  </a:cubicBezTo>
                  <a:close/>
                  <a:moveTo>
                    <a:pt x="321660" y="15045"/>
                  </a:moveTo>
                  <a:cubicBezTo>
                    <a:pt x="326501" y="41374"/>
                    <a:pt x="325425" y="68241"/>
                    <a:pt x="326501" y="94570"/>
                  </a:cubicBezTo>
                  <a:cubicBezTo>
                    <a:pt x="327577" y="68241"/>
                    <a:pt x="327577" y="41911"/>
                    <a:pt x="327577" y="15582"/>
                  </a:cubicBezTo>
                  <a:cubicBezTo>
                    <a:pt x="325963" y="15582"/>
                    <a:pt x="323812" y="15045"/>
                    <a:pt x="321660" y="15045"/>
                  </a:cubicBezTo>
                  <a:close/>
                  <a:moveTo>
                    <a:pt x="300146" y="14508"/>
                  </a:moveTo>
                  <a:cubicBezTo>
                    <a:pt x="300684" y="32777"/>
                    <a:pt x="306600" y="50509"/>
                    <a:pt x="307138" y="69315"/>
                  </a:cubicBezTo>
                  <a:cubicBezTo>
                    <a:pt x="308214" y="85435"/>
                    <a:pt x="306600" y="102630"/>
                    <a:pt x="310903" y="118749"/>
                  </a:cubicBezTo>
                  <a:cubicBezTo>
                    <a:pt x="311979" y="118749"/>
                    <a:pt x="313054" y="118749"/>
                    <a:pt x="314130" y="118749"/>
                  </a:cubicBezTo>
                  <a:cubicBezTo>
                    <a:pt x="309827" y="84360"/>
                    <a:pt x="314130" y="48897"/>
                    <a:pt x="307138" y="14508"/>
                  </a:cubicBezTo>
                  <a:cubicBezTo>
                    <a:pt x="304987" y="14508"/>
                    <a:pt x="302835" y="14508"/>
                    <a:pt x="300146" y="14508"/>
                  </a:cubicBezTo>
                  <a:close/>
                  <a:moveTo>
                    <a:pt x="273253" y="14508"/>
                  </a:moveTo>
                  <a:cubicBezTo>
                    <a:pt x="288851" y="44598"/>
                    <a:pt x="285624" y="79524"/>
                    <a:pt x="294767" y="111764"/>
                  </a:cubicBezTo>
                  <a:cubicBezTo>
                    <a:pt x="293692" y="99943"/>
                    <a:pt x="294230" y="88659"/>
                    <a:pt x="293692" y="76838"/>
                  </a:cubicBezTo>
                  <a:cubicBezTo>
                    <a:pt x="292616" y="55345"/>
                    <a:pt x="286700" y="35463"/>
                    <a:pt x="286162" y="14508"/>
                  </a:cubicBezTo>
                  <a:cubicBezTo>
                    <a:pt x="281859" y="14508"/>
                    <a:pt x="277556" y="14508"/>
                    <a:pt x="273253" y="14508"/>
                  </a:cubicBezTo>
                  <a:close/>
                  <a:moveTo>
                    <a:pt x="288851" y="0"/>
                  </a:moveTo>
                  <a:lnTo>
                    <a:pt x="297457" y="0"/>
                  </a:lnTo>
                  <a:cubicBezTo>
                    <a:pt x="317357" y="0"/>
                    <a:pt x="333493" y="1074"/>
                    <a:pt x="349091" y="3761"/>
                  </a:cubicBezTo>
                  <a:cubicBezTo>
                    <a:pt x="365764" y="6985"/>
                    <a:pt x="381362" y="12358"/>
                    <a:pt x="398574" y="18269"/>
                  </a:cubicBezTo>
                  <a:cubicBezTo>
                    <a:pt x="403952" y="20418"/>
                    <a:pt x="409331" y="22030"/>
                    <a:pt x="415247" y="23642"/>
                  </a:cubicBezTo>
                  <a:cubicBezTo>
                    <a:pt x="426542" y="26866"/>
                    <a:pt x="437299" y="29553"/>
                    <a:pt x="447518" y="35463"/>
                  </a:cubicBezTo>
                  <a:cubicBezTo>
                    <a:pt x="455586" y="40299"/>
                    <a:pt x="463654" y="45673"/>
                    <a:pt x="470646" y="51046"/>
                  </a:cubicBezTo>
                  <a:cubicBezTo>
                    <a:pt x="472260" y="51046"/>
                    <a:pt x="473336" y="52121"/>
                    <a:pt x="474411" y="53733"/>
                  </a:cubicBezTo>
                  <a:cubicBezTo>
                    <a:pt x="462578" y="69315"/>
                    <a:pt x="450208" y="84360"/>
                    <a:pt x="438375" y="99943"/>
                  </a:cubicBezTo>
                  <a:cubicBezTo>
                    <a:pt x="422239" y="119824"/>
                    <a:pt x="409869" y="144004"/>
                    <a:pt x="392657" y="163348"/>
                  </a:cubicBezTo>
                  <a:cubicBezTo>
                    <a:pt x="382976" y="156900"/>
                    <a:pt x="372219" y="151527"/>
                    <a:pt x="360924" y="147765"/>
                  </a:cubicBezTo>
                  <a:cubicBezTo>
                    <a:pt x="360386" y="147765"/>
                    <a:pt x="359848" y="147228"/>
                    <a:pt x="359310" y="147228"/>
                  </a:cubicBezTo>
                  <a:cubicBezTo>
                    <a:pt x="326501" y="135944"/>
                    <a:pt x="286700" y="134332"/>
                    <a:pt x="251739" y="141855"/>
                  </a:cubicBezTo>
                  <a:cubicBezTo>
                    <a:pt x="250663" y="142392"/>
                    <a:pt x="249050" y="142929"/>
                    <a:pt x="247974" y="143467"/>
                  </a:cubicBezTo>
                  <a:cubicBezTo>
                    <a:pt x="245285" y="144541"/>
                    <a:pt x="243133" y="145616"/>
                    <a:pt x="240444" y="146153"/>
                  </a:cubicBezTo>
                  <a:cubicBezTo>
                    <a:pt x="236679" y="147765"/>
                    <a:pt x="232376" y="148840"/>
                    <a:pt x="228611" y="149915"/>
                  </a:cubicBezTo>
                  <a:cubicBezTo>
                    <a:pt x="225922" y="150452"/>
                    <a:pt x="223233" y="150989"/>
                    <a:pt x="220543" y="152064"/>
                  </a:cubicBezTo>
                  <a:cubicBezTo>
                    <a:pt x="219468" y="152601"/>
                    <a:pt x="217854" y="153139"/>
                    <a:pt x="216778" y="153676"/>
                  </a:cubicBezTo>
                  <a:cubicBezTo>
                    <a:pt x="207635" y="145616"/>
                    <a:pt x="198491" y="137556"/>
                    <a:pt x="188809" y="129496"/>
                  </a:cubicBezTo>
                  <a:cubicBezTo>
                    <a:pt x="188271" y="128421"/>
                    <a:pt x="187734" y="127884"/>
                    <a:pt x="187196" y="127347"/>
                  </a:cubicBezTo>
                  <a:cubicBezTo>
                    <a:pt x="180741" y="121436"/>
                    <a:pt x="173749" y="115525"/>
                    <a:pt x="166219" y="110690"/>
                  </a:cubicBezTo>
                  <a:cubicBezTo>
                    <a:pt x="149546" y="98868"/>
                    <a:pt x="136099" y="83286"/>
                    <a:pt x="119964" y="71465"/>
                  </a:cubicBezTo>
                  <a:cubicBezTo>
                    <a:pt x="119426" y="72002"/>
                    <a:pt x="118888" y="72539"/>
                    <a:pt x="118350" y="72539"/>
                  </a:cubicBezTo>
                  <a:cubicBezTo>
                    <a:pt x="115123" y="69315"/>
                    <a:pt x="111896" y="65554"/>
                    <a:pt x="108669" y="61793"/>
                  </a:cubicBezTo>
                  <a:cubicBezTo>
                    <a:pt x="122653" y="50509"/>
                    <a:pt x="135024" y="41911"/>
                    <a:pt x="146857" y="34926"/>
                  </a:cubicBezTo>
                  <a:cubicBezTo>
                    <a:pt x="157076" y="29553"/>
                    <a:pt x="167833" y="26866"/>
                    <a:pt x="178590" y="24180"/>
                  </a:cubicBezTo>
                  <a:cubicBezTo>
                    <a:pt x="185044" y="22568"/>
                    <a:pt x="190961" y="20956"/>
                    <a:pt x="196878" y="18806"/>
                  </a:cubicBezTo>
                  <a:cubicBezTo>
                    <a:pt x="200643" y="17194"/>
                    <a:pt x="204945" y="15582"/>
                    <a:pt x="208710" y="14508"/>
                  </a:cubicBezTo>
                  <a:cubicBezTo>
                    <a:pt x="220543" y="9672"/>
                    <a:pt x="232376" y="4836"/>
                    <a:pt x="245822" y="2686"/>
                  </a:cubicBezTo>
                  <a:cubicBezTo>
                    <a:pt x="259807" y="0"/>
                    <a:pt x="274329" y="0"/>
                    <a:pt x="288851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5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6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9332C459-2FFA-4D0C-93EE-1288798DD23E}"/>
              </a:ext>
            </a:extLst>
          </p:cNvPr>
          <p:cNvSpPr/>
          <p:nvPr/>
        </p:nvSpPr>
        <p:spPr>
          <a:xfrm>
            <a:off x="5156933" y="1356484"/>
            <a:ext cx="2662438" cy="230385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BAB64B6-872E-497C-90B5-CD166CB6067D}"/>
              </a:ext>
            </a:extLst>
          </p:cNvPr>
          <p:cNvSpPr/>
          <p:nvPr/>
        </p:nvSpPr>
        <p:spPr bwMode="auto">
          <a:xfrm>
            <a:off x="1626583" y="1356484"/>
            <a:ext cx="3401828" cy="2303850"/>
          </a:xfrm>
          <a:prstGeom prst="rect">
            <a:avLst/>
          </a:prstGeom>
          <a:solidFill>
            <a:srgbClr val="C838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B2D0979-62E3-4E69-BB93-57AA7EB07CF3}"/>
              </a:ext>
            </a:extLst>
          </p:cNvPr>
          <p:cNvSpPr/>
          <p:nvPr/>
        </p:nvSpPr>
        <p:spPr>
          <a:xfrm>
            <a:off x="7947891" y="1356484"/>
            <a:ext cx="2613252" cy="230385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818C8E4-7607-4F71-AA63-EB58CC6FAE8E}"/>
              </a:ext>
            </a:extLst>
          </p:cNvPr>
          <p:cNvSpPr/>
          <p:nvPr/>
        </p:nvSpPr>
        <p:spPr>
          <a:xfrm>
            <a:off x="5260065" y="3831695"/>
            <a:ext cx="5301077" cy="2302264"/>
          </a:xfrm>
          <a:prstGeom prst="rect">
            <a:avLst/>
          </a:prstGeom>
          <a:solidFill>
            <a:srgbClr val="2A5A8B"/>
          </a:solidFill>
          <a:ln w="9525">
            <a:noFill/>
          </a:ln>
        </p:spPr>
        <p:txBody>
          <a:bodyPr/>
          <a:lstStyle/>
          <a:p>
            <a:pPr lvl="0" eaLnBrk="1" hangingPunct="1"/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A198DE2-2D71-4401-92F1-0DBCCEEDBBA1}"/>
              </a:ext>
            </a:extLst>
          </p:cNvPr>
          <p:cNvSpPr/>
          <p:nvPr/>
        </p:nvSpPr>
        <p:spPr bwMode="auto">
          <a:xfrm>
            <a:off x="1626583" y="3831695"/>
            <a:ext cx="3525589" cy="2302264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2" tIns="45696" rIns="91392" bIns="45696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dirty="0">
              <a:cs typeface="+mn-ea"/>
              <a:sym typeface="+mn-lt"/>
            </a:endParaRPr>
          </a:p>
        </p:txBody>
      </p:sp>
      <p:sp>
        <p:nvSpPr>
          <p:cNvPr id="41" name="TextBox 72">
            <a:extLst>
              <a:ext uri="{FF2B5EF4-FFF2-40B4-BE49-F238E27FC236}">
                <a16:creationId xmlns:a16="http://schemas.microsoft.com/office/drawing/2014/main" id="{E70640C0-B81B-46ED-B5C6-72DBD410147E}"/>
              </a:ext>
            </a:extLst>
          </p:cNvPr>
          <p:cNvSpPr txBox="1"/>
          <p:nvPr/>
        </p:nvSpPr>
        <p:spPr>
          <a:xfrm>
            <a:off x="1935984" y="1748393"/>
            <a:ext cx="205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TextBox 73">
            <a:extLst>
              <a:ext uri="{FF2B5EF4-FFF2-40B4-BE49-F238E27FC236}">
                <a16:creationId xmlns:a16="http://schemas.microsoft.com/office/drawing/2014/main" id="{249A1CFF-72D4-46AB-B349-71E9E5E7FF84}"/>
              </a:ext>
            </a:extLst>
          </p:cNvPr>
          <p:cNvSpPr txBox="1"/>
          <p:nvPr/>
        </p:nvSpPr>
        <p:spPr>
          <a:xfrm>
            <a:off x="1935985" y="2152995"/>
            <a:ext cx="269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3" name="TextBox 74">
            <a:extLst>
              <a:ext uri="{FF2B5EF4-FFF2-40B4-BE49-F238E27FC236}">
                <a16:creationId xmlns:a16="http://schemas.microsoft.com/office/drawing/2014/main" id="{26CD2612-E3C8-4D4E-8E4A-47DADE627FD6}"/>
              </a:ext>
            </a:extLst>
          </p:cNvPr>
          <p:cNvSpPr txBox="1"/>
          <p:nvPr/>
        </p:nvSpPr>
        <p:spPr>
          <a:xfrm>
            <a:off x="5853481" y="4271204"/>
            <a:ext cx="2279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4" name="TextBox 75">
            <a:extLst>
              <a:ext uri="{FF2B5EF4-FFF2-40B4-BE49-F238E27FC236}">
                <a16:creationId xmlns:a16="http://schemas.microsoft.com/office/drawing/2014/main" id="{80C42EBA-3C19-471E-8488-A8AC4A83272C}"/>
              </a:ext>
            </a:extLst>
          </p:cNvPr>
          <p:cNvSpPr txBox="1"/>
          <p:nvPr/>
        </p:nvSpPr>
        <p:spPr>
          <a:xfrm>
            <a:off x="5853482" y="4769420"/>
            <a:ext cx="417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7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4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3BA91B4-80DC-4973-ADFB-764C0DD796B1}"/>
              </a:ext>
            </a:extLst>
          </p:cNvPr>
          <p:cNvGrpSpPr/>
          <p:nvPr/>
        </p:nvGrpSpPr>
        <p:grpSpPr>
          <a:xfrm>
            <a:off x="3180481" y="1597233"/>
            <a:ext cx="5839543" cy="4332000"/>
            <a:chOff x="3116313" y="1597233"/>
            <a:chExt cx="5839543" cy="4332000"/>
          </a:xfrm>
        </p:grpSpPr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57B5FE1F-B0AD-4AA1-A4A0-23D44FE01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4244" y="1597233"/>
              <a:ext cx="4319586" cy="4332000"/>
            </a:xfrm>
            <a:prstGeom prst="ellipse">
              <a:avLst/>
            </a:prstGeom>
            <a:noFill/>
            <a:ln w="12700" cap="flat">
              <a:gradFill flip="none" rotWithShape="1">
                <a:gsLst>
                  <a:gs pos="0">
                    <a:srgbClr val="C83841"/>
                  </a:gs>
                  <a:gs pos="50000">
                    <a:srgbClr val="C83841"/>
                  </a:gs>
                  <a:gs pos="50000">
                    <a:srgbClr val="2A5A8B"/>
                  </a:gs>
                  <a:gs pos="100000">
                    <a:srgbClr val="2A5A8B"/>
                  </a:gs>
                </a:gsLst>
                <a:lin ang="0" scaled="1"/>
                <a:tileRect/>
              </a:gra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31" tIns="45715" rIns="91431" bIns="45715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AD358ACD-1A7E-4C9B-93A1-9D9665E4424B}"/>
                </a:ext>
              </a:extLst>
            </p:cNvPr>
            <p:cNvGrpSpPr/>
            <p:nvPr/>
          </p:nvGrpSpPr>
          <p:grpSpPr>
            <a:xfrm flipH="1">
              <a:off x="7967552" y="2334014"/>
              <a:ext cx="988304" cy="512990"/>
              <a:chOff x="10968080" y="2834540"/>
              <a:chExt cx="1020324" cy="465639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71548309-05C0-4E76-B18E-BD531C49A658}"/>
                  </a:ext>
                </a:extLst>
              </p:cNvPr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CCAD0587-ACDF-4E80-837F-6460B1414089}"/>
                    </a:ext>
                  </a:extLst>
                </p:cNvPr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rgbClr val="2A5A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00A15EF5-8BCE-46DA-9860-B67003F101FD}"/>
                    </a:ext>
                  </a:extLst>
                </p:cNvPr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rgbClr val="2A5A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405D2CEC-1156-4C77-A1BB-27D413791138}"/>
                  </a:ext>
                </a:extLst>
              </p:cNvPr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5A562EFA-2FAF-4870-A0D3-ED3E2EBEA372}"/>
                    </a:ext>
                  </a:extLst>
                </p:cNvPr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rgbClr val="2A5A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470F0E83-B5D6-4AB7-9245-066C6A5360E2}"/>
                    </a:ext>
                  </a:extLst>
                </p:cNvPr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D4FF968D-36B2-4364-BDA7-027688202A7C}"/>
                </a:ext>
              </a:extLst>
            </p:cNvPr>
            <p:cNvGrpSpPr/>
            <p:nvPr/>
          </p:nvGrpSpPr>
          <p:grpSpPr>
            <a:xfrm flipH="1" flipV="1">
              <a:off x="7908424" y="4865240"/>
              <a:ext cx="988304" cy="512992"/>
              <a:chOff x="10968080" y="2834540"/>
              <a:chExt cx="1020324" cy="465639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2F088B91-52B6-4749-9CE2-C09FDC8A9A83}"/>
                  </a:ext>
                </a:extLst>
              </p:cNvPr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7C8D645B-27B0-42FC-8AEA-EF88265DE9D1}"/>
                    </a:ext>
                  </a:extLst>
                </p:cNvPr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rgbClr val="2A5A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286E1987-304E-4E13-AE86-83D0CF4551C2}"/>
                    </a:ext>
                  </a:extLst>
                </p:cNvPr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rgbClr val="2A5A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903B6CA3-63B3-4923-A70A-CD6E3F98CB08}"/>
                  </a:ext>
                </a:extLst>
              </p:cNvPr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24BB077F-2017-46B1-9059-E3DEBB6922C4}"/>
                    </a:ext>
                  </a:extLst>
                </p:cNvPr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rgbClr val="2A5A8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F40A6550-6C64-4A8E-97B7-3DD0B6D12D24}"/>
                    </a:ext>
                  </a:extLst>
                </p:cNvPr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AD833C2-387B-4DFD-9CC4-0CB61DD9F01C}"/>
                </a:ext>
              </a:extLst>
            </p:cNvPr>
            <p:cNvGrpSpPr/>
            <p:nvPr/>
          </p:nvGrpSpPr>
          <p:grpSpPr>
            <a:xfrm flipH="1" flipV="1">
              <a:off x="3116315" y="2509680"/>
              <a:ext cx="1124081" cy="142897"/>
              <a:chOff x="3407502" y="4686698"/>
              <a:chExt cx="1055154" cy="60148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68CFD0AB-CC26-4B44-A409-7A8CB1BEFC8D}"/>
                  </a:ext>
                </a:extLst>
              </p:cNvPr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line">
                <a:avLst/>
              </a:prstGeom>
              <a:ln>
                <a:solidFill>
                  <a:srgbClr val="C838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3207619F-BA26-447A-8677-1D587BB9973D}"/>
                  </a:ext>
                </a:extLst>
              </p:cNvPr>
              <p:cNvCxnSpPr/>
              <p:nvPr/>
            </p:nvCxnSpPr>
            <p:spPr>
              <a:xfrm>
                <a:off x="3548256" y="4746846"/>
                <a:ext cx="914400" cy="0"/>
              </a:xfrm>
              <a:prstGeom prst="line">
                <a:avLst/>
              </a:prstGeom>
              <a:ln>
                <a:solidFill>
                  <a:srgbClr val="C838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F5C08F3-06D6-4DB9-A87E-D47A4F2D6412}"/>
                </a:ext>
              </a:extLst>
            </p:cNvPr>
            <p:cNvGrpSpPr/>
            <p:nvPr/>
          </p:nvGrpSpPr>
          <p:grpSpPr>
            <a:xfrm>
              <a:off x="3116313" y="2258124"/>
              <a:ext cx="50369" cy="512990"/>
              <a:chOff x="3034140" y="2463978"/>
              <a:chExt cx="45720" cy="465639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5F952D46-1DAF-4D72-84DC-DDFDA75EF92C}"/>
                  </a:ext>
                </a:extLst>
              </p:cNvPr>
              <p:cNvCxnSpPr/>
              <p:nvPr/>
            </p:nvCxnSpPr>
            <p:spPr>
              <a:xfrm>
                <a:off x="3058867" y="2463978"/>
                <a:ext cx="0" cy="465639"/>
              </a:xfrm>
              <a:prstGeom prst="line">
                <a:avLst/>
              </a:prstGeom>
              <a:ln>
                <a:solidFill>
                  <a:srgbClr val="C8384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AAB84537-E53E-4143-A9A1-74281317B91E}"/>
                  </a:ext>
                </a:extLst>
              </p:cNvPr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2F3980E-8DF3-4AAF-BB79-FE1E01DB2119}"/>
                </a:ext>
              </a:extLst>
            </p:cNvPr>
            <p:cNvGrpSpPr/>
            <p:nvPr/>
          </p:nvGrpSpPr>
          <p:grpSpPr>
            <a:xfrm flipV="1">
              <a:off x="3141497" y="4865247"/>
              <a:ext cx="1095876" cy="512991"/>
              <a:chOff x="10968080" y="2834540"/>
              <a:chExt cx="1020324" cy="465639"/>
            </a:xfrm>
          </p:grpSpPr>
          <p:grpSp>
            <p:nvGrpSpPr>
              <p:cNvPr id="35" name="组合 34">
                <a:extLst>
                  <a:ext uri="{FF2B5EF4-FFF2-40B4-BE49-F238E27FC236}">
                    <a16:creationId xmlns:a16="http://schemas.microsoft.com/office/drawing/2014/main" id="{44596494-E525-46BF-A32B-31B167AB5A10}"/>
                  </a:ext>
                </a:extLst>
              </p:cNvPr>
              <p:cNvGrpSpPr/>
              <p:nvPr/>
            </p:nvGrpSpPr>
            <p:grpSpPr>
              <a:xfrm flipH="1" flipV="1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A8AC1A10-09F8-4A76-AC90-6D9788551ED1}"/>
                    </a:ext>
                  </a:extLst>
                </p:cNvPr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line">
                  <a:avLst/>
                </a:prstGeom>
                <a:ln>
                  <a:solidFill>
                    <a:srgbClr val="C838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306A4C35-89EE-47AB-BBF5-0757712B07D8}"/>
                    </a:ext>
                  </a:extLst>
                </p:cNvPr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line">
                  <a:avLst/>
                </a:prstGeom>
                <a:ln>
                  <a:solidFill>
                    <a:srgbClr val="C838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2703A2B0-8502-47E8-AAE3-2CC49119C4F9}"/>
                  </a:ext>
                </a:extLst>
              </p:cNvPr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BB5D0842-BB16-40B5-8280-B1B8F0571C1E}"/>
                    </a:ext>
                  </a:extLst>
                </p:cNvPr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line">
                  <a:avLst/>
                </a:prstGeom>
                <a:ln>
                  <a:solidFill>
                    <a:srgbClr val="C8384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72C27190-488C-4C0C-857A-5730F4FEC485}"/>
                    </a:ext>
                  </a:extLst>
                </p:cNvPr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solidFill>
                  <a:srgbClr val="00CC66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078CDFD2-0F2E-4320-A7C8-7E091DB4D892}"/>
                </a:ext>
              </a:extLst>
            </p:cNvPr>
            <p:cNvSpPr/>
            <p:nvPr/>
          </p:nvSpPr>
          <p:spPr bwMode="auto">
            <a:xfrm>
              <a:off x="4426750" y="2160504"/>
              <a:ext cx="1500850" cy="1512224"/>
            </a:xfrm>
            <a:custGeom>
              <a:avLst/>
              <a:gdLst>
                <a:gd name="T0" fmla="*/ 33 w 66"/>
                <a:gd name="T1" fmla="*/ 0 h 66"/>
                <a:gd name="T2" fmla="*/ 66 w 66"/>
                <a:gd name="T3" fmla="*/ 33 h 66"/>
                <a:gd name="T4" fmla="*/ 64 w 66"/>
                <a:gd name="T5" fmla="*/ 46 h 66"/>
                <a:gd name="T6" fmla="*/ 50 w 66"/>
                <a:gd name="T7" fmla="*/ 36 h 66"/>
                <a:gd name="T8" fmla="*/ 50 w 66"/>
                <a:gd name="T9" fmla="*/ 33 h 66"/>
                <a:gd name="T10" fmla="*/ 33 w 66"/>
                <a:gd name="T11" fmla="*/ 16 h 66"/>
                <a:gd name="T12" fmla="*/ 16 w 66"/>
                <a:gd name="T13" fmla="*/ 33 h 66"/>
                <a:gd name="T14" fmla="*/ 33 w 66"/>
                <a:gd name="T15" fmla="*/ 50 h 66"/>
                <a:gd name="T16" fmla="*/ 34 w 66"/>
                <a:gd name="T17" fmla="*/ 50 h 66"/>
                <a:gd name="T18" fmla="*/ 34 w 66"/>
                <a:gd name="T19" fmla="*/ 51 h 66"/>
                <a:gd name="T20" fmla="*/ 42 w 66"/>
                <a:gd name="T21" fmla="*/ 65 h 66"/>
                <a:gd name="T22" fmla="*/ 33 w 66"/>
                <a:gd name="T23" fmla="*/ 66 h 66"/>
                <a:gd name="T24" fmla="*/ 0 w 66"/>
                <a:gd name="T25" fmla="*/ 33 h 66"/>
                <a:gd name="T26" fmla="*/ 33 w 66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51" y="0"/>
                    <a:pt x="66" y="15"/>
                    <a:pt x="66" y="33"/>
                  </a:cubicBezTo>
                  <a:cubicBezTo>
                    <a:pt x="66" y="38"/>
                    <a:pt x="66" y="42"/>
                    <a:pt x="64" y="46"/>
                  </a:cubicBezTo>
                  <a:cubicBezTo>
                    <a:pt x="62" y="40"/>
                    <a:pt x="56" y="36"/>
                    <a:pt x="50" y="36"/>
                  </a:cubicBezTo>
                  <a:cubicBezTo>
                    <a:pt x="50" y="35"/>
                    <a:pt x="50" y="34"/>
                    <a:pt x="50" y="33"/>
                  </a:cubicBezTo>
                  <a:cubicBezTo>
                    <a:pt x="50" y="24"/>
                    <a:pt x="42" y="16"/>
                    <a:pt x="33" y="16"/>
                  </a:cubicBezTo>
                  <a:cubicBezTo>
                    <a:pt x="24" y="16"/>
                    <a:pt x="16" y="24"/>
                    <a:pt x="16" y="33"/>
                  </a:cubicBezTo>
                  <a:cubicBezTo>
                    <a:pt x="16" y="42"/>
                    <a:pt x="24" y="50"/>
                    <a:pt x="33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1"/>
                    <a:pt x="34" y="51"/>
                  </a:cubicBezTo>
                  <a:cubicBezTo>
                    <a:pt x="34" y="57"/>
                    <a:pt x="37" y="63"/>
                    <a:pt x="42" y="65"/>
                  </a:cubicBezTo>
                  <a:cubicBezTo>
                    <a:pt x="39" y="66"/>
                    <a:pt x="36" y="66"/>
                    <a:pt x="33" y="66"/>
                  </a:cubicBezTo>
                  <a:cubicBezTo>
                    <a:pt x="15" y="66"/>
                    <a:pt x="0" y="51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C8384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31" tIns="45715" rIns="91431" bIns="45715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A4F24060-D93C-4DE4-9AAB-09950D414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392" y="3036005"/>
              <a:ext cx="591244" cy="591245"/>
            </a:xfrm>
            <a:prstGeom prst="ellipse">
              <a:avLst/>
            </a:prstGeom>
            <a:solidFill>
              <a:srgbClr val="C8384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CA00C0D-52BD-4A4C-87A8-C35190664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392" y="3036005"/>
              <a:ext cx="591244" cy="591245"/>
            </a:xfrm>
            <a:prstGeom prst="ellipse">
              <a:avLst/>
            </a:prstGeom>
            <a:noFill/>
            <a:ln w="4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5" name="文本框 11">
              <a:extLst>
                <a:ext uri="{FF2B5EF4-FFF2-40B4-BE49-F238E27FC236}">
                  <a16:creationId xmlns:a16="http://schemas.microsoft.com/office/drawing/2014/main" id="{1CBFDDEC-4931-47CE-976A-74439D9621A7}"/>
                </a:ext>
              </a:extLst>
            </p:cNvPr>
            <p:cNvSpPr txBox="1"/>
            <p:nvPr/>
          </p:nvSpPr>
          <p:spPr>
            <a:xfrm>
              <a:off x="5305929" y="3013264"/>
              <a:ext cx="47374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32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HK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0F7000F9-3D34-40BA-9EA3-2DDBD6851850}"/>
                </a:ext>
              </a:extLst>
            </p:cNvPr>
            <p:cNvSpPr/>
            <p:nvPr/>
          </p:nvSpPr>
          <p:spPr bwMode="auto">
            <a:xfrm>
              <a:off x="6177737" y="2160504"/>
              <a:ext cx="1523590" cy="1512224"/>
            </a:xfrm>
            <a:custGeom>
              <a:avLst/>
              <a:gdLst>
                <a:gd name="T0" fmla="*/ 34 w 67"/>
                <a:gd name="T1" fmla="*/ 0 h 66"/>
                <a:gd name="T2" fmla="*/ 0 w 67"/>
                <a:gd name="T3" fmla="*/ 33 h 66"/>
                <a:gd name="T4" fmla="*/ 3 w 67"/>
                <a:gd name="T5" fmla="*/ 46 h 66"/>
                <a:gd name="T6" fmla="*/ 17 w 67"/>
                <a:gd name="T7" fmla="*/ 36 h 66"/>
                <a:gd name="T8" fmla="*/ 17 w 67"/>
                <a:gd name="T9" fmla="*/ 33 h 66"/>
                <a:gd name="T10" fmla="*/ 34 w 67"/>
                <a:gd name="T11" fmla="*/ 16 h 66"/>
                <a:gd name="T12" fmla="*/ 51 w 67"/>
                <a:gd name="T13" fmla="*/ 33 h 66"/>
                <a:gd name="T14" fmla="*/ 34 w 67"/>
                <a:gd name="T15" fmla="*/ 50 h 66"/>
                <a:gd name="T16" fmla="*/ 33 w 67"/>
                <a:gd name="T17" fmla="*/ 50 h 66"/>
                <a:gd name="T18" fmla="*/ 33 w 67"/>
                <a:gd name="T19" fmla="*/ 51 h 66"/>
                <a:gd name="T20" fmla="*/ 24 w 67"/>
                <a:gd name="T21" fmla="*/ 65 h 66"/>
                <a:gd name="T22" fmla="*/ 34 w 67"/>
                <a:gd name="T23" fmla="*/ 66 h 66"/>
                <a:gd name="T24" fmla="*/ 67 w 67"/>
                <a:gd name="T25" fmla="*/ 33 h 66"/>
                <a:gd name="T26" fmla="*/ 34 w 67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6">
                  <a:moveTo>
                    <a:pt x="34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38"/>
                    <a:pt x="1" y="42"/>
                    <a:pt x="3" y="46"/>
                  </a:cubicBezTo>
                  <a:cubicBezTo>
                    <a:pt x="5" y="40"/>
                    <a:pt x="11" y="36"/>
                    <a:pt x="17" y="36"/>
                  </a:cubicBezTo>
                  <a:cubicBezTo>
                    <a:pt x="17" y="35"/>
                    <a:pt x="17" y="34"/>
                    <a:pt x="17" y="33"/>
                  </a:cubicBezTo>
                  <a:cubicBezTo>
                    <a:pt x="17" y="24"/>
                    <a:pt x="24" y="16"/>
                    <a:pt x="34" y="16"/>
                  </a:cubicBezTo>
                  <a:cubicBezTo>
                    <a:pt x="43" y="16"/>
                    <a:pt x="51" y="24"/>
                    <a:pt x="51" y="33"/>
                  </a:cubicBezTo>
                  <a:cubicBezTo>
                    <a:pt x="51" y="42"/>
                    <a:pt x="43" y="50"/>
                    <a:pt x="34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1"/>
                    <a:pt x="33" y="51"/>
                  </a:cubicBezTo>
                  <a:cubicBezTo>
                    <a:pt x="33" y="57"/>
                    <a:pt x="29" y="63"/>
                    <a:pt x="24" y="65"/>
                  </a:cubicBezTo>
                  <a:cubicBezTo>
                    <a:pt x="27" y="66"/>
                    <a:pt x="30" y="66"/>
                    <a:pt x="34" y="66"/>
                  </a:cubicBezTo>
                  <a:cubicBezTo>
                    <a:pt x="52" y="66"/>
                    <a:pt x="67" y="51"/>
                    <a:pt x="67" y="33"/>
                  </a:cubicBezTo>
                  <a:cubicBezTo>
                    <a:pt x="67" y="15"/>
                    <a:pt x="52" y="0"/>
                    <a:pt x="34" y="0"/>
                  </a:cubicBezTo>
                  <a:close/>
                </a:path>
              </a:pathLst>
            </a:custGeom>
            <a:solidFill>
              <a:srgbClr val="2A5A8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31" tIns="45715" rIns="91431" bIns="45715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87D73031-1ADC-4727-9A99-A8669C1AA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699" y="3036005"/>
              <a:ext cx="591244" cy="591245"/>
            </a:xfrm>
            <a:prstGeom prst="ellipse">
              <a:avLst/>
            </a:prstGeom>
            <a:solidFill>
              <a:srgbClr val="2A5A8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28" name="文本框 11">
              <a:extLst>
                <a:ext uri="{FF2B5EF4-FFF2-40B4-BE49-F238E27FC236}">
                  <a16:creationId xmlns:a16="http://schemas.microsoft.com/office/drawing/2014/main" id="{F90A8399-67AC-4192-B912-077527487699}"/>
                </a:ext>
              </a:extLst>
            </p:cNvPr>
            <p:cNvSpPr txBox="1"/>
            <p:nvPr/>
          </p:nvSpPr>
          <p:spPr>
            <a:xfrm>
              <a:off x="6375715" y="3036005"/>
              <a:ext cx="3705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32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HK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E419DF22-4E32-4DC6-BE9D-F994D88292B6}"/>
                </a:ext>
              </a:extLst>
            </p:cNvPr>
            <p:cNvSpPr/>
            <p:nvPr/>
          </p:nvSpPr>
          <p:spPr bwMode="auto">
            <a:xfrm>
              <a:off x="4426750" y="3854643"/>
              <a:ext cx="1500850" cy="1523591"/>
            </a:xfrm>
            <a:custGeom>
              <a:avLst/>
              <a:gdLst>
                <a:gd name="T0" fmla="*/ 33 w 66"/>
                <a:gd name="T1" fmla="*/ 67 h 67"/>
                <a:gd name="T2" fmla="*/ 66 w 66"/>
                <a:gd name="T3" fmla="*/ 33 h 67"/>
                <a:gd name="T4" fmla="*/ 64 w 66"/>
                <a:gd name="T5" fmla="*/ 20 h 67"/>
                <a:gd name="T6" fmla="*/ 50 w 66"/>
                <a:gd name="T7" fmla="*/ 30 h 67"/>
                <a:gd name="T8" fmla="*/ 50 w 66"/>
                <a:gd name="T9" fmla="*/ 33 h 67"/>
                <a:gd name="T10" fmla="*/ 33 w 66"/>
                <a:gd name="T11" fmla="*/ 50 h 67"/>
                <a:gd name="T12" fmla="*/ 16 w 66"/>
                <a:gd name="T13" fmla="*/ 33 h 67"/>
                <a:gd name="T14" fmla="*/ 33 w 66"/>
                <a:gd name="T15" fmla="*/ 17 h 67"/>
                <a:gd name="T16" fmla="*/ 34 w 66"/>
                <a:gd name="T17" fmla="*/ 17 h 67"/>
                <a:gd name="T18" fmla="*/ 34 w 66"/>
                <a:gd name="T19" fmla="*/ 15 h 67"/>
                <a:gd name="T20" fmla="*/ 42 w 66"/>
                <a:gd name="T21" fmla="*/ 1 h 67"/>
                <a:gd name="T22" fmla="*/ 33 w 66"/>
                <a:gd name="T23" fmla="*/ 0 h 67"/>
                <a:gd name="T24" fmla="*/ 0 w 66"/>
                <a:gd name="T25" fmla="*/ 33 h 67"/>
                <a:gd name="T26" fmla="*/ 33 w 66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67">
                  <a:moveTo>
                    <a:pt x="33" y="67"/>
                  </a:moveTo>
                  <a:cubicBezTo>
                    <a:pt x="51" y="67"/>
                    <a:pt x="66" y="52"/>
                    <a:pt x="66" y="33"/>
                  </a:cubicBezTo>
                  <a:cubicBezTo>
                    <a:pt x="66" y="29"/>
                    <a:pt x="66" y="24"/>
                    <a:pt x="64" y="20"/>
                  </a:cubicBezTo>
                  <a:cubicBezTo>
                    <a:pt x="62" y="26"/>
                    <a:pt x="56" y="30"/>
                    <a:pt x="50" y="30"/>
                  </a:cubicBezTo>
                  <a:cubicBezTo>
                    <a:pt x="50" y="31"/>
                    <a:pt x="50" y="32"/>
                    <a:pt x="50" y="33"/>
                  </a:cubicBezTo>
                  <a:cubicBezTo>
                    <a:pt x="50" y="43"/>
                    <a:pt x="42" y="50"/>
                    <a:pt x="33" y="50"/>
                  </a:cubicBezTo>
                  <a:cubicBezTo>
                    <a:pt x="24" y="50"/>
                    <a:pt x="16" y="43"/>
                    <a:pt x="16" y="33"/>
                  </a:cubicBezTo>
                  <a:cubicBezTo>
                    <a:pt x="16" y="24"/>
                    <a:pt x="24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9"/>
                    <a:pt x="37" y="4"/>
                    <a:pt x="42" y="1"/>
                  </a:cubicBezTo>
                  <a:cubicBezTo>
                    <a:pt x="39" y="0"/>
                    <a:pt x="36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2"/>
                    <a:pt x="15" y="67"/>
                    <a:pt x="33" y="67"/>
                  </a:cubicBezTo>
                  <a:close/>
                </a:path>
              </a:pathLst>
            </a:custGeom>
            <a:solidFill>
              <a:srgbClr val="C8384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31" tIns="45715" rIns="91431" bIns="45715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0" name="Oval 36">
              <a:extLst>
                <a:ext uri="{FF2B5EF4-FFF2-40B4-BE49-F238E27FC236}">
                  <a16:creationId xmlns:a16="http://schemas.microsoft.com/office/drawing/2014/main" id="{7E4D1A42-E859-4E8F-928F-25CCE50C4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391" y="3900127"/>
              <a:ext cx="591244" cy="591244"/>
            </a:xfrm>
            <a:prstGeom prst="ellipse">
              <a:avLst/>
            </a:prstGeom>
            <a:solidFill>
              <a:srgbClr val="C8384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1" name="文本框 11">
              <a:extLst>
                <a:ext uri="{FF2B5EF4-FFF2-40B4-BE49-F238E27FC236}">
                  <a16:creationId xmlns:a16="http://schemas.microsoft.com/office/drawing/2014/main" id="{3E8D8C6C-410B-47B7-A852-80A7EB4E4CAA}"/>
                </a:ext>
              </a:extLst>
            </p:cNvPr>
            <p:cNvSpPr txBox="1"/>
            <p:nvPr/>
          </p:nvSpPr>
          <p:spPr>
            <a:xfrm>
              <a:off x="5355094" y="3900127"/>
              <a:ext cx="3705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32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HK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77B72A0C-A6DF-49AD-A617-E74BA6ACF411}"/>
                </a:ext>
              </a:extLst>
            </p:cNvPr>
            <p:cNvSpPr/>
            <p:nvPr/>
          </p:nvSpPr>
          <p:spPr bwMode="auto">
            <a:xfrm>
              <a:off x="6177737" y="3854643"/>
              <a:ext cx="1523590" cy="1523591"/>
            </a:xfrm>
            <a:custGeom>
              <a:avLst/>
              <a:gdLst>
                <a:gd name="T0" fmla="*/ 34 w 67"/>
                <a:gd name="T1" fmla="*/ 67 h 67"/>
                <a:gd name="T2" fmla="*/ 0 w 67"/>
                <a:gd name="T3" fmla="*/ 33 h 67"/>
                <a:gd name="T4" fmla="*/ 3 w 67"/>
                <a:gd name="T5" fmla="*/ 20 h 67"/>
                <a:gd name="T6" fmla="*/ 17 w 67"/>
                <a:gd name="T7" fmla="*/ 30 h 67"/>
                <a:gd name="T8" fmla="*/ 17 w 67"/>
                <a:gd name="T9" fmla="*/ 33 h 67"/>
                <a:gd name="T10" fmla="*/ 34 w 67"/>
                <a:gd name="T11" fmla="*/ 50 h 67"/>
                <a:gd name="T12" fmla="*/ 51 w 67"/>
                <a:gd name="T13" fmla="*/ 33 h 67"/>
                <a:gd name="T14" fmla="*/ 34 w 67"/>
                <a:gd name="T15" fmla="*/ 17 h 67"/>
                <a:gd name="T16" fmla="*/ 33 w 67"/>
                <a:gd name="T17" fmla="*/ 17 h 67"/>
                <a:gd name="T18" fmla="*/ 33 w 67"/>
                <a:gd name="T19" fmla="*/ 15 h 67"/>
                <a:gd name="T20" fmla="*/ 24 w 67"/>
                <a:gd name="T21" fmla="*/ 1 h 67"/>
                <a:gd name="T22" fmla="*/ 34 w 67"/>
                <a:gd name="T23" fmla="*/ 0 h 67"/>
                <a:gd name="T24" fmla="*/ 67 w 67"/>
                <a:gd name="T25" fmla="*/ 33 h 67"/>
                <a:gd name="T26" fmla="*/ 34 w 67"/>
                <a:gd name="T2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7">
                  <a:moveTo>
                    <a:pt x="34" y="67"/>
                  </a:moveTo>
                  <a:cubicBezTo>
                    <a:pt x="15" y="67"/>
                    <a:pt x="0" y="52"/>
                    <a:pt x="0" y="33"/>
                  </a:cubicBezTo>
                  <a:cubicBezTo>
                    <a:pt x="0" y="29"/>
                    <a:pt x="1" y="24"/>
                    <a:pt x="3" y="20"/>
                  </a:cubicBezTo>
                  <a:cubicBezTo>
                    <a:pt x="5" y="26"/>
                    <a:pt x="11" y="30"/>
                    <a:pt x="17" y="30"/>
                  </a:cubicBezTo>
                  <a:cubicBezTo>
                    <a:pt x="17" y="31"/>
                    <a:pt x="17" y="32"/>
                    <a:pt x="17" y="33"/>
                  </a:cubicBezTo>
                  <a:cubicBezTo>
                    <a:pt x="17" y="43"/>
                    <a:pt x="24" y="50"/>
                    <a:pt x="34" y="50"/>
                  </a:cubicBezTo>
                  <a:cubicBezTo>
                    <a:pt x="43" y="50"/>
                    <a:pt x="51" y="43"/>
                    <a:pt x="51" y="33"/>
                  </a:cubicBezTo>
                  <a:cubicBezTo>
                    <a:pt x="51" y="24"/>
                    <a:pt x="43" y="17"/>
                    <a:pt x="34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6"/>
                    <a:pt x="33" y="16"/>
                    <a:pt x="33" y="15"/>
                  </a:cubicBezTo>
                  <a:cubicBezTo>
                    <a:pt x="33" y="9"/>
                    <a:pt x="29" y="4"/>
                    <a:pt x="24" y="1"/>
                  </a:cubicBezTo>
                  <a:cubicBezTo>
                    <a:pt x="27" y="0"/>
                    <a:pt x="30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52"/>
                    <a:pt x="52" y="67"/>
                    <a:pt x="34" y="67"/>
                  </a:cubicBezTo>
                  <a:close/>
                </a:path>
              </a:pathLst>
            </a:custGeom>
            <a:solidFill>
              <a:srgbClr val="2A5A8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31" tIns="45715" rIns="91431" bIns="45715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3" name="Oval 40">
              <a:extLst>
                <a:ext uri="{FF2B5EF4-FFF2-40B4-BE49-F238E27FC236}">
                  <a16:creationId xmlns:a16="http://schemas.microsoft.com/office/drawing/2014/main" id="{BBE86DC9-D3D6-4299-B84C-AB1D263EB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8699" y="3900127"/>
              <a:ext cx="591244" cy="591244"/>
            </a:xfrm>
            <a:prstGeom prst="ellipse">
              <a:avLst/>
            </a:prstGeom>
            <a:solidFill>
              <a:srgbClr val="2A5A8B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34" name="文本框 11">
              <a:extLst>
                <a:ext uri="{FF2B5EF4-FFF2-40B4-BE49-F238E27FC236}">
                  <a16:creationId xmlns:a16="http://schemas.microsoft.com/office/drawing/2014/main" id="{30C0AF22-0664-4795-8CCF-CAC173E30540}"/>
                </a:ext>
              </a:extLst>
            </p:cNvPr>
            <p:cNvSpPr txBox="1"/>
            <p:nvPr/>
          </p:nvSpPr>
          <p:spPr>
            <a:xfrm>
              <a:off x="6365013" y="3904186"/>
              <a:ext cx="370527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HK" sz="32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HK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50F9D03D-2F63-4E4D-8974-1E78014EF299}"/>
              </a:ext>
            </a:extLst>
          </p:cNvPr>
          <p:cNvSpPr txBox="1"/>
          <p:nvPr/>
        </p:nvSpPr>
        <p:spPr>
          <a:xfrm>
            <a:off x="771032" y="2123000"/>
            <a:ext cx="233513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31F8E9C-08BB-4559-BE34-9857560C9615}"/>
              </a:ext>
            </a:extLst>
          </p:cNvPr>
          <p:cNvSpPr txBox="1"/>
          <p:nvPr/>
        </p:nvSpPr>
        <p:spPr>
          <a:xfrm>
            <a:off x="771031" y="4737015"/>
            <a:ext cx="2271815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CA972FBD-49A0-4BBC-84E1-422D30DBB8D5}"/>
              </a:ext>
            </a:extLst>
          </p:cNvPr>
          <p:cNvSpPr txBox="1"/>
          <p:nvPr/>
        </p:nvSpPr>
        <p:spPr>
          <a:xfrm>
            <a:off x="9146277" y="2205788"/>
            <a:ext cx="242287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44834C1-3719-4E39-9FC6-DCA4DF478E78}"/>
              </a:ext>
            </a:extLst>
          </p:cNvPr>
          <p:cNvSpPr txBox="1"/>
          <p:nvPr/>
        </p:nvSpPr>
        <p:spPr>
          <a:xfrm>
            <a:off x="9146277" y="4745408"/>
            <a:ext cx="2422871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99276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6" grpId="0" bldLvl="0"/>
      <p:bldP spid="67" grpId="0" bldLvl="0"/>
      <p:bldP spid="68" grpId="0" bldLvl="0"/>
      <p:bldP spid="69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171949" y="1232646"/>
            <a:ext cx="3895725" cy="4630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半闭框 37"/>
          <p:cNvSpPr/>
          <p:nvPr/>
        </p:nvSpPr>
        <p:spPr>
          <a:xfrm>
            <a:off x="92467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半闭框 38"/>
          <p:cNvSpPr/>
          <p:nvPr/>
        </p:nvSpPr>
        <p:spPr>
          <a:xfrm rot="16200000">
            <a:off x="92467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半闭框 39"/>
          <p:cNvSpPr/>
          <p:nvPr/>
        </p:nvSpPr>
        <p:spPr>
          <a:xfrm rot="10800000">
            <a:off x="11157733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半闭框 40"/>
          <p:cNvSpPr/>
          <p:nvPr/>
        </p:nvSpPr>
        <p:spPr>
          <a:xfrm rot="5400000">
            <a:off x="11157733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0372" y="4056348"/>
            <a:ext cx="4979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986" y="1653885"/>
            <a:ext cx="23679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76655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79978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4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39" grpId="0" animBg="1"/>
      <p:bldP spid="40" grpId="0" animBg="1"/>
      <p:bldP spid="41" grpId="0" animBg="1"/>
      <p:bldP spid="3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4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8EC8AF-4F39-4EC7-B1BA-FA285180FD74}"/>
              </a:ext>
            </a:extLst>
          </p:cNvPr>
          <p:cNvGrpSpPr/>
          <p:nvPr/>
        </p:nvGrpSpPr>
        <p:grpSpPr>
          <a:xfrm>
            <a:off x="1536032" y="2075532"/>
            <a:ext cx="9144000" cy="2508586"/>
            <a:chOff x="1524000" y="2268042"/>
            <a:chExt cx="9144000" cy="250858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D667463-C663-4175-9A1F-C6B5F0275521}"/>
                </a:ext>
              </a:extLst>
            </p:cNvPr>
            <p:cNvSpPr/>
            <p:nvPr/>
          </p:nvSpPr>
          <p:spPr>
            <a:xfrm>
              <a:off x="1524000" y="2606055"/>
              <a:ext cx="9144000" cy="1832559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6CF8698-73DD-4CB4-AFCB-C83536D5816B}"/>
                </a:ext>
              </a:extLst>
            </p:cNvPr>
            <p:cNvSpPr/>
            <p:nvPr/>
          </p:nvSpPr>
          <p:spPr>
            <a:xfrm>
              <a:off x="4185987" y="2268042"/>
              <a:ext cx="1913585" cy="1254293"/>
            </a:xfrm>
            <a:prstGeom prst="rect">
              <a:avLst/>
            </a:prstGeom>
            <a:solidFill>
              <a:srgbClr val="C8384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E4C8258-98F5-4354-B623-7E0254983FE2}"/>
                </a:ext>
              </a:extLst>
            </p:cNvPr>
            <p:cNvSpPr/>
            <p:nvPr/>
          </p:nvSpPr>
          <p:spPr>
            <a:xfrm>
              <a:off x="6099572" y="2268042"/>
              <a:ext cx="1913585" cy="1254293"/>
            </a:xfrm>
            <a:prstGeom prst="rect">
              <a:avLst/>
            </a:prstGeom>
            <a:solidFill>
              <a:srgbClr val="2A5A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8025B70-4DF4-4093-93A6-BB112D8400EA}"/>
                </a:ext>
              </a:extLst>
            </p:cNvPr>
            <p:cNvSpPr/>
            <p:nvPr/>
          </p:nvSpPr>
          <p:spPr>
            <a:xfrm>
              <a:off x="4185987" y="3522335"/>
              <a:ext cx="1913585" cy="1254293"/>
            </a:xfrm>
            <a:prstGeom prst="rect">
              <a:avLst/>
            </a:prstGeom>
            <a:solidFill>
              <a:srgbClr val="C8384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52BAD0C-776C-4D34-94FC-9A045E89038B}"/>
                </a:ext>
              </a:extLst>
            </p:cNvPr>
            <p:cNvSpPr/>
            <p:nvPr/>
          </p:nvSpPr>
          <p:spPr>
            <a:xfrm>
              <a:off x="6099572" y="3522335"/>
              <a:ext cx="1913585" cy="1254293"/>
            </a:xfrm>
            <a:prstGeom prst="rect">
              <a:avLst/>
            </a:prstGeom>
            <a:solidFill>
              <a:srgbClr val="2A5A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315F76A-C900-49FA-9F41-EDA6BF4ED713}"/>
                </a:ext>
              </a:extLst>
            </p:cNvPr>
            <p:cNvSpPr/>
            <p:nvPr/>
          </p:nvSpPr>
          <p:spPr>
            <a:xfrm>
              <a:off x="4312255" y="2829280"/>
              <a:ext cx="17801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5C127D2-56BE-4E1A-A5EF-F23BB3496CB4}"/>
                </a:ext>
              </a:extLst>
            </p:cNvPr>
            <p:cNvSpPr/>
            <p:nvPr/>
          </p:nvSpPr>
          <p:spPr>
            <a:xfrm>
              <a:off x="6225839" y="2829280"/>
              <a:ext cx="17801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21E35A4-C620-4DF4-94E1-6F82E99CED4C}"/>
                </a:ext>
              </a:extLst>
            </p:cNvPr>
            <p:cNvSpPr/>
            <p:nvPr/>
          </p:nvSpPr>
          <p:spPr>
            <a:xfrm>
              <a:off x="4312255" y="4029912"/>
              <a:ext cx="17801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DB0655D-480E-4093-952C-8B717FF8244B}"/>
                </a:ext>
              </a:extLst>
            </p:cNvPr>
            <p:cNvSpPr/>
            <p:nvPr/>
          </p:nvSpPr>
          <p:spPr>
            <a:xfrm>
              <a:off x="6225840" y="4029912"/>
              <a:ext cx="17801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F3FC000-E1D8-43DD-B9ED-B60559A0A8DC}"/>
                </a:ext>
              </a:extLst>
            </p:cNvPr>
            <p:cNvSpPr/>
            <p:nvPr/>
          </p:nvSpPr>
          <p:spPr>
            <a:xfrm>
              <a:off x="4312255" y="2575491"/>
              <a:ext cx="1661048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en-US" sz="14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9698DFE-956B-49E6-9150-43D02358FB34}"/>
                </a:ext>
              </a:extLst>
            </p:cNvPr>
            <p:cNvSpPr/>
            <p:nvPr/>
          </p:nvSpPr>
          <p:spPr>
            <a:xfrm>
              <a:off x="6225840" y="2575491"/>
              <a:ext cx="1661048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63BA5C3-D65F-403E-873E-B48772F9E67D}"/>
                </a:ext>
              </a:extLst>
            </p:cNvPr>
            <p:cNvSpPr/>
            <p:nvPr/>
          </p:nvSpPr>
          <p:spPr>
            <a:xfrm>
              <a:off x="4312255" y="3776123"/>
              <a:ext cx="1661048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5306286-A47F-49AD-9A8C-CE820B41178D}"/>
                </a:ext>
              </a:extLst>
            </p:cNvPr>
            <p:cNvSpPr/>
            <p:nvPr/>
          </p:nvSpPr>
          <p:spPr>
            <a:xfrm>
              <a:off x="6225840" y="3776123"/>
              <a:ext cx="1661048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sz="14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9EEF621-6E60-45B8-A627-DB4080D83E64}"/>
                </a:ext>
              </a:extLst>
            </p:cNvPr>
            <p:cNvSpPr/>
            <p:nvPr/>
          </p:nvSpPr>
          <p:spPr>
            <a:xfrm>
              <a:off x="5786939" y="3213274"/>
              <a:ext cx="618122" cy="618122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kern="0" dirty="0">
                  <a:solidFill>
                    <a:prstClr val="black"/>
                  </a:solidFill>
                  <a:cs typeface="+mn-ea"/>
                  <a:sym typeface="+mn-lt"/>
                </a:rPr>
                <a:t>text</a:t>
              </a:r>
              <a:endParaRPr lang="zh-CN" altLang="en-US" sz="1400" b="1" kern="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Freeform 12">
            <a:extLst>
              <a:ext uri="{FF2B5EF4-FFF2-40B4-BE49-F238E27FC236}">
                <a16:creationId xmlns:a16="http://schemas.microsoft.com/office/drawing/2014/main" id="{CA114B70-E54C-40AB-942A-1FEF192E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795" y="4665240"/>
            <a:ext cx="528637" cy="530225"/>
          </a:xfrm>
          <a:custGeom>
            <a:avLst/>
            <a:gdLst>
              <a:gd name="T0" fmla="*/ 0 w 1446"/>
              <a:gd name="T1" fmla="*/ 0 h 1446"/>
              <a:gd name="T2" fmla="*/ 193262156 w 1446"/>
              <a:gd name="T3" fmla="*/ 0 h 1446"/>
              <a:gd name="T4" fmla="*/ 193262156 w 1446"/>
              <a:gd name="T5" fmla="*/ 61581270 h 1446"/>
              <a:gd name="T6" fmla="*/ 58540150 w 1446"/>
              <a:gd name="T7" fmla="*/ 61581270 h 1446"/>
              <a:gd name="T8" fmla="*/ 58540150 w 1446"/>
              <a:gd name="T9" fmla="*/ 194425000 h 1446"/>
              <a:gd name="T10" fmla="*/ 0 w 1446"/>
              <a:gd name="T11" fmla="*/ 194425000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1" name="Freeform 12">
            <a:extLst>
              <a:ext uri="{FF2B5EF4-FFF2-40B4-BE49-F238E27FC236}">
                <a16:creationId xmlns:a16="http://schemas.microsoft.com/office/drawing/2014/main" id="{CC3AE91B-3B84-4939-8265-60C9665F22C6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0006932" y="558281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93262887 w 1446"/>
              <a:gd name="T3" fmla="*/ 0 h 1446"/>
              <a:gd name="T4" fmla="*/ 193262887 w 1446"/>
              <a:gd name="T5" fmla="*/ 61581270 h 1446"/>
              <a:gd name="T6" fmla="*/ 58540261 w 1446"/>
              <a:gd name="T7" fmla="*/ 61581270 h 1446"/>
              <a:gd name="T8" fmla="*/ 58540261 w 1446"/>
              <a:gd name="T9" fmla="*/ 194425000 h 1446"/>
              <a:gd name="T10" fmla="*/ 0 w 1446"/>
              <a:gd name="T11" fmla="*/ 194425000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24A6EF88-FC91-4798-B522-081C8126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157" y="4979565"/>
            <a:ext cx="8545513" cy="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79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3668 0.15278 " pathEditMode="relative" rAng="0" ptsTypes="AA">
                                      <p:cBhvr>
                                        <p:cTn id="24" dur="500" spd="-999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39492 -0.11019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4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E775A8B-E77E-4FD3-AB8A-E6CD99D8F31A}"/>
              </a:ext>
            </a:extLst>
          </p:cNvPr>
          <p:cNvGrpSpPr/>
          <p:nvPr/>
        </p:nvGrpSpPr>
        <p:grpSpPr>
          <a:xfrm>
            <a:off x="1244679" y="1571779"/>
            <a:ext cx="4354577" cy="3084440"/>
            <a:chOff x="1076231" y="1511507"/>
            <a:chExt cx="2531979" cy="179345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FE7BD3F1-E278-4B35-AEBC-F6F198C88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231" y="1660875"/>
              <a:ext cx="2531979" cy="1644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1016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37CD613-E610-433C-8F4E-6DA0A4214D12}"/>
                </a:ext>
              </a:extLst>
            </p:cNvPr>
            <p:cNvSpPr txBox="1"/>
            <p:nvPr/>
          </p:nvSpPr>
          <p:spPr>
            <a:xfrm>
              <a:off x="1668451" y="1511507"/>
              <a:ext cx="1347537" cy="232645"/>
            </a:xfrm>
            <a:prstGeom prst="rect">
              <a:avLst/>
            </a:prstGeom>
            <a:solidFill>
              <a:srgbClr val="C83841"/>
            </a:solidFill>
            <a:ln w="1905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987B352-016D-44D1-8634-584D5D3802F6}"/>
              </a:ext>
            </a:extLst>
          </p:cNvPr>
          <p:cNvGrpSpPr/>
          <p:nvPr/>
        </p:nvGrpSpPr>
        <p:grpSpPr>
          <a:xfrm>
            <a:off x="6617775" y="1571779"/>
            <a:ext cx="4352550" cy="3056285"/>
            <a:chOff x="4830600" y="1527878"/>
            <a:chExt cx="2530800" cy="1777084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DE52AC83-93BB-4EC7-9C31-6DBBECA669B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0600" y="1659762"/>
              <a:ext cx="2530800" cy="1645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1016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060D331-9A4E-41E8-B435-3FD1100846D6}"/>
                </a:ext>
              </a:extLst>
            </p:cNvPr>
            <p:cNvSpPr txBox="1"/>
            <p:nvPr/>
          </p:nvSpPr>
          <p:spPr>
            <a:xfrm>
              <a:off x="5422822" y="1527878"/>
              <a:ext cx="1347537" cy="232645"/>
            </a:xfrm>
            <a:prstGeom prst="rect">
              <a:avLst/>
            </a:prstGeom>
            <a:solidFill>
              <a:srgbClr val="2A5A8B"/>
            </a:solidFill>
            <a:ln w="19050">
              <a:solidFill>
                <a:schemeClr val="bg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文本框 129">
            <a:extLst>
              <a:ext uri="{FF2B5EF4-FFF2-40B4-BE49-F238E27FC236}">
                <a16:creationId xmlns:a16="http://schemas.microsoft.com/office/drawing/2014/main" id="{74C1E88C-F358-4276-B744-30BFD072BAEC}"/>
              </a:ext>
            </a:extLst>
          </p:cNvPr>
          <p:cNvSpPr txBox="1"/>
          <p:nvPr/>
        </p:nvSpPr>
        <p:spPr>
          <a:xfrm>
            <a:off x="1421973" y="5146131"/>
            <a:ext cx="444873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2" name="文本框 129">
            <a:extLst>
              <a:ext uri="{FF2B5EF4-FFF2-40B4-BE49-F238E27FC236}">
                <a16:creationId xmlns:a16="http://schemas.microsoft.com/office/drawing/2014/main" id="{CFBAB25D-1DA0-4748-A95D-74C68CE40B51}"/>
              </a:ext>
            </a:extLst>
          </p:cNvPr>
          <p:cNvSpPr txBox="1"/>
          <p:nvPr/>
        </p:nvSpPr>
        <p:spPr>
          <a:xfrm>
            <a:off x="6794057" y="5146131"/>
            <a:ext cx="4448739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rgbClr val="595959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4758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45476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64EEF58-6574-45E5-9304-2F93B102682A}"/>
              </a:ext>
            </a:extLst>
          </p:cNvPr>
          <p:cNvGrpSpPr/>
          <p:nvPr/>
        </p:nvGrpSpPr>
        <p:grpSpPr>
          <a:xfrm>
            <a:off x="1070810" y="1359816"/>
            <a:ext cx="3047999" cy="2274886"/>
            <a:chOff x="1208563" y="872316"/>
            <a:chExt cx="3047999" cy="227488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1F93B5D-BCA5-495E-B3DE-95112846C9CE}"/>
                </a:ext>
              </a:extLst>
            </p:cNvPr>
            <p:cNvGrpSpPr/>
            <p:nvPr/>
          </p:nvGrpSpPr>
          <p:grpSpPr>
            <a:xfrm>
              <a:off x="1208563" y="872316"/>
              <a:ext cx="3047999" cy="2274886"/>
              <a:chOff x="1957137" y="820398"/>
              <a:chExt cx="3406588" cy="2542519"/>
            </a:xfrm>
          </p:grpSpPr>
          <p:sp>
            <p:nvSpPr>
              <p:cNvPr id="19" name="圆角矩形 1">
                <a:extLst>
                  <a:ext uri="{FF2B5EF4-FFF2-40B4-BE49-F238E27FC236}">
                    <a16:creationId xmlns:a16="http://schemas.microsoft.com/office/drawing/2014/main" id="{6DBF4E53-1863-402F-9349-6169184FB69D}"/>
                  </a:ext>
                </a:extLst>
              </p:cNvPr>
              <p:cNvSpPr/>
              <p:nvPr/>
            </p:nvSpPr>
            <p:spPr>
              <a:xfrm>
                <a:off x="1957137" y="1556083"/>
                <a:ext cx="3406588" cy="1806834"/>
              </a:xfrm>
              <a:prstGeom prst="roundRect">
                <a:avLst>
                  <a:gd name="adj" fmla="val 12500"/>
                </a:avLst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圆角矩形 57">
                <a:extLst>
                  <a:ext uri="{FF2B5EF4-FFF2-40B4-BE49-F238E27FC236}">
                    <a16:creationId xmlns:a16="http://schemas.microsoft.com/office/drawing/2014/main" id="{EB4552E8-DB0A-4912-8CD8-A27068400051}"/>
                  </a:ext>
                </a:extLst>
              </p:cNvPr>
              <p:cNvSpPr/>
              <p:nvPr/>
            </p:nvSpPr>
            <p:spPr>
              <a:xfrm>
                <a:off x="2257932" y="820398"/>
                <a:ext cx="2804999" cy="1472196"/>
              </a:xfrm>
              <a:prstGeom prst="roundRect">
                <a:avLst>
                  <a:gd name="adj" fmla="val 125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5600000" scaled="0"/>
              </a:gradFill>
              <a:ln>
                <a:solidFill>
                  <a:schemeClr val="bg1"/>
                </a:solidFill>
              </a:ln>
              <a:effectLst>
                <a:outerShdw blurRad="127000" dist="1524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96391F7B-CF34-499B-B05D-961A909328C3}"/>
                </a:ext>
              </a:extLst>
            </p:cNvPr>
            <p:cNvSpPr txBox="1"/>
            <p:nvPr/>
          </p:nvSpPr>
          <p:spPr>
            <a:xfrm>
              <a:off x="3132745" y="896233"/>
              <a:ext cx="7271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C8384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rgbClr val="C8384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623550A-F257-46D5-BC56-6462E11EE407}"/>
                </a:ext>
              </a:extLst>
            </p:cNvPr>
            <p:cNvSpPr/>
            <p:nvPr/>
          </p:nvSpPr>
          <p:spPr>
            <a:xfrm>
              <a:off x="1493805" y="1296056"/>
              <a:ext cx="2492990" cy="77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rgbClr val="94948D"/>
                </a:solidFill>
                <a:cs typeface="+mn-ea"/>
                <a:sym typeface="+mn-lt"/>
              </a:endParaRPr>
            </a:p>
          </p:txBody>
        </p:sp>
        <p:sp>
          <p:nvSpPr>
            <p:cNvPr id="18" name="archives_342283">
              <a:extLst>
                <a:ext uri="{FF2B5EF4-FFF2-40B4-BE49-F238E27FC236}">
                  <a16:creationId xmlns:a16="http://schemas.microsoft.com/office/drawing/2014/main" id="{63E79D1F-3E77-4A80-800D-3EBE829E17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7705" y="2433910"/>
              <a:ext cx="609685" cy="608768"/>
            </a:xfrm>
            <a:custGeom>
              <a:avLst/>
              <a:gdLst>
                <a:gd name="connsiteX0" fmla="*/ 511176 w 609685"/>
                <a:gd name="connsiteY0" fmla="*/ 452904 h 608768"/>
                <a:gd name="connsiteX1" fmla="*/ 463534 w 609685"/>
                <a:gd name="connsiteY1" fmla="*/ 500469 h 608768"/>
                <a:gd name="connsiteX2" fmla="*/ 511176 w 609685"/>
                <a:gd name="connsiteY2" fmla="*/ 548128 h 608768"/>
                <a:gd name="connsiteX3" fmla="*/ 558817 w 609685"/>
                <a:gd name="connsiteY3" fmla="*/ 500469 h 608768"/>
                <a:gd name="connsiteX4" fmla="*/ 511176 w 609685"/>
                <a:gd name="connsiteY4" fmla="*/ 452904 h 608768"/>
                <a:gd name="connsiteX5" fmla="*/ 304807 w 609685"/>
                <a:gd name="connsiteY5" fmla="*/ 452904 h 608768"/>
                <a:gd name="connsiteX6" fmla="*/ 257183 w 609685"/>
                <a:gd name="connsiteY6" fmla="*/ 500469 h 608768"/>
                <a:gd name="connsiteX7" fmla="*/ 304807 w 609685"/>
                <a:gd name="connsiteY7" fmla="*/ 548128 h 608768"/>
                <a:gd name="connsiteX8" fmla="*/ 352526 w 609685"/>
                <a:gd name="connsiteY8" fmla="*/ 500469 h 608768"/>
                <a:gd name="connsiteX9" fmla="*/ 304807 w 609685"/>
                <a:gd name="connsiteY9" fmla="*/ 452904 h 608768"/>
                <a:gd name="connsiteX10" fmla="*/ 98486 w 609685"/>
                <a:gd name="connsiteY10" fmla="*/ 452904 h 608768"/>
                <a:gd name="connsiteX11" fmla="*/ 50761 w 609685"/>
                <a:gd name="connsiteY11" fmla="*/ 500469 h 608768"/>
                <a:gd name="connsiteX12" fmla="*/ 98486 w 609685"/>
                <a:gd name="connsiteY12" fmla="*/ 548128 h 608768"/>
                <a:gd name="connsiteX13" fmla="*/ 146116 w 609685"/>
                <a:gd name="connsiteY13" fmla="*/ 500469 h 608768"/>
                <a:gd name="connsiteX14" fmla="*/ 98486 w 609685"/>
                <a:gd name="connsiteY14" fmla="*/ 452904 h 608768"/>
                <a:gd name="connsiteX15" fmla="*/ 473070 w 609685"/>
                <a:gd name="connsiteY15" fmla="*/ 207321 h 608768"/>
                <a:gd name="connsiteX16" fmla="*/ 549351 w 609685"/>
                <a:gd name="connsiteY16" fmla="*/ 207321 h 608768"/>
                <a:gd name="connsiteX17" fmla="*/ 549351 w 609685"/>
                <a:gd name="connsiteY17" fmla="*/ 226374 h 608768"/>
                <a:gd name="connsiteX18" fmla="*/ 473070 w 609685"/>
                <a:gd name="connsiteY18" fmla="*/ 226374 h 608768"/>
                <a:gd name="connsiteX19" fmla="*/ 266667 w 609685"/>
                <a:gd name="connsiteY19" fmla="*/ 207321 h 608768"/>
                <a:gd name="connsiteX20" fmla="*/ 342948 w 609685"/>
                <a:gd name="connsiteY20" fmla="*/ 207321 h 608768"/>
                <a:gd name="connsiteX21" fmla="*/ 342948 w 609685"/>
                <a:gd name="connsiteY21" fmla="*/ 226374 h 608768"/>
                <a:gd name="connsiteX22" fmla="*/ 266667 w 609685"/>
                <a:gd name="connsiteY22" fmla="*/ 226374 h 608768"/>
                <a:gd name="connsiteX23" fmla="*/ 60333 w 609685"/>
                <a:gd name="connsiteY23" fmla="*/ 207321 h 608768"/>
                <a:gd name="connsiteX24" fmla="*/ 136614 w 609685"/>
                <a:gd name="connsiteY24" fmla="*/ 207321 h 608768"/>
                <a:gd name="connsiteX25" fmla="*/ 136614 w 609685"/>
                <a:gd name="connsiteY25" fmla="*/ 226374 h 608768"/>
                <a:gd name="connsiteX26" fmla="*/ 60333 w 609685"/>
                <a:gd name="connsiteY26" fmla="*/ 226374 h 608768"/>
                <a:gd name="connsiteX27" fmla="*/ 473070 w 609685"/>
                <a:gd name="connsiteY27" fmla="*/ 162512 h 608768"/>
                <a:gd name="connsiteX28" fmla="*/ 549351 w 609685"/>
                <a:gd name="connsiteY28" fmla="*/ 162512 h 608768"/>
                <a:gd name="connsiteX29" fmla="*/ 549351 w 609685"/>
                <a:gd name="connsiteY29" fmla="*/ 181424 h 608768"/>
                <a:gd name="connsiteX30" fmla="*/ 473070 w 609685"/>
                <a:gd name="connsiteY30" fmla="*/ 181424 h 608768"/>
                <a:gd name="connsiteX31" fmla="*/ 266667 w 609685"/>
                <a:gd name="connsiteY31" fmla="*/ 162512 h 608768"/>
                <a:gd name="connsiteX32" fmla="*/ 342948 w 609685"/>
                <a:gd name="connsiteY32" fmla="*/ 162512 h 608768"/>
                <a:gd name="connsiteX33" fmla="*/ 342948 w 609685"/>
                <a:gd name="connsiteY33" fmla="*/ 181424 h 608768"/>
                <a:gd name="connsiteX34" fmla="*/ 266667 w 609685"/>
                <a:gd name="connsiteY34" fmla="*/ 181424 h 608768"/>
                <a:gd name="connsiteX35" fmla="*/ 60333 w 609685"/>
                <a:gd name="connsiteY35" fmla="*/ 162512 h 608768"/>
                <a:gd name="connsiteX36" fmla="*/ 136614 w 609685"/>
                <a:gd name="connsiteY36" fmla="*/ 162512 h 608768"/>
                <a:gd name="connsiteX37" fmla="*/ 136614 w 609685"/>
                <a:gd name="connsiteY37" fmla="*/ 181424 h 608768"/>
                <a:gd name="connsiteX38" fmla="*/ 60333 w 609685"/>
                <a:gd name="connsiteY38" fmla="*/ 181424 h 608768"/>
                <a:gd name="connsiteX39" fmla="*/ 473070 w 609685"/>
                <a:gd name="connsiteY39" fmla="*/ 117703 h 608768"/>
                <a:gd name="connsiteX40" fmla="*/ 549351 w 609685"/>
                <a:gd name="connsiteY40" fmla="*/ 117703 h 608768"/>
                <a:gd name="connsiteX41" fmla="*/ 549351 w 609685"/>
                <a:gd name="connsiteY41" fmla="*/ 136615 h 608768"/>
                <a:gd name="connsiteX42" fmla="*/ 473070 w 609685"/>
                <a:gd name="connsiteY42" fmla="*/ 136615 h 608768"/>
                <a:gd name="connsiteX43" fmla="*/ 266667 w 609685"/>
                <a:gd name="connsiteY43" fmla="*/ 117703 h 608768"/>
                <a:gd name="connsiteX44" fmla="*/ 342948 w 609685"/>
                <a:gd name="connsiteY44" fmla="*/ 117703 h 608768"/>
                <a:gd name="connsiteX45" fmla="*/ 342948 w 609685"/>
                <a:gd name="connsiteY45" fmla="*/ 136615 h 608768"/>
                <a:gd name="connsiteX46" fmla="*/ 266667 w 609685"/>
                <a:gd name="connsiteY46" fmla="*/ 136615 h 608768"/>
                <a:gd name="connsiteX47" fmla="*/ 60333 w 609685"/>
                <a:gd name="connsiteY47" fmla="*/ 117703 h 608768"/>
                <a:gd name="connsiteX48" fmla="*/ 136614 w 609685"/>
                <a:gd name="connsiteY48" fmla="*/ 117703 h 608768"/>
                <a:gd name="connsiteX49" fmla="*/ 136614 w 609685"/>
                <a:gd name="connsiteY49" fmla="*/ 136615 h 608768"/>
                <a:gd name="connsiteX50" fmla="*/ 60333 w 609685"/>
                <a:gd name="connsiteY50" fmla="*/ 136615 h 608768"/>
                <a:gd name="connsiteX51" fmla="*/ 473070 w 609685"/>
                <a:gd name="connsiteY51" fmla="*/ 72753 h 608768"/>
                <a:gd name="connsiteX52" fmla="*/ 549351 w 609685"/>
                <a:gd name="connsiteY52" fmla="*/ 72753 h 608768"/>
                <a:gd name="connsiteX53" fmla="*/ 549351 w 609685"/>
                <a:gd name="connsiteY53" fmla="*/ 91806 h 608768"/>
                <a:gd name="connsiteX54" fmla="*/ 473070 w 609685"/>
                <a:gd name="connsiteY54" fmla="*/ 91806 h 608768"/>
                <a:gd name="connsiteX55" fmla="*/ 266667 w 609685"/>
                <a:gd name="connsiteY55" fmla="*/ 72753 h 608768"/>
                <a:gd name="connsiteX56" fmla="*/ 342948 w 609685"/>
                <a:gd name="connsiteY56" fmla="*/ 72753 h 608768"/>
                <a:gd name="connsiteX57" fmla="*/ 342948 w 609685"/>
                <a:gd name="connsiteY57" fmla="*/ 91806 h 608768"/>
                <a:gd name="connsiteX58" fmla="*/ 266667 w 609685"/>
                <a:gd name="connsiteY58" fmla="*/ 91806 h 608768"/>
                <a:gd name="connsiteX59" fmla="*/ 60333 w 609685"/>
                <a:gd name="connsiteY59" fmla="*/ 72753 h 608768"/>
                <a:gd name="connsiteX60" fmla="*/ 136614 w 609685"/>
                <a:gd name="connsiteY60" fmla="*/ 72753 h 608768"/>
                <a:gd name="connsiteX61" fmla="*/ 136614 w 609685"/>
                <a:gd name="connsiteY61" fmla="*/ 91806 h 608768"/>
                <a:gd name="connsiteX62" fmla="*/ 60333 w 609685"/>
                <a:gd name="connsiteY62" fmla="*/ 91806 h 608768"/>
                <a:gd name="connsiteX63" fmla="*/ 41747 w 609685"/>
                <a:gd name="connsiteY63" fmla="*/ 32215 h 608768"/>
                <a:gd name="connsiteX64" fmla="*/ 32164 w 609685"/>
                <a:gd name="connsiteY64" fmla="*/ 41690 h 608768"/>
                <a:gd name="connsiteX65" fmla="*/ 32164 w 609685"/>
                <a:gd name="connsiteY65" fmla="*/ 257435 h 608768"/>
                <a:gd name="connsiteX66" fmla="*/ 41747 w 609685"/>
                <a:gd name="connsiteY66" fmla="*/ 267005 h 608768"/>
                <a:gd name="connsiteX67" fmla="*/ 155129 w 609685"/>
                <a:gd name="connsiteY67" fmla="*/ 267005 h 608768"/>
                <a:gd name="connsiteX68" fmla="*/ 164712 w 609685"/>
                <a:gd name="connsiteY68" fmla="*/ 257435 h 608768"/>
                <a:gd name="connsiteX69" fmla="*/ 164712 w 609685"/>
                <a:gd name="connsiteY69" fmla="*/ 41690 h 608768"/>
                <a:gd name="connsiteX70" fmla="*/ 155129 w 609685"/>
                <a:gd name="connsiteY70" fmla="*/ 32215 h 608768"/>
                <a:gd name="connsiteX71" fmla="*/ 248075 w 609685"/>
                <a:gd name="connsiteY71" fmla="*/ 32215 h 608768"/>
                <a:gd name="connsiteX72" fmla="*/ 238588 w 609685"/>
                <a:gd name="connsiteY72" fmla="*/ 41690 h 608768"/>
                <a:gd name="connsiteX73" fmla="*/ 238588 w 609685"/>
                <a:gd name="connsiteY73" fmla="*/ 257435 h 608768"/>
                <a:gd name="connsiteX74" fmla="*/ 248075 w 609685"/>
                <a:gd name="connsiteY74" fmla="*/ 267005 h 608768"/>
                <a:gd name="connsiteX75" fmla="*/ 361538 w 609685"/>
                <a:gd name="connsiteY75" fmla="*/ 267005 h 608768"/>
                <a:gd name="connsiteX76" fmla="*/ 371025 w 609685"/>
                <a:gd name="connsiteY76" fmla="*/ 257435 h 608768"/>
                <a:gd name="connsiteX77" fmla="*/ 371025 w 609685"/>
                <a:gd name="connsiteY77" fmla="*/ 41690 h 608768"/>
                <a:gd name="connsiteX78" fmla="*/ 361538 w 609685"/>
                <a:gd name="connsiteY78" fmla="*/ 32215 h 608768"/>
                <a:gd name="connsiteX79" fmla="*/ 454423 w 609685"/>
                <a:gd name="connsiteY79" fmla="*/ 32215 h 608768"/>
                <a:gd name="connsiteX80" fmla="*/ 444933 w 609685"/>
                <a:gd name="connsiteY80" fmla="*/ 41690 h 608768"/>
                <a:gd name="connsiteX81" fmla="*/ 444933 w 609685"/>
                <a:gd name="connsiteY81" fmla="*/ 257435 h 608768"/>
                <a:gd name="connsiteX82" fmla="*/ 454423 w 609685"/>
                <a:gd name="connsiteY82" fmla="*/ 267005 h 608768"/>
                <a:gd name="connsiteX83" fmla="*/ 567928 w 609685"/>
                <a:gd name="connsiteY83" fmla="*/ 267005 h 608768"/>
                <a:gd name="connsiteX84" fmla="*/ 577418 w 609685"/>
                <a:gd name="connsiteY84" fmla="*/ 257435 h 608768"/>
                <a:gd name="connsiteX85" fmla="*/ 577418 w 609685"/>
                <a:gd name="connsiteY85" fmla="*/ 41690 h 608768"/>
                <a:gd name="connsiteX86" fmla="*/ 567928 w 609685"/>
                <a:gd name="connsiteY86" fmla="*/ 32215 h 608768"/>
                <a:gd name="connsiteX87" fmla="*/ 17268 w 609685"/>
                <a:gd name="connsiteY87" fmla="*/ 0 h 608768"/>
                <a:gd name="connsiteX88" fmla="*/ 179609 w 609685"/>
                <a:gd name="connsiteY88" fmla="*/ 0 h 608768"/>
                <a:gd name="connsiteX89" fmla="*/ 196877 w 609685"/>
                <a:gd name="connsiteY89" fmla="*/ 17245 h 608768"/>
                <a:gd name="connsiteX90" fmla="*/ 196877 w 609685"/>
                <a:gd name="connsiteY90" fmla="*/ 591618 h 608768"/>
                <a:gd name="connsiteX91" fmla="*/ 179609 w 609685"/>
                <a:gd name="connsiteY91" fmla="*/ 608768 h 608768"/>
                <a:gd name="connsiteX92" fmla="*/ 17268 w 609685"/>
                <a:gd name="connsiteY92" fmla="*/ 608768 h 608768"/>
                <a:gd name="connsiteX93" fmla="*/ 0 w 609685"/>
                <a:gd name="connsiteY93" fmla="*/ 591618 h 608768"/>
                <a:gd name="connsiteX94" fmla="*/ 0 w 609685"/>
                <a:gd name="connsiteY94" fmla="*/ 17245 h 608768"/>
                <a:gd name="connsiteX95" fmla="*/ 17268 w 609685"/>
                <a:gd name="connsiteY95" fmla="*/ 0 h 608768"/>
                <a:gd name="connsiteX96" fmla="*/ 223599 w 609685"/>
                <a:gd name="connsiteY96" fmla="*/ 0 h 608768"/>
                <a:gd name="connsiteX97" fmla="*/ 386015 w 609685"/>
                <a:gd name="connsiteY97" fmla="*/ 0 h 608768"/>
                <a:gd name="connsiteX98" fmla="*/ 403281 w 609685"/>
                <a:gd name="connsiteY98" fmla="*/ 17244 h 608768"/>
                <a:gd name="connsiteX99" fmla="*/ 403281 w 609685"/>
                <a:gd name="connsiteY99" fmla="*/ 591618 h 608768"/>
                <a:gd name="connsiteX100" fmla="*/ 386015 w 609685"/>
                <a:gd name="connsiteY100" fmla="*/ 608768 h 608768"/>
                <a:gd name="connsiteX101" fmla="*/ 223599 w 609685"/>
                <a:gd name="connsiteY101" fmla="*/ 608768 h 608768"/>
                <a:gd name="connsiteX102" fmla="*/ 206333 w 609685"/>
                <a:gd name="connsiteY102" fmla="*/ 591618 h 608768"/>
                <a:gd name="connsiteX103" fmla="*/ 206333 w 609685"/>
                <a:gd name="connsiteY103" fmla="*/ 17244 h 608768"/>
                <a:gd name="connsiteX104" fmla="*/ 223599 w 609685"/>
                <a:gd name="connsiteY104" fmla="*/ 0 h 608768"/>
                <a:gd name="connsiteX105" fmla="*/ 429938 w 609685"/>
                <a:gd name="connsiteY105" fmla="*/ 0 h 608768"/>
                <a:gd name="connsiteX106" fmla="*/ 592318 w 609685"/>
                <a:gd name="connsiteY106" fmla="*/ 0 h 608768"/>
                <a:gd name="connsiteX107" fmla="*/ 609685 w 609685"/>
                <a:gd name="connsiteY107" fmla="*/ 17244 h 608768"/>
                <a:gd name="connsiteX108" fmla="*/ 609685 w 609685"/>
                <a:gd name="connsiteY108" fmla="*/ 591618 h 608768"/>
                <a:gd name="connsiteX109" fmla="*/ 592318 w 609685"/>
                <a:gd name="connsiteY109" fmla="*/ 608768 h 608768"/>
                <a:gd name="connsiteX110" fmla="*/ 429938 w 609685"/>
                <a:gd name="connsiteY110" fmla="*/ 608768 h 608768"/>
                <a:gd name="connsiteX111" fmla="*/ 412666 w 609685"/>
                <a:gd name="connsiteY111" fmla="*/ 591618 h 608768"/>
                <a:gd name="connsiteX112" fmla="*/ 412666 w 609685"/>
                <a:gd name="connsiteY112" fmla="*/ 17244 h 608768"/>
                <a:gd name="connsiteX113" fmla="*/ 429938 w 609685"/>
                <a:gd name="connsiteY113" fmla="*/ 0 h 60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9685" h="608768">
                  <a:moveTo>
                    <a:pt x="511176" y="452904"/>
                  </a:moveTo>
                  <a:cubicBezTo>
                    <a:pt x="484888" y="452904"/>
                    <a:pt x="463534" y="474318"/>
                    <a:pt x="463534" y="500469"/>
                  </a:cubicBezTo>
                  <a:cubicBezTo>
                    <a:pt x="463534" y="526715"/>
                    <a:pt x="484888" y="548128"/>
                    <a:pt x="511176" y="548128"/>
                  </a:cubicBezTo>
                  <a:cubicBezTo>
                    <a:pt x="537464" y="548128"/>
                    <a:pt x="558817" y="526715"/>
                    <a:pt x="558817" y="500469"/>
                  </a:cubicBezTo>
                  <a:cubicBezTo>
                    <a:pt x="558817" y="474318"/>
                    <a:pt x="537464" y="452904"/>
                    <a:pt x="511176" y="452904"/>
                  </a:cubicBezTo>
                  <a:close/>
                  <a:moveTo>
                    <a:pt x="304807" y="452904"/>
                  </a:moveTo>
                  <a:cubicBezTo>
                    <a:pt x="278528" y="452904"/>
                    <a:pt x="257183" y="474318"/>
                    <a:pt x="257183" y="500469"/>
                  </a:cubicBezTo>
                  <a:cubicBezTo>
                    <a:pt x="257183" y="526715"/>
                    <a:pt x="278528" y="548128"/>
                    <a:pt x="304807" y="548128"/>
                  </a:cubicBezTo>
                  <a:cubicBezTo>
                    <a:pt x="331085" y="548128"/>
                    <a:pt x="352526" y="526715"/>
                    <a:pt x="352526" y="500469"/>
                  </a:cubicBezTo>
                  <a:cubicBezTo>
                    <a:pt x="352526" y="474318"/>
                    <a:pt x="331085" y="452904"/>
                    <a:pt x="304807" y="452904"/>
                  </a:cubicBezTo>
                  <a:close/>
                  <a:moveTo>
                    <a:pt x="98486" y="452904"/>
                  </a:moveTo>
                  <a:cubicBezTo>
                    <a:pt x="72204" y="452904"/>
                    <a:pt x="50761" y="474318"/>
                    <a:pt x="50761" y="500469"/>
                  </a:cubicBezTo>
                  <a:cubicBezTo>
                    <a:pt x="50761" y="526715"/>
                    <a:pt x="72204" y="548128"/>
                    <a:pt x="98486" y="548128"/>
                  </a:cubicBezTo>
                  <a:cubicBezTo>
                    <a:pt x="124768" y="548128"/>
                    <a:pt x="146116" y="526715"/>
                    <a:pt x="146116" y="500469"/>
                  </a:cubicBezTo>
                  <a:cubicBezTo>
                    <a:pt x="146116" y="474318"/>
                    <a:pt x="124768" y="452904"/>
                    <a:pt x="98486" y="452904"/>
                  </a:cubicBezTo>
                  <a:close/>
                  <a:moveTo>
                    <a:pt x="473070" y="207321"/>
                  </a:moveTo>
                  <a:lnTo>
                    <a:pt x="549351" y="207321"/>
                  </a:lnTo>
                  <a:lnTo>
                    <a:pt x="549351" y="226374"/>
                  </a:lnTo>
                  <a:lnTo>
                    <a:pt x="473070" y="226374"/>
                  </a:lnTo>
                  <a:close/>
                  <a:moveTo>
                    <a:pt x="266667" y="207321"/>
                  </a:moveTo>
                  <a:lnTo>
                    <a:pt x="342948" y="207321"/>
                  </a:lnTo>
                  <a:lnTo>
                    <a:pt x="342948" y="226374"/>
                  </a:lnTo>
                  <a:lnTo>
                    <a:pt x="266667" y="226374"/>
                  </a:lnTo>
                  <a:close/>
                  <a:moveTo>
                    <a:pt x="60333" y="207321"/>
                  </a:moveTo>
                  <a:lnTo>
                    <a:pt x="136614" y="207321"/>
                  </a:lnTo>
                  <a:lnTo>
                    <a:pt x="136614" y="226374"/>
                  </a:lnTo>
                  <a:lnTo>
                    <a:pt x="60333" y="226374"/>
                  </a:lnTo>
                  <a:close/>
                  <a:moveTo>
                    <a:pt x="473070" y="162512"/>
                  </a:moveTo>
                  <a:lnTo>
                    <a:pt x="549351" y="162512"/>
                  </a:lnTo>
                  <a:lnTo>
                    <a:pt x="549351" y="181424"/>
                  </a:lnTo>
                  <a:lnTo>
                    <a:pt x="473070" y="181424"/>
                  </a:lnTo>
                  <a:close/>
                  <a:moveTo>
                    <a:pt x="266667" y="162512"/>
                  </a:moveTo>
                  <a:lnTo>
                    <a:pt x="342948" y="162512"/>
                  </a:lnTo>
                  <a:lnTo>
                    <a:pt x="342948" y="181424"/>
                  </a:lnTo>
                  <a:lnTo>
                    <a:pt x="266667" y="181424"/>
                  </a:lnTo>
                  <a:close/>
                  <a:moveTo>
                    <a:pt x="60333" y="162512"/>
                  </a:moveTo>
                  <a:lnTo>
                    <a:pt x="136614" y="162512"/>
                  </a:lnTo>
                  <a:lnTo>
                    <a:pt x="136614" y="181424"/>
                  </a:lnTo>
                  <a:lnTo>
                    <a:pt x="60333" y="181424"/>
                  </a:lnTo>
                  <a:close/>
                  <a:moveTo>
                    <a:pt x="473070" y="117703"/>
                  </a:moveTo>
                  <a:lnTo>
                    <a:pt x="549351" y="117703"/>
                  </a:lnTo>
                  <a:lnTo>
                    <a:pt x="549351" y="136615"/>
                  </a:lnTo>
                  <a:lnTo>
                    <a:pt x="473070" y="136615"/>
                  </a:lnTo>
                  <a:close/>
                  <a:moveTo>
                    <a:pt x="266667" y="117703"/>
                  </a:moveTo>
                  <a:lnTo>
                    <a:pt x="342948" y="117703"/>
                  </a:lnTo>
                  <a:lnTo>
                    <a:pt x="342948" y="136615"/>
                  </a:lnTo>
                  <a:lnTo>
                    <a:pt x="266667" y="136615"/>
                  </a:lnTo>
                  <a:close/>
                  <a:moveTo>
                    <a:pt x="60333" y="117703"/>
                  </a:moveTo>
                  <a:lnTo>
                    <a:pt x="136614" y="117703"/>
                  </a:lnTo>
                  <a:lnTo>
                    <a:pt x="136614" y="136615"/>
                  </a:lnTo>
                  <a:lnTo>
                    <a:pt x="60333" y="136615"/>
                  </a:lnTo>
                  <a:close/>
                  <a:moveTo>
                    <a:pt x="473070" y="72753"/>
                  </a:moveTo>
                  <a:lnTo>
                    <a:pt x="549351" y="72753"/>
                  </a:lnTo>
                  <a:lnTo>
                    <a:pt x="549351" y="91806"/>
                  </a:lnTo>
                  <a:lnTo>
                    <a:pt x="473070" y="91806"/>
                  </a:lnTo>
                  <a:close/>
                  <a:moveTo>
                    <a:pt x="266667" y="72753"/>
                  </a:moveTo>
                  <a:lnTo>
                    <a:pt x="342948" y="72753"/>
                  </a:lnTo>
                  <a:lnTo>
                    <a:pt x="342948" y="91806"/>
                  </a:lnTo>
                  <a:lnTo>
                    <a:pt x="266667" y="91806"/>
                  </a:lnTo>
                  <a:close/>
                  <a:moveTo>
                    <a:pt x="60333" y="72753"/>
                  </a:moveTo>
                  <a:lnTo>
                    <a:pt x="136614" y="72753"/>
                  </a:lnTo>
                  <a:lnTo>
                    <a:pt x="136614" y="91806"/>
                  </a:lnTo>
                  <a:lnTo>
                    <a:pt x="60333" y="91806"/>
                  </a:lnTo>
                  <a:close/>
                  <a:moveTo>
                    <a:pt x="41747" y="32215"/>
                  </a:moveTo>
                  <a:cubicBezTo>
                    <a:pt x="36434" y="32215"/>
                    <a:pt x="32164" y="36479"/>
                    <a:pt x="32164" y="41690"/>
                  </a:cubicBezTo>
                  <a:lnTo>
                    <a:pt x="32164" y="257435"/>
                  </a:lnTo>
                  <a:cubicBezTo>
                    <a:pt x="32164" y="262741"/>
                    <a:pt x="36434" y="267005"/>
                    <a:pt x="41747" y="267005"/>
                  </a:cubicBezTo>
                  <a:lnTo>
                    <a:pt x="155129" y="267005"/>
                  </a:lnTo>
                  <a:cubicBezTo>
                    <a:pt x="160443" y="267005"/>
                    <a:pt x="164712" y="262741"/>
                    <a:pt x="164712" y="257435"/>
                  </a:cubicBezTo>
                  <a:lnTo>
                    <a:pt x="164712" y="41690"/>
                  </a:lnTo>
                  <a:cubicBezTo>
                    <a:pt x="164712" y="36479"/>
                    <a:pt x="160443" y="32215"/>
                    <a:pt x="155129" y="32215"/>
                  </a:cubicBezTo>
                  <a:close/>
                  <a:moveTo>
                    <a:pt x="248075" y="32215"/>
                  </a:moveTo>
                  <a:cubicBezTo>
                    <a:pt x="242857" y="32215"/>
                    <a:pt x="238588" y="36479"/>
                    <a:pt x="238588" y="41690"/>
                  </a:cubicBezTo>
                  <a:lnTo>
                    <a:pt x="238588" y="257435"/>
                  </a:lnTo>
                  <a:cubicBezTo>
                    <a:pt x="238588" y="262741"/>
                    <a:pt x="242857" y="267005"/>
                    <a:pt x="248075" y="267005"/>
                  </a:cubicBezTo>
                  <a:lnTo>
                    <a:pt x="361538" y="267005"/>
                  </a:lnTo>
                  <a:cubicBezTo>
                    <a:pt x="366851" y="267005"/>
                    <a:pt x="371025" y="262741"/>
                    <a:pt x="371025" y="257435"/>
                  </a:cubicBezTo>
                  <a:lnTo>
                    <a:pt x="371025" y="41690"/>
                  </a:lnTo>
                  <a:cubicBezTo>
                    <a:pt x="371025" y="36479"/>
                    <a:pt x="366851" y="32215"/>
                    <a:pt x="361538" y="32215"/>
                  </a:cubicBezTo>
                  <a:close/>
                  <a:moveTo>
                    <a:pt x="454423" y="32215"/>
                  </a:moveTo>
                  <a:cubicBezTo>
                    <a:pt x="449203" y="32215"/>
                    <a:pt x="444933" y="36479"/>
                    <a:pt x="444933" y="41690"/>
                  </a:cubicBezTo>
                  <a:lnTo>
                    <a:pt x="444933" y="257435"/>
                  </a:lnTo>
                  <a:cubicBezTo>
                    <a:pt x="444933" y="262741"/>
                    <a:pt x="449203" y="267005"/>
                    <a:pt x="454423" y="267005"/>
                  </a:cubicBezTo>
                  <a:lnTo>
                    <a:pt x="567928" y="267005"/>
                  </a:lnTo>
                  <a:cubicBezTo>
                    <a:pt x="573148" y="267005"/>
                    <a:pt x="577418" y="262741"/>
                    <a:pt x="577418" y="257435"/>
                  </a:cubicBezTo>
                  <a:lnTo>
                    <a:pt x="577418" y="41690"/>
                  </a:lnTo>
                  <a:cubicBezTo>
                    <a:pt x="577418" y="36479"/>
                    <a:pt x="573148" y="32215"/>
                    <a:pt x="567928" y="32215"/>
                  </a:cubicBezTo>
                  <a:close/>
                  <a:moveTo>
                    <a:pt x="17268" y="0"/>
                  </a:moveTo>
                  <a:lnTo>
                    <a:pt x="179609" y="0"/>
                  </a:lnTo>
                  <a:cubicBezTo>
                    <a:pt x="189191" y="0"/>
                    <a:pt x="196877" y="7675"/>
                    <a:pt x="196877" y="17245"/>
                  </a:cubicBezTo>
                  <a:lnTo>
                    <a:pt x="196877" y="591618"/>
                  </a:lnTo>
                  <a:cubicBezTo>
                    <a:pt x="196877" y="601093"/>
                    <a:pt x="189191" y="608768"/>
                    <a:pt x="179609" y="608768"/>
                  </a:cubicBezTo>
                  <a:lnTo>
                    <a:pt x="17268" y="608768"/>
                  </a:lnTo>
                  <a:cubicBezTo>
                    <a:pt x="7685" y="608768"/>
                    <a:pt x="0" y="601093"/>
                    <a:pt x="0" y="591618"/>
                  </a:cubicBezTo>
                  <a:lnTo>
                    <a:pt x="0" y="17245"/>
                  </a:lnTo>
                  <a:cubicBezTo>
                    <a:pt x="0" y="7675"/>
                    <a:pt x="7685" y="0"/>
                    <a:pt x="17268" y="0"/>
                  </a:cubicBezTo>
                  <a:close/>
                  <a:moveTo>
                    <a:pt x="223599" y="0"/>
                  </a:moveTo>
                  <a:lnTo>
                    <a:pt x="386015" y="0"/>
                  </a:lnTo>
                  <a:cubicBezTo>
                    <a:pt x="395502" y="0"/>
                    <a:pt x="403281" y="7675"/>
                    <a:pt x="403281" y="17244"/>
                  </a:cubicBezTo>
                  <a:lnTo>
                    <a:pt x="403281" y="591618"/>
                  </a:lnTo>
                  <a:cubicBezTo>
                    <a:pt x="403281" y="601093"/>
                    <a:pt x="395502" y="608768"/>
                    <a:pt x="386015" y="608768"/>
                  </a:cubicBezTo>
                  <a:lnTo>
                    <a:pt x="223599" y="608768"/>
                  </a:lnTo>
                  <a:cubicBezTo>
                    <a:pt x="214112" y="608768"/>
                    <a:pt x="206333" y="601093"/>
                    <a:pt x="206333" y="591618"/>
                  </a:cubicBezTo>
                  <a:lnTo>
                    <a:pt x="206333" y="17244"/>
                  </a:lnTo>
                  <a:cubicBezTo>
                    <a:pt x="206333" y="7675"/>
                    <a:pt x="214112" y="0"/>
                    <a:pt x="223599" y="0"/>
                  </a:cubicBezTo>
                  <a:close/>
                  <a:moveTo>
                    <a:pt x="429938" y="0"/>
                  </a:moveTo>
                  <a:lnTo>
                    <a:pt x="592318" y="0"/>
                  </a:lnTo>
                  <a:cubicBezTo>
                    <a:pt x="601903" y="0"/>
                    <a:pt x="609685" y="7675"/>
                    <a:pt x="609685" y="17244"/>
                  </a:cubicBezTo>
                  <a:lnTo>
                    <a:pt x="609685" y="591618"/>
                  </a:lnTo>
                  <a:cubicBezTo>
                    <a:pt x="609685" y="601093"/>
                    <a:pt x="601903" y="608768"/>
                    <a:pt x="592318" y="608768"/>
                  </a:cubicBezTo>
                  <a:lnTo>
                    <a:pt x="429938" y="608768"/>
                  </a:lnTo>
                  <a:cubicBezTo>
                    <a:pt x="420353" y="608768"/>
                    <a:pt x="412666" y="601093"/>
                    <a:pt x="412666" y="591618"/>
                  </a:cubicBezTo>
                  <a:lnTo>
                    <a:pt x="412666" y="17244"/>
                  </a:lnTo>
                  <a:cubicBezTo>
                    <a:pt x="412666" y="7675"/>
                    <a:pt x="420353" y="0"/>
                    <a:pt x="429938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7330D20-13EC-45C5-889B-CA777257F721}"/>
              </a:ext>
            </a:extLst>
          </p:cNvPr>
          <p:cNvGrpSpPr/>
          <p:nvPr/>
        </p:nvGrpSpPr>
        <p:grpSpPr>
          <a:xfrm>
            <a:off x="5919814" y="1359816"/>
            <a:ext cx="3047999" cy="2274886"/>
            <a:chOff x="5703837" y="872316"/>
            <a:chExt cx="3047999" cy="227488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6488E57-F7B1-44D2-94BE-F05249B61578}"/>
                </a:ext>
              </a:extLst>
            </p:cNvPr>
            <p:cNvGrpSpPr/>
            <p:nvPr/>
          </p:nvGrpSpPr>
          <p:grpSpPr>
            <a:xfrm>
              <a:off x="5703837" y="872316"/>
              <a:ext cx="3047999" cy="2274886"/>
              <a:chOff x="1957137" y="820398"/>
              <a:chExt cx="3406588" cy="2542519"/>
            </a:xfrm>
          </p:grpSpPr>
          <p:sp>
            <p:nvSpPr>
              <p:cNvPr id="31" name="圆角矩形 66">
                <a:extLst>
                  <a:ext uri="{FF2B5EF4-FFF2-40B4-BE49-F238E27FC236}">
                    <a16:creationId xmlns:a16="http://schemas.microsoft.com/office/drawing/2014/main" id="{E73EC9B4-1EE7-46E9-B4D8-80AE9BBF3A0A}"/>
                  </a:ext>
                </a:extLst>
              </p:cNvPr>
              <p:cNvSpPr/>
              <p:nvPr/>
            </p:nvSpPr>
            <p:spPr>
              <a:xfrm>
                <a:off x="1957137" y="1556083"/>
                <a:ext cx="3406588" cy="1806834"/>
              </a:xfrm>
              <a:prstGeom prst="roundRect">
                <a:avLst>
                  <a:gd name="adj" fmla="val 12500"/>
                </a:avLst>
              </a:prstGeom>
              <a:solidFill>
                <a:srgbClr val="0036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圆角矩形 67">
                <a:extLst>
                  <a:ext uri="{FF2B5EF4-FFF2-40B4-BE49-F238E27FC236}">
                    <a16:creationId xmlns:a16="http://schemas.microsoft.com/office/drawing/2014/main" id="{E852F16E-A671-4D83-8E5B-DF843851257D}"/>
                  </a:ext>
                </a:extLst>
              </p:cNvPr>
              <p:cNvSpPr/>
              <p:nvPr/>
            </p:nvSpPr>
            <p:spPr>
              <a:xfrm>
                <a:off x="2257932" y="820398"/>
                <a:ext cx="2804999" cy="1472196"/>
              </a:xfrm>
              <a:prstGeom prst="roundRect">
                <a:avLst>
                  <a:gd name="adj" fmla="val 125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5600000" scaled="0"/>
              </a:gradFill>
              <a:ln>
                <a:solidFill>
                  <a:schemeClr val="bg1"/>
                </a:solidFill>
              </a:ln>
              <a:effectLst>
                <a:outerShdw blurRad="127000" dist="1524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26A09F1-E545-47AA-99B9-97D612DD3FD1}"/>
                </a:ext>
              </a:extLst>
            </p:cNvPr>
            <p:cNvSpPr txBox="1"/>
            <p:nvPr/>
          </p:nvSpPr>
          <p:spPr>
            <a:xfrm>
              <a:off x="7576302" y="875700"/>
              <a:ext cx="77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A5A8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rgbClr val="2A5A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5A66BCD-453C-4765-A91A-202583639BD4}"/>
                </a:ext>
              </a:extLst>
            </p:cNvPr>
            <p:cNvSpPr/>
            <p:nvPr/>
          </p:nvSpPr>
          <p:spPr>
            <a:xfrm>
              <a:off x="5989714" y="1275523"/>
              <a:ext cx="2492990" cy="77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rgbClr val="94948D"/>
                </a:solidFill>
                <a:cs typeface="+mn-ea"/>
                <a:sym typeface="+mn-lt"/>
              </a:endParaRPr>
            </a:p>
          </p:txBody>
        </p:sp>
        <p:sp>
          <p:nvSpPr>
            <p:cNvPr id="26" name="notebook_16710">
              <a:extLst>
                <a:ext uri="{FF2B5EF4-FFF2-40B4-BE49-F238E27FC236}">
                  <a16:creationId xmlns:a16="http://schemas.microsoft.com/office/drawing/2014/main" id="{C7CDDD44-60EA-4CDF-BD4A-86F36C726E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55278" y="2433910"/>
              <a:ext cx="548921" cy="609685"/>
            </a:xfrm>
            <a:custGeom>
              <a:avLst/>
              <a:gdLst>
                <a:gd name="connsiteX0" fmla="*/ 23798 w 547587"/>
                <a:gd name="connsiteY0" fmla="*/ 381618 h 608203"/>
                <a:gd name="connsiteX1" fmla="*/ 96869 w 547587"/>
                <a:gd name="connsiteY1" fmla="*/ 381618 h 608203"/>
                <a:gd name="connsiteX2" fmla="*/ 120667 w 547587"/>
                <a:gd name="connsiteY2" fmla="*/ 404047 h 608203"/>
                <a:gd name="connsiteX3" fmla="*/ 120667 w 547587"/>
                <a:gd name="connsiteY3" fmla="*/ 405386 h 608203"/>
                <a:gd name="connsiteX4" fmla="*/ 96869 w 547587"/>
                <a:gd name="connsiteY4" fmla="*/ 429320 h 608203"/>
                <a:gd name="connsiteX5" fmla="*/ 23798 w 547587"/>
                <a:gd name="connsiteY5" fmla="*/ 429320 h 608203"/>
                <a:gd name="connsiteX6" fmla="*/ 0 w 547587"/>
                <a:gd name="connsiteY6" fmla="*/ 405386 h 608203"/>
                <a:gd name="connsiteX7" fmla="*/ 23798 w 547587"/>
                <a:gd name="connsiteY7" fmla="*/ 381618 h 608203"/>
                <a:gd name="connsiteX8" fmla="*/ 23798 w 547587"/>
                <a:gd name="connsiteY8" fmla="*/ 235971 h 608203"/>
                <a:gd name="connsiteX9" fmla="*/ 96869 w 547587"/>
                <a:gd name="connsiteY9" fmla="*/ 235971 h 608203"/>
                <a:gd name="connsiteX10" fmla="*/ 120667 w 547587"/>
                <a:gd name="connsiteY10" fmla="*/ 258244 h 608203"/>
                <a:gd name="connsiteX11" fmla="*/ 120667 w 547587"/>
                <a:gd name="connsiteY11" fmla="*/ 259751 h 608203"/>
                <a:gd name="connsiteX12" fmla="*/ 96869 w 547587"/>
                <a:gd name="connsiteY12" fmla="*/ 283532 h 608203"/>
                <a:gd name="connsiteX13" fmla="*/ 23798 w 547587"/>
                <a:gd name="connsiteY13" fmla="*/ 283532 h 608203"/>
                <a:gd name="connsiteX14" fmla="*/ 0 w 547587"/>
                <a:gd name="connsiteY14" fmla="*/ 259751 h 608203"/>
                <a:gd name="connsiteX15" fmla="*/ 23798 w 547587"/>
                <a:gd name="connsiteY15" fmla="*/ 235971 h 608203"/>
                <a:gd name="connsiteX16" fmla="*/ 243034 w 547587"/>
                <a:gd name="connsiteY16" fmla="*/ 121674 h 608203"/>
                <a:gd name="connsiteX17" fmla="*/ 206494 w 547587"/>
                <a:gd name="connsiteY17" fmla="*/ 157992 h 608203"/>
                <a:gd name="connsiteX18" fmla="*/ 206494 w 547587"/>
                <a:gd name="connsiteY18" fmla="*/ 194812 h 608203"/>
                <a:gd name="connsiteX19" fmla="*/ 243034 w 547587"/>
                <a:gd name="connsiteY19" fmla="*/ 231130 h 608203"/>
                <a:gd name="connsiteX20" fmla="*/ 389360 w 547587"/>
                <a:gd name="connsiteY20" fmla="*/ 231130 h 608203"/>
                <a:gd name="connsiteX21" fmla="*/ 425732 w 547587"/>
                <a:gd name="connsiteY21" fmla="*/ 194812 h 608203"/>
                <a:gd name="connsiteX22" fmla="*/ 425732 w 547587"/>
                <a:gd name="connsiteY22" fmla="*/ 157992 h 608203"/>
                <a:gd name="connsiteX23" fmla="*/ 389360 w 547587"/>
                <a:gd name="connsiteY23" fmla="*/ 121674 h 608203"/>
                <a:gd name="connsiteX24" fmla="*/ 23798 w 547587"/>
                <a:gd name="connsiteY24" fmla="*/ 90394 h 608203"/>
                <a:gd name="connsiteX25" fmla="*/ 96869 w 547587"/>
                <a:gd name="connsiteY25" fmla="*/ 90394 h 608203"/>
                <a:gd name="connsiteX26" fmla="*/ 120667 w 547587"/>
                <a:gd name="connsiteY26" fmla="*/ 112634 h 608203"/>
                <a:gd name="connsiteX27" fmla="*/ 120667 w 547587"/>
                <a:gd name="connsiteY27" fmla="*/ 114139 h 608203"/>
                <a:gd name="connsiteX28" fmla="*/ 96869 w 547587"/>
                <a:gd name="connsiteY28" fmla="*/ 137884 h 608203"/>
                <a:gd name="connsiteX29" fmla="*/ 23798 w 547587"/>
                <a:gd name="connsiteY29" fmla="*/ 137884 h 608203"/>
                <a:gd name="connsiteX30" fmla="*/ 0 w 547587"/>
                <a:gd name="connsiteY30" fmla="*/ 114139 h 608203"/>
                <a:gd name="connsiteX31" fmla="*/ 23798 w 547587"/>
                <a:gd name="connsiteY31" fmla="*/ 90394 h 608203"/>
                <a:gd name="connsiteX32" fmla="*/ 481212 w 547587"/>
                <a:gd name="connsiteY32" fmla="*/ 87866 h 608203"/>
                <a:gd name="connsiteX33" fmla="*/ 462439 w 547587"/>
                <a:gd name="connsiteY33" fmla="*/ 117992 h 608203"/>
                <a:gd name="connsiteX34" fmla="*/ 462439 w 547587"/>
                <a:gd name="connsiteY34" fmla="*/ 486529 h 608203"/>
                <a:gd name="connsiteX35" fmla="*/ 425732 w 547587"/>
                <a:gd name="connsiteY35" fmla="*/ 523015 h 608203"/>
                <a:gd name="connsiteX36" fmla="*/ 132241 w 547587"/>
                <a:gd name="connsiteY36" fmla="*/ 522010 h 608203"/>
                <a:gd name="connsiteX37" fmla="*/ 108775 w 547587"/>
                <a:gd name="connsiteY37" fmla="*/ 545776 h 608203"/>
                <a:gd name="connsiteX38" fmla="*/ 169787 w 547587"/>
                <a:gd name="connsiteY38" fmla="*/ 559500 h 608203"/>
                <a:gd name="connsiteX39" fmla="*/ 462439 w 547587"/>
                <a:gd name="connsiteY39" fmla="*/ 559500 h 608203"/>
                <a:gd name="connsiteX40" fmla="*/ 499985 w 547587"/>
                <a:gd name="connsiteY40" fmla="*/ 525358 h 608203"/>
                <a:gd name="connsiteX41" fmla="*/ 499985 w 547587"/>
                <a:gd name="connsiteY41" fmla="*/ 130712 h 608203"/>
                <a:gd name="connsiteX42" fmla="*/ 481212 w 547587"/>
                <a:gd name="connsiteY42" fmla="*/ 87866 h 608203"/>
                <a:gd name="connsiteX43" fmla="*/ 97042 w 547587"/>
                <a:gd name="connsiteY43" fmla="*/ 0 h 608203"/>
                <a:gd name="connsiteX44" fmla="*/ 425732 w 547587"/>
                <a:gd name="connsiteY44" fmla="*/ 0 h 608203"/>
                <a:gd name="connsiteX45" fmla="*/ 460260 w 547587"/>
                <a:gd name="connsiteY45" fmla="*/ 14226 h 608203"/>
                <a:gd name="connsiteX46" fmla="*/ 470988 w 547587"/>
                <a:gd name="connsiteY46" fmla="*/ 26611 h 608203"/>
                <a:gd name="connsiteX47" fmla="*/ 481715 w 547587"/>
                <a:gd name="connsiteY47" fmla="*/ 37657 h 608203"/>
                <a:gd name="connsiteX48" fmla="*/ 499650 w 547587"/>
                <a:gd name="connsiteY48" fmla="*/ 38828 h 608203"/>
                <a:gd name="connsiteX49" fmla="*/ 499817 w 547587"/>
                <a:gd name="connsiteY49" fmla="*/ 38828 h 608203"/>
                <a:gd name="connsiteX50" fmla="*/ 532669 w 547587"/>
                <a:gd name="connsiteY50" fmla="*/ 54393 h 608203"/>
                <a:gd name="connsiteX51" fmla="*/ 547587 w 547587"/>
                <a:gd name="connsiteY51" fmla="*/ 123850 h 608203"/>
                <a:gd name="connsiteX52" fmla="*/ 547587 w 547587"/>
                <a:gd name="connsiteY52" fmla="*/ 561676 h 608203"/>
                <a:gd name="connsiteX53" fmla="*/ 532502 w 547587"/>
                <a:gd name="connsiteY53" fmla="*/ 593810 h 608203"/>
                <a:gd name="connsiteX54" fmla="*/ 464786 w 547587"/>
                <a:gd name="connsiteY54" fmla="*/ 608203 h 608203"/>
                <a:gd name="connsiteX55" fmla="*/ 126542 w 547587"/>
                <a:gd name="connsiteY55" fmla="*/ 608203 h 608203"/>
                <a:gd name="connsiteX56" fmla="*/ 48267 w 547587"/>
                <a:gd name="connsiteY56" fmla="*/ 523349 h 608203"/>
                <a:gd name="connsiteX57" fmla="*/ 48267 w 547587"/>
                <a:gd name="connsiteY57" fmla="*/ 504772 h 608203"/>
                <a:gd name="connsiteX58" fmla="*/ 78605 w 547587"/>
                <a:gd name="connsiteY58" fmla="*/ 474479 h 608203"/>
                <a:gd name="connsiteX59" fmla="*/ 97042 w 547587"/>
                <a:gd name="connsiteY59" fmla="*/ 474479 h 608203"/>
                <a:gd name="connsiteX60" fmla="*/ 157718 w 547587"/>
                <a:gd name="connsiteY60" fmla="*/ 413558 h 608203"/>
                <a:gd name="connsiteX61" fmla="*/ 127716 w 547587"/>
                <a:gd name="connsiteY61" fmla="*/ 355984 h 608203"/>
                <a:gd name="connsiteX62" fmla="*/ 124028 w 547587"/>
                <a:gd name="connsiteY62" fmla="*/ 354478 h 608203"/>
                <a:gd name="connsiteX63" fmla="*/ 106429 w 547587"/>
                <a:gd name="connsiteY63" fmla="*/ 337407 h 608203"/>
                <a:gd name="connsiteX64" fmla="*/ 124028 w 547587"/>
                <a:gd name="connsiteY64" fmla="*/ 319834 h 608203"/>
                <a:gd name="connsiteX65" fmla="*/ 127045 w 547587"/>
                <a:gd name="connsiteY65" fmla="*/ 318495 h 608203"/>
                <a:gd name="connsiteX66" fmla="*/ 157718 w 547587"/>
                <a:gd name="connsiteY66" fmla="*/ 269792 h 608203"/>
                <a:gd name="connsiteX67" fmla="*/ 126710 w 547587"/>
                <a:gd name="connsiteY67" fmla="*/ 213055 h 608203"/>
                <a:gd name="connsiteX68" fmla="*/ 121514 w 547587"/>
                <a:gd name="connsiteY68" fmla="*/ 210544 h 608203"/>
                <a:gd name="connsiteX69" fmla="*/ 106596 w 547587"/>
                <a:gd name="connsiteY69" fmla="*/ 194143 h 608203"/>
                <a:gd name="connsiteX70" fmla="*/ 122017 w 547587"/>
                <a:gd name="connsiteY70" fmla="*/ 178076 h 608203"/>
                <a:gd name="connsiteX71" fmla="*/ 127045 w 547587"/>
                <a:gd name="connsiteY71" fmla="*/ 175733 h 608203"/>
                <a:gd name="connsiteX72" fmla="*/ 157718 w 547587"/>
                <a:gd name="connsiteY72" fmla="*/ 119331 h 608203"/>
                <a:gd name="connsiteX73" fmla="*/ 97042 w 547587"/>
                <a:gd name="connsiteY73" fmla="*/ 58577 h 608203"/>
                <a:gd name="connsiteX74" fmla="*/ 78102 w 547587"/>
                <a:gd name="connsiteY74" fmla="*/ 59749 h 608203"/>
                <a:gd name="connsiteX75" fmla="*/ 55642 w 547587"/>
                <a:gd name="connsiteY75" fmla="*/ 44184 h 608203"/>
                <a:gd name="connsiteX76" fmla="*/ 62514 w 547587"/>
                <a:gd name="connsiteY76" fmla="*/ 14226 h 608203"/>
                <a:gd name="connsiteX77" fmla="*/ 97042 w 547587"/>
                <a:gd name="connsiteY77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47587" h="608203">
                  <a:moveTo>
                    <a:pt x="23798" y="381618"/>
                  </a:moveTo>
                  <a:lnTo>
                    <a:pt x="96869" y="381618"/>
                  </a:lnTo>
                  <a:cubicBezTo>
                    <a:pt x="110109" y="381618"/>
                    <a:pt x="120667" y="390824"/>
                    <a:pt x="120667" y="404047"/>
                  </a:cubicBezTo>
                  <a:lnTo>
                    <a:pt x="120667" y="405386"/>
                  </a:lnTo>
                  <a:cubicBezTo>
                    <a:pt x="120667" y="418608"/>
                    <a:pt x="110109" y="429320"/>
                    <a:pt x="96869" y="429320"/>
                  </a:cubicBezTo>
                  <a:lnTo>
                    <a:pt x="23798" y="429320"/>
                  </a:lnTo>
                  <a:cubicBezTo>
                    <a:pt x="10726" y="429320"/>
                    <a:pt x="0" y="418608"/>
                    <a:pt x="0" y="405386"/>
                  </a:cubicBezTo>
                  <a:cubicBezTo>
                    <a:pt x="0" y="392330"/>
                    <a:pt x="10726" y="381618"/>
                    <a:pt x="23798" y="381618"/>
                  </a:cubicBezTo>
                  <a:close/>
                  <a:moveTo>
                    <a:pt x="23798" y="235971"/>
                  </a:moveTo>
                  <a:lnTo>
                    <a:pt x="96869" y="235971"/>
                  </a:lnTo>
                  <a:cubicBezTo>
                    <a:pt x="110109" y="235971"/>
                    <a:pt x="120667" y="245182"/>
                    <a:pt x="120667" y="258244"/>
                  </a:cubicBezTo>
                  <a:lnTo>
                    <a:pt x="120667" y="259751"/>
                  </a:lnTo>
                  <a:cubicBezTo>
                    <a:pt x="120667" y="272981"/>
                    <a:pt x="110109" y="283532"/>
                    <a:pt x="96869" y="283532"/>
                  </a:cubicBezTo>
                  <a:lnTo>
                    <a:pt x="23798" y="283532"/>
                  </a:lnTo>
                  <a:cubicBezTo>
                    <a:pt x="10726" y="283532"/>
                    <a:pt x="0" y="272981"/>
                    <a:pt x="0" y="259751"/>
                  </a:cubicBezTo>
                  <a:cubicBezTo>
                    <a:pt x="0" y="246521"/>
                    <a:pt x="10726" y="235971"/>
                    <a:pt x="23798" y="235971"/>
                  </a:cubicBezTo>
                  <a:close/>
                  <a:moveTo>
                    <a:pt x="243034" y="121674"/>
                  </a:moveTo>
                  <a:cubicBezTo>
                    <a:pt x="222752" y="121674"/>
                    <a:pt x="206494" y="137908"/>
                    <a:pt x="206494" y="157992"/>
                  </a:cubicBezTo>
                  <a:lnTo>
                    <a:pt x="206494" y="194812"/>
                  </a:lnTo>
                  <a:cubicBezTo>
                    <a:pt x="206494" y="214896"/>
                    <a:pt x="222752" y="231130"/>
                    <a:pt x="243034" y="231130"/>
                  </a:cubicBezTo>
                  <a:lnTo>
                    <a:pt x="389360" y="231130"/>
                  </a:lnTo>
                  <a:cubicBezTo>
                    <a:pt x="409474" y="231130"/>
                    <a:pt x="425732" y="214896"/>
                    <a:pt x="425732" y="194812"/>
                  </a:cubicBezTo>
                  <a:lnTo>
                    <a:pt x="425732" y="157992"/>
                  </a:lnTo>
                  <a:cubicBezTo>
                    <a:pt x="425732" y="137908"/>
                    <a:pt x="409474" y="121674"/>
                    <a:pt x="389360" y="121674"/>
                  </a:cubicBezTo>
                  <a:close/>
                  <a:moveTo>
                    <a:pt x="23798" y="90394"/>
                  </a:moveTo>
                  <a:lnTo>
                    <a:pt x="96869" y="90394"/>
                  </a:lnTo>
                  <a:cubicBezTo>
                    <a:pt x="110109" y="90394"/>
                    <a:pt x="120667" y="99424"/>
                    <a:pt x="120667" y="112634"/>
                  </a:cubicBezTo>
                  <a:lnTo>
                    <a:pt x="120667" y="114139"/>
                  </a:lnTo>
                  <a:cubicBezTo>
                    <a:pt x="120667" y="127349"/>
                    <a:pt x="110109" y="137884"/>
                    <a:pt x="96869" y="137884"/>
                  </a:cubicBezTo>
                  <a:lnTo>
                    <a:pt x="23798" y="137884"/>
                  </a:lnTo>
                  <a:cubicBezTo>
                    <a:pt x="10726" y="137884"/>
                    <a:pt x="0" y="127349"/>
                    <a:pt x="0" y="114139"/>
                  </a:cubicBezTo>
                  <a:cubicBezTo>
                    <a:pt x="0" y="100929"/>
                    <a:pt x="10726" y="90394"/>
                    <a:pt x="23798" y="90394"/>
                  </a:cubicBezTo>
                  <a:close/>
                  <a:moveTo>
                    <a:pt x="481212" y="87866"/>
                  </a:moveTo>
                  <a:cubicBezTo>
                    <a:pt x="470820" y="84519"/>
                    <a:pt x="462439" y="97908"/>
                    <a:pt x="462439" y="117992"/>
                  </a:cubicBezTo>
                  <a:lnTo>
                    <a:pt x="462439" y="486529"/>
                  </a:lnTo>
                  <a:cubicBezTo>
                    <a:pt x="462439" y="506780"/>
                    <a:pt x="446013" y="523015"/>
                    <a:pt x="425732" y="523015"/>
                  </a:cubicBezTo>
                  <a:lnTo>
                    <a:pt x="132241" y="522010"/>
                  </a:lnTo>
                  <a:cubicBezTo>
                    <a:pt x="111960" y="522010"/>
                    <a:pt x="96875" y="535902"/>
                    <a:pt x="108775" y="545776"/>
                  </a:cubicBezTo>
                  <a:cubicBezTo>
                    <a:pt x="120676" y="555818"/>
                    <a:pt x="149673" y="559500"/>
                    <a:pt x="169787" y="559500"/>
                  </a:cubicBezTo>
                  <a:lnTo>
                    <a:pt x="462439" y="559500"/>
                  </a:lnTo>
                  <a:cubicBezTo>
                    <a:pt x="501158" y="559500"/>
                    <a:pt x="499985" y="525358"/>
                    <a:pt x="499985" y="525358"/>
                  </a:cubicBezTo>
                  <a:lnTo>
                    <a:pt x="499985" y="130712"/>
                  </a:lnTo>
                  <a:cubicBezTo>
                    <a:pt x="499985" y="110460"/>
                    <a:pt x="491604" y="91381"/>
                    <a:pt x="481212" y="87866"/>
                  </a:cubicBezTo>
                  <a:close/>
                  <a:moveTo>
                    <a:pt x="97042" y="0"/>
                  </a:moveTo>
                  <a:lnTo>
                    <a:pt x="425732" y="0"/>
                  </a:lnTo>
                  <a:cubicBezTo>
                    <a:pt x="438806" y="0"/>
                    <a:pt x="451042" y="5021"/>
                    <a:pt x="460260" y="14226"/>
                  </a:cubicBezTo>
                  <a:cubicBezTo>
                    <a:pt x="464283" y="18242"/>
                    <a:pt x="467803" y="22761"/>
                    <a:pt x="470988" y="26611"/>
                  </a:cubicBezTo>
                  <a:cubicBezTo>
                    <a:pt x="474340" y="30795"/>
                    <a:pt x="479368" y="36987"/>
                    <a:pt x="481715" y="37657"/>
                  </a:cubicBezTo>
                  <a:lnTo>
                    <a:pt x="499650" y="38828"/>
                  </a:lnTo>
                  <a:lnTo>
                    <a:pt x="499817" y="38828"/>
                  </a:lnTo>
                  <a:cubicBezTo>
                    <a:pt x="512221" y="38828"/>
                    <a:pt x="523786" y="44184"/>
                    <a:pt x="532669" y="54393"/>
                  </a:cubicBezTo>
                  <a:cubicBezTo>
                    <a:pt x="536357" y="58577"/>
                    <a:pt x="547587" y="71632"/>
                    <a:pt x="547587" y="123850"/>
                  </a:cubicBezTo>
                  <a:lnTo>
                    <a:pt x="547587" y="561676"/>
                  </a:lnTo>
                  <a:cubicBezTo>
                    <a:pt x="547587" y="574228"/>
                    <a:pt x="542391" y="585274"/>
                    <a:pt x="532502" y="593810"/>
                  </a:cubicBezTo>
                  <a:cubicBezTo>
                    <a:pt x="528479" y="597325"/>
                    <a:pt x="516076" y="608203"/>
                    <a:pt x="464786" y="608203"/>
                  </a:cubicBezTo>
                  <a:lnTo>
                    <a:pt x="126542" y="608203"/>
                  </a:lnTo>
                  <a:cubicBezTo>
                    <a:pt x="66704" y="608203"/>
                    <a:pt x="49105" y="552638"/>
                    <a:pt x="48267" y="523349"/>
                  </a:cubicBezTo>
                  <a:lnTo>
                    <a:pt x="48267" y="504772"/>
                  </a:lnTo>
                  <a:cubicBezTo>
                    <a:pt x="48267" y="488035"/>
                    <a:pt x="61844" y="474479"/>
                    <a:pt x="78605" y="474479"/>
                  </a:cubicBezTo>
                  <a:lnTo>
                    <a:pt x="97042" y="474479"/>
                  </a:lnTo>
                  <a:cubicBezTo>
                    <a:pt x="98719" y="474312"/>
                    <a:pt x="157718" y="469458"/>
                    <a:pt x="157718" y="413558"/>
                  </a:cubicBezTo>
                  <a:cubicBezTo>
                    <a:pt x="158054" y="410880"/>
                    <a:pt x="161071" y="370545"/>
                    <a:pt x="127716" y="355984"/>
                  </a:cubicBezTo>
                  <a:lnTo>
                    <a:pt x="124028" y="354478"/>
                  </a:lnTo>
                  <a:cubicBezTo>
                    <a:pt x="114307" y="350127"/>
                    <a:pt x="106596" y="346947"/>
                    <a:pt x="106429" y="337407"/>
                  </a:cubicBezTo>
                  <a:cubicBezTo>
                    <a:pt x="106261" y="328034"/>
                    <a:pt x="113804" y="324687"/>
                    <a:pt x="124028" y="319834"/>
                  </a:cubicBezTo>
                  <a:lnTo>
                    <a:pt x="127045" y="318495"/>
                  </a:lnTo>
                  <a:cubicBezTo>
                    <a:pt x="147662" y="308955"/>
                    <a:pt x="157718" y="293055"/>
                    <a:pt x="157718" y="269792"/>
                  </a:cubicBezTo>
                  <a:cubicBezTo>
                    <a:pt x="157718" y="269457"/>
                    <a:pt x="157216" y="228620"/>
                    <a:pt x="126710" y="213055"/>
                  </a:cubicBezTo>
                  <a:lnTo>
                    <a:pt x="121514" y="210544"/>
                  </a:lnTo>
                  <a:cubicBezTo>
                    <a:pt x="113804" y="206695"/>
                    <a:pt x="106429" y="203013"/>
                    <a:pt x="106596" y="194143"/>
                  </a:cubicBezTo>
                  <a:cubicBezTo>
                    <a:pt x="106596" y="185105"/>
                    <a:pt x="113804" y="181925"/>
                    <a:pt x="122017" y="178076"/>
                  </a:cubicBezTo>
                  <a:lnTo>
                    <a:pt x="127045" y="175733"/>
                  </a:lnTo>
                  <a:cubicBezTo>
                    <a:pt x="147494" y="165858"/>
                    <a:pt x="157718" y="146946"/>
                    <a:pt x="157718" y="119331"/>
                  </a:cubicBezTo>
                  <a:cubicBezTo>
                    <a:pt x="157718" y="113138"/>
                    <a:pt x="155707" y="58577"/>
                    <a:pt x="97042" y="58577"/>
                  </a:cubicBezTo>
                  <a:lnTo>
                    <a:pt x="78102" y="59749"/>
                  </a:lnTo>
                  <a:cubicBezTo>
                    <a:pt x="68381" y="59749"/>
                    <a:pt x="59497" y="53556"/>
                    <a:pt x="55642" y="44184"/>
                  </a:cubicBezTo>
                  <a:cubicBezTo>
                    <a:pt x="51452" y="34142"/>
                    <a:pt x="54133" y="22594"/>
                    <a:pt x="62514" y="14226"/>
                  </a:cubicBezTo>
                  <a:cubicBezTo>
                    <a:pt x="71733" y="5021"/>
                    <a:pt x="83969" y="0"/>
                    <a:pt x="97042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106B77-9317-4C07-A637-D3E843F7B1F3}"/>
              </a:ext>
            </a:extLst>
          </p:cNvPr>
          <p:cNvGrpSpPr/>
          <p:nvPr/>
        </p:nvGrpSpPr>
        <p:grpSpPr>
          <a:xfrm>
            <a:off x="3495312" y="3947320"/>
            <a:ext cx="3047999" cy="2274886"/>
            <a:chOff x="3456200" y="3710799"/>
            <a:chExt cx="3047999" cy="227488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CF094AE-871E-4446-B8CF-FE0941DC501A}"/>
                </a:ext>
              </a:extLst>
            </p:cNvPr>
            <p:cNvGrpSpPr/>
            <p:nvPr/>
          </p:nvGrpSpPr>
          <p:grpSpPr>
            <a:xfrm>
              <a:off x="3456200" y="3710799"/>
              <a:ext cx="3047999" cy="2274886"/>
              <a:chOff x="1957137" y="820398"/>
              <a:chExt cx="3406588" cy="2542519"/>
            </a:xfrm>
          </p:grpSpPr>
          <p:sp>
            <p:nvSpPr>
              <p:cNvPr id="39" name="圆角矩形 69">
                <a:extLst>
                  <a:ext uri="{FF2B5EF4-FFF2-40B4-BE49-F238E27FC236}">
                    <a16:creationId xmlns:a16="http://schemas.microsoft.com/office/drawing/2014/main" id="{97C13BF3-7560-4ADF-9F7B-3C5E049879D2}"/>
                  </a:ext>
                </a:extLst>
              </p:cNvPr>
              <p:cNvSpPr/>
              <p:nvPr/>
            </p:nvSpPr>
            <p:spPr>
              <a:xfrm>
                <a:off x="1957137" y="1556083"/>
                <a:ext cx="3406588" cy="1806834"/>
              </a:xfrm>
              <a:prstGeom prst="roundRect">
                <a:avLst>
                  <a:gd name="adj" fmla="val 12500"/>
                </a:avLst>
              </a:prstGeom>
              <a:solidFill>
                <a:srgbClr val="9A6F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圆角矩形 70">
                <a:extLst>
                  <a:ext uri="{FF2B5EF4-FFF2-40B4-BE49-F238E27FC236}">
                    <a16:creationId xmlns:a16="http://schemas.microsoft.com/office/drawing/2014/main" id="{C9D6A3F0-FAAE-4470-8DF5-DE0023B8A6F4}"/>
                  </a:ext>
                </a:extLst>
              </p:cNvPr>
              <p:cNvSpPr/>
              <p:nvPr/>
            </p:nvSpPr>
            <p:spPr>
              <a:xfrm>
                <a:off x="2257932" y="820398"/>
                <a:ext cx="2804999" cy="1472196"/>
              </a:xfrm>
              <a:prstGeom prst="roundRect">
                <a:avLst>
                  <a:gd name="adj" fmla="val 125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5600000" scaled="0"/>
              </a:gradFill>
              <a:ln>
                <a:solidFill>
                  <a:schemeClr val="bg1"/>
                </a:solidFill>
              </a:ln>
              <a:effectLst>
                <a:outerShdw blurRad="127000" dist="1524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CC1E7BB-5D3E-4D56-9110-149CD3A66C8D}"/>
                </a:ext>
              </a:extLst>
            </p:cNvPr>
            <p:cNvSpPr txBox="1"/>
            <p:nvPr/>
          </p:nvSpPr>
          <p:spPr>
            <a:xfrm>
              <a:off x="5354523" y="3740344"/>
              <a:ext cx="753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C8384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03</a:t>
              </a:r>
              <a:endParaRPr lang="zh-CN" altLang="en-US" sz="2800" dirty="0">
                <a:solidFill>
                  <a:srgbClr val="C8384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E28C6BB-9341-4EB9-B25E-B200EE0D000C}"/>
                </a:ext>
              </a:extLst>
            </p:cNvPr>
            <p:cNvSpPr/>
            <p:nvPr/>
          </p:nvSpPr>
          <p:spPr>
            <a:xfrm>
              <a:off x="3742077" y="4140167"/>
              <a:ext cx="2492990" cy="77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rgbClr val="94948D"/>
                </a:solidFill>
                <a:cs typeface="+mn-ea"/>
                <a:sym typeface="+mn-lt"/>
              </a:endParaRPr>
            </a:p>
          </p:txBody>
        </p:sp>
        <p:sp>
          <p:nvSpPr>
            <p:cNvPr id="38" name="library-books_18476">
              <a:extLst>
                <a:ext uri="{FF2B5EF4-FFF2-40B4-BE49-F238E27FC236}">
                  <a16:creationId xmlns:a16="http://schemas.microsoft.com/office/drawing/2014/main" id="{46B64E98-3936-4B57-9A92-75888F88BC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1952" y="5339126"/>
              <a:ext cx="609685" cy="515343"/>
            </a:xfrm>
            <a:custGeom>
              <a:avLst/>
              <a:gdLst>
                <a:gd name="connsiteX0" fmla="*/ 217420 w 608094"/>
                <a:gd name="connsiteY0" fmla="*/ 438401 h 513999"/>
                <a:gd name="connsiteX1" fmla="*/ 205206 w 608094"/>
                <a:gd name="connsiteY1" fmla="*/ 450598 h 513999"/>
                <a:gd name="connsiteX2" fmla="*/ 217420 w 608094"/>
                <a:gd name="connsiteY2" fmla="*/ 462795 h 513999"/>
                <a:gd name="connsiteX3" fmla="*/ 276185 w 608094"/>
                <a:gd name="connsiteY3" fmla="*/ 462680 h 513999"/>
                <a:gd name="connsiteX4" fmla="*/ 288399 w 608094"/>
                <a:gd name="connsiteY4" fmla="*/ 450598 h 513999"/>
                <a:gd name="connsiteX5" fmla="*/ 276185 w 608094"/>
                <a:gd name="connsiteY5" fmla="*/ 438516 h 513999"/>
                <a:gd name="connsiteX6" fmla="*/ 41718 w 608094"/>
                <a:gd name="connsiteY6" fmla="*/ 438401 h 513999"/>
                <a:gd name="connsiteX7" fmla="*/ 29502 w 608094"/>
                <a:gd name="connsiteY7" fmla="*/ 450598 h 513999"/>
                <a:gd name="connsiteX8" fmla="*/ 41718 w 608094"/>
                <a:gd name="connsiteY8" fmla="*/ 462795 h 513999"/>
                <a:gd name="connsiteX9" fmla="*/ 100491 w 608094"/>
                <a:gd name="connsiteY9" fmla="*/ 462680 h 513999"/>
                <a:gd name="connsiteX10" fmla="*/ 112591 w 608094"/>
                <a:gd name="connsiteY10" fmla="*/ 450598 h 513999"/>
                <a:gd name="connsiteX11" fmla="*/ 100491 w 608094"/>
                <a:gd name="connsiteY11" fmla="*/ 438516 h 513999"/>
                <a:gd name="connsiteX12" fmla="*/ 217535 w 608094"/>
                <a:gd name="connsiteY12" fmla="*/ 90327 h 513999"/>
                <a:gd name="connsiteX13" fmla="*/ 205321 w 608094"/>
                <a:gd name="connsiteY13" fmla="*/ 102524 h 513999"/>
                <a:gd name="connsiteX14" fmla="*/ 217535 w 608094"/>
                <a:gd name="connsiteY14" fmla="*/ 114721 h 513999"/>
                <a:gd name="connsiteX15" fmla="*/ 276300 w 608094"/>
                <a:gd name="connsiteY15" fmla="*/ 114721 h 513999"/>
                <a:gd name="connsiteX16" fmla="*/ 288399 w 608094"/>
                <a:gd name="connsiteY16" fmla="*/ 102524 h 513999"/>
                <a:gd name="connsiteX17" fmla="*/ 276300 w 608094"/>
                <a:gd name="connsiteY17" fmla="*/ 90327 h 513999"/>
                <a:gd name="connsiteX18" fmla="*/ 41718 w 608094"/>
                <a:gd name="connsiteY18" fmla="*/ 90327 h 513999"/>
                <a:gd name="connsiteX19" fmla="*/ 29617 w 608094"/>
                <a:gd name="connsiteY19" fmla="*/ 102524 h 513999"/>
                <a:gd name="connsiteX20" fmla="*/ 41718 w 608094"/>
                <a:gd name="connsiteY20" fmla="*/ 114721 h 513999"/>
                <a:gd name="connsiteX21" fmla="*/ 100491 w 608094"/>
                <a:gd name="connsiteY21" fmla="*/ 114721 h 513999"/>
                <a:gd name="connsiteX22" fmla="*/ 112591 w 608094"/>
                <a:gd name="connsiteY22" fmla="*/ 102524 h 513999"/>
                <a:gd name="connsiteX23" fmla="*/ 100491 w 608094"/>
                <a:gd name="connsiteY23" fmla="*/ 90327 h 513999"/>
                <a:gd name="connsiteX24" fmla="*/ 357302 w 608094"/>
                <a:gd name="connsiteY24" fmla="*/ 33254 h 513999"/>
                <a:gd name="connsiteX25" fmla="*/ 381620 w 608094"/>
                <a:gd name="connsiteY25" fmla="*/ 48903 h 513999"/>
                <a:gd name="connsiteX26" fmla="*/ 476931 w 608094"/>
                <a:gd name="connsiteY26" fmla="*/ 484904 h 513999"/>
                <a:gd name="connsiteX27" fmla="*/ 461257 w 608094"/>
                <a:gd name="connsiteY27" fmla="*/ 509299 h 513999"/>
                <a:gd name="connsiteX28" fmla="*/ 436939 w 608094"/>
                <a:gd name="connsiteY28" fmla="*/ 493649 h 513999"/>
                <a:gd name="connsiteX29" fmla="*/ 341628 w 608094"/>
                <a:gd name="connsiteY29" fmla="*/ 57534 h 513999"/>
                <a:gd name="connsiteX30" fmla="*/ 357302 w 608094"/>
                <a:gd name="connsiteY30" fmla="*/ 33254 h 513999"/>
                <a:gd name="connsiteX31" fmla="*/ 405056 w 608094"/>
                <a:gd name="connsiteY31" fmla="*/ 22956 h 513999"/>
                <a:gd name="connsiteX32" fmla="*/ 416229 w 608094"/>
                <a:gd name="connsiteY32" fmla="*/ 30089 h 513999"/>
                <a:gd name="connsiteX33" fmla="*/ 516092 w 608094"/>
                <a:gd name="connsiteY33" fmla="*/ 487647 h 513999"/>
                <a:gd name="connsiteX34" fmla="*/ 508951 w 608094"/>
                <a:gd name="connsiteY34" fmla="*/ 498807 h 513999"/>
                <a:gd name="connsiteX35" fmla="*/ 497663 w 608094"/>
                <a:gd name="connsiteY35" fmla="*/ 491674 h 513999"/>
                <a:gd name="connsiteX36" fmla="*/ 397800 w 608094"/>
                <a:gd name="connsiteY36" fmla="*/ 34116 h 513999"/>
                <a:gd name="connsiteX37" fmla="*/ 405056 w 608094"/>
                <a:gd name="connsiteY37" fmla="*/ 22956 h 513999"/>
                <a:gd name="connsiteX38" fmla="*/ 437759 w 608094"/>
                <a:gd name="connsiteY38" fmla="*/ 15758 h 513999"/>
                <a:gd name="connsiteX39" fmla="*/ 449054 w 608094"/>
                <a:gd name="connsiteY39" fmla="*/ 22892 h 513999"/>
                <a:gd name="connsiteX40" fmla="*/ 548976 w 608094"/>
                <a:gd name="connsiteY40" fmla="*/ 480517 h 513999"/>
                <a:gd name="connsiteX41" fmla="*/ 541715 w 608094"/>
                <a:gd name="connsiteY41" fmla="*/ 491679 h 513999"/>
                <a:gd name="connsiteX42" fmla="*/ 530535 w 608094"/>
                <a:gd name="connsiteY42" fmla="*/ 484544 h 513999"/>
                <a:gd name="connsiteX43" fmla="*/ 430614 w 608094"/>
                <a:gd name="connsiteY43" fmla="*/ 26920 h 513999"/>
                <a:gd name="connsiteX44" fmla="*/ 437759 w 608094"/>
                <a:gd name="connsiteY44" fmla="*/ 15758 h 513999"/>
                <a:gd name="connsiteX45" fmla="*/ 488012 w 608094"/>
                <a:gd name="connsiteY45" fmla="*/ 4886 h 513999"/>
                <a:gd name="connsiteX46" fmla="*/ 512325 w 608094"/>
                <a:gd name="connsiteY46" fmla="*/ 20419 h 513999"/>
                <a:gd name="connsiteX47" fmla="*/ 607618 w 608094"/>
                <a:gd name="connsiteY47" fmla="*/ 456470 h 513999"/>
                <a:gd name="connsiteX48" fmla="*/ 591947 w 608094"/>
                <a:gd name="connsiteY48" fmla="*/ 480746 h 513999"/>
                <a:gd name="connsiteX49" fmla="*/ 567634 w 608094"/>
                <a:gd name="connsiteY49" fmla="*/ 465099 h 513999"/>
                <a:gd name="connsiteX50" fmla="*/ 472456 w 608094"/>
                <a:gd name="connsiteY50" fmla="*/ 29163 h 513999"/>
                <a:gd name="connsiteX51" fmla="*/ 488012 w 608094"/>
                <a:gd name="connsiteY51" fmla="*/ 4886 h 513999"/>
                <a:gd name="connsiteX52" fmla="*/ 210622 w 608094"/>
                <a:gd name="connsiteY52" fmla="*/ 0 h 513999"/>
                <a:gd name="connsiteX53" fmla="*/ 283099 w 608094"/>
                <a:gd name="connsiteY53" fmla="*/ 115 h 513999"/>
                <a:gd name="connsiteX54" fmla="*/ 317782 w 608094"/>
                <a:gd name="connsiteY54" fmla="*/ 34750 h 513999"/>
                <a:gd name="connsiteX55" fmla="*/ 317551 w 608094"/>
                <a:gd name="connsiteY55" fmla="*/ 479364 h 513999"/>
                <a:gd name="connsiteX56" fmla="*/ 282868 w 608094"/>
                <a:gd name="connsiteY56" fmla="*/ 513999 h 513999"/>
                <a:gd name="connsiteX57" fmla="*/ 210391 w 608094"/>
                <a:gd name="connsiteY57" fmla="*/ 513999 h 513999"/>
                <a:gd name="connsiteX58" fmla="*/ 175708 w 608094"/>
                <a:gd name="connsiteY58" fmla="*/ 479249 h 513999"/>
                <a:gd name="connsiteX59" fmla="*/ 176054 w 608094"/>
                <a:gd name="connsiteY59" fmla="*/ 34635 h 513999"/>
                <a:gd name="connsiteX60" fmla="*/ 210622 w 608094"/>
                <a:gd name="connsiteY60" fmla="*/ 0 h 513999"/>
                <a:gd name="connsiteX61" fmla="*/ 34918 w 608094"/>
                <a:gd name="connsiteY61" fmla="*/ 0 h 513999"/>
                <a:gd name="connsiteX62" fmla="*/ 107290 w 608094"/>
                <a:gd name="connsiteY62" fmla="*/ 115 h 513999"/>
                <a:gd name="connsiteX63" fmla="*/ 141978 w 608094"/>
                <a:gd name="connsiteY63" fmla="*/ 34750 h 513999"/>
                <a:gd name="connsiteX64" fmla="*/ 141748 w 608094"/>
                <a:gd name="connsiteY64" fmla="*/ 479364 h 513999"/>
                <a:gd name="connsiteX65" fmla="*/ 106944 w 608094"/>
                <a:gd name="connsiteY65" fmla="*/ 513999 h 513999"/>
                <a:gd name="connsiteX66" fmla="*/ 34573 w 608094"/>
                <a:gd name="connsiteY66" fmla="*/ 513999 h 513999"/>
                <a:gd name="connsiteX67" fmla="*/ 0 w 608094"/>
                <a:gd name="connsiteY67" fmla="*/ 479249 h 513999"/>
                <a:gd name="connsiteX68" fmla="*/ 230 w 608094"/>
                <a:gd name="connsiteY68" fmla="*/ 34635 h 513999"/>
                <a:gd name="connsiteX69" fmla="*/ 34918 w 608094"/>
                <a:gd name="connsiteY69" fmla="*/ 0 h 51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608094" h="513999">
                  <a:moveTo>
                    <a:pt x="217420" y="438401"/>
                  </a:moveTo>
                  <a:cubicBezTo>
                    <a:pt x="210737" y="438401"/>
                    <a:pt x="205206" y="443924"/>
                    <a:pt x="205206" y="450598"/>
                  </a:cubicBezTo>
                  <a:cubicBezTo>
                    <a:pt x="205206" y="457272"/>
                    <a:pt x="210737" y="462795"/>
                    <a:pt x="217420" y="462795"/>
                  </a:cubicBezTo>
                  <a:lnTo>
                    <a:pt x="276185" y="462680"/>
                  </a:lnTo>
                  <a:cubicBezTo>
                    <a:pt x="282983" y="462680"/>
                    <a:pt x="288399" y="457387"/>
                    <a:pt x="288399" y="450598"/>
                  </a:cubicBezTo>
                  <a:cubicBezTo>
                    <a:pt x="288399" y="443924"/>
                    <a:pt x="282868" y="438516"/>
                    <a:pt x="276185" y="438516"/>
                  </a:cubicBezTo>
                  <a:close/>
                  <a:moveTo>
                    <a:pt x="41718" y="438401"/>
                  </a:moveTo>
                  <a:cubicBezTo>
                    <a:pt x="34918" y="438401"/>
                    <a:pt x="29502" y="443924"/>
                    <a:pt x="29502" y="450598"/>
                  </a:cubicBezTo>
                  <a:cubicBezTo>
                    <a:pt x="29502" y="457272"/>
                    <a:pt x="35034" y="462795"/>
                    <a:pt x="41718" y="462795"/>
                  </a:cubicBezTo>
                  <a:lnTo>
                    <a:pt x="100491" y="462680"/>
                  </a:lnTo>
                  <a:cubicBezTo>
                    <a:pt x="107175" y="462680"/>
                    <a:pt x="112591" y="457387"/>
                    <a:pt x="112591" y="450598"/>
                  </a:cubicBezTo>
                  <a:cubicBezTo>
                    <a:pt x="112591" y="443924"/>
                    <a:pt x="107175" y="438516"/>
                    <a:pt x="100491" y="438516"/>
                  </a:cubicBezTo>
                  <a:close/>
                  <a:moveTo>
                    <a:pt x="217535" y="90327"/>
                  </a:moveTo>
                  <a:cubicBezTo>
                    <a:pt x="210737" y="90327"/>
                    <a:pt x="205321" y="95850"/>
                    <a:pt x="205321" y="102524"/>
                  </a:cubicBezTo>
                  <a:cubicBezTo>
                    <a:pt x="205321" y="109198"/>
                    <a:pt x="210737" y="114721"/>
                    <a:pt x="217535" y="114721"/>
                  </a:cubicBezTo>
                  <a:lnTo>
                    <a:pt x="276300" y="114721"/>
                  </a:lnTo>
                  <a:cubicBezTo>
                    <a:pt x="282983" y="114721"/>
                    <a:pt x="288399" y="109198"/>
                    <a:pt x="288399" y="102524"/>
                  </a:cubicBezTo>
                  <a:cubicBezTo>
                    <a:pt x="288399" y="95850"/>
                    <a:pt x="282983" y="90327"/>
                    <a:pt x="276300" y="90327"/>
                  </a:cubicBezTo>
                  <a:close/>
                  <a:moveTo>
                    <a:pt x="41718" y="90327"/>
                  </a:moveTo>
                  <a:cubicBezTo>
                    <a:pt x="35034" y="90327"/>
                    <a:pt x="29617" y="95850"/>
                    <a:pt x="29617" y="102524"/>
                  </a:cubicBezTo>
                  <a:cubicBezTo>
                    <a:pt x="29617" y="109198"/>
                    <a:pt x="35034" y="114721"/>
                    <a:pt x="41718" y="114721"/>
                  </a:cubicBezTo>
                  <a:lnTo>
                    <a:pt x="100491" y="114721"/>
                  </a:lnTo>
                  <a:cubicBezTo>
                    <a:pt x="107175" y="114721"/>
                    <a:pt x="112591" y="109198"/>
                    <a:pt x="112591" y="102524"/>
                  </a:cubicBezTo>
                  <a:cubicBezTo>
                    <a:pt x="112591" y="95850"/>
                    <a:pt x="107175" y="90327"/>
                    <a:pt x="100491" y="90327"/>
                  </a:cubicBezTo>
                  <a:close/>
                  <a:moveTo>
                    <a:pt x="357302" y="33254"/>
                  </a:moveTo>
                  <a:cubicBezTo>
                    <a:pt x="368366" y="30837"/>
                    <a:pt x="379199" y="37857"/>
                    <a:pt x="381620" y="48903"/>
                  </a:cubicBezTo>
                  <a:lnTo>
                    <a:pt x="476931" y="484904"/>
                  </a:lnTo>
                  <a:cubicBezTo>
                    <a:pt x="479351" y="495951"/>
                    <a:pt x="472321" y="506882"/>
                    <a:pt x="461257" y="509299"/>
                  </a:cubicBezTo>
                  <a:cubicBezTo>
                    <a:pt x="450193" y="511600"/>
                    <a:pt x="439360" y="504696"/>
                    <a:pt x="436939" y="493649"/>
                  </a:cubicBezTo>
                  <a:lnTo>
                    <a:pt x="341628" y="57534"/>
                  </a:lnTo>
                  <a:cubicBezTo>
                    <a:pt x="339208" y="46602"/>
                    <a:pt x="346238" y="35670"/>
                    <a:pt x="357302" y="33254"/>
                  </a:cubicBezTo>
                  <a:close/>
                  <a:moveTo>
                    <a:pt x="405056" y="22956"/>
                  </a:moveTo>
                  <a:cubicBezTo>
                    <a:pt x="410124" y="21805"/>
                    <a:pt x="415077" y="25027"/>
                    <a:pt x="416229" y="30089"/>
                  </a:cubicBezTo>
                  <a:lnTo>
                    <a:pt x="516092" y="487647"/>
                  </a:lnTo>
                  <a:cubicBezTo>
                    <a:pt x="517244" y="492709"/>
                    <a:pt x="514019" y="497771"/>
                    <a:pt x="508951" y="498807"/>
                  </a:cubicBezTo>
                  <a:cubicBezTo>
                    <a:pt x="503883" y="499957"/>
                    <a:pt x="498815" y="496736"/>
                    <a:pt x="497663" y="491674"/>
                  </a:cubicBezTo>
                  <a:lnTo>
                    <a:pt x="397800" y="34116"/>
                  </a:lnTo>
                  <a:cubicBezTo>
                    <a:pt x="396648" y="29053"/>
                    <a:pt x="399873" y="24106"/>
                    <a:pt x="405056" y="22956"/>
                  </a:cubicBezTo>
                  <a:close/>
                  <a:moveTo>
                    <a:pt x="437759" y="15758"/>
                  </a:moveTo>
                  <a:cubicBezTo>
                    <a:pt x="442830" y="14607"/>
                    <a:pt x="447901" y="17829"/>
                    <a:pt x="449054" y="22892"/>
                  </a:cubicBezTo>
                  <a:lnTo>
                    <a:pt x="548976" y="480517"/>
                  </a:lnTo>
                  <a:cubicBezTo>
                    <a:pt x="550128" y="485580"/>
                    <a:pt x="546786" y="490528"/>
                    <a:pt x="541715" y="491679"/>
                  </a:cubicBezTo>
                  <a:cubicBezTo>
                    <a:pt x="536644" y="492829"/>
                    <a:pt x="531573" y="489607"/>
                    <a:pt x="530535" y="484544"/>
                  </a:cubicBezTo>
                  <a:lnTo>
                    <a:pt x="430614" y="26920"/>
                  </a:lnTo>
                  <a:cubicBezTo>
                    <a:pt x="429461" y="21857"/>
                    <a:pt x="432688" y="16794"/>
                    <a:pt x="437759" y="15758"/>
                  </a:cubicBezTo>
                  <a:close/>
                  <a:moveTo>
                    <a:pt x="488012" y="4886"/>
                  </a:moveTo>
                  <a:cubicBezTo>
                    <a:pt x="499073" y="2470"/>
                    <a:pt x="510020" y="9373"/>
                    <a:pt x="512325" y="20419"/>
                  </a:cubicBezTo>
                  <a:lnTo>
                    <a:pt x="607618" y="456470"/>
                  </a:lnTo>
                  <a:cubicBezTo>
                    <a:pt x="610038" y="467515"/>
                    <a:pt x="603009" y="478330"/>
                    <a:pt x="591947" y="480746"/>
                  </a:cubicBezTo>
                  <a:cubicBezTo>
                    <a:pt x="580885" y="483162"/>
                    <a:pt x="570054" y="476144"/>
                    <a:pt x="567634" y="465099"/>
                  </a:cubicBezTo>
                  <a:lnTo>
                    <a:pt x="472456" y="29163"/>
                  </a:lnTo>
                  <a:cubicBezTo>
                    <a:pt x="470036" y="18117"/>
                    <a:pt x="476950" y="7302"/>
                    <a:pt x="488012" y="4886"/>
                  </a:cubicBezTo>
                  <a:close/>
                  <a:moveTo>
                    <a:pt x="210622" y="0"/>
                  </a:moveTo>
                  <a:lnTo>
                    <a:pt x="283099" y="115"/>
                  </a:lnTo>
                  <a:cubicBezTo>
                    <a:pt x="302341" y="115"/>
                    <a:pt x="317897" y="15649"/>
                    <a:pt x="317782" y="34750"/>
                  </a:cubicBezTo>
                  <a:lnTo>
                    <a:pt x="317551" y="479364"/>
                  </a:lnTo>
                  <a:cubicBezTo>
                    <a:pt x="317551" y="498465"/>
                    <a:pt x="301996" y="513999"/>
                    <a:pt x="282868" y="513999"/>
                  </a:cubicBezTo>
                  <a:lnTo>
                    <a:pt x="210391" y="513999"/>
                  </a:lnTo>
                  <a:cubicBezTo>
                    <a:pt x="191264" y="513999"/>
                    <a:pt x="175708" y="498350"/>
                    <a:pt x="175708" y="479249"/>
                  </a:cubicBezTo>
                  <a:lnTo>
                    <a:pt x="176054" y="34635"/>
                  </a:lnTo>
                  <a:cubicBezTo>
                    <a:pt x="176054" y="15419"/>
                    <a:pt x="191494" y="0"/>
                    <a:pt x="210622" y="0"/>
                  </a:cubicBezTo>
                  <a:close/>
                  <a:moveTo>
                    <a:pt x="34918" y="0"/>
                  </a:moveTo>
                  <a:lnTo>
                    <a:pt x="107290" y="115"/>
                  </a:lnTo>
                  <a:cubicBezTo>
                    <a:pt x="126536" y="115"/>
                    <a:pt x="141978" y="15649"/>
                    <a:pt x="141978" y="34750"/>
                  </a:cubicBezTo>
                  <a:lnTo>
                    <a:pt x="141748" y="479364"/>
                  </a:lnTo>
                  <a:cubicBezTo>
                    <a:pt x="141748" y="498465"/>
                    <a:pt x="126190" y="513999"/>
                    <a:pt x="106944" y="513999"/>
                  </a:cubicBezTo>
                  <a:lnTo>
                    <a:pt x="34573" y="513999"/>
                  </a:lnTo>
                  <a:cubicBezTo>
                    <a:pt x="15442" y="513999"/>
                    <a:pt x="0" y="498350"/>
                    <a:pt x="0" y="479249"/>
                  </a:cubicBezTo>
                  <a:lnTo>
                    <a:pt x="230" y="34635"/>
                  </a:lnTo>
                  <a:cubicBezTo>
                    <a:pt x="230" y="15419"/>
                    <a:pt x="15788" y="0"/>
                    <a:pt x="34918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67321CA-1982-4210-86FD-2A6135E266C4}"/>
              </a:ext>
            </a:extLst>
          </p:cNvPr>
          <p:cNvGrpSpPr/>
          <p:nvPr/>
        </p:nvGrpSpPr>
        <p:grpSpPr>
          <a:xfrm>
            <a:off x="8344317" y="3947320"/>
            <a:ext cx="3047999" cy="2274886"/>
            <a:chOff x="7951475" y="3710799"/>
            <a:chExt cx="3047999" cy="2274886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C6F673E-7FC5-494E-9441-6912B22D6473}"/>
                </a:ext>
              </a:extLst>
            </p:cNvPr>
            <p:cNvGrpSpPr/>
            <p:nvPr/>
          </p:nvGrpSpPr>
          <p:grpSpPr>
            <a:xfrm>
              <a:off x="7951475" y="3710799"/>
              <a:ext cx="3047999" cy="2274886"/>
              <a:chOff x="1957137" y="820398"/>
              <a:chExt cx="3406588" cy="2542519"/>
            </a:xfrm>
          </p:grpSpPr>
          <p:sp>
            <p:nvSpPr>
              <p:cNvPr id="46" name="圆角矩形 72">
                <a:extLst>
                  <a:ext uri="{FF2B5EF4-FFF2-40B4-BE49-F238E27FC236}">
                    <a16:creationId xmlns:a16="http://schemas.microsoft.com/office/drawing/2014/main" id="{E5111587-F809-4353-917C-83F20E58C11F}"/>
                  </a:ext>
                </a:extLst>
              </p:cNvPr>
              <p:cNvSpPr/>
              <p:nvPr/>
            </p:nvSpPr>
            <p:spPr>
              <a:xfrm>
                <a:off x="1957137" y="1556083"/>
                <a:ext cx="3406588" cy="1806834"/>
              </a:xfrm>
              <a:prstGeom prst="roundRect">
                <a:avLst>
                  <a:gd name="adj" fmla="val 12500"/>
                </a:avLst>
              </a:prstGeom>
              <a:solidFill>
                <a:srgbClr val="0652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圆角矩形 73">
                <a:extLst>
                  <a:ext uri="{FF2B5EF4-FFF2-40B4-BE49-F238E27FC236}">
                    <a16:creationId xmlns:a16="http://schemas.microsoft.com/office/drawing/2014/main" id="{DAF89BBC-5B8A-4A69-8DD2-F73CAFBDE00E}"/>
                  </a:ext>
                </a:extLst>
              </p:cNvPr>
              <p:cNvSpPr/>
              <p:nvPr/>
            </p:nvSpPr>
            <p:spPr>
              <a:xfrm>
                <a:off x="2257932" y="820398"/>
                <a:ext cx="2804999" cy="1472196"/>
              </a:xfrm>
              <a:prstGeom prst="roundRect">
                <a:avLst>
                  <a:gd name="adj" fmla="val 12500"/>
                </a:avLst>
              </a:prstGeom>
              <a:gradFill>
                <a:gsLst>
                  <a:gs pos="50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5600000" scaled="0"/>
              </a:gradFill>
              <a:ln>
                <a:solidFill>
                  <a:schemeClr val="bg1"/>
                </a:solidFill>
              </a:ln>
              <a:effectLst>
                <a:outerShdw blurRad="127000" dist="1524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F31EC80-C11A-4D22-AF74-88C71D3D9FB7}"/>
                </a:ext>
              </a:extLst>
            </p:cNvPr>
            <p:cNvSpPr txBox="1"/>
            <p:nvPr/>
          </p:nvSpPr>
          <p:spPr>
            <a:xfrm>
              <a:off x="9824584" y="3741607"/>
              <a:ext cx="778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A5A8B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cs typeface="+mn-ea"/>
                  <a:sym typeface="+mn-lt"/>
                </a:rPr>
                <a:t>04</a:t>
              </a:r>
              <a:endParaRPr lang="zh-CN" altLang="en-US" sz="2800" dirty="0">
                <a:solidFill>
                  <a:srgbClr val="2A5A8B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C4B78E7-C303-463B-B946-05ABD4C72DDE}"/>
                </a:ext>
              </a:extLst>
            </p:cNvPr>
            <p:cNvSpPr/>
            <p:nvPr/>
          </p:nvSpPr>
          <p:spPr>
            <a:xfrm>
              <a:off x="8237352" y="4141430"/>
              <a:ext cx="2492990" cy="777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</a:p>
            <a:p>
              <a:pPr algn="r">
                <a:lnSpc>
                  <a:spcPct val="130000"/>
                </a:lnSpc>
              </a:pPr>
              <a:r>
                <a:rPr lang="en-US" altLang="zh-CN" dirty="0">
                  <a:solidFill>
                    <a:srgbClr val="94948D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rgbClr val="94948D"/>
                </a:solidFill>
                <a:cs typeface="+mn-ea"/>
                <a:sym typeface="+mn-lt"/>
              </a:endParaRPr>
            </a:p>
          </p:txBody>
        </p:sp>
        <p:sp>
          <p:nvSpPr>
            <p:cNvPr id="45" name="closed-diary_77273">
              <a:extLst>
                <a:ext uri="{FF2B5EF4-FFF2-40B4-BE49-F238E27FC236}">
                  <a16:creationId xmlns:a16="http://schemas.microsoft.com/office/drawing/2014/main" id="{AD978098-3A36-4AF5-9FE7-C9ED588617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20607" y="5291000"/>
              <a:ext cx="458649" cy="609685"/>
            </a:xfrm>
            <a:custGeom>
              <a:avLst/>
              <a:gdLst>
                <a:gd name="connsiteX0" fmla="*/ 382041 w 455570"/>
                <a:gd name="connsiteY0" fmla="*/ 509411 h 605592"/>
                <a:gd name="connsiteX1" fmla="*/ 406739 w 455570"/>
                <a:gd name="connsiteY1" fmla="*/ 509411 h 605592"/>
                <a:gd name="connsiteX2" fmla="*/ 406739 w 455570"/>
                <a:gd name="connsiteY2" fmla="*/ 556408 h 605592"/>
                <a:gd name="connsiteX3" fmla="*/ 382041 w 455570"/>
                <a:gd name="connsiteY3" fmla="*/ 556408 h 605592"/>
                <a:gd name="connsiteX4" fmla="*/ 132948 w 455570"/>
                <a:gd name="connsiteY4" fmla="*/ 101318 h 605592"/>
                <a:gd name="connsiteX5" fmla="*/ 115958 w 455570"/>
                <a:gd name="connsiteY5" fmla="*/ 118189 h 605592"/>
                <a:gd name="connsiteX6" fmla="*/ 115958 w 455570"/>
                <a:gd name="connsiteY6" fmla="*/ 179184 h 605592"/>
                <a:gd name="connsiteX7" fmla="*/ 132948 w 455570"/>
                <a:gd name="connsiteY7" fmla="*/ 196148 h 605592"/>
                <a:gd name="connsiteX8" fmla="*/ 343976 w 455570"/>
                <a:gd name="connsiteY8" fmla="*/ 196148 h 605592"/>
                <a:gd name="connsiteX9" fmla="*/ 360965 w 455570"/>
                <a:gd name="connsiteY9" fmla="*/ 179184 h 605592"/>
                <a:gd name="connsiteX10" fmla="*/ 360965 w 455570"/>
                <a:gd name="connsiteY10" fmla="*/ 118189 h 605592"/>
                <a:gd name="connsiteX11" fmla="*/ 343976 w 455570"/>
                <a:gd name="connsiteY11" fmla="*/ 101318 h 605592"/>
                <a:gd name="connsiteX12" fmla="*/ 431507 w 455570"/>
                <a:gd name="connsiteY12" fmla="*/ 0 h 605592"/>
                <a:gd name="connsiteX13" fmla="*/ 455570 w 455570"/>
                <a:gd name="connsiteY13" fmla="*/ 0 h 605592"/>
                <a:gd name="connsiteX14" fmla="*/ 455570 w 455570"/>
                <a:gd name="connsiteY14" fmla="*/ 496004 h 605592"/>
                <a:gd name="connsiteX15" fmla="*/ 431507 w 455570"/>
                <a:gd name="connsiteY15" fmla="*/ 496004 h 605592"/>
                <a:gd name="connsiteX16" fmla="*/ 72138 w 455570"/>
                <a:gd name="connsiteY16" fmla="*/ 0 h 605592"/>
                <a:gd name="connsiteX17" fmla="*/ 406736 w 455570"/>
                <a:gd name="connsiteY17" fmla="*/ 0 h 605592"/>
                <a:gd name="connsiteX18" fmla="*/ 406736 w 455570"/>
                <a:gd name="connsiteY18" fmla="*/ 496024 h 605592"/>
                <a:gd name="connsiteX19" fmla="*/ 88756 w 455570"/>
                <a:gd name="connsiteY19" fmla="*/ 496024 h 605592"/>
                <a:gd name="connsiteX20" fmla="*/ 52827 w 455570"/>
                <a:gd name="connsiteY20" fmla="*/ 531805 h 605592"/>
                <a:gd name="connsiteX21" fmla="*/ 88756 w 455570"/>
                <a:gd name="connsiteY21" fmla="*/ 567586 h 605592"/>
                <a:gd name="connsiteX22" fmla="*/ 455570 w 455570"/>
                <a:gd name="connsiteY22" fmla="*/ 567586 h 605592"/>
                <a:gd name="connsiteX23" fmla="*/ 455570 w 455570"/>
                <a:gd name="connsiteY23" fmla="*/ 605592 h 605592"/>
                <a:gd name="connsiteX24" fmla="*/ 72138 w 455570"/>
                <a:gd name="connsiteY24" fmla="*/ 605592 h 605592"/>
                <a:gd name="connsiteX25" fmla="*/ 0 w 455570"/>
                <a:gd name="connsiteY25" fmla="*/ 533752 h 605592"/>
                <a:gd name="connsiteX26" fmla="*/ 0 w 455570"/>
                <a:gd name="connsiteY26" fmla="*/ 71841 h 605592"/>
                <a:gd name="connsiteX27" fmla="*/ 72138 w 455570"/>
                <a:gd name="connsiteY2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5570" h="605592">
                  <a:moveTo>
                    <a:pt x="382041" y="509411"/>
                  </a:moveTo>
                  <a:lnTo>
                    <a:pt x="406739" y="509411"/>
                  </a:lnTo>
                  <a:lnTo>
                    <a:pt x="406739" y="556408"/>
                  </a:lnTo>
                  <a:lnTo>
                    <a:pt x="382041" y="556408"/>
                  </a:lnTo>
                  <a:close/>
                  <a:moveTo>
                    <a:pt x="132948" y="101318"/>
                  </a:moveTo>
                  <a:cubicBezTo>
                    <a:pt x="123571" y="101318"/>
                    <a:pt x="115958" y="108827"/>
                    <a:pt x="115958" y="118189"/>
                  </a:cubicBezTo>
                  <a:lnTo>
                    <a:pt x="115958" y="179184"/>
                  </a:lnTo>
                  <a:cubicBezTo>
                    <a:pt x="115958" y="188547"/>
                    <a:pt x="123571" y="196148"/>
                    <a:pt x="132948" y="196148"/>
                  </a:cubicBezTo>
                  <a:lnTo>
                    <a:pt x="343976" y="196148"/>
                  </a:lnTo>
                  <a:cubicBezTo>
                    <a:pt x="353352" y="196148"/>
                    <a:pt x="360965" y="188547"/>
                    <a:pt x="360965" y="179184"/>
                  </a:cubicBezTo>
                  <a:lnTo>
                    <a:pt x="360965" y="118189"/>
                  </a:lnTo>
                  <a:cubicBezTo>
                    <a:pt x="360965" y="108827"/>
                    <a:pt x="353352" y="101318"/>
                    <a:pt x="343976" y="101318"/>
                  </a:cubicBezTo>
                  <a:close/>
                  <a:moveTo>
                    <a:pt x="431507" y="0"/>
                  </a:moveTo>
                  <a:lnTo>
                    <a:pt x="455570" y="0"/>
                  </a:lnTo>
                  <a:lnTo>
                    <a:pt x="455570" y="496004"/>
                  </a:lnTo>
                  <a:lnTo>
                    <a:pt x="431507" y="496004"/>
                  </a:lnTo>
                  <a:close/>
                  <a:moveTo>
                    <a:pt x="72138" y="0"/>
                  </a:moveTo>
                  <a:lnTo>
                    <a:pt x="406736" y="0"/>
                  </a:lnTo>
                  <a:lnTo>
                    <a:pt x="406736" y="496024"/>
                  </a:lnTo>
                  <a:lnTo>
                    <a:pt x="88756" y="496024"/>
                  </a:lnTo>
                  <a:cubicBezTo>
                    <a:pt x="68888" y="496024"/>
                    <a:pt x="52827" y="512060"/>
                    <a:pt x="52827" y="531805"/>
                  </a:cubicBezTo>
                  <a:cubicBezTo>
                    <a:pt x="52827" y="551550"/>
                    <a:pt x="68888" y="567586"/>
                    <a:pt x="88756" y="567586"/>
                  </a:cubicBezTo>
                  <a:lnTo>
                    <a:pt x="455570" y="567586"/>
                  </a:lnTo>
                  <a:lnTo>
                    <a:pt x="455570" y="605592"/>
                  </a:lnTo>
                  <a:lnTo>
                    <a:pt x="72138" y="605592"/>
                  </a:lnTo>
                  <a:cubicBezTo>
                    <a:pt x="32309" y="605592"/>
                    <a:pt x="0" y="573426"/>
                    <a:pt x="0" y="533752"/>
                  </a:cubicBezTo>
                  <a:lnTo>
                    <a:pt x="0" y="71841"/>
                  </a:lnTo>
                  <a:cubicBezTo>
                    <a:pt x="0" y="32166"/>
                    <a:pt x="32309" y="0"/>
                    <a:pt x="72138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97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7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DCEAC1D-2E54-4A63-8A9A-9978535FA285}"/>
              </a:ext>
            </a:extLst>
          </p:cNvPr>
          <p:cNvGrpSpPr/>
          <p:nvPr/>
        </p:nvGrpSpPr>
        <p:grpSpPr>
          <a:xfrm rot="5400000">
            <a:off x="4838955" y="2101448"/>
            <a:ext cx="2515597" cy="4646048"/>
            <a:chOff x="1331640" y="1707654"/>
            <a:chExt cx="1535281" cy="2835506"/>
          </a:xfrm>
          <a:solidFill>
            <a:srgbClr val="0170C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等腰三角形 5">
              <a:extLst>
                <a:ext uri="{FF2B5EF4-FFF2-40B4-BE49-F238E27FC236}">
                  <a16:creationId xmlns:a16="http://schemas.microsoft.com/office/drawing/2014/main" id="{8AB03C84-0BE0-4DEF-816F-017B07FEEB28}"/>
                </a:ext>
              </a:extLst>
            </p:cNvPr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等腰三角形 5">
              <a:extLst>
                <a:ext uri="{FF2B5EF4-FFF2-40B4-BE49-F238E27FC236}">
                  <a16:creationId xmlns:a16="http://schemas.microsoft.com/office/drawing/2014/main" id="{D11F0038-F578-40E8-92A4-B6A061163146}"/>
                </a:ext>
              </a:extLst>
            </p:cNvPr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等腰三角形 5">
              <a:extLst>
                <a:ext uri="{FF2B5EF4-FFF2-40B4-BE49-F238E27FC236}">
                  <a16:creationId xmlns:a16="http://schemas.microsoft.com/office/drawing/2014/main" id="{7DC740C7-6351-441F-8F25-E8283214E688}"/>
                </a:ext>
              </a:extLst>
            </p:cNvPr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0133"/>
                <a:gd name="connsiteY0" fmla="*/ 652643 h 652643"/>
                <a:gd name="connsiteX1" fmla="*/ 1240133 w 1240133"/>
                <a:gd name="connsiteY1" fmla="*/ 0 h 652643"/>
                <a:gd name="connsiteX2" fmla="*/ 1224300 w 1240133"/>
                <a:gd name="connsiteY2" fmla="*/ 638411 h 652643"/>
                <a:gd name="connsiteX3" fmla="*/ 0 w 1240133"/>
                <a:gd name="connsiteY3" fmla="*/ 652643 h 652643"/>
                <a:gd name="connsiteX0" fmla="*/ 0 w 1233017"/>
                <a:gd name="connsiteY0" fmla="*/ 629932 h 629932"/>
                <a:gd name="connsiteX1" fmla="*/ 1233017 w 1233017"/>
                <a:gd name="connsiteY1" fmla="*/ 9311 h 629932"/>
                <a:gd name="connsiteX2" fmla="*/ 1224300 w 1233017"/>
                <a:gd name="connsiteY2" fmla="*/ 615700 h 629932"/>
                <a:gd name="connsiteX3" fmla="*/ 0 w 1233017"/>
                <a:gd name="connsiteY3" fmla="*/ 629932 h 629932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4164"/>
                <a:gd name="connsiteX1" fmla="*/ 1233017 w 1233017"/>
                <a:gd name="connsiteY1" fmla="*/ 9311 h 644164"/>
                <a:gd name="connsiteX2" fmla="*/ 1224300 w 1233017"/>
                <a:gd name="connsiteY2" fmla="*/ 644164 h 644164"/>
                <a:gd name="connsiteX3" fmla="*/ 0 w 1233017"/>
                <a:gd name="connsiteY3" fmla="*/ 629932 h 644164"/>
                <a:gd name="connsiteX0" fmla="*/ 0 w 1233017"/>
                <a:gd name="connsiteY0" fmla="*/ 629932 h 640606"/>
                <a:gd name="connsiteX1" fmla="*/ 1233017 w 1233017"/>
                <a:gd name="connsiteY1" fmla="*/ 9311 h 640606"/>
                <a:gd name="connsiteX2" fmla="*/ 1227858 w 1233017"/>
                <a:gd name="connsiteY2" fmla="*/ 640606 h 640606"/>
                <a:gd name="connsiteX3" fmla="*/ 0 w 1233017"/>
                <a:gd name="connsiteY3" fmla="*/ 629932 h 640606"/>
                <a:gd name="connsiteX0" fmla="*/ 0 w 1225901"/>
                <a:gd name="connsiteY0" fmla="*/ 632363 h 639479"/>
                <a:gd name="connsiteX1" fmla="*/ 1225901 w 1225901"/>
                <a:gd name="connsiteY1" fmla="*/ 8184 h 639479"/>
                <a:gd name="connsiteX2" fmla="*/ 1220742 w 1225901"/>
                <a:gd name="connsiteY2" fmla="*/ 639479 h 639479"/>
                <a:gd name="connsiteX3" fmla="*/ 0 w 1225901"/>
                <a:gd name="connsiteY3" fmla="*/ 632363 h 639479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25901"/>
                <a:gd name="connsiteY0" fmla="*/ 624179 h 631295"/>
                <a:gd name="connsiteX1" fmla="*/ 1225901 w 1225901"/>
                <a:gd name="connsiteY1" fmla="*/ 0 h 631295"/>
                <a:gd name="connsiteX2" fmla="*/ 1220742 w 1225901"/>
                <a:gd name="connsiteY2" fmla="*/ 631295 h 631295"/>
                <a:gd name="connsiteX3" fmla="*/ 0 w 1225901"/>
                <a:gd name="connsiteY3" fmla="*/ 624179 h 631295"/>
                <a:gd name="connsiteX0" fmla="*/ 0 w 1218785"/>
                <a:gd name="connsiteY0" fmla="*/ 631295 h 631295"/>
                <a:gd name="connsiteX1" fmla="*/ 1218785 w 1218785"/>
                <a:gd name="connsiteY1" fmla="*/ 0 h 631295"/>
                <a:gd name="connsiteX2" fmla="*/ 1213626 w 1218785"/>
                <a:gd name="connsiteY2" fmla="*/ 631295 h 631295"/>
                <a:gd name="connsiteX3" fmla="*/ 0 w 1218785"/>
                <a:gd name="connsiteY3" fmla="*/ 631295 h 631295"/>
                <a:gd name="connsiteX0" fmla="*/ 0 w 1229459"/>
                <a:gd name="connsiteY0" fmla="*/ 631295 h 631295"/>
                <a:gd name="connsiteX1" fmla="*/ 1229459 w 1229459"/>
                <a:gd name="connsiteY1" fmla="*/ 0 h 631295"/>
                <a:gd name="connsiteX2" fmla="*/ 1224300 w 1229459"/>
                <a:gd name="connsiteY2" fmla="*/ 631295 h 631295"/>
                <a:gd name="connsiteX3" fmla="*/ 0 w 1229459"/>
                <a:gd name="connsiteY3" fmla="*/ 631295 h 631295"/>
                <a:gd name="connsiteX0" fmla="*/ 0 w 1231416"/>
                <a:gd name="connsiteY0" fmla="*/ 631295 h 634853"/>
                <a:gd name="connsiteX1" fmla="*/ 1229459 w 1231416"/>
                <a:gd name="connsiteY1" fmla="*/ 0 h 634853"/>
                <a:gd name="connsiteX2" fmla="*/ 1231416 w 1231416"/>
                <a:gd name="connsiteY2" fmla="*/ 634853 h 634853"/>
                <a:gd name="connsiteX3" fmla="*/ 0 w 1231416"/>
                <a:gd name="connsiteY3" fmla="*/ 631295 h 634853"/>
                <a:gd name="connsiteX0" fmla="*/ 0 w 1234974"/>
                <a:gd name="connsiteY0" fmla="*/ 634853 h 634853"/>
                <a:gd name="connsiteX1" fmla="*/ 1233017 w 1234974"/>
                <a:gd name="connsiteY1" fmla="*/ 0 h 634853"/>
                <a:gd name="connsiteX2" fmla="*/ 1234974 w 1234974"/>
                <a:gd name="connsiteY2" fmla="*/ 634853 h 634853"/>
                <a:gd name="connsiteX3" fmla="*/ 0 w 1234974"/>
                <a:gd name="connsiteY3" fmla="*/ 634853 h 63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等腰三角形 5">
              <a:extLst>
                <a:ext uri="{FF2B5EF4-FFF2-40B4-BE49-F238E27FC236}">
                  <a16:creationId xmlns:a16="http://schemas.microsoft.com/office/drawing/2014/main" id="{B921BA33-E318-40B2-AE5A-2457B94424CC}"/>
                </a:ext>
              </a:extLst>
            </p:cNvPr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" fmla="*/ 0 w 2405548"/>
                <a:gd name="connsiteY0" fmla="*/ 553019 h 553019"/>
                <a:gd name="connsiteX1" fmla="*/ 1937496 w 2405548"/>
                <a:gd name="connsiteY1" fmla="*/ 0 h 553019"/>
                <a:gd name="connsiteX2" fmla="*/ 2405548 w 2405548"/>
                <a:gd name="connsiteY2" fmla="*/ 432048 h 553019"/>
                <a:gd name="connsiteX3" fmla="*/ 0 w 2405548"/>
                <a:gd name="connsiteY3" fmla="*/ 553019 h 553019"/>
                <a:gd name="connsiteX0" fmla="*/ 0 w 2405548"/>
                <a:gd name="connsiteY0" fmla="*/ 1186339 h 1186339"/>
                <a:gd name="connsiteX1" fmla="*/ 1247249 w 2405548"/>
                <a:gd name="connsiteY1" fmla="*/ 0 h 1186339"/>
                <a:gd name="connsiteX2" fmla="*/ 2405548 w 2405548"/>
                <a:gd name="connsiteY2" fmla="*/ 1065368 h 1186339"/>
                <a:gd name="connsiteX3" fmla="*/ 0 w 2405548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27858 w 1247249"/>
                <a:gd name="connsiteY2" fmla="*/ 634853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  <a:gd name="connsiteX0" fmla="*/ 0 w 1247249"/>
                <a:gd name="connsiteY0" fmla="*/ 1186339 h 1186339"/>
                <a:gd name="connsiteX1" fmla="*/ 1247249 w 1247249"/>
                <a:gd name="connsiteY1" fmla="*/ 0 h 1186339"/>
                <a:gd name="connsiteX2" fmla="*/ 1231416 w 1247249"/>
                <a:gd name="connsiteY2" fmla="*/ 638411 h 1186339"/>
                <a:gd name="connsiteX3" fmla="*/ 0 w 1247249"/>
                <a:gd name="connsiteY3" fmla="*/ 1186339 h 118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3" name="圆角矩形 11">
              <a:extLst>
                <a:ext uri="{FF2B5EF4-FFF2-40B4-BE49-F238E27FC236}">
                  <a16:creationId xmlns:a16="http://schemas.microsoft.com/office/drawing/2014/main" id="{9AB7DA7B-BE42-4AAC-8CFC-C25454E58231}"/>
                </a:ext>
              </a:extLst>
            </p:cNvPr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83841"/>
                </a:gs>
                <a:gs pos="100000">
                  <a:srgbClr val="2A5A8B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9CE98A3-A275-4D0B-885D-BD7237C90ABE}"/>
              </a:ext>
            </a:extLst>
          </p:cNvPr>
          <p:cNvGrpSpPr/>
          <p:nvPr/>
        </p:nvGrpSpPr>
        <p:grpSpPr>
          <a:xfrm>
            <a:off x="2906274" y="4216128"/>
            <a:ext cx="836916" cy="835843"/>
            <a:chOff x="988326" y="3199468"/>
            <a:chExt cx="2701948" cy="2698488"/>
          </a:xfrm>
          <a:solidFill>
            <a:srgbClr val="C83841"/>
          </a:solidFill>
        </p:grpSpPr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6599F54E-C6A4-49A1-A24A-E3215A3AF47F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72">
              <a:extLst>
                <a:ext uri="{FF2B5EF4-FFF2-40B4-BE49-F238E27FC236}">
                  <a16:creationId xmlns:a16="http://schemas.microsoft.com/office/drawing/2014/main" id="{A6BD9866-8473-4B96-9E29-7A05E1616047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7AF17039-E93D-4D73-B31F-EBE1E3DFB92A}"/>
              </a:ext>
            </a:extLst>
          </p:cNvPr>
          <p:cNvGrpSpPr/>
          <p:nvPr/>
        </p:nvGrpSpPr>
        <p:grpSpPr>
          <a:xfrm rot="1832918">
            <a:off x="4939475" y="2482825"/>
            <a:ext cx="836916" cy="835843"/>
            <a:chOff x="988326" y="3199468"/>
            <a:chExt cx="2701948" cy="2698488"/>
          </a:xfrm>
          <a:solidFill>
            <a:srgbClr val="C83841"/>
          </a:solidFill>
        </p:grpSpPr>
        <p:sp>
          <p:nvSpPr>
            <p:cNvPr id="61" name="Freeform 67">
              <a:extLst>
                <a:ext uri="{FF2B5EF4-FFF2-40B4-BE49-F238E27FC236}">
                  <a16:creationId xmlns:a16="http://schemas.microsoft.com/office/drawing/2014/main" id="{0E206B3B-802B-45A7-8577-D1542BC7030C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FCF48AAA-61F0-4347-BDF2-A3E4BD0C9919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8D5568A-916B-43C3-A990-637420298BE4}"/>
              </a:ext>
            </a:extLst>
          </p:cNvPr>
          <p:cNvGrpSpPr/>
          <p:nvPr/>
        </p:nvGrpSpPr>
        <p:grpSpPr>
          <a:xfrm rot="5922417">
            <a:off x="6511274" y="2499938"/>
            <a:ext cx="836916" cy="835843"/>
            <a:chOff x="988326" y="3199468"/>
            <a:chExt cx="2701948" cy="2698488"/>
          </a:xfrm>
          <a:solidFill>
            <a:srgbClr val="2A5A8B"/>
          </a:solidFill>
        </p:grpSpPr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784ABA0B-3D69-4918-9433-E59EC433DDD0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72">
              <a:extLst>
                <a:ext uri="{FF2B5EF4-FFF2-40B4-BE49-F238E27FC236}">
                  <a16:creationId xmlns:a16="http://schemas.microsoft.com/office/drawing/2014/main" id="{B0B92848-3551-4FE9-8CD6-EEE9E0245D58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14A869E6-5DC1-4BE8-B1F5-FF0F44E2869C}"/>
              </a:ext>
            </a:extLst>
          </p:cNvPr>
          <p:cNvGrpSpPr/>
          <p:nvPr/>
        </p:nvGrpSpPr>
        <p:grpSpPr>
          <a:xfrm rot="7821347">
            <a:off x="8374662" y="4119880"/>
            <a:ext cx="836916" cy="835843"/>
            <a:chOff x="988326" y="3199468"/>
            <a:chExt cx="2701948" cy="2698488"/>
          </a:xfrm>
          <a:solidFill>
            <a:srgbClr val="2A5A8B"/>
          </a:solidFill>
        </p:grpSpPr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CB4F4FCF-22FD-43AA-9D8C-C9867BD59C34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F042C0E1-9E0C-49A0-B6A6-F1D3A08F1A42}"/>
                </a:ext>
              </a:extLst>
            </p:cNvPr>
            <p:cNvSpPr>
              <a:spLocks/>
            </p:cNvSpPr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707" kern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2" name="TextBox 20">
            <a:extLst>
              <a:ext uri="{FF2B5EF4-FFF2-40B4-BE49-F238E27FC236}">
                <a16:creationId xmlns:a16="http://schemas.microsoft.com/office/drawing/2014/main" id="{F8B429F5-0BFA-47BB-8F03-3A55BD4B5E93}"/>
              </a:ext>
            </a:extLst>
          </p:cNvPr>
          <p:cNvSpPr txBox="1"/>
          <p:nvPr/>
        </p:nvSpPr>
        <p:spPr bwMode="auto">
          <a:xfrm>
            <a:off x="52466" y="4758616"/>
            <a:ext cx="2718419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CAA3EE45-F276-4F67-B3A6-99A6EC69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69" y="4254449"/>
            <a:ext cx="2351717" cy="4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20">
            <a:extLst>
              <a:ext uri="{FF2B5EF4-FFF2-40B4-BE49-F238E27FC236}">
                <a16:creationId xmlns:a16="http://schemas.microsoft.com/office/drawing/2014/main" id="{7119F518-DF64-491A-9F16-76014126C4E6}"/>
              </a:ext>
            </a:extLst>
          </p:cNvPr>
          <p:cNvSpPr txBox="1"/>
          <p:nvPr/>
        </p:nvSpPr>
        <p:spPr bwMode="auto">
          <a:xfrm>
            <a:off x="1974574" y="2276200"/>
            <a:ext cx="2718419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7A251E9E-F9BA-41D6-ADE6-CB6B97E2F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277" y="1772033"/>
            <a:ext cx="2351717" cy="4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07A15BBC-E02A-46A4-A315-AA7669E7737B}"/>
              </a:ext>
            </a:extLst>
          </p:cNvPr>
          <p:cNvSpPr txBox="1"/>
          <p:nvPr/>
        </p:nvSpPr>
        <p:spPr bwMode="auto">
          <a:xfrm>
            <a:off x="7422788" y="2324324"/>
            <a:ext cx="2718419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TextBox 19">
            <a:extLst>
              <a:ext uri="{FF2B5EF4-FFF2-40B4-BE49-F238E27FC236}">
                <a16:creationId xmlns:a16="http://schemas.microsoft.com/office/drawing/2014/main" id="{087C5727-4D33-4F23-A333-4E956239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490" y="1820157"/>
            <a:ext cx="2351717" cy="4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TextBox 20">
            <a:extLst>
              <a:ext uri="{FF2B5EF4-FFF2-40B4-BE49-F238E27FC236}">
                <a16:creationId xmlns:a16="http://schemas.microsoft.com/office/drawing/2014/main" id="{28893A49-B279-4B44-B380-D8C78FD5AA9E}"/>
              </a:ext>
            </a:extLst>
          </p:cNvPr>
          <p:cNvSpPr txBox="1"/>
          <p:nvPr/>
        </p:nvSpPr>
        <p:spPr bwMode="auto">
          <a:xfrm>
            <a:off x="8922101" y="4662369"/>
            <a:ext cx="2718419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TextBox 19">
            <a:extLst>
              <a:ext uri="{FF2B5EF4-FFF2-40B4-BE49-F238E27FC236}">
                <a16:creationId xmlns:a16="http://schemas.microsoft.com/office/drawing/2014/main" id="{354193B5-DBAA-4AEF-A7BD-E843860D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8803" y="4158202"/>
            <a:ext cx="2351717" cy="4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33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2" grpId="0"/>
      <p:bldP spid="73" grpId="0"/>
      <p:bldP spid="76" grpId="0"/>
      <p:bldP spid="77" grpId="0"/>
      <p:bldP spid="78" grpId="0"/>
      <p:bldP spid="79" grpId="0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rot="5400000">
            <a:off x="-6485" y="2479228"/>
            <a:ext cx="5565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42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alpha val="42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EAA41D0-9CD4-4CC6-86A1-B1AE4C6E294E}"/>
              </a:ext>
            </a:extLst>
          </p:cNvPr>
          <p:cNvGrpSpPr/>
          <p:nvPr/>
        </p:nvGrpSpPr>
        <p:grpSpPr>
          <a:xfrm>
            <a:off x="6240378" y="481373"/>
            <a:ext cx="4780380" cy="1086029"/>
            <a:chOff x="6150691" y="545541"/>
            <a:chExt cx="4780380" cy="1086029"/>
          </a:xfrm>
        </p:grpSpPr>
        <p:cxnSp>
          <p:nvCxnSpPr>
            <p:cNvPr id="5" name="直接连接符 4"/>
            <p:cNvCxnSpPr/>
            <p:nvPr/>
          </p:nvCxnSpPr>
          <p:spPr>
            <a:xfrm flipH="1">
              <a:off x="6712636" y="545541"/>
              <a:ext cx="880203" cy="10860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6150691" y="580724"/>
              <a:ext cx="10855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549440" y="734612"/>
              <a:ext cx="3381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D937D22-6EBD-406F-B483-9B4441817EFA}"/>
              </a:ext>
            </a:extLst>
          </p:cNvPr>
          <p:cNvGrpSpPr/>
          <p:nvPr/>
        </p:nvGrpSpPr>
        <p:grpSpPr>
          <a:xfrm>
            <a:off x="6240378" y="1705310"/>
            <a:ext cx="4753656" cy="1086029"/>
            <a:chOff x="6150691" y="1942222"/>
            <a:chExt cx="4753656" cy="1086029"/>
          </a:xfrm>
        </p:grpSpPr>
        <p:sp>
          <p:nvSpPr>
            <p:cNvPr id="14" name="文本框 13"/>
            <p:cNvSpPr txBox="1"/>
            <p:nvPr/>
          </p:nvSpPr>
          <p:spPr>
            <a:xfrm>
              <a:off x="7522716" y="2131293"/>
              <a:ext cx="3381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6712636" y="1942222"/>
              <a:ext cx="880203" cy="10860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6150691" y="1977405"/>
              <a:ext cx="10855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5AA49C9-7F06-4FFA-B585-D0DBFAF390BC}"/>
              </a:ext>
            </a:extLst>
          </p:cNvPr>
          <p:cNvGrpSpPr/>
          <p:nvPr/>
        </p:nvGrpSpPr>
        <p:grpSpPr>
          <a:xfrm>
            <a:off x="6240378" y="2929247"/>
            <a:ext cx="4753656" cy="1086029"/>
            <a:chOff x="6150691" y="3051957"/>
            <a:chExt cx="4753656" cy="1086029"/>
          </a:xfrm>
        </p:grpSpPr>
        <p:sp>
          <p:nvSpPr>
            <p:cNvPr id="15" name="文本框 14"/>
            <p:cNvSpPr txBox="1"/>
            <p:nvPr/>
          </p:nvSpPr>
          <p:spPr>
            <a:xfrm>
              <a:off x="7522716" y="3241028"/>
              <a:ext cx="3381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6712636" y="3051957"/>
              <a:ext cx="880203" cy="10860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6150691" y="3087140"/>
              <a:ext cx="10855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04027C6-8DAA-4109-9FE7-92F71A7E7DD8}"/>
              </a:ext>
            </a:extLst>
          </p:cNvPr>
          <p:cNvGrpSpPr/>
          <p:nvPr/>
        </p:nvGrpSpPr>
        <p:grpSpPr>
          <a:xfrm>
            <a:off x="6240378" y="4153185"/>
            <a:ext cx="4753656" cy="1086029"/>
            <a:chOff x="6150691" y="4193774"/>
            <a:chExt cx="4753656" cy="1086029"/>
          </a:xfrm>
        </p:grpSpPr>
        <p:sp>
          <p:nvSpPr>
            <p:cNvPr id="16" name="文本框 15"/>
            <p:cNvSpPr txBox="1"/>
            <p:nvPr/>
          </p:nvSpPr>
          <p:spPr>
            <a:xfrm>
              <a:off x="7522716" y="4382845"/>
              <a:ext cx="3381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6712636" y="4193774"/>
              <a:ext cx="880203" cy="10860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6150691" y="4228957"/>
              <a:ext cx="10855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4FF538-9B35-42A8-8048-E44FA5E14115}"/>
              </a:ext>
            </a:extLst>
          </p:cNvPr>
          <p:cNvGrpSpPr/>
          <p:nvPr/>
        </p:nvGrpSpPr>
        <p:grpSpPr>
          <a:xfrm>
            <a:off x="6240378" y="5377123"/>
            <a:ext cx="4753656" cy="1086029"/>
            <a:chOff x="6096000" y="5441291"/>
            <a:chExt cx="4753656" cy="108602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C6CD8BC-D320-4471-BDC6-9EF3C717EB01}"/>
                </a:ext>
              </a:extLst>
            </p:cNvPr>
            <p:cNvSpPr txBox="1"/>
            <p:nvPr/>
          </p:nvSpPr>
          <p:spPr>
            <a:xfrm>
              <a:off x="7468025" y="5630362"/>
              <a:ext cx="3381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3FA7081-D2EC-4477-9FFC-347FFD48CE17}"/>
                </a:ext>
              </a:extLst>
            </p:cNvPr>
            <p:cNvCxnSpPr/>
            <p:nvPr/>
          </p:nvCxnSpPr>
          <p:spPr>
            <a:xfrm flipH="1">
              <a:off x="6657945" y="5441291"/>
              <a:ext cx="880203" cy="10860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396BAC6-C549-40B9-B59B-1DDEB2FF144B}"/>
                </a:ext>
              </a:extLst>
            </p:cNvPr>
            <p:cNvSpPr txBox="1"/>
            <p:nvPr/>
          </p:nvSpPr>
          <p:spPr>
            <a:xfrm>
              <a:off x="6096000" y="5476474"/>
              <a:ext cx="108555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24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45475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4E4FE9A-2600-4156-A9D0-12354D8F793A}"/>
              </a:ext>
            </a:extLst>
          </p:cNvPr>
          <p:cNvGrpSpPr/>
          <p:nvPr/>
        </p:nvGrpSpPr>
        <p:grpSpPr>
          <a:xfrm>
            <a:off x="3693885" y="4060500"/>
            <a:ext cx="1201323" cy="1221606"/>
            <a:chOff x="1101935" y="1054869"/>
            <a:chExt cx="1369556" cy="1392682"/>
          </a:xfrm>
        </p:grpSpPr>
        <p:sp>
          <p:nvSpPr>
            <p:cNvPr id="33" name="椭圆 28">
              <a:extLst>
                <a:ext uri="{FF2B5EF4-FFF2-40B4-BE49-F238E27FC236}">
                  <a16:creationId xmlns:a16="http://schemas.microsoft.com/office/drawing/2014/main" id="{603B2F9D-4F7D-4C80-A988-DB9E36D93596}"/>
                </a:ext>
              </a:extLst>
            </p:cNvPr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C8384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29">
              <a:extLst>
                <a:ext uri="{FF2B5EF4-FFF2-40B4-BE49-F238E27FC236}">
                  <a16:creationId xmlns:a16="http://schemas.microsoft.com/office/drawing/2014/main" id="{0BBBB8C4-F13D-46B4-9990-FC61213C2434}"/>
                </a:ext>
              </a:extLst>
            </p:cNvPr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C8384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Freeform 6">
            <a:extLst>
              <a:ext uri="{FF2B5EF4-FFF2-40B4-BE49-F238E27FC236}">
                <a16:creationId xmlns:a16="http://schemas.microsoft.com/office/drawing/2014/main" id="{92AD51D5-58F1-4812-8237-B8E6782FE54B}"/>
              </a:ext>
            </a:extLst>
          </p:cNvPr>
          <p:cNvSpPr>
            <a:spLocks/>
          </p:cNvSpPr>
          <p:nvPr/>
        </p:nvSpPr>
        <p:spPr bwMode="auto">
          <a:xfrm>
            <a:off x="8578442" y="1732674"/>
            <a:ext cx="1116240" cy="1116246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id="{27830D82-27EC-4333-85CB-94404E4E7805}"/>
              </a:ext>
            </a:extLst>
          </p:cNvPr>
          <p:cNvSpPr>
            <a:spLocks/>
          </p:cNvSpPr>
          <p:nvPr/>
        </p:nvSpPr>
        <p:spPr bwMode="auto">
          <a:xfrm>
            <a:off x="7894234" y="2848920"/>
            <a:ext cx="1118194" cy="11181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id="{0BE48411-1320-4159-9997-CC46F833B84D}"/>
              </a:ext>
            </a:extLst>
          </p:cNvPr>
          <p:cNvSpPr>
            <a:spLocks/>
          </p:cNvSpPr>
          <p:nvPr/>
        </p:nvSpPr>
        <p:spPr bwMode="auto">
          <a:xfrm>
            <a:off x="6781902" y="2848920"/>
            <a:ext cx="1112330" cy="111819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AA437119-345E-496A-A7C8-9B80A09B9C48}"/>
              </a:ext>
            </a:extLst>
          </p:cNvPr>
          <p:cNvSpPr>
            <a:spLocks/>
          </p:cNvSpPr>
          <p:nvPr/>
        </p:nvSpPr>
        <p:spPr bwMode="auto">
          <a:xfrm>
            <a:off x="6093783" y="1732674"/>
            <a:ext cx="1116240" cy="1116246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5B974F93-ED5E-4420-A609-FC6D98DD791E}"/>
              </a:ext>
            </a:extLst>
          </p:cNvPr>
          <p:cNvSpPr>
            <a:spLocks/>
          </p:cNvSpPr>
          <p:nvPr/>
        </p:nvSpPr>
        <p:spPr bwMode="auto">
          <a:xfrm>
            <a:off x="4981453" y="1732674"/>
            <a:ext cx="1112330" cy="1116246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FDCF2E8E-FC1A-43EA-A261-06C3BD4DA0E2}"/>
              </a:ext>
            </a:extLst>
          </p:cNvPr>
          <p:cNvSpPr>
            <a:spLocks/>
          </p:cNvSpPr>
          <p:nvPr/>
        </p:nvSpPr>
        <p:spPr bwMode="auto">
          <a:xfrm>
            <a:off x="4981453" y="2848920"/>
            <a:ext cx="1112330" cy="11181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id="{499AD677-114F-4166-97DD-63DB937AFB9B}"/>
              </a:ext>
            </a:extLst>
          </p:cNvPr>
          <p:cNvSpPr>
            <a:spLocks/>
          </p:cNvSpPr>
          <p:nvPr/>
        </p:nvSpPr>
        <p:spPr bwMode="auto">
          <a:xfrm>
            <a:off x="6093783" y="3533132"/>
            <a:ext cx="1116240" cy="1116246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93FD4AAC-07A2-4F5C-BA27-9EBEA9E99481}"/>
              </a:ext>
            </a:extLst>
          </p:cNvPr>
          <p:cNvSpPr>
            <a:spLocks/>
          </p:cNvSpPr>
          <p:nvPr/>
        </p:nvSpPr>
        <p:spPr bwMode="auto">
          <a:xfrm>
            <a:off x="6093783" y="4649378"/>
            <a:ext cx="1116240" cy="11181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3" name="Freeform 14">
            <a:extLst>
              <a:ext uri="{FF2B5EF4-FFF2-40B4-BE49-F238E27FC236}">
                <a16:creationId xmlns:a16="http://schemas.microsoft.com/office/drawing/2014/main" id="{15CE42BF-5F30-49F8-81BB-814DB71F0311}"/>
              </a:ext>
            </a:extLst>
          </p:cNvPr>
          <p:cNvSpPr>
            <a:spLocks/>
          </p:cNvSpPr>
          <p:nvPr/>
        </p:nvSpPr>
        <p:spPr bwMode="auto">
          <a:xfrm>
            <a:off x="4981453" y="4649378"/>
            <a:ext cx="1112330" cy="11181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4" name="Freeform 15">
            <a:extLst>
              <a:ext uri="{FF2B5EF4-FFF2-40B4-BE49-F238E27FC236}">
                <a16:creationId xmlns:a16="http://schemas.microsoft.com/office/drawing/2014/main" id="{6B4D83C8-D464-4EDF-AEB1-560EB3B6E9A2}"/>
              </a:ext>
            </a:extLst>
          </p:cNvPr>
          <p:cNvSpPr>
            <a:spLocks/>
          </p:cNvSpPr>
          <p:nvPr/>
        </p:nvSpPr>
        <p:spPr bwMode="auto">
          <a:xfrm>
            <a:off x="4297242" y="3533132"/>
            <a:ext cx="1112330" cy="1116246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5" name="Freeform 16">
            <a:extLst>
              <a:ext uri="{FF2B5EF4-FFF2-40B4-BE49-F238E27FC236}">
                <a16:creationId xmlns:a16="http://schemas.microsoft.com/office/drawing/2014/main" id="{CEB95947-C657-4A4C-A55B-AC9E42AF5CF5}"/>
              </a:ext>
            </a:extLst>
          </p:cNvPr>
          <p:cNvSpPr>
            <a:spLocks/>
          </p:cNvSpPr>
          <p:nvPr/>
        </p:nvSpPr>
        <p:spPr bwMode="auto">
          <a:xfrm>
            <a:off x="3179051" y="3533132"/>
            <a:ext cx="1118194" cy="1116246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6" name="Freeform 17">
            <a:extLst>
              <a:ext uri="{FF2B5EF4-FFF2-40B4-BE49-F238E27FC236}">
                <a16:creationId xmlns:a16="http://schemas.microsoft.com/office/drawing/2014/main" id="{C9676B26-8C85-45BD-8226-1D2FACF33CA8}"/>
              </a:ext>
            </a:extLst>
          </p:cNvPr>
          <p:cNvSpPr>
            <a:spLocks/>
          </p:cNvSpPr>
          <p:nvPr/>
        </p:nvSpPr>
        <p:spPr bwMode="auto">
          <a:xfrm>
            <a:off x="2496793" y="4649378"/>
            <a:ext cx="1112330" cy="111819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4FC524-EF4E-421D-9E27-B1E9F8E5186A}"/>
              </a:ext>
            </a:extLst>
          </p:cNvPr>
          <p:cNvSpPr/>
          <p:nvPr/>
        </p:nvSpPr>
        <p:spPr>
          <a:xfrm>
            <a:off x="9694684" y="1732673"/>
            <a:ext cx="2228612" cy="435144"/>
          </a:xfrm>
          <a:prstGeom prst="rect">
            <a:avLst/>
          </a:prstGeom>
          <a:solidFill>
            <a:srgbClr val="2A5A8B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4842F4F-19AA-4A4C-AD59-3D772C4862C8}"/>
              </a:ext>
            </a:extLst>
          </p:cNvPr>
          <p:cNvSpPr/>
          <p:nvPr/>
        </p:nvSpPr>
        <p:spPr>
          <a:xfrm>
            <a:off x="280235" y="5332433"/>
            <a:ext cx="2229482" cy="435144"/>
          </a:xfrm>
          <a:prstGeom prst="rect">
            <a:avLst/>
          </a:prstGeom>
          <a:solidFill>
            <a:srgbClr val="C8384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539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8" name="TextBox 168">
            <a:extLst>
              <a:ext uri="{FF2B5EF4-FFF2-40B4-BE49-F238E27FC236}">
                <a16:creationId xmlns:a16="http://schemas.microsoft.com/office/drawing/2014/main" id="{A4EFB970-CEDE-41B6-A7B5-3762DF547E4B}"/>
              </a:ext>
            </a:extLst>
          </p:cNvPr>
          <p:cNvSpPr txBox="1"/>
          <p:nvPr/>
        </p:nvSpPr>
        <p:spPr>
          <a:xfrm>
            <a:off x="9484928" y="2476861"/>
            <a:ext cx="1792672" cy="400087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66" name="TextBox 170">
            <a:extLst>
              <a:ext uri="{FF2B5EF4-FFF2-40B4-BE49-F238E27FC236}">
                <a16:creationId xmlns:a16="http://schemas.microsoft.com/office/drawing/2014/main" id="{F1C66269-D68F-455F-89C6-592E51570DCC}"/>
              </a:ext>
            </a:extLst>
          </p:cNvPr>
          <p:cNvSpPr txBox="1"/>
          <p:nvPr/>
        </p:nvSpPr>
        <p:spPr>
          <a:xfrm>
            <a:off x="2509715" y="2008137"/>
            <a:ext cx="2303930" cy="400087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r"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68" name="TextBox 172">
            <a:extLst>
              <a:ext uri="{FF2B5EF4-FFF2-40B4-BE49-F238E27FC236}">
                <a16:creationId xmlns:a16="http://schemas.microsoft.com/office/drawing/2014/main" id="{37C1EC03-307D-40F8-84A5-8DC44F4E7CD3}"/>
              </a:ext>
            </a:extLst>
          </p:cNvPr>
          <p:cNvSpPr txBox="1"/>
          <p:nvPr/>
        </p:nvSpPr>
        <p:spPr>
          <a:xfrm>
            <a:off x="7960702" y="4233857"/>
            <a:ext cx="1782737" cy="400087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75" name="TextBox 174">
            <a:extLst>
              <a:ext uri="{FF2B5EF4-FFF2-40B4-BE49-F238E27FC236}">
                <a16:creationId xmlns:a16="http://schemas.microsoft.com/office/drawing/2014/main" id="{4C8989AC-A9D9-4994-8F7E-18F25BC54DC0}"/>
              </a:ext>
            </a:extLst>
          </p:cNvPr>
          <p:cNvSpPr txBox="1"/>
          <p:nvPr/>
        </p:nvSpPr>
        <p:spPr>
          <a:xfrm>
            <a:off x="767230" y="3799457"/>
            <a:ext cx="2303930" cy="400087"/>
          </a:xfrm>
          <a:prstGeom prst="rect">
            <a:avLst/>
          </a:prstGeom>
          <a:noFill/>
        </p:spPr>
        <p:txBody>
          <a:bodyPr wrap="square" lIns="91419" tIns="45709" rIns="91419" bIns="45709" rtlCol="0">
            <a:spAutoFit/>
          </a:bodyPr>
          <a:lstStyle/>
          <a:p>
            <a:pPr algn="r"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4864338-5A68-43A4-B8AF-839977A6899B}"/>
              </a:ext>
            </a:extLst>
          </p:cNvPr>
          <p:cNvGrpSpPr/>
          <p:nvPr/>
        </p:nvGrpSpPr>
        <p:grpSpPr>
          <a:xfrm>
            <a:off x="5485435" y="4046052"/>
            <a:ext cx="1201323" cy="1221606"/>
            <a:chOff x="1101935" y="1054869"/>
            <a:chExt cx="1369556" cy="1392682"/>
          </a:xfrm>
        </p:grpSpPr>
        <p:sp>
          <p:nvSpPr>
            <p:cNvPr id="84" name="椭圆 28">
              <a:extLst>
                <a:ext uri="{FF2B5EF4-FFF2-40B4-BE49-F238E27FC236}">
                  <a16:creationId xmlns:a16="http://schemas.microsoft.com/office/drawing/2014/main" id="{8428C709-B052-4BAD-88FB-D776C8BB9A39}"/>
                </a:ext>
              </a:extLst>
            </p:cNvPr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2A5A8B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5" name="椭圆 29">
              <a:extLst>
                <a:ext uri="{FF2B5EF4-FFF2-40B4-BE49-F238E27FC236}">
                  <a16:creationId xmlns:a16="http://schemas.microsoft.com/office/drawing/2014/main" id="{B34F2239-2061-4148-B0D1-BD3EB64DEFC0}"/>
                </a:ext>
              </a:extLst>
            </p:cNvPr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A5A8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46A42573-FE4F-46D8-A8E3-7CE69DA7462F}"/>
              </a:ext>
            </a:extLst>
          </p:cNvPr>
          <p:cNvGrpSpPr/>
          <p:nvPr/>
        </p:nvGrpSpPr>
        <p:grpSpPr>
          <a:xfrm>
            <a:off x="5485435" y="2254500"/>
            <a:ext cx="1201323" cy="1221606"/>
            <a:chOff x="1101935" y="1054869"/>
            <a:chExt cx="1369556" cy="1392682"/>
          </a:xfrm>
        </p:grpSpPr>
        <p:sp>
          <p:nvSpPr>
            <p:cNvPr id="87" name="椭圆 28">
              <a:extLst>
                <a:ext uri="{FF2B5EF4-FFF2-40B4-BE49-F238E27FC236}">
                  <a16:creationId xmlns:a16="http://schemas.microsoft.com/office/drawing/2014/main" id="{4335775A-DA25-4526-AD0B-526B367A8C38}"/>
                </a:ext>
              </a:extLst>
            </p:cNvPr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C8384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椭圆 29">
              <a:extLst>
                <a:ext uri="{FF2B5EF4-FFF2-40B4-BE49-F238E27FC236}">
                  <a16:creationId xmlns:a16="http://schemas.microsoft.com/office/drawing/2014/main" id="{6A1F4364-E53B-4B56-A278-F52A9CF909A8}"/>
                </a:ext>
              </a:extLst>
            </p:cNvPr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C8384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B70D9F07-5831-401A-A5E7-35A9D18D4316}"/>
              </a:ext>
            </a:extLst>
          </p:cNvPr>
          <p:cNvGrpSpPr/>
          <p:nvPr/>
        </p:nvGrpSpPr>
        <p:grpSpPr>
          <a:xfrm>
            <a:off x="7276987" y="2196708"/>
            <a:ext cx="1201323" cy="1221606"/>
            <a:chOff x="1101935" y="1054869"/>
            <a:chExt cx="1369556" cy="1392682"/>
          </a:xfrm>
        </p:grpSpPr>
        <p:sp>
          <p:nvSpPr>
            <p:cNvPr id="90" name="椭圆 28">
              <a:extLst>
                <a:ext uri="{FF2B5EF4-FFF2-40B4-BE49-F238E27FC236}">
                  <a16:creationId xmlns:a16="http://schemas.microsoft.com/office/drawing/2014/main" id="{7C3554B8-064F-4EDE-B99F-7EF5EE6B87BA}"/>
                </a:ext>
              </a:extLst>
            </p:cNvPr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76200" cap="flat" cmpd="sng" algn="ctr">
              <a:solidFill>
                <a:srgbClr val="2A5A8B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91" name="椭圆 29">
              <a:extLst>
                <a:ext uri="{FF2B5EF4-FFF2-40B4-BE49-F238E27FC236}">
                  <a16:creationId xmlns:a16="http://schemas.microsoft.com/office/drawing/2014/main" id="{EA3D5285-666B-44EF-BDA9-CE9F3F0FB14C}"/>
                </a:ext>
              </a:extLst>
            </p:cNvPr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25400" cap="flat" cmpd="sng" algn="ctr">
              <a:solidFill>
                <a:srgbClr val="2A5A8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23" tIns="45712" rIns="91423" bIns="4571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86">
                <a:lnSpc>
                  <a:spcPct val="130000"/>
                </a:lnSpc>
                <a:defRPr/>
              </a:pPr>
              <a:endParaRPr lang="en-US" sz="1799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TextBox 20">
            <a:extLst>
              <a:ext uri="{FF2B5EF4-FFF2-40B4-BE49-F238E27FC236}">
                <a16:creationId xmlns:a16="http://schemas.microsoft.com/office/drawing/2014/main" id="{15A19182-C7EA-4FBA-9742-7BAB2C5CE382}"/>
              </a:ext>
            </a:extLst>
          </p:cNvPr>
          <p:cNvSpPr txBox="1"/>
          <p:nvPr/>
        </p:nvSpPr>
        <p:spPr bwMode="auto">
          <a:xfrm>
            <a:off x="323492" y="4237185"/>
            <a:ext cx="2855560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3" name="TextBox 20">
            <a:extLst>
              <a:ext uri="{FF2B5EF4-FFF2-40B4-BE49-F238E27FC236}">
                <a16:creationId xmlns:a16="http://schemas.microsoft.com/office/drawing/2014/main" id="{98916695-5B0F-4FBB-8D78-364D434BB300}"/>
              </a:ext>
            </a:extLst>
          </p:cNvPr>
          <p:cNvSpPr txBox="1"/>
          <p:nvPr/>
        </p:nvSpPr>
        <p:spPr bwMode="auto">
          <a:xfrm>
            <a:off x="2107097" y="2360630"/>
            <a:ext cx="2855560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4" name="TextBox 20">
            <a:extLst>
              <a:ext uri="{FF2B5EF4-FFF2-40B4-BE49-F238E27FC236}">
                <a16:creationId xmlns:a16="http://schemas.microsoft.com/office/drawing/2014/main" id="{7F6E29EE-8EB7-45A0-AB43-E386C3627636}"/>
              </a:ext>
            </a:extLst>
          </p:cNvPr>
          <p:cNvSpPr txBox="1"/>
          <p:nvPr/>
        </p:nvSpPr>
        <p:spPr bwMode="auto">
          <a:xfrm>
            <a:off x="7390390" y="4578692"/>
            <a:ext cx="2855560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5" name="TextBox 20">
            <a:extLst>
              <a:ext uri="{FF2B5EF4-FFF2-40B4-BE49-F238E27FC236}">
                <a16:creationId xmlns:a16="http://schemas.microsoft.com/office/drawing/2014/main" id="{9675E186-E7EE-4F3F-80BA-28BC49B9761B}"/>
              </a:ext>
            </a:extLst>
          </p:cNvPr>
          <p:cNvSpPr txBox="1"/>
          <p:nvPr/>
        </p:nvSpPr>
        <p:spPr bwMode="auto">
          <a:xfrm>
            <a:off x="8852524" y="2877004"/>
            <a:ext cx="2855560" cy="658433"/>
          </a:xfrm>
          <a:prstGeom prst="rect">
            <a:avLst/>
          </a:prstGeom>
          <a:noFill/>
        </p:spPr>
        <p:txBody>
          <a:bodyPr vert="horz" wrap="square" lIns="124379" tIns="62190" rIns="124379" bIns="6219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86694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9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3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8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3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8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3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800"/>
                            </p:stCondLst>
                            <p:childTnLst>
                              <p:par>
                                <p:cTn id="10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3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8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3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7" grpId="0" animBg="1"/>
      <p:bldP spid="58" grpId="0"/>
      <p:bldP spid="66" grpId="0"/>
      <p:bldP spid="68" grpId="0"/>
      <p:bldP spid="75" grpId="0"/>
      <p:bldP spid="92" grpId="0"/>
      <p:bldP spid="93" grpId="0"/>
      <p:bldP spid="94" grpId="0"/>
      <p:bldP spid="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171949" y="1232646"/>
            <a:ext cx="3895725" cy="4630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半闭框 37"/>
          <p:cNvSpPr/>
          <p:nvPr/>
        </p:nvSpPr>
        <p:spPr>
          <a:xfrm>
            <a:off x="92467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半闭框 38"/>
          <p:cNvSpPr/>
          <p:nvPr/>
        </p:nvSpPr>
        <p:spPr>
          <a:xfrm rot="16200000">
            <a:off x="92467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半闭框 39"/>
          <p:cNvSpPr/>
          <p:nvPr/>
        </p:nvSpPr>
        <p:spPr>
          <a:xfrm rot="10800000">
            <a:off x="11157733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半闭框 40"/>
          <p:cNvSpPr/>
          <p:nvPr/>
        </p:nvSpPr>
        <p:spPr>
          <a:xfrm rot="5400000">
            <a:off x="11157733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0373" y="4056348"/>
            <a:ext cx="4979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986" y="1653885"/>
            <a:ext cx="23679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76655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79978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5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39" grpId="0" animBg="1"/>
      <p:bldP spid="40" grpId="0" animBg="1"/>
      <p:bldP spid="41" grpId="0" animBg="1"/>
      <p:bldP spid="3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05720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5178DDCE-1682-4603-84D3-C35B7563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23" y="3471881"/>
            <a:ext cx="5694460" cy="1244201"/>
          </a:xfrm>
          <a:prstGeom prst="rect">
            <a:avLst/>
          </a:prstGeom>
          <a:solidFill>
            <a:schemeClr val="bg1">
              <a:lumMod val="75000"/>
              <a:alpha val="18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defTabSz="1218661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5687491D-FF12-46DF-B506-F39ABB95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23" y="5002655"/>
            <a:ext cx="5694460" cy="1244201"/>
          </a:xfrm>
          <a:prstGeom prst="rect">
            <a:avLst/>
          </a:prstGeom>
          <a:solidFill>
            <a:schemeClr val="bg1">
              <a:lumMod val="75000"/>
              <a:alpha val="18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defTabSz="1218661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5A3F8A0-E2B8-43CB-B647-0AC4202255A6}"/>
              </a:ext>
            </a:extLst>
          </p:cNvPr>
          <p:cNvGrpSpPr/>
          <p:nvPr/>
        </p:nvGrpSpPr>
        <p:grpSpPr>
          <a:xfrm>
            <a:off x="7095237" y="1803990"/>
            <a:ext cx="4383607" cy="4164087"/>
            <a:chOff x="-877094" y="-4168775"/>
            <a:chExt cx="4612482" cy="4381500"/>
          </a:xfrm>
        </p:grpSpPr>
        <p:sp>
          <p:nvSpPr>
            <p:cNvPr id="51" name="圆角矩形 11">
              <a:extLst>
                <a:ext uri="{FF2B5EF4-FFF2-40B4-BE49-F238E27FC236}">
                  <a16:creationId xmlns:a16="http://schemas.microsoft.com/office/drawing/2014/main" id="{979B57C9-D307-4E94-A9F7-2FB83A9B55EB}"/>
                </a:ext>
              </a:extLst>
            </p:cNvPr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 dirty="0">
                <a:cs typeface="+mn-ea"/>
                <a:sym typeface="+mn-lt"/>
              </a:endParaRPr>
            </a:p>
          </p:txBody>
        </p:sp>
        <p:sp>
          <p:nvSpPr>
            <p:cNvPr id="52" name="圆角矩形 12">
              <a:extLst>
                <a:ext uri="{FF2B5EF4-FFF2-40B4-BE49-F238E27FC236}">
                  <a16:creationId xmlns:a16="http://schemas.microsoft.com/office/drawing/2014/main" id="{D8A7165B-48C4-49CD-A4C9-F6984FB03341}"/>
                </a:ext>
              </a:extLst>
            </p:cNvPr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cs typeface="+mn-ea"/>
                <a:sym typeface="+mn-lt"/>
              </a:endParaRPr>
            </a:p>
          </p:txBody>
        </p:sp>
        <p:sp>
          <p:nvSpPr>
            <p:cNvPr id="53" name="圆角矩形 13">
              <a:extLst>
                <a:ext uri="{FF2B5EF4-FFF2-40B4-BE49-F238E27FC236}">
                  <a16:creationId xmlns:a16="http://schemas.microsoft.com/office/drawing/2014/main" id="{B6EEC87C-853B-4C2B-88E6-2D7435970A47}"/>
                </a:ext>
              </a:extLst>
            </p:cNvPr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3BC94B2-B75F-4806-830F-2187C0C24FDA}"/>
                </a:ext>
              </a:extLst>
            </p:cNvPr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64" name="圆角矩形 22">
                <a:extLst>
                  <a:ext uri="{FF2B5EF4-FFF2-40B4-BE49-F238E27FC236}">
                    <a16:creationId xmlns:a16="http://schemas.microsoft.com/office/drawing/2014/main" id="{6525ED70-7FFE-42A5-945F-1E011EBAC990}"/>
                  </a:ext>
                </a:extLst>
              </p:cNvPr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rgbClr val="C838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5" name="圆角矩形 23">
                <a:extLst>
                  <a:ext uri="{FF2B5EF4-FFF2-40B4-BE49-F238E27FC236}">
                    <a16:creationId xmlns:a16="http://schemas.microsoft.com/office/drawing/2014/main" id="{B614D86A-DBD4-44D2-92B5-6E623F61192E}"/>
                  </a:ext>
                </a:extLst>
              </p:cNvPr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rgbClr val="C838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7" name="圆角矩形 24">
                <a:extLst>
                  <a:ext uri="{FF2B5EF4-FFF2-40B4-BE49-F238E27FC236}">
                    <a16:creationId xmlns:a16="http://schemas.microsoft.com/office/drawing/2014/main" id="{50C448DC-87E4-4811-9930-DDD46BED3DA1}"/>
                  </a:ext>
                </a:extLst>
              </p:cNvPr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rgbClr val="C838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9" name="圆角矩形 17">
                <a:extLst>
                  <a:ext uri="{FF2B5EF4-FFF2-40B4-BE49-F238E27FC236}">
                    <a16:creationId xmlns:a16="http://schemas.microsoft.com/office/drawing/2014/main" id="{1B437856-9E41-477A-9795-E2276507FF94}"/>
                  </a:ext>
                </a:extLst>
              </p:cNvPr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70" name="圆角矩形 17">
                <a:extLst>
                  <a:ext uri="{FF2B5EF4-FFF2-40B4-BE49-F238E27FC236}">
                    <a16:creationId xmlns:a16="http://schemas.microsoft.com/office/drawing/2014/main" id="{E6FA3DAB-E820-411F-BBFA-8E17B862EFE6}"/>
                  </a:ext>
                </a:extLst>
              </p:cNvPr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DEF72BC-D8DD-409C-8FD4-D986FF437F2A}"/>
                </a:ext>
              </a:extLst>
            </p:cNvPr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59" name="圆角矩形 17">
                <a:extLst>
                  <a:ext uri="{FF2B5EF4-FFF2-40B4-BE49-F238E27FC236}">
                    <a16:creationId xmlns:a16="http://schemas.microsoft.com/office/drawing/2014/main" id="{FED653CA-E20A-492D-9ADE-C345C241D2CA}"/>
                  </a:ext>
                </a:extLst>
              </p:cNvPr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rgbClr val="2A5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0" name="圆角矩形 18">
                <a:extLst>
                  <a:ext uri="{FF2B5EF4-FFF2-40B4-BE49-F238E27FC236}">
                    <a16:creationId xmlns:a16="http://schemas.microsoft.com/office/drawing/2014/main" id="{B0F9FC58-33E6-4632-870B-75A3CFA30819}"/>
                  </a:ext>
                </a:extLst>
              </p:cNvPr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rgbClr val="2A5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1" name="圆角矩形 19">
                <a:extLst>
                  <a:ext uri="{FF2B5EF4-FFF2-40B4-BE49-F238E27FC236}">
                    <a16:creationId xmlns:a16="http://schemas.microsoft.com/office/drawing/2014/main" id="{1387CBD6-A714-4F6B-9104-5478894E9109}"/>
                  </a:ext>
                </a:extLst>
              </p:cNvPr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rgbClr val="2A5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2" name="圆角矩形 17">
                <a:extLst>
                  <a:ext uri="{FF2B5EF4-FFF2-40B4-BE49-F238E27FC236}">
                    <a16:creationId xmlns:a16="http://schemas.microsoft.com/office/drawing/2014/main" id="{12B7DE0E-7C8A-4A8E-85CD-A1D0A30A3444}"/>
                  </a:ext>
                </a:extLst>
              </p:cNvPr>
              <p:cNvSpPr/>
              <p:nvPr/>
            </p:nvSpPr>
            <p:spPr>
              <a:xfrm rot="18884533">
                <a:off x="4996646" y="2359472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  <p:sp>
            <p:nvSpPr>
              <p:cNvPr id="63" name="圆角矩形 17">
                <a:extLst>
                  <a:ext uri="{FF2B5EF4-FFF2-40B4-BE49-F238E27FC236}">
                    <a16:creationId xmlns:a16="http://schemas.microsoft.com/office/drawing/2014/main" id="{069CE51C-E1F3-4CB7-A1A2-FFAAE8566C95}"/>
                  </a:ext>
                </a:extLst>
              </p:cNvPr>
              <p:cNvSpPr/>
              <p:nvPr/>
            </p:nvSpPr>
            <p:spPr>
              <a:xfrm rot="2188039">
                <a:off x="4857507" y="3442341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" fmla="*/ 0 w 901862"/>
                  <a:gd name="connsiteY0" fmla="*/ 43539 h 260775"/>
                  <a:gd name="connsiteX1" fmla="*/ 43448 w 901862"/>
                  <a:gd name="connsiteY1" fmla="*/ 91 h 260775"/>
                  <a:gd name="connsiteX2" fmla="*/ 469179 w 901862"/>
                  <a:gd name="connsiteY2" fmla="*/ 0 h 260775"/>
                  <a:gd name="connsiteX3" fmla="*/ 858414 w 901862"/>
                  <a:gd name="connsiteY3" fmla="*/ 91 h 260775"/>
                  <a:gd name="connsiteX4" fmla="*/ 901862 w 901862"/>
                  <a:gd name="connsiteY4" fmla="*/ 43539 h 260775"/>
                  <a:gd name="connsiteX5" fmla="*/ 901862 w 901862"/>
                  <a:gd name="connsiteY5" fmla="*/ 217327 h 260775"/>
                  <a:gd name="connsiteX6" fmla="*/ 858414 w 901862"/>
                  <a:gd name="connsiteY6" fmla="*/ 260775 h 260775"/>
                  <a:gd name="connsiteX7" fmla="*/ 43448 w 901862"/>
                  <a:gd name="connsiteY7" fmla="*/ 260775 h 260775"/>
                  <a:gd name="connsiteX8" fmla="*/ 0 w 901862"/>
                  <a:gd name="connsiteY8" fmla="*/ 217327 h 260775"/>
                  <a:gd name="connsiteX9" fmla="*/ 0 w 901862"/>
                  <a:gd name="connsiteY9" fmla="*/ 43539 h 260775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1588 w 901862"/>
                  <a:gd name="connsiteY2" fmla="*/ 144593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446920 w 901862"/>
                  <a:gd name="connsiteY2" fmla="*/ 82317 h 260684"/>
                  <a:gd name="connsiteX3" fmla="*/ 858414 w 901862"/>
                  <a:gd name="connsiteY3" fmla="*/ 0 h 260684"/>
                  <a:gd name="connsiteX4" fmla="*/ 901862 w 901862"/>
                  <a:gd name="connsiteY4" fmla="*/ 43448 h 260684"/>
                  <a:gd name="connsiteX5" fmla="*/ 901862 w 901862"/>
                  <a:gd name="connsiteY5" fmla="*/ 217236 h 260684"/>
                  <a:gd name="connsiteX6" fmla="*/ 858414 w 901862"/>
                  <a:gd name="connsiteY6" fmla="*/ 260684 h 260684"/>
                  <a:gd name="connsiteX7" fmla="*/ 43448 w 901862"/>
                  <a:gd name="connsiteY7" fmla="*/ 260684 h 260684"/>
                  <a:gd name="connsiteX8" fmla="*/ 0 w 901862"/>
                  <a:gd name="connsiteY8" fmla="*/ 217236 h 260684"/>
                  <a:gd name="connsiteX9" fmla="*/ 0 w 901862"/>
                  <a:gd name="connsiteY9" fmla="*/ 43448 h 26068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90518 h 307754"/>
                  <a:gd name="connsiteX1" fmla="*/ 60498 w 901862"/>
                  <a:gd name="connsiteY1" fmla="*/ 0 h 307754"/>
                  <a:gd name="connsiteX2" fmla="*/ 446920 w 901862"/>
                  <a:gd name="connsiteY2" fmla="*/ 129387 h 307754"/>
                  <a:gd name="connsiteX3" fmla="*/ 858414 w 901862"/>
                  <a:gd name="connsiteY3" fmla="*/ 47070 h 307754"/>
                  <a:gd name="connsiteX4" fmla="*/ 901862 w 901862"/>
                  <a:gd name="connsiteY4" fmla="*/ 90518 h 307754"/>
                  <a:gd name="connsiteX5" fmla="*/ 901862 w 901862"/>
                  <a:gd name="connsiteY5" fmla="*/ 264306 h 307754"/>
                  <a:gd name="connsiteX6" fmla="*/ 858414 w 901862"/>
                  <a:gd name="connsiteY6" fmla="*/ 307754 h 307754"/>
                  <a:gd name="connsiteX7" fmla="*/ 43448 w 901862"/>
                  <a:gd name="connsiteY7" fmla="*/ 307754 h 307754"/>
                  <a:gd name="connsiteX8" fmla="*/ 0 w 901862"/>
                  <a:gd name="connsiteY8" fmla="*/ 264306 h 307754"/>
                  <a:gd name="connsiteX9" fmla="*/ 0 w 901862"/>
                  <a:gd name="connsiteY9" fmla="*/ 90518 h 307754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46920 w 901862"/>
                  <a:gd name="connsiteY2" fmla="*/ 147932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8414 w 901862"/>
                  <a:gd name="connsiteY3" fmla="*/ 65615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56799 w 901862"/>
                  <a:gd name="connsiteY3" fmla="*/ 5045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3023 w 901862"/>
                  <a:gd name="connsiteY3" fmla="*/ 26637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809712 w 901862"/>
                  <a:gd name="connsiteY3" fmla="*/ 36769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09063 h 326299"/>
                  <a:gd name="connsiteX1" fmla="*/ 55530 w 901862"/>
                  <a:gd name="connsiteY1" fmla="*/ 0 h 326299"/>
                  <a:gd name="connsiteX2" fmla="*/ 408216 w 901862"/>
                  <a:gd name="connsiteY2" fmla="*/ 142707 h 326299"/>
                  <a:gd name="connsiteX3" fmla="*/ 792935 w 901862"/>
                  <a:gd name="connsiteY3" fmla="*/ 23223 h 326299"/>
                  <a:gd name="connsiteX4" fmla="*/ 901862 w 901862"/>
                  <a:gd name="connsiteY4" fmla="*/ 109063 h 326299"/>
                  <a:gd name="connsiteX5" fmla="*/ 901862 w 901862"/>
                  <a:gd name="connsiteY5" fmla="*/ 282851 h 326299"/>
                  <a:gd name="connsiteX6" fmla="*/ 858414 w 901862"/>
                  <a:gd name="connsiteY6" fmla="*/ 326299 h 326299"/>
                  <a:gd name="connsiteX7" fmla="*/ 43448 w 901862"/>
                  <a:gd name="connsiteY7" fmla="*/ 326299 h 326299"/>
                  <a:gd name="connsiteX8" fmla="*/ 0 w 901862"/>
                  <a:gd name="connsiteY8" fmla="*/ 282851 h 326299"/>
                  <a:gd name="connsiteX9" fmla="*/ 0 w 901862"/>
                  <a:gd name="connsiteY9" fmla="*/ 109063 h 326299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3448 w 901862"/>
                  <a:gd name="connsiteY7" fmla="*/ 373490 h 373490"/>
                  <a:gd name="connsiteX8" fmla="*/ 0 w 901862"/>
                  <a:gd name="connsiteY8" fmla="*/ 330042 h 373490"/>
                  <a:gd name="connsiteX9" fmla="*/ 0 w 901862"/>
                  <a:gd name="connsiteY9" fmla="*/ 156254 h 373490"/>
                  <a:gd name="connsiteX0" fmla="*/ 0 w 901862"/>
                  <a:gd name="connsiteY0" fmla="*/ 156254 h 373784"/>
                  <a:gd name="connsiteX1" fmla="*/ 45639 w 901862"/>
                  <a:gd name="connsiteY1" fmla="*/ 0 h 373784"/>
                  <a:gd name="connsiteX2" fmla="*/ 408216 w 901862"/>
                  <a:gd name="connsiteY2" fmla="*/ 189898 h 373784"/>
                  <a:gd name="connsiteX3" fmla="*/ 792935 w 901862"/>
                  <a:gd name="connsiteY3" fmla="*/ 70414 h 373784"/>
                  <a:gd name="connsiteX4" fmla="*/ 901862 w 901862"/>
                  <a:gd name="connsiteY4" fmla="*/ 156254 h 373784"/>
                  <a:gd name="connsiteX5" fmla="*/ 901862 w 901862"/>
                  <a:gd name="connsiteY5" fmla="*/ 330042 h 373784"/>
                  <a:gd name="connsiteX6" fmla="*/ 858414 w 901862"/>
                  <a:gd name="connsiteY6" fmla="*/ 373490 h 373784"/>
                  <a:gd name="connsiteX7" fmla="*/ 486526 w 901862"/>
                  <a:gd name="connsiteY7" fmla="*/ 373784 h 373784"/>
                  <a:gd name="connsiteX8" fmla="*/ 43448 w 901862"/>
                  <a:gd name="connsiteY8" fmla="*/ 373490 h 373784"/>
                  <a:gd name="connsiteX9" fmla="*/ 0 w 901862"/>
                  <a:gd name="connsiteY9" fmla="*/ 330042 h 373784"/>
                  <a:gd name="connsiteX10" fmla="*/ 0 w 901862"/>
                  <a:gd name="connsiteY10" fmla="*/ 156254 h 373784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71864 w 901862"/>
                  <a:gd name="connsiteY7" fmla="*/ 26426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490"/>
                  <a:gd name="connsiteX1" fmla="*/ 45639 w 901862"/>
                  <a:gd name="connsiteY1" fmla="*/ 0 h 373490"/>
                  <a:gd name="connsiteX2" fmla="*/ 408216 w 901862"/>
                  <a:gd name="connsiteY2" fmla="*/ 189898 h 373490"/>
                  <a:gd name="connsiteX3" fmla="*/ 792935 w 901862"/>
                  <a:gd name="connsiteY3" fmla="*/ 70414 h 373490"/>
                  <a:gd name="connsiteX4" fmla="*/ 901862 w 901862"/>
                  <a:gd name="connsiteY4" fmla="*/ 156254 h 373490"/>
                  <a:gd name="connsiteX5" fmla="*/ 901862 w 901862"/>
                  <a:gd name="connsiteY5" fmla="*/ 330042 h 373490"/>
                  <a:gd name="connsiteX6" fmla="*/ 858414 w 901862"/>
                  <a:gd name="connsiteY6" fmla="*/ 373490 h 373490"/>
                  <a:gd name="connsiteX7" fmla="*/ 459752 w 901862"/>
                  <a:gd name="connsiteY7" fmla="*/ 336619 h 373490"/>
                  <a:gd name="connsiteX8" fmla="*/ 43448 w 901862"/>
                  <a:gd name="connsiteY8" fmla="*/ 373490 h 373490"/>
                  <a:gd name="connsiteX9" fmla="*/ 0 w 901862"/>
                  <a:gd name="connsiteY9" fmla="*/ 330042 h 373490"/>
                  <a:gd name="connsiteX10" fmla="*/ 0 w 901862"/>
                  <a:gd name="connsiteY10" fmla="*/ 156254 h 373490"/>
                  <a:gd name="connsiteX0" fmla="*/ 0 w 901862"/>
                  <a:gd name="connsiteY0" fmla="*/ 156254 h 373507"/>
                  <a:gd name="connsiteX1" fmla="*/ 45639 w 901862"/>
                  <a:gd name="connsiteY1" fmla="*/ 0 h 373507"/>
                  <a:gd name="connsiteX2" fmla="*/ 408216 w 901862"/>
                  <a:gd name="connsiteY2" fmla="*/ 189898 h 373507"/>
                  <a:gd name="connsiteX3" fmla="*/ 792935 w 901862"/>
                  <a:gd name="connsiteY3" fmla="*/ 70414 h 373507"/>
                  <a:gd name="connsiteX4" fmla="*/ 901862 w 901862"/>
                  <a:gd name="connsiteY4" fmla="*/ 156254 h 373507"/>
                  <a:gd name="connsiteX5" fmla="*/ 901862 w 901862"/>
                  <a:gd name="connsiteY5" fmla="*/ 330042 h 373507"/>
                  <a:gd name="connsiteX6" fmla="*/ 858414 w 901862"/>
                  <a:gd name="connsiteY6" fmla="*/ 373490 h 373507"/>
                  <a:gd name="connsiteX7" fmla="*/ 459752 w 901862"/>
                  <a:gd name="connsiteY7" fmla="*/ 336619 h 373507"/>
                  <a:gd name="connsiteX8" fmla="*/ 43448 w 901862"/>
                  <a:gd name="connsiteY8" fmla="*/ 373490 h 373507"/>
                  <a:gd name="connsiteX9" fmla="*/ 0 w 901862"/>
                  <a:gd name="connsiteY9" fmla="*/ 330042 h 373507"/>
                  <a:gd name="connsiteX10" fmla="*/ 0 w 901862"/>
                  <a:gd name="connsiteY10" fmla="*/ 156254 h 373507"/>
                  <a:gd name="connsiteX0" fmla="*/ 0 w 901862"/>
                  <a:gd name="connsiteY0" fmla="*/ 156254 h 420677"/>
                  <a:gd name="connsiteX1" fmla="*/ 45639 w 901862"/>
                  <a:gd name="connsiteY1" fmla="*/ 0 h 420677"/>
                  <a:gd name="connsiteX2" fmla="*/ 408216 w 901862"/>
                  <a:gd name="connsiteY2" fmla="*/ 189898 h 420677"/>
                  <a:gd name="connsiteX3" fmla="*/ 792935 w 901862"/>
                  <a:gd name="connsiteY3" fmla="*/ 70414 h 420677"/>
                  <a:gd name="connsiteX4" fmla="*/ 901862 w 901862"/>
                  <a:gd name="connsiteY4" fmla="*/ 156254 h 420677"/>
                  <a:gd name="connsiteX5" fmla="*/ 901862 w 901862"/>
                  <a:gd name="connsiteY5" fmla="*/ 330042 h 420677"/>
                  <a:gd name="connsiteX6" fmla="*/ 858414 w 901862"/>
                  <a:gd name="connsiteY6" fmla="*/ 373490 h 420677"/>
                  <a:gd name="connsiteX7" fmla="*/ 459752 w 901862"/>
                  <a:gd name="connsiteY7" fmla="*/ 336619 h 420677"/>
                  <a:gd name="connsiteX8" fmla="*/ 49971 w 901862"/>
                  <a:gd name="connsiteY8" fmla="*/ 420666 h 420677"/>
                  <a:gd name="connsiteX9" fmla="*/ 0 w 901862"/>
                  <a:gd name="connsiteY9" fmla="*/ 330042 h 420677"/>
                  <a:gd name="connsiteX10" fmla="*/ 0 w 901862"/>
                  <a:gd name="connsiteY10" fmla="*/ 156254 h 420677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460941"/>
                  <a:gd name="connsiteX1" fmla="*/ 45639 w 901862"/>
                  <a:gd name="connsiteY1" fmla="*/ 0 h 460941"/>
                  <a:gd name="connsiteX2" fmla="*/ 408216 w 901862"/>
                  <a:gd name="connsiteY2" fmla="*/ 189898 h 460941"/>
                  <a:gd name="connsiteX3" fmla="*/ 792935 w 901862"/>
                  <a:gd name="connsiteY3" fmla="*/ 70414 h 460941"/>
                  <a:gd name="connsiteX4" fmla="*/ 901862 w 901862"/>
                  <a:gd name="connsiteY4" fmla="*/ 156254 h 460941"/>
                  <a:gd name="connsiteX5" fmla="*/ 901862 w 901862"/>
                  <a:gd name="connsiteY5" fmla="*/ 330042 h 460941"/>
                  <a:gd name="connsiteX6" fmla="*/ 834446 w 901862"/>
                  <a:gd name="connsiteY6" fmla="*/ 460941 h 460941"/>
                  <a:gd name="connsiteX7" fmla="*/ 459752 w 901862"/>
                  <a:gd name="connsiteY7" fmla="*/ 336619 h 460941"/>
                  <a:gd name="connsiteX8" fmla="*/ 49971 w 901862"/>
                  <a:gd name="connsiteY8" fmla="*/ 420666 h 460941"/>
                  <a:gd name="connsiteX9" fmla="*/ 0 w 901862"/>
                  <a:gd name="connsiteY9" fmla="*/ 330042 h 460941"/>
                  <a:gd name="connsiteX10" fmla="*/ 0 w 901862"/>
                  <a:gd name="connsiteY10" fmla="*/ 156254 h 460941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59752 w 901862"/>
                  <a:gd name="connsiteY7" fmla="*/ 33661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49971 w 901862"/>
                  <a:gd name="connsiteY8" fmla="*/ 420666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56254 h 518129"/>
                  <a:gd name="connsiteX1" fmla="*/ 45639 w 901862"/>
                  <a:gd name="connsiteY1" fmla="*/ 0 h 518129"/>
                  <a:gd name="connsiteX2" fmla="*/ 408216 w 901862"/>
                  <a:gd name="connsiteY2" fmla="*/ 189898 h 518129"/>
                  <a:gd name="connsiteX3" fmla="*/ 792935 w 901862"/>
                  <a:gd name="connsiteY3" fmla="*/ 70414 h 518129"/>
                  <a:gd name="connsiteX4" fmla="*/ 901862 w 901862"/>
                  <a:gd name="connsiteY4" fmla="*/ 156254 h 518129"/>
                  <a:gd name="connsiteX5" fmla="*/ 901862 w 901862"/>
                  <a:gd name="connsiteY5" fmla="*/ 330042 h 518129"/>
                  <a:gd name="connsiteX6" fmla="*/ 820718 w 901862"/>
                  <a:gd name="connsiteY6" fmla="*/ 518129 h 518129"/>
                  <a:gd name="connsiteX7" fmla="*/ 449618 w 901862"/>
                  <a:gd name="connsiteY7" fmla="*/ 343309 h 518129"/>
                  <a:gd name="connsiteX8" fmla="*/ 53233 w 901862"/>
                  <a:gd name="connsiteY8" fmla="*/ 444254 h 518129"/>
                  <a:gd name="connsiteX9" fmla="*/ 0 w 901862"/>
                  <a:gd name="connsiteY9" fmla="*/ 330042 h 518129"/>
                  <a:gd name="connsiteX10" fmla="*/ 0 w 901862"/>
                  <a:gd name="connsiteY10" fmla="*/ 156254 h 518129"/>
                  <a:gd name="connsiteX0" fmla="*/ 0 w 901862"/>
                  <a:gd name="connsiteY0" fmla="*/ 171490 h 533365"/>
                  <a:gd name="connsiteX1" fmla="*/ 27185 w 901862"/>
                  <a:gd name="connsiteY1" fmla="*/ 0 h 533365"/>
                  <a:gd name="connsiteX2" fmla="*/ 408216 w 901862"/>
                  <a:gd name="connsiteY2" fmla="*/ 205134 h 533365"/>
                  <a:gd name="connsiteX3" fmla="*/ 792935 w 901862"/>
                  <a:gd name="connsiteY3" fmla="*/ 85650 h 533365"/>
                  <a:gd name="connsiteX4" fmla="*/ 901862 w 901862"/>
                  <a:gd name="connsiteY4" fmla="*/ 171490 h 533365"/>
                  <a:gd name="connsiteX5" fmla="*/ 901862 w 901862"/>
                  <a:gd name="connsiteY5" fmla="*/ 345278 h 533365"/>
                  <a:gd name="connsiteX6" fmla="*/ 820718 w 901862"/>
                  <a:gd name="connsiteY6" fmla="*/ 533365 h 533365"/>
                  <a:gd name="connsiteX7" fmla="*/ 449618 w 901862"/>
                  <a:gd name="connsiteY7" fmla="*/ 358545 h 533365"/>
                  <a:gd name="connsiteX8" fmla="*/ 53233 w 901862"/>
                  <a:gd name="connsiteY8" fmla="*/ 459490 h 533365"/>
                  <a:gd name="connsiteX9" fmla="*/ 0 w 901862"/>
                  <a:gd name="connsiteY9" fmla="*/ 345278 h 533365"/>
                  <a:gd name="connsiteX10" fmla="*/ 0 w 901862"/>
                  <a:gd name="connsiteY10" fmla="*/ 171490 h 533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>
                  <a:cs typeface="+mn-ea"/>
                  <a:sym typeface="+mn-lt"/>
                </a:endParaRPr>
              </a:p>
            </p:txBody>
          </p:sp>
        </p:grpSp>
        <p:sp>
          <p:nvSpPr>
            <p:cNvPr id="56" name="圆角矩形 16">
              <a:extLst>
                <a:ext uri="{FF2B5EF4-FFF2-40B4-BE49-F238E27FC236}">
                  <a16:creationId xmlns:a16="http://schemas.microsoft.com/office/drawing/2014/main" id="{9462295B-78BA-4458-B9AE-8C5E00F8A72B}"/>
                </a:ext>
              </a:extLst>
            </p:cNvPr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7">
                <a:cs typeface="+mn-ea"/>
                <a:sym typeface="+mn-lt"/>
              </a:endParaRPr>
            </a:p>
          </p:txBody>
        </p:sp>
      </p:grpSp>
      <p:sp>
        <p:nvSpPr>
          <p:cNvPr id="71" name="Rectangle 8">
            <a:extLst>
              <a:ext uri="{FF2B5EF4-FFF2-40B4-BE49-F238E27FC236}">
                <a16:creationId xmlns:a16="http://schemas.microsoft.com/office/drawing/2014/main" id="{AD50CAE0-045C-48FC-9299-5791D6D14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223" y="1778548"/>
            <a:ext cx="5694460" cy="1244201"/>
          </a:xfrm>
          <a:prstGeom prst="rect">
            <a:avLst/>
          </a:prstGeom>
          <a:solidFill>
            <a:schemeClr val="bg1">
              <a:lumMod val="75000"/>
              <a:alpha val="18000"/>
            </a:schemeClr>
          </a:solidFill>
          <a:ln>
            <a:noFill/>
          </a:ln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defTabSz="1218661">
              <a:defRPr/>
            </a:pPr>
            <a:endParaRPr lang="zh-CN" altLang="en-US" sz="2399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D5EF405E-BBA7-4C53-9132-73A3C55EBA58}"/>
              </a:ext>
            </a:extLst>
          </p:cNvPr>
          <p:cNvSpPr txBox="1"/>
          <p:nvPr/>
        </p:nvSpPr>
        <p:spPr>
          <a:xfrm>
            <a:off x="1112651" y="2274430"/>
            <a:ext cx="5309809" cy="614857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170">
            <a:extLst>
              <a:ext uri="{FF2B5EF4-FFF2-40B4-BE49-F238E27FC236}">
                <a16:creationId xmlns:a16="http://schemas.microsoft.com/office/drawing/2014/main" id="{40AC287F-FE60-42A0-9A17-993D1C850FD2}"/>
              </a:ext>
            </a:extLst>
          </p:cNvPr>
          <p:cNvSpPr txBox="1"/>
          <p:nvPr/>
        </p:nvSpPr>
        <p:spPr>
          <a:xfrm>
            <a:off x="1112651" y="1859640"/>
            <a:ext cx="2304215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74" name="TextBox 41">
            <a:extLst>
              <a:ext uri="{FF2B5EF4-FFF2-40B4-BE49-F238E27FC236}">
                <a16:creationId xmlns:a16="http://schemas.microsoft.com/office/drawing/2014/main" id="{880DA076-5C68-4502-9F89-9006BC1ECD68}"/>
              </a:ext>
            </a:extLst>
          </p:cNvPr>
          <p:cNvSpPr txBox="1"/>
          <p:nvPr/>
        </p:nvSpPr>
        <p:spPr>
          <a:xfrm>
            <a:off x="1112651" y="3981310"/>
            <a:ext cx="5309809" cy="614857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TextBox 170">
            <a:extLst>
              <a:ext uri="{FF2B5EF4-FFF2-40B4-BE49-F238E27FC236}">
                <a16:creationId xmlns:a16="http://schemas.microsoft.com/office/drawing/2014/main" id="{18BCC13E-D8D7-4A87-8828-7F06DE277C5E}"/>
              </a:ext>
            </a:extLst>
          </p:cNvPr>
          <p:cNvSpPr txBox="1"/>
          <p:nvPr/>
        </p:nvSpPr>
        <p:spPr>
          <a:xfrm>
            <a:off x="1112651" y="3566520"/>
            <a:ext cx="2304215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  <p:sp>
        <p:nvSpPr>
          <p:cNvPr id="77" name="TextBox 41">
            <a:extLst>
              <a:ext uri="{FF2B5EF4-FFF2-40B4-BE49-F238E27FC236}">
                <a16:creationId xmlns:a16="http://schemas.microsoft.com/office/drawing/2014/main" id="{38ADBB20-594E-4D16-98FE-45F0F7D0DC47}"/>
              </a:ext>
            </a:extLst>
          </p:cNvPr>
          <p:cNvSpPr txBox="1"/>
          <p:nvPr/>
        </p:nvSpPr>
        <p:spPr>
          <a:xfrm>
            <a:off x="1112651" y="5498536"/>
            <a:ext cx="5309809" cy="614857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TextBox 170">
            <a:extLst>
              <a:ext uri="{FF2B5EF4-FFF2-40B4-BE49-F238E27FC236}">
                <a16:creationId xmlns:a16="http://schemas.microsoft.com/office/drawing/2014/main" id="{50B3643E-0447-4D00-94FC-B8E67BDF73AC}"/>
              </a:ext>
            </a:extLst>
          </p:cNvPr>
          <p:cNvSpPr txBox="1"/>
          <p:nvPr/>
        </p:nvSpPr>
        <p:spPr>
          <a:xfrm>
            <a:off x="1112651" y="5083747"/>
            <a:ext cx="2304215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2E2E2E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rgbClr val="2E2E2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4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8" grpId="0" animBg="1"/>
      <p:bldP spid="49" grpId="0" animBg="1"/>
      <p:bldP spid="71" grpId="0" animBg="1"/>
      <p:bldP spid="72" grpId="0"/>
      <p:bldP spid="73" grpId="0"/>
      <p:bldP spid="74" grpId="0"/>
      <p:bldP spid="76" grpId="0"/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8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2159586B-02FB-432A-9F17-6BB0A473468E}"/>
              </a:ext>
            </a:extLst>
          </p:cNvPr>
          <p:cNvSpPr txBox="1"/>
          <p:nvPr/>
        </p:nvSpPr>
        <p:spPr>
          <a:xfrm>
            <a:off x="2130222" y="4357719"/>
            <a:ext cx="8175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E4469EE-16E8-404B-9A4E-24F76BAD7055}"/>
              </a:ext>
            </a:extLst>
          </p:cNvPr>
          <p:cNvSpPr/>
          <p:nvPr/>
        </p:nvSpPr>
        <p:spPr>
          <a:xfrm>
            <a:off x="2034212" y="1871950"/>
            <a:ext cx="8367596" cy="1859451"/>
          </a:xfrm>
          <a:prstGeom prst="rect">
            <a:avLst/>
          </a:prstGeom>
          <a:gradFill>
            <a:gsLst>
              <a:gs pos="0">
                <a:srgbClr val="C83841"/>
              </a:gs>
              <a:gs pos="50000">
                <a:srgbClr val="C83841"/>
              </a:gs>
              <a:gs pos="50000">
                <a:srgbClr val="2A5A8B"/>
              </a:gs>
              <a:gs pos="100000">
                <a:srgbClr val="2A5A8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8" name="TextBox 89">
            <a:extLst>
              <a:ext uri="{FF2B5EF4-FFF2-40B4-BE49-F238E27FC236}">
                <a16:creationId xmlns:a16="http://schemas.microsoft.com/office/drawing/2014/main" id="{F1076154-6832-4BC3-A9A8-7C6F3CF1DE94}"/>
              </a:ext>
            </a:extLst>
          </p:cNvPr>
          <p:cNvSpPr txBox="1"/>
          <p:nvPr/>
        </p:nvSpPr>
        <p:spPr>
          <a:xfrm>
            <a:off x="7288168" y="2124182"/>
            <a:ext cx="2829621" cy="1354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665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935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935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93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935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935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93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935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935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935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9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screen_181730">
            <a:extLst>
              <a:ext uri="{FF2B5EF4-FFF2-40B4-BE49-F238E27FC236}">
                <a16:creationId xmlns:a16="http://schemas.microsoft.com/office/drawing/2014/main" id="{674D6887-61E8-46A1-BD3E-DDCCBA7590E5}"/>
              </a:ext>
            </a:extLst>
          </p:cNvPr>
          <p:cNvSpPr>
            <a:spLocks noChangeAspect="1"/>
          </p:cNvSpPr>
          <p:nvPr/>
        </p:nvSpPr>
        <p:spPr bwMode="auto">
          <a:xfrm>
            <a:off x="2689476" y="2522707"/>
            <a:ext cx="609685" cy="557937"/>
          </a:xfrm>
          <a:custGeom>
            <a:avLst/>
            <a:gdLst>
              <a:gd name="T0" fmla="*/ 2853 w 3305"/>
              <a:gd name="T1" fmla="*/ 0 h 3029"/>
              <a:gd name="T2" fmla="*/ 452 w 3305"/>
              <a:gd name="T3" fmla="*/ 0 h 3029"/>
              <a:gd name="T4" fmla="*/ 0 w 3305"/>
              <a:gd name="T5" fmla="*/ 451 h 3029"/>
              <a:gd name="T6" fmla="*/ 0 w 3305"/>
              <a:gd name="T7" fmla="*/ 2111 h 3029"/>
              <a:gd name="T8" fmla="*/ 452 w 3305"/>
              <a:gd name="T9" fmla="*/ 2563 h 3029"/>
              <a:gd name="T10" fmla="*/ 1083 w 3305"/>
              <a:gd name="T11" fmla="*/ 2563 h 3029"/>
              <a:gd name="T12" fmla="*/ 1083 w 3305"/>
              <a:gd name="T13" fmla="*/ 2831 h 3029"/>
              <a:gd name="T14" fmla="*/ 711 w 3305"/>
              <a:gd name="T15" fmla="*/ 2831 h 3029"/>
              <a:gd name="T16" fmla="*/ 711 w 3305"/>
              <a:gd name="T17" fmla="*/ 3029 h 3029"/>
              <a:gd name="T18" fmla="*/ 2594 w 3305"/>
              <a:gd name="T19" fmla="*/ 3029 h 3029"/>
              <a:gd name="T20" fmla="*/ 2594 w 3305"/>
              <a:gd name="T21" fmla="*/ 2831 h 3029"/>
              <a:gd name="T22" fmla="*/ 2222 w 3305"/>
              <a:gd name="T23" fmla="*/ 2831 h 3029"/>
              <a:gd name="T24" fmla="*/ 2222 w 3305"/>
              <a:gd name="T25" fmla="*/ 2563 h 3029"/>
              <a:gd name="T26" fmla="*/ 2853 w 3305"/>
              <a:gd name="T27" fmla="*/ 2563 h 3029"/>
              <a:gd name="T28" fmla="*/ 3305 w 3305"/>
              <a:gd name="T29" fmla="*/ 2111 h 3029"/>
              <a:gd name="T30" fmla="*/ 3305 w 3305"/>
              <a:gd name="T31" fmla="*/ 451 h 3029"/>
              <a:gd name="T32" fmla="*/ 2853 w 3305"/>
              <a:gd name="T33" fmla="*/ 0 h 3029"/>
              <a:gd name="T34" fmla="*/ 2024 w 3305"/>
              <a:gd name="T35" fmla="*/ 2798 h 3029"/>
              <a:gd name="T36" fmla="*/ 1281 w 3305"/>
              <a:gd name="T37" fmla="*/ 2798 h 3029"/>
              <a:gd name="T38" fmla="*/ 1281 w 3305"/>
              <a:gd name="T39" fmla="*/ 2567 h 3029"/>
              <a:gd name="T40" fmla="*/ 2024 w 3305"/>
              <a:gd name="T41" fmla="*/ 2567 h 3029"/>
              <a:gd name="T42" fmla="*/ 2024 w 3305"/>
              <a:gd name="T43" fmla="*/ 2798 h 3029"/>
              <a:gd name="T44" fmla="*/ 3107 w 3305"/>
              <a:gd name="T45" fmla="*/ 2111 h 3029"/>
              <a:gd name="T46" fmla="*/ 3107 w 3305"/>
              <a:gd name="T47" fmla="*/ 2111 h 3029"/>
              <a:gd name="T48" fmla="*/ 3107 w 3305"/>
              <a:gd name="T49" fmla="*/ 2111 h 3029"/>
              <a:gd name="T50" fmla="*/ 2853 w 3305"/>
              <a:gd name="T51" fmla="*/ 2365 h 3029"/>
              <a:gd name="T52" fmla="*/ 452 w 3305"/>
              <a:gd name="T53" fmla="*/ 2365 h 3029"/>
              <a:gd name="T54" fmla="*/ 198 w 3305"/>
              <a:gd name="T55" fmla="*/ 2111 h 3029"/>
              <a:gd name="T56" fmla="*/ 198 w 3305"/>
              <a:gd name="T57" fmla="*/ 1973 h 3029"/>
              <a:gd name="T58" fmla="*/ 3107 w 3305"/>
              <a:gd name="T59" fmla="*/ 1973 h 3029"/>
              <a:gd name="T60" fmla="*/ 3107 w 3305"/>
              <a:gd name="T61" fmla="*/ 2111 h 3029"/>
              <a:gd name="T62" fmla="*/ 3107 w 3305"/>
              <a:gd name="T63" fmla="*/ 1774 h 3029"/>
              <a:gd name="T64" fmla="*/ 3107 w 3305"/>
              <a:gd name="T65" fmla="*/ 1774 h 3029"/>
              <a:gd name="T66" fmla="*/ 198 w 3305"/>
              <a:gd name="T67" fmla="*/ 1774 h 3029"/>
              <a:gd name="T68" fmla="*/ 198 w 3305"/>
              <a:gd name="T69" fmla="*/ 451 h 3029"/>
              <a:gd name="T70" fmla="*/ 452 w 3305"/>
              <a:gd name="T71" fmla="*/ 198 h 3029"/>
              <a:gd name="T72" fmla="*/ 2853 w 3305"/>
              <a:gd name="T73" fmla="*/ 198 h 3029"/>
              <a:gd name="T74" fmla="*/ 3107 w 3305"/>
              <a:gd name="T75" fmla="*/ 451 h 3029"/>
              <a:gd name="T76" fmla="*/ 3107 w 3305"/>
              <a:gd name="T77" fmla="*/ 1774 h 3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05" h="3029">
                <a:moveTo>
                  <a:pt x="2853" y="0"/>
                </a:moveTo>
                <a:lnTo>
                  <a:pt x="452" y="0"/>
                </a:lnTo>
                <a:cubicBezTo>
                  <a:pt x="203" y="0"/>
                  <a:pt x="0" y="202"/>
                  <a:pt x="0" y="451"/>
                </a:cubicBezTo>
                <a:lnTo>
                  <a:pt x="0" y="2111"/>
                </a:lnTo>
                <a:cubicBezTo>
                  <a:pt x="0" y="2360"/>
                  <a:pt x="203" y="2563"/>
                  <a:pt x="452" y="2563"/>
                </a:cubicBezTo>
                <a:lnTo>
                  <a:pt x="1083" y="2563"/>
                </a:lnTo>
                <a:lnTo>
                  <a:pt x="1083" y="2831"/>
                </a:lnTo>
                <a:lnTo>
                  <a:pt x="711" y="2831"/>
                </a:lnTo>
                <a:lnTo>
                  <a:pt x="711" y="3029"/>
                </a:lnTo>
                <a:lnTo>
                  <a:pt x="2594" y="3029"/>
                </a:lnTo>
                <a:lnTo>
                  <a:pt x="2594" y="2831"/>
                </a:lnTo>
                <a:lnTo>
                  <a:pt x="2222" y="2831"/>
                </a:lnTo>
                <a:lnTo>
                  <a:pt x="2222" y="2563"/>
                </a:lnTo>
                <a:lnTo>
                  <a:pt x="2853" y="2563"/>
                </a:lnTo>
                <a:cubicBezTo>
                  <a:pt x="3102" y="2563"/>
                  <a:pt x="3305" y="2360"/>
                  <a:pt x="3305" y="2111"/>
                </a:cubicBezTo>
                <a:lnTo>
                  <a:pt x="3305" y="451"/>
                </a:lnTo>
                <a:cubicBezTo>
                  <a:pt x="3305" y="202"/>
                  <a:pt x="3102" y="0"/>
                  <a:pt x="2853" y="0"/>
                </a:cubicBezTo>
                <a:close/>
                <a:moveTo>
                  <a:pt x="2024" y="2798"/>
                </a:moveTo>
                <a:lnTo>
                  <a:pt x="1281" y="2798"/>
                </a:lnTo>
                <a:lnTo>
                  <a:pt x="1281" y="2567"/>
                </a:lnTo>
                <a:lnTo>
                  <a:pt x="2024" y="2567"/>
                </a:lnTo>
                <a:lnTo>
                  <a:pt x="2024" y="2798"/>
                </a:lnTo>
                <a:close/>
                <a:moveTo>
                  <a:pt x="3107" y="2111"/>
                </a:moveTo>
                <a:lnTo>
                  <a:pt x="3107" y="2111"/>
                </a:lnTo>
                <a:lnTo>
                  <a:pt x="3107" y="2111"/>
                </a:lnTo>
                <a:cubicBezTo>
                  <a:pt x="3107" y="2251"/>
                  <a:pt x="2993" y="2365"/>
                  <a:pt x="2853" y="2365"/>
                </a:cubicBezTo>
                <a:lnTo>
                  <a:pt x="452" y="2365"/>
                </a:lnTo>
                <a:cubicBezTo>
                  <a:pt x="312" y="2365"/>
                  <a:pt x="198" y="2251"/>
                  <a:pt x="198" y="2111"/>
                </a:cubicBezTo>
                <a:lnTo>
                  <a:pt x="198" y="1973"/>
                </a:lnTo>
                <a:lnTo>
                  <a:pt x="3107" y="1973"/>
                </a:lnTo>
                <a:lnTo>
                  <a:pt x="3107" y="2111"/>
                </a:lnTo>
                <a:close/>
                <a:moveTo>
                  <a:pt x="3107" y="1774"/>
                </a:moveTo>
                <a:lnTo>
                  <a:pt x="3107" y="1774"/>
                </a:lnTo>
                <a:lnTo>
                  <a:pt x="198" y="1774"/>
                </a:lnTo>
                <a:lnTo>
                  <a:pt x="198" y="451"/>
                </a:lnTo>
                <a:cubicBezTo>
                  <a:pt x="198" y="312"/>
                  <a:pt x="312" y="198"/>
                  <a:pt x="452" y="198"/>
                </a:cubicBezTo>
                <a:lnTo>
                  <a:pt x="2853" y="198"/>
                </a:lnTo>
                <a:cubicBezTo>
                  <a:pt x="2993" y="198"/>
                  <a:pt x="3107" y="312"/>
                  <a:pt x="3107" y="451"/>
                </a:cubicBezTo>
                <a:lnTo>
                  <a:pt x="3107" y="17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CCD9034C-9823-4A84-8C38-4306F47ACA4E}"/>
              </a:ext>
            </a:extLst>
          </p:cNvPr>
          <p:cNvSpPr>
            <a:spLocks/>
          </p:cNvSpPr>
          <p:nvPr/>
        </p:nvSpPr>
        <p:spPr>
          <a:xfrm>
            <a:off x="4026949" y="1883982"/>
            <a:ext cx="2977200" cy="18612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2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8" grpId="0"/>
      <p:bldP spid="66" grpId="0" bldLvl="0" animBg="1"/>
      <p:bldP spid="68" grpId="0"/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05721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331D0EF-15BA-42BF-9698-34D26A4A116C}"/>
              </a:ext>
            </a:extLst>
          </p:cNvPr>
          <p:cNvGrpSpPr/>
          <p:nvPr/>
        </p:nvGrpSpPr>
        <p:grpSpPr>
          <a:xfrm>
            <a:off x="1842291" y="1776666"/>
            <a:ext cx="4265737" cy="1905000"/>
            <a:chOff x="1842291" y="1524000"/>
            <a:chExt cx="4265737" cy="1905000"/>
          </a:xfrm>
        </p:grpSpPr>
        <p:sp>
          <p:nvSpPr>
            <p:cNvPr id="14" name="任意多边形 57">
              <a:extLst>
                <a:ext uri="{FF2B5EF4-FFF2-40B4-BE49-F238E27FC236}">
                  <a16:creationId xmlns:a16="http://schemas.microsoft.com/office/drawing/2014/main" id="{BBBBAEA3-CE1A-4EA2-A8BD-2AC498E058C9}"/>
                </a:ext>
              </a:extLst>
            </p:cNvPr>
            <p:cNvSpPr/>
            <p:nvPr/>
          </p:nvSpPr>
          <p:spPr>
            <a:xfrm>
              <a:off x="4989091" y="1524000"/>
              <a:ext cx="1118937" cy="1905000"/>
            </a:xfrm>
            <a:custGeom>
              <a:avLst/>
              <a:gdLst>
                <a:gd name="connsiteX0" fmla="*/ 0 w 1118937"/>
                <a:gd name="connsiteY0" fmla="*/ 0 h 1905000"/>
                <a:gd name="connsiteX1" fmla="*/ 642687 w 1118937"/>
                <a:gd name="connsiteY1" fmla="*/ 0 h 1905000"/>
                <a:gd name="connsiteX2" fmla="*/ 1118937 w 1118937"/>
                <a:gd name="connsiteY2" fmla="*/ 952500 h 1905000"/>
                <a:gd name="connsiteX3" fmla="*/ 642687 w 1118937"/>
                <a:gd name="connsiteY3" fmla="*/ 1905000 h 1905000"/>
                <a:gd name="connsiteX4" fmla="*/ 0 w 1118937"/>
                <a:gd name="connsiteY4" fmla="*/ 1905000 h 1905000"/>
                <a:gd name="connsiteX5" fmla="*/ 0 w 1118937"/>
                <a:gd name="connsiteY5" fmla="*/ 1511968 h 1905000"/>
                <a:gd name="connsiteX6" fmla="*/ 377494 w 1118937"/>
                <a:gd name="connsiteY6" fmla="*/ 1511968 h 1905000"/>
                <a:gd name="connsiteX7" fmla="*/ 657228 w 1118937"/>
                <a:gd name="connsiteY7" fmla="*/ 952500 h 1905000"/>
                <a:gd name="connsiteX8" fmla="*/ 377494 w 1118937"/>
                <a:gd name="connsiteY8" fmla="*/ 393032 h 1905000"/>
                <a:gd name="connsiteX9" fmla="*/ 0 w 1118937"/>
                <a:gd name="connsiteY9" fmla="*/ 393032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937" h="1905000">
                  <a:moveTo>
                    <a:pt x="0" y="0"/>
                  </a:moveTo>
                  <a:lnTo>
                    <a:pt x="642687" y="0"/>
                  </a:lnTo>
                  <a:lnTo>
                    <a:pt x="1118937" y="952500"/>
                  </a:lnTo>
                  <a:lnTo>
                    <a:pt x="642687" y="1905000"/>
                  </a:lnTo>
                  <a:lnTo>
                    <a:pt x="0" y="1905000"/>
                  </a:lnTo>
                  <a:lnTo>
                    <a:pt x="0" y="1511968"/>
                  </a:lnTo>
                  <a:lnTo>
                    <a:pt x="377494" y="1511968"/>
                  </a:lnTo>
                  <a:lnTo>
                    <a:pt x="657228" y="952500"/>
                  </a:lnTo>
                  <a:lnTo>
                    <a:pt x="377494" y="393032"/>
                  </a:lnTo>
                  <a:lnTo>
                    <a:pt x="0" y="393032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C67CE8F-B926-4470-9A13-7121DE1F417F}"/>
                </a:ext>
              </a:extLst>
            </p:cNvPr>
            <p:cNvGrpSpPr/>
            <p:nvPr/>
          </p:nvGrpSpPr>
          <p:grpSpPr>
            <a:xfrm>
              <a:off x="1842291" y="1889408"/>
              <a:ext cx="2688299" cy="1174183"/>
              <a:chOff x="1970627" y="1716013"/>
              <a:chExt cx="2688299" cy="1174183"/>
            </a:xfrm>
          </p:grpSpPr>
          <p:sp>
            <p:nvSpPr>
              <p:cNvPr id="16" name="MH_Text_1">
                <a:extLst>
                  <a:ext uri="{FF2B5EF4-FFF2-40B4-BE49-F238E27FC236}">
                    <a16:creationId xmlns:a16="http://schemas.microsoft.com/office/drawing/2014/main" id="{FECCB6E7-90EC-4978-9E2E-DEB9A236B748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2180060" y="1716013"/>
                <a:ext cx="2269433" cy="38737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17" name="MH_Text_1">
                <a:extLst>
                  <a:ext uri="{FF2B5EF4-FFF2-40B4-BE49-F238E27FC236}">
                    <a16:creationId xmlns:a16="http://schemas.microsoft.com/office/drawing/2014/main" id="{CD8203E2-E202-47CC-9537-DBB6D1AAF2E8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1970627" y="2141621"/>
                <a:ext cx="2688299" cy="7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rgbClr val="595959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61312A4-1755-4431-825F-1AF5D70F18FC}"/>
              </a:ext>
            </a:extLst>
          </p:cNvPr>
          <p:cNvGrpSpPr/>
          <p:nvPr/>
        </p:nvGrpSpPr>
        <p:grpSpPr>
          <a:xfrm>
            <a:off x="6108028" y="1776666"/>
            <a:ext cx="4258834" cy="1905000"/>
            <a:chOff x="6108028" y="1524000"/>
            <a:chExt cx="4258834" cy="1905000"/>
          </a:xfrm>
        </p:grpSpPr>
        <p:sp>
          <p:nvSpPr>
            <p:cNvPr id="19" name="任意多边形 58">
              <a:extLst>
                <a:ext uri="{FF2B5EF4-FFF2-40B4-BE49-F238E27FC236}">
                  <a16:creationId xmlns:a16="http://schemas.microsoft.com/office/drawing/2014/main" id="{D1450FE2-4C0A-4C19-8CBF-AA9B0129A385}"/>
                </a:ext>
              </a:extLst>
            </p:cNvPr>
            <p:cNvSpPr/>
            <p:nvPr/>
          </p:nvSpPr>
          <p:spPr>
            <a:xfrm flipH="1">
              <a:off x="6108028" y="1524000"/>
              <a:ext cx="1118937" cy="1905000"/>
            </a:xfrm>
            <a:custGeom>
              <a:avLst/>
              <a:gdLst>
                <a:gd name="connsiteX0" fmla="*/ 0 w 1118937"/>
                <a:gd name="connsiteY0" fmla="*/ 0 h 1905000"/>
                <a:gd name="connsiteX1" fmla="*/ 642687 w 1118937"/>
                <a:gd name="connsiteY1" fmla="*/ 0 h 1905000"/>
                <a:gd name="connsiteX2" fmla="*/ 1118937 w 1118937"/>
                <a:gd name="connsiteY2" fmla="*/ 952500 h 1905000"/>
                <a:gd name="connsiteX3" fmla="*/ 642687 w 1118937"/>
                <a:gd name="connsiteY3" fmla="*/ 1905000 h 1905000"/>
                <a:gd name="connsiteX4" fmla="*/ 0 w 1118937"/>
                <a:gd name="connsiteY4" fmla="*/ 1905000 h 1905000"/>
                <a:gd name="connsiteX5" fmla="*/ 0 w 1118937"/>
                <a:gd name="connsiteY5" fmla="*/ 1511968 h 1905000"/>
                <a:gd name="connsiteX6" fmla="*/ 377494 w 1118937"/>
                <a:gd name="connsiteY6" fmla="*/ 1511968 h 1905000"/>
                <a:gd name="connsiteX7" fmla="*/ 657228 w 1118937"/>
                <a:gd name="connsiteY7" fmla="*/ 952500 h 1905000"/>
                <a:gd name="connsiteX8" fmla="*/ 377494 w 1118937"/>
                <a:gd name="connsiteY8" fmla="*/ 393032 h 1905000"/>
                <a:gd name="connsiteX9" fmla="*/ 0 w 1118937"/>
                <a:gd name="connsiteY9" fmla="*/ 393032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937" h="1905000">
                  <a:moveTo>
                    <a:pt x="0" y="0"/>
                  </a:moveTo>
                  <a:lnTo>
                    <a:pt x="642687" y="0"/>
                  </a:lnTo>
                  <a:lnTo>
                    <a:pt x="1118937" y="952500"/>
                  </a:lnTo>
                  <a:lnTo>
                    <a:pt x="642687" y="1905000"/>
                  </a:lnTo>
                  <a:lnTo>
                    <a:pt x="0" y="1905000"/>
                  </a:lnTo>
                  <a:lnTo>
                    <a:pt x="0" y="1511968"/>
                  </a:lnTo>
                  <a:lnTo>
                    <a:pt x="377494" y="1511968"/>
                  </a:lnTo>
                  <a:lnTo>
                    <a:pt x="657228" y="952500"/>
                  </a:lnTo>
                  <a:lnTo>
                    <a:pt x="377494" y="393032"/>
                  </a:lnTo>
                  <a:lnTo>
                    <a:pt x="0" y="393032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F8253E2-D1E9-4BAE-8D1B-C79E32481C85}"/>
                </a:ext>
              </a:extLst>
            </p:cNvPr>
            <p:cNvGrpSpPr/>
            <p:nvPr/>
          </p:nvGrpSpPr>
          <p:grpSpPr>
            <a:xfrm>
              <a:off x="7678563" y="1889408"/>
              <a:ext cx="2688299" cy="1174183"/>
              <a:chOff x="1970627" y="1716013"/>
              <a:chExt cx="2688299" cy="1174183"/>
            </a:xfrm>
          </p:grpSpPr>
          <p:sp>
            <p:nvSpPr>
              <p:cNvPr id="21" name="MH_Text_1">
                <a:extLst>
                  <a:ext uri="{FF2B5EF4-FFF2-40B4-BE49-F238E27FC236}">
                    <a16:creationId xmlns:a16="http://schemas.microsoft.com/office/drawing/2014/main" id="{5EC9ACC3-799C-44E4-99CF-4217336E428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2180060" y="1716013"/>
                <a:ext cx="2269433" cy="38737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2" name="MH_Text_1">
                <a:extLst>
                  <a:ext uri="{FF2B5EF4-FFF2-40B4-BE49-F238E27FC236}">
                    <a16:creationId xmlns:a16="http://schemas.microsoft.com/office/drawing/2014/main" id="{330D18BC-482E-4EA9-9537-12FCFF2ECE53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1970627" y="2141621"/>
                <a:ext cx="2688299" cy="7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rgbClr val="595959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C9EA28E-18F4-4122-AF90-971989064B78}"/>
              </a:ext>
            </a:extLst>
          </p:cNvPr>
          <p:cNvGrpSpPr/>
          <p:nvPr/>
        </p:nvGrpSpPr>
        <p:grpSpPr>
          <a:xfrm>
            <a:off x="1841759" y="3681666"/>
            <a:ext cx="4266269" cy="1905000"/>
            <a:chOff x="1841759" y="3429000"/>
            <a:chExt cx="4266269" cy="1905000"/>
          </a:xfrm>
        </p:grpSpPr>
        <p:sp>
          <p:nvSpPr>
            <p:cNvPr id="24" name="任意多边形 60">
              <a:extLst>
                <a:ext uri="{FF2B5EF4-FFF2-40B4-BE49-F238E27FC236}">
                  <a16:creationId xmlns:a16="http://schemas.microsoft.com/office/drawing/2014/main" id="{31518CF5-23DA-478E-AE2C-4D7FFB3CCE72}"/>
                </a:ext>
              </a:extLst>
            </p:cNvPr>
            <p:cNvSpPr/>
            <p:nvPr/>
          </p:nvSpPr>
          <p:spPr>
            <a:xfrm>
              <a:off x="4989091" y="3429000"/>
              <a:ext cx="1118937" cy="1905000"/>
            </a:xfrm>
            <a:custGeom>
              <a:avLst/>
              <a:gdLst>
                <a:gd name="connsiteX0" fmla="*/ 0 w 1118937"/>
                <a:gd name="connsiteY0" fmla="*/ 0 h 1905000"/>
                <a:gd name="connsiteX1" fmla="*/ 642687 w 1118937"/>
                <a:gd name="connsiteY1" fmla="*/ 0 h 1905000"/>
                <a:gd name="connsiteX2" fmla="*/ 1118937 w 1118937"/>
                <a:gd name="connsiteY2" fmla="*/ 952500 h 1905000"/>
                <a:gd name="connsiteX3" fmla="*/ 642687 w 1118937"/>
                <a:gd name="connsiteY3" fmla="*/ 1905000 h 1905000"/>
                <a:gd name="connsiteX4" fmla="*/ 0 w 1118937"/>
                <a:gd name="connsiteY4" fmla="*/ 1905000 h 1905000"/>
                <a:gd name="connsiteX5" fmla="*/ 0 w 1118937"/>
                <a:gd name="connsiteY5" fmla="*/ 1511968 h 1905000"/>
                <a:gd name="connsiteX6" fmla="*/ 377494 w 1118937"/>
                <a:gd name="connsiteY6" fmla="*/ 1511968 h 1905000"/>
                <a:gd name="connsiteX7" fmla="*/ 657228 w 1118937"/>
                <a:gd name="connsiteY7" fmla="*/ 952500 h 1905000"/>
                <a:gd name="connsiteX8" fmla="*/ 377494 w 1118937"/>
                <a:gd name="connsiteY8" fmla="*/ 393032 h 1905000"/>
                <a:gd name="connsiteX9" fmla="*/ 0 w 1118937"/>
                <a:gd name="connsiteY9" fmla="*/ 393032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937" h="1905000">
                  <a:moveTo>
                    <a:pt x="0" y="0"/>
                  </a:moveTo>
                  <a:lnTo>
                    <a:pt x="642687" y="0"/>
                  </a:lnTo>
                  <a:lnTo>
                    <a:pt x="1118937" y="952500"/>
                  </a:lnTo>
                  <a:lnTo>
                    <a:pt x="642687" y="1905000"/>
                  </a:lnTo>
                  <a:lnTo>
                    <a:pt x="0" y="1905000"/>
                  </a:lnTo>
                  <a:lnTo>
                    <a:pt x="0" y="1511968"/>
                  </a:lnTo>
                  <a:lnTo>
                    <a:pt x="377494" y="1511968"/>
                  </a:lnTo>
                  <a:lnTo>
                    <a:pt x="657228" y="952500"/>
                  </a:lnTo>
                  <a:lnTo>
                    <a:pt x="377494" y="393032"/>
                  </a:lnTo>
                  <a:lnTo>
                    <a:pt x="0" y="393032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32C5F7C-6285-4C07-8B6C-42FA9EE9A7B6}"/>
                </a:ext>
              </a:extLst>
            </p:cNvPr>
            <p:cNvGrpSpPr/>
            <p:nvPr/>
          </p:nvGrpSpPr>
          <p:grpSpPr>
            <a:xfrm>
              <a:off x="1841759" y="3794408"/>
              <a:ext cx="2688299" cy="1174183"/>
              <a:chOff x="1970627" y="1716013"/>
              <a:chExt cx="2688299" cy="1174183"/>
            </a:xfrm>
          </p:grpSpPr>
          <p:sp>
            <p:nvSpPr>
              <p:cNvPr id="26" name="MH_Text_1">
                <a:extLst>
                  <a:ext uri="{FF2B5EF4-FFF2-40B4-BE49-F238E27FC236}">
                    <a16:creationId xmlns:a16="http://schemas.microsoft.com/office/drawing/2014/main" id="{8DC2D838-7AEA-4379-A2B3-578ABC3D628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2180060" y="1716013"/>
                <a:ext cx="2269433" cy="38737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27" name="MH_Text_1">
                <a:extLst>
                  <a:ext uri="{FF2B5EF4-FFF2-40B4-BE49-F238E27FC236}">
                    <a16:creationId xmlns:a16="http://schemas.microsoft.com/office/drawing/2014/main" id="{2CA798D8-9BC1-429D-95CD-2CCBF41065D1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970627" y="2141621"/>
                <a:ext cx="2688299" cy="7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rgbClr val="595959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2025253-226C-4184-ACC3-C73BE284E5F9}"/>
              </a:ext>
            </a:extLst>
          </p:cNvPr>
          <p:cNvGrpSpPr/>
          <p:nvPr/>
        </p:nvGrpSpPr>
        <p:grpSpPr>
          <a:xfrm>
            <a:off x="6108028" y="3681666"/>
            <a:ext cx="4269750" cy="1905000"/>
            <a:chOff x="6108028" y="3429000"/>
            <a:chExt cx="4269750" cy="1905000"/>
          </a:xfrm>
        </p:grpSpPr>
        <p:sp>
          <p:nvSpPr>
            <p:cNvPr id="29" name="任意多边形 61">
              <a:extLst>
                <a:ext uri="{FF2B5EF4-FFF2-40B4-BE49-F238E27FC236}">
                  <a16:creationId xmlns:a16="http://schemas.microsoft.com/office/drawing/2014/main" id="{AB009A63-87D0-48D1-8018-4A4D3E65EF1B}"/>
                </a:ext>
              </a:extLst>
            </p:cNvPr>
            <p:cNvSpPr/>
            <p:nvPr/>
          </p:nvSpPr>
          <p:spPr>
            <a:xfrm flipH="1">
              <a:off x="6108028" y="3429000"/>
              <a:ext cx="1118937" cy="1905000"/>
            </a:xfrm>
            <a:custGeom>
              <a:avLst/>
              <a:gdLst>
                <a:gd name="connsiteX0" fmla="*/ 0 w 1118937"/>
                <a:gd name="connsiteY0" fmla="*/ 0 h 1905000"/>
                <a:gd name="connsiteX1" fmla="*/ 642687 w 1118937"/>
                <a:gd name="connsiteY1" fmla="*/ 0 h 1905000"/>
                <a:gd name="connsiteX2" fmla="*/ 1118937 w 1118937"/>
                <a:gd name="connsiteY2" fmla="*/ 952500 h 1905000"/>
                <a:gd name="connsiteX3" fmla="*/ 642687 w 1118937"/>
                <a:gd name="connsiteY3" fmla="*/ 1905000 h 1905000"/>
                <a:gd name="connsiteX4" fmla="*/ 0 w 1118937"/>
                <a:gd name="connsiteY4" fmla="*/ 1905000 h 1905000"/>
                <a:gd name="connsiteX5" fmla="*/ 0 w 1118937"/>
                <a:gd name="connsiteY5" fmla="*/ 1511968 h 1905000"/>
                <a:gd name="connsiteX6" fmla="*/ 377494 w 1118937"/>
                <a:gd name="connsiteY6" fmla="*/ 1511968 h 1905000"/>
                <a:gd name="connsiteX7" fmla="*/ 657228 w 1118937"/>
                <a:gd name="connsiteY7" fmla="*/ 952500 h 1905000"/>
                <a:gd name="connsiteX8" fmla="*/ 377494 w 1118937"/>
                <a:gd name="connsiteY8" fmla="*/ 393032 h 1905000"/>
                <a:gd name="connsiteX9" fmla="*/ 0 w 1118937"/>
                <a:gd name="connsiteY9" fmla="*/ 393032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937" h="1905000">
                  <a:moveTo>
                    <a:pt x="0" y="0"/>
                  </a:moveTo>
                  <a:lnTo>
                    <a:pt x="642687" y="0"/>
                  </a:lnTo>
                  <a:lnTo>
                    <a:pt x="1118937" y="952500"/>
                  </a:lnTo>
                  <a:lnTo>
                    <a:pt x="642687" y="1905000"/>
                  </a:lnTo>
                  <a:lnTo>
                    <a:pt x="0" y="1905000"/>
                  </a:lnTo>
                  <a:lnTo>
                    <a:pt x="0" y="1511968"/>
                  </a:lnTo>
                  <a:lnTo>
                    <a:pt x="377494" y="1511968"/>
                  </a:lnTo>
                  <a:lnTo>
                    <a:pt x="657228" y="952500"/>
                  </a:lnTo>
                  <a:lnTo>
                    <a:pt x="377494" y="393032"/>
                  </a:lnTo>
                  <a:lnTo>
                    <a:pt x="0" y="393032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338DAE5E-FB0B-4FE6-820F-C44F130FF66B}"/>
                </a:ext>
              </a:extLst>
            </p:cNvPr>
            <p:cNvGrpSpPr/>
            <p:nvPr/>
          </p:nvGrpSpPr>
          <p:grpSpPr>
            <a:xfrm>
              <a:off x="7689479" y="3794408"/>
              <a:ext cx="2688299" cy="1174183"/>
              <a:chOff x="1970627" y="1716013"/>
              <a:chExt cx="2688299" cy="1174183"/>
            </a:xfrm>
          </p:grpSpPr>
          <p:sp>
            <p:nvSpPr>
              <p:cNvPr id="31" name="MH_Text_1">
                <a:extLst>
                  <a:ext uri="{FF2B5EF4-FFF2-40B4-BE49-F238E27FC236}">
                    <a16:creationId xmlns:a16="http://schemas.microsoft.com/office/drawing/2014/main" id="{9A99521A-4649-44C0-A494-4F83CE3BE480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180060" y="1716013"/>
                <a:ext cx="2269433" cy="38737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D7D3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zh-CN" sz="1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32" name="MH_Text_1">
                <a:extLst>
                  <a:ext uri="{FF2B5EF4-FFF2-40B4-BE49-F238E27FC236}">
                    <a16:creationId xmlns:a16="http://schemas.microsoft.com/office/drawing/2014/main" id="{DF1954D1-0C3A-4B4C-AA16-E1DD223879BA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1970627" y="2141621"/>
                <a:ext cx="2688299" cy="748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>
                <a:noAutofit/>
              </a:bodyPr>
              <a:lstStyle/>
              <a:p>
                <a:pPr eaLnBrk="1" hangingPunct="1"/>
                <a:r>
                  <a:rPr lang="en-US" altLang="zh-CN" sz="1400" dirty="0">
                    <a:solidFill>
                      <a:srgbClr val="595959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18976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FDC9BC6-43CB-49CC-9DB5-338635F8FD31}"/>
              </a:ext>
            </a:extLst>
          </p:cNvPr>
          <p:cNvGrpSpPr/>
          <p:nvPr/>
        </p:nvGrpSpPr>
        <p:grpSpPr>
          <a:xfrm>
            <a:off x="733253" y="2536168"/>
            <a:ext cx="10725494" cy="2463802"/>
            <a:chOff x="733253" y="2536168"/>
            <a:chExt cx="10725494" cy="2463802"/>
          </a:xfrm>
        </p:grpSpPr>
        <p:sp>
          <p:nvSpPr>
            <p:cNvPr id="34" name="îŝḷîḓé-任意多边形 5">
              <a:extLst>
                <a:ext uri="{FF2B5EF4-FFF2-40B4-BE49-F238E27FC236}">
                  <a16:creationId xmlns:a16="http://schemas.microsoft.com/office/drawing/2014/main" id="{6A370A94-0A2D-43D8-9BDF-80DDA6D373E9}"/>
                </a:ext>
              </a:extLst>
            </p:cNvPr>
            <p:cNvSpPr/>
            <p:nvPr/>
          </p:nvSpPr>
          <p:spPr>
            <a:xfrm>
              <a:off x="733253" y="2536168"/>
              <a:ext cx="2389927" cy="123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7" y="21600"/>
                  </a:moveTo>
                  <a:cubicBezTo>
                    <a:pt x="2832" y="21400"/>
                    <a:pt x="2829" y="21173"/>
                    <a:pt x="2829" y="20960"/>
                  </a:cubicBezTo>
                  <a:cubicBezTo>
                    <a:pt x="2829" y="12417"/>
                    <a:pt x="6398" y="5489"/>
                    <a:pt x="10800" y="5489"/>
                  </a:cubicBezTo>
                  <a:cubicBezTo>
                    <a:pt x="15202" y="5489"/>
                    <a:pt x="18771" y="12417"/>
                    <a:pt x="18771" y="20961"/>
                  </a:cubicBezTo>
                  <a:cubicBezTo>
                    <a:pt x="18771" y="21174"/>
                    <a:pt x="18768" y="21400"/>
                    <a:pt x="18763" y="21600"/>
                  </a:cubicBezTo>
                  <a:lnTo>
                    <a:pt x="21595" y="21600"/>
                  </a:lnTo>
                  <a:cubicBezTo>
                    <a:pt x="21598" y="21400"/>
                    <a:pt x="21600" y="21173"/>
                    <a:pt x="21600" y="20960"/>
                  </a:cubicBezTo>
                  <a:cubicBezTo>
                    <a:pt x="21600" y="9385"/>
                    <a:pt x="16765" y="0"/>
                    <a:pt x="10800" y="0"/>
                  </a:cubicBezTo>
                  <a:cubicBezTo>
                    <a:pt x="4835" y="0"/>
                    <a:pt x="0" y="9386"/>
                    <a:pt x="0" y="20961"/>
                  </a:cubicBezTo>
                  <a:cubicBezTo>
                    <a:pt x="0" y="21174"/>
                    <a:pt x="2" y="21400"/>
                    <a:pt x="5" y="21600"/>
                  </a:cubicBezTo>
                  <a:cubicBezTo>
                    <a:pt x="5" y="21600"/>
                    <a:pt x="2837" y="21600"/>
                    <a:pt x="2837" y="21600"/>
                  </a:cubicBezTo>
                  <a:close/>
                </a:path>
              </a:pathLst>
            </a:custGeom>
            <a:solidFill>
              <a:srgbClr val="C83841"/>
            </a:solidFill>
            <a:ln w="12700">
              <a:solidFill>
                <a:srgbClr val="C83841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ŝḷîḓé-任意多边形 6">
              <a:extLst>
                <a:ext uri="{FF2B5EF4-FFF2-40B4-BE49-F238E27FC236}">
                  <a16:creationId xmlns:a16="http://schemas.microsoft.com/office/drawing/2014/main" id="{B11F710B-CC2F-4DBF-B46F-1C75C440D88D}"/>
                </a:ext>
              </a:extLst>
            </p:cNvPr>
            <p:cNvSpPr/>
            <p:nvPr/>
          </p:nvSpPr>
          <p:spPr>
            <a:xfrm rot="10800000" flipH="1">
              <a:off x="2826589" y="3769784"/>
              <a:ext cx="2389927" cy="123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7" y="21600"/>
                  </a:moveTo>
                  <a:cubicBezTo>
                    <a:pt x="2832" y="21400"/>
                    <a:pt x="2829" y="21173"/>
                    <a:pt x="2829" y="20960"/>
                  </a:cubicBezTo>
                  <a:cubicBezTo>
                    <a:pt x="2829" y="12417"/>
                    <a:pt x="6398" y="5489"/>
                    <a:pt x="10800" y="5489"/>
                  </a:cubicBezTo>
                  <a:cubicBezTo>
                    <a:pt x="15202" y="5489"/>
                    <a:pt x="18771" y="12417"/>
                    <a:pt x="18771" y="20961"/>
                  </a:cubicBezTo>
                  <a:cubicBezTo>
                    <a:pt x="18771" y="21174"/>
                    <a:pt x="18768" y="21400"/>
                    <a:pt x="18763" y="21600"/>
                  </a:cubicBezTo>
                  <a:lnTo>
                    <a:pt x="21595" y="21600"/>
                  </a:lnTo>
                  <a:cubicBezTo>
                    <a:pt x="21598" y="21400"/>
                    <a:pt x="21600" y="21173"/>
                    <a:pt x="21600" y="20960"/>
                  </a:cubicBezTo>
                  <a:cubicBezTo>
                    <a:pt x="21600" y="9385"/>
                    <a:pt x="16765" y="0"/>
                    <a:pt x="10800" y="0"/>
                  </a:cubicBezTo>
                  <a:cubicBezTo>
                    <a:pt x="4835" y="0"/>
                    <a:pt x="0" y="9386"/>
                    <a:pt x="0" y="20961"/>
                  </a:cubicBezTo>
                  <a:cubicBezTo>
                    <a:pt x="0" y="21174"/>
                    <a:pt x="2" y="21400"/>
                    <a:pt x="5" y="21600"/>
                  </a:cubicBezTo>
                  <a:cubicBezTo>
                    <a:pt x="5" y="21600"/>
                    <a:pt x="2837" y="21600"/>
                    <a:pt x="2837" y="21600"/>
                  </a:cubicBezTo>
                  <a:close/>
                </a:path>
              </a:pathLst>
            </a:custGeom>
            <a:solidFill>
              <a:srgbClr val="2A5A8B"/>
            </a:solidFill>
            <a:ln w="12700">
              <a:solidFill>
                <a:srgbClr val="2A5A8B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ŝḷîḓé-任意多边形 7">
              <a:extLst>
                <a:ext uri="{FF2B5EF4-FFF2-40B4-BE49-F238E27FC236}">
                  <a16:creationId xmlns:a16="http://schemas.microsoft.com/office/drawing/2014/main" id="{416C7169-4513-4D7C-82D9-286C9312817F}"/>
                </a:ext>
              </a:extLst>
            </p:cNvPr>
            <p:cNvSpPr/>
            <p:nvPr/>
          </p:nvSpPr>
          <p:spPr>
            <a:xfrm>
              <a:off x="4898187" y="2536168"/>
              <a:ext cx="2389927" cy="123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7" y="21600"/>
                  </a:moveTo>
                  <a:cubicBezTo>
                    <a:pt x="2832" y="21400"/>
                    <a:pt x="2829" y="21173"/>
                    <a:pt x="2829" y="20960"/>
                  </a:cubicBezTo>
                  <a:cubicBezTo>
                    <a:pt x="2829" y="12417"/>
                    <a:pt x="6398" y="5489"/>
                    <a:pt x="10800" y="5489"/>
                  </a:cubicBezTo>
                  <a:cubicBezTo>
                    <a:pt x="15202" y="5489"/>
                    <a:pt x="18771" y="12417"/>
                    <a:pt x="18771" y="20961"/>
                  </a:cubicBezTo>
                  <a:cubicBezTo>
                    <a:pt x="18771" y="21174"/>
                    <a:pt x="18768" y="21400"/>
                    <a:pt x="18763" y="21600"/>
                  </a:cubicBezTo>
                  <a:lnTo>
                    <a:pt x="21595" y="21600"/>
                  </a:lnTo>
                  <a:cubicBezTo>
                    <a:pt x="21598" y="21400"/>
                    <a:pt x="21600" y="21173"/>
                    <a:pt x="21600" y="20960"/>
                  </a:cubicBezTo>
                  <a:cubicBezTo>
                    <a:pt x="21600" y="9385"/>
                    <a:pt x="16765" y="0"/>
                    <a:pt x="10800" y="0"/>
                  </a:cubicBezTo>
                  <a:cubicBezTo>
                    <a:pt x="4835" y="0"/>
                    <a:pt x="0" y="9386"/>
                    <a:pt x="0" y="20961"/>
                  </a:cubicBezTo>
                  <a:cubicBezTo>
                    <a:pt x="0" y="21174"/>
                    <a:pt x="2" y="21400"/>
                    <a:pt x="5" y="21600"/>
                  </a:cubicBezTo>
                  <a:cubicBezTo>
                    <a:pt x="5" y="21600"/>
                    <a:pt x="2837" y="21600"/>
                    <a:pt x="2837" y="21600"/>
                  </a:cubicBezTo>
                  <a:close/>
                </a:path>
              </a:pathLst>
            </a:custGeom>
            <a:solidFill>
              <a:srgbClr val="C83841"/>
            </a:solidFill>
            <a:ln w="12700">
              <a:solidFill>
                <a:srgbClr val="C83841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îŝḷîḓé-任意多边形 8">
              <a:extLst>
                <a:ext uri="{FF2B5EF4-FFF2-40B4-BE49-F238E27FC236}">
                  <a16:creationId xmlns:a16="http://schemas.microsoft.com/office/drawing/2014/main" id="{E1C2708A-78B5-44CE-9CC4-0702A3871AB9}"/>
                </a:ext>
              </a:extLst>
            </p:cNvPr>
            <p:cNvSpPr/>
            <p:nvPr/>
          </p:nvSpPr>
          <p:spPr>
            <a:xfrm rot="10800000" flipH="1">
              <a:off x="6975479" y="3769784"/>
              <a:ext cx="2389927" cy="123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7" y="21600"/>
                  </a:moveTo>
                  <a:cubicBezTo>
                    <a:pt x="2832" y="21400"/>
                    <a:pt x="2829" y="21173"/>
                    <a:pt x="2829" y="20960"/>
                  </a:cubicBezTo>
                  <a:cubicBezTo>
                    <a:pt x="2829" y="12417"/>
                    <a:pt x="6398" y="5489"/>
                    <a:pt x="10800" y="5489"/>
                  </a:cubicBezTo>
                  <a:cubicBezTo>
                    <a:pt x="15202" y="5489"/>
                    <a:pt x="18771" y="12417"/>
                    <a:pt x="18771" y="20961"/>
                  </a:cubicBezTo>
                  <a:cubicBezTo>
                    <a:pt x="18771" y="21174"/>
                    <a:pt x="18768" y="21400"/>
                    <a:pt x="18763" y="21600"/>
                  </a:cubicBezTo>
                  <a:lnTo>
                    <a:pt x="21595" y="21600"/>
                  </a:lnTo>
                  <a:cubicBezTo>
                    <a:pt x="21598" y="21400"/>
                    <a:pt x="21600" y="21173"/>
                    <a:pt x="21600" y="20960"/>
                  </a:cubicBezTo>
                  <a:cubicBezTo>
                    <a:pt x="21600" y="9385"/>
                    <a:pt x="16765" y="0"/>
                    <a:pt x="10800" y="0"/>
                  </a:cubicBezTo>
                  <a:cubicBezTo>
                    <a:pt x="4835" y="0"/>
                    <a:pt x="0" y="9386"/>
                    <a:pt x="0" y="20961"/>
                  </a:cubicBezTo>
                  <a:cubicBezTo>
                    <a:pt x="0" y="21174"/>
                    <a:pt x="2" y="21400"/>
                    <a:pt x="5" y="21600"/>
                  </a:cubicBezTo>
                  <a:cubicBezTo>
                    <a:pt x="5" y="21600"/>
                    <a:pt x="2837" y="21600"/>
                    <a:pt x="2837" y="21600"/>
                  </a:cubicBezTo>
                  <a:close/>
                </a:path>
              </a:pathLst>
            </a:custGeom>
            <a:solidFill>
              <a:srgbClr val="2A5A8B"/>
            </a:solidFill>
            <a:ln w="12700">
              <a:solidFill>
                <a:srgbClr val="2A5A8B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ŝḷîḓé-任意多边形 13">
              <a:extLst>
                <a:ext uri="{FF2B5EF4-FFF2-40B4-BE49-F238E27FC236}">
                  <a16:creationId xmlns:a16="http://schemas.microsoft.com/office/drawing/2014/main" id="{7A4098D0-21E0-4E47-BBA7-FD9AE1E330B6}"/>
                </a:ext>
              </a:extLst>
            </p:cNvPr>
            <p:cNvSpPr/>
            <p:nvPr/>
          </p:nvSpPr>
          <p:spPr>
            <a:xfrm>
              <a:off x="9068820" y="2536168"/>
              <a:ext cx="2389927" cy="123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7" y="21600"/>
                  </a:moveTo>
                  <a:cubicBezTo>
                    <a:pt x="2832" y="21400"/>
                    <a:pt x="2829" y="21173"/>
                    <a:pt x="2829" y="20960"/>
                  </a:cubicBezTo>
                  <a:cubicBezTo>
                    <a:pt x="2829" y="12417"/>
                    <a:pt x="6398" y="5489"/>
                    <a:pt x="10800" y="5489"/>
                  </a:cubicBezTo>
                  <a:cubicBezTo>
                    <a:pt x="15202" y="5489"/>
                    <a:pt x="18771" y="12417"/>
                    <a:pt x="18771" y="20961"/>
                  </a:cubicBezTo>
                  <a:cubicBezTo>
                    <a:pt x="18771" y="21174"/>
                    <a:pt x="18768" y="21400"/>
                    <a:pt x="18763" y="21600"/>
                  </a:cubicBezTo>
                  <a:lnTo>
                    <a:pt x="21595" y="21600"/>
                  </a:lnTo>
                  <a:cubicBezTo>
                    <a:pt x="21598" y="21400"/>
                    <a:pt x="21600" y="21173"/>
                    <a:pt x="21600" y="20960"/>
                  </a:cubicBezTo>
                  <a:cubicBezTo>
                    <a:pt x="21600" y="9385"/>
                    <a:pt x="16765" y="0"/>
                    <a:pt x="10800" y="0"/>
                  </a:cubicBezTo>
                  <a:cubicBezTo>
                    <a:pt x="4835" y="0"/>
                    <a:pt x="0" y="9386"/>
                    <a:pt x="0" y="20961"/>
                  </a:cubicBezTo>
                  <a:cubicBezTo>
                    <a:pt x="0" y="21174"/>
                    <a:pt x="2" y="21400"/>
                    <a:pt x="5" y="21600"/>
                  </a:cubicBezTo>
                  <a:cubicBezTo>
                    <a:pt x="5" y="21600"/>
                    <a:pt x="2837" y="21600"/>
                    <a:pt x="2837" y="21600"/>
                  </a:cubicBezTo>
                  <a:close/>
                </a:path>
              </a:pathLst>
            </a:custGeom>
            <a:solidFill>
              <a:srgbClr val="C83841"/>
            </a:solidFill>
            <a:ln w="12700">
              <a:solidFill>
                <a:srgbClr val="C83841"/>
              </a:solidFill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ŝḷîḓé-Oval 7">
              <a:extLst>
                <a:ext uri="{FF2B5EF4-FFF2-40B4-BE49-F238E27FC236}">
                  <a16:creationId xmlns:a16="http://schemas.microsoft.com/office/drawing/2014/main" id="{2A835D7D-D0CA-45A4-978F-B1AEECC8E93A}"/>
                </a:ext>
              </a:extLst>
            </p:cNvPr>
            <p:cNvSpPr/>
            <p:nvPr/>
          </p:nvSpPr>
          <p:spPr>
            <a:xfrm>
              <a:off x="1233275" y="3064022"/>
              <a:ext cx="1408094" cy="1408094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ŝḷîḓé-Oval 8">
              <a:extLst>
                <a:ext uri="{FF2B5EF4-FFF2-40B4-BE49-F238E27FC236}">
                  <a16:creationId xmlns:a16="http://schemas.microsoft.com/office/drawing/2014/main" id="{B1651188-DAE1-4E4B-A244-892B688F731B}"/>
                </a:ext>
              </a:extLst>
            </p:cNvPr>
            <p:cNvSpPr/>
            <p:nvPr/>
          </p:nvSpPr>
          <p:spPr>
            <a:xfrm>
              <a:off x="3316201" y="3064022"/>
              <a:ext cx="1408094" cy="1408094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ŝḷîḓé-Oval 9">
              <a:extLst>
                <a:ext uri="{FF2B5EF4-FFF2-40B4-BE49-F238E27FC236}">
                  <a16:creationId xmlns:a16="http://schemas.microsoft.com/office/drawing/2014/main" id="{A45144BB-D143-4759-8C44-C7B2902014E3}"/>
                </a:ext>
              </a:extLst>
            </p:cNvPr>
            <p:cNvSpPr/>
            <p:nvPr/>
          </p:nvSpPr>
          <p:spPr>
            <a:xfrm>
              <a:off x="5390342" y="3064022"/>
              <a:ext cx="1408094" cy="1408094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ŝḷîḓé-Oval 10">
              <a:extLst>
                <a:ext uri="{FF2B5EF4-FFF2-40B4-BE49-F238E27FC236}">
                  <a16:creationId xmlns:a16="http://schemas.microsoft.com/office/drawing/2014/main" id="{7F26CFB4-730E-442E-8EF4-73ADD6F3F98D}"/>
                </a:ext>
              </a:extLst>
            </p:cNvPr>
            <p:cNvSpPr/>
            <p:nvPr/>
          </p:nvSpPr>
          <p:spPr>
            <a:xfrm>
              <a:off x="7468308" y="3064022"/>
              <a:ext cx="1408094" cy="1408094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ŝḷîḓé-Oval 11">
              <a:extLst>
                <a:ext uri="{FF2B5EF4-FFF2-40B4-BE49-F238E27FC236}">
                  <a16:creationId xmlns:a16="http://schemas.microsoft.com/office/drawing/2014/main" id="{9F2FE953-7CD2-4E94-B510-A3A98E77A68E}"/>
                </a:ext>
              </a:extLst>
            </p:cNvPr>
            <p:cNvSpPr/>
            <p:nvPr/>
          </p:nvSpPr>
          <p:spPr>
            <a:xfrm>
              <a:off x="9542449" y="3064022"/>
              <a:ext cx="1408094" cy="1408094"/>
            </a:xfrm>
            <a:prstGeom prst="ellipse">
              <a:avLst/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Group 93">
            <a:extLst>
              <a:ext uri="{FF2B5EF4-FFF2-40B4-BE49-F238E27FC236}">
                <a16:creationId xmlns:a16="http://schemas.microsoft.com/office/drawing/2014/main" id="{57C156F3-061D-4EFF-9FAE-172AEF50F3F5}"/>
              </a:ext>
            </a:extLst>
          </p:cNvPr>
          <p:cNvGrpSpPr/>
          <p:nvPr/>
        </p:nvGrpSpPr>
        <p:grpSpPr>
          <a:xfrm>
            <a:off x="2869014" y="1696834"/>
            <a:ext cx="2304149" cy="1113181"/>
            <a:chOff x="7150697" y="3973005"/>
            <a:chExt cx="2304020" cy="1112959"/>
          </a:xfrm>
        </p:grpSpPr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ACD566F6-1B32-4210-9C9E-FEB56AA6CF5A}"/>
                </a:ext>
              </a:extLst>
            </p:cNvPr>
            <p:cNvSpPr/>
            <p:nvPr/>
          </p:nvSpPr>
          <p:spPr>
            <a:xfrm>
              <a:off x="7537059" y="3973005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6" name="TextBox 14">
              <a:extLst>
                <a:ext uri="{FF2B5EF4-FFF2-40B4-BE49-F238E27FC236}">
                  <a16:creationId xmlns:a16="http://schemas.microsoft.com/office/drawing/2014/main" id="{5C2C387B-9EA2-4EFE-8D1B-12DA9D4EF908}"/>
                </a:ext>
              </a:extLst>
            </p:cNvPr>
            <p:cNvSpPr txBox="1"/>
            <p:nvPr/>
          </p:nvSpPr>
          <p:spPr>
            <a:xfrm>
              <a:off x="7150697" y="4286178"/>
              <a:ext cx="2304020" cy="799786"/>
            </a:xfrm>
            <a:prstGeom prst="rect">
              <a:avLst/>
            </a:prstGeom>
            <a:noFill/>
          </p:spPr>
          <p:txBody>
            <a:bodyPr wrap="squar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</a:p>
          </p:txBody>
        </p:sp>
      </p:grpSp>
      <p:grpSp>
        <p:nvGrpSpPr>
          <p:cNvPr id="47" name="Group 93">
            <a:extLst>
              <a:ext uri="{FF2B5EF4-FFF2-40B4-BE49-F238E27FC236}">
                <a16:creationId xmlns:a16="http://schemas.microsoft.com/office/drawing/2014/main" id="{FC95E2C3-07D6-4B0D-BDF5-3B5319CD3155}"/>
              </a:ext>
            </a:extLst>
          </p:cNvPr>
          <p:cNvGrpSpPr/>
          <p:nvPr/>
        </p:nvGrpSpPr>
        <p:grpSpPr>
          <a:xfrm>
            <a:off x="7018372" y="1716528"/>
            <a:ext cx="2304149" cy="1113181"/>
            <a:chOff x="7150697" y="3973005"/>
            <a:chExt cx="2304020" cy="1112959"/>
          </a:xfrm>
        </p:grpSpPr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F5A16FFE-84C4-4C14-9047-7E391EC8379C}"/>
                </a:ext>
              </a:extLst>
            </p:cNvPr>
            <p:cNvSpPr/>
            <p:nvPr/>
          </p:nvSpPr>
          <p:spPr>
            <a:xfrm>
              <a:off x="7537059" y="3973005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9" name="TextBox 14">
              <a:extLst>
                <a:ext uri="{FF2B5EF4-FFF2-40B4-BE49-F238E27FC236}">
                  <a16:creationId xmlns:a16="http://schemas.microsoft.com/office/drawing/2014/main" id="{3A0262AD-419B-4570-ABF3-355382FD4DEB}"/>
                </a:ext>
              </a:extLst>
            </p:cNvPr>
            <p:cNvSpPr txBox="1"/>
            <p:nvPr/>
          </p:nvSpPr>
          <p:spPr>
            <a:xfrm>
              <a:off x="7150697" y="4286178"/>
              <a:ext cx="2304020" cy="799786"/>
            </a:xfrm>
            <a:prstGeom prst="rect">
              <a:avLst/>
            </a:prstGeom>
            <a:noFill/>
          </p:spPr>
          <p:txBody>
            <a:bodyPr wrap="squar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</a:p>
          </p:txBody>
        </p:sp>
      </p:grpSp>
      <p:grpSp>
        <p:nvGrpSpPr>
          <p:cNvPr id="50" name="Group 93">
            <a:extLst>
              <a:ext uri="{FF2B5EF4-FFF2-40B4-BE49-F238E27FC236}">
                <a16:creationId xmlns:a16="http://schemas.microsoft.com/office/drawing/2014/main" id="{D5A41F82-A001-4EC0-A125-C8AB60C1CF7F}"/>
              </a:ext>
            </a:extLst>
          </p:cNvPr>
          <p:cNvGrpSpPr/>
          <p:nvPr/>
        </p:nvGrpSpPr>
        <p:grpSpPr>
          <a:xfrm>
            <a:off x="9113493" y="4825357"/>
            <a:ext cx="2304149" cy="1113181"/>
            <a:chOff x="7150697" y="3973005"/>
            <a:chExt cx="2304020" cy="1112959"/>
          </a:xfrm>
        </p:grpSpPr>
        <p:sp>
          <p:nvSpPr>
            <p:cNvPr id="51" name="Rectangle 13">
              <a:extLst>
                <a:ext uri="{FF2B5EF4-FFF2-40B4-BE49-F238E27FC236}">
                  <a16:creationId xmlns:a16="http://schemas.microsoft.com/office/drawing/2014/main" id="{62C93C17-3139-4D5A-8113-B02F735CE5FE}"/>
                </a:ext>
              </a:extLst>
            </p:cNvPr>
            <p:cNvSpPr/>
            <p:nvPr/>
          </p:nvSpPr>
          <p:spPr>
            <a:xfrm>
              <a:off x="7537059" y="3973005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2" name="TextBox 14">
              <a:extLst>
                <a:ext uri="{FF2B5EF4-FFF2-40B4-BE49-F238E27FC236}">
                  <a16:creationId xmlns:a16="http://schemas.microsoft.com/office/drawing/2014/main" id="{B23CD726-C0E0-43CA-B255-C7F71C25C191}"/>
                </a:ext>
              </a:extLst>
            </p:cNvPr>
            <p:cNvSpPr txBox="1"/>
            <p:nvPr/>
          </p:nvSpPr>
          <p:spPr>
            <a:xfrm>
              <a:off x="7150697" y="4286178"/>
              <a:ext cx="2304020" cy="799786"/>
            </a:xfrm>
            <a:prstGeom prst="rect">
              <a:avLst/>
            </a:prstGeom>
            <a:noFill/>
          </p:spPr>
          <p:txBody>
            <a:bodyPr wrap="squar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</a:p>
          </p:txBody>
        </p:sp>
      </p:grpSp>
      <p:grpSp>
        <p:nvGrpSpPr>
          <p:cNvPr id="53" name="Group 93">
            <a:extLst>
              <a:ext uri="{FF2B5EF4-FFF2-40B4-BE49-F238E27FC236}">
                <a16:creationId xmlns:a16="http://schemas.microsoft.com/office/drawing/2014/main" id="{F71EAD44-F0E6-48FB-9864-DFADD8C422EA}"/>
              </a:ext>
            </a:extLst>
          </p:cNvPr>
          <p:cNvGrpSpPr/>
          <p:nvPr/>
        </p:nvGrpSpPr>
        <p:grpSpPr>
          <a:xfrm>
            <a:off x="4943923" y="4726122"/>
            <a:ext cx="2304149" cy="1113181"/>
            <a:chOff x="7150697" y="3973005"/>
            <a:chExt cx="2304020" cy="1112959"/>
          </a:xfrm>
        </p:grpSpPr>
        <p:sp>
          <p:nvSpPr>
            <p:cNvPr id="54" name="Rectangle 13">
              <a:extLst>
                <a:ext uri="{FF2B5EF4-FFF2-40B4-BE49-F238E27FC236}">
                  <a16:creationId xmlns:a16="http://schemas.microsoft.com/office/drawing/2014/main" id="{FE6D164A-A41F-4BB4-963F-3B8D3A46AB21}"/>
                </a:ext>
              </a:extLst>
            </p:cNvPr>
            <p:cNvSpPr/>
            <p:nvPr/>
          </p:nvSpPr>
          <p:spPr>
            <a:xfrm>
              <a:off x="7537059" y="3973005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cs typeface="+mn-ea"/>
                  <a:sym typeface="+mn-lt"/>
                </a:rPr>
                <a:t>Add title text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5" name="TextBox 14">
              <a:extLst>
                <a:ext uri="{FF2B5EF4-FFF2-40B4-BE49-F238E27FC236}">
                  <a16:creationId xmlns:a16="http://schemas.microsoft.com/office/drawing/2014/main" id="{FFD7A0DB-4440-42D1-A640-321210B20F1C}"/>
                </a:ext>
              </a:extLst>
            </p:cNvPr>
            <p:cNvSpPr txBox="1"/>
            <p:nvPr/>
          </p:nvSpPr>
          <p:spPr>
            <a:xfrm>
              <a:off x="7150697" y="4286178"/>
              <a:ext cx="2304020" cy="799786"/>
            </a:xfrm>
            <a:prstGeom prst="rect">
              <a:avLst/>
            </a:prstGeom>
            <a:noFill/>
          </p:spPr>
          <p:txBody>
            <a:bodyPr wrap="squar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cs typeface="+mn-ea"/>
                  <a:sym typeface="+mn-lt"/>
                </a:rPr>
                <a:t>，</a:t>
              </a:r>
            </a:p>
          </p:txBody>
        </p:sp>
      </p:grpSp>
      <p:grpSp>
        <p:nvGrpSpPr>
          <p:cNvPr id="56" name="Group 93">
            <a:extLst>
              <a:ext uri="{FF2B5EF4-FFF2-40B4-BE49-F238E27FC236}">
                <a16:creationId xmlns:a16="http://schemas.microsoft.com/office/drawing/2014/main" id="{487D10E6-FA07-4D3E-A418-77C0AC0FA620}"/>
              </a:ext>
            </a:extLst>
          </p:cNvPr>
          <p:cNvGrpSpPr/>
          <p:nvPr/>
        </p:nvGrpSpPr>
        <p:grpSpPr>
          <a:xfrm>
            <a:off x="741803" y="4724823"/>
            <a:ext cx="2304149" cy="1113181"/>
            <a:chOff x="7150697" y="3973005"/>
            <a:chExt cx="2304020" cy="1112959"/>
          </a:xfrm>
        </p:grpSpPr>
        <p:sp>
          <p:nvSpPr>
            <p:cNvPr id="57" name="Rectangle 13">
              <a:extLst>
                <a:ext uri="{FF2B5EF4-FFF2-40B4-BE49-F238E27FC236}">
                  <a16:creationId xmlns:a16="http://schemas.microsoft.com/office/drawing/2014/main" id="{91A62DAA-D2B9-4C48-B088-D3EB5E5C6A7F}"/>
                </a:ext>
              </a:extLst>
            </p:cNvPr>
            <p:cNvSpPr/>
            <p:nvPr/>
          </p:nvSpPr>
          <p:spPr>
            <a:xfrm>
              <a:off x="7537059" y="3973005"/>
              <a:ext cx="1529613" cy="372391"/>
            </a:xfrm>
            <a:prstGeom prst="rect">
              <a:avLst/>
            </a:prstGeom>
          </p:spPr>
          <p:txBody>
            <a:bodyPr wrap="non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2B5CCADB-9BE0-4B74-8C44-523E19F121BF}"/>
                </a:ext>
              </a:extLst>
            </p:cNvPr>
            <p:cNvSpPr txBox="1"/>
            <p:nvPr/>
          </p:nvSpPr>
          <p:spPr>
            <a:xfrm>
              <a:off x="7150697" y="4286178"/>
              <a:ext cx="2304020" cy="799786"/>
            </a:xfrm>
            <a:prstGeom prst="rect">
              <a:avLst/>
            </a:prstGeom>
            <a:noFill/>
          </p:spPr>
          <p:txBody>
            <a:bodyPr wrap="square" lIns="109710" tIns="54855" rIns="109710" bIns="54855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atinLnBrk="0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solidFill>
                    <a:schemeClr val="tx1"/>
                  </a:solidFill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solidFill>
                    <a:schemeClr val="tx1"/>
                  </a:solidFill>
                  <a:cs typeface="+mn-ea"/>
                  <a:sym typeface="+mn-lt"/>
                </a:rPr>
                <a:t>，</a:t>
              </a:r>
              <a:r>
                <a:rPr lang="en-US" altLang="zh-CN" sz="1100" dirty="0">
                  <a:solidFill>
                    <a:schemeClr val="tx1"/>
                  </a:solidFill>
                  <a:cs typeface="+mn-ea"/>
                  <a:sym typeface="+mn-lt"/>
                </a:rPr>
                <a:t>Fill in the description</a:t>
              </a:r>
              <a:r>
                <a:rPr lang="zh-CN" altLang="en-US" sz="1100" dirty="0">
                  <a:solidFill>
                    <a:schemeClr val="tx1"/>
                  </a:solidFill>
                  <a:cs typeface="+mn-ea"/>
                  <a:sym typeface="+mn-lt"/>
                </a:rPr>
                <a:t>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4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2224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D469721-8BE6-4D11-B07E-FC7A4294FD90}"/>
              </a:ext>
            </a:extLst>
          </p:cNvPr>
          <p:cNvGrpSpPr/>
          <p:nvPr/>
        </p:nvGrpSpPr>
        <p:grpSpPr>
          <a:xfrm>
            <a:off x="7401823" y="2829899"/>
            <a:ext cx="1045897" cy="546522"/>
            <a:chOff x="7543271" y="2586595"/>
            <a:chExt cx="1045897" cy="546522"/>
          </a:xfrm>
        </p:grpSpPr>
        <p:sp>
          <p:nvSpPr>
            <p:cNvPr id="59" name="任意多边形 58">
              <a:extLst>
                <a:ext uri="{FF2B5EF4-FFF2-40B4-BE49-F238E27FC236}">
                  <a16:creationId xmlns:a16="http://schemas.microsoft.com/office/drawing/2014/main" id="{AF3EF19E-8C2E-417D-929C-BBC1FD6C42A4}"/>
                </a:ext>
              </a:extLst>
            </p:cNvPr>
            <p:cNvSpPr/>
            <p:nvPr/>
          </p:nvSpPr>
          <p:spPr>
            <a:xfrm flipV="1">
              <a:off x="7543271" y="2586595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90D7156-5BAB-48B5-A7DF-896B88E4874C}"/>
                </a:ext>
              </a:extLst>
            </p:cNvPr>
            <p:cNvSpPr/>
            <p:nvPr/>
          </p:nvSpPr>
          <p:spPr>
            <a:xfrm>
              <a:off x="7915175" y="2603700"/>
              <a:ext cx="6739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322079C-6B9D-4575-898A-FCCCEB81422E}"/>
              </a:ext>
            </a:extLst>
          </p:cNvPr>
          <p:cNvGrpSpPr/>
          <p:nvPr/>
        </p:nvGrpSpPr>
        <p:grpSpPr>
          <a:xfrm>
            <a:off x="6727830" y="4106074"/>
            <a:ext cx="1045897" cy="546522"/>
            <a:chOff x="6869278" y="3862770"/>
            <a:chExt cx="1045897" cy="546522"/>
          </a:xfrm>
        </p:grpSpPr>
        <p:sp>
          <p:nvSpPr>
            <p:cNvPr id="62" name="任意多边形 61">
              <a:extLst>
                <a:ext uri="{FF2B5EF4-FFF2-40B4-BE49-F238E27FC236}">
                  <a16:creationId xmlns:a16="http://schemas.microsoft.com/office/drawing/2014/main" id="{EE7CAB83-CBD6-4BE4-B40F-994B6257C47B}"/>
                </a:ext>
              </a:extLst>
            </p:cNvPr>
            <p:cNvSpPr/>
            <p:nvPr/>
          </p:nvSpPr>
          <p:spPr>
            <a:xfrm flipV="1">
              <a:off x="6869278" y="3862770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3DB3A38-13B6-42D2-B265-49ABEA7CB5DA}"/>
                </a:ext>
              </a:extLst>
            </p:cNvPr>
            <p:cNvSpPr/>
            <p:nvPr/>
          </p:nvSpPr>
          <p:spPr>
            <a:xfrm>
              <a:off x="7234382" y="3874421"/>
              <a:ext cx="6398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0C01159-856E-4C7E-B0EB-63CCD9010EBD}"/>
              </a:ext>
            </a:extLst>
          </p:cNvPr>
          <p:cNvGrpSpPr/>
          <p:nvPr/>
        </p:nvGrpSpPr>
        <p:grpSpPr>
          <a:xfrm>
            <a:off x="4102640" y="2837350"/>
            <a:ext cx="1150432" cy="546522"/>
            <a:chOff x="4244088" y="2594046"/>
            <a:chExt cx="1150432" cy="546522"/>
          </a:xfrm>
        </p:grpSpPr>
        <p:sp>
          <p:nvSpPr>
            <p:cNvPr id="65" name="任意多边形 64">
              <a:extLst>
                <a:ext uri="{FF2B5EF4-FFF2-40B4-BE49-F238E27FC236}">
                  <a16:creationId xmlns:a16="http://schemas.microsoft.com/office/drawing/2014/main" id="{7112B77D-EC45-40B9-9B27-051996002D4E}"/>
                </a:ext>
              </a:extLst>
            </p:cNvPr>
            <p:cNvSpPr/>
            <p:nvPr/>
          </p:nvSpPr>
          <p:spPr>
            <a:xfrm flipH="1">
              <a:off x="4348623" y="2594046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575ADF04-E2B6-499E-9F62-F421D1C2AB6D}"/>
                </a:ext>
              </a:extLst>
            </p:cNvPr>
            <p:cNvSpPr txBox="1"/>
            <p:nvPr/>
          </p:nvSpPr>
          <p:spPr>
            <a:xfrm>
              <a:off x="4244088" y="2615699"/>
              <a:ext cx="841897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01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6F4471CB-DC37-45A2-B597-407CD03C2FF3}"/>
              </a:ext>
            </a:extLst>
          </p:cNvPr>
          <p:cNvGrpSpPr/>
          <p:nvPr/>
        </p:nvGrpSpPr>
        <p:grpSpPr>
          <a:xfrm>
            <a:off x="3380267" y="4113525"/>
            <a:ext cx="1157469" cy="557133"/>
            <a:chOff x="3521715" y="3870221"/>
            <a:chExt cx="1157469" cy="557133"/>
          </a:xfrm>
        </p:grpSpPr>
        <p:sp>
          <p:nvSpPr>
            <p:cNvPr id="68" name="任意多边形 69">
              <a:extLst>
                <a:ext uri="{FF2B5EF4-FFF2-40B4-BE49-F238E27FC236}">
                  <a16:creationId xmlns:a16="http://schemas.microsoft.com/office/drawing/2014/main" id="{7214560D-B291-4677-9C3C-E419CDCA70D7}"/>
                </a:ext>
              </a:extLst>
            </p:cNvPr>
            <p:cNvSpPr/>
            <p:nvPr/>
          </p:nvSpPr>
          <p:spPr>
            <a:xfrm flipH="1">
              <a:off x="3633287" y="3870221"/>
              <a:ext cx="1045897" cy="546522"/>
            </a:xfrm>
            <a:custGeom>
              <a:avLst/>
              <a:gdLst>
                <a:gd name="connsiteX0" fmla="*/ 722340 w 1045897"/>
                <a:gd name="connsiteY0" fmla="*/ 0 h 546522"/>
                <a:gd name="connsiteX1" fmla="*/ 365443 w 1045897"/>
                <a:gd name="connsiteY1" fmla="*/ 0 h 546522"/>
                <a:gd name="connsiteX2" fmla="*/ 356897 w 1045897"/>
                <a:gd name="connsiteY2" fmla="*/ 0 h 546522"/>
                <a:gd name="connsiteX3" fmla="*/ 0 w 1045897"/>
                <a:gd name="connsiteY3" fmla="*/ 0 h 546522"/>
                <a:gd name="connsiteX4" fmla="*/ 0 w 1045897"/>
                <a:gd name="connsiteY4" fmla="*/ 546522 h 546522"/>
                <a:gd name="connsiteX5" fmla="*/ 356897 w 1045897"/>
                <a:gd name="connsiteY5" fmla="*/ 546522 h 546522"/>
                <a:gd name="connsiteX6" fmla="*/ 365443 w 1045897"/>
                <a:gd name="connsiteY6" fmla="*/ 546522 h 546522"/>
                <a:gd name="connsiteX7" fmla="*/ 722340 w 1045897"/>
                <a:gd name="connsiteY7" fmla="*/ 546522 h 546522"/>
                <a:gd name="connsiteX8" fmla="*/ 1045897 w 1045897"/>
                <a:gd name="connsiteY8" fmla="*/ 273261 h 546522"/>
                <a:gd name="connsiteX9" fmla="*/ 722340 w 1045897"/>
                <a:gd name="connsiteY9" fmla="*/ 0 h 54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897" h="546522">
                  <a:moveTo>
                    <a:pt x="722340" y="0"/>
                  </a:moveTo>
                  <a:lnTo>
                    <a:pt x="365443" y="0"/>
                  </a:lnTo>
                  <a:lnTo>
                    <a:pt x="356897" y="0"/>
                  </a:lnTo>
                  <a:lnTo>
                    <a:pt x="0" y="0"/>
                  </a:lnTo>
                  <a:lnTo>
                    <a:pt x="0" y="546522"/>
                  </a:lnTo>
                  <a:lnTo>
                    <a:pt x="356897" y="546522"/>
                  </a:lnTo>
                  <a:lnTo>
                    <a:pt x="365443" y="546522"/>
                  </a:lnTo>
                  <a:lnTo>
                    <a:pt x="722340" y="546522"/>
                  </a:lnTo>
                  <a:cubicBezTo>
                    <a:pt x="901036" y="546522"/>
                    <a:pt x="1045897" y="424179"/>
                    <a:pt x="1045897" y="273261"/>
                  </a:cubicBezTo>
                  <a:cubicBezTo>
                    <a:pt x="1045897" y="122343"/>
                    <a:pt x="901036" y="0"/>
                    <a:pt x="722340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05C35043-4820-44A4-AFEF-A4119099DCD6}"/>
                </a:ext>
              </a:extLst>
            </p:cNvPr>
            <p:cNvSpPr txBox="1"/>
            <p:nvPr/>
          </p:nvSpPr>
          <p:spPr>
            <a:xfrm>
              <a:off x="3521715" y="3904134"/>
              <a:ext cx="841897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  02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B3A60AD5-AD69-40F2-BDC7-37174C546929}"/>
              </a:ext>
            </a:extLst>
          </p:cNvPr>
          <p:cNvGrpSpPr/>
          <p:nvPr/>
        </p:nvGrpSpPr>
        <p:grpSpPr>
          <a:xfrm>
            <a:off x="4265329" y="3615899"/>
            <a:ext cx="1329116" cy="1541774"/>
            <a:chOff x="4406777" y="3372595"/>
            <a:chExt cx="1329116" cy="1541774"/>
          </a:xfrm>
        </p:grpSpPr>
        <p:sp>
          <p:nvSpPr>
            <p:cNvPr id="71" name="六边形 70">
              <a:extLst>
                <a:ext uri="{FF2B5EF4-FFF2-40B4-BE49-F238E27FC236}">
                  <a16:creationId xmlns:a16="http://schemas.microsoft.com/office/drawing/2014/main" id="{64E24D54-30DC-4ADC-9465-4EAA9FE4CA74}"/>
                </a:ext>
              </a:extLst>
            </p:cNvPr>
            <p:cNvSpPr/>
            <p:nvPr/>
          </p:nvSpPr>
          <p:spPr>
            <a:xfrm rot="5400000">
              <a:off x="4300448" y="3478924"/>
              <a:ext cx="1541774" cy="1329116"/>
            </a:xfrm>
            <a:prstGeom prst="hexagon">
              <a:avLst/>
            </a:prstGeom>
            <a:solidFill>
              <a:srgbClr val="C83841"/>
            </a:solidFill>
            <a:ln w="762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7718185B-8E73-43D4-BC7E-4E536463FB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1215" y="3860229"/>
              <a:ext cx="480239" cy="56396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98C463CF-377D-4A47-80F8-A6F00BA86992}"/>
              </a:ext>
            </a:extLst>
          </p:cNvPr>
          <p:cNvGrpSpPr/>
          <p:nvPr/>
        </p:nvGrpSpPr>
        <p:grpSpPr>
          <a:xfrm>
            <a:off x="4965056" y="2339724"/>
            <a:ext cx="1329116" cy="1541774"/>
            <a:chOff x="5106504" y="2096420"/>
            <a:chExt cx="1329116" cy="1541774"/>
          </a:xfrm>
        </p:grpSpPr>
        <p:sp>
          <p:nvSpPr>
            <p:cNvPr id="74" name="六边形 73">
              <a:extLst>
                <a:ext uri="{FF2B5EF4-FFF2-40B4-BE49-F238E27FC236}">
                  <a16:creationId xmlns:a16="http://schemas.microsoft.com/office/drawing/2014/main" id="{53CEB2F2-8BAF-420C-947F-FB185945B044}"/>
                </a:ext>
              </a:extLst>
            </p:cNvPr>
            <p:cNvSpPr/>
            <p:nvPr/>
          </p:nvSpPr>
          <p:spPr>
            <a:xfrm rot="5400000">
              <a:off x="5000175" y="2202749"/>
              <a:ext cx="1541774" cy="1329116"/>
            </a:xfrm>
            <a:prstGeom prst="hexagon">
              <a:avLst/>
            </a:prstGeom>
            <a:solidFill>
              <a:srgbClr val="C83841"/>
            </a:solidFill>
            <a:ln w="762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48E777BE-2D29-43F2-A53C-58C697750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7930" y="2661051"/>
              <a:ext cx="591955" cy="472066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8FB70D7-C22F-4E5A-9B8A-D4A3B8FF02E6}"/>
              </a:ext>
            </a:extLst>
          </p:cNvPr>
          <p:cNvGrpSpPr/>
          <p:nvPr/>
        </p:nvGrpSpPr>
        <p:grpSpPr>
          <a:xfrm>
            <a:off x="6378579" y="2339725"/>
            <a:ext cx="1329116" cy="1541774"/>
            <a:chOff x="6520027" y="2096421"/>
            <a:chExt cx="1329116" cy="1541774"/>
          </a:xfrm>
        </p:grpSpPr>
        <p:sp>
          <p:nvSpPr>
            <p:cNvPr id="77" name="六边形 76">
              <a:extLst>
                <a:ext uri="{FF2B5EF4-FFF2-40B4-BE49-F238E27FC236}">
                  <a16:creationId xmlns:a16="http://schemas.microsoft.com/office/drawing/2014/main" id="{F795FEFA-D024-4F02-9AE3-F9AA8FB1801C}"/>
                </a:ext>
              </a:extLst>
            </p:cNvPr>
            <p:cNvSpPr/>
            <p:nvPr/>
          </p:nvSpPr>
          <p:spPr>
            <a:xfrm rot="5400000">
              <a:off x="6413698" y="2202750"/>
              <a:ext cx="1541774" cy="1329116"/>
            </a:xfrm>
            <a:prstGeom prst="hexagon">
              <a:avLst/>
            </a:prstGeom>
            <a:solidFill>
              <a:srgbClr val="2A5A8B"/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23">
              <a:extLst>
                <a:ext uri="{FF2B5EF4-FFF2-40B4-BE49-F238E27FC236}">
                  <a16:creationId xmlns:a16="http://schemas.microsoft.com/office/drawing/2014/main" id="{D09944DF-6768-4F04-A05E-F62B381DF519}"/>
                </a:ext>
              </a:extLst>
            </p:cNvPr>
            <p:cNvSpPr/>
            <p:nvPr/>
          </p:nvSpPr>
          <p:spPr bwMode="auto">
            <a:xfrm>
              <a:off x="6913735" y="2632657"/>
              <a:ext cx="541700" cy="439330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A6AD556D-2CF6-4048-AE33-ED9B9F4989EA}"/>
              </a:ext>
            </a:extLst>
          </p:cNvPr>
          <p:cNvGrpSpPr/>
          <p:nvPr/>
        </p:nvGrpSpPr>
        <p:grpSpPr>
          <a:xfrm>
            <a:off x="5679131" y="3608448"/>
            <a:ext cx="1329116" cy="1541774"/>
            <a:chOff x="5820579" y="3365144"/>
            <a:chExt cx="1329116" cy="1541774"/>
          </a:xfrm>
        </p:grpSpPr>
        <p:sp>
          <p:nvSpPr>
            <p:cNvPr id="80" name="六边形 79">
              <a:extLst>
                <a:ext uri="{FF2B5EF4-FFF2-40B4-BE49-F238E27FC236}">
                  <a16:creationId xmlns:a16="http://schemas.microsoft.com/office/drawing/2014/main" id="{3FE478E7-24C4-4910-B46A-3E4B4F09332D}"/>
                </a:ext>
              </a:extLst>
            </p:cNvPr>
            <p:cNvSpPr/>
            <p:nvPr/>
          </p:nvSpPr>
          <p:spPr>
            <a:xfrm rot="5400000">
              <a:off x="5714250" y="3471473"/>
              <a:ext cx="1541774" cy="1329116"/>
            </a:xfrm>
            <a:prstGeom prst="hexagon">
              <a:avLst/>
            </a:prstGeom>
            <a:solidFill>
              <a:srgbClr val="2A5A8B"/>
            </a:solidFill>
            <a:ln w="762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131CEDD-C485-40B8-86DA-33A0D8B0F24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251316" y="3874004"/>
              <a:ext cx="467641" cy="465759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EEA4B51A-04D0-4664-9BE2-BCB84E92454D}"/>
              </a:ext>
            </a:extLst>
          </p:cNvPr>
          <p:cNvSpPr txBox="1"/>
          <p:nvPr/>
        </p:nvSpPr>
        <p:spPr>
          <a:xfrm>
            <a:off x="1071025" y="2755667"/>
            <a:ext cx="293360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55C879BE-B40B-4269-A354-FCC5A3F22A30}"/>
              </a:ext>
            </a:extLst>
          </p:cNvPr>
          <p:cNvSpPr txBox="1"/>
          <p:nvPr/>
        </p:nvSpPr>
        <p:spPr>
          <a:xfrm>
            <a:off x="8613499" y="2710905"/>
            <a:ext cx="291623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FB51FA7-30AF-4460-8EB0-98F3541ADAA6}"/>
              </a:ext>
            </a:extLst>
          </p:cNvPr>
          <p:cNvSpPr txBox="1"/>
          <p:nvPr/>
        </p:nvSpPr>
        <p:spPr>
          <a:xfrm>
            <a:off x="361974" y="4024327"/>
            <a:ext cx="2933607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01D6CF4-CB02-4B49-BC48-999A4A79009C}"/>
              </a:ext>
            </a:extLst>
          </p:cNvPr>
          <p:cNvSpPr txBox="1"/>
          <p:nvPr/>
        </p:nvSpPr>
        <p:spPr>
          <a:xfrm>
            <a:off x="7924049" y="3994614"/>
            <a:ext cx="291623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5028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2" grpId="0" bldLvl="0" animBg="1"/>
      <p:bldP spid="83" grpId="0" bldLvl="0" animBg="1"/>
      <p:bldP spid="84" grpId="0" bldLvl="0" animBg="1"/>
      <p:bldP spid="8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171949" y="1232646"/>
            <a:ext cx="3895725" cy="4630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半闭框 37"/>
          <p:cNvSpPr/>
          <p:nvPr/>
        </p:nvSpPr>
        <p:spPr>
          <a:xfrm>
            <a:off x="92467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半闭框 38"/>
          <p:cNvSpPr/>
          <p:nvPr/>
        </p:nvSpPr>
        <p:spPr>
          <a:xfrm rot="16200000">
            <a:off x="92467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半闭框 39"/>
          <p:cNvSpPr/>
          <p:nvPr/>
        </p:nvSpPr>
        <p:spPr>
          <a:xfrm rot="10800000">
            <a:off x="11157733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半闭框 40"/>
          <p:cNvSpPr/>
          <p:nvPr/>
        </p:nvSpPr>
        <p:spPr>
          <a:xfrm rot="5400000">
            <a:off x="11157733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60502" y="4056348"/>
            <a:ext cx="4498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986" y="1653885"/>
            <a:ext cx="23679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76655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79978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39" grpId="0" animBg="1"/>
      <p:bldP spid="40" grpId="0" animBg="1"/>
      <p:bldP spid="41" grpId="0" animBg="1"/>
      <p:bldP spid="3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46358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9F5FAE3-392F-4BDD-960F-7DF463444F49}"/>
              </a:ext>
            </a:extLst>
          </p:cNvPr>
          <p:cNvGrpSpPr/>
          <p:nvPr/>
        </p:nvGrpSpPr>
        <p:grpSpPr>
          <a:xfrm>
            <a:off x="1182240" y="1744594"/>
            <a:ext cx="1513297" cy="3950390"/>
            <a:chOff x="1182240" y="1744594"/>
            <a:chExt cx="1513297" cy="3950390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8CC0F54-7E88-4969-8091-AFC766567DD7}"/>
                </a:ext>
              </a:extLst>
            </p:cNvPr>
            <p:cNvGrpSpPr/>
            <p:nvPr/>
          </p:nvGrpSpPr>
          <p:grpSpPr>
            <a:xfrm>
              <a:off x="1182240" y="1744594"/>
              <a:ext cx="1513297" cy="3950390"/>
              <a:chOff x="1085988" y="1518355"/>
              <a:chExt cx="1513297" cy="3950390"/>
            </a:xfrm>
          </p:grpSpPr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E17C7485-4F22-4DCA-8D08-37AE8E55FE03}"/>
                  </a:ext>
                </a:extLst>
              </p:cNvPr>
              <p:cNvSpPr>
                <a:spLocks/>
              </p:cNvSpPr>
              <p:nvPr/>
            </p:nvSpPr>
            <p:spPr bwMode="auto">
              <a:xfrm rot="367074">
                <a:off x="1085988" y="2207908"/>
                <a:ext cx="1513297" cy="3260837"/>
              </a:xfrm>
              <a:custGeom>
                <a:avLst/>
                <a:gdLst>
                  <a:gd name="T0" fmla="*/ 0 w 898"/>
                  <a:gd name="T1" fmla="*/ 76 h 1935"/>
                  <a:gd name="T2" fmla="*/ 211 w 898"/>
                  <a:gd name="T3" fmla="*/ 1935 h 1935"/>
                  <a:gd name="T4" fmla="*/ 898 w 898"/>
                  <a:gd name="T5" fmla="*/ 1857 h 1935"/>
                  <a:gd name="T6" fmla="*/ 690 w 898"/>
                  <a:gd name="T7" fmla="*/ 0 h 1935"/>
                  <a:gd name="T8" fmla="*/ 589 w 898"/>
                  <a:gd name="T9" fmla="*/ 10 h 1935"/>
                  <a:gd name="T10" fmla="*/ 636 w 898"/>
                  <a:gd name="T11" fmla="*/ 444 h 1935"/>
                  <a:gd name="T12" fmla="*/ 402 w 898"/>
                  <a:gd name="T13" fmla="*/ 470 h 1935"/>
                  <a:gd name="T14" fmla="*/ 352 w 898"/>
                  <a:gd name="T15" fmla="*/ 38 h 1935"/>
                  <a:gd name="T16" fmla="*/ 0 w 898"/>
                  <a:gd name="T17" fmla="*/ 76 h 1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8" h="1935">
                    <a:moveTo>
                      <a:pt x="0" y="76"/>
                    </a:moveTo>
                    <a:lnTo>
                      <a:pt x="211" y="1935"/>
                    </a:lnTo>
                    <a:lnTo>
                      <a:pt x="898" y="1857"/>
                    </a:lnTo>
                    <a:lnTo>
                      <a:pt x="690" y="0"/>
                    </a:lnTo>
                    <a:lnTo>
                      <a:pt x="589" y="10"/>
                    </a:lnTo>
                    <a:lnTo>
                      <a:pt x="636" y="444"/>
                    </a:lnTo>
                    <a:lnTo>
                      <a:pt x="402" y="470"/>
                    </a:lnTo>
                    <a:lnTo>
                      <a:pt x="352" y="38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19000">
                        <a:srgbClr val="007382"/>
                      </a:gs>
                      <a:gs pos="49000">
                        <a:srgbClr val="F55591"/>
                      </a:gs>
                    </a:gsLst>
                    <a:lin ang="13200000" scaled="0"/>
                  </a:gra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F12180C3-6DFC-45F9-93E8-A269A4CB36B5}"/>
                  </a:ext>
                </a:extLst>
              </p:cNvPr>
              <p:cNvSpPr>
                <a:spLocks/>
              </p:cNvSpPr>
              <p:nvPr/>
            </p:nvSpPr>
            <p:spPr bwMode="auto">
              <a:xfrm rot="367074">
                <a:off x="1443179" y="1518355"/>
                <a:ext cx="840908" cy="785297"/>
              </a:xfrm>
              <a:custGeom>
                <a:avLst/>
                <a:gdLst>
                  <a:gd name="T0" fmla="*/ 191 w 211"/>
                  <a:gd name="T1" fmla="*/ 0 h 197"/>
                  <a:gd name="T2" fmla="*/ 211 w 211"/>
                  <a:gd name="T3" fmla="*/ 175 h 197"/>
                  <a:gd name="T4" fmla="*/ 111 w 211"/>
                  <a:gd name="T5" fmla="*/ 187 h 197"/>
                  <a:gd name="T6" fmla="*/ 106 w 211"/>
                  <a:gd name="T7" fmla="*/ 134 h 197"/>
                  <a:gd name="T8" fmla="*/ 9 w 211"/>
                  <a:gd name="T9" fmla="*/ 197 h 197"/>
                  <a:gd name="T10" fmla="*/ 0 w 211"/>
                  <a:gd name="T11" fmla="*/ 117 h 197"/>
                  <a:gd name="T12" fmla="*/ 110 w 211"/>
                  <a:gd name="T13" fmla="*/ 9 h 197"/>
                  <a:gd name="T14" fmla="*/ 191 w 211"/>
                  <a:gd name="T1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197">
                    <a:moveTo>
                      <a:pt x="191" y="0"/>
                    </a:moveTo>
                    <a:cubicBezTo>
                      <a:pt x="211" y="175"/>
                      <a:pt x="211" y="175"/>
                      <a:pt x="211" y="175"/>
                    </a:cubicBezTo>
                    <a:cubicBezTo>
                      <a:pt x="111" y="187"/>
                      <a:pt x="111" y="187"/>
                      <a:pt x="111" y="187"/>
                    </a:cubicBezTo>
                    <a:cubicBezTo>
                      <a:pt x="106" y="134"/>
                      <a:pt x="106" y="134"/>
                      <a:pt x="106" y="134"/>
                    </a:cubicBezTo>
                    <a:cubicBezTo>
                      <a:pt x="78" y="163"/>
                      <a:pt x="46" y="181"/>
                      <a:pt x="9" y="19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54" y="92"/>
                      <a:pt x="90" y="65"/>
                      <a:pt x="110" y="9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FB978E5-25CA-48A7-8522-165A287999A3}"/>
                </a:ext>
              </a:extLst>
            </p:cNvPr>
            <p:cNvSpPr/>
            <p:nvPr/>
          </p:nvSpPr>
          <p:spPr>
            <a:xfrm>
              <a:off x="1368112" y="3743627"/>
              <a:ext cx="11175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81B86EE-9B87-4955-B0CE-1CA189E9754D}"/>
              </a:ext>
            </a:extLst>
          </p:cNvPr>
          <p:cNvGrpSpPr/>
          <p:nvPr/>
        </p:nvGrpSpPr>
        <p:grpSpPr>
          <a:xfrm>
            <a:off x="3330014" y="1748587"/>
            <a:ext cx="1436141" cy="3946397"/>
            <a:chOff x="3330014" y="1748587"/>
            <a:chExt cx="1436141" cy="3946397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6A7B0E8-992D-47E2-BB32-77AF79728CAA}"/>
                </a:ext>
              </a:extLst>
            </p:cNvPr>
            <p:cNvGrpSpPr/>
            <p:nvPr/>
          </p:nvGrpSpPr>
          <p:grpSpPr>
            <a:xfrm>
              <a:off x="3330014" y="1748587"/>
              <a:ext cx="1436141" cy="3946397"/>
              <a:chOff x="2905756" y="1572125"/>
              <a:chExt cx="1436141" cy="3946397"/>
            </a:xfrm>
          </p:grpSpPr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1B0355A8-CA06-40FD-9B17-369791420B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49297">
                <a:off x="2905756" y="2269481"/>
                <a:ext cx="1346464" cy="3249041"/>
              </a:xfrm>
              <a:custGeom>
                <a:avLst/>
                <a:gdLst>
                  <a:gd name="T0" fmla="*/ 338 w 338"/>
                  <a:gd name="T1" fmla="*/ 207 h 816"/>
                  <a:gd name="T2" fmla="*/ 294 w 338"/>
                  <a:gd name="T3" fmla="*/ 816 h 816"/>
                  <a:gd name="T4" fmla="*/ 0 w 338"/>
                  <a:gd name="T5" fmla="*/ 795 h 816"/>
                  <a:gd name="T6" fmla="*/ 57 w 338"/>
                  <a:gd name="T7" fmla="*/ 0 h 816"/>
                  <a:gd name="T8" fmla="*/ 198 w 338"/>
                  <a:gd name="T9" fmla="*/ 10 h 816"/>
                  <a:gd name="T10" fmla="*/ 44 w 338"/>
                  <a:gd name="T11" fmla="*/ 185 h 816"/>
                  <a:gd name="T12" fmla="*/ 338 w 338"/>
                  <a:gd name="T13" fmla="*/ 207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816">
                    <a:moveTo>
                      <a:pt x="338" y="207"/>
                    </a:moveTo>
                    <a:cubicBezTo>
                      <a:pt x="294" y="816"/>
                      <a:pt x="294" y="816"/>
                      <a:pt x="294" y="816"/>
                    </a:cubicBezTo>
                    <a:cubicBezTo>
                      <a:pt x="0" y="795"/>
                      <a:pt x="0" y="795"/>
                      <a:pt x="0" y="79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104" y="4"/>
                      <a:pt x="151" y="7"/>
                      <a:pt x="198" y="10"/>
                    </a:cubicBezTo>
                    <a:cubicBezTo>
                      <a:pt x="141" y="49"/>
                      <a:pt x="61" y="93"/>
                      <a:pt x="44" y="185"/>
                    </a:cubicBezTo>
                    <a:lnTo>
                      <a:pt x="338" y="207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E866AA73-55B4-4DD8-8B06-524598FB847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49297">
                <a:off x="3572435" y="2318965"/>
                <a:ext cx="637001" cy="426352"/>
              </a:xfrm>
              <a:custGeom>
                <a:avLst/>
                <a:gdLst>
                  <a:gd name="T0" fmla="*/ 160 w 160"/>
                  <a:gd name="T1" fmla="*/ 3 h 107"/>
                  <a:gd name="T2" fmla="*/ 152 w 160"/>
                  <a:gd name="T3" fmla="*/ 107 h 107"/>
                  <a:gd name="T4" fmla="*/ 0 w 160"/>
                  <a:gd name="T5" fmla="*/ 96 h 107"/>
                  <a:gd name="T6" fmla="*/ 131 w 160"/>
                  <a:gd name="T7" fmla="*/ 0 h 107"/>
                  <a:gd name="T8" fmla="*/ 160 w 160"/>
                  <a:gd name="T9" fmla="*/ 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07">
                    <a:moveTo>
                      <a:pt x="160" y="3"/>
                    </a:moveTo>
                    <a:cubicBezTo>
                      <a:pt x="152" y="107"/>
                      <a:pt x="152" y="107"/>
                      <a:pt x="152" y="10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30" y="65"/>
                      <a:pt x="95" y="41"/>
                      <a:pt x="131" y="0"/>
                    </a:cubicBez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  <a:effectLst>
                <a:reflection blurRad="127000" stA="52000" endA="300" endPos="19000" dist="304800" dir="5400000" sy="-100000" algn="bl" rotWithShape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6BAE45B4-B93F-489B-B151-CA614760E79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49297">
                <a:off x="3035877" y="1572125"/>
                <a:ext cx="1306020" cy="760019"/>
              </a:xfrm>
              <a:custGeom>
                <a:avLst/>
                <a:gdLst>
                  <a:gd name="T0" fmla="*/ 99 w 328"/>
                  <a:gd name="T1" fmla="*/ 124 h 191"/>
                  <a:gd name="T2" fmla="*/ 0 w 328"/>
                  <a:gd name="T3" fmla="*/ 108 h 191"/>
                  <a:gd name="T4" fmla="*/ 159 w 328"/>
                  <a:gd name="T5" fmla="*/ 5 h 191"/>
                  <a:gd name="T6" fmla="*/ 255 w 328"/>
                  <a:gd name="T7" fmla="*/ 191 h 191"/>
                  <a:gd name="T8" fmla="*/ 130 w 328"/>
                  <a:gd name="T9" fmla="*/ 182 h 191"/>
                  <a:gd name="T10" fmla="*/ 173 w 328"/>
                  <a:gd name="T11" fmla="*/ 83 h 191"/>
                  <a:gd name="T12" fmla="*/ 99 w 328"/>
                  <a:gd name="T13" fmla="*/ 12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191">
                    <a:moveTo>
                      <a:pt x="99" y="124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24" y="0"/>
                      <a:pt x="97" y="3"/>
                      <a:pt x="159" y="5"/>
                    </a:cubicBezTo>
                    <a:cubicBezTo>
                      <a:pt x="273" y="9"/>
                      <a:pt x="328" y="110"/>
                      <a:pt x="255" y="191"/>
                    </a:cubicBezTo>
                    <a:cubicBezTo>
                      <a:pt x="130" y="182"/>
                      <a:pt x="130" y="182"/>
                      <a:pt x="130" y="182"/>
                    </a:cubicBezTo>
                    <a:cubicBezTo>
                      <a:pt x="162" y="164"/>
                      <a:pt x="215" y="119"/>
                      <a:pt x="173" y="83"/>
                    </a:cubicBezTo>
                    <a:cubicBezTo>
                      <a:pt x="153" y="65"/>
                      <a:pt x="106" y="66"/>
                      <a:pt x="99" y="124"/>
                    </a:cubicBez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07E88B9D-0CCF-43E2-8B7D-42C8BF0F16A8}"/>
                </a:ext>
              </a:extLst>
            </p:cNvPr>
            <p:cNvSpPr/>
            <p:nvPr/>
          </p:nvSpPr>
          <p:spPr>
            <a:xfrm>
              <a:off x="3448004" y="3743627"/>
              <a:ext cx="11175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00D0F44-F97E-48D4-88CD-FA3BCFFACB3D}"/>
              </a:ext>
            </a:extLst>
          </p:cNvPr>
          <p:cNvGrpSpPr/>
          <p:nvPr/>
        </p:nvGrpSpPr>
        <p:grpSpPr>
          <a:xfrm>
            <a:off x="5400632" y="1761879"/>
            <a:ext cx="1397020" cy="3933105"/>
            <a:chOff x="5400632" y="1761879"/>
            <a:chExt cx="1397020" cy="3933105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6EF92CF-7941-4098-A767-4B74C17969F2}"/>
                </a:ext>
              </a:extLst>
            </p:cNvPr>
            <p:cNvGrpSpPr/>
            <p:nvPr/>
          </p:nvGrpSpPr>
          <p:grpSpPr>
            <a:xfrm>
              <a:off x="5400632" y="1761879"/>
              <a:ext cx="1397020" cy="3933105"/>
              <a:chOff x="5277961" y="1504799"/>
              <a:chExt cx="1397020" cy="3933105"/>
            </a:xfrm>
          </p:grpSpPr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1D8A84DA-EB6D-43D0-95E7-E1FD81CD9DB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60000">
                <a:off x="5277961" y="2192233"/>
                <a:ext cx="1397020" cy="3245671"/>
              </a:xfrm>
              <a:custGeom>
                <a:avLst/>
                <a:gdLst>
                  <a:gd name="T0" fmla="*/ 175 w 351"/>
                  <a:gd name="T1" fmla="*/ 9 h 815"/>
                  <a:gd name="T2" fmla="*/ 57 w 351"/>
                  <a:gd name="T3" fmla="*/ 0 h 815"/>
                  <a:gd name="T4" fmla="*/ 0 w 351"/>
                  <a:gd name="T5" fmla="*/ 793 h 815"/>
                  <a:gd name="T6" fmla="*/ 294 w 351"/>
                  <a:gd name="T7" fmla="*/ 815 h 815"/>
                  <a:gd name="T8" fmla="*/ 351 w 351"/>
                  <a:gd name="T9" fmla="*/ 21 h 815"/>
                  <a:gd name="T10" fmla="*/ 314 w 351"/>
                  <a:gd name="T11" fmla="*/ 19 h 815"/>
                  <a:gd name="T12" fmla="*/ 346 w 351"/>
                  <a:gd name="T13" fmla="*/ 93 h 815"/>
                  <a:gd name="T14" fmla="*/ 187 w 351"/>
                  <a:gd name="T15" fmla="*/ 202 h 815"/>
                  <a:gd name="T16" fmla="*/ 51 w 351"/>
                  <a:gd name="T17" fmla="*/ 92 h 815"/>
                  <a:gd name="T18" fmla="*/ 151 w 351"/>
                  <a:gd name="T19" fmla="*/ 86 h 815"/>
                  <a:gd name="T20" fmla="*/ 246 w 351"/>
                  <a:gd name="T21" fmla="*/ 94 h 815"/>
                  <a:gd name="T22" fmla="*/ 171 w 351"/>
                  <a:gd name="T23" fmla="*/ 39 h 815"/>
                  <a:gd name="T24" fmla="*/ 175 w 351"/>
                  <a:gd name="T25" fmla="*/ 9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815">
                    <a:moveTo>
                      <a:pt x="175" y="9"/>
                    </a:moveTo>
                    <a:cubicBezTo>
                      <a:pt x="136" y="6"/>
                      <a:pt x="97" y="3"/>
                      <a:pt x="57" y="0"/>
                    </a:cubicBezTo>
                    <a:cubicBezTo>
                      <a:pt x="38" y="265"/>
                      <a:pt x="19" y="529"/>
                      <a:pt x="0" y="793"/>
                    </a:cubicBezTo>
                    <a:cubicBezTo>
                      <a:pt x="98" y="801"/>
                      <a:pt x="196" y="808"/>
                      <a:pt x="294" y="815"/>
                    </a:cubicBezTo>
                    <a:cubicBezTo>
                      <a:pt x="313" y="550"/>
                      <a:pt x="332" y="286"/>
                      <a:pt x="351" y="21"/>
                    </a:cubicBezTo>
                    <a:cubicBezTo>
                      <a:pt x="338" y="20"/>
                      <a:pt x="326" y="20"/>
                      <a:pt x="314" y="19"/>
                    </a:cubicBezTo>
                    <a:cubicBezTo>
                      <a:pt x="338" y="37"/>
                      <a:pt x="348" y="61"/>
                      <a:pt x="346" y="93"/>
                    </a:cubicBezTo>
                    <a:cubicBezTo>
                      <a:pt x="340" y="168"/>
                      <a:pt x="274" y="213"/>
                      <a:pt x="187" y="202"/>
                    </a:cubicBezTo>
                    <a:cubicBezTo>
                      <a:pt x="113" y="193"/>
                      <a:pt x="71" y="171"/>
                      <a:pt x="51" y="92"/>
                    </a:cubicBezTo>
                    <a:cubicBezTo>
                      <a:pt x="151" y="86"/>
                      <a:pt x="151" y="86"/>
                      <a:pt x="151" y="86"/>
                    </a:cubicBezTo>
                    <a:cubicBezTo>
                      <a:pt x="159" y="170"/>
                      <a:pt x="243" y="148"/>
                      <a:pt x="246" y="94"/>
                    </a:cubicBezTo>
                    <a:cubicBezTo>
                      <a:pt x="248" y="54"/>
                      <a:pt x="227" y="25"/>
                      <a:pt x="171" y="39"/>
                    </a:cubicBezTo>
                    <a:cubicBezTo>
                      <a:pt x="172" y="29"/>
                      <a:pt x="174" y="19"/>
                      <a:pt x="175" y="9"/>
                    </a:cubicBez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FBA62B17-44B6-46BE-8414-2318CC4858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60000">
                <a:off x="5423003" y="1504799"/>
                <a:ext cx="1209964" cy="754964"/>
              </a:xfrm>
              <a:custGeom>
                <a:avLst/>
                <a:gdLst>
                  <a:gd name="T0" fmla="*/ 91 w 304"/>
                  <a:gd name="T1" fmla="*/ 109 h 190"/>
                  <a:gd name="T2" fmla="*/ 0 w 304"/>
                  <a:gd name="T3" fmla="*/ 86 h 190"/>
                  <a:gd name="T4" fmla="*/ 152 w 304"/>
                  <a:gd name="T5" fmla="*/ 4 h 190"/>
                  <a:gd name="T6" fmla="*/ 214 w 304"/>
                  <a:gd name="T7" fmla="*/ 175 h 190"/>
                  <a:gd name="T8" fmla="*/ 244 w 304"/>
                  <a:gd name="T9" fmla="*/ 190 h 190"/>
                  <a:gd name="T10" fmla="*/ 105 w 304"/>
                  <a:gd name="T11" fmla="*/ 180 h 190"/>
                  <a:gd name="T12" fmla="*/ 111 w 304"/>
                  <a:gd name="T13" fmla="*/ 140 h 190"/>
                  <a:gd name="T14" fmla="*/ 164 w 304"/>
                  <a:gd name="T15" fmla="*/ 79 h 190"/>
                  <a:gd name="T16" fmla="*/ 91 w 304"/>
                  <a:gd name="T17" fmla="*/ 109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4" h="190">
                    <a:moveTo>
                      <a:pt x="91" y="109"/>
                    </a:moveTo>
                    <a:cubicBezTo>
                      <a:pt x="61" y="102"/>
                      <a:pt x="30" y="94"/>
                      <a:pt x="0" y="86"/>
                    </a:cubicBezTo>
                    <a:cubicBezTo>
                      <a:pt x="26" y="6"/>
                      <a:pt x="95" y="0"/>
                      <a:pt x="152" y="4"/>
                    </a:cubicBezTo>
                    <a:cubicBezTo>
                      <a:pt x="304" y="17"/>
                      <a:pt x="289" y="146"/>
                      <a:pt x="214" y="175"/>
                    </a:cubicBezTo>
                    <a:cubicBezTo>
                      <a:pt x="224" y="179"/>
                      <a:pt x="235" y="184"/>
                      <a:pt x="244" y="190"/>
                    </a:cubicBezTo>
                    <a:cubicBezTo>
                      <a:pt x="105" y="180"/>
                      <a:pt x="105" y="180"/>
                      <a:pt x="105" y="180"/>
                    </a:cubicBezTo>
                    <a:cubicBezTo>
                      <a:pt x="111" y="140"/>
                      <a:pt x="111" y="140"/>
                      <a:pt x="111" y="140"/>
                    </a:cubicBezTo>
                    <a:cubicBezTo>
                      <a:pt x="170" y="152"/>
                      <a:pt x="181" y="101"/>
                      <a:pt x="164" y="79"/>
                    </a:cubicBezTo>
                    <a:cubicBezTo>
                      <a:pt x="149" y="57"/>
                      <a:pt x="98" y="59"/>
                      <a:pt x="91" y="109"/>
                    </a:cubicBez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3B0A2FC-7472-4246-B8C3-0BC441EA4A3F}"/>
                </a:ext>
              </a:extLst>
            </p:cNvPr>
            <p:cNvSpPr/>
            <p:nvPr/>
          </p:nvSpPr>
          <p:spPr>
            <a:xfrm>
              <a:off x="5537217" y="3743627"/>
              <a:ext cx="11175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34B3090-DB83-4F6F-96D7-61EC69B77218}"/>
              </a:ext>
            </a:extLst>
          </p:cNvPr>
          <p:cNvGrpSpPr/>
          <p:nvPr/>
        </p:nvGrpSpPr>
        <p:grpSpPr>
          <a:xfrm>
            <a:off x="7432129" y="1769795"/>
            <a:ext cx="1245352" cy="3925189"/>
            <a:chOff x="7432129" y="1769795"/>
            <a:chExt cx="1245352" cy="3925189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5F346CD0-2DAA-4CD0-85D8-2E723F4B487C}"/>
                </a:ext>
              </a:extLst>
            </p:cNvPr>
            <p:cNvGrpSpPr/>
            <p:nvPr/>
          </p:nvGrpSpPr>
          <p:grpSpPr>
            <a:xfrm>
              <a:off x="7432129" y="1769795"/>
              <a:ext cx="1245352" cy="3925189"/>
              <a:chOff x="7166337" y="1466225"/>
              <a:chExt cx="1245352" cy="3925189"/>
            </a:xfrm>
          </p:grpSpPr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EAADD504-ADE9-41C1-95BD-C97D5AB48F76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7166337" y="2646245"/>
                <a:ext cx="1245352" cy="2745169"/>
              </a:xfrm>
              <a:custGeom>
                <a:avLst/>
                <a:gdLst>
                  <a:gd name="T0" fmla="*/ 0 w 739"/>
                  <a:gd name="T1" fmla="*/ 18 h 1629"/>
                  <a:gd name="T2" fmla="*/ 428 w 739"/>
                  <a:gd name="T3" fmla="*/ 7 h 1629"/>
                  <a:gd name="T4" fmla="*/ 432 w 739"/>
                  <a:gd name="T5" fmla="*/ 167 h 1629"/>
                  <a:gd name="T6" fmla="*/ 638 w 739"/>
                  <a:gd name="T7" fmla="*/ 163 h 1629"/>
                  <a:gd name="T8" fmla="*/ 633 w 739"/>
                  <a:gd name="T9" fmla="*/ 2 h 1629"/>
                  <a:gd name="T10" fmla="*/ 699 w 739"/>
                  <a:gd name="T11" fmla="*/ 0 h 1629"/>
                  <a:gd name="T12" fmla="*/ 739 w 739"/>
                  <a:gd name="T13" fmla="*/ 1611 h 1629"/>
                  <a:gd name="T14" fmla="*/ 40 w 739"/>
                  <a:gd name="T15" fmla="*/ 1629 h 1629"/>
                  <a:gd name="T16" fmla="*/ 0 w 739"/>
                  <a:gd name="T17" fmla="*/ 18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9" h="1629">
                    <a:moveTo>
                      <a:pt x="0" y="18"/>
                    </a:moveTo>
                    <a:lnTo>
                      <a:pt x="428" y="7"/>
                    </a:lnTo>
                    <a:lnTo>
                      <a:pt x="432" y="167"/>
                    </a:lnTo>
                    <a:lnTo>
                      <a:pt x="638" y="163"/>
                    </a:lnTo>
                    <a:lnTo>
                      <a:pt x="633" y="2"/>
                    </a:lnTo>
                    <a:lnTo>
                      <a:pt x="699" y="0"/>
                    </a:lnTo>
                    <a:lnTo>
                      <a:pt x="739" y="1611"/>
                    </a:lnTo>
                    <a:lnTo>
                      <a:pt x="40" y="162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B2841C74-F7AD-4488-8F01-A8EB1E5F291E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8251894" y="2184889"/>
                <a:ext cx="114593" cy="166833"/>
              </a:xfrm>
              <a:custGeom>
                <a:avLst/>
                <a:gdLst>
                  <a:gd name="T0" fmla="*/ 68 w 68"/>
                  <a:gd name="T1" fmla="*/ 97 h 99"/>
                  <a:gd name="T2" fmla="*/ 66 w 68"/>
                  <a:gd name="T3" fmla="*/ 0 h 99"/>
                  <a:gd name="T4" fmla="*/ 0 w 68"/>
                  <a:gd name="T5" fmla="*/ 0 h 99"/>
                  <a:gd name="T6" fmla="*/ 2 w 68"/>
                  <a:gd name="T7" fmla="*/ 99 h 99"/>
                  <a:gd name="T8" fmla="*/ 68 w 68"/>
                  <a:gd name="T9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99">
                    <a:moveTo>
                      <a:pt x="68" y="97"/>
                    </a:moveTo>
                    <a:lnTo>
                      <a:pt x="66" y="0"/>
                    </a:lnTo>
                    <a:lnTo>
                      <a:pt x="0" y="0"/>
                    </a:lnTo>
                    <a:lnTo>
                      <a:pt x="2" y="99"/>
                    </a:lnTo>
                    <a:lnTo>
                      <a:pt x="68" y="97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  <a:effectLst>
                <a:reflection blurRad="114300" stA="52000" endA="300" endPos="26000" dist="381000" dir="5400000" sy="-100000" algn="bl" rotWithShape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16">
                <a:extLst>
                  <a:ext uri="{FF2B5EF4-FFF2-40B4-BE49-F238E27FC236}">
                    <a16:creationId xmlns:a16="http://schemas.microsoft.com/office/drawing/2014/main" id="{CDE627B7-DFD4-4B96-AA7B-F9B2EEC3E483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7530445" y="2186404"/>
                <a:ext cx="379167" cy="175260"/>
              </a:xfrm>
              <a:custGeom>
                <a:avLst/>
                <a:gdLst>
                  <a:gd name="T0" fmla="*/ 222 w 225"/>
                  <a:gd name="T1" fmla="*/ 0 h 104"/>
                  <a:gd name="T2" fmla="*/ 225 w 225"/>
                  <a:gd name="T3" fmla="*/ 97 h 104"/>
                  <a:gd name="T4" fmla="*/ 0 w 225"/>
                  <a:gd name="T5" fmla="*/ 104 h 104"/>
                  <a:gd name="T6" fmla="*/ 81 w 225"/>
                  <a:gd name="T7" fmla="*/ 2 h 104"/>
                  <a:gd name="T8" fmla="*/ 222 w 225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104">
                    <a:moveTo>
                      <a:pt x="222" y="0"/>
                    </a:moveTo>
                    <a:lnTo>
                      <a:pt x="225" y="97"/>
                    </a:lnTo>
                    <a:lnTo>
                      <a:pt x="0" y="104"/>
                    </a:lnTo>
                    <a:lnTo>
                      <a:pt x="81" y="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  <a:effectLst>
                <a:reflection blurRad="114300" stA="52000" endA="300" endPos="26000" dist="381000" dir="5400000" sy="-100000" algn="bl" rotWithShape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id="{5DD14AAE-4720-4B83-B8EB-8978FD698106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7185069" y="2193277"/>
                <a:ext cx="119648" cy="143240"/>
              </a:xfrm>
              <a:custGeom>
                <a:avLst/>
                <a:gdLst>
                  <a:gd name="T0" fmla="*/ 2 w 71"/>
                  <a:gd name="T1" fmla="*/ 85 h 85"/>
                  <a:gd name="T2" fmla="*/ 0 w 71"/>
                  <a:gd name="T3" fmla="*/ 0 h 85"/>
                  <a:gd name="T4" fmla="*/ 71 w 71"/>
                  <a:gd name="T5" fmla="*/ 0 h 85"/>
                  <a:gd name="T6" fmla="*/ 2 w 71"/>
                  <a:gd name="T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85">
                    <a:moveTo>
                      <a:pt x="2" y="85"/>
                    </a:moveTo>
                    <a:lnTo>
                      <a:pt x="0" y="0"/>
                    </a:lnTo>
                    <a:lnTo>
                      <a:pt x="71" y="0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  <a:effectLst>
                <a:reflection blurRad="114300" stA="52000" endA="300" endPos="26000" dist="381000" dir="5400000" sy="-100000" algn="bl" rotWithShape="0"/>
              </a:effec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493F983E-FFB1-47F2-A34C-0BBFA4F0F7B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7312312" y="1466225"/>
                <a:ext cx="947075" cy="736427"/>
              </a:xfrm>
              <a:custGeom>
                <a:avLst/>
                <a:gdLst>
                  <a:gd name="T0" fmla="*/ 550 w 562"/>
                  <a:gd name="T1" fmla="*/ 0 h 437"/>
                  <a:gd name="T2" fmla="*/ 345 w 562"/>
                  <a:gd name="T3" fmla="*/ 5 h 437"/>
                  <a:gd name="T4" fmla="*/ 0 w 562"/>
                  <a:gd name="T5" fmla="*/ 437 h 437"/>
                  <a:gd name="T6" fmla="*/ 215 w 562"/>
                  <a:gd name="T7" fmla="*/ 430 h 437"/>
                  <a:gd name="T8" fmla="*/ 352 w 562"/>
                  <a:gd name="T9" fmla="*/ 258 h 437"/>
                  <a:gd name="T10" fmla="*/ 356 w 562"/>
                  <a:gd name="T11" fmla="*/ 428 h 437"/>
                  <a:gd name="T12" fmla="*/ 562 w 562"/>
                  <a:gd name="T13" fmla="*/ 421 h 437"/>
                  <a:gd name="T14" fmla="*/ 550 w 562"/>
                  <a:gd name="T15" fmla="*/ 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2" h="437">
                    <a:moveTo>
                      <a:pt x="550" y="0"/>
                    </a:moveTo>
                    <a:lnTo>
                      <a:pt x="345" y="5"/>
                    </a:lnTo>
                    <a:lnTo>
                      <a:pt x="0" y="437"/>
                    </a:lnTo>
                    <a:lnTo>
                      <a:pt x="215" y="430"/>
                    </a:lnTo>
                    <a:lnTo>
                      <a:pt x="352" y="258"/>
                    </a:lnTo>
                    <a:lnTo>
                      <a:pt x="356" y="428"/>
                    </a:lnTo>
                    <a:lnTo>
                      <a:pt x="562" y="421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2A5A8B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A20C35D-24BA-4886-8D65-AC28794079C5}"/>
                </a:ext>
              </a:extLst>
            </p:cNvPr>
            <p:cNvSpPr/>
            <p:nvPr/>
          </p:nvSpPr>
          <p:spPr>
            <a:xfrm>
              <a:off x="7477450" y="3743627"/>
              <a:ext cx="11175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D8B0CA0-6F61-4FE0-986B-2A387D9EB165}"/>
              </a:ext>
            </a:extLst>
          </p:cNvPr>
          <p:cNvGrpSpPr/>
          <p:nvPr/>
        </p:nvGrpSpPr>
        <p:grpSpPr>
          <a:xfrm>
            <a:off x="9311959" y="1775728"/>
            <a:ext cx="1425668" cy="3919256"/>
            <a:chOff x="9311959" y="1775728"/>
            <a:chExt cx="1425668" cy="3919256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2BD9FC33-CA03-4D4B-9FC7-B81A86D95D3D}"/>
                </a:ext>
              </a:extLst>
            </p:cNvPr>
            <p:cNvGrpSpPr/>
            <p:nvPr/>
          </p:nvGrpSpPr>
          <p:grpSpPr>
            <a:xfrm>
              <a:off x="9311959" y="1775728"/>
              <a:ext cx="1425668" cy="3919256"/>
              <a:chOff x="10264814" y="1761265"/>
              <a:chExt cx="1425668" cy="3919256"/>
            </a:xfrm>
          </p:grpSpPr>
          <p:sp>
            <p:nvSpPr>
              <p:cNvPr id="88" name="Freeform 19">
                <a:extLst>
                  <a:ext uri="{FF2B5EF4-FFF2-40B4-BE49-F238E27FC236}">
                    <a16:creationId xmlns:a16="http://schemas.microsoft.com/office/drawing/2014/main" id="{11F14018-AA29-4457-84D3-5799556E4C3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00000">
                <a:off x="10264814" y="2428109"/>
                <a:ext cx="1425668" cy="3252412"/>
              </a:xfrm>
              <a:custGeom>
                <a:avLst/>
                <a:gdLst>
                  <a:gd name="T0" fmla="*/ 65 w 358"/>
                  <a:gd name="T1" fmla="*/ 2 h 817"/>
                  <a:gd name="T2" fmla="*/ 0 w 358"/>
                  <a:gd name="T3" fmla="*/ 793 h 817"/>
                  <a:gd name="T4" fmla="*/ 293 w 358"/>
                  <a:gd name="T5" fmla="*/ 817 h 817"/>
                  <a:gd name="T6" fmla="*/ 358 w 358"/>
                  <a:gd name="T7" fmla="*/ 26 h 817"/>
                  <a:gd name="T8" fmla="*/ 343 w 358"/>
                  <a:gd name="T9" fmla="*/ 24 h 817"/>
                  <a:gd name="T10" fmla="*/ 353 w 358"/>
                  <a:gd name="T11" fmla="*/ 83 h 817"/>
                  <a:gd name="T12" fmla="*/ 191 w 358"/>
                  <a:gd name="T13" fmla="*/ 205 h 817"/>
                  <a:gd name="T14" fmla="*/ 58 w 358"/>
                  <a:gd name="T15" fmla="*/ 94 h 817"/>
                  <a:gd name="T16" fmla="*/ 157 w 358"/>
                  <a:gd name="T17" fmla="*/ 91 h 817"/>
                  <a:gd name="T18" fmla="*/ 255 w 358"/>
                  <a:gd name="T19" fmla="*/ 82 h 817"/>
                  <a:gd name="T20" fmla="*/ 158 w 358"/>
                  <a:gd name="T21" fmla="*/ 41 h 817"/>
                  <a:gd name="T22" fmla="*/ 75 w 358"/>
                  <a:gd name="T23" fmla="*/ 23 h 817"/>
                  <a:gd name="T24" fmla="*/ 80 w 358"/>
                  <a:gd name="T25" fmla="*/ 3 h 817"/>
                  <a:gd name="T26" fmla="*/ 65 w 358"/>
                  <a:gd name="T27" fmla="*/ 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8" h="817">
                    <a:moveTo>
                      <a:pt x="65" y="2"/>
                    </a:moveTo>
                    <a:cubicBezTo>
                      <a:pt x="43" y="265"/>
                      <a:pt x="22" y="529"/>
                      <a:pt x="0" y="793"/>
                    </a:cubicBezTo>
                    <a:cubicBezTo>
                      <a:pt x="98" y="801"/>
                      <a:pt x="195" y="809"/>
                      <a:pt x="293" y="817"/>
                    </a:cubicBezTo>
                    <a:cubicBezTo>
                      <a:pt x="315" y="553"/>
                      <a:pt x="336" y="289"/>
                      <a:pt x="358" y="26"/>
                    </a:cubicBezTo>
                    <a:cubicBezTo>
                      <a:pt x="353" y="25"/>
                      <a:pt x="348" y="25"/>
                      <a:pt x="343" y="24"/>
                    </a:cubicBezTo>
                    <a:cubicBezTo>
                      <a:pt x="350" y="44"/>
                      <a:pt x="355" y="57"/>
                      <a:pt x="353" y="83"/>
                    </a:cubicBezTo>
                    <a:cubicBezTo>
                      <a:pt x="345" y="187"/>
                      <a:pt x="259" y="210"/>
                      <a:pt x="191" y="205"/>
                    </a:cubicBezTo>
                    <a:cubicBezTo>
                      <a:pt x="118" y="199"/>
                      <a:pt x="64" y="158"/>
                      <a:pt x="58" y="94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62" y="164"/>
                      <a:pt x="250" y="163"/>
                      <a:pt x="255" y="82"/>
                    </a:cubicBezTo>
                    <a:cubicBezTo>
                      <a:pt x="258" y="21"/>
                      <a:pt x="200" y="0"/>
                      <a:pt x="158" y="41"/>
                    </a:cubicBezTo>
                    <a:cubicBezTo>
                      <a:pt x="130" y="35"/>
                      <a:pt x="102" y="29"/>
                      <a:pt x="75" y="23"/>
                    </a:cubicBezTo>
                    <a:cubicBezTo>
                      <a:pt x="76" y="16"/>
                      <a:pt x="78" y="9"/>
                      <a:pt x="80" y="3"/>
                    </a:cubicBezTo>
                    <a:cubicBezTo>
                      <a:pt x="75" y="2"/>
                      <a:pt x="70" y="2"/>
                      <a:pt x="65" y="2"/>
                    </a:cubicBez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0">
                <a:extLst>
                  <a:ext uri="{FF2B5EF4-FFF2-40B4-BE49-F238E27FC236}">
                    <a16:creationId xmlns:a16="http://schemas.microsoft.com/office/drawing/2014/main" id="{D0195E0F-7E44-4FF0-A371-24F44EE69CE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00000">
                <a:off x="10416391" y="1761265"/>
                <a:ext cx="1098741" cy="756648"/>
              </a:xfrm>
              <a:custGeom>
                <a:avLst/>
                <a:gdLst>
                  <a:gd name="T0" fmla="*/ 276 w 276"/>
                  <a:gd name="T1" fmla="*/ 20 h 190"/>
                  <a:gd name="T2" fmla="*/ 269 w 276"/>
                  <a:gd name="T3" fmla="*/ 98 h 190"/>
                  <a:gd name="T4" fmla="*/ 111 w 276"/>
                  <a:gd name="T5" fmla="*/ 85 h 190"/>
                  <a:gd name="T6" fmla="*/ 97 w 276"/>
                  <a:gd name="T7" fmla="*/ 138 h 190"/>
                  <a:gd name="T8" fmla="*/ 263 w 276"/>
                  <a:gd name="T9" fmla="*/ 190 h 190"/>
                  <a:gd name="T10" fmla="*/ 0 w 276"/>
                  <a:gd name="T11" fmla="*/ 169 h 190"/>
                  <a:gd name="T12" fmla="*/ 42 w 276"/>
                  <a:gd name="T13" fmla="*/ 0 h 190"/>
                  <a:gd name="T14" fmla="*/ 276 w 276"/>
                  <a:gd name="T15" fmla="*/ 2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6" h="190">
                    <a:moveTo>
                      <a:pt x="276" y="20"/>
                    </a:moveTo>
                    <a:cubicBezTo>
                      <a:pt x="269" y="98"/>
                      <a:pt x="269" y="98"/>
                      <a:pt x="269" y="98"/>
                    </a:cubicBezTo>
                    <a:cubicBezTo>
                      <a:pt x="111" y="85"/>
                      <a:pt x="111" y="85"/>
                      <a:pt x="111" y="85"/>
                    </a:cubicBezTo>
                    <a:cubicBezTo>
                      <a:pt x="106" y="103"/>
                      <a:pt x="102" y="121"/>
                      <a:pt x="97" y="138"/>
                    </a:cubicBezTo>
                    <a:cubicBezTo>
                      <a:pt x="165" y="112"/>
                      <a:pt x="236" y="135"/>
                      <a:pt x="263" y="190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276" y="20"/>
                    </a:lnTo>
                    <a:close/>
                  </a:path>
                </a:pathLst>
              </a:custGeom>
              <a:solidFill>
                <a:srgbClr val="C8384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5CD9E7CF-69C5-445F-9586-AC130CD9DDE6}"/>
                </a:ext>
              </a:extLst>
            </p:cNvPr>
            <p:cNvSpPr/>
            <p:nvPr/>
          </p:nvSpPr>
          <p:spPr>
            <a:xfrm>
              <a:off x="9454123" y="3743627"/>
              <a:ext cx="11175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9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3105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圆角矩形 28">
            <a:extLst>
              <a:ext uri="{FF2B5EF4-FFF2-40B4-BE49-F238E27FC236}">
                <a16:creationId xmlns:a16="http://schemas.microsoft.com/office/drawing/2014/main" id="{C6CED91C-C372-4A3E-BC93-F20D4F926A32}"/>
              </a:ext>
            </a:extLst>
          </p:cNvPr>
          <p:cNvSpPr/>
          <p:nvPr/>
        </p:nvSpPr>
        <p:spPr>
          <a:xfrm>
            <a:off x="6036876" y="1940535"/>
            <a:ext cx="4608512" cy="1488165"/>
          </a:xfrm>
          <a:prstGeom prst="roundRect">
            <a:avLst>
              <a:gd name="adj" fmla="val 3888"/>
            </a:avLst>
          </a:prstGeom>
          <a:solidFill>
            <a:srgbClr val="C83841"/>
          </a:solidFill>
          <a:ln w="12700">
            <a:noFill/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0" name="圆角矩形 33">
            <a:extLst>
              <a:ext uri="{FF2B5EF4-FFF2-40B4-BE49-F238E27FC236}">
                <a16:creationId xmlns:a16="http://schemas.microsoft.com/office/drawing/2014/main" id="{8DE8B7A2-0EA6-4C89-8FBF-7E2E4FAB7E29}"/>
              </a:ext>
            </a:extLst>
          </p:cNvPr>
          <p:cNvSpPr/>
          <p:nvPr/>
        </p:nvSpPr>
        <p:spPr>
          <a:xfrm>
            <a:off x="6708951" y="1700507"/>
            <a:ext cx="3264363" cy="480053"/>
          </a:xfrm>
          <a:prstGeom prst="roundRect">
            <a:avLst/>
          </a:prstGeom>
          <a:solidFill>
            <a:srgbClr val="C8384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1865" b="1" dirty="0">
                <a:cs typeface="+mn-ea"/>
                <a:sym typeface="+mn-lt"/>
              </a:rPr>
              <a:t>Add title text</a:t>
            </a:r>
            <a:endParaRPr lang="zh-CN" altLang="en-US" sz="1865" b="1" dirty="0">
              <a:cs typeface="+mn-ea"/>
              <a:sym typeface="+mn-lt"/>
            </a:endParaRPr>
          </a:p>
        </p:txBody>
      </p:sp>
      <p:sp>
        <p:nvSpPr>
          <p:cNvPr id="61" name="圆角矩形 35">
            <a:extLst>
              <a:ext uri="{FF2B5EF4-FFF2-40B4-BE49-F238E27FC236}">
                <a16:creationId xmlns:a16="http://schemas.microsoft.com/office/drawing/2014/main" id="{22A7C25E-D178-48D4-9123-09D47FB23C62}"/>
              </a:ext>
            </a:extLst>
          </p:cNvPr>
          <p:cNvSpPr/>
          <p:nvPr/>
        </p:nvSpPr>
        <p:spPr>
          <a:xfrm>
            <a:off x="6036876" y="4151575"/>
            <a:ext cx="4608512" cy="1488165"/>
          </a:xfrm>
          <a:prstGeom prst="roundRect">
            <a:avLst>
              <a:gd name="adj" fmla="val 6016"/>
            </a:avLst>
          </a:prstGeom>
          <a:solidFill>
            <a:srgbClr val="2A5A8B"/>
          </a:solidFill>
          <a:ln w="12700">
            <a:noFill/>
          </a:ln>
          <a:effectLst>
            <a:outerShdw blurRad="25400" dist="25400" dir="8100000" algn="tr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2" name="圆角矩形 37">
            <a:extLst>
              <a:ext uri="{FF2B5EF4-FFF2-40B4-BE49-F238E27FC236}">
                <a16:creationId xmlns:a16="http://schemas.microsoft.com/office/drawing/2014/main" id="{4231342D-6472-485F-8ADF-3C03FBF41188}"/>
              </a:ext>
            </a:extLst>
          </p:cNvPr>
          <p:cNvSpPr/>
          <p:nvPr/>
        </p:nvSpPr>
        <p:spPr>
          <a:xfrm>
            <a:off x="6708951" y="3908751"/>
            <a:ext cx="3264363" cy="480053"/>
          </a:xfrm>
          <a:prstGeom prst="roundRect">
            <a:avLst/>
          </a:prstGeom>
          <a:solidFill>
            <a:srgbClr val="2A5A8B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sz="1865" b="1" dirty="0">
                <a:cs typeface="+mn-ea"/>
                <a:sym typeface="+mn-lt"/>
              </a:rPr>
              <a:t>Add title text</a:t>
            </a:r>
            <a:endParaRPr lang="zh-CN" altLang="en-US" sz="1865" b="1" dirty="0">
              <a:cs typeface="+mn-ea"/>
              <a:sym typeface="+mn-lt"/>
            </a:endParaRPr>
          </a:p>
        </p:txBody>
      </p:sp>
      <p:sp>
        <p:nvSpPr>
          <p:cNvPr id="63" name="Rectangle 12">
            <a:extLst>
              <a:ext uri="{FF2B5EF4-FFF2-40B4-BE49-F238E27FC236}">
                <a16:creationId xmlns:a16="http://schemas.microsoft.com/office/drawing/2014/main" id="{EE28D496-EF60-4DFC-B33A-98F5081D5C11}"/>
              </a:ext>
            </a:extLst>
          </p:cNvPr>
          <p:cNvSpPr/>
          <p:nvPr/>
        </p:nvSpPr>
        <p:spPr>
          <a:xfrm>
            <a:off x="6213684" y="2279364"/>
            <a:ext cx="4143672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4" name="Rectangle 12">
            <a:extLst>
              <a:ext uri="{FF2B5EF4-FFF2-40B4-BE49-F238E27FC236}">
                <a16:creationId xmlns:a16="http://schemas.microsoft.com/office/drawing/2014/main" id="{9D356317-7C1A-4355-8D9C-9C72463B0B6D}"/>
              </a:ext>
            </a:extLst>
          </p:cNvPr>
          <p:cNvSpPr/>
          <p:nvPr/>
        </p:nvSpPr>
        <p:spPr>
          <a:xfrm>
            <a:off x="6213684" y="4487610"/>
            <a:ext cx="4143672" cy="10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35" dirty="0">
                <a:solidFill>
                  <a:srgbClr val="FFFFFF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4307441-39D0-4C99-B65F-03C2E7073CA7}"/>
              </a:ext>
            </a:extLst>
          </p:cNvPr>
          <p:cNvSpPr/>
          <p:nvPr/>
        </p:nvSpPr>
        <p:spPr>
          <a:xfrm>
            <a:off x="1395662" y="1576943"/>
            <a:ext cx="3506400" cy="408906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9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9" grpId="0" bldLvl="0" animBg="1"/>
      <p:bldP spid="60" grpId="0" bldLvl="0" animBg="1"/>
      <p:bldP spid="61" grpId="0" bldLvl="0" animBg="1"/>
      <p:bldP spid="62" grpId="0" bldLvl="0" animBg="1"/>
      <p:bldP spid="63" grpId="0"/>
      <p:bldP spid="64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171949" y="1232646"/>
            <a:ext cx="3895725" cy="4630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半闭框 37"/>
          <p:cNvSpPr/>
          <p:nvPr/>
        </p:nvSpPr>
        <p:spPr>
          <a:xfrm>
            <a:off x="92467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半闭框 38"/>
          <p:cNvSpPr/>
          <p:nvPr/>
        </p:nvSpPr>
        <p:spPr>
          <a:xfrm rot="16200000">
            <a:off x="92467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半闭框 39"/>
          <p:cNvSpPr/>
          <p:nvPr/>
        </p:nvSpPr>
        <p:spPr>
          <a:xfrm rot="10800000">
            <a:off x="11157733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半闭框 40"/>
          <p:cNvSpPr/>
          <p:nvPr/>
        </p:nvSpPr>
        <p:spPr>
          <a:xfrm rot="5400000">
            <a:off x="11157733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0370" y="4056348"/>
            <a:ext cx="4979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986" y="1653885"/>
            <a:ext cx="23679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76655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79978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3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39" grpId="0" animBg="1"/>
      <p:bldP spid="40" grpId="0" animBg="1"/>
      <p:bldP spid="41" grpId="0" animBg="1"/>
      <p:bldP spid="3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19853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7E0F722-9404-4B1B-AE5D-F5CA69F3C3BA}"/>
              </a:ext>
            </a:extLst>
          </p:cNvPr>
          <p:cNvGrpSpPr/>
          <p:nvPr/>
        </p:nvGrpSpPr>
        <p:grpSpPr>
          <a:xfrm>
            <a:off x="6431787" y="3160967"/>
            <a:ext cx="5024627" cy="1168482"/>
            <a:chOff x="6431787" y="3160967"/>
            <a:chExt cx="5024627" cy="1168482"/>
          </a:xfrm>
        </p:grpSpPr>
        <p:sp>
          <p:nvSpPr>
            <p:cNvPr id="14" name="íṧļiḑê">
              <a:extLst>
                <a:ext uri="{FF2B5EF4-FFF2-40B4-BE49-F238E27FC236}">
                  <a16:creationId xmlns:a16="http://schemas.microsoft.com/office/drawing/2014/main" id="{D2C5428E-7072-49A3-92F6-A2FD4059056D}"/>
                </a:ext>
              </a:extLst>
            </p:cNvPr>
            <p:cNvSpPr/>
            <p:nvPr/>
          </p:nvSpPr>
          <p:spPr>
            <a:xfrm flipH="1">
              <a:off x="6603558" y="3160967"/>
              <a:ext cx="4852856" cy="10869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162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20000"/>
                </a:lnSpc>
                <a:buSzPct val="25000"/>
              </a:pP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15" name="íšliḓé">
              <a:extLst>
                <a:ext uri="{FF2B5EF4-FFF2-40B4-BE49-F238E27FC236}">
                  <a16:creationId xmlns:a16="http://schemas.microsoft.com/office/drawing/2014/main" id="{22F6EC8A-CC3B-4EBB-9682-288720972FC0}"/>
                </a:ext>
              </a:extLst>
            </p:cNvPr>
            <p:cNvSpPr/>
            <p:nvPr/>
          </p:nvSpPr>
          <p:spPr>
            <a:xfrm flipH="1">
              <a:off x="6431787" y="3304836"/>
              <a:ext cx="1513769" cy="1024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5346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śļiḍé">
              <a:extLst>
                <a:ext uri="{FF2B5EF4-FFF2-40B4-BE49-F238E27FC236}">
                  <a16:creationId xmlns:a16="http://schemas.microsoft.com/office/drawing/2014/main" id="{F148D440-3466-4867-BB7E-66F24850A945}"/>
                </a:ext>
              </a:extLst>
            </p:cNvPr>
            <p:cNvSpPr/>
            <p:nvPr/>
          </p:nvSpPr>
          <p:spPr>
            <a:xfrm flipH="1">
              <a:off x="10043743" y="3509498"/>
              <a:ext cx="292007" cy="289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ṧḻîḋè">
              <a:extLst>
                <a:ext uri="{FF2B5EF4-FFF2-40B4-BE49-F238E27FC236}">
                  <a16:creationId xmlns:a16="http://schemas.microsoft.com/office/drawing/2014/main" id="{ED90E929-41D6-499C-B582-AF83C21F44EA}"/>
                </a:ext>
              </a:extLst>
            </p:cNvPr>
            <p:cNvSpPr/>
            <p:nvPr/>
          </p:nvSpPr>
          <p:spPr>
            <a:xfrm>
              <a:off x="6562445" y="3429153"/>
              <a:ext cx="636127" cy="530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>
                <a:buSzPct val="25000"/>
              </a:pPr>
              <a:r>
                <a:rPr lang="id-ID" sz="2650" b="1">
                  <a:solidFill>
                    <a:schemeClr val="lt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18" name="îŝľiḑé">
              <a:extLst>
                <a:ext uri="{FF2B5EF4-FFF2-40B4-BE49-F238E27FC236}">
                  <a16:creationId xmlns:a16="http://schemas.microsoft.com/office/drawing/2014/main" id="{C140C6FB-3F2E-4702-B29D-FD9C79F3A9BD}"/>
                </a:ext>
              </a:extLst>
            </p:cNvPr>
            <p:cNvSpPr/>
            <p:nvPr/>
          </p:nvSpPr>
          <p:spPr>
            <a:xfrm>
              <a:off x="6431787" y="3960047"/>
              <a:ext cx="1298726" cy="369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chemeClr val="lt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íṥ1ïḑè">
              <a:extLst>
                <a:ext uri="{FF2B5EF4-FFF2-40B4-BE49-F238E27FC236}">
                  <a16:creationId xmlns:a16="http://schemas.microsoft.com/office/drawing/2014/main" id="{EEC9BB9A-3DAC-492C-AE02-891D886F7FD9}"/>
                </a:ext>
              </a:extLst>
            </p:cNvPr>
            <p:cNvSpPr/>
            <p:nvPr/>
          </p:nvSpPr>
          <p:spPr>
            <a:xfrm>
              <a:off x="10804260" y="3473205"/>
              <a:ext cx="355507" cy="3577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022" y="11437"/>
                  </a:moveTo>
                  <a:lnTo>
                    <a:pt x="94022" y="11437"/>
                  </a:lnTo>
                  <a:cubicBezTo>
                    <a:pt x="76962" y="0"/>
                    <a:pt x="54087" y="5815"/>
                    <a:pt x="42843" y="22875"/>
                  </a:cubicBezTo>
                  <a:cubicBezTo>
                    <a:pt x="28497" y="48465"/>
                    <a:pt x="28497" y="48465"/>
                    <a:pt x="28497" y="48465"/>
                  </a:cubicBezTo>
                  <a:cubicBezTo>
                    <a:pt x="0" y="68626"/>
                    <a:pt x="0" y="68626"/>
                    <a:pt x="0" y="68626"/>
                  </a:cubicBezTo>
                  <a:cubicBezTo>
                    <a:pt x="28497" y="85686"/>
                    <a:pt x="28497" y="85686"/>
                    <a:pt x="28497" y="85686"/>
                  </a:cubicBezTo>
                  <a:cubicBezTo>
                    <a:pt x="25589" y="94216"/>
                    <a:pt x="28497" y="105654"/>
                    <a:pt x="37027" y="111276"/>
                  </a:cubicBezTo>
                  <a:cubicBezTo>
                    <a:pt x="45557" y="114184"/>
                    <a:pt x="56995" y="111276"/>
                    <a:pt x="62810" y="102746"/>
                  </a:cubicBezTo>
                  <a:cubicBezTo>
                    <a:pt x="91308" y="119806"/>
                    <a:pt x="91308" y="119806"/>
                    <a:pt x="91308" y="119806"/>
                  </a:cubicBezTo>
                  <a:cubicBezTo>
                    <a:pt x="94022" y="85686"/>
                    <a:pt x="94022" y="85686"/>
                    <a:pt x="94022" y="85686"/>
                  </a:cubicBezTo>
                  <a:cubicBezTo>
                    <a:pt x="108368" y="59903"/>
                    <a:pt x="108368" y="59903"/>
                    <a:pt x="108368" y="59903"/>
                  </a:cubicBezTo>
                  <a:cubicBezTo>
                    <a:pt x="119806" y="42843"/>
                    <a:pt x="113990" y="19967"/>
                    <a:pt x="94022" y="11437"/>
                  </a:cubicBezTo>
                  <a:close/>
                  <a:moveTo>
                    <a:pt x="39935" y="102746"/>
                  </a:moveTo>
                  <a:lnTo>
                    <a:pt x="39935" y="102746"/>
                  </a:lnTo>
                  <a:cubicBezTo>
                    <a:pt x="34119" y="99838"/>
                    <a:pt x="34119" y="94216"/>
                    <a:pt x="37027" y="88400"/>
                  </a:cubicBezTo>
                  <a:cubicBezTo>
                    <a:pt x="56995" y="99838"/>
                    <a:pt x="56995" y="99838"/>
                    <a:pt x="56995" y="99838"/>
                  </a:cubicBezTo>
                  <a:cubicBezTo>
                    <a:pt x="51373" y="105654"/>
                    <a:pt x="45557" y="105654"/>
                    <a:pt x="39935" y="102746"/>
                  </a:cubicBezTo>
                  <a:close/>
                  <a:moveTo>
                    <a:pt x="102746" y="57189"/>
                  </a:moveTo>
                  <a:lnTo>
                    <a:pt x="102746" y="57189"/>
                  </a:lnTo>
                  <a:cubicBezTo>
                    <a:pt x="88400" y="82778"/>
                    <a:pt x="88400" y="82778"/>
                    <a:pt x="88400" y="82778"/>
                  </a:cubicBezTo>
                  <a:cubicBezTo>
                    <a:pt x="85492" y="108562"/>
                    <a:pt x="85492" y="108562"/>
                    <a:pt x="85492" y="108562"/>
                  </a:cubicBezTo>
                  <a:cubicBezTo>
                    <a:pt x="14151" y="68626"/>
                    <a:pt x="14151" y="68626"/>
                    <a:pt x="14151" y="68626"/>
                  </a:cubicBezTo>
                  <a:cubicBezTo>
                    <a:pt x="34119" y="54281"/>
                    <a:pt x="34119" y="54281"/>
                    <a:pt x="34119" y="54281"/>
                  </a:cubicBezTo>
                  <a:cubicBezTo>
                    <a:pt x="51373" y="28497"/>
                    <a:pt x="51373" y="28497"/>
                    <a:pt x="51373" y="28497"/>
                  </a:cubicBezTo>
                  <a:cubicBezTo>
                    <a:pt x="56995" y="14345"/>
                    <a:pt x="76962" y="8529"/>
                    <a:pt x="91308" y="17059"/>
                  </a:cubicBezTo>
                  <a:cubicBezTo>
                    <a:pt x="105460" y="25783"/>
                    <a:pt x="111276" y="42843"/>
                    <a:pt x="102746" y="57189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4BAB64C-D24F-4AC1-A829-0A37345995AA}"/>
              </a:ext>
            </a:extLst>
          </p:cNvPr>
          <p:cNvGrpSpPr/>
          <p:nvPr/>
        </p:nvGrpSpPr>
        <p:grpSpPr>
          <a:xfrm>
            <a:off x="775713" y="3173512"/>
            <a:ext cx="5023768" cy="1160683"/>
            <a:chOff x="775713" y="3173512"/>
            <a:chExt cx="5023768" cy="1160683"/>
          </a:xfrm>
        </p:grpSpPr>
        <p:sp>
          <p:nvSpPr>
            <p:cNvPr id="21" name="îsľiḓè">
              <a:extLst>
                <a:ext uri="{FF2B5EF4-FFF2-40B4-BE49-F238E27FC236}">
                  <a16:creationId xmlns:a16="http://schemas.microsoft.com/office/drawing/2014/main" id="{6F66A48C-C178-4E80-A665-922A361FEE81}"/>
                </a:ext>
              </a:extLst>
            </p:cNvPr>
            <p:cNvSpPr/>
            <p:nvPr/>
          </p:nvSpPr>
          <p:spPr>
            <a:xfrm>
              <a:off x="775713" y="3173512"/>
              <a:ext cx="4819654" cy="107970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62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20000"/>
                </a:lnSpc>
                <a:buSzPct val="25000"/>
              </a:pP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2" name="íSlidè">
              <a:extLst>
                <a:ext uri="{FF2B5EF4-FFF2-40B4-BE49-F238E27FC236}">
                  <a16:creationId xmlns:a16="http://schemas.microsoft.com/office/drawing/2014/main" id="{1F878757-0335-4A0E-B1BC-DED8AC18C9CB}"/>
                </a:ext>
              </a:extLst>
            </p:cNvPr>
            <p:cNvSpPr/>
            <p:nvPr/>
          </p:nvSpPr>
          <p:spPr>
            <a:xfrm>
              <a:off x="4296070" y="3316421"/>
              <a:ext cx="1503411" cy="10177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5346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$ļîḍe">
              <a:extLst>
                <a:ext uri="{FF2B5EF4-FFF2-40B4-BE49-F238E27FC236}">
                  <a16:creationId xmlns:a16="http://schemas.microsoft.com/office/drawing/2014/main" id="{D31E364D-414F-4ED9-ACDF-A8897C950B14}"/>
                </a:ext>
              </a:extLst>
            </p:cNvPr>
            <p:cNvSpPr/>
            <p:nvPr/>
          </p:nvSpPr>
          <p:spPr>
            <a:xfrm>
              <a:off x="5025109" y="3440773"/>
              <a:ext cx="650008" cy="5334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r">
                <a:buSzPct val="25000"/>
              </a:pPr>
              <a:r>
                <a:rPr lang="id-ID" sz="2650" b="1">
                  <a:solidFill>
                    <a:schemeClr val="lt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4" name="iṡḷiḋè">
              <a:extLst>
                <a:ext uri="{FF2B5EF4-FFF2-40B4-BE49-F238E27FC236}">
                  <a16:creationId xmlns:a16="http://schemas.microsoft.com/office/drawing/2014/main" id="{044E2B77-7365-4CCB-A77D-C95D08A55F43}"/>
                </a:ext>
              </a:extLst>
            </p:cNvPr>
            <p:cNvSpPr/>
            <p:nvPr/>
          </p:nvSpPr>
          <p:spPr>
            <a:xfrm>
              <a:off x="2028730" y="3537432"/>
              <a:ext cx="287792" cy="289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ṡļïde">
              <a:extLst>
                <a:ext uri="{FF2B5EF4-FFF2-40B4-BE49-F238E27FC236}">
                  <a16:creationId xmlns:a16="http://schemas.microsoft.com/office/drawing/2014/main" id="{02144B07-BDC9-49D2-84BD-5DC3971CEA17}"/>
                </a:ext>
              </a:extLst>
            </p:cNvPr>
            <p:cNvSpPr/>
            <p:nvPr/>
          </p:nvSpPr>
          <p:spPr>
            <a:xfrm>
              <a:off x="1088857" y="3517361"/>
              <a:ext cx="436881" cy="3997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223" y="15050"/>
                  </a:moveTo>
                  <a:lnTo>
                    <a:pt x="95223" y="15050"/>
                  </a:lnTo>
                  <a:cubicBezTo>
                    <a:pt x="95223" y="6101"/>
                    <a:pt x="89861" y="0"/>
                    <a:pt x="81725" y="0"/>
                  </a:cubicBezTo>
                  <a:cubicBezTo>
                    <a:pt x="38089" y="0"/>
                    <a:pt x="38089" y="0"/>
                    <a:pt x="38089" y="0"/>
                  </a:cubicBezTo>
                  <a:cubicBezTo>
                    <a:pt x="29953" y="0"/>
                    <a:pt x="24591" y="6101"/>
                    <a:pt x="24591" y="15050"/>
                  </a:cubicBezTo>
                  <a:cubicBezTo>
                    <a:pt x="0" y="15050"/>
                    <a:pt x="2773" y="15050"/>
                    <a:pt x="2773" y="32949"/>
                  </a:cubicBezTo>
                  <a:cubicBezTo>
                    <a:pt x="2773" y="44949"/>
                    <a:pt x="10909" y="56949"/>
                    <a:pt x="24591" y="56949"/>
                  </a:cubicBezTo>
                  <a:cubicBezTo>
                    <a:pt x="24591" y="56949"/>
                    <a:pt x="24591" y="56949"/>
                    <a:pt x="27180" y="56949"/>
                  </a:cubicBezTo>
                  <a:cubicBezTo>
                    <a:pt x="29953" y="71796"/>
                    <a:pt x="43636" y="86847"/>
                    <a:pt x="57134" y="86847"/>
                  </a:cubicBezTo>
                  <a:cubicBezTo>
                    <a:pt x="57134" y="110847"/>
                    <a:pt x="57134" y="110847"/>
                    <a:pt x="57134" y="110847"/>
                  </a:cubicBezTo>
                  <a:cubicBezTo>
                    <a:pt x="46224" y="110847"/>
                    <a:pt x="46224" y="110847"/>
                    <a:pt x="46224" y="110847"/>
                  </a:cubicBezTo>
                  <a:cubicBezTo>
                    <a:pt x="43636" y="110847"/>
                    <a:pt x="40862" y="113898"/>
                    <a:pt x="40862" y="116745"/>
                  </a:cubicBezTo>
                  <a:cubicBezTo>
                    <a:pt x="40862" y="116745"/>
                    <a:pt x="43636" y="119796"/>
                    <a:pt x="46224" y="119796"/>
                  </a:cubicBezTo>
                  <a:cubicBezTo>
                    <a:pt x="73405" y="119796"/>
                    <a:pt x="73405" y="119796"/>
                    <a:pt x="73405" y="119796"/>
                  </a:cubicBezTo>
                  <a:cubicBezTo>
                    <a:pt x="76363" y="119796"/>
                    <a:pt x="78952" y="116745"/>
                    <a:pt x="78952" y="116745"/>
                  </a:cubicBezTo>
                  <a:cubicBezTo>
                    <a:pt x="78952" y="113898"/>
                    <a:pt x="76363" y="110847"/>
                    <a:pt x="73405" y="110847"/>
                  </a:cubicBezTo>
                  <a:cubicBezTo>
                    <a:pt x="62681" y="110847"/>
                    <a:pt x="62681" y="110847"/>
                    <a:pt x="62681" y="110847"/>
                  </a:cubicBezTo>
                  <a:cubicBezTo>
                    <a:pt x="62681" y="86847"/>
                    <a:pt x="62681" y="86847"/>
                    <a:pt x="62681" y="86847"/>
                  </a:cubicBezTo>
                  <a:cubicBezTo>
                    <a:pt x="76363" y="86847"/>
                    <a:pt x="89861" y="71796"/>
                    <a:pt x="92634" y="56949"/>
                  </a:cubicBezTo>
                  <a:cubicBezTo>
                    <a:pt x="95223" y="56949"/>
                    <a:pt x="95223" y="56949"/>
                    <a:pt x="95223" y="56949"/>
                  </a:cubicBezTo>
                  <a:cubicBezTo>
                    <a:pt x="108906" y="56949"/>
                    <a:pt x="117041" y="44949"/>
                    <a:pt x="117041" y="32949"/>
                  </a:cubicBezTo>
                  <a:cubicBezTo>
                    <a:pt x="117041" y="15050"/>
                    <a:pt x="119815" y="15050"/>
                    <a:pt x="95223" y="15050"/>
                  </a:cubicBezTo>
                  <a:close/>
                  <a:moveTo>
                    <a:pt x="24591" y="48000"/>
                  </a:moveTo>
                  <a:lnTo>
                    <a:pt x="24591" y="48000"/>
                  </a:lnTo>
                  <a:cubicBezTo>
                    <a:pt x="16271" y="48000"/>
                    <a:pt x="8135" y="41898"/>
                    <a:pt x="8135" y="32949"/>
                  </a:cubicBezTo>
                  <a:cubicBezTo>
                    <a:pt x="8135" y="24000"/>
                    <a:pt x="8135" y="24000"/>
                    <a:pt x="24591" y="24000"/>
                  </a:cubicBezTo>
                  <a:lnTo>
                    <a:pt x="24591" y="48000"/>
                  </a:lnTo>
                  <a:close/>
                  <a:moveTo>
                    <a:pt x="89861" y="38847"/>
                  </a:moveTo>
                  <a:lnTo>
                    <a:pt x="89861" y="38847"/>
                  </a:lnTo>
                  <a:cubicBezTo>
                    <a:pt x="89861" y="56949"/>
                    <a:pt x="76363" y="80949"/>
                    <a:pt x="59907" y="80949"/>
                  </a:cubicBezTo>
                  <a:cubicBezTo>
                    <a:pt x="43636" y="80949"/>
                    <a:pt x="29953" y="56949"/>
                    <a:pt x="29953" y="38847"/>
                  </a:cubicBezTo>
                  <a:cubicBezTo>
                    <a:pt x="29953" y="15050"/>
                    <a:pt x="29953" y="15050"/>
                    <a:pt x="29953" y="15050"/>
                  </a:cubicBezTo>
                  <a:cubicBezTo>
                    <a:pt x="29953" y="12000"/>
                    <a:pt x="35500" y="8949"/>
                    <a:pt x="38089" y="8949"/>
                  </a:cubicBezTo>
                  <a:cubicBezTo>
                    <a:pt x="81725" y="8949"/>
                    <a:pt x="81725" y="8949"/>
                    <a:pt x="81725" y="8949"/>
                  </a:cubicBezTo>
                  <a:cubicBezTo>
                    <a:pt x="84314" y="8949"/>
                    <a:pt x="89861" y="12000"/>
                    <a:pt x="89861" y="15050"/>
                  </a:cubicBezTo>
                  <a:lnTo>
                    <a:pt x="89861" y="38847"/>
                  </a:lnTo>
                  <a:close/>
                  <a:moveTo>
                    <a:pt x="95223" y="48000"/>
                  </a:moveTo>
                  <a:lnTo>
                    <a:pt x="95223" y="48000"/>
                  </a:lnTo>
                  <a:cubicBezTo>
                    <a:pt x="95223" y="24000"/>
                    <a:pt x="95223" y="24000"/>
                    <a:pt x="95223" y="24000"/>
                  </a:cubicBezTo>
                  <a:cubicBezTo>
                    <a:pt x="111679" y="24000"/>
                    <a:pt x="111679" y="24000"/>
                    <a:pt x="111679" y="32949"/>
                  </a:cubicBezTo>
                  <a:cubicBezTo>
                    <a:pt x="111679" y="41898"/>
                    <a:pt x="103543" y="48000"/>
                    <a:pt x="95223" y="4800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ṩļîďè">
              <a:extLst>
                <a:ext uri="{FF2B5EF4-FFF2-40B4-BE49-F238E27FC236}">
                  <a16:creationId xmlns:a16="http://schemas.microsoft.com/office/drawing/2014/main" id="{925BF482-2FC4-4AA4-96D8-EAEB0F6F493A}"/>
                </a:ext>
              </a:extLst>
            </p:cNvPr>
            <p:cNvSpPr/>
            <p:nvPr/>
          </p:nvSpPr>
          <p:spPr>
            <a:xfrm>
              <a:off x="4500755" y="3960047"/>
              <a:ext cx="1298726" cy="369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chemeClr val="lt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5BE8EBF-C598-4A94-B92E-7525DDD4D113}"/>
              </a:ext>
            </a:extLst>
          </p:cNvPr>
          <p:cNvGrpSpPr/>
          <p:nvPr/>
        </p:nvGrpSpPr>
        <p:grpSpPr>
          <a:xfrm>
            <a:off x="6431787" y="1636082"/>
            <a:ext cx="5024627" cy="1168482"/>
            <a:chOff x="6431787" y="1636082"/>
            <a:chExt cx="5024627" cy="1168482"/>
          </a:xfrm>
        </p:grpSpPr>
        <p:sp>
          <p:nvSpPr>
            <p:cNvPr id="28" name="îṣļíḓê">
              <a:extLst>
                <a:ext uri="{FF2B5EF4-FFF2-40B4-BE49-F238E27FC236}">
                  <a16:creationId xmlns:a16="http://schemas.microsoft.com/office/drawing/2014/main" id="{82AF4A68-1FF5-4354-ACC6-D1C0EB740462}"/>
                </a:ext>
              </a:extLst>
            </p:cNvPr>
            <p:cNvSpPr/>
            <p:nvPr/>
          </p:nvSpPr>
          <p:spPr>
            <a:xfrm flipH="1">
              <a:off x="6603558" y="1636082"/>
              <a:ext cx="4852856" cy="10869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162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20000"/>
                </a:lnSpc>
                <a:buSzPct val="25000"/>
              </a:pP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29" name="îṡlîdè">
              <a:extLst>
                <a:ext uri="{FF2B5EF4-FFF2-40B4-BE49-F238E27FC236}">
                  <a16:creationId xmlns:a16="http://schemas.microsoft.com/office/drawing/2014/main" id="{E267A9AB-7779-449D-85F5-991E04CE0246}"/>
                </a:ext>
              </a:extLst>
            </p:cNvPr>
            <p:cNvSpPr/>
            <p:nvPr/>
          </p:nvSpPr>
          <p:spPr>
            <a:xfrm flipH="1">
              <a:off x="6431787" y="1779952"/>
              <a:ext cx="1513769" cy="1024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5346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$ļidè">
              <a:extLst>
                <a:ext uri="{FF2B5EF4-FFF2-40B4-BE49-F238E27FC236}">
                  <a16:creationId xmlns:a16="http://schemas.microsoft.com/office/drawing/2014/main" id="{2569CB25-0818-48AE-8A2F-ABB19C511FF5}"/>
                </a:ext>
              </a:extLst>
            </p:cNvPr>
            <p:cNvSpPr/>
            <p:nvPr/>
          </p:nvSpPr>
          <p:spPr>
            <a:xfrm flipH="1">
              <a:off x="10043743" y="1984613"/>
              <a:ext cx="292007" cy="289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Sľiḑé">
              <a:extLst>
                <a:ext uri="{FF2B5EF4-FFF2-40B4-BE49-F238E27FC236}">
                  <a16:creationId xmlns:a16="http://schemas.microsoft.com/office/drawing/2014/main" id="{1934E7D1-DC8D-4CDB-AD52-22D4D1E463B5}"/>
                </a:ext>
              </a:extLst>
            </p:cNvPr>
            <p:cNvSpPr/>
            <p:nvPr/>
          </p:nvSpPr>
          <p:spPr>
            <a:xfrm>
              <a:off x="6562445" y="1904268"/>
              <a:ext cx="636127" cy="530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>
                <a:buSzPct val="25000"/>
              </a:pPr>
              <a:r>
                <a:rPr lang="id-ID" sz="2650" b="1">
                  <a:solidFill>
                    <a:schemeClr val="lt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2" name="işľiḓè">
              <a:extLst>
                <a:ext uri="{FF2B5EF4-FFF2-40B4-BE49-F238E27FC236}">
                  <a16:creationId xmlns:a16="http://schemas.microsoft.com/office/drawing/2014/main" id="{BF830EA8-CB20-443E-B4F5-2A25FD5B4D74}"/>
                </a:ext>
              </a:extLst>
            </p:cNvPr>
            <p:cNvSpPr/>
            <p:nvPr/>
          </p:nvSpPr>
          <p:spPr>
            <a:xfrm>
              <a:off x="10816952" y="2001646"/>
              <a:ext cx="317877" cy="3274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059" y="16845"/>
                  </a:moveTo>
                  <a:lnTo>
                    <a:pt x="17059" y="16845"/>
                  </a:lnTo>
                  <a:cubicBezTo>
                    <a:pt x="17059" y="16845"/>
                    <a:pt x="14151" y="16845"/>
                    <a:pt x="14151" y="19495"/>
                  </a:cubicBezTo>
                  <a:cubicBezTo>
                    <a:pt x="14151" y="22334"/>
                    <a:pt x="17059" y="22334"/>
                    <a:pt x="17059" y="22334"/>
                  </a:cubicBezTo>
                  <a:cubicBezTo>
                    <a:pt x="19967" y="22334"/>
                    <a:pt x="22875" y="22334"/>
                    <a:pt x="22875" y="19495"/>
                  </a:cubicBezTo>
                  <a:cubicBezTo>
                    <a:pt x="22875" y="16845"/>
                    <a:pt x="19967" y="16845"/>
                    <a:pt x="17059" y="16845"/>
                  </a:cubicBezTo>
                  <a:close/>
                  <a:moveTo>
                    <a:pt x="105654" y="0"/>
                  </a:moveTo>
                  <a:lnTo>
                    <a:pt x="105654" y="0"/>
                  </a:lnTo>
                  <a:cubicBezTo>
                    <a:pt x="14151" y="0"/>
                    <a:pt x="14151" y="0"/>
                    <a:pt x="14151" y="0"/>
                  </a:cubicBezTo>
                  <a:cubicBezTo>
                    <a:pt x="5621" y="0"/>
                    <a:pt x="0" y="8328"/>
                    <a:pt x="0" y="16845"/>
                  </a:cubicBezTo>
                  <a:cubicBezTo>
                    <a:pt x="0" y="105993"/>
                    <a:pt x="0" y="105993"/>
                    <a:pt x="0" y="105993"/>
                  </a:cubicBezTo>
                  <a:cubicBezTo>
                    <a:pt x="0" y="114321"/>
                    <a:pt x="5621" y="119810"/>
                    <a:pt x="14151" y="119810"/>
                  </a:cubicBezTo>
                  <a:cubicBezTo>
                    <a:pt x="105654" y="119810"/>
                    <a:pt x="105654" y="119810"/>
                    <a:pt x="105654" y="119810"/>
                  </a:cubicBezTo>
                  <a:cubicBezTo>
                    <a:pt x="114184" y="119810"/>
                    <a:pt x="119806" y="114321"/>
                    <a:pt x="119806" y="105993"/>
                  </a:cubicBezTo>
                  <a:cubicBezTo>
                    <a:pt x="119806" y="16845"/>
                    <a:pt x="119806" y="16845"/>
                    <a:pt x="119806" y="16845"/>
                  </a:cubicBezTo>
                  <a:cubicBezTo>
                    <a:pt x="119806" y="8328"/>
                    <a:pt x="114184" y="0"/>
                    <a:pt x="105654" y="0"/>
                  </a:cubicBezTo>
                  <a:close/>
                  <a:moveTo>
                    <a:pt x="114184" y="105993"/>
                  </a:moveTo>
                  <a:lnTo>
                    <a:pt x="114184" y="105993"/>
                  </a:lnTo>
                  <a:cubicBezTo>
                    <a:pt x="114184" y="108643"/>
                    <a:pt x="108368" y="111482"/>
                    <a:pt x="105654" y="111482"/>
                  </a:cubicBezTo>
                  <a:cubicBezTo>
                    <a:pt x="14151" y="111482"/>
                    <a:pt x="14151" y="111482"/>
                    <a:pt x="14151" y="111482"/>
                  </a:cubicBezTo>
                  <a:cubicBezTo>
                    <a:pt x="11437" y="111482"/>
                    <a:pt x="5621" y="108643"/>
                    <a:pt x="5621" y="105993"/>
                  </a:cubicBezTo>
                  <a:cubicBezTo>
                    <a:pt x="5621" y="38990"/>
                    <a:pt x="5621" y="38990"/>
                    <a:pt x="5621" y="38990"/>
                  </a:cubicBezTo>
                  <a:cubicBezTo>
                    <a:pt x="114184" y="38990"/>
                    <a:pt x="114184" y="38990"/>
                    <a:pt x="114184" y="38990"/>
                  </a:cubicBezTo>
                  <a:lnTo>
                    <a:pt x="114184" y="105993"/>
                  </a:lnTo>
                  <a:close/>
                  <a:moveTo>
                    <a:pt x="114184" y="30662"/>
                  </a:moveTo>
                  <a:lnTo>
                    <a:pt x="114184" y="30662"/>
                  </a:lnTo>
                  <a:cubicBezTo>
                    <a:pt x="5621" y="30662"/>
                    <a:pt x="5621" y="30662"/>
                    <a:pt x="5621" y="30662"/>
                  </a:cubicBezTo>
                  <a:cubicBezTo>
                    <a:pt x="5621" y="16845"/>
                    <a:pt x="5621" y="16845"/>
                    <a:pt x="5621" y="16845"/>
                  </a:cubicBezTo>
                  <a:cubicBezTo>
                    <a:pt x="5621" y="11167"/>
                    <a:pt x="11437" y="8328"/>
                    <a:pt x="14151" y="8328"/>
                  </a:cubicBezTo>
                  <a:cubicBezTo>
                    <a:pt x="105654" y="8328"/>
                    <a:pt x="105654" y="8328"/>
                    <a:pt x="105654" y="8328"/>
                  </a:cubicBezTo>
                  <a:cubicBezTo>
                    <a:pt x="108368" y="8328"/>
                    <a:pt x="114184" y="11167"/>
                    <a:pt x="114184" y="16845"/>
                  </a:cubicBezTo>
                  <a:lnTo>
                    <a:pt x="114184" y="30662"/>
                  </a:lnTo>
                  <a:close/>
                  <a:moveTo>
                    <a:pt x="48465" y="16845"/>
                  </a:moveTo>
                  <a:lnTo>
                    <a:pt x="48465" y="16845"/>
                  </a:lnTo>
                  <a:cubicBezTo>
                    <a:pt x="45557" y="16845"/>
                    <a:pt x="45557" y="16845"/>
                    <a:pt x="45557" y="19495"/>
                  </a:cubicBezTo>
                  <a:cubicBezTo>
                    <a:pt x="45557" y="22334"/>
                    <a:pt x="45557" y="22334"/>
                    <a:pt x="48465" y="22334"/>
                  </a:cubicBezTo>
                  <a:cubicBezTo>
                    <a:pt x="51373" y="22334"/>
                    <a:pt x="51373" y="22334"/>
                    <a:pt x="51373" y="19495"/>
                  </a:cubicBezTo>
                  <a:cubicBezTo>
                    <a:pt x="51373" y="16845"/>
                    <a:pt x="51373" y="16845"/>
                    <a:pt x="48465" y="16845"/>
                  </a:cubicBezTo>
                  <a:close/>
                  <a:moveTo>
                    <a:pt x="34313" y="16845"/>
                  </a:moveTo>
                  <a:lnTo>
                    <a:pt x="34313" y="16845"/>
                  </a:lnTo>
                  <a:cubicBezTo>
                    <a:pt x="31405" y="16845"/>
                    <a:pt x="28497" y="16845"/>
                    <a:pt x="28497" y="19495"/>
                  </a:cubicBezTo>
                  <a:cubicBezTo>
                    <a:pt x="28497" y="22334"/>
                    <a:pt x="31405" y="22334"/>
                    <a:pt x="34313" y="22334"/>
                  </a:cubicBezTo>
                  <a:cubicBezTo>
                    <a:pt x="34313" y="22334"/>
                    <a:pt x="37027" y="22334"/>
                    <a:pt x="37027" y="19495"/>
                  </a:cubicBezTo>
                  <a:cubicBezTo>
                    <a:pt x="37027" y="16845"/>
                    <a:pt x="34313" y="16845"/>
                    <a:pt x="34313" y="16845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sļíḍe">
              <a:extLst>
                <a:ext uri="{FF2B5EF4-FFF2-40B4-BE49-F238E27FC236}">
                  <a16:creationId xmlns:a16="http://schemas.microsoft.com/office/drawing/2014/main" id="{E1D64552-BE01-45FB-8C73-BC11C7ECA235}"/>
                </a:ext>
              </a:extLst>
            </p:cNvPr>
            <p:cNvSpPr/>
            <p:nvPr/>
          </p:nvSpPr>
          <p:spPr>
            <a:xfrm>
              <a:off x="6431787" y="2423243"/>
              <a:ext cx="1298726" cy="369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chemeClr val="lt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AF6B39F-66F9-4B80-9D52-99924EA3F672}"/>
              </a:ext>
            </a:extLst>
          </p:cNvPr>
          <p:cNvGrpSpPr/>
          <p:nvPr/>
        </p:nvGrpSpPr>
        <p:grpSpPr>
          <a:xfrm>
            <a:off x="775713" y="1630828"/>
            <a:ext cx="5023769" cy="1168480"/>
            <a:chOff x="775713" y="1630828"/>
            <a:chExt cx="5023769" cy="1168480"/>
          </a:xfrm>
        </p:grpSpPr>
        <p:sp>
          <p:nvSpPr>
            <p:cNvPr id="35" name="îṩļîḍê">
              <a:extLst>
                <a:ext uri="{FF2B5EF4-FFF2-40B4-BE49-F238E27FC236}">
                  <a16:creationId xmlns:a16="http://schemas.microsoft.com/office/drawing/2014/main" id="{44383574-79C2-4853-98DA-CAB3766C54BF}"/>
                </a:ext>
              </a:extLst>
            </p:cNvPr>
            <p:cNvSpPr/>
            <p:nvPr/>
          </p:nvSpPr>
          <p:spPr>
            <a:xfrm>
              <a:off x="775713" y="1630828"/>
              <a:ext cx="4852027" cy="10869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62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20000"/>
                </a:lnSpc>
                <a:buSzPct val="25000"/>
              </a:pP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36" name="îṣliďê">
              <a:extLst>
                <a:ext uri="{FF2B5EF4-FFF2-40B4-BE49-F238E27FC236}">
                  <a16:creationId xmlns:a16="http://schemas.microsoft.com/office/drawing/2014/main" id="{8674AA42-F08F-4ECD-A185-ADE668BE05B0}"/>
                </a:ext>
              </a:extLst>
            </p:cNvPr>
            <p:cNvSpPr/>
            <p:nvPr/>
          </p:nvSpPr>
          <p:spPr>
            <a:xfrm>
              <a:off x="4285972" y="1774696"/>
              <a:ext cx="1513510" cy="1024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5346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$1îďè">
              <a:extLst>
                <a:ext uri="{FF2B5EF4-FFF2-40B4-BE49-F238E27FC236}">
                  <a16:creationId xmlns:a16="http://schemas.microsoft.com/office/drawing/2014/main" id="{166A3373-3E1A-4D28-A137-21C297343746}"/>
                </a:ext>
              </a:extLst>
            </p:cNvPr>
            <p:cNvSpPr/>
            <p:nvPr/>
          </p:nvSpPr>
          <p:spPr>
            <a:xfrm>
              <a:off x="5038990" y="1904268"/>
              <a:ext cx="636127" cy="530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r">
                <a:buSzPct val="25000"/>
              </a:pPr>
              <a:r>
                <a:rPr lang="id-ID" sz="2650" b="1">
                  <a:solidFill>
                    <a:schemeClr val="lt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8" name="i$ḻïḓè">
              <a:extLst>
                <a:ext uri="{FF2B5EF4-FFF2-40B4-BE49-F238E27FC236}">
                  <a16:creationId xmlns:a16="http://schemas.microsoft.com/office/drawing/2014/main" id="{522C703B-6D7D-4D75-9FB0-975F9EC70FE1}"/>
                </a:ext>
              </a:extLst>
            </p:cNvPr>
            <p:cNvSpPr/>
            <p:nvPr/>
          </p:nvSpPr>
          <p:spPr>
            <a:xfrm>
              <a:off x="2400847" y="1808820"/>
              <a:ext cx="2316979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$ḻíďé">
              <a:extLst>
                <a:ext uri="{FF2B5EF4-FFF2-40B4-BE49-F238E27FC236}">
                  <a16:creationId xmlns:a16="http://schemas.microsoft.com/office/drawing/2014/main" id="{6F1C4045-0D05-4F6A-A7F6-7737C44C4348}"/>
                </a:ext>
              </a:extLst>
            </p:cNvPr>
            <p:cNvSpPr/>
            <p:nvPr/>
          </p:nvSpPr>
          <p:spPr>
            <a:xfrm>
              <a:off x="2028730" y="1994526"/>
              <a:ext cx="287792" cy="289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ṧlíḑè">
              <a:extLst>
                <a:ext uri="{FF2B5EF4-FFF2-40B4-BE49-F238E27FC236}">
                  <a16:creationId xmlns:a16="http://schemas.microsoft.com/office/drawing/2014/main" id="{DD4B50B4-1DE1-4595-8819-BCC9E890336D}"/>
                </a:ext>
              </a:extLst>
            </p:cNvPr>
            <p:cNvSpPr/>
            <p:nvPr/>
          </p:nvSpPr>
          <p:spPr>
            <a:xfrm>
              <a:off x="1052307" y="1860847"/>
              <a:ext cx="506851" cy="5220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51" y="55835"/>
                  </a:moveTo>
                  <a:lnTo>
                    <a:pt x="14151" y="55835"/>
                  </a:lnTo>
                  <a:cubicBezTo>
                    <a:pt x="2907" y="55835"/>
                    <a:pt x="2907" y="55835"/>
                    <a:pt x="2907" y="55835"/>
                  </a:cubicBezTo>
                  <a:cubicBezTo>
                    <a:pt x="0" y="55835"/>
                    <a:pt x="0" y="58675"/>
                    <a:pt x="0" y="61324"/>
                  </a:cubicBezTo>
                  <a:cubicBezTo>
                    <a:pt x="0" y="61324"/>
                    <a:pt x="0" y="64164"/>
                    <a:pt x="2907" y="64164"/>
                  </a:cubicBezTo>
                  <a:cubicBezTo>
                    <a:pt x="14151" y="64164"/>
                    <a:pt x="14151" y="64164"/>
                    <a:pt x="14151" y="64164"/>
                  </a:cubicBezTo>
                  <a:cubicBezTo>
                    <a:pt x="17059" y="64164"/>
                    <a:pt x="17059" y="61324"/>
                    <a:pt x="17059" y="61324"/>
                  </a:cubicBezTo>
                  <a:cubicBezTo>
                    <a:pt x="17059" y="58675"/>
                    <a:pt x="17059" y="55835"/>
                    <a:pt x="14151" y="55835"/>
                  </a:cubicBezTo>
                  <a:close/>
                  <a:moveTo>
                    <a:pt x="96930" y="30662"/>
                  </a:moveTo>
                  <a:lnTo>
                    <a:pt x="96930" y="30662"/>
                  </a:lnTo>
                  <a:cubicBezTo>
                    <a:pt x="105654" y="22334"/>
                    <a:pt x="105654" y="22334"/>
                    <a:pt x="105654" y="22334"/>
                  </a:cubicBezTo>
                  <a:cubicBezTo>
                    <a:pt x="105654" y="19495"/>
                    <a:pt x="105654" y="19495"/>
                    <a:pt x="105654" y="16845"/>
                  </a:cubicBezTo>
                  <a:cubicBezTo>
                    <a:pt x="102746" y="16845"/>
                    <a:pt x="99838" y="16845"/>
                    <a:pt x="99838" y="16845"/>
                  </a:cubicBezTo>
                  <a:cubicBezTo>
                    <a:pt x="91308" y="25173"/>
                    <a:pt x="91308" y="25173"/>
                    <a:pt x="91308" y="25173"/>
                  </a:cubicBezTo>
                  <a:cubicBezTo>
                    <a:pt x="88400" y="25173"/>
                    <a:pt x="88400" y="28012"/>
                    <a:pt x="91308" y="30662"/>
                  </a:cubicBezTo>
                  <a:cubicBezTo>
                    <a:pt x="91308" y="30662"/>
                    <a:pt x="94216" y="30662"/>
                    <a:pt x="96930" y="30662"/>
                  </a:cubicBezTo>
                  <a:close/>
                  <a:moveTo>
                    <a:pt x="25589" y="30662"/>
                  </a:moveTo>
                  <a:lnTo>
                    <a:pt x="25589" y="30662"/>
                  </a:lnTo>
                  <a:cubicBezTo>
                    <a:pt x="25589" y="33501"/>
                    <a:pt x="28497" y="33501"/>
                    <a:pt x="31405" y="30662"/>
                  </a:cubicBezTo>
                  <a:cubicBezTo>
                    <a:pt x="31405" y="30662"/>
                    <a:pt x="31405" y="28012"/>
                    <a:pt x="31405" y="25173"/>
                  </a:cubicBezTo>
                  <a:cubicBezTo>
                    <a:pt x="22875" y="19495"/>
                    <a:pt x="22875" y="19495"/>
                    <a:pt x="22875" y="19495"/>
                  </a:cubicBezTo>
                  <a:cubicBezTo>
                    <a:pt x="19967" y="16845"/>
                    <a:pt x="17059" y="16845"/>
                    <a:pt x="17059" y="19495"/>
                  </a:cubicBezTo>
                  <a:cubicBezTo>
                    <a:pt x="14151" y="19495"/>
                    <a:pt x="14151" y="22334"/>
                    <a:pt x="17059" y="22334"/>
                  </a:cubicBezTo>
                  <a:lnTo>
                    <a:pt x="25589" y="30662"/>
                  </a:lnTo>
                  <a:close/>
                  <a:moveTo>
                    <a:pt x="59903" y="19495"/>
                  </a:moveTo>
                  <a:lnTo>
                    <a:pt x="59903" y="19495"/>
                  </a:lnTo>
                  <a:cubicBezTo>
                    <a:pt x="62810" y="19495"/>
                    <a:pt x="62810" y="16845"/>
                    <a:pt x="62810" y="16845"/>
                  </a:cubicBezTo>
                  <a:cubicBezTo>
                    <a:pt x="62810" y="5678"/>
                    <a:pt x="62810" y="5678"/>
                    <a:pt x="62810" y="5678"/>
                  </a:cubicBezTo>
                  <a:cubicBezTo>
                    <a:pt x="62810" y="2839"/>
                    <a:pt x="62810" y="0"/>
                    <a:pt x="59903" y="0"/>
                  </a:cubicBezTo>
                  <a:cubicBezTo>
                    <a:pt x="56995" y="0"/>
                    <a:pt x="56995" y="2839"/>
                    <a:pt x="56995" y="5678"/>
                  </a:cubicBezTo>
                  <a:cubicBezTo>
                    <a:pt x="56995" y="16845"/>
                    <a:pt x="56995" y="16845"/>
                    <a:pt x="56995" y="16845"/>
                  </a:cubicBezTo>
                  <a:cubicBezTo>
                    <a:pt x="56995" y="16845"/>
                    <a:pt x="56995" y="19495"/>
                    <a:pt x="59903" y="19495"/>
                  </a:cubicBezTo>
                  <a:close/>
                  <a:moveTo>
                    <a:pt x="59903" y="100315"/>
                  </a:moveTo>
                  <a:lnTo>
                    <a:pt x="59903" y="100315"/>
                  </a:lnTo>
                  <a:cubicBezTo>
                    <a:pt x="56995" y="100315"/>
                    <a:pt x="56995" y="103154"/>
                    <a:pt x="56995" y="105993"/>
                  </a:cubicBezTo>
                  <a:cubicBezTo>
                    <a:pt x="56995" y="117160"/>
                    <a:pt x="56995" y="117160"/>
                    <a:pt x="56995" y="117160"/>
                  </a:cubicBezTo>
                  <a:cubicBezTo>
                    <a:pt x="56995" y="117160"/>
                    <a:pt x="56995" y="119810"/>
                    <a:pt x="59903" y="119810"/>
                  </a:cubicBezTo>
                  <a:cubicBezTo>
                    <a:pt x="62810" y="119810"/>
                    <a:pt x="62810" y="117160"/>
                    <a:pt x="62810" y="117160"/>
                  </a:cubicBezTo>
                  <a:cubicBezTo>
                    <a:pt x="62810" y="105993"/>
                    <a:pt x="62810" y="105993"/>
                    <a:pt x="62810" y="105993"/>
                  </a:cubicBezTo>
                  <a:cubicBezTo>
                    <a:pt x="62810" y="103154"/>
                    <a:pt x="62810" y="100315"/>
                    <a:pt x="59903" y="100315"/>
                  </a:cubicBezTo>
                  <a:close/>
                  <a:moveTo>
                    <a:pt x="94216" y="89148"/>
                  </a:moveTo>
                  <a:lnTo>
                    <a:pt x="94216" y="89148"/>
                  </a:lnTo>
                  <a:cubicBezTo>
                    <a:pt x="94216" y="89148"/>
                    <a:pt x="91308" y="89148"/>
                    <a:pt x="88400" y="89148"/>
                  </a:cubicBezTo>
                  <a:cubicBezTo>
                    <a:pt x="88400" y="91987"/>
                    <a:pt x="88400" y="91987"/>
                    <a:pt x="88400" y="94826"/>
                  </a:cubicBezTo>
                  <a:cubicBezTo>
                    <a:pt x="96930" y="103154"/>
                    <a:pt x="96930" y="103154"/>
                    <a:pt x="96930" y="103154"/>
                  </a:cubicBezTo>
                  <a:cubicBezTo>
                    <a:pt x="99838" y="103154"/>
                    <a:pt x="102746" y="103154"/>
                    <a:pt x="102746" y="103154"/>
                  </a:cubicBezTo>
                  <a:cubicBezTo>
                    <a:pt x="105654" y="100315"/>
                    <a:pt x="105654" y="97665"/>
                    <a:pt x="102746" y="97665"/>
                  </a:cubicBezTo>
                  <a:lnTo>
                    <a:pt x="94216" y="89148"/>
                  </a:lnTo>
                  <a:close/>
                  <a:moveTo>
                    <a:pt x="116898" y="55835"/>
                  </a:moveTo>
                  <a:lnTo>
                    <a:pt x="116898" y="55835"/>
                  </a:lnTo>
                  <a:cubicBezTo>
                    <a:pt x="105654" y="55835"/>
                    <a:pt x="105654" y="55835"/>
                    <a:pt x="105654" y="55835"/>
                  </a:cubicBezTo>
                  <a:cubicBezTo>
                    <a:pt x="102746" y="55835"/>
                    <a:pt x="102746" y="58675"/>
                    <a:pt x="102746" y="61324"/>
                  </a:cubicBezTo>
                  <a:cubicBezTo>
                    <a:pt x="102746" y="61324"/>
                    <a:pt x="102746" y="64164"/>
                    <a:pt x="105654" y="64164"/>
                  </a:cubicBezTo>
                  <a:cubicBezTo>
                    <a:pt x="116898" y="64164"/>
                    <a:pt x="116898" y="64164"/>
                    <a:pt x="116898" y="64164"/>
                  </a:cubicBezTo>
                  <a:cubicBezTo>
                    <a:pt x="119806" y="64164"/>
                    <a:pt x="119806" y="61324"/>
                    <a:pt x="119806" y="61324"/>
                  </a:cubicBezTo>
                  <a:cubicBezTo>
                    <a:pt x="119806" y="58675"/>
                    <a:pt x="119806" y="55835"/>
                    <a:pt x="116898" y="55835"/>
                  </a:cubicBezTo>
                  <a:close/>
                  <a:moveTo>
                    <a:pt x="28497" y="86498"/>
                  </a:moveTo>
                  <a:lnTo>
                    <a:pt x="28497" y="86498"/>
                  </a:lnTo>
                  <a:cubicBezTo>
                    <a:pt x="19967" y="94826"/>
                    <a:pt x="19967" y="94826"/>
                    <a:pt x="19967" y="94826"/>
                  </a:cubicBezTo>
                  <a:cubicBezTo>
                    <a:pt x="17059" y="97665"/>
                    <a:pt x="17059" y="97665"/>
                    <a:pt x="19967" y="100315"/>
                  </a:cubicBezTo>
                  <a:cubicBezTo>
                    <a:pt x="19967" y="100315"/>
                    <a:pt x="22875" y="100315"/>
                    <a:pt x="25589" y="100315"/>
                  </a:cubicBezTo>
                  <a:cubicBezTo>
                    <a:pt x="31405" y="91987"/>
                    <a:pt x="31405" y="91987"/>
                    <a:pt x="31405" y="91987"/>
                  </a:cubicBezTo>
                  <a:cubicBezTo>
                    <a:pt x="34313" y="91987"/>
                    <a:pt x="34313" y="89148"/>
                    <a:pt x="31405" y="86498"/>
                  </a:cubicBezTo>
                  <a:lnTo>
                    <a:pt x="28497" y="86498"/>
                  </a:lnTo>
                  <a:close/>
                  <a:moveTo>
                    <a:pt x="59903" y="28012"/>
                  </a:moveTo>
                  <a:lnTo>
                    <a:pt x="59903" y="28012"/>
                  </a:lnTo>
                  <a:cubicBezTo>
                    <a:pt x="39935" y="28012"/>
                    <a:pt x="25589" y="41829"/>
                    <a:pt x="25589" y="61324"/>
                  </a:cubicBezTo>
                  <a:cubicBezTo>
                    <a:pt x="25589" y="77981"/>
                    <a:pt x="39935" y="94826"/>
                    <a:pt x="59903" y="94826"/>
                  </a:cubicBezTo>
                  <a:cubicBezTo>
                    <a:pt x="79870" y="94826"/>
                    <a:pt x="94216" y="77981"/>
                    <a:pt x="94216" y="61324"/>
                  </a:cubicBezTo>
                  <a:cubicBezTo>
                    <a:pt x="94216" y="41829"/>
                    <a:pt x="79870" y="28012"/>
                    <a:pt x="59903" y="28012"/>
                  </a:cubicBezTo>
                  <a:close/>
                  <a:moveTo>
                    <a:pt x="59903" y="86498"/>
                  </a:moveTo>
                  <a:lnTo>
                    <a:pt x="59903" y="86498"/>
                  </a:lnTo>
                  <a:cubicBezTo>
                    <a:pt x="45751" y="86498"/>
                    <a:pt x="34313" y="75331"/>
                    <a:pt x="34313" y="61324"/>
                  </a:cubicBezTo>
                  <a:cubicBezTo>
                    <a:pt x="34313" y="47507"/>
                    <a:pt x="45751" y="33501"/>
                    <a:pt x="59903" y="33501"/>
                  </a:cubicBezTo>
                  <a:cubicBezTo>
                    <a:pt x="74248" y="33501"/>
                    <a:pt x="85492" y="47507"/>
                    <a:pt x="85492" y="61324"/>
                  </a:cubicBezTo>
                  <a:cubicBezTo>
                    <a:pt x="85492" y="75331"/>
                    <a:pt x="74248" y="86498"/>
                    <a:pt x="59903" y="86498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ṧḻîḓe">
              <a:extLst>
                <a:ext uri="{FF2B5EF4-FFF2-40B4-BE49-F238E27FC236}">
                  <a16:creationId xmlns:a16="http://schemas.microsoft.com/office/drawing/2014/main" id="{C5D9DBC4-3FCC-49EA-9BF4-5F3FD1A18B64}"/>
                </a:ext>
              </a:extLst>
            </p:cNvPr>
            <p:cNvSpPr/>
            <p:nvPr/>
          </p:nvSpPr>
          <p:spPr>
            <a:xfrm>
              <a:off x="4500755" y="2423243"/>
              <a:ext cx="1298726" cy="369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chemeClr val="lt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E5D30EB-1441-4268-A116-096CF706AC03}"/>
              </a:ext>
            </a:extLst>
          </p:cNvPr>
          <p:cNvGrpSpPr/>
          <p:nvPr/>
        </p:nvGrpSpPr>
        <p:grpSpPr>
          <a:xfrm>
            <a:off x="6431787" y="4735885"/>
            <a:ext cx="5024627" cy="1168482"/>
            <a:chOff x="6431787" y="4735885"/>
            <a:chExt cx="5024627" cy="1168482"/>
          </a:xfrm>
        </p:grpSpPr>
        <p:sp>
          <p:nvSpPr>
            <p:cNvPr id="43" name="i$1iḓé">
              <a:extLst>
                <a:ext uri="{FF2B5EF4-FFF2-40B4-BE49-F238E27FC236}">
                  <a16:creationId xmlns:a16="http://schemas.microsoft.com/office/drawing/2014/main" id="{0DA1FA5B-63F1-4B91-80AF-2D43E82A64B9}"/>
                </a:ext>
              </a:extLst>
            </p:cNvPr>
            <p:cNvSpPr/>
            <p:nvPr/>
          </p:nvSpPr>
          <p:spPr>
            <a:xfrm flipH="1">
              <a:off x="6603558" y="4735885"/>
              <a:ext cx="4852856" cy="10869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0" tIns="0" rIns="162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  <a:buSzPct val="25000"/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r">
                <a:lnSpc>
                  <a:spcPct val="120000"/>
                </a:lnSpc>
                <a:buSzPct val="25000"/>
              </a:pP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44" name="išļïḍê">
              <a:extLst>
                <a:ext uri="{FF2B5EF4-FFF2-40B4-BE49-F238E27FC236}">
                  <a16:creationId xmlns:a16="http://schemas.microsoft.com/office/drawing/2014/main" id="{C025C791-F744-4099-81DF-05812FAA9790}"/>
                </a:ext>
              </a:extLst>
            </p:cNvPr>
            <p:cNvSpPr/>
            <p:nvPr/>
          </p:nvSpPr>
          <p:spPr>
            <a:xfrm flipH="1">
              <a:off x="6431787" y="4879755"/>
              <a:ext cx="1513769" cy="1024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5346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ṩļidé">
              <a:extLst>
                <a:ext uri="{FF2B5EF4-FFF2-40B4-BE49-F238E27FC236}">
                  <a16:creationId xmlns:a16="http://schemas.microsoft.com/office/drawing/2014/main" id="{7FDD02DF-835F-44A0-9856-8F630A37C6E9}"/>
                </a:ext>
              </a:extLst>
            </p:cNvPr>
            <p:cNvSpPr/>
            <p:nvPr/>
          </p:nvSpPr>
          <p:spPr>
            <a:xfrm flipH="1">
              <a:off x="10043743" y="5084416"/>
              <a:ext cx="292007" cy="289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iṩľîḍê">
              <a:extLst>
                <a:ext uri="{FF2B5EF4-FFF2-40B4-BE49-F238E27FC236}">
                  <a16:creationId xmlns:a16="http://schemas.microsoft.com/office/drawing/2014/main" id="{D79B8CFF-CBE1-4FBE-979B-8E278146AB2B}"/>
                </a:ext>
              </a:extLst>
            </p:cNvPr>
            <p:cNvSpPr/>
            <p:nvPr/>
          </p:nvSpPr>
          <p:spPr>
            <a:xfrm>
              <a:off x="6562445" y="5004071"/>
              <a:ext cx="636127" cy="530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>
                <a:buSzPct val="25000"/>
              </a:pPr>
              <a:r>
                <a:rPr lang="id-ID" sz="2650" b="1">
                  <a:solidFill>
                    <a:schemeClr val="lt1"/>
                  </a:solidFill>
                  <a:cs typeface="+mn-ea"/>
                  <a:sym typeface="+mn-lt"/>
                </a:rPr>
                <a:t>06</a:t>
              </a:r>
            </a:p>
          </p:txBody>
        </p:sp>
        <p:sp>
          <p:nvSpPr>
            <p:cNvPr id="47" name="íṧliḑé">
              <a:extLst>
                <a:ext uri="{FF2B5EF4-FFF2-40B4-BE49-F238E27FC236}">
                  <a16:creationId xmlns:a16="http://schemas.microsoft.com/office/drawing/2014/main" id="{586558F1-54F4-45BD-A29B-B7C0BC085CC5}"/>
                </a:ext>
              </a:extLst>
            </p:cNvPr>
            <p:cNvSpPr/>
            <p:nvPr/>
          </p:nvSpPr>
          <p:spPr>
            <a:xfrm>
              <a:off x="10772392" y="5032065"/>
              <a:ext cx="366087" cy="3661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26" y="44479"/>
                  </a:moveTo>
                  <a:lnTo>
                    <a:pt x="94826" y="44479"/>
                  </a:lnTo>
                  <a:cubicBezTo>
                    <a:pt x="86498" y="44479"/>
                    <a:pt x="83659" y="50157"/>
                    <a:pt x="83659" y="55646"/>
                  </a:cubicBezTo>
                  <a:cubicBezTo>
                    <a:pt x="83659" y="64164"/>
                    <a:pt x="86498" y="66813"/>
                    <a:pt x="94826" y="66813"/>
                  </a:cubicBezTo>
                  <a:cubicBezTo>
                    <a:pt x="100315" y="66813"/>
                    <a:pt x="105993" y="64164"/>
                    <a:pt x="105993" y="55646"/>
                  </a:cubicBezTo>
                  <a:cubicBezTo>
                    <a:pt x="105993" y="50157"/>
                    <a:pt x="100315" y="44479"/>
                    <a:pt x="94826" y="44479"/>
                  </a:cubicBezTo>
                  <a:close/>
                  <a:moveTo>
                    <a:pt x="97665" y="61324"/>
                  </a:moveTo>
                  <a:lnTo>
                    <a:pt x="97665" y="61324"/>
                  </a:lnTo>
                  <a:cubicBezTo>
                    <a:pt x="89148" y="61324"/>
                    <a:pt x="89148" y="61324"/>
                    <a:pt x="89148" y="61324"/>
                  </a:cubicBezTo>
                  <a:cubicBezTo>
                    <a:pt x="89148" y="52996"/>
                    <a:pt x="89148" y="52996"/>
                    <a:pt x="89148" y="52996"/>
                  </a:cubicBezTo>
                  <a:cubicBezTo>
                    <a:pt x="97665" y="52996"/>
                    <a:pt x="97665" y="52996"/>
                    <a:pt x="97665" y="52996"/>
                  </a:cubicBezTo>
                  <a:lnTo>
                    <a:pt x="97665" y="61324"/>
                  </a:lnTo>
                  <a:close/>
                  <a:moveTo>
                    <a:pt x="100315" y="97476"/>
                  </a:moveTo>
                  <a:lnTo>
                    <a:pt x="100315" y="97476"/>
                  </a:lnTo>
                  <a:cubicBezTo>
                    <a:pt x="86498" y="97476"/>
                    <a:pt x="86498" y="97476"/>
                    <a:pt x="86498" y="97476"/>
                  </a:cubicBezTo>
                  <a:cubicBezTo>
                    <a:pt x="83659" y="97476"/>
                    <a:pt x="83659" y="100315"/>
                    <a:pt x="83659" y="100315"/>
                  </a:cubicBezTo>
                  <a:cubicBezTo>
                    <a:pt x="83659" y="103154"/>
                    <a:pt x="83659" y="105993"/>
                    <a:pt x="86498" y="105993"/>
                  </a:cubicBezTo>
                  <a:cubicBezTo>
                    <a:pt x="100315" y="105993"/>
                    <a:pt x="100315" y="105993"/>
                    <a:pt x="100315" y="105993"/>
                  </a:cubicBezTo>
                  <a:cubicBezTo>
                    <a:pt x="103154" y="105993"/>
                    <a:pt x="105993" y="103154"/>
                    <a:pt x="105993" y="100315"/>
                  </a:cubicBezTo>
                  <a:cubicBezTo>
                    <a:pt x="105993" y="100315"/>
                    <a:pt x="103154" y="97476"/>
                    <a:pt x="100315" y="97476"/>
                  </a:cubicBezTo>
                  <a:close/>
                  <a:moveTo>
                    <a:pt x="67003" y="44479"/>
                  </a:moveTo>
                  <a:lnTo>
                    <a:pt x="67003" y="44479"/>
                  </a:lnTo>
                  <a:cubicBezTo>
                    <a:pt x="22334" y="44479"/>
                    <a:pt x="22334" y="44479"/>
                    <a:pt x="22334" y="44479"/>
                  </a:cubicBezTo>
                  <a:cubicBezTo>
                    <a:pt x="19495" y="44479"/>
                    <a:pt x="16845" y="50157"/>
                    <a:pt x="16845" y="52996"/>
                  </a:cubicBezTo>
                  <a:cubicBezTo>
                    <a:pt x="16845" y="97476"/>
                    <a:pt x="16845" y="97476"/>
                    <a:pt x="16845" y="97476"/>
                  </a:cubicBezTo>
                  <a:cubicBezTo>
                    <a:pt x="16845" y="100315"/>
                    <a:pt x="19495" y="105993"/>
                    <a:pt x="22334" y="105993"/>
                  </a:cubicBezTo>
                  <a:cubicBezTo>
                    <a:pt x="67003" y="105993"/>
                    <a:pt x="67003" y="105993"/>
                    <a:pt x="67003" y="105993"/>
                  </a:cubicBezTo>
                  <a:cubicBezTo>
                    <a:pt x="72492" y="105993"/>
                    <a:pt x="75331" y="100315"/>
                    <a:pt x="75331" y="97476"/>
                  </a:cubicBezTo>
                  <a:cubicBezTo>
                    <a:pt x="75331" y="52996"/>
                    <a:pt x="75331" y="52996"/>
                    <a:pt x="75331" y="52996"/>
                  </a:cubicBezTo>
                  <a:cubicBezTo>
                    <a:pt x="75331" y="50157"/>
                    <a:pt x="72492" y="44479"/>
                    <a:pt x="67003" y="44479"/>
                  </a:cubicBezTo>
                  <a:close/>
                  <a:moveTo>
                    <a:pt x="67003" y="94826"/>
                  </a:moveTo>
                  <a:lnTo>
                    <a:pt x="67003" y="94826"/>
                  </a:lnTo>
                  <a:cubicBezTo>
                    <a:pt x="67003" y="94826"/>
                    <a:pt x="67003" y="97476"/>
                    <a:pt x="64164" y="97476"/>
                  </a:cubicBezTo>
                  <a:cubicBezTo>
                    <a:pt x="28012" y="97476"/>
                    <a:pt x="28012" y="97476"/>
                    <a:pt x="28012" y="97476"/>
                  </a:cubicBezTo>
                  <a:cubicBezTo>
                    <a:pt x="25173" y="97476"/>
                    <a:pt x="22334" y="94826"/>
                    <a:pt x="22334" y="94826"/>
                  </a:cubicBezTo>
                  <a:cubicBezTo>
                    <a:pt x="22334" y="55646"/>
                    <a:pt x="22334" y="55646"/>
                    <a:pt x="22334" y="55646"/>
                  </a:cubicBezTo>
                  <a:cubicBezTo>
                    <a:pt x="22334" y="55646"/>
                    <a:pt x="25173" y="52996"/>
                    <a:pt x="28012" y="52996"/>
                  </a:cubicBezTo>
                  <a:cubicBezTo>
                    <a:pt x="64164" y="52996"/>
                    <a:pt x="64164" y="52996"/>
                    <a:pt x="64164" y="52996"/>
                  </a:cubicBezTo>
                  <a:cubicBezTo>
                    <a:pt x="67003" y="52996"/>
                    <a:pt x="67003" y="55646"/>
                    <a:pt x="67003" y="55646"/>
                  </a:cubicBezTo>
                  <a:lnTo>
                    <a:pt x="67003" y="94826"/>
                  </a:lnTo>
                  <a:close/>
                  <a:moveTo>
                    <a:pt x="100315" y="86309"/>
                  </a:moveTo>
                  <a:lnTo>
                    <a:pt x="100315" y="86309"/>
                  </a:lnTo>
                  <a:cubicBezTo>
                    <a:pt x="86498" y="86309"/>
                    <a:pt x="86498" y="86309"/>
                    <a:pt x="86498" y="86309"/>
                  </a:cubicBezTo>
                  <a:cubicBezTo>
                    <a:pt x="83659" y="86309"/>
                    <a:pt x="83659" y="89148"/>
                    <a:pt x="83659" y="89148"/>
                  </a:cubicBezTo>
                  <a:cubicBezTo>
                    <a:pt x="83659" y="91987"/>
                    <a:pt x="83659" y="94826"/>
                    <a:pt x="86498" y="94826"/>
                  </a:cubicBezTo>
                  <a:cubicBezTo>
                    <a:pt x="100315" y="94826"/>
                    <a:pt x="100315" y="94826"/>
                    <a:pt x="100315" y="94826"/>
                  </a:cubicBezTo>
                  <a:cubicBezTo>
                    <a:pt x="103154" y="94826"/>
                    <a:pt x="105993" y="91987"/>
                    <a:pt x="105993" y="89148"/>
                  </a:cubicBezTo>
                  <a:cubicBezTo>
                    <a:pt x="105993" y="89148"/>
                    <a:pt x="103154" y="86309"/>
                    <a:pt x="100315" y="86309"/>
                  </a:cubicBezTo>
                  <a:close/>
                  <a:moveTo>
                    <a:pt x="105993" y="30662"/>
                  </a:moveTo>
                  <a:lnTo>
                    <a:pt x="105993" y="30662"/>
                  </a:lnTo>
                  <a:cubicBezTo>
                    <a:pt x="69842" y="30662"/>
                    <a:pt x="69842" y="30662"/>
                    <a:pt x="69842" y="30662"/>
                  </a:cubicBezTo>
                  <a:cubicBezTo>
                    <a:pt x="103154" y="8328"/>
                    <a:pt x="103154" y="8328"/>
                    <a:pt x="103154" y="8328"/>
                  </a:cubicBezTo>
                  <a:cubicBezTo>
                    <a:pt x="105993" y="8328"/>
                    <a:pt x="105993" y="5678"/>
                    <a:pt x="103154" y="2839"/>
                  </a:cubicBezTo>
                  <a:cubicBezTo>
                    <a:pt x="103154" y="0"/>
                    <a:pt x="100315" y="0"/>
                    <a:pt x="100315" y="2839"/>
                  </a:cubicBezTo>
                  <a:cubicBezTo>
                    <a:pt x="100315" y="2839"/>
                    <a:pt x="64164" y="25173"/>
                    <a:pt x="61324" y="27823"/>
                  </a:cubicBezTo>
                  <a:cubicBezTo>
                    <a:pt x="22334" y="2839"/>
                    <a:pt x="22334" y="2839"/>
                    <a:pt x="22334" y="2839"/>
                  </a:cubicBezTo>
                  <a:cubicBezTo>
                    <a:pt x="19495" y="0"/>
                    <a:pt x="16845" y="0"/>
                    <a:pt x="16845" y="2839"/>
                  </a:cubicBezTo>
                  <a:cubicBezTo>
                    <a:pt x="16845" y="5678"/>
                    <a:pt x="16845" y="8328"/>
                    <a:pt x="16845" y="8328"/>
                  </a:cubicBezTo>
                  <a:cubicBezTo>
                    <a:pt x="50157" y="30662"/>
                    <a:pt x="50157" y="30662"/>
                    <a:pt x="50157" y="30662"/>
                  </a:cubicBezTo>
                  <a:cubicBezTo>
                    <a:pt x="16845" y="30662"/>
                    <a:pt x="16845" y="30662"/>
                    <a:pt x="16845" y="30662"/>
                  </a:cubicBezTo>
                  <a:cubicBezTo>
                    <a:pt x="8517" y="30662"/>
                    <a:pt x="0" y="36340"/>
                    <a:pt x="0" y="44479"/>
                  </a:cubicBezTo>
                  <a:cubicBezTo>
                    <a:pt x="0" y="105993"/>
                    <a:pt x="0" y="105993"/>
                    <a:pt x="0" y="105993"/>
                  </a:cubicBezTo>
                  <a:cubicBezTo>
                    <a:pt x="0" y="114321"/>
                    <a:pt x="8517" y="119810"/>
                    <a:pt x="16845" y="119810"/>
                  </a:cubicBezTo>
                  <a:cubicBezTo>
                    <a:pt x="105993" y="119810"/>
                    <a:pt x="105993" y="119810"/>
                    <a:pt x="105993" y="119810"/>
                  </a:cubicBezTo>
                  <a:cubicBezTo>
                    <a:pt x="114321" y="119810"/>
                    <a:pt x="119810" y="114321"/>
                    <a:pt x="119810" y="105993"/>
                  </a:cubicBezTo>
                  <a:cubicBezTo>
                    <a:pt x="119810" y="44479"/>
                    <a:pt x="119810" y="44479"/>
                    <a:pt x="119810" y="44479"/>
                  </a:cubicBezTo>
                  <a:cubicBezTo>
                    <a:pt x="119810" y="36340"/>
                    <a:pt x="114321" y="30662"/>
                    <a:pt x="105993" y="30662"/>
                  </a:cubicBezTo>
                  <a:close/>
                  <a:moveTo>
                    <a:pt x="111482" y="105993"/>
                  </a:moveTo>
                  <a:lnTo>
                    <a:pt x="111482" y="105993"/>
                  </a:lnTo>
                  <a:cubicBezTo>
                    <a:pt x="111482" y="108643"/>
                    <a:pt x="108832" y="111482"/>
                    <a:pt x="105993" y="111482"/>
                  </a:cubicBezTo>
                  <a:cubicBezTo>
                    <a:pt x="16845" y="111482"/>
                    <a:pt x="16845" y="111482"/>
                    <a:pt x="16845" y="111482"/>
                  </a:cubicBezTo>
                  <a:cubicBezTo>
                    <a:pt x="11167" y="111482"/>
                    <a:pt x="8517" y="108643"/>
                    <a:pt x="8517" y="105993"/>
                  </a:cubicBezTo>
                  <a:cubicBezTo>
                    <a:pt x="8517" y="44479"/>
                    <a:pt x="8517" y="44479"/>
                    <a:pt x="8517" y="44479"/>
                  </a:cubicBezTo>
                  <a:cubicBezTo>
                    <a:pt x="8517" y="41829"/>
                    <a:pt x="11167" y="38990"/>
                    <a:pt x="16845" y="38990"/>
                  </a:cubicBezTo>
                  <a:cubicBezTo>
                    <a:pt x="105993" y="38990"/>
                    <a:pt x="105993" y="38990"/>
                    <a:pt x="105993" y="38990"/>
                  </a:cubicBezTo>
                  <a:cubicBezTo>
                    <a:pt x="108832" y="38990"/>
                    <a:pt x="111482" y="41829"/>
                    <a:pt x="111482" y="44479"/>
                  </a:cubicBezTo>
                  <a:lnTo>
                    <a:pt x="111482" y="105993"/>
                  </a:ln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Sļíḓe">
              <a:extLst>
                <a:ext uri="{FF2B5EF4-FFF2-40B4-BE49-F238E27FC236}">
                  <a16:creationId xmlns:a16="http://schemas.microsoft.com/office/drawing/2014/main" id="{7857F498-500F-4CE2-8D51-336A50B2D665}"/>
                </a:ext>
              </a:extLst>
            </p:cNvPr>
            <p:cNvSpPr/>
            <p:nvPr/>
          </p:nvSpPr>
          <p:spPr>
            <a:xfrm>
              <a:off x="6431787" y="5518541"/>
              <a:ext cx="1298726" cy="369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chemeClr val="lt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826666F-F5F5-4486-893D-FF0D59F842D0}"/>
              </a:ext>
            </a:extLst>
          </p:cNvPr>
          <p:cNvGrpSpPr/>
          <p:nvPr/>
        </p:nvGrpSpPr>
        <p:grpSpPr>
          <a:xfrm>
            <a:off x="774335" y="4716196"/>
            <a:ext cx="5025147" cy="1171747"/>
            <a:chOff x="774335" y="4716196"/>
            <a:chExt cx="5025147" cy="1171747"/>
          </a:xfrm>
        </p:grpSpPr>
        <p:sp>
          <p:nvSpPr>
            <p:cNvPr id="50" name="iṥḷíḋê">
              <a:extLst>
                <a:ext uri="{FF2B5EF4-FFF2-40B4-BE49-F238E27FC236}">
                  <a16:creationId xmlns:a16="http://schemas.microsoft.com/office/drawing/2014/main" id="{60D77FAD-62EF-4EFB-AB68-98A2DC8C2D44}"/>
                </a:ext>
              </a:extLst>
            </p:cNvPr>
            <p:cNvSpPr/>
            <p:nvPr/>
          </p:nvSpPr>
          <p:spPr>
            <a:xfrm>
              <a:off x="774335" y="4716196"/>
              <a:ext cx="4820976" cy="10800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62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  <a:buSzPct val="25000"/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>
                <a:lnSpc>
                  <a:spcPct val="120000"/>
                </a:lnSpc>
                <a:buSzPct val="25000"/>
              </a:pPr>
              <a:endParaRPr lang="en-US" altLang="zh-CN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51" name="íSḻíḓê">
              <a:extLst>
                <a:ext uri="{FF2B5EF4-FFF2-40B4-BE49-F238E27FC236}">
                  <a16:creationId xmlns:a16="http://schemas.microsoft.com/office/drawing/2014/main" id="{424094FB-6376-4347-B279-ECD597011D29}"/>
                </a:ext>
              </a:extLst>
            </p:cNvPr>
            <p:cNvSpPr/>
            <p:nvPr/>
          </p:nvSpPr>
          <p:spPr>
            <a:xfrm>
              <a:off x="4295659" y="4869889"/>
              <a:ext cx="1503823" cy="10180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5346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ṥḻïḑè">
              <a:extLst>
                <a:ext uri="{FF2B5EF4-FFF2-40B4-BE49-F238E27FC236}">
                  <a16:creationId xmlns:a16="http://schemas.microsoft.com/office/drawing/2014/main" id="{B67E927C-00D9-49F3-8DF0-8F30FC3CAAA8}"/>
                </a:ext>
              </a:extLst>
            </p:cNvPr>
            <p:cNvSpPr/>
            <p:nvPr/>
          </p:nvSpPr>
          <p:spPr>
            <a:xfrm>
              <a:off x="5029383" y="5001485"/>
              <a:ext cx="645734" cy="5334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r">
                <a:buSzPct val="25000"/>
              </a:pPr>
              <a:r>
                <a:rPr lang="id-ID" sz="2650" b="1">
                  <a:solidFill>
                    <a:schemeClr val="lt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53" name="îṥļïḍé">
              <a:extLst>
                <a:ext uri="{FF2B5EF4-FFF2-40B4-BE49-F238E27FC236}">
                  <a16:creationId xmlns:a16="http://schemas.microsoft.com/office/drawing/2014/main" id="{2B5AF6E7-9B65-4A6D-8760-BF530F15A8EB}"/>
                </a:ext>
              </a:extLst>
            </p:cNvPr>
            <p:cNvSpPr/>
            <p:nvPr/>
          </p:nvSpPr>
          <p:spPr>
            <a:xfrm>
              <a:off x="2028730" y="5105224"/>
              <a:ext cx="287792" cy="289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4" name="îśḷîḍe">
              <a:extLst>
                <a:ext uri="{FF2B5EF4-FFF2-40B4-BE49-F238E27FC236}">
                  <a16:creationId xmlns:a16="http://schemas.microsoft.com/office/drawing/2014/main" id="{3901309E-D2D1-45DF-B326-7DE7B8F2C03A}"/>
                </a:ext>
              </a:extLst>
            </p:cNvPr>
            <p:cNvGrpSpPr/>
            <p:nvPr/>
          </p:nvGrpSpPr>
          <p:grpSpPr>
            <a:xfrm>
              <a:off x="1088857" y="5050734"/>
              <a:ext cx="406189" cy="341574"/>
              <a:chOff x="4856162" y="2736850"/>
              <a:chExt cx="358775" cy="301624"/>
            </a:xfrm>
            <a:solidFill>
              <a:srgbClr val="C00000"/>
            </a:solidFill>
          </p:grpSpPr>
          <p:sp>
            <p:nvSpPr>
              <p:cNvPr id="56" name="iṩḻiḑe">
                <a:extLst>
                  <a:ext uri="{FF2B5EF4-FFF2-40B4-BE49-F238E27FC236}">
                    <a16:creationId xmlns:a16="http://schemas.microsoft.com/office/drawing/2014/main" id="{B83E3DA2-C854-47DD-A7A3-7FD310DFA388}"/>
                  </a:ext>
                </a:extLst>
              </p:cNvPr>
              <p:cNvSpPr/>
              <p:nvPr/>
            </p:nvSpPr>
            <p:spPr>
              <a:xfrm>
                <a:off x="4946650" y="2814638"/>
                <a:ext cx="177800" cy="1793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983" y="0"/>
                    </a:moveTo>
                    <a:cubicBezTo>
                      <a:pt x="27540" y="0"/>
                      <a:pt x="0" y="25573"/>
                      <a:pt x="0" y="59016"/>
                    </a:cubicBezTo>
                    <a:cubicBezTo>
                      <a:pt x="0" y="92459"/>
                      <a:pt x="27540" y="120000"/>
                      <a:pt x="60983" y="120000"/>
                    </a:cubicBezTo>
                    <a:cubicBezTo>
                      <a:pt x="94426" y="120000"/>
                      <a:pt x="120000" y="92459"/>
                      <a:pt x="120000" y="59016"/>
                    </a:cubicBezTo>
                    <a:cubicBezTo>
                      <a:pt x="120000" y="25573"/>
                      <a:pt x="94426" y="0"/>
                      <a:pt x="60983" y="0"/>
                    </a:cubicBezTo>
                    <a:close/>
                    <a:moveTo>
                      <a:pt x="94426" y="88524"/>
                    </a:moveTo>
                    <a:cubicBezTo>
                      <a:pt x="78688" y="108196"/>
                      <a:pt x="49180" y="110163"/>
                      <a:pt x="31475" y="94426"/>
                    </a:cubicBezTo>
                    <a:cubicBezTo>
                      <a:pt x="11803" y="76721"/>
                      <a:pt x="9836" y="49180"/>
                      <a:pt x="25573" y="29508"/>
                    </a:cubicBezTo>
                    <a:cubicBezTo>
                      <a:pt x="43278" y="11803"/>
                      <a:pt x="70819" y="9836"/>
                      <a:pt x="90491" y="25573"/>
                    </a:cubicBezTo>
                    <a:cubicBezTo>
                      <a:pt x="108196" y="41311"/>
                      <a:pt x="112131" y="70819"/>
                      <a:pt x="94426" y="88524"/>
                    </a:cubicBezTo>
                    <a:close/>
                    <a:moveTo>
                      <a:pt x="94426" y="88524"/>
                    </a:moveTo>
                    <a:cubicBezTo>
                      <a:pt x="94426" y="88524"/>
                      <a:pt x="94426" y="88524"/>
                      <a:pt x="94426" y="88524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iŝlïḍe">
                <a:extLst>
                  <a:ext uri="{FF2B5EF4-FFF2-40B4-BE49-F238E27FC236}">
                    <a16:creationId xmlns:a16="http://schemas.microsoft.com/office/drawing/2014/main" id="{1B0F0F8E-F265-431B-9AEF-BB70DB2A676D}"/>
                  </a:ext>
                </a:extLst>
              </p:cNvPr>
              <p:cNvSpPr/>
              <p:nvPr/>
            </p:nvSpPr>
            <p:spPr>
              <a:xfrm>
                <a:off x="4989512" y="2859088"/>
                <a:ext cx="53974" cy="507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666" y="0"/>
                    </a:moveTo>
                    <a:cubicBezTo>
                      <a:pt x="46666" y="0"/>
                      <a:pt x="0" y="49411"/>
                      <a:pt x="0" y="105882"/>
                    </a:cubicBezTo>
                    <a:cubicBezTo>
                      <a:pt x="0" y="112941"/>
                      <a:pt x="6666" y="120000"/>
                      <a:pt x="13333" y="120000"/>
                    </a:cubicBezTo>
                    <a:cubicBezTo>
                      <a:pt x="20000" y="120000"/>
                      <a:pt x="26666" y="112941"/>
                      <a:pt x="26666" y="105882"/>
                    </a:cubicBezTo>
                    <a:cubicBezTo>
                      <a:pt x="26666" y="63529"/>
                      <a:pt x="60000" y="28235"/>
                      <a:pt x="106666" y="28235"/>
                    </a:cubicBezTo>
                    <a:cubicBezTo>
                      <a:pt x="113333" y="28235"/>
                      <a:pt x="120000" y="21176"/>
                      <a:pt x="120000" y="14117"/>
                    </a:cubicBezTo>
                    <a:cubicBezTo>
                      <a:pt x="120000" y="7058"/>
                      <a:pt x="113333" y="0"/>
                      <a:pt x="106666" y="0"/>
                    </a:cubicBezTo>
                    <a:close/>
                    <a:moveTo>
                      <a:pt x="106666" y="0"/>
                    </a:moveTo>
                    <a:cubicBezTo>
                      <a:pt x="106666" y="0"/>
                      <a:pt x="106666" y="0"/>
                      <a:pt x="10666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îṡľiḑê">
                <a:extLst>
                  <a:ext uri="{FF2B5EF4-FFF2-40B4-BE49-F238E27FC236}">
                    <a16:creationId xmlns:a16="http://schemas.microsoft.com/office/drawing/2014/main" id="{1FA14DE2-E2DA-4A6B-A9D9-0E5436B1860E}"/>
                  </a:ext>
                </a:extLst>
              </p:cNvPr>
              <p:cNvSpPr/>
              <p:nvPr/>
            </p:nvSpPr>
            <p:spPr>
              <a:xfrm>
                <a:off x="4856162" y="2736850"/>
                <a:ext cx="358775" cy="301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1219" y="26796"/>
                    </a:moveTo>
                    <a:cubicBezTo>
                      <a:pt x="94634" y="23300"/>
                      <a:pt x="94634" y="23300"/>
                      <a:pt x="94634" y="23300"/>
                    </a:cubicBezTo>
                    <a:cubicBezTo>
                      <a:pt x="89756" y="8155"/>
                      <a:pt x="89756" y="8155"/>
                      <a:pt x="89756" y="8155"/>
                    </a:cubicBezTo>
                    <a:cubicBezTo>
                      <a:pt x="87804" y="3495"/>
                      <a:pt x="83902" y="0"/>
                      <a:pt x="79024" y="0"/>
                    </a:cubicBezTo>
                    <a:cubicBezTo>
                      <a:pt x="41951" y="0"/>
                      <a:pt x="41951" y="0"/>
                      <a:pt x="41951" y="0"/>
                    </a:cubicBezTo>
                    <a:cubicBezTo>
                      <a:pt x="37073" y="0"/>
                      <a:pt x="33170" y="3495"/>
                      <a:pt x="31219" y="8155"/>
                    </a:cubicBezTo>
                    <a:cubicBezTo>
                      <a:pt x="26341" y="23300"/>
                      <a:pt x="26341" y="23300"/>
                      <a:pt x="26341" y="23300"/>
                    </a:cubicBezTo>
                    <a:cubicBezTo>
                      <a:pt x="9756" y="26796"/>
                      <a:pt x="9756" y="26796"/>
                      <a:pt x="9756" y="26796"/>
                    </a:cubicBezTo>
                    <a:cubicBezTo>
                      <a:pt x="3902" y="27961"/>
                      <a:pt x="0" y="33786"/>
                      <a:pt x="0" y="39611"/>
                    </a:cubicBezTo>
                    <a:cubicBezTo>
                      <a:pt x="0" y="107184"/>
                      <a:pt x="0" y="107184"/>
                      <a:pt x="0" y="107184"/>
                    </a:cubicBezTo>
                    <a:cubicBezTo>
                      <a:pt x="0" y="114174"/>
                      <a:pt x="5853" y="120000"/>
                      <a:pt x="11707" y="120000"/>
                    </a:cubicBezTo>
                    <a:cubicBezTo>
                      <a:pt x="109268" y="120000"/>
                      <a:pt x="109268" y="120000"/>
                      <a:pt x="109268" y="120000"/>
                    </a:cubicBezTo>
                    <a:cubicBezTo>
                      <a:pt x="115121" y="120000"/>
                      <a:pt x="120000" y="114174"/>
                      <a:pt x="120000" y="107184"/>
                    </a:cubicBezTo>
                    <a:cubicBezTo>
                      <a:pt x="120000" y="39611"/>
                      <a:pt x="120000" y="39611"/>
                      <a:pt x="120000" y="39611"/>
                    </a:cubicBezTo>
                    <a:cubicBezTo>
                      <a:pt x="120000" y="33786"/>
                      <a:pt x="116097" y="27961"/>
                      <a:pt x="111219" y="26796"/>
                    </a:cubicBezTo>
                    <a:close/>
                    <a:moveTo>
                      <a:pt x="112195" y="107184"/>
                    </a:moveTo>
                    <a:cubicBezTo>
                      <a:pt x="112195" y="109514"/>
                      <a:pt x="111219" y="111844"/>
                      <a:pt x="109268" y="111844"/>
                    </a:cubicBezTo>
                    <a:cubicBezTo>
                      <a:pt x="11707" y="111844"/>
                      <a:pt x="11707" y="111844"/>
                      <a:pt x="11707" y="111844"/>
                    </a:cubicBezTo>
                    <a:cubicBezTo>
                      <a:pt x="9756" y="111844"/>
                      <a:pt x="7804" y="109514"/>
                      <a:pt x="7804" y="107184"/>
                    </a:cubicBezTo>
                    <a:cubicBezTo>
                      <a:pt x="7804" y="39611"/>
                      <a:pt x="7804" y="39611"/>
                      <a:pt x="7804" y="39611"/>
                    </a:cubicBezTo>
                    <a:cubicBezTo>
                      <a:pt x="7804" y="37281"/>
                      <a:pt x="8780" y="36116"/>
                      <a:pt x="10731" y="34951"/>
                    </a:cubicBezTo>
                    <a:cubicBezTo>
                      <a:pt x="31219" y="31456"/>
                      <a:pt x="31219" y="31456"/>
                      <a:pt x="31219" y="31456"/>
                    </a:cubicBezTo>
                    <a:cubicBezTo>
                      <a:pt x="38048" y="11650"/>
                      <a:pt x="38048" y="11650"/>
                      <a:pt x="38048" y="11650"/>
                    </a:cubicBezTo>
                    <a:cubicBezTo>
                      <a:pt x="39024" y="9320"/>
                      <a:pt x="40000" y="8155"/>
                      <a:pt x="41951" y="8155"/>
                    </a:cubicBezTo>
                    <a:cubicBezTo>
                      <a:pt x="79024" y="8155"/>
                      <a:pt x="79024" y="8155"/>
                      <a:pt x="79024" y="8155"/>
                    </a:cubicBezTo>
                    <a:cubicBezTo>
                      <a:pt x="80975" y="8155"/>
                      <a:pt x="81951" y="9320"/>
                      <a:pt x="82926" y="11650"/>
                    </a:cubicBezTo>
                    <a:cubicBezTo>
                      <a:pt x="88780" y="31456"/>
                      <a:pt x="88780" y="31456"/>
                      <a:pt x="88780" y="31456"/>
                    </a:cubicBezTo>
                    <a:cubicBezTo>
                      <a:pt x="109268" y="34951"/>
                      <a:pt x="109268" y="34951"/>
                      <a:pt x="109268" y="34951"/>
                    </a:cubicBezTo>
                    <a:cubicBezTo>
                      <a:pt x="111219" y="36116"/>
                      <a:pt x="112195" y="37281"/>
                      <a:pt x="112195" y="39611"/>
                    </a:cubicBezTo>
                    <a:lnTo>
                      <a:pt x="112195" y="107184"/>
                    </a:lnTo>
                    <a:close/>
                    <a:moveTo>
                      <a:pt x="112195" y="107184"/>
                    </a:moveTo>
                    <a:cubicBezTo>
                      <a:pt x="112195" y="107184"/>
                      <a:pt x="112195" y="107184"/>
                      <a:pt x="112195" y="107184"/>
                    </a:cubicBezTo>
                  </a:path>
                </a:pathLst>
              </a:custGeom>
              <a:solidFill>
                <a:srgbClr val="C8384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5" name="i$1ïḍé">
              <a:extLst>
                <a:ext uri="{FF2B5EF4-FFF2-40B4-BE49-F238E27FC236}">
                  <a16:creationId xmlns:a16="http://schemas.microsoft.com/office/drawing/2014/main" id="{B80EEFC1-58CB-4D16-832E-A119D3CDE404}"/>
                </a:ext>
              </a:extLst>
            </p:cNvPr>
            <p:cNvSpPr/>
            <p:nvPr/>
          </p:nvSpPr>
          <p:spPr>
            <a:xfrm>
              <a:off x="4500755" y="5518541"/>
              <a:ext cx="1298726" cy="369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121888" tIns="60938" rIns="121888" bIns="60938" anchor="t" anchorCtr="0">
              <a:normAutofit/>
            </a:bodyPr>
            <a:lstStyle/>
            <a:p>
              <a:pPr algn="ctr">
                <a:buSzPct val="25000"/>
              </a:pPr>
              <a:r>
                <a:rPr lang="en-US" altLang="zh-CN" sz="1400" b="1" dirty="0">
                  <a:solidFill>
                    <a:schemeClr val="lt1"/>
                  </a:solidFill>
                  <a:cs typeface="+mn-ea"/>
                  <a:sym typeface="+mn-lt"/>
                </a:rPr>
                <a:t>Add title</a:t>
              </a:r>
              <a:endParaRPr lang="zh-CN" altLang="en-US" sz="1400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8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33106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A7B11B4-3D69-4D65-B149-2330F9CFD388}"/>
              </a:ext>
            </a:extLst>
          </p:cNvPr>
          <p:cNvGrpSpPr/>
          <p:nvPr/>
        </p:nvGrpSpPr>
        <p:grpSpPr>
          <a:xfrm>
            <a:off x="5268520" y="1043526"/>
            <a:ext cx="1693754" cy="5435851"/>
            <a:chOff x="5268520" y="1043526"/>
            <a:chExt cx="1693754" cy="5435851"/>
          </a:xfrm>
        </p:grpSpPr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02E9336-8D51-4470-8C31-E00B2BED88A6}"/>
                </a:ext>
              </a:extLst>
            </p:cNvPr>
            <p:cNvSpPr/>
            <p:nvPr/>
          </p:nvSpPr>
          <p:spPr>
            <a:xfrm>
              <a:off x="5268520" y="1043526"/>
              <a:ext cx="1693754" cy="16937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A375A302-F281-4C5D-8535-74CECD7C935E}"/>
                </a:ext>
              </a:extLst>
            </p:cNvPr>
            <p:cNvSpPr/>
            <p:nvPr/>
          </p:nvSpPr>
          <p:spPr>
            <a:xfrm>
              <a:off x="5268520" y="2290892"/>
              <a:ext cx="1693754" cy="16937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9353618-2C04-4EB1-810E-3CA116DE1208}"/>
                </a:ext>
              </a:extLst>
            </p:cNvPr>
            <p:cNvSpPr/>
            <p:nvPr/>
          </p:nvSpPr>
          <p:spPr>
            <a:xfrm>
              <a:off x="5268520" y="3538257"/>
              <a:ext cx="1693754" cy="16937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3667F360-672D-4FDA-A1B2-9AF80BE4FA42}"/>
                </a:ext>
              </a:extLst>
            </p:cNvPr>
            <p:cNvSpPr/>
            <p:nvPr/>
          </p:nvSpPr>
          <p:spPr>
            <a:xfrm>
              <a:off x="5268520" y="4785623"/>
              <a:ext cx="1693754" cy="169375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 133">
              <a:extLst>
                <a:ext uri="{FF2B5EF4-FFF2-40B4-BE49-F238E27FC236}">
                  <a16:creationId xmlns:a16="http://schemas.microsoft.com/office/drawing/2014/main" id="{92BD9C51-C97E-4D80-AF11-AF009EA2F110}"/>
                </a:ext>
              </a:extLst>
            </p:cNvPr>
            <p:cNvSpPr/>
            <p:nvPr/>
          </p:nvSpPr>
          <p:spPr>
            <a:xfrm>
              <a:off x="5546684" y="2301171"/>
              <a:ext cx="1137427" cy="446388"/>
            </a:xfrm>
            <a:custGeom>
              <a:avLst/>
              <a:gdLst>
                <a:gd name="connsiteX0" fmla="*/ 477143 w 954287"/>
                <a:gd name="connsiteY0" fmla="*/ 0 h 374514"/>
                <a:gd name="connsiteX1" fmla="*/ 874401 w 954287"/>
                <a:gd name="connsiteY1" fmla="*/ 121346 h 374514"/>
                <a:gd name="connsiteX2" fmla="*/ 954287 w 954287"/>
                <a:gd name="connsiteY2" fmla="*/ 187257 h 374514"/>
                <a:gd name="connsiteX3" fmla="*/ 874401 w 954287"/>
                <a:gd name="connsiteY3" fmla="*/ 253169 h 374514"/>
                <a:gd name="connsiteX4" fmla="*/ 477143 w 954287"/>
                <a:gd name="connsiteY4" fmla="*/ 374514 h 374514"/>
                <a:gd name="connsiteX5" fmla="*/ 79885 w 954287"/>
                <a:gd name="connsiteY5" fmla="*/ 253169 h 374514"/>
                <a:gd name="connsiteX6" fmla="*/ 0 w 954287"/>
                <a:gd name="connsiteY6" fmla="*/ 187257 h 374514"/>
                <a:gd name="connsiteX7" fmla="*/ 79885 w 954287"/>
                <a:gd name="connsiteY7" fmla="*/ 121346 h 374514"/>
                <a:gd name="connsiteX8" fmla="*/ 477143 w 954287"/>
                <a:gd name="connsiteY8" fmla="*/ 0 h 37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7" h="374514">
                  <a:moveTo>
                    <a:pt x="477143" y="0"/>
                  </a:moveTo>
                  <a:cubicBezTo>
                    <a:pt x="624297" y="0"/>
                    <a:pt x="761002" y="44734"/>
                    <a:pt x="874401" y="121346"/>
                  </a:cubicBezTo>
                  <a:lnTo>
                    <a:pt x="954287" y="187257"/>
                  </a:lnTo>
                  <a:lnTo>
                    <a:pt x="874401" y="253169"/>
                  </a:lnTo>
                  <a:cubicBezTo>
                    <a:pt x="761002" y="329780"/>
                    <a:pt x="624297" y="374514"/>
                    <a:pt x="477143" y="374514"/>
                  </a:cubicBezTo>
                  <a:cubicBezTo>
                    <a:pt x="329990" y="374514"/>
                    <a:pt x="193285" y="329780"/>
                    <a:pt x="79885" y="253169"/>
                  </a:cubicBezTo>
                  <a:lnTo>
                    <a:pt x="0" y="187257"/>
                  </a:lnTo>
                  <a:lnTo>
                    <a:pt x="79885" y="121346"/>
                  </a:lnTo>
                  <a:cubicBezTo>
                    <a:pt x="193285" y="44734"/>
                    <a:pt x="329990" y="0"/>
                    <a:pt x="477143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 134">
              <a:extLst>
                <a:ext uri="{FF2B5EF4-FFF2-40B4-BE49-F238E27FC236}">
                  <a16:creationId xmlns:a16="http://schemas.microsoft.com/office/drawing/2014/main" id="{70EB67DD-8448-4D6D-A919-D9DC3E8D1441}"/>
                </a:ext>
              </a:extLst>
            </p:cNvPr>
            <p:cNvSpPr/>
            <p:nvPr/>
          </p:nvSpPr>
          <p:spPr>
            <a:xfrm>
              <a:off x="5546684" y="3549240"/>
              <a:ext cx="1137427" cy="446388"/>
            </a:xfrm>
            <a:custGeom>
              <a:avLst/>
              <a:gdLst>
                <a:gd name="connsiteX0" fmla="*/ 477143 w 954287"/>
                <a:gd name="connsiteY0" fmla="*/ 0 h 374514"/>
                <a:gd name="connsiteX1" fmla="*/ 874401 w 954287"/>
                <a:gd name="connsiteY1" fmla="*/ 121346 h 374514"/>
                <a:gd name="connsiteX2" fmla="*/ 954287 w 954287"/>
                <a:gd name="connsiteY2" fmla="*/ 187257 h 374514"/>
                <a:gd name="connsiteX3" fmla="*/ 874401 w 954287"/>
                <a:gd name="connsiteY3" fmla="*/ 253169 h 374514"/>
                <a:gd name="connsiteX4" fmla="*/ 477143 w 954287"/>
                <a:gd name="connsiteY4" fmla="*/ 374514 h 374514"/>
                <a:gd name="connsiteX5" fmla="*/ 79885 w 954287"/>
                <a:gd name="connsiteY5" fmla="*/ 253169 h 374514"/>
                <a:gd name="connsiteX6" fmla="*/ 0 w 954287"/>
                <a:gd name="connsiteY6" fmla="*/ 187257 h 374514"/>
                <a:gd name="connsiteX7" fmla="*/ 79885 w 954287"/>
                <a:gd name="connsiteY7" fmla="*/ 121346 h 374514"/>
                <a:gd name="connsiteX8" fmla="*/ 477143 w 954287"/>
                <a:gd name="connsiteY8" fmla="*/ 0 h 37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7" h="374514">
                  <a:moveTo>
                    <a:pt x="477143" y="0"/>
                  </a:moveTo>
                  <a:cubicBezTo>
                    <a:pt x="624297" y="0"/>
                    <a:pt x="761002" y="44734"/>
                    <a:pt x="874401" y="121346"/>
                  </a:cubicBezTo>
                  <a:lnTo>
                    <a:pt x="954287" y="187257"/>
                  </a:lnTo>
                  <a:lnTo>
                    <a:pt x="874401" y="253169"/>
                  </a:lnTo>
                  <a:cubicBezTo>
                    <a:pt x="761002" y="329780"/>
                    <a:pt x="624297" y="374514"/>
                    <a:pt x="477143" y="374514"/>
                  </a:cubicBezTo>
                  <a:cubicBezTo>
                    <a:pt x="329990" y="374514"/>
                    <a:pt x="193285" y="329780"/>
                    <a:pt x="79885" y="253169"/>
                  </a:cubicBezTo>
                  <a:lnTo>
                    <a:pt x="0" y="187257"/>
                  </a:lnTo>
                  <a:lnTo>
                    <a:pt x="79885" y="121346"/>
                  </a:lnTo>
                  <a:cubicBezTo>
                    <a:pt x="193285" y="44734"/>
                    <a:pt x="329990" y="0"/>
                    <a:pt x="477143" y="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任意多边形 135">
              <a:extLst>
                <a:ext uri="{FF2B5EF4-FFF2-40B4-BE49-F238E27FC236}">
                  <a16:creationId xmlns:a16="http://schemas.microsoft.com/office/drawing/2014/main" id="{282C4394-23F6-404F-BE07-EF52D12F4182}"/>
                </a:ext>
              </a:extLst>
            </p:cNvPr>
            <p:cNvSpPr/>
            <p:nvPr/>
          </p:nvSpPr>
          <p:spPr>
            <a:xfrm>
              <a:off x="5546684" y="4796606"/>
              <a:ext cx="1137427" cy="446388"/>
            </a:xfrm>
            <a:custGeom>
              <a:avLst/>
              <a:gdLst>
                <a:gd name="connsiteX0" fmla="*/ 477143 w 954287"/>
                <a:gd name="connsiteY0" fmla="*/ 0 h 374514"/>
                <a:gd name="connsiteX1" fmla="*/ 874401 w 954287"/>
                <a:gd name="connsiteY1" fmla="*/ 121346 h 374514"/>
                <a:gd name="connsiteX2" fmla="*/ 954287 w 954287"/>
                <a:gd name="connsiteY2" fmla="*/ 187257 h 374514"/>
                <a:gd name="connsiteX3" fmla="*/ 874401 w 954287"/>
                <a:gd name="connsiteY3" fmla="*/ 253169 h 374514"/>
                <a:gd name="connsiteX4" fmla="*/ 477143 w 954287"/>
                <a:gd name="connsiteY4" fmla="*/ 374514 h 374514"/>
                <a:gd name="connsiteX5" fmla="*/ 79885 w 954287"/>
                <a:gd name="connsiteY5" fmla="*/ 253169 h 374514"/>
                <a:gd name="connsiteX6" fmla="*/ 0 w 954287"/>
                <a:gd name="connsiteY6" fmla="*/ 187257 h 374514"/>
                <a:gd name="connsiteX7" fmla="*/ 79885 w 954287"/>
                <a:gd name="connsiteY7" fmla="*/ 121346 h 374514"/>
                <a:gd name="connsiteX8" fmla="*/ 477143 w 954287"/>
                <a:gd name="connsiteY8" fmla="*/ 0 h 37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287" h="374514">
                  <a:moveTo>
                    <a:pt x="477143" y="0"/>
                  </a:moveTo>
                  <a:cubicBezTo>
                    <a:pt x="624297" y="0"/>
                    <a:pt x="761002" y="44734"/>
                    <a:pt x="874401" y="121346"/>
                  </a:cubicBezTo>
                  <a:lnTo>
                    <a:pt x="954287" y="187257"/>
                  </a:lnTo>
                  <a:lnTo>
                    <a:pt x="874401" y="253169"/>
                  </a:lnTo>
                  <a:cubicBezTo>
                    <a:pt x="761002" y="329780"/>
                    <a:pt x="624297" y="374514"/>
                    <a:pt x="477143" y="374514"/>
                  </a:cubicBezTo>
                  <a:cubicBezTo>
                    <a:pt x="329990" y="374514"/>
                    <a:pt x="193285" y="329780"/>
                    <a:pt x="79885" y="253169"/>
                  </a:cubicBezTo>
                  <a:lnTo>
                    <a:pt x="0" y="187257"/>
                  </a:lnTo>
                  <a:lnTo>
                    <a:pt x="79885" y="121346"/>
                  </a:lnTo>
                  <a:cubicBezTo>
                    <a:pt x="193285" y="44734"/>
                    <a:pt x="329990" y="0"/>
                    <a:pt x="477143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9DBD72CE-746D-4552-9B4E-89BA44D4807B}"/>
                </a:ext>
              </a:extLst>
            </p:cNvPr>
            <p:cNvSpPr/>
            <p:nvPr/>
          </p:nvSpPr>
          <p:spPr bwMode="auto">
            <a:xfrm>
              <a:off x="5847511" y="1387620"/>
              <a:ext cx="516374" cy="588169"/>
            </a:xfrm>
            <a:custGeom>
              <a:avLst/>
              <a:gdLst>
                <a:gd name="connsiteX0" fmla="*/ 184150 w 296863"/>
                <a:gd name="connsiteY0" fmla="*/ 185737 h 338138"/>
                <a:gd name="connsiteX1" fmla="*/ 184150 w 296863"/>
                <a:gd name="connsiteY1" fmla="*/ 201612 h 338138"/>
                <a:gd name="connsiteX2" fmla="*/ 255588 w 296863"/>
                <a:gd name="connsiteY2" fmla="*/ 201612 h 338138"/>
                <a:gd name="connsiteX3" fmla="*/ 255588 w 296863"/>
                <a:gd name="connsiteY3" fmla="*/ 185737 h 338138"/>
                <a:gd name="connsiteX4" fmla="*/ 184150 w 296863"/>
                <a:gd name="connsiteY4" fmla="*/ 153987 h 338138"/>
                <a:gd name="connsiteX5" fmla="*/ 184150 w 296863"/>
                <a:gd name="connsiteY5" fmla="*/ 169862 h 338138"/>
                <a:gd name="connsiteX6" fmla="*/ 257175 w 296863"/>
                <a:gd name="connsiteY6" fmla="*/ 169862 h 338138"/>
                <a:gd name="connsiteX7" fmla="*/ 257175 w 296863"/>
                <a:gd name="connsiteY7" fmla="*/ 153987 h 338138"/>
                <a:gd name="connsiteX8" fmla="*/ 184150 w 296863"/>
                <a:gd name="connsiteY8" fmla="*/ 123825 h 338138"/>
                <a:gd name="connsiteX9" fmla="*/ 184150 w 296863"/>
                <a:gd name="connsiteY9" fmla="*/ 139700 h 338138"/>
                <a:gd name="connsiteX10" fmla="*/ 257175 w 296863"/>
                <a:gd name="connsiteY10" fmla="*/ 139700 h 338138"/>
                <a:gd name="connsiteX11" fmla="*/ 257175 w 296863"/>
                <a:gd name="connsiteY11" fmla="*/ 123825 h 338138"/>
                <a:gd name="connsiteX12" fmla="*/ 97501 w 296863"/>
                <a:gd name="connsiteY12" fmla="*/ 111125 h 338138"/>
                <a:gd name="connsiteX13" fmla="*/ 44450 w 296863"/>
                <a:gd name="connsiteY13" fmla="*/ 162849 h 338138"/>
                <a:gd name="connsiteX14" fmla="*/ 97501 w 296863"/>
                <a:gd name="connsiteY14" fmla="*/ 215900 h 338138"/>
                <a:gd name="connsiteX15" fmla="*/ 149225 w 296863"/>
                <a:gd name="connsiteY15" fmla="*/ 162849 h 338138"/>
                <a:gd name="connsiteX16" fmla="*/ 97501 w 296863"/>
                <a:gd name="connsiteY16" fmla="*/ 162849 h 338138"/>
                <a:gd name="connsiteX17" fmla="*/ 97501 w 296863"/>
                <a:gd name="connsiteY17" fmla="*/ 111125 h 338138"/>
                <a:gd name="connsiteX18" fmla="*/ 111125 w 296863"/>
                <a:gd name="connsiteY18" fmla="*/ 96837 h 338138"/>
                <a:gd name="connsiteX19" fmla="*/ 111125 w 296863"/>
                <a:gd name="connsiteY19" fmla="*/ 147637 h 338138"/>
                <a:gd name="connsiteX20" fmla="*/ 163513 w 296863"/>
                <a:gd name="connsiteY20" fmla="*/ 147637 h 338138"/>
                <a:gd name="connsiteX21" fmla="*/ 111125 w 296863"/>
                <a:gd name="connsiteY21" fmla="*/ 96837 h 338138"/>
                <a:gd name="connsiteX22" fmla="*/ 23812 w 296863"/>
                <a:gd name="connsiteY22" fmla="*/ 73025 h 338138"/>
                <a:gd name="connsiteX23" fmla="*/ 274637 w 296863"/>
                <a:gd name="connsiteY23" fmla="*/ 73025 h 338138"/>
                <a:gd name="connsiteX24" fmla="*/ 274637 w 296863"/>
                <a:gd name="connsiteY24" fmla="*/ 239713 h 338138"/>
                <a:gd name="connsiteX25" fmla="*/ 165100 w 296863"/>
                <a:gd name="connsiteY25" fmla="*/ 239713 h 338138"/>
                <a:gd name="connsiteX26" fmla="*/ 165100 w 296863"/>
                <a:gd name="connsiteY26" fmla="*/ 290513 h 338138"/>
                <a:gd name="connsiteX27" fmla="*/ 204787 w 296863"/>
                <a:gd name="connsiteY27" fmla="*/ 290513 h 338138"/>
                <a:gd name="connsiteX28" fmla="*/ 204787 w 296863"/>
                <a:gd name="connsiteY28" fmla="*/ 282576 h 338138"/>
                <a:gd name="connsiteX29" fmla="*/ 219075 w 296863"/>
                <a:gd name="connsiteY29" fmla="*/ 282576 h 338138"/>
                <a:gd name="connsiteX30" fmla="*/ 219075 w 296863"/>
                <a:gd name="connsiteY30" fmla="*/ 338138 h 338138"/>
                <a:gd name="connsiteX31" fmla="*/ 204787 w 296863"/>
                <a:gd name="connsiteY31" fmla="*/ 338138 h 338138"/>
                <a:gd name="connsiteX32" fmla="*/ 204787 w 296863"/>
                <a:gd name="connsiteY32" fmla="*/ 309563 h 338138"/>
                <a:gd name="connsiteX33" fmla="*/ 93662 w 296863"/>
                <a:gd name="connsiteY33" fmla="*/ 309563 h 338138"/>
                <a:gd name="connsiteX34" fmla="*/ 93662 w 296863"/>
                <a:gd name="connsiteY34" fmla="*/ 338138 h 338138"/>
                <a:gd name="connsiteX35" fmla="*/ 79375 w 296863"/>
                <a:gd name="connsiteY35" fmla="*/ 338138 h 338138"/>
                <a:gd name="connsiteX36" fmla="*/ 79375 w 296863"/>
                <a:gd name="connsiteY36" fmla="*/ 282576 h 338138"/>
                <a:gd name="connsiteX37" fmla="*/ 93662 w 296863"/>
                <a:gd name="connsiteY37" fmla="*/ 282576 h 338138"/>
                <a:gd name="connsiteX38" fmla="*/ 93662 w 296863"/>
                <a:gd name="connsiteY38" fmla="*/ 290513 h 338138"/>
                <a:gd name="connsiteX39" fmla="*/ 133350 w 296863"/>
                <a:gd name="connsiteY39" fmla="*/ 290513 h 338138"/>
                <a:gd name="connsiteX40" fmla="*/ 133350 w 296863"/>
                <a:gd name="connsiteY40" fmla="*/ 239713 h 338138"/>
                <a:gd name="connsiteX41" fmla="*/ 23812 w 296863"/>
                <a:gd name="connsiteY41" fmla="*/ 239713 h 338138"/>
                <a:gd name="connsiteX42" fmla="*/ 148432 w 296863"/>
                <a:gd name="connsiteY42" fmla="*/ 0 h 338138"/>
                <a:gd name="connsiteX43" fmla="*/ 156313 w 296863"/>
                <a:gd name="connsiteY43" fmla="*/ 8075 h 338138"/>
                <a:gd name="connsiteX44" fmla="*/ 156313 w 296863"/>
                <a:gd name="connsiteY44" fmla="*/ 18843 h 338138"/>
                <a:gd name="connsiteX45" fmla="*/ 296863 w 296863"/>
                <a:gd name="connsiteY45" fmla="*/ 18843 h 338138"/>
                <a:gd name="connsiteX46" fmla="*/ 296863 w 296863"/>
                <a:gd name="connsiteY46" fmla="*/ 61913 h 338138"/>
                <a:gd name="connsiteX47" fmla="*/ 0 w 296863"/>
                <a:gd name="connsiteY47" fmla="*/ 61913 h 338138"/>
                <a:gd name="connsiteX48" fmla="*/ 0 w 296863"/>
                <a:gd name="connsiteY48" fmla="*/ 18843 h 338138"/>
                <a:gd name="connsiteX49" fmla="*/ 140550 w 296863"/>
                <a:gd name="connsiteY49" fmla="*/ 18843 h 338138"/>
                <a:gd name="connsiteX50" fmla="*/ 140550 w 296863"/>
                <a:gd name="connsiteY50" fmla="*/ 8075 h 338138"/>
                <a:gd name="connsiteX51" fmla="*/ 148432 w 296863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96863" h="338138">
                  <a:moveTo>
                    <a:pt x="184150" y="185737"/>
                  </a:moveTo>
                  <a:lnTo>
                    <a:pt x="184150" y="201612"/>
                  </a:lnTo>
                  <a:lnTo>
                    <a:pt x="255588" y="201612"/>
                  </a:lnTo>
                  <a:lnTo>
                    <a:pt x="255588" y="185737"/>
                  </a:lnTo>
                  <a:close/>
                  <a:moveTo>
                    <a:pt x="184150" y="153987"/>
                  </a:moveTo>
                  <a:lnTo>
                    <a:pt x="184150" y="169862"/>
                  </a:lnTo>
                  <a:lnTo>
                    <a:pt x="257175" y="169862"/>
                  </a:lnTo>
                  <a:lnTo>
                    <a:pt x="257175" y="153987"/>
                  </a:lnTo>
                  <a:close/>
                  <a:moveTo>
                    <a:pt x="184150" y="123825"/>
                  </a:moveTo>
                  <a:lnTo>
                    <a:pt x="184150" y="139700"/>
                  </a:lnTo>
                  <a:lnTo>
                    <a:pt x="257175" y="139700"/>
                  </a:lnTo>
                  <a:lnTo>
                    <a:pt x="257175" y="123825"/>
                  </a:lnTo>
                  <a:close/>
                  <a:moveTo>
                    <a:pt x="97501" y="111125"/>
                  </a:moveTo>
                  <a:cubicBezTo>
                    <a:pt x="68323" y="111125"/>
                    <a:pt x="44450" y="133672"/>
                    <a:pt x="44450" y="162849"/>
                  </a:cubicBezTo>
                  <a:cubicBezTo>
                    <a:pt x="44450" y="192027"/>
                    <a:pt x="68323" y="215900"/>
                    <a:pt x="97501" y="215900"/>
                  </a:cubicBezTo>
                  <a:cubicBezTo>
                    <a:pt x="125352" y="215900"/>
                    <a:pt x="149225" y="192027"/>
                    <a:pt x="149225" y="162849"/>
                  </a:cubicBezTo>
                  <a:cubicBezTo>
                    <a:pt x="149225" y="162849"/>
                    <a:pt x="149225" y="162849"/>
                    <a:pt x="97501" y="162849"/>
                  </a:cubicBezTo>
                  <a:cubicBezTo>
                    <a:pt x="97501" y="162849"/>
                    <a:pt x="97501" y="162849"/>
                    <a:pt x="97501" y="111125"/>
                  </a:cubicBezTo>
                  <a:close/>
                  <a:moveTo>
                    <a:pt x="111125" y="96837"/>
                  </a:moveTo>
                  <a:lnTo>
                    <a:pt x="111125" y="147637"/>
                  </a:lnTo>
                  <a:cubicBezTo>
                    <a:pt x="111125" y="147637"/>
                    <a:pt x="111125" y="147637"/>
                    <a:pt x="163513" y="147637"/>
                  </a:cubicBezTo>
                  <a:cubicBezTo>
                    <a:pt x="163513" y="118981"/>
                    <a:pt x="140677" y="96837"/>
                    <a:pt x="111125" y="96837"/>
                  </a:cubicBezTo>
                  <a:close/>
                  <a:moveTo>
                    <a:pt x="23812" y="73025"/>
                  </a:moveTo>
                  <a:lnTo>
                    <a:pt x="274637" y="73025"/>
                  </a:lnTo>
                  <a:lnTo>
                    <a:pt x="274637" y="239713"/>
                  </a:lnTo>
                  <a:lnTo>
                    <a:pt x="165100" y="239713"/>
                  </a:lnTo>
                  <a:lnTo>
                    <a:pt x="165100" y="290513"/>
                  </a:lnTo>
                  <a:lnTo>
                    <a:pt x="204787" y="290513"/>
                  </a:lnTo>
                  <a:lnTo>
                    <a:pt x="204787" y="282576"/>
                  </a:lnTo>
                  <a:lnTo>
                    <a:pt x="219075" y="282576"/>
                  </a:lnTo>
                  <a:lnTo>
                    <a:pt x="219075" y="338138"/>
                  </a:lnTo>
                  <a:lnTo>
                    <a:pt x="204787" y="338138"/>
                  </a:lnTo>
                  <a:lnTo>
                    <a:pt x="204787" y="309563"/>
                  </a:lnTo>
                  <a:lnTo>
                    <a:pt x="93662" y="309563"/>
                  </a:lnTo>
                  <a:lnTo>
                    <a:pt x="93662" y="338138"/>
                  </a:lnTo>
                  <a:lnTo>
                    <a:pt x="79375" y="338138"/>
                  </a:lnTo>
                  <a:lnTo>
                    <a:pt x="79375" y="282576"/>
                  </a:lnTo>
                  <a:lnTo>
                    <a:pt x="93662" y="282576"/>
                  </a:lnTo>
                  <a:lnTo>
                    <a:pt x="93662" y="290513"/>
                  </a:lnTo>
                  <a:lnTo>
                    <a:pt x="133350" y="290513"/>
                  </a:lnTo>
                  <a:lnTo>
                    <a:pt x="133350" y="239713"/>
                  </a:lnTo>
                  <a:lnTo>
                    <a:pt x="23812" y="239713"/>
                  </a:lnTo>
                  <a:close/>
                  <a:moveTo>
                    <a:pt x="148432" y="0"/>
                  </a:moveTo>
                  <a:cubicBezTo>
                    <a:pt x="152372" y="0"/>
                    <a:pt x="156313" y="4038"/>
                    <a:pt x="156313" y="8075"/>
                  </a:cubicBezTo>
                  <a:cubicBezTo>
                    <a:pt x="156313" y="8075"/>
                    <a:pt x="156313" y="8075"/>
                    <a:pt x="156313" y="18843"/>
                  </a:cubicBezTo>
                  <a:lnTo>
                    <a:pt x="296863" y="18843"/>
                  </a:lnTo>
                  <a:cubicBezTo>
                    <a:pt x="296863" y="18843"/>
                    <a:pt x="296863" y="18843"/>
                    <a:pt x="296863" y="61913"/>
                  </a:cubicBezTo>
                  <a:cubicBezTo>
                    <a:pt x="296863" y="61913"/>
                    <a:pt x="296863" y="61913"/>
                    <a:pt x="0" y="61913"/>
                  </a:cubicBezTo>
                  <a:cubicBezTo>
                    <a:pt x="0" y="61913"/>
                    <a:pt x="0" y="61913"/>
                    <a:pt x="0" y="18843"/>
                  </a:cubicBezTo>
                  <a:cubicBezTo>
                    <a:pt x="0" y="18843"/>
                    <a:pt x="0" y="18843"/>
                    <a:pt x="140550" y="18843"/>
                  </a:cubicBezTo>
                  <a:cubicBezTo>
                    <a:pt x="140550" y="18843"/>
                    <a:pt x="140550" y="18843"/>
                    <a:pt x="140550" y="8075"/>
                  </a:cubicBezTo>
                  <a:cubicBezTo>
                    <a:pt x="140550" y="4038"/>
                    <a:pt x="144491" y="0"/>
                    <a:pt x="148432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A6E00BDA-09A2-4307-8C71-8870E7D5C8E0}"/>
                </a:ext>
              </a:extLst>
            </p:cNvPr>
            <p:cNvSpPr/>
            <p:nvPr/>
          </p:nvSpPr>
          <p:spPr bwMode="auto">
            <a:xfrm>
              <a:off x="5811614" y="3046428"/>
              <a:ext cx="588169" cy="353453"/>
            </a:xfrm>
            <a:custGeom>
              <a:avLst/>
              <a:gdLst>
                <a:gd name="connsiteX0" fmla="*/ 302419 w 338138"/>
                <a:gd name="connsiteY0" fmla="*/ 28575 h 203200"/>
                <a:gd name="connsiteX1" fmla="*/ 295275 w 338138"/>
                <a:gd name="connsiteY1" fmla="*/ 35719 h 203200"/>
                <a:gd name="connsiteX2" fmla="*/ 302419 w 338138"/>
                <a:gd name="connsiteY2" fmla="*/ 42863 h 203200"/>
                <a:gd name="connsiteX3" fmla="*/ 309563 w 338138"/>
                <a:gd name="connsiteY3" fmla="*/ 35719 h 203200"/>
                <a:gd name="connsiteX4" fmla="*/ 302419 w 338138"/>
                <a:gd name="connsiteY4" fmla="*/ 28575 h 203200"/>
                <a:gd name="connsiteX5" fmla="*/ 35719 w 338138"/>
                <a:gd name="connsiteY5" fmla="*/ 28575 h 203200"/>
                <a:gd name="connsiteX6" fmla="*/ 28575 w 338138"/>
                <a:gd name="connsiteY6" fmla="*/ 35719 h 203200"/>
                <a:gd name="connsiteX7" fmla="*/ 35719 w 338138"/>
                <a:gd name="connsiteY7" fmla="*/ 42863 h 203200"/>
                <a:gd name="connsiteX8" fmla="*/ 42863 w 338138"/>
                <a:gd name="connsiteY8" fmla="*/ 35719 h 203200"/>
                <a:gd name="connsiteX9" fmla="*/ 35719 w 338138"/>
                <a:gd name="connsiteY9" fmla="*/ 28575 h 203200"/>
                <a:gd name="connsiteX10" fmla="*/ 147638 w 338138"/>
                <a:gd name="connsiteY10" fmla="*/ 12700 h 203200"/>
                <a:gd name="connsiteX11" fmla="*/ 147638 w 338138"/>
                <a:gd name="connsiteY11" fmla="*/ 55563 h 203200"/>
                <a:gd name="connsiteX12" fmla="*/ 190501 w 338138"/>
                <a:gd name="connsiteY12" fmla="*/ 55563 h 203200"/>
                <a:gd name="connsiteX13" fmla="*/ 190501 w 338138"/>
                <a:gd name="connsiteY13" fmla="*/ 12700 h 203200"/>
                <a:gd name="connsiteX14" fmla="*/ 141331 w 338138"/>
                <a:gd name="connsiteY14" fmla="*/ 0 h 203200"/>
                <a:gd name="connsiteX15" fmla="*/ 196807 w 338138"/>
                <a:gd name="connsiteY15" fmla="*/ 0 h 203200"/>
                <a:gd name="connsiteX16" fmla="*/ 204732 w 338138"/>
                <a:gd name="connsiteY16" fmla="*/ 6597 h 203200"/>
                <a:gd name="connsiteX17" fmla="*/ 204732 w 338138"/>
                <a:gd name="connsiteY17" fmla="*/ 27709 h 203200"/>
                <a:gd name="connsiteX18" fmla="*/ 282662 w 338138"/>
                <a:gd name="connsiteY18" fmla="*/ 27709 h 203200"/>
                <a:gd name="connsiteX19" fmla="*/ 302475 w 338138"/>
                <a:gd name="connsiteY19" fmla="*/ 13195 h 203200"/>
                <a:gd name="connsiteX20" fmla="*/ 323609 w 338138"/>
                <a:gd name="connsiteY20" fmla="*/ 34307 h 203200"/>
                <a:gd name="connsiteX21" fmla="*/ 302475 w 338138"/>
                <a:gd name="connsiteY21" fmla="*/ 55418 h 203200"/>
                <a:gd name="connsiteX22" fmla="*/ 282662 w 338138"/>
                <a:gd name="connsiteY22" fmla="*/ 42224 h 203200"/>
                <a:gd name="connsiteX23" fmla="*/ 236433 w 338138"/>
                <a:gd name="connsiteY23" fmla="*/ 42224 h 203200"/>
                <a:gd name="connsiteX24" fmla="*/ 338138 w 338138"/>
                <a:gd name="connsiteY24" fmla="*/ 196603 h 203200"/>
                <a:gd name="connsiteX25" fmla="*/ 331534 w 338138"/>
                <a:gd name="connsiteY25" fmla="*/ 203200 h 203200"/>
                <a:gd name="connsiteX26" fmla="*/ 323609 w 338138"/>
                <a:gd name="connsiteY26" fmla="*/ 196603 h 203200"/>
                <a:gd name="connsiteX27" fmla="*/ 204732 w 338138"/>
                <a:gd name="connsiteY27" fmla="*/ 48821 h 203200"/>
                <a:gd name="connsiteX28" fmla="*/ 204732 w 338138"/>
                <a:gd name="connsiteY28" fmla="*/ 63335 h 203200"/>
                <a:gd name="connsiteX29" fmla="*/ 196807 w 338138"/>
                <a:gd name="connsiteY29" fmla="*/ 69933 h 203200"/>
                <a:gd name="connsiteX30" fmla="*/ 141331 w 338138"/>
                <a:gd name="connsiteY30" fmla="*/ 69933 h 203200"/>
                <a:gd name="connsiteX31" fmla="*/ 133406 w 338138"/>
                <a:gd name="connsiteY31" fmla="*/ 63335 h 203200"/>
                <a:gd name="connsiteX32" fmla="*/ 133406 w 338138"/>
                <a:gd name="connsiteY32" fmla="*/ 48821 h 203200"/>
                <a:gd name="connsiteX33" fmla="*/ 14529 w 338138"/>
                <a:gd name="connsiteY33" fmla="*/ 196603 h 203200"/>
                <a:gd name="connsiteX34" fmla="*/ 6604 w 338138"/>
                <a:gd name="connsiteY34" fmla="*/ 203200 h 203200"/>
                <a:gd name="connsiteX35" fmla="*/ 0 w 338138"/>
                <a:gd name="connsiteY35" fmla="*/ 196603 h 203200"/>
                <a:gd name="connsiteX36" fmla="*/ 101705 w 338138"/>
                <a:gd name="connsiteY36" fmla="*/ 42224 h 203200"/>
                <a:gd name="connsiteX37" fmla="*/ 55476 w 338138"/>
                <a:gd name="connsiteY37" fmla="*/ 42224 h 203200"/>
                <a:gd name="connsiteX38" fmla="*/ 35663 w 338138"/>
                <a:gd name="connsiteY38" fmla="*/ 55418 h 203200"/>
                <a:gd name="connsiteX39" fmla="*/ 14529 w 338138"/>
                <a:gd name="connsiteY39" fmla="*/ 34307 h 203200"/>
                <a:gd name="connsiteX40" fmla="*/ 35663 w 338138"/>
                <a:gd name="connsiteY40" fmla="*/ 13195 h 203200"/>
                <a:gd name="connsiteX41" fmla="*/ 55476 w 338138"/>
                <a:gd name="connsiteY41" fmla="*/ 27709 h 203200"/>
                <a:gd name="connsiteX42" fmla="*/ 133406 w 338138"/>
                <a:gd name="connsiteY42" fmla="*/ 27709 h 203200"/>
                <a:gd name="connsiteX43" fmla="*/ 133406 w 338138"/>
                <a:gd name="connsiteY43" fmla="*/ 6597 h 203200"/>
                <a:gd name="connsiteX44" fmla="*/ 141331 w 338138"/>
                <a:gd name="connsiteY44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8138" h="203200">
                  <a:moveTo>
                    <a:pt x="302419" y="28575"/>
                  </a:moveTo>
                  <a:cubicBezTo>
                    <a:pt x="298473" y="28575"/>
                    <a:pt x="295275" y="31773"/>
                    <a:pt x="295275" y="35719"/>
                  </a:cubicBezTo>
                  <a:cubicBezTo>
                    <a:pt x="295275" y="39665"/>
                    <a:pt x="298473" y="42863"/>
                    <a:pt x="302419" y="42863"/>
                  </a:cubicBezTo>
                  <a:cubicBezTo>
                    <a:pt x="306365" y="42863"/>
                    <a:pt x="309563" y="39665"/>
                    <a:pt x="309563" y="35719"/>
                  </a:cubicBezTo>
                  <a:cubicBezTo>
                    <a:pt x="309563" y="31773"/>
                    <a:pt x="306365" y="28575"/>
                    <a:pt x="302419" y="28575"/>
                  </a:cubicBezTo>
                  <a:close/>
                  <a:moveTo>
                    <a:pt x="35719" y="28575"/>
                  </a:moveTo>
                  <a:cubicBezTo>
                    <a:pt x="31773" y="28575"/>
                    <a:pt x="28575" y="31773"/>
                    <a:pt x="28575" y="35719"/>
                  </a:cubicBezTo>
                  <a:cubicBezTo>
                    <a:pt x="28575" y="39665"/>
                    <a:pt x="31773" y="42863"/>
                    <a:pt x="35719" y="42863"/>
                  </a:cubicBezTo>
                  <a:cubicBezTo>
                    <a:pt x="39665" y="42863"/>
                    <a:pt x="42863" y="39665"/>
                    <a:pt x="42863" y="35719"/>
                  </a:cubicBezTo>
                  <a:cubicBezTo>
                    <a:pt x="42863" y="31773"/>
                    <a:pt x="39665" y="28575"/>
                    <a:pt x="35719" y="28575"/>
                  </a:cubicBezTo>
                  <a:close/>
                  <a:moveTo>
                    <a:pt x="147638" y="12700"/>
                  </a:moveTo>
                  <a:lnTo>
                    <a:pt x="147638" y="55563"/>
                  </a:lnTo>
                  <a:lnTo>
                    <a:pt x="190501" y="55563"/>
                  </a:lnTo>
                  <a:lnTo>
                    <a:pt x="190501" y="12700"/>
                  </a:lnTo>
                  <a:close/>
                  <a:moveTo>
                    <a:pt x="141331" y="0"/>
                  </a:moveTo>
                  <a:cubicBezTo>
                    <a:pt x="141331" y="0"/>
                    <a:pt x="141331" y="0"/>
                    <a:pt x="196807" y="0"/>
                  </a:cubicBezTo>
                  <a:cubicBezTo>
                    <a:pt x="200770" y="0"/>
                    <a:pt x="204732" y="2639"/>
                    <a:pt x="204732" y="6597"/>
                  </a:cubicBezTo>
                  <a:cubicBezTo>
                    <a:pt x="204732" y="6597"/>
                    <a:pt x="204732" y="6597"/>
                    <a:pt x="204732" y="27709"/>
                  </a:cubicBezTo>
                  <a:cubicBezTo>
                    <a:pt x="204732" y="27709"/>
                    <a:pt x="204732" y="27709"/>
                    <a:pt x="282662" y="27709"/>
                  </a:cubicBezTo>
                  <a:cubicBezTo>
                    <a:pt x="285304" y="19792"/>
                    <a:pt x="293229" y="13195"/>
                    <a:pt x="302475" y="13195"/>
                  </a:cubicBezTo>
                  <a:cubicBezTo>
                    <a:pt x="314363" y="13195"/>
                    <a:pt x="323609" y="23751"/>
                    <a:pt x="323609" y="34307"/>
                  </a:cubicBezTo>
                  <a:cubicBezTo>
                    <a:pt x="323609" y="46182"/>
                    <a:pt x="314363" y="55418"/>
                    <a:pt x="302475" y="55418"/>
                  </a:cubicBezTo>
                  <a:cubicBezTo>
                    <a:pt x="293229" y="55418"/>
                    <a:pt x="285304" y="50140"/>
                    <a:pt x="282662" y="42224"/>
                  </a:cubicBezTo>
                  <a:cubicBezTo>
                    <a:pt x="282662" y="42224"/>
                    <a:pt x="282662" y="42224"/>
                    <a:pt x="236433" y="42224"/>
                  </a:cubicBezTo>
                  <a:cubicBezTo>
                    <a:pt x="293229" y="62016"/>
                    <a:pt x="338138" y="126670"/>
                    <a:pt x="338138" y="196603"/>
                  </a:cubicBezTo>
                  <a:cubicBezTo>
                    <a:pt x="338138" y="200561"/>
                    <a:pt x="335496" y="203200"/>
                    <a:pt x="331534" y="203200"/>
                  </a:cubicBezTo>
                  <a:cubicBezTo>
                    <a:pt x="327571" y="203200"/>
                    <a:pt x="323609" y="200561"/>
                    <a:pt x="323609" y="196603"/>
                  </a:cubicBezTo>
                  <a:cubicBezTo>
                    <a:pt x="323609" y="121392"/>
                    <a:pt x="268133" y="54099"/>
                    <a:pt x="204732" y="48821"/>
                  </a:cubicBezTo>
                  <a:cubicBezTo>
                    <a:pt x="204732" y="48821"/>
                    <a:pt x="204732" y="48821"/>
                    <a:pt x="204732" y="63335"/>
                  </a:cubicBezTo>
                  <a:cubicBezTo>
                    <a:pt x="204732" y="67294"/>
                    <a:pt x="200770" y="69933"/>
                    <a:pt x="196807" y="69933"/>
                  </a:cubicBezTo>
                  <a:cubicBezTo>
                    <a:pt x="196807" y="69933"/>
                    <a:pt x="196807" y="69933"/>
                    <a:pt x="141331" y="69933"/>
                  </a:cubicBezTo>
                  <a:cubicBezTo>
                    <a:pt x="137368" y="69933"/>
                    <a:pt x="133406" y="67294"/>
                    <a:pt x="133406" y="63335"/>
                  </a:cubicBezTo>
                  <a:cubicBezTo>
                    <a:pt x="133406" y="63335"/>
                    <a:pt x="133406" y="63335"/>
                    <a:pt x="133406" y="48821"/>
                  </a:cubicBezTo>
                  <a:cubicBezTo>
                    <a:pt x="70005" y="54099"/>
                    <a:pt x="14529" y="121392"/>
                    <a:pt x="14529" y="196603"/>
                  </a:cubicBezTo>
                  <a:cubicBezTo>
                    <a:pt x="14529" y="200561"/>
                    <a:pt x="10567" y="203200"/>
                    <a:pt x="6604" y="203200"/>
                  </a:cubicBezTo>
                  <a:cubicBezTo>
                    <a:pt x="2642" y="203200"/>
                    <a:pt x="0" y="200561"/>
                    <a:pt x="0" y="196603"/>
                  </a:cubicBezTo>
                  <a:cubicBezTo>
                    <a:pt x="0" y="126670"/>
                    <a:pt x="44909" y="62016"/>
                    <a:pt x="101705" y="42224"/>
                  </a:cubicBezTo>
                  <a:cubicBezTo>
                    <a:pt x="101705" y="42224"/>
                    <a:pt x="101705" y="42224"/>
                    <a:pt x="55476" y="42224"/>
                  </a:cubicBezTo>
                  <a:cubicBezTo>
                    <a:pt x="52834" y="50140"/>
                    <a:pt x="44909" y="55418"/>
                    <a:pt x="35663" y="55418"/>
                  </a:cubicBezTo>
                  <a:cubicBezTo>
                    <a:pt x="23775" y="55418"/>
                    <a:pt x="14529" y="46182"/>
                    <a:pt x="14529" y="34307"/>
                  </a:cubicBezTo>
                  <a:cubicBezTo>
                    <a:pt x="14529" y="23751"/>
                    <a:pt x="23775" y="13195"/>
                    <a:pt x="35663" y="13195"/>
                  </a:cubicBezTo>
                  <a:cubicBezTo>
                    <a:pt x="44909" y="13195"/>
                    <a:pt x="52834" y="19792"/>
                    <a:pt x="55476" y="27709"/>
                  </a:cubicBezTo>
                  <a:cubicBezTo>
                    <a:pt x="55476" y="27709"/>
                    <a:pt x="55476" y="27709"/>
                    <a:pt x="133406" y="27709"/>
                  </a:cubicBezTo>
                  <a:cubicBezTo>
                    <a:pt x="133406" y="27709"/>
                    <a:pt x="133406" y="27709"/>
                    <a:pt x="133406" y="6597"/>
                  </a:cubicBezTo>
                  <a:cubicBezTo>
                    <a:pt x="133406" y="2639"/>
                    <a:pt x="137368" y="0"/>
                    <a:pt x="141331" y="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9" name="Rectangle 5">
              <a:extLst>
                <a:ext uri="{FF2B5EF4-FFF2-40B4-BE49-F238E27FC236}">
                  <a16:creationId xmlns:a16="http://schemas.microsoft.com/office/drawing/2014/main" id="{EEB01AE8-E857-4ED5-8945-44FF7C28F99C}"/>
                </a:ext>
              </a:extLst>
            </p:cNvPr>
            <p:cNvSpPr/>
            <p:nvPr/>
          </p:nvSpPr>
          <p:spPr bwMode="auto">
            <a:xfrm>
              <a:off x="5811614" y="4121670"/>
              <a:ext cx="588169" cy="588169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8B623EF1-A986-413B-8BBB-9B3A72EC7EF0}"/>
                </a:ext>
              </a:extLst>
            </p:cNvPr>
            <p:cNvSpPr/>
            <p:nvPr/>
          </p:nvSpPr>
          <p:spPr bwMode="auto">
            <a:xfrm>
              <a:off x="5811614" y="5516624"/>
              <a:ext cx="588169" cy="588169"/>
            </a:xfrm>
            <a:custGeom>
              <a:avLst/>
              <a:gdLst>
                <a:gd name="connsiteX0" fmla="*/ 128852 w 338138"/>
                <a:gd name="connsiteY0" fmla="*/ 258763 h 338138"/>
                <a:gd name="connsiteX1" fmla="*/ 210873 w 338138"/>
                <a:gd name="connsiteY1" fmla="*/ 258763 h 338138"/>
                <a:gd name="connsiteX2" fmla="*/ 217487 w 338138"/>
                <a:gd name="connsiteY2" fmla="*/ 270529 h 338138"/>
                <a:gd name="connsiteX3" fmla="*/ 210873 w 338138"/>
                <a:gd name="connsiteY3" fmla="*/ 280988 h 338138"/>
                <a:gd name="connsiteX4" fmla="*/ 128852 w 338138"/>
                <a:gd name="connsiteY4" fmla="*/ 280988 h 338138"/>
                <a:gd name="connsiteX5" fmla="*/ 122237 w 338138"/>
                <a:gd name="connsiteY5" fmla="*/ 270529 h 338138"/>
                <a:gd name="connsiteX6" fmla="*/ 128852 w 338138"/>
                <a:gd name="connsiteY6" fmla="*/ 258763 h 338138"/>
                <a:gd name="connsiteX7" fmla="*/ 90380 w 338138"/>
                <a:gd name="connsiteY7" fmla="*/ 151812 h 338138"/>
                <a:gd name="connsiteX8" fmla="*/ 113074 w 338138"/>
                <a:gd name="connsiteY8" fmla="*/ 151812 h 338138"/>
                <a:gd name="connsiteX9" fmla="*/ 126423 w 338138"/>
                <a:gd name="connsiteY9" fmla="*/ 151812 h 338138"/>
                <a:gd name="connsiteX10" fmla="*/ 127758 w 338138"/>
                <a:gd name="connsiteY10" fmla="*/ 153106 h 338138"/>
                <a:gd name="connsiteX11" fmla="*/ 126423 w 338138"/>
                <a:gd name="connsiteY11" fmla="*/ 166041 h 338138"/>
                <a:gd name="connsiteX12" fmla="*/ 77030 w 338138"/>
                <a:gd name="connsiteY12" fmla="*/ 166041 h 338138"/>
                <a:gd name="connsiteX13" fmla="*/ 77030 w 338138"/>
                <a:gd name="connsiteY13" fmla="*/ 153106 h 338138"/>
                <a:gd name="connsiteX14" fmla="*/ 90380 w 338138"/>
                <a:gd name="connsiteY14" fmla="*/ 151812 h 338138"/>
                <a:gd name="connsiteX15" fmla="*/ 219003 w 338138"/>
                <a:gd name="connsiteY15" fmla="*/ 149268 h 338138"/>
                <a:gd name="connsiteX16" fmla="*/ 226146 w 338138"/>
                <a:gd name="connsiteY16" fmla="*/ 151550 h 338138"/>
                <a:gd name="connsiteX17" fmla="*/ 248227 w 338138"/>
                <a:gd name="connsiteY17" fmla="*/ 151550 h 338138"/>
                <a:gd name="connsiteX18" fmla="*/ 259917 w 338138"/>
                <a:gd name="connsiteY18" fmla="*/ 151550 h 338138"/>
                <a:gd name="connsiteX19" fmla="*/ 261216 w 338138"/>
                <a:gd name="connsiteY19" fmla="*/ 152854 h 338138"/>
                <a:gd name="connsiteX20" fmla="*/ 261216 w 338138"/>
                <a:gd name="connsiteY20" fmla="*/ 165895 h 338138"/>
                <a:gd name="connsiteX21" fmla="*/ 211859 w 338138"/>
                <a:gd name="connsiteY21" fmla="*/ 165895 h 338138"/>
                <a:gd name="connsiteX22" fmla="*/ 211859 w 338138"/>
                <a:gd name="connsiteY22" fmla="*/ 152854 h 338138"/>
                <a:gd name="connsiteX23" fmla="*/ 219003 w 338138"/>
                <a:gd name="connsiteY23" fmla="*/ 149268 h 338138"/>
                <a:gd name="connsiteX24" fmla="*/ 60266 w 338138"/>
                <a:gd name="connsiteY24" fmla="*/ 28575 h 338138"/>
                <a:gd name="connsiteX25" fmla="*/ 28575 w 338138"/>
                <a:gd name="connsiteY25" fmla="*/ 60088 h 338138"/>
                <a:gd name="connsiteX26" fmla="*/ 28575 w 338138"/>
                <a:gd name="connsiteY26" fmla="*/ 278050 h 338138"/>
                <a:gd name="connsiteX27" fmla="*/ 60266 w 338138"/>
                <a:gd name="connsiteY27" fmla="*/ 309563 h 338138"/>
                <a:gd name="connsiteX28" fmla="*/ 279460 w 338138"/>
                <a:gd name="connsiteY28" fmla="*/ 309563 h 338138"/>
                <a:gd name="connsiteX29" fmla="*/ 311150 w 338138"/>
                <a:gd name="connsiteY29" fmla="*/ 278050 h 338138"/>
                <a:gd name="connsiteX30" fmla="*/ 311150 w 338138"/>
                <a:gd name="connsiteY30" fmla="*/ 60088 h 338138"/>
                <a:gd name="connsiteX31" fmla="*/ 279460 w 338138"/>
                <a:gd name="connsiteY31" fmla="*/ 28575 h 338138"/>
                <a:gd name="connsiteX32" fmla="*/ 59439 w 338138"/>
                <a:gd name="connsiteY32" fmla="*/ 0 h 338138"/>
                <a:gd name="connsiteX33" fmla="*/ 278700 w 338138"/>
                <a:gd name="connsiteY33" fmla="*/ 0 h 338138"/>
                <a:gd name="connsiteX34" fmla="*/ 338138 w 338138"/>
                <a:gd name="connsiteY34" fmla="*/ 59438 h 338138"/>
                <a:gd name="connsiteX35" fmla="*/ 338138 w 338138"/>
                <a:gd name="connsiteY35" fmla="*/ 278700 h 338138"/>
                <a:gd name="connsiteX36" fmla="*/ 278700 w 338138"/>
                <a:gd name="connsiteY36" fmla="*/ 338138 h 338138"/>
                <a:gd name="connsiteX37" fmla="*/ 59439 w 338138"/>
                <a:gd name="connsiteY37" fmla="*/ 338138 h 338138"/>
                <a:gd name="connsiteX38" fmla="*/ 0 w 338138"/>
                <a:gd name="connsiteY38" fmla="*/ 278700 h 338138"/>
                <a:gd name="connsiteX39" fmla="*/ 0 w 338138"/>
                <a:gd name="connsiteY39" fmla="*/ 59438 h 338138"/>
                <a:gd name="connsiteX40" fmla="*/ 59439 w 338138"/>
                <a:gd name="connsiteY40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38138" h="338138">
                  <a:moveTo>
                    <a:pt x="128852" y="258763"/>
                  </a:moveTo>
                  <a:cubicBezTo>
                    <a:pt x="210873" y="258763"/>
                    <a:pt x="210873" y="258763"/>
                    <a:pt x="210873" y="258763"/>
                  </a:cubicBezTo>
                  <a:cubicBezTo>
                    <a:pt x="214841" y="258763"/>
                    <a:pt x="217487" y="263992"/>
                    <a:pt x="217487" y="270529"/>
                  </a:cubicBezTo>
                  <a:cubicBezTo>
                    <a:pt x="217487" y="275759"/>
                    <a:pt x="214841" y="280988"/>
                    <a:pt x="210873" y="280988"/>
                  </a:cubicBezTo>
                  <a:cubicBezTo>
                    <a:pt x="128852" y="280988"/>
                    <a:pt x="128852" y="280988"/>
                    <a:pt x="128852" y="280988"/>
                  </a:cubicBezTo>
                  <a:cubicBezTo>
                    <a:pt x="124883" y="280988"/>
                    <a:pt x="122237" y="275759"/>
                    <a:pt x="122237" y="270529"/>
                  </a:cubicBezTo>
                  <a:cubicBezTo>
                    <a:pt x="122237" y="263992"/>
                    <a:pt x="124883" y="258763"/>
                    <a:pt x="128852" y="258763"/>
                  </a:cubicBezTo>
                  <a:close/>
                  <a:moveTo>
                    <a:pt x="90380" y="151812"/>
                  </a:moveTo>
                  <a:cubicBezTo>
                    <a:pt x="101059" y="162160"/>
                    <a:pt x="111739" y="153106"/>
                    <a:pt x="113074" y="151812"/>
                  </a:cubicBezTo>
                  <a:cubicBezTo>
                    <a:pt x="117079" y="149225"/>
                    <a:pt x="122419" y="149225"/>
                    <a:pt x="126423" y="151812"/>
                  </a:cubicBezTo>
                  <a:cubicBezTo>
                    <a:pt x="126423" y="151812"/>
                    <a:pt x="127758" y="151812"/>
                    <a:pt x="127758" y="153106"/>
                  </a:cubicBezTo>
                  <a:cubicBezTo>
                    <a:pt x="131763" y="156986"/>
                    <a:pt x="130428" y="162160"/>
                    <a:pt x="126423" y="166041"/>
                  </a:cubicBezTo>
                  <a:cubicBezTo>
                    <a:pt x="118414" y="173802"/>
                    <a:pt x="97054" y="184150"/>
                    <a:pt x="77030" y="166041"/>
                  </a:cubicBezTo>
                  <a:cubicBezTo>
                    <a:pt x="73025" y="162160"/>
                    <a:pt x="73025" y="156986"/>
                    <a:pt x="77030" y="153106"/>
                  </a:cubicBezTo>
                  <a:cubicBezTo>
                    <a:pt x="79700" y="149225"/>
                    <a:pt x="86375" y="149225"/>
                    <a:pt x="90380" y="151812"/>
                  </a:cubicBezTo>
                  <a:close/>
                  <a:moveTo>
                    <a:pt x="219003" y="149268"/>
                  </a:moveTo>
                  <a:cubicBezTo>
                    <a:pt x="221600" y="148942"/>
                    <a:pt x="224198" y="149594"/>
                    <a:pt x="226146" y="151550"/>
                  </a:cubicBezTo>
                  <a:cubicBezTo>
                    <a:pt x="236537" y="161982"/>
                    <a:pt x="246928" y="152854"/>
                    <a:pt x="248227" y="151550"/>
                  </a:cubicBezTo>
                  <a:cubicBezTo>
                    <a:pt x="252124" y="148942"/>
                    <a:pt x="257319" y="148942"/>
                    <a:pt x="259917" y="151550"/>
                  </a:cubicBezTo>
                  <a:cubicBezTo>
                    <a:pt x="261216" y="151550"/>
                    <a:pt x="261216" y="151550"/>
                    <a:pt x="261216" y="152854"/>
                  </a:cubicBezTo>
                  <a:cubicBezTo>
                    <a:pt x="265112" y="156766"/>
                    <a:pt x="265112" y="161982"/>
                    <a:pt x="261216" y="165895"/>
                  </a:cubicBezTo>
                  <a:cubicBezTo>
                    <a:pt x="252124" y="173719"/>
                    <a:pt x="231342" y="184151"/>
                    <a:pt x="211859" y="165895"/>
                  </a:cubicBezTo>
                  <a:cubicBezTo>
                    <a:pt x="209261" y="161982"/>
                    <a:pt x="207962" y="156766"/>
                    <a:pt x="211859" y="152854"/>
                  </a:cubicBezTo>
                  <a:cubicBezTo>
                    <a:pt x="213807" y="150898"/>
                    <a:pt x="216405" y="149594"/>
                    <a:pt x="219003" y="149268"/>
                  </a:cubicBezTo>
                  <a:close/>
                  <a:moveTo>
                    <a:pt x="60266" y="28575"/>
                  </a:moveTo>
                  <a:cubicBezTo>
                    <a:pt x="43100" y="28575"/>
                    <a:pt x="28575" y="43018"/>
                    <a:pt x="28575" y="60088"/>
                  </a:cubicBezTo>
                  <a:cubicBezTo>
                    <a:pt x="28575" y="278050"/>
                    <a:pt x="28575" y="278050"/>
                    <a:pt x="28575" y="278050"/>
                  </a:cubicBezTo>
                  <a:cubicBezTo>
                    <a:pt x="28575" y="295120"/>
                    <a:pt x="43100" y="309563"/>
                    <a:pt x="60266" y="309563"/>
                  </a:cubicBezTo>
                  <a:cubicBezTo>
                    <a:pt x="279460" y="309563"/>
                    <a:pt x="279460" y="309563"/>
                    <a:pt x="279460" y="309563"/>
                  </a:cubicBezTo>
                  <a:cubicBezTo>
                    <a:pt x="296625" y="309563"/>
                    <a:pt x="311150" y="295120"/>
                    <a:pt x="311150" y="278050"/>
                  </a:cubicBezTo>
                  <a:cubicBezTo>
                    <a:pt x="311150" y="60088"/>
                    <a:pt x="311150" y="60088"/>
                    <a:pt x="311150" y="60088"/>
                  </a:cubicBezTo>
                  <a:cubicBezTo>
                    <a:pt x="311150" y="43018"/>
                    <a:pt x="296625" y="28575"/>
                    <a:pt x="279460" y="28575"/>
                  </a:cubicBezTo>
                  <a:close/>
                  <a:moveTo>
                    <a:pt x="59439" y="0"/>
                  </a:moveTo>
                  <a:cubicBezTo>
                    <a:pt x="278700" y="0"/>
                    <a:pt x="278700" y="0"/>
                    <a:pt x="278700" y="0"/>
                  </a:cubicBezTo>
                  <a:cubicBezTo>
                    <a:pt x="311721" y="0"/>
                    <a:pt x="338138" y="26417"/>
                    <a:pt x="338138" y="59438"/>
                  </a:cubicBezTo>
                  <a:cubicBezTo>
                    <a:pt x="338138" y="278700"/>
                    <a:pt x="338138" y="278700"/>
                    <a:pt x="338138" y="278700"/>
                  </a:cubicBezTo>
                  <a:cubicBezTo>
                    <a:pt x="338138" y="311721"/>
                    <a:pt x="311721" y="338138"/>
                    <a:pt x="278700" y="338138"/>
                  </a:cubicBezTo>
                  <a:cubicBezTo>
                    <a:pt x="59439" y="338138"/>
                    <a:pt x="59439" y="338138"/>
                    <a:pt x="59439" y="338138"/>
                  </a:cubicBezTo>
                  <a:cubicBezTo>
                    <a:pt x="26417" y="338138"/>
                    <a:pt x="0" y="311721"/>
                    <a:pt x="0" y="278700"/>
                  </a:cubicBezTo>
                  <a:cubicBezTo>
                    <a:pt x="0" y="59438"/>
                    <a:pt x="0" y="59438"/>
                    <a:pt x="0" y="59438"/>
                  </a:cubicBezTo>
                  <a:cubicBezTo>
                    <a:pt x="0" y="26417"/>
                    <a:pt x="26417" y="0"/>
                    <a:pt x="59439" y="0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六边形 70">
            <a:extLst>
              <a:ext uri="{FF2B5EF4-FFF2-40B4-BE49-F238E27FC236}">
                <a16:creationId xmlns:a16="http://schemas.microsoft.com/office/drawing/2014/main" id="{394C73E3-3C29-4502-9C37-6B0EF55AD398}"/>
              </a:ext>
            </a:extLst>
          </p:cNvPr>
          <p:cNvSpPr/>
          <p:nvPr/>
        </p:nvSpPr>
        <p:spPr>
          <a:xfrm>
            <a:off x="4715473" y="1776803"/>
            <a:ext cx="263552" cy="227200"/>
          </a:xfrm>
          <a:prstGeom prst="hexagon">
            <a:avLst/>
          </a:prstGeom>
          <a:solidFill>
            <a:srgbClr val="C8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六边形 71">
            <a:extLst>
              <a:ext uri="{FF2B5EF4-FFF2-40B4-BE49-F238E27FC236}">
                <a16:creationId xmlns:a16="http://schemas.microsoft.com/office/drawing/2014/main" id="{B206F2B7-0336-484C-A3ED-3A2845BF3581}"/>
              </a:ext>
            </a:extLst>
          </p:cNvPr>
          <p:cNvSpPr/>
          <p:nvPr/>
        </p:nvSpPr>
        <p:spPr>
          <a:xfrm>
            <a:off x="4715473" y="4271534"/>
            <a:ext cx="263552" cy="227200"/>
          </a:xfrm>
          <a:prstGeom prst="hexagon">
            <a:avLst/>
          </a:prstGeom>
          <a:solidFill>
            <a:srgbClr val="C8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六边形 72">
            <a:extLst>
              <a:ext uri="{FF2B5EF4-FFF2-40B4-BE49-F238E27FC236}">
                <a16:creationId xmlns:a16="http://schemas.microsoft.com/office/drawing/2014/main" id="{63F6261C-5E3F-41BE-B477-77168819945F}"/>
              </a:ext>
            </a:extLst>
          </p:cNvPr>
          <p:cNvSpPr/>
          <p:nvPr/>
        </p:nvSpPr>
        <p:spPr>
          <a:xfrm>
            <a:off x="7285268" y="3024169"/>
            <a:ext cx="263552" cy="227200"/>
          </a:xfrm>
          <a:prstGeom prst="hexagon">
            <a:avLst/>
          </a:prstGeom>
          <a:solidFill>
            <a:srgbClr val="2A5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六边形 73">
            <a:extLst>
              <a:ext uri="{FF2B5EF4-FFF2-40B4-BE49-F238E27FC236}">
                <a16:creationId xmlns:a16="http://schemas.microsoft.com/office/drawing/2014/main" id="{27A0767A-C95C-40E6-9034-8B4423FDBBA5}"/>
              </a:ext>
            </a:extLst>
          </p:cNvPr>
          <p:cNvSpPr/>
          <p:nvPr/>
        </p:nvSpPr>
        <p:spPr>
          <a:xfrm>
            <a:off x="7285268" y="5518900"/>
            <a:ext cx="263552" cy="227200"/>
          </a:xfrm>
          <a:prstGeom prst="hexagon">
            <a:avLst/>
          </a:prstGeom>
          <a:solidFill>
            <a:srgbClr val="2A5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335E751-E63A-4E7F-8A7E-8206ED5EB2BD}"/>
              </a:ext>
            </a:extLst>
          </p:cNvPr>
          <p:cNvGrpSpPr/>
          <p:nvPr/>
        </p:nvGrpSpPr>
        <p:grpSpPr>
          <a:xfrm>
            <a:off x="2099272" y="1420957"/>
            <a:ext cx="2326706" cy="920107"/>
            <a:chOff x="3335602" y="1453880"/>
            <a:chExt cx="2326403" cy="920320"/>
          </a:xfrm>
        </p:grpSpPr>
        <p:sp>
          <p:nvSpPr>
            <p:cNvPr id="76" name="文本框 77">
              <a:extLst>
                <a:ext uri="{FF2B5EF4-FFF2-40B4-BE49-F238E27FC236}">
                  <a16:creationId xmlns:a16="http://schemas.microsoft.com/office/drawing/2014/main" id="{3FF72B80-3F32-4CCB-B545-020A293B3546}"/>
                </a:ext>
              </a:extLst>
            </p:cNvPr>
            <p:cNvSpPr txBox="1"/>
            <p:nvPr/>
          </p:nvSpPr>
          <p:spPr>
            <a:xfrm>
              <a:off x="3335602" y="1453880"/>
              <a:ext cx="2326403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59595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129">
              <a:extLst>
                <a:ext uri="{FF2B5EF4-FFF2-40B4-BE49-F238E27FC236}">
                  <a16:creationId xmlns:a16="http://schemas.microsoft.com/office/drawing/2014/main" id="{E96D4085-284D-45D9-AE8D-99F421DEE2A0}"/>
                </a:ext>
              </a:extLst>
            </p:cNvPr>
            <p:cNvSpPr txBox="1"/>
            <p:nvPr/>
          </p:nvSpPr>
          <p:spPr>
            <a:xfrm>
              <a:off x="3354560" y="1857335"/>
              <a:ext cx="2135321" cy="51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C01A52E7-057B-419C-AC8B-FEE75CB3BBBD}"/>
              </a:ext>
            </a:extLst>
          </p:cNvPr>
          <p:cNvGrpSpPr/>
          <p:nvPr/>
        </p:nvGrpSpPr>
        <p:grpSpPr>
          <a:xfrm>
            <a:off x="2099272" y="3981113"/>
            <a:ext cx="2326706" cy="920107"/>
            <a:chOff x="3335602" y="1453880"/>
            <a:chExt cx="2326403" cy="920320"/>
          </a:xfrm>
        </p:grpSpPr>
        <p:sp>
          <p:nvSpPr>
            <p:cNvPr id="79" name="文本框 77">
              <a:extLst>
                <a:ext uri="{FF2B5EF4-FFF2-40B4-BE49-F238E27FC236}">
                  <a16:creationId xmlns:a16="http://schemas.microsoft.com/office/drawing/2014/main" id="{D5E84226-34C1-4813-BD25-6E23E57439DE}"/>
                </a:ext>
              </a:extLst>
            </p:cNvPr>
            <p:cNvSpPr txBox="1"/>
            <p:nvPr/>
          </p:nvSpPr>
          <p:spPr>
            <a:xfrm>
              <a:off x="3335602" y="1453880"/>
              <a:ext cx="2326403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59595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129">
              <a:extLst>
                <a:ext uri="{FF2B5EF4-FFF2-40B4-BE49-F238E27FC236}">
                  <a16:creationId xmlns:a16="http://schemas.microsoft.com/office/drawing/2014/main" id="{72EB6F68-32EC-4A97-A3E7-876C9D41373B}"/>
                </a:ext>
              </a:extLst>
            </p:cNvPr>
            <p:cNvSpPr txBox="1"/>
            <p:nvPr/>
          </p:nvSpPr>
          <p:spPr>
            <a:xfrm>
              <a:off x="3354560" y="1857335"/>
              <a:ext cx="2135321" cy="51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A54D40D-82A7-486C-93E0-6F6CE78DD36C}"/>
              </a:ext>
            </a:extLst>
          </p:cNvPr>
          <p:cNvGrpSpPr/>
          <p:nvPr/>
        </p:nvGrpSpPr>
        <p:grpSpPr>
          <a:xfrm>
            <a:off x="7976963" y="2668323"/>
            <a:ext cx="2326706" cy="920107"/>
            <a:chOff x="3335602" y="1453880"/>
            <a:chExt cx="2326403" cy="920320"/>
          </a:xfrm>
        </p:grpSpPr>
        <p:sp>
          <p:nvSpPr>
            <p:cNvPr id="82" name="文本框 77">
              <a:extLst>
                <a:ext uri="{FF2B5EF4-FFF2-40B4-BE49-F238E27FC236}">
                  <a16:creationId xmlns:a16="http://schemas.microsoft.com/office/drawing/2014/main" id="{A71F2E88-E17F-4480-87F5-18E5035EFC8B}"/>
                </a:ext>
              </a:extLst>
            </p:cNvPr>
            <p:cNvSpPr txBox="1"/>
            <p:nvPr/>
          </p:nvSpPr>
          <p:spPr>
            <a:xfrm>
              <a:off x="3335602" y="1453880"/>
              <a:ext cx="2326403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59595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129">
              <a:extLst>
                <a:ext uri="{FF2B5EF4-FFF2-40B4-BE49-F238E27FC236}">
                  <a16:creationId xmlns:a16="http://schemas.microsoft.com/office/drawing/2014/main" id="{C88483D4-1E6E-4640-BBE4-63FF1618C55F}"/>
                </a:ext>
              </a:extLst>
            </p:cNvPr>
            <p:cNvSpPr txBox="1"/>
            <p:nvPr/>
          </p:nvSpPr>
          <p:spPr>
            <a:xfrm>
              <a:off x="3354560" y="1857335"/>
              <a:ext cx="2135321" cy="51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8AC7383F-F678-4179-A411-E689984C4F92}"/>
              </a:ext>
            </a:extLst>
          </p:cNvPr>
          <p:cNvGrpSpPr/>
          <p:nvPr/>
        </p:nvGrpSpPr>
        <p:grpSpPr>
          <a:xfrm>
            <a:off x="7976963" y="5106972"/>
            <a:ext cx="2326706" cy="920107"/>
            <a:chOff x="3335602" y="1453880"/>
            <a:chExt cx="2326403" cy="920320"/>
          </a:xfrm>
        </p:grpSpPr>
        <p:sp>
          <p:nvSpPr>
            <p:cNvPr id="85" name="文本框 77">
              <a:extLst>
                <a:ext uri="{FF2B5EF4-FFF2-40B4-BE49-F238E27FC236}">
                  <a16:creationId xmlns:a16="http://schemas.microsoft.com/office/drawing/2014/main" id="{A675663C-F2C3-440C-ADE5-8E9E9F42D77C}"/>
                </a:ext>
              </a:extLst>
            </p:cNvPr>
            <p:cNvSpPr txBox="1"/>
            <p:nvPr/>
          </p:nvSpPr>
          <p:spPr>
            <a:xfrm>
              <a:off x="3335602" y="1453880"/>
              <a:ext cx="2326403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dirty="0">
                  <a:solidFill>
                    <a:srgbClr val="595959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29">
              <a:extLst>
                <a:ext uri="{FF2B5EF4-FFF2-40B4-BE49-F238E27FC236}">
                  <a16:creationId xmlns:a16="http://schemas.microsoft.com/office/drawing/2014/main" id="{F38BB2BE-66C0-40B6-AE2D-27984A90E517}"/>
                </a:ext>
              </a:extLst>
            </p:cNvPr>
            <p:cNvSpPr txBox="1"/>
            <p:nvPr/>
          </p:nvSpPr>
          <p:spPr>
            <a:xfrm>
              <a:off x="3354560" y="1857335"/>
              <a:ext cx="2135321" cy="51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srgbClr val="595959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97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 animBg="1"/>
      <p:bldP spid="72" grpId="0" animBg="1"/>
      <p:bldP spid="73" grpId="0" animBg="1"/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06601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0EC72A1-9483-486F-9CB2-97A05C55719E}"/>
              </a:ext>
            </a:extLst>
          </p:cNvPr>
          <p:cNvGrpSpPr/>
          <p:nvPr/>
        </p:nvGrpSpPr>
        <p:grpSpPr>
          <a:xfrm>
            <a:off x="1436593" y="2036615"/>
            <a:ext cx="1571845" cy="1545057"/>
            <a:chOff x="1436593" y="2036615"/>
            <a:chExt cx="1571845" cy="1545057"/>
          </a:xfrm>
        </p:grpSpPr>
        <p:sp>
          <p:nvSpPr>
            <p:cNvPr id="35" name="ï$ľîdè">
              <a:extLst>
                <a:ext uri="{FF2B5EF4-FFF2-40B4-BE49-F238E27FC236}">
                  <a16:creationId xmlns:a16="http://schemas.microsoft.com/office/drawing/2014/main" id="{7E984EAE-EB66-45B0-B07D-2FC46F2827B1}"/>
                </a:ext>
              </a:extLst>
            </p:cNvPr>
            <p:cNvSpPr/>
            <p:nvPr/>
          </p:nvSpPr>
          <p:spPr>
            <a:xfrm rot="2702816">
              <a:off x="1436593" y="2036615"/>
              <a:ext cx="1545057" cy="1545057"/>
            </a:xfrm>
            <a:prstGeom prst="roundRect">
              <a:avLst/>
            </a:prstGeom>
            <a:noFill/>
            <a:ln w="3175">
              <a:solidFill>
                <a:srgbClr val="C8384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íśļíḓé">
              <a:extLst>
                <a:ext uri="{FF2B5EF4-FFF2-40B4-BE49-F238E27FC236}">
                  <a16:creationId xmlns:a16="http://schemas.microsoft.com/office/drawing/2014/main" id="{5C2F1B10-21D6-433F-AC42-242ADA615017}"/>
                </a:ext>
              </a:extLst>
            </p:cNvPr>
            <p:cNvSpPr/>
            <p:nvPr/>
          </p:nvSpPr>
          <p:spPr>
            <a:xfrm rot="2702816">
              <a:off x="1523321" y="2123347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ṥḷiďe">
              <a:extLst>
                <a:ext uri="{FF2B5EF4-FFF2-40B4-BE49-F238E27FC236}">
                  <a16:creationId xmlns:a16="http://schemas.microsoft.com/office/drawing/2014/main" id="{8A393C36-B2FA-49B8-AC8A-6BB6913240EA}"/>
                </a:ext>
              </a:extLst>
            </p:cNvPr>
            <p:cNvSpPr txBox="1"/>
            <p:nvPr/>
          </p:nvSpPr>
          <p:spPr>
            <a:xfrm>
              <a:off x="2480729" y="2578314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7337C99-8334-4092-B205-518DDE940646}"/>
              </a:ext>
            </a:extLst>
          </p:cNvPr>
          <p:cNvGrpSpPr/>
          <p:nvPr/>
        </p:nvGrpSpPr>
        <p:grpSpPr>
          <a:xfrm>
            <a:off x="3376329" y="2036614"/>
            <a:ext cx="1571846" cy="1545057"/>
            <a:chOff x="3376329" y="2036614"/>
            <a:chExt cx="1571846" cy="1545057"/>
          </a:xfrm>
        </p:grpSpPr>
        <p:sp>
          <p:nvSpPr>
            <p:cNvPr id="36" name="íşḻïdè">
              <a:extLst>
                <a:ext uri="{FF2B5EF4-FFF2-40B4-BE49-F238E27FC236}">
                  <a16:creationId xmlns:a16="http://schemas.microsoft.com/office/drawing/2014/main" id="{443E8682-4C7F-4F3A-AD30-95C9ACBF7A95}"/>
                </a:ext>
              </a:extLst>
            </p:cNvPr>
            <p:cNvSpPr/>
            <p:nvPr/>
          </p:nvSpPr>
          <p:spPr>
            <a:xfrm rot="2702816">
              <a:off x="3376329" y="2036614"/>
              <a:ext cx="1545057" cy="1545057"/>
            </a:xfrm>
            <a:prstGeom prst="roundRect">
              <a:avLst/>
            </a:prstGeom>
            <a:noFill/>
            <a:ln w="3175">
              <a:solidFill>
                <a:srgbClr val="2A5A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ṣḷíḍe">
              <a:extLst>
                <a:ext uri="{FF2B5EF4-FFF2-40B4-BE49-F238E27FC236}">
                  <a16:creationId xmlns:a16="http://schemas.microsoft.com/office/drawing/2014/main" id="{F1B1F495-3645-4324-8881-344D5AD45549}"/>
                </a:ext>
              </a:extLst>
            </p:cNvPr>
            <p:cNvSpPr/>
            <p:nvPr/>
          </p:nvSpPr>
          <p:spPr>
            <a:xfrm rot="2702816">
              <a:off x="3463058" y="2123348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šḷíḓè">
              <a:extLst>
                <a:ext uri="{FF2B5EF4-FFF2-40B4-BE49-F238E27FC236}">
                  <a16:creationId xmlns:a16="http://schemas.microsoft.com/office/drawing/2014/main" id="{307E55D9-268F-41A2-AA23-76082ADB06A0}"/>
                </a:ext>
              </a:extLst>
            </p:cNvPr>
            <p:cNvSpPr txBox="1"/>
            <p:nvPr/>
          </p:nvSpPr>
          <p:spPr>
            <a:xfrm>
              <a:off x="4420466" y="2578315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715076C-294F-43E1-A989-FEC57603173B}"/>
              </a:ext>
            </a:extLst>
          </p:cNvPr>
          <p:cNvGrpSpPr/>
          <p:nvPr/>
        </p:nvGrpSpPr>
        <p:grpSpPr>
          <a:xfrm>
            <a:off x="5316066" y="2036612"/>
            <a:ext cx="1571846" cy="1545057"/>
            <a:chOff x="5316066" y="2036612"/>
            <a:chExt cx="1571846" cy="1545057"/>
          </a:xfrm>
        </p:grpSpPr>
        <p:sp>
          <p:nvSpPr>
            <p:cNvPr id="37" name="í$ļíḑè">
              <a:extLst>
                <a:ext uri="{FF2B5EF4-FFF2-40B4-BE49-F238E27FC236}">
                  <a16:creationId xmlns:a16="http://schemas.microsoft.com/office/drawing/2014/main" id="{83455C03-8FB2-42C7-B266-62209C2858DA}"/>
                </a:ext>
              </a:extLst>
            </p:cNvPr>
            <p:cNvSpPr/>
            <p:nvPr/>
          </p:nvSpPr>
          <p:spPr>
            <a:xfrm rot="2702816">
              <a:off x="5316066" y="2036612"/>
              <a:ext cx="1545057" cy="1545057"/>
            </a:xfrm>
            <a:prstGeom prst="roundRect">
              <a:avLst/>
            </a:prstGeom>
            <a:noFill/>
            <a:ln w="3175">
              <a:solidFill>
                <a:srgbClr val="C8384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iś1iḓê">
              <a:extLst>
                <a:ext uri="{FF2B5EF4-FFF2-40B4-BE49-F238E27FC236}">
                  <a16:creationId xmlns:a16="http://schemas.microsoft.com/office/drawing/2014/main" id="{F6B1FBC6-146E-4E00-81D9-CC6AE155FF48}"/>
                </a:ext>
              </a:extLst>
            </p:cNvPr>
            <p:cNvSpPr/>
            <p:nvPr/>
          </p:nvSpPr>
          <p:spPr>
            <a:xfrm rot="2702816">
              <a:off x="5402795" y="2123347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ṧľiḋê">
              <a:extLst>
                <a:ext uri="{FF2B5EF4-FFF2-40B4-BE49-F238E27FC236}">
                  <a16:creationId xmlns:a16="http://schemas.microsoft.com/office/drawing/2014/main" id="{820C3A0F-CC7D-457A-B0AD-D464A5F99077}"/>
                </a:ext>
              </a:extLst>
            </p:cNvPr>
            <p:cNvSpPr txBox="1"/>
            <p:nvPr/>
          </p:nvSpPr>
          <p:spPr>
            <a:xfrm>
              <a:off x="6360203" y="2578314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F52D9DB-EEB0-422E-814A-4F4D9F110C53}"/>
              </a:ext>
            </a:extLst>
          </p:cNvPr>
          <p:cNvGrpSpPr/>
          <p:nvPr/>
        </p:nvGrpSpPr>
        <p:grpSpPr>
          <a:xfrm>
            <a:off x="7255801" y="2036609"/>
            <a:ext cx="1571848" cy="1545057"/>
            <a:chOff x="7255801" y="2036609"/>
            <a:chExt cx="1571848" cy="1545057"/>
          </a:xfrm>
        </p:grpSpPr>
        <p:sp>
          <p:nvSpPr>
            <p:cNvPr id="38" name="ïṡliḓè">
              <a:extLst>
                <a:ext uri="{FF2B5EF4-FFF2-40B4-BE49-F238E27FC236}">
                  <a16:creationId xmlns:a16="http://schemas.microsoft.com/office/drawing/2014/main" id="{252CEBC3-D770-42EC-B5AA-613F4BA4CECE}"/>
                </a:ext>
              </a:extLst>
            </p:cNvPr>
            <p:cNvSpPr/>
            <p:nvPr/>
          </p:nvSpPr>
          <p:spPr>
            <a:xfrm rot="2702816">
              <a:off x="7255801" y="2036609"/>
              <a:ext cx="1545057" cy="1545057"/>
            </a:xfrm>
            <a:prstGeom prst="roundRect">
              <a:avLst/>
            </a:prstGeom>
            <a:noFill/>
            <a:ln w="3175">
              <a:solidFill>
                <a:srgbClr val="2A5A8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S1idé">
              <a:extLst>
                <a:ext uri="{FF2B5EF4-FFF2-40B4-BE49-F238E27FC236}">
                  <a16:creationId xmlns:a16="http://schemas.microsoft.com/office/drawing/2014/main" id="{4A1A963E-8D88-4B09-876F-299BBA66E398}"/>
                </a:ext>
              </a:extLst>
            </p:cNvPr>
            <p:cNvSpPr/>
            <p:nvPr/>
          </p:nvSpPr>
          <p:spPr>
            <a:xfrm rot="2702816">
              <a:off x="7342532" y="2123344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$ľíḑê">
              <a:extLst>
                <a:ext uri="{FF2B5EF4-FFF2-40B4-BE49-F238E27FC236}">
                  <a16:creationId xmlns:a16="http://schemas.microsoft.com/office/drawing/2014/main" id="{BAA3EFCA-4F3E-424F-8A48-898C300FEBA3}"/>
                </a:ext>
              </a:extLst>
            </p:cNvPr>
            <p:cNvSpPr txBox="1"/>
            <p:nvPr/>
          </p:nvSpPr>
          <p:spPr>
            <a:xfrm>
              <a:off x="8299940" y="2578311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120A3E-C908-4C22-B4C2-A1BFE5C1F07E}"/>
              </a:ext>
            </a:extLst>
          </p:cNvPr>
          <p:cNvGrpSpPr/>
          <p:nvPr/>
        </p:nvGrpSpPr>
        <p:grpSpPr>
          <a:xfrm>
            <a:off x="9183560" y="2036604"/>
            <a:ext cx="1571848" cy="1545057"/>
            <a:chOff x="9183560" y="2036604"/>
            <a:chExt cx="1571848" cy="1545057"/>
          </a:xfrm>
        </p:grpSpPr>
        <p:sp>
          <p:nvSpPr>
            <p:cNvPr id="47" name="ïṣḻiḋê">
              <a:extLst>
                <a:ext uri="{FF2B5EF4-FFF2-40B4-BE49-F238E27FC236}">
                  <a16:creationId xmlns:a16="http://schemas.microsoft.com/office/drawing/2014/main" id="{7DE93B3B-1093-498E-B74F-CBF268DEDD18}"/>
                </a:ext>
              </a:extLst>
            </p:cNvPr>
            <p:cNvSpPr/>
            <p:nvPr/>
          </p:nvSpPr>
          <p:spPr>
            <a:xfrm rot="2702816">
              <a:off x="9270291" y="2123339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C83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Sľídé">
              <a:extLst>
                <a:ext uri="{FF2B5EF4-FFF2-40B4-BE49-F238E27FC236}">
                  <a16:creationId xmlns:a16="http://schemas.microsoft.com/office/drawing/2014/main" id="{534DDC68-72E7-4ADC-9D9C-9CC4A6A47758}"/>
                </a:ext>
              </a:extLst>
            </p:cNvPr>
            <p:cNvSpPr txBox="1"/>
            <p:nvPr/>
          </p:nvSpPr>
          <p:spPr>
            <a:xfrm>
              <a:off x="10227699" y="2578306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49" name="îṥḷïḍe">
              <a:extLst>
                <a:ext uri="{FF2B5EF4-FFF2-40B4-BE49-F238E27FC236}">
                  <a16:creationId xmlns:a16="http://schemas.microsoft.com/office/drawing/2014/main" id="{B9B6C143-4399-44DF-B3F8-8972A0DF1878}"/>
                </a:ext>
              </a:extLst>
            </p:cNvPr>
            <p:cNvSpPr/>
            <p:nvPr/>
          </p:nvSpPr>
          <p:spPr>
            <a:xfrm rot="2702816">
              <a:off x="9183560" y="2036604"/>
              <a:ext cx="1545057" cy="1545057"/>
            </a:xfrm>
            <a:prstGeom prst="roundRect">
              <a:avLst/>
            </a:prstGeom>
            <a:noFill/>
            <a:ln w="3175">
              <a:solidFill>
                <a:srgbClr val="C8384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0" name="TextBox 26">
            <a:extLst>
              <a:ext uri="{FF2B5EF4-FFF2-40B4-BE49-F238E27FC236}">
                <a16:creationId xmlns:a16="http://schemas.microsoft.com/office/drawing/2014/main" id="{D12340C7-1977-4CD6-BF29-33F7728001DA}"/>
              </a:ext>
            </a:extLst>
          </p:cNvPr>
          <p:cNvSpPr txBox="1"/>
          <p:nvPr/>
        </p:nvSpPr>
        <p:spPr>
          <a:xfrm>
            <a:off x="1479762" y="4085221"/>
            <a:ext cx="1458717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1" name="TextBox 26">
            <a:extLst>
              <a:ext uri="{FF2B5EF4-FFF2-40B4-BE49-F238E27FC236}">
                <a16:creationId xmlns:a16="http://schemas.microsoft.com/office/drawing/2014/main" id="{819A590F-7DC3-45EC-96A1-609DBD14C59F}"/>
              </a:ext>
            </a:extLst>
          </p:cNvPr>
          <p:cNvSpPr txBox="1"/>
          <p:nvPr/>
        </p:nvSpPr>
        <p:spPr>
          <a:xfrm>
            <a:off x="3419498" y="4085221"/>
            <a:ext cx="1458717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2" name="TextBox 26">
            <a:extLst>
              <a:ext uri="{FF2B5EF4-FFF2-40B4-BE49-F238E27FC236}">
                <a16:creationId xmlns:a16="http://schemas.microsoft.com/office/drawing/2014/main" id="{C469ECFF-E586-4CC0-AD61-78CA1416D3E8}"/>
              </a:ext>
            </a:extLst>
          </p:cNvPr>
          <p:cNvSpPr txBox="1"/>
          <p:nvPr/>
        </p:nvSpPr>
        <p:spPr>
          <a:xfrm>
            <a:off x="5359234" y="4085221"/>
            <a:ext cx="1458717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3" name="TextBox 26">
            <a:extLst>
              <a:ext uri="{FF2B5EF4-FFF2-40B4-BE49-F238E27FC236}">
                <a16:creationId xmlns:a16="http://schemas.microsoft.com/office/drawing/2014/main" id="{C9EDB92E-FC67-40C0-97A9-4B46EE8EF68F}"/>
              </a:ext>
            </a:extLst>
          </p:cNvPr>
          <p:cNvSpPr txBox="1"/>
          <p:nvPr/>
        </p:nvSpPr>
        <p:spPr>
          <a:xfrm>
            <a:off x="7298970" y="4085221"/>
            <a:ext cx="1458717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54" name="TextBox 26">
            <a:extLst>
              <a:ext uri="{FF2B5EF4-FFF2-40B4-BE49-F238E27FC236}">
                <a16:creationId xmlns:a16="http://schemas.microsoft.com/office/drawing/2014/main" id="{FD598610-059C-41D6-A653-602641C592BA}"/>
              </a:ext>
            </a:extLst>
          </p:cNvPr>
          <p:cNvSpPr txBox="1"/>
          <p:nvPr/>
        </p:nvSpPr>
        <p:spPr>
          <a:xfrm>
            <a:off x="9226729" y="4085221"/>
            <a:ext cx="1458717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Fill in the description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737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51" grpId="0"/>
      <p:bldP spid="52" grpId="0"/>
      <p:bldP spid="53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_矩形 259">
            <a:extLst>
              <a:ext uri="{FF2B5EF4-FFF2-40B4-BE49-F238E27FC236}">
                <a16:creationId xmlns:a16="http://schemas.microsoft.com/office/drawing/2014/main" id="{6EFB3995-9DBE-4BAF-928B-DBD795EBE23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71544" y="2013227"/>
            <a:ext cx="88663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  <p:sp>
        <p:nvSpPr>
          <p:cNvPr id="9" name="PA_文本框 22">
            <a:extLst>
              <a:ext uri="{FF2B5EF4-FFF2-40B4-BE49-F238E27FC236}">
                <a16:creationId xmlns:a16="http://schemas.microsoft.com/office/drawing/2014/main" id="{C8AF7477-3AEB-4A56-8BA4-26DC2A4D18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96171" y="5030069"/>
            <a:ext cx="2434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_文本框 23">
            <a:extLst>
              <a:ext uri="{FF2B5EF4-FFF2-40B4-BE49-F238E27FC236}">
                <a16:creationId xmlns:a16="http://schemas.microsoft.com/office/drawing/2014/main" id="{D12532CE-BA8F-4A3A-A8AC-5F617F9515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362352" y="5030069"/>
            <a:ext cx="1877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Time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X.X.20XX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PA_文本框 24">
            <a:extLst>
              <a:ext uri="{FF2B5EF4-FFF2-40B4-BE49-F238E27FC236}">
                <a16:creationId xmlns:a16="http://schemas.microsoft.com/office/drawing/2014/main" id="{52EA1627-DE01-4983-9CDD-AD572106F68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96894" y="465509"/>
            <a:ext cx="3323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PA_文本框 25">
            <a:extLst>
              <a:ext uri="{FF2B5EF4-FFF2-40B4-BE49-F238E27FC236}">
                <a16:creationId xmlns:a16="http://schemas.microsoft.com/office/drawing/2014/main" id="{F65A8BC7-9B96-4C15-95FF-80F00265E1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02750" y="465509"/>
            <a:ext cx="33232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3">
            <a:hlinkClick r:id="rId8"/>
            <a:extLst>
              <a:ext uri="{FF2B5EF4-FFF2-40B4-BE49-F238E27FC236}">
                <a16:creationId xmlns:a16="http://schemas.microsoft.com/office/drawing/2014/main" id="{1C0B2886-1369-4A9B-A0A9-A66D51FD5B70}"/>
              </a:ext>
            </a:extLst>
          </p:cNvPr>
          <p:cNvSpPr txBox="1"/>
          <p:nvPr/>
        </p:nvSpPr>
        <p:spPr>
          <a:xfrm>
            <a:off x="3396171" y="653668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06F4A1DF-9EA4-4920-905C-F0EAF72D98DC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866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2A4BD41C-5D52-445F-95DA-F6E1994A48AD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16736" indent="-216736" algn="l" defTabSz="86694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07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678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8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150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21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4092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564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035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4506" indent="-216736" algn="l" defTabSz="866943" rtl="0" eaLnBrk="1" latinLnBrk="0" hangingPunct="1">
              <a:lnSpc>
                <a:spcPct val="90000"/>
              </a:lnSpc>
              <a:spcBef>
                <a:spcPts val="474"/>
              </a:spcBef>
              <a:buFont typeface="Arial" panose="020B0604020202020204" pitchFamily="34" charset="0"/>
              <a:buChar char="•"/>
              <a:defRPr sz="17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52549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95A7D1-CE52-46D2-91DB-0668EB64D513}"/>
              </a:ext>
            </a:extLst>
          </p:cNvPr>
          <p:cNvSpPr/>
          <p:nvPr/>
        </p:nvSpPr>
        <p:spPr>
          <a:xfrm>
            <a:off x="361974" y="1171074"/>
            <a:ext cx="11493142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87C3F4-D695-4E22-BD58-01961DB5323A}"/>
              </a:ext>
            </a:extLst>
          </p:cNvPr>
          <p:cNvCxnSpPr>
            <a:stCxn id="13" idx="0"/>
            <a:endCxn id="13" idx="2"/>
          </p:cNvCxnSpPr>
          <p:nvPr/>
        </p:nvCxnSpPr>
        <p:spPr>
          <a:xfrm>
            <a:off x="6108545" y="1171074"/>
            <a:ext cx="0" cy="304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2DA950E4-4A9A-48D7-864D-4384A2C981D1}"/>
              </a:ext>
            </a:extLst>
          </p:cNvPr>
          <p:cNvSpPr/>
          <p:nvPr/>
        </p:nvSpPr>
        <p:spPr>
          <a:xfrm rot="5400000">
            <a:off x="386411" y="1210805"/>
            <a:ext cx="407775" cy="360397"/>
          </a:xfrm>
          <a:prstGeom prst="triangle">
            <a:avLst/>
          </a:prstGeom>
          <a:solidFill>
            <a:srgbClr val="C83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FDD7D9-F907-452C-B2B1-D99DF854FE59}"/>
              </a:ext>
            </a:extLst>
          </p:cNvPr>
          <p:cNvSpPr txBox="1"/>
          <p:nvPr/>
        </p:nvSpPr>
        <p:spPr>
          <a:xfrm>
            <a:off x="818623" y="1209881"/>
            <a:ext cx="321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BF2F2EBB-6411-4A54-83F2-CE2593E28DCB}"/>
              </a:ext>
            </a:extLst>
          </p:cNvPr>
          <p:cNvSpPr/>
          <p:nvPr/>
        </p:nvSpPr>
        <p:spPr>
          <a:xfrm rot="16200000" flipH="1">
            <a:off x="11402375" y="1233570"/>
            <a:ext cx="407775" cy="360397"/>
          </a:xfrm>
          <a:prstGeom prst="triangle">
            <a:avLst/>
          </a:prstGeom>
          <a:solidFill>
            <a:srgbClr val="2A5A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A877E2-D48B-499A-AFCB-0E24B5193AF5}"/>
              </a:ext>
            </a:extLst>
          </p:cNvPr>
          <p:cNvSpPr txBox="1"/>
          <p:nvPr/>
        </p:nvSpPr>
        <p:spPr>
          <a:xfrm>
            <a:off x="8160947" y="1232646"/>
            <a:ext cx="3212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LOGO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454337D-D822-4344-BA10-EF60D3919987}"/>
              </a:ext>
            </a:extLst>
          </p:cNvPr>
          <p:cNvSpPr txBox="1"/>
          <p:nvPr/>
        </p:nvSpPr>
        <p:spPr>
          <a:xfrm>
            <a:off x="361974" y="4681936"/>
            <a:ext cx="5621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B2BCEAB-F1FA-40F2-B01F-29D15EC8DAAE}"/>
              </a:ext>
            </a:extLst>
          </p:cNvPr>
          <p:cNvSpPr txBox="1"/>
          <p:nvPr/>
        </p:nvSpPr>
        <p:spPr>
          <a:xfrm>
            <a:off x="6096000" y="4681936"/>
            <a:ext cx="5759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A4B6F9-4649-4439-988C-1A3F0621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008" y="1699342"/>
            <a:ext cx="2277661" cy="18341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E2E4FE1-1987-438E-881E-377594DF55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445" y="1758850"/>
            <a:ext cx="2357795" cy="17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 animBg="1"/>
      <p:bldP spid="17" grpId="0"/>
      <p:bldP spid="18" grpId="0" animBg="1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52549" y="186051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箭头: 环形 17">
            <a:extLst>
              <a:ext uri="{FF2B5EF4-FFF2-40B4-BE49-F238E27FC236}">
                <a16:creationId xmlns:a16="http://schemas.microsoft.com/office/drawing/2014/main" id="{1075F4F4-94C2-4618-A478-37A87309E013}"/>
              </a:ext>
            </a:extLst>
          </p:cNvPr>
          <p:cNvSpPr/>
          <p:nvPr/>
        </p:nvSpPr>
        <p:spPr>
          <a:xfrm>
            <a:off x="5036065" y="1257988"/>
            <a:ext cx="2356762" cy="235712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C83841"/>
          </a:solidFill>
          <a:ln>
            <a:noFill/>
          </a:ln>
          <a:effectLst>
            <a:outerShdw blurRad="2286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形状 22">
            <a:extLst>
              <a:ext uri="{FF2B5EF4-FFF2-40B4-BE49-F238E27FC236}">
                <a16:creationId xmlns:a16="http://schemas.microsoft.com/office/drawing/2014/main" id="{D32A6C84-4B21-401F-9299-FB6CB834BFE9}"/>
              </a:ext>
            </a:extLst>
          </p:cNvPr>
          <p:cNvSpPr/>
          <p:nvPr/>
        </p:nvSpPr>
        <p:spPr>
          <a:xfrm>
            <a:off x="4381483" y="2612328"/>
            <a:ext cx="2356762" cy="235712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2A5A8B"/>
          </a:solidFill>
          <a:ln>
            <a:noFill/>
          </a:ln>
          <a:effectLst>
            <a:outerShdw blurRad="2286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空心弧 23">
            <a:extLst>
              <a:ext uri="{FF2B5EF4-FFF2-40B4-BE49-F238E27FC236}">
                <a16:creationId xmlns:a16="http://schemas.microsoft.com/office/drawing/2014/main" id="{0AC88374-FC14-406A-BC1B-778D039096B7}"/>
              </a:ext>
            </a:extLst>
          </p:cNvPr>
          <p:cNvSpPr/>
          <p:nvPr/>
        </p:nvSpPr>
        <p:spPr>
          <a:xfrm>
            <a:off x="5203805" y="4128739"/>
            <a:ext cx="2024824" cy="2025635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C83841"/>
          </a:solidFill>
          <a:ln>
            <a:noFill/>
          </a:ln>
          <a:effectLst>
            <a:outerShdw blurRad="2286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university_273676">
            <a:extLst>
              <a:ext uri="{FF2B5EF4-FFF2-40B4-BE49-F238E27FC236}">
                <a16:creationId xmlns:a16="http://schemas.microsoft.com/office/drawing/2014/main" id="{D015A385-B292-486C-A84B-B9F418DC5517}"/>
              </a:ext>
            </a:extLst>
          </p:cNvPr>
          <p:cNvSpPr>
            <a:spLocks noChangeAspect="1"/>
          </p:cNvSpPr>
          <p:nvPr/>
        </p:nvSpPr>
        <p:spPr bwMode="auto">
          <a:xfrm>
            <a:off x="5909604" y="2132173"/>
            <a:ext cx="609685" cy="608750"/>
          </a:xfrm>
          <a:custGeom>
            <a:avLst/>
            <a:gdLst>
              <a:gd name="connsiteX0" fmla="*/ 519000 w 607639"/>
              <a:gd name="connsiteY0" fmla="*/ 379197 h 606708"/>
              <a:gd name="connsiteX1" fmla="*/ 455724 w 607639"/>
              <a:gd name="connsiteY1" fmla="*/ 442384 h 606708"/>
              <a:gd name="connsiteX2" fmla="*/ 455724 w 607639"/>
              <a:gd name="connsiteY2" fmla="*/ 518192 h 606708"/>
              <a:gd name="connsiteX3" fmla="*/ 468361 w 607639"/>
              <a:gd name="connsiteY3" fmla="*/ 530812 h 606708"/>
              <a:gd name="connsiteX4" fmla="*/ 569638 w 607639"/>
              <a:gd name="connsiteY4" fmla="*/ 530812 h 606708"/>
              <a:gd name="connsiteX5" fmla="*/ 582275 w 607639"/>
              <a:gd name="connsiteY5" fmla="*/ 518192 h 606708"/>
              <a:gd name="connsiteX6" fmla="*/ 582275 w 607639"/>
              <a:gd name="connsiteY6" fmla="*/ 442384 h 606708"/>
              <a:gd name="connsiteX7" fmla="*/ 519000 w 607639"/>
              <a:gd name="connsiteY7" fmla="*/ 379197 h 606708"/>
              <a:gd name="connsiteX8" fmla="*/ 88639 w 607639"/>
              <a:gd name="connsiteY8" fmla="*/ 379185 h 606708"/>
              <a:gd name="connsiteX9" fmla="*/ 25275 w 607639"/>
              <a:gd name="connsiteY9" fmla="*/ 442376 h 606708"/>
              <a:gd name="connsiteX10" fmla="*/ 25275 w 607639"/>
              <a:gd name="connsiteY10" fmla="*/ 518187 h 606708"/>
              <a:gd name="connsiteX11" fmla="*/ 38001 w 607639"/>
              <a:gd name="connsiteY11" fmla="*/ 530808 h 606708"/>
              <a:gd name="connsiteX12" fmla="*/ 139189 w 607639"/>
              <a:gd name="connsiteY12" fmla="*/ 530808 h 606708"/>
              <a:gd name="connsiteX13" fmla="*/ 151915 w 607639"/>
              <a:gd name="connsiteY13" fmla="*/ 518187 h 606708"/>
              <a:gd name="connsiteX14" fmla="*/ 151915 w 607639"/>
              <a:gd name="connsiteY14" fmla="*/ 442376 h 606708"/>
              <a:gd name="connsiteX15" fmla="*/ 88639 w 607639"/>
              <a:gd name="connsiteY15" fmla="*/ 379185 h 606708"/>
              <a:gd name="connsiteX16" fmla="*/ 303775 w 607639"/>
              <a:gd name="connsiteY16" fmla="*/ 328648 h 606708"/>
              <a:gd name="connsiteX17" fmla="*/ 253139 w 607639"/>
              <a:gd name="connsiteY17" fmla="*/ 379212 h 606708"/>
              <a:gd name="connsiteX18" fmla="*/ 253139 w 607639"/>
              <a:gd name="connsiteY18" fmla="*/ 467633 h 606708"/>
              <a:gd name="connsiteX19" fmla="*/ 265865 w 607639"/>
              <a:gd name="connsiteY19" fmla="*/ 480252 h 606708"/>
              <a:gd name="connsiteX20" fmla="*/ 341773 w 607639"/>
              <a:gd name="connsiteY20" fmla="*/ 480252 h 606708"/>
              <a:gd name="connsiteX21" fmla="*/ 354410 w 607639"/>
              <a:gd name="connsiteY21" fmla="*/ 467633 h 606708"/>
              <a:gd name="connsiteX22" fmla="*/ 354410 w 607639"/>
              <a:gd name="connsiteY22" fmla="*/ 379212 h 606708"/>
              <a:gd name="connsiteX23" fmla="*/ 303775 w 607639"/>
              <a:gd name="connsiteY23" fmla="*/ 328648 h 606708"/>
              <a:gd name="connsiteX24" fmla="*/ 170426 w 607639"/>
              <a:gd name="connsiteY24" fmla="*/ 224541 h 606708"/>
              <a:gd name="connsiteX25" fmla="*/ 177190 w 607639"/>
              <a:gd name="connsiteY25" fmla="*/ 235739 h 606708"/>
              <a:gd name="connsiteX26" fmla="*/ 177190 w 607639"/>
              <a:gd name="connsiteY26" fmla="*/ 593999 h 606708"/>
              <a:gd name="connsiteX27" fmla="*/ 164553 w 607639"/>
              <a:gd name="connsiteY27" fmla="*/ 606708 h 606708"/>
              <a:gd name="connsiteX28" fmla="*/ 12637 w 607639"/>
              <a:gd name="connsiteY28" fmla="*/ 606708 h 606708"/>
              <a:gd name="connsiteX29" fmla="*/ 0 w 607639"/>
              <a:gd name="connsiteY29" fmla="*/ 593999 h 606708"/>
              <a:gd name="connsiteX30" fmla="*/ 0 w 607639"/>
              <a:gd name="connsiteY30" fmla="*/ 341235 h 606708"/>
              <a:gd name="connsiteX31" fmla="*/ 712 w 607639"/>
              <a:gd name="connsiteY31" fmla="*/ 337947 h 606708"/>
              <a:gd name="connsiteX32" fmla="*/ 890 w 607639"/>
              <a:gd name="connsiteY32" fmla="*/ 336880 h 606708"/>
              <a:gd name="connsiteX33" fmla="*/ 4984 w 607639"/>
              <a:gd name="connsiteY33" fmla="*/ 331459 h 606708"/>
              <a:gd name="connsiteX34" fmla="*/ 5429 w 607639"/>
              <a:gd name="connsiteY34" fmla="*/ 330837 h 606708"/>
              <a:gd name="connsiteX35" fmla="*/ 157344 w 607639"/>
              <a:gd name="connsiteY35" fmla="*/ 225341 h 606708"/>
              <a:gd name="connsiteX36" fmla="*/ 170426 w 607639"/>
              <a:gd name="connsiteY36" fmla="*/ 224541 h 606708"/>
              <a:gd name="connsiteX37" fmla="*/ 437213 w 607639"/>
              <a:gd name="connsiteY37" fmla="*/ 224471 h 606708"/>
              <a:gd name="connsiteX38" fmla="*/ 450295 w 607639"/>
              <a:gd name="connsiteY38" fmla="*/ 225271 h 606708"/>
              <a:gd name="connsiteX39" fmla="*/ 602210 w 607639"/>
              <a:gd name="connsiteY39" fmla="*/ 330850 h 606708"/>
              <a:gd name="connsiteX40" fmla="*/ 602655 w 607639"/>
              <a:gd name="connsiteY40" fmla="*/ 331384 h 606708"/>
              <a:gd name="connsiteX41" fmla="*/ 606749 w 607639"/>
              <a:gd name="connsiteY41" fmla="*/ 336894 h 606708"/>
              <a:gd name="connsiteX42" fmla="*/ 606927 w 607639"/>
              <a:gd name="connsiteY42" fmla="*/ 337871 h 606708"/>
              <a:gd name="connsiteX43" fmla="*/ 607639 w 607639"/>
              <a:gd name="connsiteY43" fmla="*/ 341248 h 606708"/>
              <a:gd name="connsiteX44" fmla="*/ 607639 w 607639"/>
              <a:gd name="connsiteY44" fmla="*/ 593999 h 606708"/>
              <a:gd name="connsiteX45" fmla="*/ 594913 w 607639"/>
              <a:gd name="connsiteY45" fmla="*/ 606708 h 606708"/>
              <a:gd name="connsiteX46" fmla="*/ 443086 w 607639"/>
              <a:gd name="connsiteY46" fmla="*/ 606708 h 606708"/>
              <a:gd name="connsiteX47" fmla="*/ 430449 w 607639"/>
              <a:gd name="connsiteY47" fmla="*/ 593999 h 606708"/>
              <a:gd name="connsiteX48" fmla="*/ 430449 w 607639"/>
              <a:gd name="connsiteY48" fmla="*/ 235758 h 606708"/>
              <a:gd name="connsiteX49" fmla="*/ 437213 w 607639"/>
              <a:gd name="connsiteY49" fmla="*/ 224471 h 606708"/>
              <a:gd name="connsiteX50" fmla="*/ 303775 w 607639"/>
              <a:gd name="connsiteY50" fmla="*/ 126390 h 606708"/>
              <a:gd name="connsiteX51" fmla="*/ 253139 w 607639"/>
              <a:gd name="connsiteY51" fmla="*/ 176954 h 606708"/>
              <a:gd name="connsiteX52" fmla="*/ 253139 w 607639"/>
              <a:gd name="connsiteY52" fmla="*/ 265464 h 606708"/>
              <a:gd name="connsiteX53" fmla="*/ 265865 w 607639"/>
              <a:gd name="connsiteY53" fmla="*/ 278083 h 606708"/>
              <a:gd name="connsiteX54" fmla="*/ 341773 w 607639"/>
              <a:gd name="connsiteY54" fmla="*/ 278083 h 606708"/>
              <a:gd name="connsiteX55" fmla="*/ 354410 w 607639"/>
              <a:gd name="connsiteY55" fmla="*/ 265464 h 606708"/>
              <a:gd name="connsiteX56" fmla="*/ 354410 w 607639"/>
              <a:gd name="connsiteY56" fmla="*/ 176954 h 606708"/>
              <a:gd name="connsiteX57" fmla="*/ 303775 w 607639"/>
              <a:gd name="connsiteY57" fmla="*/ 126390 h 606708"/>
              <a:gd name="connsiteX58" fmla="*/ 300304 w 607639"/>
              <a:gd name="connsiteY58" fmla="*/ 467 h 606708"/>
              <a:gd name="connsiteX59" fmla="*/ 307245 w 607639"/>
              <a:gd name="connsiteY59" fmla="*/ 467 h 606708"/>
              <a:gd name="connsiteX60" fmla="*/ 395879 w 607639"/>
              <a:gd name="connsiteY60" fmla="*/ 25794 h 606708"/>
              <a:gd name="connsiteX61" fmla="*/ 405045 w 607639"/>
              <a:gd name="connsiteY61" fmla="*/ 37968 h 606708"/>
              <a:gd name="connsiteX62" fmla="*/ 405045 w 607639"/>
              <a:gd name="connsiteY62" fmla="*/ 594000 h 606708"/>
              <a:gd name="connsiteX63" fmla="*/ 392409 w 607639"/>
              <a:gd name="connsiteY63" fmla="*/ 606708 h 606708"/>
              <a:gd name="connsiteX64" fmla="*/ 215230 w 607639"/>
              <a:gd name="connsiteY64" fmla="*/ 606708 h 606708"/>
              <a:gd name="connsiteX65" fmla="*/ 202593 w 607639"/>
              <a:gd name="connsiteY65" fmla="*/ 594000 h 606708"/>
              <a:gd name="connsiteX66" fmla="*/ 202593 w 607639"/>
              <a:gd name="connsiteY66" fmla="*/ 37968 h 606708"/>
              <a:gd name="connsiteX67" fmla="*/ 211759 w 607639"/>
              <a:gd name="connsiteY67" fmla="*/ 25794 h 60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639" h="606708">
                <a:moveTo>
                  <a:pt x="519000" y="379197"/>
                </a:moveTo>
                <a:cubicBezTo>
                  <a:pt x="484113" y="379197"/>
                  <a:pt x="455724" y="407547"/>
                  <a:pt x="455724" y="442384"/>
                </a:cubicBezTo>
                <a:lnTo>
                  <a:pt x="455724" y="518192"/>
                </a:lnTo>
                <a:cubicBezTo>
                  <a:pt x="455724" y="525213"/>
                  <a:pt x="461420" y="530812"/>
                  <a:pt x="468361" y="530812"/>
                </a:cubicBezTo>
                <a:lnTo>
                  <a:pt x="569638" y="530812"/>
                </a:lnTo>
                <a:cubicBezTo>
                  <a:pt x="576669" y="530812"/>
                  <a:pt x="582275" y="525213"/>
                  <a:pt x="582275" y="518192"/>
                </a:cubicBezTo>
                <a:lnTo>
                  <a:pt x="582275" y="442384"/>
                </a:lnTo>
                <a:cubicBezTo>
                  <a:pt x="582275" y="407547"/>
                  <a:pt x="553886" y="379197"/>
                  <a:pt x="519000" y="379197"/>
                </a:cubicBezTo>
                <a:close/>
                <a:moveTo>
                  <a:pt x="88639" y="379185"/>
                </a:moveTo>
                <a:cubicBezTo>
                  <a:pt x="53753" y="379185"/>
                  <a:pt x="25275" y="407537"/>
                  <a:pt x="25275" y="442376"/>
                </a:cubicBezTo>
                <a:lnTo>
                  <a:pt x="25275" y="518187"/>
                </a:lnTo>
                <a:cubicBezTo>
                  <a:pt x="25275" y="525209"/>
                  <a:pt x="30970" y="530808"/>
                  <a:pt x="38001" y="530808"/>
                </a:cubicBezTo>
                <a:lnTo>
                  <a:pt x="139189" y="530808"/>
                </a:lnTo>
                <a:cubicBezTo>
                  <a:pt x="146219" y="530808"/>
                  <a:pt x="151915" y="525209"/>
                  <a:pt x="151915" y="518187"/>
                </a:cubicBezTo>
                <a:lnTo>
                  <a:pt x="151915" y="442376"/>
                </a:lnTo>
                <a:cubicBezTo>
                  <a:pt x="151915" y="407537"/>
                  <a:pt x="123526" y="379185"/>
                  <a:pt x="88639" y="379185"/>
                </a:cubicBezTo>
                <a:close/>
                <a:moveTo>
                  <a:pt x="303775" y="328648"/>
                </a:moveTo>
                <a:cubicBezTo>
                  <a:pt x="275921" y="328648"/>
                  <a:pt x="253139" y="351308"/>
                  <a:pt x="253139" y="379212"/>
                </a:cubicBezTo>
                <a:lnTo>
                  <a:pt x="253139" y="467633"/>
                </a:lnTo>
                <a:cubicBezTo>
                  <a:pt x="253139" y="474654"/>
                  <a:pt x="258835" y="480252"/>
                  <a:pt x="265865" y="480252"/>
                </a:cubicBezTo>
                <a:lnTo>
                  <a:pt x="341773" y="480252"/>
                </a:lnTo>
                <a:cubicBezTo>
                  <a:pt x="348804" y="480252"/>
                  <a:pt x="354410" y="474654"/>
                  <a:pt x="354410" y="467633"/>
                </a:cubicBezTo>
                <a:lnTo>
                  <a:pt x="354410" y="379212"/>
                </a:lnTo>
                <a:cubicBezTo>
                  <a:pt x="354410" y="351308"/>
                  <a:pt x="331717" y="328648"/>
                  <a:pt x="303775" y="328648"/>
                </a:cubicBezTo>
                <a:close/>
                <a:moveTo>
                  <a:pt x="170426" y="224541"/>
                </a:moveTo>
                <a:cubicBezTo>
                  <a:pt x="174609" y="226674"/>
                  <a:pt x="177190" y="231029"/>
                  <a:pt x="177190" y="235739"/>
                </a:cubicBezTo>
                <a:lnTo>
                  <a:pt x="177190" y="593999"/>
                </a:lnTo>
                <a:cubicBezTo>
                  <a:pt x="177190" y="601020"/>
                  <a:pt x="171494" y="606708"/>
                  <a:pt x="164553" y="606708"/>
                </a:cubicBezTo>
                <a:lnTo>
                  <a:pt x="12637" y="606708"/>
                </a:lnTo>
                <a:cubicBezTo>
                  <a:pt x="5696" y="606708"/>
                  <a:pt x="0" y="601020"/>
                  <a:pt x="0" y="593999"/>
                </a:cubicBezTo>
                <a:lnTo>
                  <a:pt x="0" y="341235"/>
                </a:lnTo>
                <a:cubicBezTo>
                  <a:pt x="0" y="340080"/>
                  <a:pt x="356" y="339013"/>
                  <a:pt x="712" y="337947"/>
                </a:cubicBezTo>
                <a:cubicBezTo>
                  <a:pt x="801" y="337591"/>
                  <a:pt x="801" y="337236"/>
                  <a:pt x="890" y="336880"/>
                </a:cubicBezTo>
                <a:cubicBezTo>
                  <a:pt x="1691" y="334658"/>
                  <a:pt x="3204" y="332881"/>
                  <a:pt x="4984" y="331459"/>
                </a:cubicBezTo>
                <a:cubicBezTo>
                  <a:pt x="5162" y="331281"/>
                  <a:pt x="5251" y="331015"/>
                  <a:pt x="5429" y="330837"/>
                </a:cubicBezTo>
                <a:lnTo>
                  <a:pt x="157344" y="225341"/>
                </a:lnTo>
                <a:cubicBezTo>
                  <a:pt x="161171" y="222675"/>
                  <a:pt x="166243" y="222408"/>
                  <a:pt x="170426" y="224541"/>
                </a:cubicBezTo>
                <a:close/>
                <a:moveTo>
                  <a:pt x="437213" y="224471"/>
                </a:moveTo>
                <a:cubicBezTo>
                  <a:pt x="441396" y="222338"/>
                  <a:pt x="446468" y="222605"/>
                  <a:pt x="450295" y="225271"/>
                </a:cubicBezTo>
                <a:lnTo>
                  <a:pt x="602210" y="330850"/>
                </a:lnTo>
                <a:cubicBezTo>
                  <a:pt x="602388" y="330939"/>
                  <a:pt x="602388" y="331295"/>
                  <a:pt x="602655" y="331384"/>
                </a:cubicBezTo>
                <a:cubicBezTo>
                  <a:pt x="604435" y="332894"/>
                  <a:pt x="605948" y="334672"/>
                  <a:pt x="606749" y="336894"/>
                </a:cubicBezTo>
                <a:cubicBezTo>
                  <a:pt x="606838" y="337249"/>
                  <a:pt x="606838" y="337516"/>
                  <a:pt x="606927" y="337871"/>
                </a:cubicBezTo>
                <a:cubicBezTo>
                  <a:pt x="607194" y="339027"/>
                  <a:pt x="607639" y="340093"/>
                  <a:pt x="607639" y="341248"/>
                </a:cubicBezTo>
                <a:lnTo>
                  <a:pt x="607639" y="593999"/>
                </a:lnTo>
                <a:cubicBezTo>
                  <a:pt x="607639" y="601020"/>
                  <a:pt x="601943" y="606708"/>
                  <a:pt x="594913" y="606708"/>
                </a:cubicBezTo>
                <a:lnTo>
                  <a:pt x="443086" y="606708"/>
                </a:lnTo>
                <a:cubicBezTo>
                  <a:pt x="436056" y="606708"/>
                  <a:pt x="430449" y="601020"/>
                  <a:pt x="430449" y="593999"/>
                </a:cubicBezTo>
                <a:lnTo>
                  <a:pt x="430449" y="235758"/>
                </a:lnTo>
                <a:cubicBezTo>
                  <a:pt x="430449" y="231047"/>
                  <a:pt x="433030" y="226693"/>
                  <a:pt x="437213" y="224471"/>
                </a:cubicBezTo>
                <a:close/>
                <a:moveTo>
                  <a:pt x="303775" y="126390"/>
                </a:moveTo>
                <a:cubicBezTo>
                  <a:pt x="275921" y="126390"/>
                  <a:pt x="253139" y="149050"/>
                  <a:pt x="253139" y="176954"/>
                </a:cubicBezTo>
                <a:lnTo>
                  <a:pt x="253139" y="265464"/>
                </a:lnTo>
                <a:cubicBezTo>
                  <a:pt x="253139" y="272396"/>
                  <a:pt x="258835" y="278083"/>
                  <a:pt x="265865" y="278083"/>
                </a:cubicBezTo>
                <a:lnTo>
                  <a:pt x="341773" y="278083"/>
                </a:lnTo>
                <a:cubicBezTo>
                  <a:pt x="348804" y="278083"/>
                  <a:pt x="354410" y="272396"/>
                  <a:pt x="354410" y="265464"/>
                </a:cubicBezTo>
                <a:lnTo>
                  <a:pt x="354410" y="176954"/>
                </a:lnTo>
                <a:cubicBezTo>
                  <a:pt x="354410" y="149050"/>
                  <a:pt x="331717" y="126390"/>
                  <a:pt x="303775" y="126390"/>
                </a:cubicBezTo>
                <a:close/>
                <a:moveTo>
                  <a:pt x="300304" y="467"/>
                </a:moveTo>
                <a:cubicBezTo>
                  <a:pt x="302618" y="-155"/>
                  <a:pt x="305020" y="-155"/>
                  <a:pt x="307245" y="467"/>
                </a:cubicBezTo>
                <a:lnTo>
                  <a:pt x="395879" y="25794"/>
                </a:lnTo>
                <a:cubicBezTo>
                  <a:pt x="401308" y="27304"/>
                  <a:pt x="405045" y="32281"/>
                  <a:pt x="405045" y="37968"/>
                </a:cubicBezTo>
                <a:lnTo>
                  <a:pt x="405045" y="594000"/>
                </a:lnTo>
                <a:cubicBezTo>
                  <a:pt x="405045" y="601021"/>
                  <a:pt x="399350" y="606708"/>
                  <a:pt x="392409" y="606708"/>
                </a:cubicBezTo>
                <a:lnTo>
                  <a:pt x="215230" y="606708"/>
                </a:lnTo>
                <a:cubicBezTo>
                  <a:pt x="208199" y="606708"/>
                  <a:pt x="202593" y="601021"/>
                  <a:pt x="202593" y="594000"/>
                </a:cubicBezTo>
                <a:lnTo>
                  <a:pt x="202593" y="37968"/>
                </a:lnTo>
                <a:cubicBezTo>
                  <a:pt x="202593" y="32281"/>
                  <a:pt x="206331" y="27304"/>
                  <a:pt x="211759" y="25794"/>
                </a:cubicBezTo>
                <a:close/>
              </a:path>
            </a:pathLst>
          </a:custGeom>
          <a:solidFill>
            <a:srgbClr val="C8384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on-bulb_72416">
            <a:extLst>
              <a:ext uri="{FF2B5EF4-FFF2-40B4-BE49-F238E27FC236}">
                <a16:creationId xmlns:a16="http://schemas.microsoft.com/office/drawing/2014/main" id="{2F07178E-75D1-46AB-9B90-5718AA0DAE3F}"/>
              </a:ext>
            </a:extLst>
          </p:cNvPr>
          <p:cNvSpPr>
            <a:spLocks noChangeAspect="1"/>
          </p:cNvSpPr>
          <p:nvPr/>
        </p:nvSpPr>
        <p:spPr bwMode="auto">
          <a:xfrm>
            <a:off x="5277906" y="3486046"/>
            <a:ext cx="563916" cy="609685"/>
          </a:xfrm>
          <a:custGeom>
            <a:avLst/>
            <a:gdLst>
              <a:gd name="connsiteX0" fmla="*/ 236041 w 559936"/>
              <a:gd name="connsiteY0" fmla="*/ 543142 h 605381"/>
              <a:gd name="connsiteX1" fmla="*/ 324036 w 559936"/>
              <a:gd name="connsiteY1" fmla="*/ 543142 h 605381"/>
              <a:gd name="connsiteX2" fmla="*/ 324036 w 559936"/>
              <a:gd name="connsiteY2" fmla="*/ 561469 h 605381"/>
              <a:gd name="connsiteX3" fmla="*/ 280038 w 559936"/>
              <a:gd name="connsiteY3" fmla="*/ 605381 h 605381"/>
              <a:gd name="connsiteX4" fmla="*/ 236041 w 559936"/>
              <a:gd name="connsiteY4" fmla="*/ 561469 h 605381"/>
              <a:gd name="connsiteX5" fmla="*/ 442809 w 559936"/>
              <a:gd name="connsiteY5" fmla="*/ 259187 h 605381"/>
              <a:gd name="connsiteX6" fmla="*/ 539582 w 559936"/>
              <a:gd name="connsiteY6" fmla="*/ 259187 h 605381"/>
              <a:gd name="connsiteX7" fmla="*/ 559936 w 559936"/>
              <a:gd name="connsiteY7" fmla="*/ 279510 h 605381"/>
              <a:gd name="connsiteX8" fmla="*/ 539582 w 559936"/>
              <a:gd name="connsiteY8" fmla="*/ 299833 h 605381"/>
              <a:gd name="connsiteX9" fmla="*/ 442809 w 559936"/>
              <a:gd name="connsiteY9" fmla="*/ 299833 h 605381"/>
              <a:gd name="connsiteX10" fmla="*/ 422545 w 559936"/>
              <a:gd name="connsiteY10" fmla="*/ 279510 h 605381"/>
              <a:gd name="connsiteX11" fmla="*/ 442809 w 559936"/>
              <a:gd name="connsiteY11" fmla="*/ 259187 h 605381"/>
              <a:gd name="connsiteX12" fmla="*/ 20361 w 559936"/>
              <a:gd name="connsiteY12" fmla="*/ 259187 h 605381"/>
              <a:gd name="connsiteX13" fmla="*/ 117170 w 559936"/>
              <a:gd name="connsiteY13" fmla="*/ 259187 h 605381"/>
              <a:gd name="connsiteX14" fmla="*/ 137532 w 559936"/>
              <a:gd name="connsiteY14" fmla="*/ 279510 h 605381"/>
              <a:gd name="connsiteX15" fmla="*/ 117170 w 559936"/>
              <a:gd name="connsiteY15" fmla="*/ 299833 h 605381"/>
              <a:gd name="connsiteX16" fmla="*/ 20361 w 559936"/>
              <a:gd name="connsiteY16" fmla="*/ 299833 h 605381"/>
              <a:gd name="connsiteX17" fmla="*/ 0 w 559936"/>
              <a:gd name="connsiteY17" fmla="*/ 279510 h 605381"/>
              <a:gd name="connsiteX18" fmla="*/ 20361 w 559936"/>
              <a:gd name="connsiteY18" fmla="*/ 259187 h 605381"/>
              <a:gd name="connsiteX19" fmla="*/ 280038 w 559936"/>
              <a:gd name="connsiteY19" fmla="*/ 155032 h 605381"/>
              <a:gd name="connsiteX20" fmla="*/ 406174 w 559936"/>
              <a:gd name="connsiteY20" fmla="*/ 280982 h 605381"/>
              <a:gd name="connsiteX21" fmla="*/ 372641 w 559936"/>
              <a:gd name="connsiteY21" fmla="*/ 383249 h 605381"/>
              <a:gd name="connsiteX22" fmla="*/ 327839 w 559936"/>
              <a:gd name="connsiteY22" fmla="*/ 494862 h 605381"/>
              <a:gd name="connsiteX23" fmla="*/ 324658 w 559936"/>
              <a:gd name="connsiteY23" fmla="*/ 513646 h 605381"/>
              <a:gd name="connsiteX24" fmla="*/ 235418 w 559936"/>
              <a:gd name="connsiteY24" fmla="*/ 513646 h 605381"/>
              <a:gd name="connsiteX25" fmla="*/ 232147 w 559936"/>
              <a:gd name="connsiteY25" fmla="*/ 494953 h 605381"/>
              <a:gd name="connsiteX26" fmla="*/ 187436 w 559936"/>
              <a:gd name="connsiteY26" fmla="*/ 383249 h 605381"/>
              <a:gd name="connsiteX27" fmla="*/ 153903 w 559936"/>
              <a:gd name="connsiteY27" fmla="*/ 280982 h 605381"/>
              <a:gd name="connsiteX28" fmla="*/ 280038 w 559936"/>
              <a:gd name="connsiteY28" fmla="*/ 155032 h 605381"/>
              <a:gd name="connsiteX29" fmla="*/ 463559 w 559936"/>
              <a:gd name="connsiteY29" fmla="*/ 75927 h 605381"/>
              <a:gd name="connsiteX30" fmla="*/ 477916 w 559936"/>
              <a:gd name="connsiteY30" fmla="*/ 81849 h 605381"/>
              <a:gd name="connsiteX31" fmla="*/ 477916 w 559936"/>
              <a:gd name="connsiteY31" fmla="*/ 110620 h 605381"/>
              <a:gd name="connsiteX32" fmla="*/ 409580 w 559936"/>
              <a:gd name="connsiteY32" fmla="*/ 178962 h 605381"/>
              <a:gd name="connsiteX33" fmla="*/ 395131 w 559936"/>
              <a:gd name="connsiteY33" fmla="*/ 184952 h 605381"/>
              <a:gd name="connsiteX34" fmla="*/ 380773 w 559936"/>
              <a:gd name="connsiteY34" fmla="*/ 178962 h 605381"/>
              <a:gd name="connsiteX35" fmla="*/ 380773 w 559936"/>
              <a:gd name="connsiteY35" fmla="*/ 150191 h 605381"/>
              <a:gd name="connsiteX36" fmla="*/ 449201 w 559936"/>
              <a:gd name="connsiteY36" fmla="*/ 81849 h 605381"/>
              <a:gd name="connsiteX37" fmla="*/ 463559 w 559936"/>
              <a:gd name="connsiteY37" fmla="*/ 75927 h 605381"/>
              <a:gd name="connsiteX38" fmla="*/ 96459 w 559936"/>
              <a:gd name="connsiteY38" fmla="*/ 75927 h 605381"/>
              <a:gd name="connsiteX39" fmla="*/ 110823 w 559936"/>
              <a:gd name="connsiteY39" fmla="*/ 81849 h 605381"/>
              <a:gd name="connsiteX40" fmla="*/ 179280 w 559936"/>
              <a:gd name="connsiteY40" fmla="*/ 150191 h 605381"/>
              <a:gd name="connsiteX41" fmla="*/ 179280 w 559936"/>
              <a:gd name="connsiteY41" fmla="*/ 178962 h 605381"/>
              <a:gd name="connsiteX42" fmla="*/ 164916 w 559936"/>
              <a:gd name="connsiteY42" fmla="*/ 184952 h 605381"/>
              <a:gd name="connsiteX43" fmla="*/ 150552 w 559936"/>
              <a:gd name="connsiteY43" fmla="*/ 178962 h 605381"/>
              <a:gd name="connsiteX44" fmla="*/ 82094 w 559936"/>
              <a:gd name="connsiteY44" fmla="*/ 110620 h 605381"/>
              <a:gd name="connsiteX45" fmla="*/ 82094 w 559936"/>
              <a:gd name="connsiteY45" fmla="*/ 81849 h 605381"/>
              <a:gd name="connsiteX46" fmla="*/ 96459 w 559936"/>
              <a:gd name="connsiteY46" fmla="*/ 75927 h 605381"/>
              <a:gd name="connsiteX47" fmla="*/ 280038 w 559936"/>
              <a:gd name="connsiteY47" fmla="*/ 0 h 605381"/>
              <a:gd name="connsiteX48" fmla="*/ 300396 w 559936"/>
              <a:gd name="connsiteY48" fmla="*/ 20330 h 605381"/>
              <a:gd name="connsiteX49" fmla="*/ 300396 w 559936"/>
              <a:gd name="connsiteY49" fmla="*/ 116990 h 605381"/>
              <a:gd name="connsiteX50" fmla="*/ 280038 w 559936"/>
              <a:gd name="connsiteY50" fmla="*/ 137320 h 605381"/>
              <a:gd name="connsiteX51" fmla="*/ 259680 w 559936"/>
              <a:gd name="connsiteY51" fmla="*/ 116990 h 605381"/>
              <a:gd name="connsiteX52" fmla="*/ 259680 w 559936"/>
              <a:gd name="connsiteY52" fmla="*/ 20330 h 605381"/>
              <a:gd name="connsiteX53" fmla="*/ 280038 w 559936"/>
              <a:gd name="connsiteY53" fmla="*/ 0 h 60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59936" h="605381">
                <a:moveTo>
                  <a:pt x="236041" y="543142"/>
                </a:moveTo>
                <a:lnTo>
                  <a:pt x="324036" y="543142"/>
                </a:lnTo>
                <a:lnTo>
                  <a:pt x="324036" y="561469"/>
                </a:lnTo>
                <a:cubicBezTo>
                  <a:pt x="324036" y="585784"/>
                  <a:pt x="304310" y="605381"/>
                  <a:pt x="280038" y="605381"/>
                </a:cubicBezTo>
                <a:cubicBezTo>
                  <a:pt x="255676" y="605381"/>
                  <a:pt x="236041" y="585693"/>
                  <a:pt x="236041" y="561469"/>
                </a:cubicBezTo>
                <a:close/>
                <a:moveTo>
                  <a:pt x="442809" y="259187"/>
                </a:moveTo>
                <a:lnTo>
                  <a:pt x="539582" y="259187"/>
                </a:lnTo>
                <a:cubicBezTo>
                  <a:pt x="550850" y="259187"/>
                  <a:pt x="559936" y="268350"/>
                  <a:pt x="559936" y="279510"/>
                </a:cubicBezTo>
                <a:cubicBezTo>
                  <a:pt x="559936" y="290760"/>
                  <a:pt x="550850" y="299833"/>
                  <a:pt x="539582" y="299833"/>
                </a:cubicBezTo>
                <a:lnTo>
                  <a:pt x="442809" y="299833"/>
                </a:lnTo>
                <a:cubicBezTo>
                  <a:pt x="431632" y="299833"/>
                  <a:pt x="422545" y="290760"/>
                  <a:pt x="422545" y="279510"/>
                </a:cubicBezTo>
                <a:cubicBezTo>
                  <a:pt x="422545" y="268350"/>
                  <a:pt x="431632" y="259187"/>
                  <a:pt x="442809" y="259187"/>
                </a:cubicBezTo>
                <a:close/>
                <a:moveTo>
                  <a:pt x="20361" y="259187"/>
                </a:moveTo>
                <a:lnTo>
                  <a:pt x="117170" y="259187"/>
                </a:lnTo>
                <a:cubicBezTo>
                  <a:pt x="128442" y="259187"/>
                  <a:pt x="137532" y="268350"/>
                  <a:pt x="137532" y="279510"/>
                </a:cubicBezTo>
                <a:cubicBezTo>
                  <a:pt x="137532" y="290760"/>
                  <a:pt x="128442" y="299833"/>
                  <a:pt x="117170" y="299833"/>
                </a:cubicBezTo>
                <a:lnTo>
                  <a:pt x="20361" y="299833"/>
                </a:lnTo>
                <a:cubicBezTo>
                  <a:pt x="9090" y="299833"/>
                  <a:pt x="0" y="290760"/>
                  <a:pt x="0" y="279510"/>
                </a:cubicBezTo>
                <a:cubicBezTo>
                  <a:pt x="0" y="268350"/>
                  <a:pt x="9090" y="259187"/>
                  <a:pt x="20361" y="259187"/>
                </a:cubicBezTo>
                <a:close/>
                <a:moveTo>
                  <a:pt x="280038" y="155032"/>
                </a:moveTo>
                <a:cubicBezTo>
                  <a:pt x="349740" y="155032"/>
                  <a:pt x="406174" y="211383"/>
                  <a:pt x="406174" y="280982"/>
                </a:cubicBezTo>
                <a:cubicBezTo>
                  <a:pt x="406174" y="314013"/>
                  <a:pt x="393452" y="352215"/>
                  <a:pt x="372641" y="383249"/>
                </a:cubicBezTo>
                <a:cubicBezTo>
                  <a:pt x="349922" y="417096"/>
                  <a:pt x="334836" y="454754"/>
                  <a:pt x="327839" y="494862"/>
                </a:cubicBezTo>
                <a:lnTo>
                  <a:pt x="324658" y="513646"/>
                </a:lnTo>
                <a:lnTo>
                  <a:pt x="235418" y="513646"/>
                </a:lnTo>
                <a:lnTo>
                  <a:pt x="232147" y="494953"/>
                </a:lnTo>
                <a:cubicBezTo>
                  <a:pt x="225331" y="455117"/>
                  <a:pt x="209882" y="416824"/>
                  <a:pt x="187436" y="383249"/>
                </a:cubicBezTo>
                <a:cubicBezTo>
                  <a:pt x="166625" y="352215"/>
                  <a:pt x="153903" y="313922"/>
                  <a:pt x="153903" y="280982"/>
                </a:cubicBezTo>
                <a:cubicBezTo>
                  <a:pt x="153903" y="211383"/>
                  <a:pt x="210337" y="155032"/>
                  <a:pt x="280038" y="155032"/>
                </a:cubicBezTo>
                <a:close/>
                <a:moveTo>
                  <a:pt x="463559" y="75927"/>
                </a:moveTo>
                <a:cubicBezTo>
                  <a:pt x="468761" y="75927"/>
                  <a:pt x="473963" y="77901"/>
                  <a:pt x="477916" y="81849"/>
                </a:cubicBezTo>
                <a:cubicBezTo>
                  <a:pt x="485913" y="89836"/>
                  <a:pt x="485913" y="102724"/>
                  <a:pt x="477916" y="110620"/>
                </a:cubicBezTo>
                <a:lnTo>
                  <a:pt x="409580" y="178962"/>
                </a:lnTo>
                <a:cubicBezTo>
                  <a:pt x="405582" y="182955"/>
                  <a:pt x="400402" y="184952"/>
                  <a:pt x="395131" y="184952"/>
                </a:cubicBezTo>
                <a:cubicBezTo>
                  <a:pt x="389951" y="184952"/>
                  <a:pt x="384772" y="182955"/>
                  <a:pt x="380773" y="178962"/>
                </a:cubicBezTo>
                <a:cubicBezTo>
                  <a:pt x="372867" y="171066"/>
                  <a:pt x="372867" y="158178"/>
                  <a:pt x="380773" y="150191"/>
                </a:cubicBezTo>
                <a:lnTo>
                  <a:pt x="449201" y="81849"/>
                </a:lnTo>
                <a:cubicBezTo>
                  <a:pt x="453154" y="77901"/>
                  <a:pt x="458356" y="75927"/>
                  <a:pt x="463559" y="75927"/>
                </a:cubicBezTo>
                <a:close/>
                <a:moveTo>
                  <a:pt x="96459" y="75927"/>
                </a:moveTo>
                <a:cubicBezTo>
                  <a:pt x="101663" y="75927"/>
                  <a:pt x="106868" y="77901"/>
                  <a:pt x="110823" y="81849"/>
                </a:cubicBezTo>
                <a:lnTo>
                  <a:pt x="179280" y="150191"/>
                </a:lnTo>
                <a:cubicBezTo>
                  <a:pt x="187281" y="158178"/>
                  <a:pt x="187281" y="171066"/>
                  <a:pt x="179280" y="178962"/>
                </a:cubicBezTo>
                <a:cubicBezTo>
                  <a:pt x="175371" y="182955"/>
                  <a:pt x="170098" y="184952"/>
                  <a:pt x="164916" y="184952"/>
                </a:cubicBezTo>
                <a:cubicBezTo>
                  <a:pt x="159734" y="184952"/>
                  <a:pt x="154552" y="182955"/>
                  <a:pt x="150552" y="178962"/>
                </a:cubicBezTo>
                <a:lnTo>
                  <a:pt x="82094" y="110620"/>
                </a:lnTo>
                <a:cubicBezTo>
                  <a:pt x="74094" y="102724"/>
                  <a:pt x="74094" y="89836"/>
                  <a:pt x="82094" y="81849"/>
                </a:cubicBezTo>
                <a:cubicBezTo>
                  <a:pt x="86049" y="77901"/>
                  <a:pt x="91254" y="75927"/>
                  <a:pt x="96459" y="75927"/>
                </a:cubicBezTo>
                <a:close/>
                <a:moveTo>
                  <a:pt x="280038" y="0"/>
                </a:moveTo>
                <a:cubicBezTo>
                  <a:pt x="291216" y="0"/>
                  <a:pt x="300396" y="9076"/>
                  <a:pt x="300396" y="20330"/>
                </a:cubicBezTo>
                <a:lnTo>
                  <a:pt x="300396" y="116990"/>
                </a:lnTo>
                <a:cubicBezTo>
                  <a:pt x="300396" y="128244"/>
                  <a:pt x="291216" y="137320"/>
                  <a:pt x="280038" y="137320"/>
                </a:cubicBezTo>
                <a:cubicBezTo>
                  <a:pt x="268768" y="137320"/>
                  <a:pt x="259680" y="128244"/>
                  <a:pt x="259680" y="116990"/>
                </a:cubicBezTo>
                <a:lnTo>
                  <a:pt x="259680" y="20330"/>
                </a:lnTo>
                <a:cubicBezTo>
                  <a:pt x="259680" y="9076"/>
                  <a:pt x="268768" y="0"/>
                  <a:pt x="280038" y="0"/>
                </a:cubicBezTo>
                <a:close/>
              </a:path>
            </a:pathLst>
          </a:custGeom>
          <a:solidFill>
            <a:srgbClr val="2A5A8B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office-block_273644">
            <a:extLst>
              <a:ext uri="{FF2B5EF4-FFF2-40B4-BE49-F238E27FC236}">
                <a16:creationId xmlns:a16="http://schemas.microsoft.com/office/drawing/2014/main" id="{054C208E-576C-4C57-A5DF-F4BFC22E00F8}"/>
              </a:ext>
            </a:extLst>
          </p:cNvPr>
          <p:cNvSpPr>
            <a:spLocks noChangeAspect="1"/>
          </p:cNvSpPr>
          <p:nvPr/>
        </p:nvSpPr>
        <p:spPr bwMode="auto">
          <a:xfrm>
            <a:off x="5975194" y="4836714"/>
            <a:ext cx="482046" cy="609685"/>
          </a:xfrm>
          <a:custGeom>
            <a:avLst/>
            <a:gdLst>
              <a:gd name="T0" fmla="*/ 4836 w 5390"/>
              <a:gd name="T1" fmla="*/ 711 h 6827"/>
              <a:gd name="T2" fmla="*/ 4267 w 5390"/>
              <a:gd name="T3" fmla="*/ 142 h 6827"/>
              <a:gd name="T4" fmla="*/ 1138 w 5390"/>
              <a:gd name="T5" fmla="*/ 142 h 6827"/>
              <a:gd name="T6" fmla="*/ 569 w 5390"/>
              <a:gd name="T7" fmla="*/ 711 h 6827"/>
              <a:gd name="T8" fmla="*/ 0 w 5390"/>
              <a:gd name="T9" fmla="*/ 6684 h 6827"/>
              <a:gd name="T10" fmla="*/ 1992 w 5390"/>
              <a:gd name="T11" fmla="*/ 6684 h 6827"/>
              <a:gd name="T12" fmla="*/ 3414 w 5390"/>
              <a:gd name="T13" fmla="*/ 6684 h 6827"/>
              <a:gd name="T14" fmla="*/ 5390 w 5390"/>
              <a:gd name="T15" fmla="*/ 6684 h 6827"/>
              <a:gd name="T16" fmla="*/ 1849 w 5390"/>
              <a:gd name="T17" fmla="*/ 5404 h 6827"/>
              <a:gd name="T18" fmla="*/ 1138 w 5390"/>
              <a:gd name="T19" fmla="*/ 4693 h 6827"/>
              <a:gd name="T20" fmla="*/ 1992 w 5390"/>
              <a:gd name="T21" fmla="*/ 4693 h 6827"/>
              <a:gd name="T22" fmla="*/ 1849 w 5390"/>
              <a:gd name="T23" fmla="*/ 4267 h 6827"/>
              <a:gd name="T24" fmla="*/ 1138 w 5390"/>
              <a:gd name="T25" fmla="*/ 3556 h 6827"/>
              <a:gd name="T26" fmla="*/ 1992 w 5390"/>
              <a:gd name="T27" fmla="*/ 3556 h 6827"/>
              <a:gd name="T28" fmla="*/ 1849 w 5390"/>
              <a:gd name="T29" fmla="*/ 3129 h 6827"/>
              <a:gd name="T30" fmla="*/ 1138 w 5390"/>
              <a:gd name="T31" fmla="*/ 2418 h 6827"/>
              <a:gd name="T32" fmla="*/ 1992 w 5390"/>
              <a:gd name="T33" fmla="*/ 2418 h 6827"/>
              <a:gd name="T34" fmla="*/ 1849 w 5390"/>
              <a:gd name="T35" fmla="*/ 1991 h 6827"/>
              <a:gd name="T36" fmla="*/ 1138 w 5390"/>
              <a:gd name="T37" fmla="*/ 1280 h 6827"/>
              <a:gd name="T38" fmla="*/ 1992 w 5390"/>
              <a:gd name="T39" fmla="*/ 1280 h 6827"/>
              <a:gd name="T40" fmla="*/ 2987 w 5390"/>
              <a:gd name="T41" fmla="*/ 5404 h 6827"/>
              <a:gd name="T42" fmla="*/ 2276 w 5390"/>
              <a:gd name="T43" fmla="*/ 4693 h 6827"/>
              <a:gd name="T44" fmla="*/ 3129 w 5390"/>
              <a:gd name="T45" fmla="*/ 4693 h 6827"/>
              <a:gd name="T46" fmla="*/ 2987 w 5390"/>
              <a:gd name="T47" fmla="*/ 4267 h 6827"/>
              <a:gd name="T48" fmla="*/ 2276 w 5390"/>
              <a:gd name="T49" fmla="*/ 3556 h 6827"/>
              <a:gd name="T50" fmla="*/ 3129 w 5390"/>
              <a:gd name="T51" fmla="*/ 3556 h 6827"/>
              <a:gd name="T52" fmla="*/ 2987 w 5390"/>
              <a:gd name="T53" fmla="*/ 3129 h 6827"/>
              <a:gd name="T54" fmla="*/ 2276 w 5390"/>
              <a:gd name="T55" fmla="*/ 2418 h 6827"/>
              <a:gd name="T56" fmla="*/ 3129 w 5390"/>
              <a:gd name="T57" fmla="*/ 2418 h 6827"/>
              <a:gd name="T58" fmla="*/ 2987 w 5390"/>
              <a:gd name="T59" fmla="*/ 1991 h 6827"/>
              <a:gd name="T60" fmla="*/ 2276 w 5390"/>
              <a:gd name="T61" fmla="*/ 1280 h 6827"/>
              <a:gd name="T62" fmla="*/ 3129 w 5390"/>
              <a:gd name="T63" fmla="*/ 1280 h 6827"/>
              <a:gd name="T64" fmla="*/ 4125 w 5390"/>
              <a:gd name="T65" fmla="*/ 5404 h 6827"/>
              <a:gd name="T66" fmla="*/ 3414 w 5390"/>
              <a:gd name="T67" fmla="*/ 4693 h 6827"/>
              <a:gd name="T68" fmla="*/ 4267 w 5390"/>
              <a:gd name="T69" fmla="*/ 4693 h 6827"/>
              <a:gd name="T70" fmla="*/ 4125 w 5390"/>
              <a:gd name="T71" fmla="*/ 4267 h 6827"/>
              <a:gd name="T72" fmla="*/ 3414 w 5390"/>
              <a:gd name="T73" fmla="*/ 3556 h 6827"/>
              <a:gd name="T74" fmla="*/ 4267 w 5390"/>
              <a:gd name="T75" fmla="*/ 3556 h 6827"/>
              <a:gd name="T76" fmla="*/ 4125 w 5390"/>
              <a:gd name="T77" fmla="*/ 3129 h 6827"/>
              <a:gd name="T78" fmla="*/ 3414 w 5390"/>
              <a:gd name="T79" fmla="*/ 2418 h 6827"/>
              <a:gd name="T80" fmla="*/ 4267 w 5390"/>
              <a:gd name="T81" fmla="*/ 2418 h 6827"/>
              <a:gd name="T82" fmla="*/ 4125 w 5390"/>
              <a:gd name="T83" fmla="*/ 1991 h 6827"/>
              <a:gd name="T84" fmla="*/ 3414 w 5390"/>
              <a:gd name="T85" fmla="*/ 1280 h 6827"/>
              <a:gd name="T86" fmla="*/ 4267 w 5390"/>
              <a:gd name="T87" fmla="*/ 1280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90" h="6827">
                <a:moveTo>
                  <a:pt x="5248" y="6542"/>
                </a:moveTo>
                <a:lnTo>
                  <a:pt x="4836" y="6542"/>
                </a:lnTo>
                <a:lnTo>
                  <a:pt x="4836" y="711"/>
                </a:lnTo>
                <a:cubicBezTo>
                  <a:pt x="4836" y="633"/>
                  <a:pt x="4772" y="569"/>
                  <a:pt x="4694" y="569"/>
                </a:cubicBezTo>
                <a:lnTo>
                  <a:pt x="4267" y="569"/>
                </a:lnTo>
                <a:lnTo>
                  <a:pt x="4267" y="142"/>
                </a:lnTo>
                <a:cubicBezTo>
                  <a:pt x="4267" y="64"/>
                  <a:pt x="4203" y="0"/>
                  <a:pt x="4125" y="0"/>
                </a:cubicBezTo>
                <a:lnTo>
                  <a:pt x="1281" y="0"/>
                </a:lnTo>
                <a:cubicBezTo>
                  <a:pt x="1202" y="0"/>
                  <a:pt x="1138" y="64"/>
                  <a:pt x="1138" y="142"/>
                </a:cubicBezTo>
                <a:lnTo>
                  <a:pt x="1138" y="569"/>
                </a:lnTo>
                <a:lnTo>
                  <a:pt x="712" y="569"/>
                </a:lnTo>
                <a:cubicBezTo>
                  <a:pt x="633" y="569"/>
                  <a:pt x="569" y="633"/>
                  <a:pt x="569" y="711"/>
                </a:cubicBezTo>
                <a:lnTo>
                  <a:pt x="569" y="6542"/>
                </a:lnTo>
                <a:lnTo>
                  <a:pt x="143" y="6542"/>
                </a:lnTo>
                <a:cubicBezTo>
                  <a:pt x="64" y="6542"/>
                  <a:pt x="0" y="6606"/>
                  <a:pt x="0" y="6684"/>
                </a:cubicBezTo>
                <a:cubicBezTo>
                  <a:pt x="0" y="6763"/>
                  <a:pt x="64" y="6827"/>
                  <a:pt x="143" y="6827"/>
                </a:cubicBezTo>
                <a:lnTo>
                  <a:pt x="1849" y="6827"/>
                </a:lnTo>
                <a:cubicBezTo>
                  <a:pt x="1928" y="6827"/>
                  <a:pt x="1992" y="6763"/>
                  <a:pt x="1992" y="6684"/>
                </a:cubicBezTo>
                <a:lnTo>
                  <a:pt x="1992" y="5973"/>
                </a:lnTo>
                <a:lnTo>
                  <a:pt x="3414" y="5973"/>
                </a:lnTo>
                <a:lnTo>
                  <a:pt x="3414" y="6684"/>
                </a:lnTo>
                <a:cubicBezTo>
                  <a:pt x="3414" y="6763"/>
                  <a:pt x="3478" y="6827"/>
                  <a:pt x="3556" y="6827"/>
                </a:cubicBezTo>
                <a:lnTo>
                  <a:pt x="5248" y="6827"/>
                </a:lnTo>
                <a:cubicBezTo>
                  <a:pt x="5326" y="6827"/>
                  <a:pt x="5390" y="6763"/>
                  <a:pt x="5390" y="6684"/>
                </a:cubicBezTo>
                <a:cubicBezTo>
                  <a:pt x="5390" y="6606"/>
                  <a:pt x="5326" y="6542"/>
                  <a:pt x="5248" y="6542"/>
                </a:cubicBezTo>
                <a:close/>
                <a:moveTo>
                  <a:pt x="1992" y="5262"/>
                </a:moveTo>
                <a:cubicBezTo>
                  <a:pt x="1992" y="5341"/>
                  <a:pt x="1928" y="5404"/>
                  <a:pt x="1849" y="5404"/>
                </a:cubicBezTo>
                <a:lnTo>
                  <a:pt x="1280" y="5404"/>
                </a:lnTo>
                <a:cubicBezTo>
                  <a:pt x="1202" y="5404"/>
                  <a:pt x="1138" y="5341"/>
                  <a:pt x="1138" y="5262"/>
                </a:cubicBezTo>
                <a:lnTo>
                  <a:pt x="1138" y="4693"/>
                </a:lnTo>
                <a:cubicBezTo>
                  <a:pt x="1138" y="4615"/>
                  <a:pt x="1202" y="4551"/>
                  <a:pt x="1280" y="4551"/>
                </a:cubicBezTo>
                <a:lnTo>
                  <a:pt x="1849" y="4551"/>
                </a:lnTo>
                <a:cubicBezTo>
                  <a:pt x="1928" y="4551"/>
                  <a:pt x="1992" y="4615"/>
                  <a:pt x="1992" y="4693"/>
                </a:cubicBezTo>
                <a:lnTo>
                  <a:pt x="1992" y="5262"/>
                </a:lnTo>
                <a:close/>
                <a:moveTo>
                  <a:pt x="1992" y="4124"/>
                </a:moveTo>
                <a:cubicBezTo>
                  <a:pt x="1992" y="4203"/>
                  <a:pt x="1928" y="4267"/>
                  <a:pt x="1849" y="4267"/>
                </a:cubicBezTo>
                <a:lnTo>
                  <a:pt x="1280" y="4267"/>
                </a:lnTo>
                <a:cubicBezTo>
                  <a:pt x="1202" y="4267"/>
                  <a:pt x="1138" y="4203"/>
                  <a:pt x="1138" y="4124"/>
                </a:cubicBezTo>
                <a:lnTo>
                  <a:pt x="1138" y="3556"/>
                </a:lnTo>
                <a:cubicBezTo>
                  <a:pt x="1138" y="3477"/>
                  <a:pt x="1202" y="3413"/>
                  <a:pt x="1280" y="3413"/>
                </a:cubicBezTo>
                <a:lnTo>
                  <a:pt x="1849" y="3413"/>
                </a:lnTo>
                <a:cubicBezTo>
                  <a:pt x="1928" y="3413"/>
                  <a:pt x="1992" y="3477"/>
                  <a:pt x="1992" y="3556"/>
                </a:cubicBezTo>
                <a:lnTo>
                  <a:pt x="1992" y="4124"/>
                </a:lnTo>
                <a:close/>
                <a:moveTo>
                  <a:pt x="1992" y="2987"/>
                </a:moveTo>
                <a:cubicBezTo>
                  <a:pt x="1992" y="3065"/>
                  <a:pt x="1928" y="3129"/>
                  <a:pt x="1849" y="3129"/>
                </a:cubicBezTo>
                <a:lnTo>
                  <a:pt x="1280" y="3129"/>
                </a:lnTo>
                <a:cubicBezTo>
                  <a:pt x="1202" y="3129"/>
                  <a:pt x="1138" y="3065"/>
                  <a:pt x="1138" y="2987"/>
                </a:cubicBezTo>
                <a:lnTo>
                  <a:pt x="1138" y="2418"/>
                </a:lnTo>
                <a:cubicBezTo>
                  <a:pt x="1138" y="2339"/>
                  <a:pt x="1202" y="2276"/>
                  <a:pt x="1280" y="2276"/>
                </a:cubicBezTo>
                <a:lnTo>
                  <a:pt x="1849" y="2276"/>
                </a:lnTo>
                <a:cubicBezTo>
                  <a:pt x="1928" y="2276"/>
                  <a:pt x="1992" y="2339"/>
                  <a:pt x="1992" y="2418"/>
                </a:cubicBezTo>
                <a:lnTo>
                  <a:pt x="1992" y="2987"/>
                </a:lnTo>
                <a:close/>
                <a:moveTo>
                  <a:pt x="1992" y="1849"/>
                </a:moveTo>
                <a:cubicBezTo>
                  <a:pt x="1992" y="1927"/>
                  <a:pt x="1928" y="1991"/>
                  <a:pt x="1849" y="1991"/>
                </a:cubicBezTo>
                <a:lnTo>
                  <a:pt x="1280" y="1991"/>
                </a:lnTo>
                <a:cubicBezTo>
                  <a:pt x="1202" y="1991"/>
                  <a:pt x="1138" y="1927"/>
                  <a:pt x="1138" y="1849"/>
                </a:cubicBezTo>
                <a:lnTo>
                  <a:pt x="1138" y="1280"/>
                </a:lnTo>
                <a:cubicBezTo>
                  <a:pt x="1138" y="1201"/>
                  <a:pt x="1202" y="1138"/>
                  <a:pt x="1280" y="1138"/>
                </a:cubicBezTo>
                <a:lnTo>
                  <a:pt x="1849" y="1138"/>
                </a:lnTo>
                <a:cubicBezTo>
                  <a:pt x="1928" y="1138"/>
                  <a:pt x="1992" y="1201"/>
                  <a:pt x="1992" y="1280"/>
                </a:cubicBezTo>
                <a:lnTo>
                  <a:pt x="1992" y="1849"/>
                </a:lnTo>
                <a:close/>
                <a:moveTo>
                  <a:pt x="3129" y="5262"/>
                </a:moveTo>
                <a:cubicBezTo>
                  <a:pt x="3129" y="5341"/>
                  <a:pt x="3066" y="5404"/>
                  <a:pt x="2987" y="5404"/>
                </a:cubicBezTo>
                <a:lnTo>
                  <a:pt x="2418" y="5404"/>
                </a:lnTo>
                <a:cubicBezTo>
                  <a:pt x="2340" y="5404"/>
                  <a:pt x="2276" y="5341"/>
                  <a:pt x="2276" y="5262"/>
                </a:cubicBezTo>
                <a:lnTo>
                  <a:pt x="2276" y="4693"/>
                </a:lnTo>
                <a:cubicBezTo>
                  <a:pt x="2276" y="4615"/>
                  <a:pt x="2340" y="4551"/>
                  <a:pt x="2418" y="4551"/>
                </a:cubicBezTo>
                <a:lnTo>
                  <a:pt x="2987" y="4551"/>
                </a:lnTo>
                <a:cubicBezTo>
                  <a:pt x="3066" y="4551"/>
                  <a:pt x="3129" y="4615"/>
                  <a:pt x="3129" y="4693"/>
                </a:cubicBezTo>
                <a:lnTo>
                  <a:pt x="3129" y="5262"/>
                </a:lnTo>
                <a:close/>
                <a:moveTo>
                  <a:pt x="3129" y="4124"/>
                </a:moveTo>
                <a:cubicBezTo>
                  <a:pt x="3129" y="4203"/>
                  <a:pt x="3066" y="4267"/>
                  <a:pt x="2987" y="4267"/>
                </a:cubicBezTo>
                <a:lnTo>
                  <a:pt x="2418" y="4267"/>
                </a:lnTo>
                <a:cubicBezTo>
                  <a:pt x="2340" y="4267"/>
                  <a:pt x="2276" y="4203"/>
                  <a:pt x="2276" y="4124"/>
                </a:cubicBezTo>
                <a:lnTo>
                  <a:pt x="2276" y="3556"/>
                </a:lnTo>
                <a:cubicBezTo>
                  <a:pt x="2276" y="3477"/>
                  <a:pt x="2340" y="3413"/>
                  <a:pt x="2418" y="3413"/>
                </a:cubicBezTo>
                <a:lnTo>
                  <a:pt x="2987" y="3413"/>
                </a:lnTo>
                <a:cubicBezTo>
                  <a:pt x="3066" y="3413"/>
                  <a:pt x="3129" y="3477"/>
                  <a:pt x="3129" y="3556"/>
                </a:cubicBezTo>
                <a:lnTo>
                  <a:pt x="3129" y="4124"/>
                </a:lnTo>
                <a:close/>
                <a:moveTo>
                  <a:pt x="3129" y="2987"/>
                </a:moveTo>
                <a:cubicBezTo>
                  <a:pt x="3129" y="3065"/>
                  <a:pt x="3066" y="3129"/>
                  <a:pt x="2987" y="3129"/>
                </a:cubicBezTo>
                <a:lnTo>
                  <a:pt x="2418" y="3129"/>
                </a:lnTo>
                <a:cubicBezTo>
                  <a:pt x="2340" y="3129"/>
                  <a:pt x="2276" y="3065"/>
                  <a:pt x="2276" y="2987"/>
                </a:cubicBezTo>
                <a:lnTo>
                  <a:pt x="2276" y="2418"/>
                </a:lnTo>
                <a:cubicBezTo>
                  <a:pt x="2276" y="2339"/>
                  <a:pt x="2340" y="2276"/>
                  <a:pt x="2418" y="2276"/>
                </a:cubicBezTo>
                <a:lnTo>
                  <a:pt x="2987" y="2276"/>
                </a:lnTo>
                <a:cubicBezTo>
                  <a:pt x="3066" y="2276"/>
                  <a:pt x="3129" y="2339"/>
                  <a:pt x="3129" y="2418"/>
                </a:cubicBezTo>
                <a:lnTo>
                  <a:pt x="3129" y="2987"/>
                </a:lnTo>
                <a:close/>
                <a:moveTo>
                  <a:pt x="3129" y="1849"/>
                </a:moveTo>
                <a:cubicBezTo>
                  <a:pt x="3129" y="1927"/>
                  <a:pt x="3066" y="1991"/>
                  <a:pt x="2987" y="1991"/>
                </a:cubicBezTo>
                <a:lnTo>
                  <a:pt x="2418" y="1991"/>
                </a:lnTo>
                <a:cubicBezTo>
                  <a:pt x="2340" y="1991"/>
                  <a:pt x="2276" y="1927"/>
                  <a:pt x="2276" y="1849"/>
                </a:cubicBezTo>
                <a:lnTo>
                  <a:pt x="2276" y="1280"/>
                </a:lnTo>
                <a:cubicBezTo>
                  <a:pt x="2276" y="1201"/>
                  <a:pt x="2340" y="1138"/>
                  <a:pt x="2418" y="1138"/>
                </a:cubicBezTo>
                <a:lnTo>
                  <a:pt x="2987" y="1138"/>
                </a:lnTo>
                <a:cubicBezTo>
                  <a:pt x="3066" y="1138"/>
                  <a:pt x="3129" y="1201"/>
                  <a:pt x="3129" y="1280"/>
                </a:cubicBezTo>
                <a:lnTo>
                  <a:pt x="3129" y="1849"/>
                </a:lnTo>
                <a:close/>
                <a:moveTo>
                  <a:pt x="4267" y="5262"/>
                </a:moveTo>
                <a:cubicBezTo>
                  <a:pt x="4267" y="5341"/>
                  <a:pt x="4203" y="5404"/>
                  <a:pt x="4125" y="5404"/>
                </a:cubicBezTo>
                <a:lnTo>
                  <a:pt x="3556" y="5404"/>
                </a:lnTo>
                <a:cubicBezTo>
                  <a:pt x="3478" y="5404"/>
                  <a:pt x="3414" y="5341"/>
                  <a:pt x="3414" y="5262"/>
                </a:cubicBezTo>
                <a:lnTo>
                  <a:pt x="3414" y="4693"/>
                </a:lnTo>
                <a:cubicBezTo>
                  <a:pt x="3414" y="4615"/>
                  <a:pt x="3478" y="4551"/>
                  <a:pt x="3556" y="4551"/>
                </a:cubicBezTo>
                <a:lnTo>
                  <a:pt x="4125" y="4551"/>
                </a:lnTo>
                <a:cubicBezTo>
                  <a:pt x="4203" y="4551"/>
                  <a:pt x="4267" y="4615"/>
                  <a:pt x="4267" y="4693"/>
                </a:cubicBezTo>
                <a:lnTo>
                  <a:pt x="4267" y="5262"/>
                </a:lnTo>
                <a:close/>
                <a:moveTo>
                  <a:pt x="4267" y="4124"/>
                </a:moveTo>
                <a:cubicBezTo>
                  <a:pt x="4267" y="4203"/>
                  <a:pt x="4203" y="4267"/>
                  <a:pt x="4125" y="4267"/>
                </a:cubicBezTo>
                <a:lnTo>
                  <a:pt x="3556" y="4267"/>
                </a:lnTo>
                <a:cubicBezTo>
                  <a:pt x="3478" y="4267"/>
                  <a:pt x="3414" y="4203"/>
                  <a:pt x="3414" y="4124"/>
                </a:cubicBezTo>
                <a:lnTo>
                  <a:pt x="3414" y="3556"/>
                </a:lnTo>
                <a:cubicBezTo>
                  <a:pt x="3414" y="3477"/>
                  <a:pt x="3478" y="3413"/>
                  <a:pt x="3556" y="3413"/>
                </a:cubicBezTo>
                <a:lnTo>
                  <a:pt x="4125" y="3413"/>
                </a:lnTo>
                <a:cubicBezTo>
                  <a:pt x="4203" y="3413"/>
                  <a:pt x="4267" y="3477"/>
                  <a:pt x="4267" y="3556"/>
                </a:cubicBezTo>
                <a:lnTo>
                  <a:pt x="4267" y="4124"/>
                </a:lnTo>
                <a:close/>
                <a:moveTo>
                  <a:pt x="4267" y="2987"/>
                </a:moveTo>
                <a:cubicBezTo>
                  <a:pt x="4267" y="3065"/>
                  <a:pt x="4203" y="3129"/>
                  <a:pt x="4125" y="3129"/>
                </a:cubicBezTo>
                <a:lnTo>
                  <a:pt x="3556" y="3129"/>
                </a:lnTo>
                <a:cubicBezTo>
                  <a:pt x="3478" y="3129"/>
                  <a:pt x="3414" y="3065"/>
                  <a:pt x="3414" y="2987"/>
                </a:cubicBezTo>
                <a:lnTo>
                  <a:pt x="3414" y="2418"/>
                </a:lnTo>
                <a:cubicBezTo>
                  <a:pt x="3414" y="2339"/>
                  <a:pt x="3478" y="2276"/>
                  <a:pt x="3556" y="2276"/>
                </a:cubicBezTo>
                <a:lnTo>
                  <a:pt x="4125" y="2276"/>
                </a:lnTo>
                <a:cubicBezTo>
                  <a:pt x="4203" y="2276"/>
                  <a:pt x="4267" y="2339"/>
                  <a:pt x="4267" y="2418"/>
                </a:cubicBezTo>
                <a:lnTo>
                  <a:pt x="4267" y="2987"/>
                </a:lnTo>
                <a:close/>
                <a:moveTo>
                  <a:pt x="4267" y="1849"/>
                </a:moveTo>
                <a:cubicBezTo>
                  <a:pt x="4267" y="1927"/>
                  <a:pt x="4203" y="1991"/>
                  <a:pt x="4125" y="1991"/>
                </a:cubicBezTo>
                <a:lnTo>
                  <a:pt x="3556" y="1991"/>
                </a:lnTo>
                <a:cubicBezTo>
                  <a:pt x="3478" y="1991"/>
                  <a:pt x="3414" y="1927"/>
                  <a:pt x="3414" y="1849"/>
                </a:cubicBezTo>
                <a:lnTo>
                  <a:pt x="3414" y="1280"/>
                </a:lnTo>
                <a:cubicBezTo>
                  <a:pt x="3414" y="1201"/>
                  <a:pt x="3478" y="1138"/>
                  <a:pt x="3556" y="1138"/>
                </a:cubicBezTo>
                <a:lnTo>
                  <a:pt x="4125" y="1138"/>
                </a:lnTo>
                <a:cubicBezTo>
                  <a:pt x="4203" y="1138"/>
                  <a:pt x="4267" y="1201"/>
                  <a:pt x="4267" y="1280"/>
                </a:cubicBezTo>
                <a:lnTo>
                  <a:pt x="4267" y="1849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  <a:effectLst>
            <a:outerShdw blurRad="2286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D629BCAE-6A4E-4E8C-B2DD-463D2AB3CF79}"/>
              </a:ext>
            </a:extLst>
          </p:cNvPr>
          <p:cNvSpPr/>
          <p:nvPr/>
        </p:nvSpPr>
        <p:spPr>
          <a:xfrm rot="16200000" flipH="1">
            <a:off x="7349382" y="2267889"/>
            <a:ext cx="391292" cy="337321"/>
          </a:xfrm>
          <a:prstGeom prst="triangle">
            <a:avLst/>
          </a:prstGeom>
          <a:solidFill>
            <a:srgbClr val="C8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34278B00-3F6C-4C8B-903B-A7B3D3FB4591}"/>
              </a:ext>
            </a:extLst>
          </p:cNvPr>
          <p:cNvSpPr/>
          <p:nvPr/>
        </p:nvSpPr>
        <p:spPr>
          <a:xfrm rot="16200000" flipH="1">
            <a:off x="7349381" y="4972896"/>
            <a:ext cx="391292" cy="337321"/>
          </a:xfrm>
          <a:prstGeom prst="triangle">
            <a:avLst/>
          </a:prstGeom>
          <a:solidFill>
            <a:srgbClr val="C8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0204B0DA-0C3C-4049-9D9E-CC3C957891CA}"/>
              </a:ext>
            </a:extLst>
          </p:cNvPr>
          <p:cNvSpPr/>
          <p:nvPr/>
        </p:nvSpPr>
        <p:spPr>
          <a:xfrm rot="5400000">
            <a:off x="4005624" y="3622228"/>
            <a:ext cx="391292" cy="337321"/>
          </a:xfrm>
          <a:prstGeom prst="triangle">
            <a:avLst/>
          </a:prstGeom>
          <a:solidFill>
            <a:srgbClr val="2A5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BF31792-2C96-401F-B6DC-E63A88555FF2}"/>
              </a:ext>
            </a:extLst>
          </p:cNvPr>
          <p:cNvGrpSpPr/>
          <p:nvPr/>
        </p:nvGrpSpPr>
        <p:grpSpPr>
          <a:xfrm>
            <a:off x="7832856" y="1845512"/>
            <a:ext cx="3483990" cy="1397514"/>
            <a:chOff x="7656394" y="1596788"/>
            <a:chExt cx="3483990" cy="1397514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9F00A97-ABE4-4900-8869-2BA8C18BAA64}"/>
                </a:ext>
              </a:extLst>
            </p:cNvPr>
            <p:cNvSpPr txBox="1"/>
            <p:nvPr/>
          </p:nvSpPr>
          <p:spPr>
            <a:xfrm>
              <a:off x="7656394" y="159678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45F367-8851-4021-B190-524488621B48}"/>
                </a:ext>
              </a:extLst>
            </p:cNvPr>
            <p:cNvSpPr txBox="1"/>
            <p:nvPr/>
          </p:nvSpPr>
          <p:spPr>
            <a:xfrm>
              <a:off x="7656394" y="2040195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C81BD01-22DE-4851-8B83-F3271CE1C550}"/>
              </a:ext>
            </a:extLst>
          </p:cNvPr>
          <p:cNvGrpSpPr/>
          <p:nvPr/>
        </p:nvGrpSpPr>
        <p:grpSpPr>
          <a:xfrm>
            <a:off x="7832856" y="4550520"/>
            <a:ext cx="3483990" cy="1397514"/>
            <a:chOff x="7656394" y="1596788"/>
            <a:chExt cx="3483990" cy="1397514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8B177EA-0FCC-4B44-8CE5-407E5571843F}"/>
                </a:ext>
              </a:extLst>
            </p:cNvPr>
            <p:cNvSpPr txBox="1"/>
            <p:nvPr/>
          </p:nvSpPr>
          <p:spPr>
            <a:xfrm>
              <a:off x="7656394" y="159678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8A78B82-4DD0-4497-88F6-779A8DA3BEEB}"/>
                </a:ext>
              </a:extLst>
            </p:cNvPr>
            <p:cNvSpPr txBox="1"/>
            <p:nvPr/>
          </p:nvSpPr>
          <p:spPr>
            <a:xfrm>
              <a:off x="7656394" y="2040195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EA66E7F-B020-4896-B79A-3147BE0B1CE8}"/>
              </a:ext>
            </a:extLst>
          </p:cNvPr>
          <p:cNvGrpSpPr/>
          <p:nvPr/>
        </p:nvGrpSpPr>
        <p:grpSpPr>
          <a:xfrm>
            <a:off x="441530" y="3199852"/>
            <a:ext cx="3483990" cy="1397514"/>
            <a:chOff x="333308" y="3183810"/>
            <a:chExt cx="3483990" cy="139751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9D3646B-CFA0-4CAC-B2AE-EC72C447E64F}"/>
                </a:ext>
              </a:extLst>
            </p:cNvPr>
            <p:cNvSpPr txBox="1"/>
            <p:nvPr/>
          </p:nvSpPr>
          <p:spPr>
            <a:xfrm>
              <a:off x="1988498" y="318381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A66E6C02-0AA3-4925-85F4-237ED7B53078}"/>
                </a:ext>
              </a:extLst>
            </p:cNvPr>
            <p:cNvSpPr txBox="1"/>
            <p:nvPr/>
          </p:nvSpPr>
          <p:spPr>
            <a:xfrm>
              <a:off x="333308" y="3627217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9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18971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A3B1646-3D3C-4C48-8701-A19D7FFB21A4}"/>
              </a:ext>
            </a:extLst>
          </p:cNvPr>
          <p:cNvGrpSpPr/>
          <p:nvPr/>
        </p:nvGrpSpPr>
        <p:grpSpPr>
          <a:xfrm>
            <a:off x="1152549" y="1787047"/>
            <a:ext cx="2862768" cy="777691"/>
            <a:chOff x="1042151" y="1428400"/>
            <a:chExt cx="3975600" cy="1080000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4A4A400D-214D-49BA-B35C-0C716A9DF9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151" y="142840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2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287EE88-B5A2-42EF-B392-75BAF83DF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151" y="1608400"/>
              <a:ext cx="720000" cy="720000"/>
            </a:xfrm>
            <a:prstGeom prst="ellipse">
              <a:avLst/>
            </a:prstGeom>
            <a:solidFill>
              <a:srgbClr val="8B00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37E65F1-F3DC-491B-A548-7066934A1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7751" y="142840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20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06D4464-FCB5-409A-BE1C-9BCBD2B6A8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7751" y="1608400"/>
              <a:ext cx="720000" cy="720000"/>
            </a:xfrm>
            <a:prstGeom prst="ellipse">
              <a:avLst/>
            </a:prstGeom>
            <a:solidFill>
              <a:srgbClr val="8B00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BA08D68-DF2A-42BD-A658-340D9D43A056}"/>
                </a:ext>
              </a:extLst>
            </p:cNvPr>
            <p:cNvSpPr/>
            <p:nvPr/>
          </p:nvSpPr>
          <p:spPr>
            <a:xfrm>
              <a:off x="1392871" y="1608400"/>
              <a:ext cx="3274822" cy="720000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81349E57-39D6-4710-A7B7-361D4A19095F}"/>
              </a:ext>
            </a:extLst>
          </p:cNvPr>
          <p:cNvGrpSpPr/>
          <p:nvPr/>
        </p:nvGrpSpPr>
        <p:grpSpPr>
          <a:xfrm>
            <a:off x="1152549" y="3360996"/>
            <a:ext cx="2862768" cy="777691"/>
            <a:chOff x="1042151" y="1428400"/>
            <a:chExt cx="3975600" cy="108000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50D2F17-9D0F-4380-8AC1-B48EB5449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151" y="142840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2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A704031-6F30-4E4A-BBD9-226B51057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151" y="1608400"/>
              <a:ext cx="720000" cy="720000"/>
            </a:xfrm>
            <a:prstGeom prst="ellipse">
              <a:avLst/>
            </a:prstGeom>
            <a:solidFill>
              <a:srgbClr val="0038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5616146-59E7-473C-8B5D-AA5D5B9B4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7751" y="142840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20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04FB7892-F87C-4FFF-B33E-5F07D7D2A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7751" y="1608400"/>
              <a:ext cx="720000" cy="720000"/>
            </a:xfrm>
            <a:prstGeom prst="ellipse">
              <a:avLst/>
            </a:prstGeom>
            <a:solidFill>
              <a:srgbClr val="00386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67468AB-4349-43C4-94D8-CCD3A71D98F2}"/>
                </a:ext>
              </a:extLst>
            </p:cNvPr>
            <p:cNvSpPr/>
            <p:nvPr/>
          </p:nvSpPr>
          <p:spPr>
            <a:xfrm>
              <a:off x="1392871" y="1608400"/>
              <a:ext cx="3274822" cy="720000"/>
            </a:xfrm>
            <a:prstGeom prst="rect">
              <a:avLst/>
            </a:prstGeom>
            <a:solidFill>
              <a:srgbClr val="003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2CF5A6A-3D11-4956-B766-38318A844CD2}"/>
              </a:ext>
            </a:extLst>
          </p:cNvPr>
          <p:cNvGrpSpPr/>
          <p:nvPr/>
        </p:nvGrpSpPr>
        <p:grpSpPr>
          <a:xfrm>
            <a:off x="1152549" y="4934946"/>
            <a:ext cx="2862768" cy="777691"/>
            <a:chOff x="1042151" y="1428400"/>
            <a:chExt cx="3975600" cy="1080000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B1EEB97-859E-400A-9C83-D436BD789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151" y="142840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2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E33092BE-E944-4856-8CBA-5AB6D96D11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151" y="1608400"/>
              <a:ext cx="720000" cy="720000"/>
            </a:xfrm>
            <a:prstGeom prst="ellipse">
              <a:avLst/>
            </a:prstGeom>
            <a:solidFill>
              <a:srgbClr val="0652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C65BAC63-7CC0-4ADB-90F1-344FC89139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7751" y="1428400"/>
              <a:ext cx="1080000" cy="10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20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B306DEE-B25D-4DC4-9677-B4B6289C52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7751" y="1608400"/>
              <a:ext cx="720000" cy="720000"/>
            </a:xfrm>
            <a:prstGeom prst="ellipse">
              <a:avLst/>
            </a:prstGeom>
            <a:solidFill>
              <a:srgbClr val="0652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2458F478-4D8F-40EF-B610-D017203ACBFB}"/>
                </a:ext>
              </a:extLst>
            </p:cNvPr>
            <p:cNvSpPr/>
            <p:nvPr/>
          </p:nvSpPr>
          <p:spPr>
            <a:xfrm>
              <a:off x="1392871" y="1608400"/>
              <a:ext cx="3274822" cy="720000"/>
            </a:xfrm>
            <a:prstGeom prst="rect">
              <a:avLst/>
            </a:prstGeom>
            <a:solidFill>
              <a:srgbClr val="065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592127FC-E60F-4EA8-9DAB-BC687F87FBF9}"/>
              </a:ext>
            </a:extLst>
          </p:cNvPr>
          <p:cNvSpPr txBox="1"/>
          <p:nvPr/>
        </p:nvSpPr>
        <p:spPr>
          <a:xfrm>
            <a:off x="4319747" y="1852726"/>
            <a:ext cx="706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A7A7A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rgbClr val="7A7A7A"/>
              </a:solidFill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5E64D2C-FCAB-43C4-A4BA-03AE0001319E}"/>
              </a:ext>
            </a:extLst>
          </p:cNvPr>
          <p:cNvSpPr txBox="1"/>
          <p:nvPr/>
        </p:nvSpPr>
        <p:spPr>
          <a:xfrm>
            <a:off x="4319747" y="3426327"/>
            <a:ext cx="706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A7A7A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rgbClr val="7A7A7A"/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3120F4E4-5C41-4458-BB1A-010CF02C3C38}"/>
              </a:ext>
            </a:extLst>
          </p:cNvPr>
          <p:cNvSpPr txBox="1"/>
          <p:nvPr/>
        </p:nvSpPr>
        <p:spPr>
          <a:xfrm>
            <a:off x="4319747" y="4999928"/>
            <a:ext cx="706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A7A7A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rgbClr val="7A7A7A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0481" y="633254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013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71982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D5DE4BC-F149-482D-9FA8-090ADB3DD4AC}"/>
              </a:ext>
            </a:extLst>
          </p:cNvPr>
          <p:cNvSpPr txBox="1"/>
          <p:nvPr/>
        </p:nvSpPr>
        <p:spPr>
          <a:xfrm>
            <a:off x="3950793" y="2178839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C8384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C838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F9AE83C-BFC7-48D9-84AE-B324F01A6F07}"/>
              </a:ext>
            </a:extLst>
          </p:cNvPr>
          <p:cNvSpPr txBox="1"/>
          <p:nvPr/>
        </p:nvSpPr>
        <p:spPr>
          <a:xfrm>
            <a:off x="7668675" y="2170938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2A5A8B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2A5A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B86BF4F-1808-4001-B7EC-0CA1154DCE21}"/>
              </a:ext>
            </a:extLst>
          </p:cNvPr>
          <p:cNvSpPr txBox="1"/>
          <p:nvPr/>
        </p:nvSpPr>
        <p:spPr>
          <a:xfrm>
            <a:off x="3950793" y="4329526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2A5A8B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2A5A8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5EAACE1-275A-454B-865C-DBBE67F6A510}"/>
              </a:ext>
            </a:extLst>
          </p:cNvPr>
          <p:cNvSpPr txBox="1"/>
          <p:nvPr/>
        </p:nvSpPr>
        <p:spPr>
          <a:xfrm>
            <a:off x="7668675" y="4310040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C83841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C8384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BDB3501-6AB9-402D-8DBF-1154537A09FA}"/>
              </a:ext>
            </a:extLst>
          </p:cNvPr>
          <p:cNvGrpSpPr/>
          <p:nvPr/>
        </p:nvGrpSpPr>
        <p:grpSpPr>
          <a:xfrm>
            <a:off x="4818781" y="3456279"/>
            <a:ext cx="1954724" cy="1781140"/>
            <a:chOff x="4400057" y="3759868"/>
            <a:chExt cx="2239523" cy="2040649"/>
          </a:xfrm>
          <a:solidFill>
            <a:srgbClr val="2A5A8B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0EB3A41-978A-42FA-957D-BB49FBB31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057" y="3759868"/>
              <a:ext cx="2239523" cy="1328213"/>
            </a:xfrm>
            <a:custGeom>
              <a:avLst/>
              <a:gdLst>
                <a:gd name="T0" fmla="*/ 630 w 891"/>
                <a:gd name="T1" fmla="*/ 289 h 529"/>
                <a:gd name="T2" fmla="*/ 842 w 891"/>
                <a:gd name="T3" fmla="*/ 53 h 529"/>
                <a:gd name="T4" fmla="*/ 889 w 891"/>
                <a:gd name="T5" fmla="*/ 0 h 529"/>
                <a:gd name="T6" fmla="*/ 891 w 891"/>
                <a:gd name="T7" fmla="*/ 22 h 529"/>
                <a:gd name="T8" fmla="*/ 890 w 891"/>
                <a:gd name="T9" fmla="*/ 208 h 529"/>
                <a:gd name="T10" fmla="*/ 880 w 891"/>
                <a:gd name="T11" fmla="*/ 232 h 529"/>
                <a:gd name="T12" fmla="*/ 619 w 891"/>
                <a:gd name="T13" fmla="*/ 512 h 529"/>
                <a:gd name="T14" fmla="*/ 591 w 891"/>
                <a:gd name="T15" fmla="*/ 516 h 529"/>
                <a:gd name="T16" fmla="*/ 439 w 891"/>
                <a:gd name="T17" fmla="*/ 521 h 529"/>
                <a:gd name="T18" fmla="*/ 412 w 891"/>
                <a:gd name="T19" fmla="*/ 520 h 529"/>
                <a:gd name="T20" fmla="*/ 12 w 891"/>
                <a:gd name="T21" fmla="*/ 146 h 529"/>
                <a:gd name="T22" fmla="*/ 0 w 891"/>
                <a:gd name="T23" fmla="*/ 132 h 529"/>
                <a:gd name="T24" fmla="*/ 25 w 891"/>
                <a:gd name="T25" fmla="*/ 130 h 529"/>
                <a:gd name="T26" fmla="*/ 182 w 891"/>
                <a:gd name="T27" fmla="*/ 130 h 529"/>
                <a:gd name="T28" fmla="*/ 218 w 891"/>
                <a:gd name="T29" fmla="*/ 144 h 529"/>
                <a:gd name="T30" fmla="*/ 491 w 891"/>
                <a:gd name="T31" fmla="*/ 390 h 529"/>
                <a:gd name="T32" fmla="*/ 519 w 891"/>
                <a:gd name="T33" fmla="*/ 415 h 529"/>
                <a:gd name="T34" fmla="*/ 630 w 891"/>
                <a:gd name="T35" fmla="*/ 28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1" h="529">
                  <a:moveTo>
                    <a:pt x="630" y="289"/>
                  </a:moveTo>
                  <a:cubicBezTo>
                    <a:pt x="701" y="210"/>
                    <a:pt x="771" y="131"/>
                    <a:pt x="842" y="53"/>
                  </a:cubicBezTo>
                  <a:cubicBezTo>
                    <a:pt x="856" y="36"/>
                    <a:pt x="871" y="20"/>
                    <a:pt x="889" y="0"/>
                  </a:cubicBezTo>
                  <a:cubicBezTo>
                    <a:pt x="890" y="10"/>
                    <a:pt x="891" y="16"/>
                    <a:pt x="891" y="22"/>
                  </a:cubicBezTo>
                  <a:cubicBezTo>
                    <a:pt x="891" y="84"/>
                    <a:pt x="891" y="146"/>
                    <a:pt x="890" y="208"/>
                  </a:cubicBezTo>
                  <a:cubicBezTo>
                    <a:pt x="890" y="216"/>
                    <a:pt x="885" y="226"/>
                    <a:pt x="880" y="232"/>
                  </a:cubicBezTo>
                  <a:cubicBezTo>
                    <a:pt x="793" y="326"/>
                    <a:pt x="706" y="418"/>
                    <a:pt x="619" y="512"/>
                  </a:cubicBezTo>
                  <a:cubicBezTo>
                    <a:pt x="610" y="521"/>
                    <a:pt x="604" y="524"/>
                    <a:pt x="591" y="516"/>
                  </a:cubicBezTo>
                  <a:cubicBezTo>
                    <a:pt x="540" y="488"/>
                    <a:pt x="489" y="490"/>
                    <a:pt x="439" y="521"/>
                  </a:cubicBezTo>
                  <a:cubicBezTo>
                    <a:pt x="429" y="528"/>
                    <a:pt x="422" y="529"/>
                    <a:pt x="412" y="520"/>
                  </a:cubicBezTo>
                  <a:cubicBezTo>
                    <a:pt x="279" y="395"/>
                    <a:pt x="146" y="271"/>
                    <a:pt x="12" y="146"/>
                  </a:cubicBezTo>
                  <a:cubicBezTo>
                    <a:pt x="8" y="143"/>
                    <a:pt x="6" y="138"/>
                    <a:pt x="0" y="132"/>
                  </a:cubicBezTo>
                  <a:cubicBezTo>
                    <a:pt x="10" y="131"/>
                    <a:pt x="18" y="130"/>
                    <a:pt x="25" y="130"/>
                  </a:cubicBezTo>
                  <a:cubicBezTo>
                    <a:pt x="77" y="130"/>
                    <a:pt x="130" y="129"/>
                    <a:pt x="182" y="130"/>
                  </a:cubicBezTo>
                  <a:cubicBezTo>
                    <a:pt x="194" y="131"/>
                    <a:pt x="209" y="136"/>
                    <a:pt x="218" y="144"/>
                  </a:cubicBezTo>
                  <a:cubicBezTo>
                    <a:pt x="309" y="226"/>
                    <a:pt x="400" y="308"/>
                    <a:pt x="491" y="390"/>
                  </a:cubicBezTo>
                  <a:cubicBezTo>
                    <a:pt x="499" y="398"/>
                    <a:pt x="508" y="405"/>
                    <a:pt x="519" y="415"/>
                  </a:cubicBezTo>
                  <a:cubicBezTo>
                    <a:pt x="557" y="372"/>
                    <a:pt x="593" y="331"/>
                    <a:pt x="630" y="28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494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30129382-7C24-4967-84AF-8E7680CC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814" y="5078727"/>
              <a:ext cx="721790" cy="721790"/>
            </a:xfrm>
            <a:custGeom>
              <a:avLst/>
              <a:gdLst>
                <a:gd name="T0" fmla="*/ 0 w 285"/>
                <a:gd name="T1" fmla="*/ 139 h 273"/>
                <a:gd name="T2" fmla="*/ 46 w 285"/>
                <a:gd name="T3" fmla="*/ 41 h 273"/>
                <a:gd name="T4" fmla="*/ 227 w 285"/>
                <a:gd name="T5" fmla="*/ 43 h 273"/>
                <a:gd name="T6" fmla="*/ 236 w 285"/>
                <a:gd name="T7" fmla="*/ 214 h 273"/>
                <a:gd name="T8" fmla="*/ 25 w 285"/>
                <a:gd name="T9" fmla="*/ 205 h 273"/>
                <a:gd name="T10" fmla="*/ 0 w 285"/>
                <a:gd name="T11" fmla="*/ 13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273">
                  <a:moveTo>
                    <a:pt x="0" y="139"/>
                  </a:moveTo>
                  <a:cubicBezTo>
                    <a:pt x="0" y="95"/>
                    <a:pt x="17" y="65"/>
                    <a:pt x="46" y="41"/>
                  </a:cubicBezTo>
                  <a:cubicBezTo>
                    <a:pt x="97" y="0"/>
                    <a:pt x="176" y="1"/>
                    <a:pt x="227" y="43"/>
                  </a:cubicBezTo>
                  <a:cubicBezTo>
                    <a:pt x="281" y="88"/>
                    <a:pt x="285" y="164"/>
                    <a:pt x="236" y="214"/>
                  </a:cubicBezTo>
                  <a:cubicBezTo>
                    <a:pt x="179" y="273"/>
                    <a:pt x="75" y="268"/>
                    <a:pt x="25" y="205"/>
                  </a:cubicBezTo>
                  <a:cubicBezTo>
                    <a:pt x="7" y="182"/>
                    <a:pt x="0" y="161"/>
                    <a:pt x="0" y="13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255BFA7-49ED-4BBB-99D1-66B6D03328C1}"/>
              </a:ext>
            </a:extLst>
          </p:cNvPr>
          <p:cNvGrpSpPr/>
          <p:nvPr/>
        </p:nvGrpSpPr>
        <p:grpSpPr>
          <a:xfrm>
            <a:off x="4486671" y="2136025"/>
            <a:ext cx="1714180" cy="1953557"/>
            <a:chOff x="4019558" y="2247255"/>
            <a:chExt cx="1963932" cy="2238186"/>
          </a:xfrm>
          <a:solidFill>
            <a:srgbClr val="C83841"/>
          </a:solidFill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B884DC1-3530-449F-A429-06C9521D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984" y="2247255"/>
              <a:ext cx="1309506" cy="2238186"/>
            </a:xfrm>
            <a:custGeom>
              <a:avLst/>
              <a:gdLst>
                <a:gd name="T0" fmla="*/ 521 w 521"/>
                <a:gd name="T1" fmla="*/ 891 h 891"/>
                <a:gd name="T2" fmla="*/ 327 w 521"/>
                <a:gd name="T3" fmla="*/ 890 h 891"/>
                <a:gd name="T4" fmla="*/ 290 w 521"/>
                <a:gd name="T5" fmla="*/ 875 h 891"/>
                <a:gd name="T6" fmla="*/ 19 w 521"/>
                <a:gd name="T7" fmla="*/ 621 h 891"/>
                <a:gd name="T8" fmla="*/ 13 w 521"/>
                <a:gd name="T9" fmla="*/ 590 h 891"/>
                <a:gd name="T10" fmla="*/ 7 w 521"/>
                <a:gd name="T11" fmla="*/ 439 h 891"/>
                <a:gd name="T12" fmla="*/ 8 w 521"/>
                <a:gd name="T13" fmla="*/ 413 h 891"/>
                <a:gd name="T14" fmla="*/ 382 w 521"/>
                <a:gd name="T15" fmla="*/ 12 h 891"/>
                <a:gd name="T16" fmla="*/ 389 w 521"/>
                <a:gd name="T17" fmla="*/ 0 h 891"/>
                <a:gd name="T18" fmla="*/ 394 w 521"/>
                <a:gd name="T19" fmla="*/ 3 h 891"/>
                <a:gd name="T20" fmla="*/ 396 w 521"/>
                <a:gd name="T21" fmla="*/ 17 h 891"/>
                <a:gd name="T22" fmla="*/ 396 w 521"/>
                <a:gd name="T23" fmla="*/ 187 h 891"/>
                <a:gd name="T24" fmla="*/ 379 w 521"/>
                <a:gd name="T25" fmla="*/ 222 h 891"/>
                <a:gd name="T26" fmla="*/ 122 w 521"/>
                <a:gd name="T27" fmla="*/ 508 h 891"/>
                <a:gd name="T28" fmla="*/ 113 w 521"/>
                <a:gd name="T29" fmla="*/ 520 h 891"/>
                <a:gd name="T30" fmla="*/ 145 w 521"/>
                <a:gd name="T31" fmla="*/ 549 h 891"/>
                <a:gd name="T32" fmla="*/ 508 w 521"/>
                <a:gd name="T33" fmla="*/ 875 h 891"/>
                <a:gd name="T34" fmla="*/ 521 w 521"/>
                <a:gd name="T35" fmla="*/ 891 h 891"/>
                <a:gd name="T36" fmla="*/ 521 w 521"/>
                <a:gd name="T3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1" h="891">
                  <a:moveTo>
                    <a:pt x="521" y="891"/>
                  </a:moveTo>
                  <a:cubicBezTo>
                    <a:pt x="457" y="891"/>
                    <a:pt x="392" y="890"/>
                    <a:pt x="327" y="890"/>
                  </a:cubicBezTo>
                  <a:cubicBezTo>
                    <a:pt x="312" y="890"/>
                    <a:pt x="301" y="886"/>
                    <a:pt x="290" y="875"/>
                  </a:cubicBezTo>
                  <a:cubicBezTo>
                    <a:pt x="200" y="790"/>
                    <a:pt x="110" y="706"/>
                    <a:pt x="19" y="621"/>
                  </a:cubicBezTo>
                  <a:cubicBezTo>
                    <a:pt x="8" y="611"/>
                    <a:pt x="5" y="604"/>
                    <a:pt x="13" y="590"/>
                  </a:cubicBezTo>
                  <a:cubicBezTo>
                    <a:pt x="41" y="539"/>
                    <a:pt x="38" y="488"/>
                    <a:pt x="7" y="439"/>
                  </a:cubicBezTo>
                  <a:cubicBezTo>
                    <a:pt x="0" y="428"/>
                    <a:pt x="0" y="422"/>
                    <a:pt x="8" y="413"/>
                  </a:cubicBezTo>
                  <a:cubicBezTo>
                    <a:pt x="133" y="280"/>
                    <a:pt x="257" y="146"/>
                    <a:pt x="382" y="12"/>
                  </a:cubicBezTo>
                  <a:cubicBezTo>
                    <a:pt x="385" y="9"/>
                    <a:pt x="386" y="4"/>
                    <a:pt x="389" y="0"/>
                  </a:cubicBezTo>
                  <a:cubicBezTo>
                    <a:pt x="391" y="1"/>
                    <a:pt x="393" y="2"/>
                    <a:pt x="394" y="3"/>
                  </a:cubicBezTo>
                  <a:cubicBezTo>
                    <a:pt x="395" y="8"/>
                    <a:pt x="396" y="13"/>
                    <a:pt x="396" y="17"/>
                  </a:cubicBezTo>
                  <a:cubicBezTo>
                    <a:pt x="396" y="74"/>
                    <a:pt x="397" y="131"/>
                    <a:pt x="396" y="187"/>
                  </a:cubicBezTo>
                  <a:cubicBezTo>
                    <a:pt x="395" y="199"/>
                    <a:pt x="388" y="212"/>
                    <a:pt x="379" y="222"/>
                  </a:cubicBezTo>
                  <a:cubicBezTo>
                    <a:pt x="294" y="318"/>
                    <a:pt x="208" y="413"/>
                    <a:pt x="122" y="508"/>
                  </a:cubicBezTo>
                  <a:cubicBezTo>
                    <a:pt x="119" y="511"/>
                    <a:pt x="117" y="515"/>
                    <a:pt x="113" y="520"/>
                  </a:cubicBezTo>
                  <a:cubicBezTo>
                    <a:pt x="124" y="530"/>
                    <a:pt x="134" y="539"/>
                    <a:pt x="145" y="549"/>
                  </a:cubicBezTo>
                  <a:cubicBezTo>
                    <a:pt x="266" y="658"/>
                    <a:pt x="387" y="766"/>
                    <a:pt x="508" y="875"/>
                  </a:cubicBezTo>
                  <a:cubicBezTo>
                    <a:pt x="513" y="879"/>
                    <a:pt x="517" y="886"/>
                    <a:pt x="521" y="891"/>
                  </a:cubicBezTo>
                  <a:cubicBezTo>
                    <a:pt x="521" y="891"/>
                    <a:pt x="521" y="891"/>
                    <a:pt x="521" y="89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494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B39E8D1B-C697-4B96-9BA5-632CC458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558" y="3171926"/>
              <a:ext cx="721790" cy="721564"/>
            </a:xfrm>
            <a:custGeom>
              <a:avLst/>
              <a:gdLst>
                <a:gd name="T0" fmla="*/ 1 w 254"/>
                <a:gd name="T1" fmla="*/ 153 h 287"/>
                <a:gd name="T2" fmla="*/ 40 w 254"/>
                <a:gd name="T3" fmla="*/ 48 h 287"/>
                <a:gd name="T4" fmla="*/ 204 w 254"/>
                <a:gd name="T5" fmla="*/ 47 h 287"/>
                <a:gd name="T6" fmla="*/ 237 w 254"/>
                <a:gd name="T7" fmla="*/ 193 h 287"/>
                <a:gd name="T8" fmla="*/ 136 w 254"/>
                <a:gd name="T9" fmla="*/ 281 h 287"/>
                <a:gd name="T10" fmla="*/ 33 w 254"/>
                <a:gd name="T11" fmla="*/ 238 h 287"/>
                <a:gd name="T12" fmla="*/ 1 w 254"/>
                <a:gd name="T13" fmla="*/ 15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287">
                  <a:moveTo>
                    <a:pt x="1" y="153"/>
                  </a:moveTo>
                  <a:cubicBezTo>
                    <a:pt x="1" y="108"/>
                    <a:pt x="14" y="75"/>
                    <a:pt x="40" y="48"/>
                  </a:cubicBezTo>
                  <a:cubicBezTo>
                    <a:pt x="86" y="0"/>
                    <a:pt x="158" y="0"/>
                    <a:pt x="204" y="47"/>
                  </a:cubicBezTo>
                  <a:cubicBezTo>
                    <a:pt x="244" y="89"/>
                    <a:pt x="254" y="139"/>
                    <a:pt x="237" y="193"/>
                  </a:cubicBezTo>
                  <a:cubicBezTo>
                    <a:pt x="221" y="242"/>
                    <a:pt x="189" y="274"/>
                    <a:pt x="136" y="281"/>
                  </a:cubicBezTo>
                  <a:cubicBezTo>
                    <a:pt x="94" y="287"/>
                    <a:pt x="59" y="270"/>
                    <a:pt x="33" y="238"/>
                  </a:cubicBezTo>
                  <a:cubicBezTo>
                    <a:pt x="11" y="211"/>
                    <a:pt x="0" y="180"/>
                    <a:pt x="1" y="15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4B7E954-88FD-429A-8800-BBBCA9BF531E}"/>
              </a:ext>
            </a:extLst>
          </p:cNvPr>
          <p:cNvGrpSpPr/>
          <p:nvPr/>
        </p:nvGrpSpPr>
        <p:grpSpPr>
          <a:xfrm>
            <a:off x="5602537" y="1754050"/>
            <a:ext cx="1939562" cy="1722057"/>
            <a:chOff x="5298004" y="1809628"/>
            <a:chExt cx="2222152" cy="1972956"/>
          </a:xfrm>
          <a:solidFill>
            <a:srgbClr val="2A5A8B"/>
          </a:solidFill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1BA5BFC3-3E5D-4827-A28C-B6998E116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004" y="2509156"/>
              <a:ext cx="2222152" cy="1273428"/>
            </a:xfrm>
            <a:custGeom>
              <a:avLst/>
              <a:gdLst>
                <a:gd name="T0" fmla="*/ 884 w 884"/>
                <a:gd name="T1" fmla="*/ 395 h 507"/>
                <a:gd name="T2" fmla="*/ 863 w 884"/>
                <a:gd name="T3" fmla="*/ 396 h 507"/>
                <a:gd name="T4" fmla="*/ 699 w 884"/>
                <a:gd name="T5" fmla="*/ 395 h 507"/>
                <a:gd name="T6" fmla="*/ 671 w 884"/>
                <a:gd name="T7" fmla="*/ 385 h 507"/>
                <a:gd name="T8" fmla="*/ 385 w 884"/>
                <a:gd name="T9" fmla="*/ 126 h 507"/>
                <a:gd name="T10" fmla="*/ 352 w 884"/>
                <a:gd name="T11" fmla="*/ 127 h 507"/>
                <a:gd name="T12" fmla="*/ 127 w 884"/>
                <a:gd name="T13" fmla="*/ 379 h 507"/>
                <a:gd name="T14" fmla="*/ 97 w 884"/>
                <a:gd name="T15" fmla="*/ 417 h 507"/>
                <a:gd name="T16" fmla="*/ 3 w 884"/>
                <a:gd name="T17" fmla="*/ 507 h 507"/>
                <a:gd name="T18" fmla="*/ 1 w 884"/>
                <a:gd name="T19" fmla="*/ 490 h 507"/>
                <a:gd name="T20" fmla="*/ 2 w 884"/>
                <a:gd name="T21" fmla="*/ 327 h 507"/>
                <a:gd name="T22" fmla="*/ 18 w 884"/>
                <a:gd name="T23" fmla="*/ 290 h 507"/>
                <a:gd name="T24" fmla="*/ 230 w 884"/>
                <a:gd name="T25" fmla="*/ 59 h 507"/>
                <a:gd name="T26" fmla="*/ 270 w 884"/>
                <a:gd name="T27" fmla="*/ 16 h 507"/>
                <a:gd name="T28" fmla="*/ 294 w 884"/>
                <a:gd name="T29" fmla="*/ 13 h 507"/>
                <a:gd name="T30" fmla="*/ 449 w 884"/>
                <a:gd name="T31" fmla="*/ 7 h 507"/>
                <a:gd name="T32" fmla="*/ 472 w 884"/>
                <a:gd name="T33" fmla="*/ 8 h 507"/>
                <a:gd name="T34" fmla="*/ 875 w 884"/>
                <a:gd name="T35" fmla="*/ 384 h 507"/>
                <a:gd name="T36" fmla="*/ 884 w 884"/>
                <a:gd name="T37" fmla="*/ 39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4" h="507">
                  <a:moveTo>
                    <a:pt x="884" y="395"/>
                  </a:moveTo>
                  <a:cubicBezTo>
                    <a:pt x="875" y="395"/>
                    <a:pt x="869" y="396"/>
                    <a:pt x="863" y="396"/>
                  </a:cubicBezTo>
                  <a:cubicBezTo>
                    <a:pt x="808" y="396"/>
                    <a:pt x="754" y="397"/>
                    <a:pt x="699" y="395"/>
                  </a:cubicBezTo>
                  <a:cubicBezTo>
                    <a:pt x="690" y="395"/>
                    <a:pt x="678" y="391"/>
                    <a:pt x="671" y="385"/>
                  </a:cubicBezTo>
                  <a:cubicBezTo>
                    <a:pt x="575" y="299"/>
                    <a:pt x="480" y="213"/>
                    <a:pt x="385" y="126"/>
                  </a:cubicBezTo>
                  <a:cubicBezTo>
                    <a:pt x="372" y="113"/>
                    <a:pt x="364" y="113"/>
                    <a:pt x="352" y="127"/>
                  </a:cubicBezTo>
                  <a:cubicBezTo>
                    <a:pt x="277" y="212"/>
                    <a:pt x="202" y="295"/>
                    <a:pt x="127" y="379"/>
                  </a:cubicBezTo>
                  <a:cubicBezTo>
                    <a:pt x="116" y="391"/>
                    <a:pt x="109" y="405"/>
                    <a:pt x="97" y="417"/>
                  </a:cubicBezTo>
                  <a:cubicBezTo>
                    <a:pt x="67" y="447"/>
                    <a:pt x="36" y="476"/>
                    <a:pt x="3" y="507"/>
                  </a:cubicBezTo>
                  <a:cubicBezTo>
                    <a:pt x="3" y="502"/>
                    <a:pt x="1" y="496"/>
                    <a:pt x="1" y="490"/>
                  </a:cubicBezTo>
                  <a:cubicBezTo>
                    <a:pt x="1" y="436"/>
                    <a:pt x="0" y="381"/>
                    <a:pt x="2" y="327"/>
                  </a:cubicBezTo>
                  <a:cubicBezTo>
                    <a:pt x="2" y="314"/>
                    <a:pt x="9" y="299"/>
                    <a:pt x="18" y="290"/>
                  </a:cubicBezTo>
                  <a:cubicBezTo>
                    <a:pt x="88" y="212"/>
                    <a:pt x="159" y="136"/>
                    <a:pt x="230" y="59"/>
                  </a:cubicBezTo>
                  <a:cubicBezTo>
                    <a:pt x="244" y="45"/>
                    <a:pt x="257" y="31"/>
                    <a:pt x="270" y="16"/>
                  </a:cubicBezTo>
                  <a:cubicBezTo>
                    <a:pt x="277" y="8"/>
                    <a:pt x="284" y="8"/>
                    <a:pt x="294" y="13"/>
                  </a:cubicBezTo>
                  <a:cubicBezTo>
                    <a:pt x="347" y="41"/>
                    <a:pt x="399" y="40"/>
                    <a:pt x="449" y="7"/>
                  </a:cubicBezTo>
                  <a:cubicBezTo>
                    <a:pt x="458" y="1"/>
                    <a:pt x="463" y="0"/>
                    <a:pt x="472" y="8"/>
                  </a:cubicBezTo>
                  <a:cubicBezTo>
                    <a:pt x="606" y="133"/>
                    <a:pt x="741" y="259"/>
                    <a:pt x="875" y="384"/>
                  </a:cubicBezTo>
                  <a:cubicBezTo>
                    <a:pt x="878" y="386"/>
                    <a:pt x="880" y="389"/>
                    <a:pt x="884" y="395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494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45F82F5F-6CCE-4FA5-BDA3-787589E60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212" y="1809628"/>
              <a:ext cx="721790" cy="721789"/>
            </a:xfrm>
            <a:custGeom>
              <a:avLst/>
              <a:gdLst>
                <a:gd name="T0" fmla="*/ 154 w 292"/>
                <a:gd name="T1" fmla="*/ 256 h 256"/>
                <a:gd name="T2" fmla="*/ 58 w 292"/>
                <a:gd name="T3" fmla="*/ 223 h 256"/>
                <a:gd name="T4" fmla="*/ 55 w 292"/>
                <a:gd name="T5" fmla="*/ 47 h 256"/>
                <a:gd name="T6" fmla="*/ 242 w 292"/>
                <a:gd name="T7" fmla="*/ 45 h 256"/>
                <a:gd name="T8" fmla="*/ 281 w 292"/>
                <a:gd name="T9" fmla="*/ 160 h 256"/>
                <a:gd name="T10" fmla="*/ 184 w 292"/>
                <a:gd name="T11" fmla="*/ 251 h 256"/>
                <a:gd name="T12" fmla="*/ 154 w 292"/>
                <a:gd name="T13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56">
                  <a:moveTo>
                    <a:pt x="154" y="256"/>
                  </a:moveTo>
                  <a:cubicBezTo>
                    <a:pt x="115" y="255"/>
                    <a:pt x="84" y="245"/>
                    <a:pt x="58" y="223"/>
                  </a:cubicBezTo>
                  <a:cubicBezTo>
                    <a:pt x="1" y="177"/>
                    <a:pt x="0" y="95"/>
                    <a:pt x="55" y="47"/>
                  </a:cubicBezTo>
                  <a:cubicBezTo>
                    <a:pt x="107" y="1"/>
                    <a:pt x="191" y="0"/>
                    <a:pt x="242" y="45"/>
                  </a:cubicBezTo>
                  <a:cubicBezTo>
                    <a:pt x="277" y="76"/>
                    <a:pt x="292" y="114"/>
                    <a:pt x="281" y="160"/>
                  </a:cubicBezTo>
                  <a:cubicBezTo>
                    <a:pt x="268" y="211"/>
                    <a:pt x="232" y="238"/>
                    <a:pt x="184" y="251"/>
                  </a:cubicBezTo>
                  <a:cubicBezTo>
                    <a:pt x="172" y="254"/>
                    <a:pt x="160" y="255"/>
                    <a:pt x="154" y="25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B4E5D45-9EB5-448C-A0C1-FB3B4D31FC96}"/>
              </a:ext>
            </a:extLst>
          </p:cNvPr>
          <p:cNvGrpSpPr/>
          <p:nvPr/>
        </p:nvGrpSpPr>
        <p:grpSpPr>
          <a:xfrm>
            <a:off x="6165860" y="2885958"/>
            <a:ext cx="1772976" cy="1966386"/>
            <a:chOff x="5943403" y="3106452"/>
            <a:chExt cx="2031296" cy="2252884"/>
          </a:xfrm>
          <a:solidFill>
            <a:srgbClr val="C83841"/>
          </a:solidFill>
        </p:grpSpPr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47BE4E88-7645-4292-B331-5BEFF952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403" y="3106452"/>
              <a:ext cx="1325541" cy="2252884"/>
            </a:xfrm>
            <a:custGeom>
              <a:avLst/>
              <a:gdLst>
                <a:gd name="T0" fmla="*/ 522 w 527"/>
                <a:gd name="T1" fmla="*/ 286 h 897"/>
                <a:gd name="T2" fmla="*/ 527 w 527"/>
                <a:gd name="T3" fmla="*/ 470 h 897"/>
                <a:gd name="T4" fmla="*/ 129 w 527"/>
                <a:gd name="T5" fmla="*/ 897 h 897"/>
                <a:gd name="T6" fmla="*/ 128 w 527"/>
                <a:gd name="T7" fmla="*/ 870 h 897"/>
                <a:gd name="T8" fmla="*/ 128 w 527"/>
                <a:gd name="T9" fmla="*/ 714 h 897"/>
                <a:gd name="T10" fmla="*/ 143 w 527"/>
                <a:gd name="T11" fmla="*/ 675 h 897"/>
                <a:gd name="T12" fmla="*/ 401 w 527"/>
                <a:gd name="T13" fmla="*/ 389 h 897"/>
                <a:gd name="T14" fmla="*/ 413 w 527"/>
                <a:gd name="T15" fmla="*/ 375 h 897"/>
                <a:gd name="T16" fmla="*/ 0 w 527"/>
                <a:gd name="T17" fmla="*/ 5 h 897"/>
                <a:gd name="T18" fmla="*/ 101 w 527"/>
                <a:gd name="T19" fmla="*/ 5 h 897"/>
                <a:gd name="T20" fmla="*/ 165 w 527"/>
                <a:gd name="T21" fmla="*/ 5 h 897"/>
                <a:gd name="T22" fmla="*/ 258 w 527"/>
                <a:gd name="T23" fmla="*/ 41 h 897"/>
                <a:gd name="T24" fmla="*/ 497 w 527"/>
                <a:gd name="T25" fmla="*/ 265 h 897"/>
                <a:gd name="T26" fmla="*/ 522 w 527"/>
                <a:gd name="T27" fmla="*/ 286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897">
                  <a:moveTo>
                    <a:pt x="522" y="286"/>
                  </a:moveTo>
                  <a:cubicBezTo>
                    <a:pt x="482" y="350"/>
                    <a:pt x="483" y="410"/>
                    <a:pt x="527" y="470"/>
                  </a:cubicBezTo>
                  <a:cubicBezTo>
                    <a:pt x="395" y="611"/>
                    <a:pt x="264" y="752"/>
                    <a:pt x="129" y="897"/>
                  </a:cubicBezTo>
                  <a:cubicBezTo>
                    <a:pt x="129" y="884"/>
                    <a:pt x="128" y="877"/>
                    <a:pt x="128" y="870"/>
                  </a:cubicBezTo>
                  <a:cubicBezTo>
                    <a:pt x="128" y="818"/>
                    <a:pt x="128" y="766"/>
                    <a:pt x="128" y="714"/>
                  </a:cubicBezTo>
                  <a:cubicBezTo>
                    <a:pt x="127" y="698"/>
                    <a:pt x="132" y="687"/>
                    <a:pt x="143" y="675"/>
                  </a:cubicBezTo>
                  <a:cubicBezTo>
                    <a:pt x="229" y="580"/>
                    <a:pt x="315" y="485"/>
                    <a:pt x="401" y="389"/>
                  </a:cubicBezTo>
                  <a:cubicBezTo>
                    <a:pt x="405" y="385"/>
                    <a:pt x="408" y="381"/>
                    <a:pt x="413" y="375"/>
                  </a:cubicBezTo>
                  <a:cubicBezTo>
                    <a:pt x="276" y="253"/>
                    <a:pt x="140" y="131"/>
                    <a:pt x="0" y="5"/>
                  </a:cubicBezTo>
                  <a:cubicBezTo>
                    <a:pt x="38" y="5"/>
                    <a:pt x="70" y="5"/>
                    <a:pt x="101" y="5"/>
                  </a:cubicBezTo>
                  <a:cubicBezTo>
                    <a:pt x="123" y="5"/>
                    <a:pt x="144" y="8"/>
                    <a:pt x="165" y="5"/>
                  </a:cubicBezTo>
                  <a:cubicBezTo>
                    <a:pt x="204" y="0"/>
                    <a:pt x="231" y="15"/>
                    <a:pt x="258" y="41"/>
                  </a:cubicBezTo>
                  <a:cubicBezTo>
                    <a:pt x="337" y="117"/>
                    <a:pt x="417" y="191"/>
                    <a:pt x="497" y="265"/>
                  </a:cubicBezTo>
                  <a:cubicBezTo>
                    <a:pt x="505" y="273"/>
                    <a:pt x="513" y="279"/>
                    <a:pt x="522" y="28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94948D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BB346DDC-D6D5-4AAA-A640-20BC5158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909" y="3685039"/>
              <a:ext cx="721790" cy="721790"/>
            </a:xfrm>
            <a:custGeom>
              <a:avLst/>
              <a:gdLst>
                <a:gd name="T0" fmla="*/ 256 w 256"/>
                <a:gd name="T1" fmla="*/ 142 h 282"/>
                <a:gd name="T2" fmla="*/ 128 w 256"/>
                <a:gd name="T3" fmla="*/ 280 h 282"/>
                <a:gd name="T4" fmla="*/ 44 w 256"/>
                <a:gd name="T5" fmla="*/ 235 h 282"/>
                <a:gd name="T6" fmla="*/ 47 w 256"/>
                <a:gd name="T7" fmla="*/ 50 h 282"/>
                <a:gd name="T8" fmla="*/ 169 w 256"/>
                <a:gd name="T9" fmla="*/ 16 h 282"/>
                <a:gd name="T10" fmla="*/ 255 w 256"/>
                <a:gd name="T11" fmla="*/ 126 h 282"/>
                <a:gd name="T12" fmla="*/ 256 w 256"/>
                <a:gd name="T13" fmla="*/ 1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82">
                  <a:moveTo>
                    <a:pt x="256" y="142"/>
                  </a:moveTo>
                  <a:cubicBezTo>
                    <a:pt x="255" y="224"/>
                    <a:pt x="200" y="282"/>
                    <a:pt x="128" y="280"/>
                  </a:cubicBezTo>
                  <a:cubicBezTo>
                    <a:pt x="93" y="278"/>
                    <a:pt x="65" y="262"/>
                    <a:pt x="44" y="235"/>
                  </a:cubicBezTo>
                  <a:cubicBezTo>
                    <a:pt x="0" y="183"/>
                    <a:pt x="2" y="100"/>
                    <a:pt x="47" y="50"/>
                  </a:cubicBezTo>
                  <a:cubicBezTo>
                    <a:pt x="80" y="13"/>
                    <a:pt x="122" y="0"/>
                    <a:pt x="169" y="16"/>
                  </a:cubicBezTo>
                  <a:cubicBezTo>
                    <a:pt x="221" y="33"/>
                    <a:pt x="246" y="74"/>
                    <a:pt x="255" y="126"/>
                  </a:cubicBezTo>
                  <a:cubicBezTo>
                    <a:pt x="256" y="133"/>
                    <a:pt x="256" y="139"/>
                    <a:pt x="256" y="1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89E74887-6E7B-4EE8-851B-86CAE9DBAAAC}"/>
              </a:ext>
            </a:extLst>
          </p:cNvPr>
          <p:cNvGrpSpPr/>
          <p:nvPr/>
        </p:nvGrpSpPr>
        <p:grpSpPr>
          <a:xfrm>
            <a:off x="441156" y="1910969"/>
            <a:ext cx="3483990" cy="1397514"/>
            <a:chOff x="333308" y="3183810"/>
            <a:chExt cx="3483990" cy="1397514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762826A-A5A7-471C-A86C-54A7DD538E1E}"/>
                </a:ext>
              </a:extLst>
            </p:cNvPr>
            <p:cNvSpPr txBox="1"/>
            <p:nvPr/>
          </p:nvSpPr>
          <p:spPr>
            <a:xfrm>
              <a:off x="1988498" y="318381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9E201259-A41A-482D-B7CC-CF7D524B5709}"/>
                </a:ext>
              </a:extLst>
            </p:cNvPr>
            <p:cNvSpPr txBox="1"/>
            <p:nvPr/>
          </p:nvSpPr>
          <p:spPr>
            <a:xfrm>
              <a:off x="333308" y="3627217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D1A705C0-CBA0-4330-8D55-203778E4F226}"/>
              </a:ext>
            </a:extLst>
          </p:cNvPr>
          <p:cNvGrpSpPr/>
          <p:nvPr/>
        </p:nvGrpSpPr>
        <p:grpSpPr>
          <a:xfrm>
            <a:off x="455074" y="4061656"/>
            <a:ext cx="3483990" cy="1397514"/>
            <a:chOff x="333308" y="3183810"/>
            <a:chExt cx="3483990" cy="1397514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668CBDAB-992F-4806-AE57-2F1412C468AC}"/>
                </a:ext>
              </a:extLst>
            </p:cNvPr>
            <p:cNvSpPr txBox="1"/>
            <p:nvPr/>
          </p:nvSpPr>
          <p:spPr>
            <a:xfrm>
              <a:off x="1988498" y="318381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E8D96130-E4B5-403A-BD72-90E794B1DC13}"/>
                </a:ext>
              </a:extLst>
            </p:cNvPr>
            <p:cNvSpPr txBox="1"/>
            <p:nvPr/>
          </p:nvSpPr>
          <p:spPr>
            <a:xfrm>
              <a:off x="333308" y="3627217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DA70222-7805-41AC-8269-B0CE44947C5A}"/>
              </a:ext>
            </a:extLst>
          </p:cNvPr>
          <p:cNvGrpSpPr/>
          <p:nvPr/>
        </p:nvGrpSpPr>
        <p:grpSpPr>
          <a:xfrm>
            <a:off x="8252270" y="1894439"/>
            <a:ext cx="3483990" cy="1397514"/>
            <a:chOff x="333308" y="3183810"/>
            <a:chExt cx="3483990" cy="1397514"/>
          </a:xfrm>
        </p:grpSpPr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727271F1-E3FA-42DB-8AFD-3D3B0C164B23}"/>
                </a:ext>
              </a:extLst>
            </p:cNvPr>
            <p:cNvSpPr txBox="1"/>
            <p:nvPr/>
          </p:nvSpPr>
          <p:spPr>
            <a:xfrm>
              <a:off x="333308" y="318381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9417495E-1F5B-467E-B0D5-77CEC708108D}"/>
                </a:ext>
              </a:extLst>
            </p:cNvPr>
            <p:cNvSpPr txBox="1"/>
            <p:nvPr/>
          </p:nvSpPr>
          <p:spPr>
            <a:xfrm>
              <a:off x="333308" y="3627217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64A95B7-726F-4487-A842-5B4EB77DF9E8}"/>
              </a:ext>
            </a:extLst>
          </p:cNvPr>
          <p:cNvGrpSpPr/>
          <p:nvPr/>
        </p:nvGrpSpPr>
        <p:grpSpPr>
          <a:xfrm>
            <a:off x="8252595" y="4042170"/>
            <a:ext cx="3483990" cy="1397514"/>
            <a:chOff x="333308" y="3183810"/>
            <a:chExt cx="3483990" cy="1397514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B844EA67-4EF1-4E98-837F-4D059887757C}"/>
                </a:ext>
              </a:extLst>
            </p:cNvPr>
            <p:cNvSpPr txBox="1"/>
            <p:nvPr/>
          </p:nvSpPr>
          <p:spPr>
            <a:xfrm>
              <a:off x="333308" y="318381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A7A7A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C427D23-BC0B-4D5E-9E6A-743B5D60DE38}"/>
                </a:ext>
              </a:extLst>
            </p:cNvPr>
            <p:cNvSpPr txBox="1"/>
            <p:nvPr/>
          </p:nvSpPr>
          <p:spPr>
            <a:xfrm>
              <a:off x="333308" y="3627217"/>
              <a:ext cx="34839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7A7A7A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400" dirty="0">
                <a:solidFill>
                  <a:srgbClr val="7A7A7A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7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DE697DE-EC01-45A4-B729-734A2195EE58}"/>
              </a:ext>
            </a:extLst>
          </p:cNvPr>
          <p:cNvGrpSpPr/>
          <p:nvPr/>
        </p:nvGrpSpPr>
        <p:grpSpPr>
          <a:xfrm>
            <a:off x="280235" y="-144378"/>
            <a:ext cx="790575" cy="1024323"/>
            <a:chOff x="104026" y="-94003"/>
            <a:chExt cx="790575" cy="102432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8E2DA1-0C72-44F0-9712-36E760DFE754}"/>
                </a:ext>
              </a:extLst>
            </p:cNvPr>
            <p:cNvSpPr/>
            <p:nvPr/>
          </p:nvSpPr>
          <p:spPr>
            <a:xfrm>
              <a:off x="104026" y="-94003"/>
              <a:ext cx="790575" cy="1024323"/>
            </a:xfrm>
            <a:prstGeom prst="rect">
              <a:avLst/>
            </a:prstGeom>
            <a:solidFill>
              <a:srgbClr val="2A5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AC09484-5DFC-4E15-BA37-E35BCFC8BA57}"/>
                </a:ext>
              </a:extLst>
            </p:cNvPr>
            <p:cNvSpPr txBox="1"/>
            <p:nvPr/>
          </p:nvSpPr>
          <p:spPr>
            <a:xfrm>
              <a:off x="185765" y="284469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E8CC872-7BE3-4E7D-8050-86651BF8CFCC}"/>
              </a:ext>
            </a:extLst>
          </p:cNvPr>
          <p:cNvSpPr txBox="1"/>
          <p:nvPr/>
        </p:nvSpPr>
        <p:spPr>
          <a:xfrm>
            <a:off x="1198482" y="172538"/>
            <a:ext cx="3058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529FE9DC-6532-4B6D-BD45-BACEA64A7FFB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33" y="1774032"/>
            <a:ext cx="4870800" cy="2736850"/>
          </a:xfrm>
          <a:prstGeom prst="rect">
            <a:avLst/>
          </a:prstGeom>
        </p:spPr>
      </p:pic>
      <p:sp>
        <p:nvSpPr>
          <p:cNvPr id="43" name="Rectangle 3">
            <a:extLst>
              <a:ext uri="{FF2B5EF4-FFF2-40B4-BE49-F238E27FC236}">
                <a16:creationId xmlns:a16="http://schemas.microsoft.com/office/drawing/2014/main" id="{02A96A26-4E7C-4196-97D1-A8205ED2313D}"/>
              </a:ext>
            </a:extLst>
          </p:cNvPr>
          <p:cNvSpPr/>
          <p:nvPr/>
        </p:nvSpPr>
        <p:spPr>
          <a:xfrm>
            <a:off x="5589588" y="2030413"/>
            <a:ext cx="1997075" cy="431800"/>
          </a:xfrm>
          <a:prstGeom prst="rect">
            <a:avLst/>
          </a:prstGeom>
          <a:solidFill>
            <a:srgbClr val="C8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sz="3200" noProof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2880481-FE0B-46E9-83DC-BD2677456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073275"/>
            <a:ext cx="199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5" name="矩形 47">
            <a:extLst>
              <a:ext uri="{FF2B5EF4-FFF2-40B4-BE49-F238E27FC236}">
                <a16:creationId xmlns:a16="http://schemas.microsoft.com/office/drawing/2014/main" id="{A7E3705E-E2F7-4EAD-87EC-263FEE97B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1963738"/>
            <a:ext cx="2808287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F9A64F84-5CE7-4E3D-AF25-7F07E42FEB07}"/>
              </a:ext>
            </a:extLst>
          </p:cNvPr>
          <p:cNvSpPr/>
          <p:nvPr/>
        </p:nvSpPr>
        <p:spPr>
          <a:xfrm>
            <a:off x="5589588" y="2967038"/>
            <a:ext cx="1997075" cy="431800"/>
          </a:xfrm>
          <a:prstGeom prst="rect">
            <a:avLst/>
          </a:prstGeom>
          <a:solidFill>
            <a:srgbClr val="2A5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sz="3200" noProof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DFE248A-CDC9-4F8B-B00B-05A529AD1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3008313"/>
            <a:ext cx="1997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30545A5-C381-4C76-AF5E-B3E8CA820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050" y="2933700"/>
            <a:ext cx="2808288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4BB8645B-279F-4C12-93BE-BF5257F6AE4D}"/>
              </a:ext>
            </a:extLst>
          </p:cNvPr>
          <p:cNvSpPr/>
          <p:nvPr/>
        </p:nvSpPr>
        <p:spPr>
          <a:xfrm>
            <a:off x="5570538" y="3902075"/>
            <a:ext cx="1997075" cy="433388"/>
          </a:xfrm>
          <a:prstGeom prst="rect">
            <a:avLst/>
          </a:prstGeom>
          <a:solidFill>
            <a:srgbClr val="C83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en-US" sz="3200" noProof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A8A41E3-52A0-4963-BC10-AB8BFE67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944938"/>
            <a:ext cx="1995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51" name="矩形 47">
            <a:extLst>
              <a:ext uri="{FF2B5EF4-FFF2-40B4-BE49-F238E27FC236}">
                <a16:creationId xmlns:a16="http://schemas.microsoft.com/office/drawing/2014/main" id="{7268087C-86A8-4A17-8F80-2FE2B0D2D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3868738"/>
            <a:ext cx="2808287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Freeform 12">
            <a:extLst>
              <a:ext uri="{FF2B5EF4-FFF2-40B4-BE49-F238E27FC236}">
                <a16:creationId xmlns:a16="http://schemas.microsoft.com/office/drawing/2014/main" id="{88F5ECDA-6E9D-4938-898B-E44864AF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63" y="4857750"/>
            <a:ext cx="528637" cy="530225"/>
          </a:xfrm>
          <a:custGeom>
            <a:avLst/>
            <a:gdLst>
              <a:gd name="T0" fmla="*/ 0 w 1446"/>
              <a:gd name="T1" fmla="*/ 0 h 1446"/>
              <a:gd name="T2" fmla="*/ 193262156 w 1446"/>
              <a:gd name="T3" fmla="*/ 0 h 1446"/>
              <a:gd name="T4" fmla="*/ 193262156 w 1446"/>
              <a:gd name="T5" fmla="*/ 61581270 h 1446"/>
              <a:gd name="T6" fmla="*/ 58540150 w 1446"/>
              <a:gd name="T7" fmla="*/ 61581270 h 1446"/>
              <a:gd name="T8" fmla="*/ 58540150 w 1446"/>
              <a:gd name="T9" fmla="*/ 194425000 h 1446"/>
              <a:gd name="T10" fmla="*/ 0 w 1446"/>
              <a:gd name="T11" fmla="*/ 194425000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3" name="Freeform 12">
            <a:extLst>
              <a:ext uri="{FF2B5EF4-FFF2-40B4-BE49-F238E27FC236}">
                <a16:creationId xmlns:a16="http://schemas.microsoft.com/office/drawing/2014/main" id="{6BB157F1-862E-491C-BF3E-B753FD8C09C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9994900" y="5775325"/>
            <a:ext cx="528638" cy="530225"/>
          </a:xfrm>
          <a:custGeom>
            <a:avLst/>
            <a:gdLst>
              <a:gd name="T0" fmla="*/ 0 w 1446"/>
              <a:gd name="T1" fmla="*/ 0 h 1446"/>
              <a:gd name="T2" fmla="*/ 193262887 w 1446"/>
              <a:gd name="T3" fmla="*/ 0 h 1446"/>
              <a:gd name="T4" fmla="*/ 193262887 w 1446"/>
              <a:gd name="T5" fmla="*/ 61581270 h 1446"/>
              <a:gd name="T6" fmla="*/ 58540261 w 1446"/>
              <a:gd name="T7" fmla="*/ 61581270 h 1446"/>
              <a:gd name="T8" fmla="*/ 58540261 w 1446"/>
              <a:gd name="T9" fmla="*/ 194425000 h 1446"/>
              <a:gd name="T10" fmla="*/ 0 w 1446"/>
              <a:gd name="T11" fmla="*/ 194425000 h 1446"/>
              <a:gd name="T12" fmla="*/ 0 w 1446"/>
              <a:gd name="T13" fmla="*/ 0 h 1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C8384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54" name="TextBox 37">
            <a:extLst>
              <a:ext uri="{FF2B5EF4-FFF2-40B4-BE49-F238E27FC236}">
                <a16:creationId xmlns:a16="http://schemas.microsoft.com/office/drawing/2014/main" id="{76B8EE0D-3316-4BAE-A5D4-530CB56B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5172075"/>
            <a:ext cx="8545513" cy="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4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86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3668 0.15278 " pathEditMode="relative" rAng="0" ptsTypes="AA">
                                      <p:cBhvr>
                                        <p:cTn id="52" dur="500" spd="-999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00" y="7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39493 -0.11019 " pathEditMode="relative" rAng="0" ptsTypes="AA">
                                      <p:cBhvr>
                                        <p:cTn id="56" dur="500" spd="-99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97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00"/>
                            </p:stCondLst>
                            <p:childTnLst>
                              <p:par>
                                <p:cTn id="5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4171949" y="1232646"/>
            <a:ext cx="3895725" cy="4630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半闭框 37"/>
          <p:cNvSpPr/>
          <p:nvPr/>
        </p:nvSpPr>
        <p:spPr>
          <a:xfrm>
            <a:off x="92467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半闭框 38"/>
          <p:cNvSpPr/>
          <p:nvPr/>
        </p:nvSpPr>
        <p:spPr>
          <a:xfrm rot="16200000">
            <a:off x="92467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半闭框 39"/>
          <p:cNvSpPr/>
          <p:nvPr/>
        </p:nvSpPr>
        <p:spPr>
          <a:xfrm rot="10800000">
            <a:off x="11157733" y="5763801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半闭框 40"/>
          <p:cNvSpPr/>
          <p:nvPr/>
        </p:nvSpPr>
        <p:spPr>
          <a:xfrm rot="5400000">
            <a:off x="11157733" y="92467"/>
            <a:ext cx="914400" cy="914400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0371" y="4056348"/>
            <a:ext cx="4979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5986" y="1653885"/>
            <a:ext cx="23679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76655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279978" y="2761880"/>
            <a:ext cx="4353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8" grpId="0" animBg="1"/>
      <p:bldP spid="39" grpId="0" animBg="1"/>
      <p:bldP spid="40" grpId="0" animBg="1"/>
      <p:bldP spid="41" grpId="0" animBg="1"/>
      <p:bldP spid="3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SLIDE_COUNT" val="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www.freeppt7.com">
  <a:themeElements>
    <a:clrScheme name="自定义 106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00000"/>
      </a:accent1>
      <a:accent2>
        <a:srgbClr val="3F3F3F"/>
      </a:accent2>
      <a:accent3>
        <a:srgbClr val="C00000"/>
      </a:accent3>
      <a:accent4>
        <a:srgbClr val="3F3F3F"/>
      </a:accent4>
      <a:accent5>
        <a:srgbClr val="C00000"/>
      </a:accent5>
      <a:accent6>
        <a:srgbClr val="3F3F3F"/>
      </a:accent6>
      <a:hlink>
        <a:srgbClr val="C00000"/>
      </a:hlink>
      <a:folHlink>
        <a:srgbClr val="3F3F3F"/>
      </a:folHlink>
    </a:clrScheme>
    <a:fontScheme name="vjeotfzb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1914</Words>
  <Application>Microsoft Office PowerPoint</Application>
  <PresentationFormat>宽屏</PresentationFormat>
  <Paragraphs>362</Paragraphs>
  <Slides>37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92</cp:revision>
  <dcterms:created xsi:type="dcterms:W3CDTF">2017-12-21T11:01:49Z</dcterms:created>
  <dcterms:modified xsi:type="dcterms:W3CDTF">2022-04-07T08:18:26Z</dcterms:modified>
</cp:coreProperties>
</file>