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23.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24.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5" r:id="rId11"/>
    <p:sldId id="264" r:id="rId12"/>
    <p:sldId id="266" r:id="rId13"/>
    <p:sldId id="267" r:id="rId14"/>
    <p:sldId id="269" r:id="rId15"/>
    <p:sldId id="268" r:id="rId16"/>
    <p:sldId id="270" r:id="rId17"/>
    <p:sldId id="272" r:id="rId18"/>
    <p:sldId id="271" r:id="rId19"/>
    <p:sldId id="273" r:id="rId20"/>
    <p:sldId id="275" r:id="rId21"/>
    <p:sldId id="274" r:id="rId22"/>
    <p:sldId id="276" r:id="rId23"/>
    <p:sldId id="277" r:id="rId24"/>
    <p:sldId id="278" r:id="rId25"/>
    <p:sldId id="279" r:id="rId26"/>
    <p:sldId id="281" r:id="rId27"/>
    <p:sldId id="280" r:id="rId28"/>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8397"/>
    <a:srgbClr val="006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p:normalViewPr>
  <p:slideViewPr>
    <p:cSldViewPr snapToGrid="0">
      <p:cViewPr varScale="1">
        <p:scale>
          <a:sx n="72" d="100"/>
          <a:sy n="72" d="100"/>
        </p:scale>
        <p:origin x="5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4E7604F-9D3F-4114-9DD3-5665714ACAD6}" type="datetimeFigureOut">
              <a:rPr lang="zh-CN" altLang="en-US" smtClean="0"/>
              <a:pPr/>
              <a:t>2022/4/8</a:t>
            </a:fld>
            <a:endParaRPr lang="zh-CN" altLang="en-US" dirty="0"/>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3A25AC55-B1E6-4E68-9D95-2D97AA12AF38}" type="slidenum">
              <a:rPr lang="zh-CN" altLang="en-US" smtClean="0"/>
              <a:pPr/>
              <a:t>‹#›</a:t>
            </a:fld>
            <a:endParaRPr lang="zh-CN" altLang="en-US" dirty="0"/>
          </a:p>
        </p:txBody>
      </p:sp>
    </p:spTree>
    <p:extLst>
      <p:ext uri="{BB962C8B-B14F-4D97-AF65-F5344CB8AC3E}">
        <p14:creationId xmlns:p14="http://schemas.microsoft.com/office/powerpoint/2010/main" val="309696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a:t>
            </a:fld>
            <a:endParaRPr lang="zh-CN" altLang="en-US"/>
          </a:p>
        </p:txBody>
      </p:sp>
    </p:spTree>
    <p:extLst>
      <p:ext uri="{BB962C8B-B14F-4D97-AF65-F5344CB8AC3E}">
        <p14:creationId xmlns:p14="http://schemas.microsoft.com/office/powerpoint/2010/main" val="133114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10</a:t>
            </a:fld>
            <a:endParaRPr lang="zh-CN" altLang="en-US"/>
          </a:p>
        </p:txBody>
      </p:sp>
    </p:spTree>
    <p:extLst>
      <p:ext uri="{BB962C8B-B14F-4D97-AF65-F5344CB8AC3E}">
        <p14:creationId xmlns:p14="http://schemas.microsoft.com/office/powerpoint/2010/main" val="354918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11</a:t>
            </a:fld>
            <a:endParaRPr lang="zh-CN" altLang="en-US"/>
          </a:p>
        </p:txBody>
      </p:sp>
    </p:spTree>
    <p:extLst>
      <p:ext uri="{BB962C8B-B14F-4D97-AF65-F5344CB8AC3E}">
        <p14:creationId xmlns:p14="http://schemas.microsoft.com/office/powerpoint/2010/main" val="393864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12</a:t>
            </a:fld>
            <a:endParaRPr lang="zh-CN" altLang="en-US"/>
          </a:p>
        </p:txBody>
      </p:sp>
    </p:spTree>
    <p:extLst>
      <p:ext uri="{BB962C8B-B14F-4D97-AF65-F5344CB8AC3E}">
        <p14:creationId xmlns:p14="http://schemas.microsoft.com/office/powerpoint/2010/main" val="2197329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13</a:t>
            </a:fld>
            <a:endParaRPr lang="zh-CN" altLang="en-US"/>
          </a:p>
        </p:txBody>
      </p:sp>
    </p:spTree>
    <p:extLst>
      <p:ext uri="{BB962C8B-B14F-4D97-AF65-F5344CB8AC3E}">
        <p14:creationId xmlns:p14="http://schemas.microsoft.com/office/powerpoint/2010/main" val="2137316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14</a:t>
            </a:fld>
            <a:endParaRPr lang="zh-CN" altLang="en-US"/>
          </a:p>
        </p:txBody>
      </p:sp>
    </p:spTree>
    <p:extLst>
      <p:ext uri="{BB962C8B-B14F-4D97-AF65-F5344CB8AC3E}">
        <p14:creationId xmlns:p14="http://schemas.microsoft.com/office/powerpoint/2010/main" val="38018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15</a:t>
            </a:fld>
            <a:endParaRPr lang="zh-CN" altLang="en-US"/>
          </a:p>
        </p:txBody>
      </p:sp>
    </p:spTree>
    <p:extLst>
      <p:ext uri="{BB962C8B-B14F-4D97-AF65-F5344CB8AC3E}">
        <p14:creationId xmlns:p14="http://schemas.microsoft.com/office/powerpoint/2010/main" val="2432632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16</a:t>
            </a:fld>
            <a:endParaRPr lang="zh-CN" altLang="en-US"/>
          </a:p>
        </p:txBody>
      </p:sp>
    </p:spTree>
    <p:extLst>
      <p:ext uri="{BB962C8B-B14F-4D97-AF65-F5344CB8AC3E}">
        <p14:creationId xmlns:p14="http://schemas.microsoft.com/office/powerpoint/2010/main" val="242616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17</a:t>
            </a:fld>
            <a:endParaRPr lang="zh-CN" altLang="en-US"/>
          </a:p>
        </p:txBody>
      </p:sp>
    </p:spTree>
    <p:extLst>
      <p:ext uri="{BB962C8B-B14F-4D97-AF65-F5344CB8AC3E}">
        <p14:creationId xmlns:p14="http://schemas.microsoft.com/office/powerpoint/2010/main" val="200013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18</a:t>
            </a:fld>
            <a:endParaRPr lang="zh-CN" altLang="en-US"/>
          </a:p>
        </p:txBody>
      </p:sp>
    </p:spTree>
    <p:extLst>
      <p:ext uri="{BB962C8B-B14F-4D97-AF65-F5344CB8AC3E}">
        <p14:creationId xmlns:p14="http://schemas.microsoft.com/office/powerpoint/2010/main" val="1778774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19</a:t>
            </a:fld>
            <a:endParaRPr lang="zh-CN" altLang="en-US"/>
          </a:p>
        </p:txBody>
      </p:sp>
    </p:spTree>
    <p:extLst>
      <p:ext uri="{BB962C8B-B14F-4D97-AF65-F5344CB8AC3E}">
        <p14:creationId xmlns:p14="http://schemas.microsoft.com/office/powerpoint/2010/main" val="204150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2</a:t>
            </a:fld>
            <a:endParaRPr lang="zh-CN" altLang="en-US"/>
          </a:p>
        </p:txBody>
      </p:sp>
    </p:spTree>
    <p:extLst>
      <p:ext uri="{BB962C8B-B14F-4D97-AF65-F5344CB8AC3E}">
        <p14:creationId xmlns:p14="http://schemas.microsoft.com/office/powerpoint/2010/main" val="634367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20</a:t>
            </a:fld>
            <a:endParaRPr lang="zh-CN" altLang="en-US"/>
          </a:p>
        </p:txBody>
      </p:sp>
    </p:spTree>
    <p:extLst>
      <p:ext uri="{BB962C8B-B14F-4D97-AF65-F5344CB8AC3E}">
        <p14:creationId xmlns:p14="http://schemas.microsoft.com/office/powerpoint/2010/main" val="1961971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21</a:t>
            </a:fld>
            <a:endParaRPr lang="zh-CN" altLang="en-US"/>
          </a:p>
        </p:txBody>
      </p:sp>
    </p:spTree>
    <p:extLst>
      <p:ext uri="{BB962C8B-B14F-4D97-AF65-F5344CB8AC3E}">
        <p14:creationId xmlns:p14="http://schemas.microsoft.com/office/powerpoint/2010/main" val="2042553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22</a:t>
            </a:fld>
            <a:endParaRPr lang="zh-CN" altLang="en-US"/>
          </a:p>
        </p:txBody>
      </p:sp>
    </p:spTree>
    <p:extLst>
      <p:ext uri="{BB962C8B-B14F-4D97-AF65-F5344CB8AC3E}">
        <p14:creationId xmlns:p14="http://schemas.microsoft.com/office/powerpoint/2010/main" val="830221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23</a:t>
            </a:fld>
            <a:endParaRPr lang="zh-CN" altLang="en-US"/>
          </a:p>
        </p:txBody>
      </p:sp>
    </p:spTree>
    <p:extLst>
      <p:ext uri="{BB962C8B-B14F-4D97-AF65-F5344CB8AC3E}">
        <p14:creationId xmlns:p14="http://schemas.microsoft.com/office/powerpoint/2010/main" val="5226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24</a:t>
            </a:fld>
            <a:endParaRPr lang="zh-CN" altLang="en-US"/>
          </a:p>
        </p:txBody>
      </p:sp>
    </p:spTree>
    <p:extLst>
      <p:ext uri="{BB962C8B-B14F-4D97-AF65-F5344CB8AC3E}">
        <p14:creationId xmlns:p14="http://schemas.microsoft.com/office/powerpoint/2010/main" val="1040235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25</a:t>
            </a:fld>
            <a:endParaRPr lang="zh-CN" altLang="en-US"/>
          </a:p>
        </p:txBody>
      </p:sp>
    </p:spTree>
    <p:extLst>
      <p:ext uri="{BB962C8B-B14F-4D97-AF65-F5344CB8AC3E}">
        <p14:creationId xmlns:p14="http://schemas.microsoft.com/office/powerpoint/2010/main" val="2748254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26</a:t>
            </a:fld>
            <a:endParaRPr lang="zh-CN" altLang="en-US"/>
          </a:p>
        </p:txBody>
      </p:sp>
    </p:spTree>
    <p:extLst>
      <p:ext uri="{BB962C8B-B14F-4D97-AF65-F5344CB8AC3E}">
        <p14:creationId xmlns:p14="http://schemas.microsoft.com/office/powerpoint/2010/main" val="302086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3</a:t>
            </a:fld>
            <a:endParaRPr lang="zh-CN" altLang="en-US"/>
          </a:p>
        </p:txBody>
      </p:sp>
    </p:spTree>
    <p:extLst>
      <p:ext uri="{BB962C8B-B14F-4D97-AF65-F5344CB8AC3E}">
        <p14:creationId xmlns:p14="http://schemas.microsoft.com/office/powerpoint/2010/main" val="306135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4</a:t>
            </a:fld>
            <a:endParaRPr lang="zh-CN" altLang="en-US"/>
          </a:p>
        </p:txBody>
      </p:sp>
    </p:spTree>
    <p:extLst>
      <p:ext uri="{BB962C8B-B14F-4D97-AF65-F5344CB8AC3E}">
        <p14:creationId xmlns:p14="http://schemas.microsoft.com/office/powerpoint/2010/main" val="64000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5</a:t>
            </a:fld>
            <a:endParaRPr lang="zh-CN" altLang="en-US"/>
          </a:p>
        </p:txBody>
      </p:sp>
    </p:spTree>
    <p:extLst>
      <p:ext uri="{BB962C8B-B14F-4D97-AF65-F5344CB8AC3E}">
        <p14:creationId xmlns:p14="http://schemas.microsoft.com/office/powerpoint/2010/main" val="310888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6</a:t>
            </a:fld>
            <a:endParaRPr lang="zh-CN" altLang="en-US"/>
          </a:p>
        </p:txBody>
      </p:sp>
    </p:spTree>
    <p:extLst>
      <p:ext uri="{BB962C8B-B14F-4D97-AF65-F5344CB8AC3E}">
        <p14:creationId xmlns:p14="http://schemas.microsoft.com/office/powerpoint/2010/main" val="377879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7</a:t>
            </a:fld>
            <a:endParaRPr lang="zh-CN" altLang="en-US"/>
          </a:p>
        </p:txBody>
      </p:sp>
    </p:spTree>
    <p:extLst>
      <p:ext uri="{BB962C8B-B14F-4D97-AF65-F5344CB8AC3E}">
        <p14:creationId xmlns:p14="http://schemas.microsoft.com/office/powerpoint/2010/main" val="184417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8</a:t>
            </a:fld>
            <a:endParaRPr lang="zh-CN" altLang="en-US"/>
          </a:p>
        </p:txBody>
      </p:sp>
    </p:spTree>
    <p:extLst>
      <p:ext uri="{BB962C8B-B14F-4D97-AF65-F5344CB8AC3E}">
        <p14:creationId xmlns:p14="http://schemas.microsoft.com/office/powerpoint/2010/main" val="261532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25AC55-B1E6-4E68-9D95-2D97AA12AF38}" type="slidenum">
              <a:rPr lang="zh-CN" altLang="en-US" smtClean="0"/>
              <a:t>9</a:t>
            </a:fld>
            <a:endParaRPr lang="zh-CN" altLang="en-US"/>
          </a:p>
        </p:txBody>
      </p:sp>
    </p:spTree>
    <p:extLst>
      <p:ext uri="{BB962C8B-B14F-4D97-AF65-F5344CB8AC3E}">
        <p14:creationId xmlns:p14="http://schemas.microsoft.com/office/powerpoint/2010/main" val="406650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2022/4/8</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6505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2022/4/8</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63870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92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10"/>
          <p:cNvSpPr txBox="1"/>
          <p:nvPr userDrawn="1"/>
        </p:nvSpPr>
        <p:spPr>
          <a:xfrm>
            <a:off x="1443010"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8552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fld id="{82F288E0-7875-42C4-84C8-98DBBD3BF4D2}" type="datetimeFigureOut">
              <a:rPr lang="zh-CN" altLang="en-US" smtClean="0"/>
              <a:pPr/>
              <a:t>2022/4/8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7D9BB5D0-35E4-459D-AEF3-FE4D7C45CC19}"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704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4.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3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4.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45.xml"/></Relationships>
</file>

<file path=ppt/slides/_rels/slide21.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13.jpe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notesSlide" Target="../notesSlides/notesSlide2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Layout" Target="../slideLayouts/slideLayout1.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s/_rels/slide22.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notesSlide" Target="../notesSlides/notesSlide22.xml"/><Relationship Id="rId4" Type="http://schemas.openxmlformats.org/officeDocument/2006/relationships/tags" Target="../tags/tag59.xml"/><Relationship Id="rId9"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17" Type="http://schemas.openxmlformats.org/officeDocument/2006/relationships/tags" Target="../tags/tag180.xml"/><Relationship Id="rId299" Type="http://schemas.openxmlformats.org/officeDocument/2006/relationships/tags" Target="../tags/tag362.xml"/><Relationship Id="rId21" Type="http://schemas.openxmlformats.org/officeDocument/2006/relationships/tags" Target="../tags/tag84.xml"/><Relationship Id="rId63" Type="http://schemas.openxmlformats.org/officeDocument/2006/relationships/tags" Target="../tags/tag126.xml"/><Relationship Id="rId159" Type="http://schemas.openxmlformats.org/officeDocument/2006/relationships/tags" Target="../tags/tag222.xml"/><Relationship Id="rId324" Type="http://schemas.openxmlformats.org/officeDocument/2006/relationships/tags" Target="../tags/tag387.xml"/><Relationship Id="rId366" Type="http://schemas.openxmlformats.org/officeDocument/2006/relationships/tags" Target="../tags/tag429.xml"/><Relationship Id="rId170" Type="http://schemas.openxmlformats.org/officeDocument/2006/relationships/tags" Target="../tags/tag233.xml"/><Relationship Id="rId226" Type="http://schemas.openxmlformats.org/officeDocument/2006/relationships/tags" Target="../tags/tag289.xml"/><Relationship Id="rId268" Type="http://schemas.openxmlformats.org/officeDocument/2006/relationships/tags" Target="../tags/tag331.xml"/><Relationship Id="rId32" Type="http://schemas.openxmlformats.org/officeDocument/2006/relationships/tags" Target="../tags/tag95.xml"/><Relationship Id="rId74" Type="http://schemas.openxmlformats.org/officeDocument/2006/relationships/tags" Target="../tags/tag137.xml"/><Relationship Id="rId128" Type="http://schemas.openxmlformats.org/officeDocument/2006/relationships/tags" Target="../tags/tag191.xml"/><Relationship Id="rId335" Type="http://schemas.openxmlformats.org/officeDocument/2006/relationships/tags" Target="../tags/tag398.xml"/><Relationship Id="rId377" Type="http://schemas.openxmlformats.org/officeDocument/2006/relationships/tags" Target="../tags/tag440.xml"/><Relationship Id="rId5" Type="http://schemas.openxmlformats.org/officeDocument/2006/relationships/tags" Target="../tags/tag68.xml"/><Relationship Id="rId181" Type="http://schemas.openxmlformats.org/officeDocument/2006/relationships/tags" Target="../tags/tag244.xml"/><Relationship Id="rId237" Type="http://schemas.openxmlformats.org/officeDocument/2006/relationships/tags" Target="../tags/tag300.xml"/><Relationship Id="rId402" Type="http://schemas.openxmlformats.org/officeDocument/2006/relationships/slideLayout" Target="../slideLayouts/slideLayout1.xml"/><Relationship Id="rId279" Type="http://schemas.openxmlformats.org/officeDocument/2006/relationships/tags" Target="../tags/tag342.xml"/><Relationship Id="rId43" Type="http://schemas.openxmlformats.org/officeDocument/2006/relationships/tags" Target="../tags/tag106.xml"/><Relationship Id="rId139" Type="http://schemas.openxmlformats.org/officeDocument/2006/relationships/tags" Target="../tags/tag202.xml"/><Relationship Id="rId290" Type="http://schemas.openxmlformats.org/officeDocument/2006/relationships/tags" Target="../tags/tag353.xml"/><Relationship Id="rId304" Type="http://schemas.openxmlformats.org/officeDocument/2006/relationships/tags" Target="../tags/tag367.xml"/><Relationship Id="rId346" Type="http://schemas.openxmlformats.org/officeDocument/2006/relationships/tags" Target="../tags/tag409.xml"/><Relationship Id="rId388" Type="http://schemas.openxmlformats.org/officeDocument/2006/relationships/tags" Target="../tags/tag451.xml"/><Relationship Id="rId85" Type="http://schemas.openxmlformats.org/officeDocument/2006/relationships/tags" Target="../tags/tag148.xml"/><Relationship Id="rId150" Type="http://schemas.openxmlformats.org/officeDocument/2006/relationships/tags" Target="../tags/tag213.xml"/><Relationship Id="rId192" Type="http://schemas.openxmlformats.org/officeDocument/2006/relationships/tags" Target="../tags/tag255.xml"/><Relationship Id="rId206" Type="http://schemas.openxmlformats.org/officeDocument/2006/relationships/tags" Target="../tags/tag269.xml"/><Relationship Id="rId248" Type="http://schemas.openxmlformats.org/officeDocument/2006/relationships/tags" Target="../tags/tag311.xml"/><Relationship Id="rId12" Type="http://schemas.openxmlformats.org/officeDocument/2006/relationships/tags" Target="../tags/tag75.xml"/><Relationship Id="rId108" Type="http://schemas.openxmlformats.org/officeDocument/2006/relationships/tags" Target="../tags/tag171.xml"/><Relationship Id="rId315" Type="http://schemas.openxmlformats.org/officeDocument/2006/relationships/tags" Target="../tags/tag378.xml"/><Relationship Id="rId357" Type="http://schemas.openxmlformats.org/officeDocument/2006/relationships/tags" Target="../tags/tag420.xml"/><Relationship Id="rId54" Type="http://schemas.openxmlformats.org/officeDocument/2006/relationships/tags" Target="../tags/tag117.xml"/><Relationship Id="rId96" Type="http://schemas.openxmlformats.org/officeDocument/2006/relationships/tags" Target="../tags/tag159.xml"/><Relationship Id="rId161" Type="http://schemas.openxmlformats.org/officeDocument/2006/relationships/tags" Target="../tags/tag224.xml"/><Relationship Id="rId217" Type="http://schemas.openxmlformats.org/officeDocument/2006/relationships/tags" Target="../tags/tag280.xml"/><Relationship Id="rId399" Type="http://schemas.openxmlformats.org/officeDocument/2006/relationships/tags" Target="../tags/tag462.xml"/><Relationship Id="rId259" Type="http://schemas.openxmlformats.org/officeDocument/2006/relationships/tags" Target="../tags/tag322.xml"/><Relationship Id="rId23" Type="http://schemas.openxmlformats.org/officeDocument/2006/relationships/tags" Target="../tags/tag86.xml"/><Relationship Id="rId119" Type="http://schemas.openxmlformats.org/officeDocument/2006/relationships/tags" Target="../tags/tag182.xml"/><Relationship Id="rId270" Type="http://schemas.openxmlformats.org/officeDocument/2006/relationships/tags" Target="../tags/tag333.xml"/><Relationship Id="rId326" Type="http://schemas.openxmlformats.org/officeDocument/2006/relationships/tags" Target="../tags/tag389.xml"/><Relationship Id="rId65" Type="http://schemas.openxmlformats.org/officeDocument/2006/relationships/tags" Target="../tags/tag128.xml"/><Relationship Id="rId130" Type="http://schemas.openxmlformats.org/officeDocument/2006/relationships/tags" Target="../tags/tag193.xml"/><Relationship Id="rId368" Type="http://schemas.openxmlformats.org/officeDocument/2006/relationships/tags" Target="../tags/tag431.xml"/><Relationship Id="rId172" Type="http://schemas.openxmlformats.org/officeDocument/2006/relationships/tags" Target="../tags/tag235.xml"/><Relationship Id="rId228" Type="http://schemas.openxmlformats.org/officeDocument/2006/relationships/tags" Target="../tags/tag291.xml"/><Relationship Id="rId281" Type="http://schemas.openxmlformats.org/officeDocument/2006/relationships/tags" Target="../tags/tag344.xml"/><Relationship Id="rId337" Type="http://schemas.openxmlformats.org/officeDocument/2006/relationships/tags" Target="../tags/tag400.xml"/><Relationship Id="rId34" Type="http://schemas.openxmlformats.org/officeDocument/2006/relationships/tags" Target="../tags/tag97.xml"/><Relationship Id="rId76" Type="http://schemas.openxmlformats.org/officeDocument/2006/relationships/tags" Target="../tags/tag139.xml"/><Relationship Id="rId141" Type="http://schemas.openxmlformats.org/officeDocument/2006/relationships/tags" Target="../tags/tag204.xml"/><Relationship Id="rId379" Type="http://schemas.openxmlformats.org/officeDocument/2006/relationships/tags" Target="../tags/tag442.xml"/><Relationship Id="rId7" Type="http://schemas.openxmlformats.org/officeDocument/2006/relationships/tags" Target="../tags/tag70.xml"/><Relationship Id="rId183" Type="http://schemas.openxmlformats.org/officeDocument/2006/relationships/tags" Target="../tags/tag246.xml"/><Relationship Id="rId239" Type="http://schemas.openxmlformats.org/officeDocument/2006/relationships/tags" Target="../tags/tag302.xml"/><Relationship Id="rId390" Type="http://schemas.openxmlformats.org/officeDocument/2006/relationships/tags" Target="../tags/tag453.xml"/><Relationship Id="rId250" Type="http://schemas.openxmlformats.org/officeDocument/2006/relationships/tags" Target="../tags/tag313.xml"/><Relationship Id="rId292" Type="http://schemas.openxmlformats.org/officeDocument/2006/relationships/tags" Target="../tags/tag355.xml"/><Relationship Id="rId306" Type="http://schemas.openxmlformats.org/officeDocument/2006/relationships/tags" Target="../tags/tag369.xml"/><Relationship Id="rId45" Type="http://schemas.openxmlformats.org/officeDocument/2006/relationships/tags" Target="../tags/tag108.xml"/><Relationship Id="rId87" Type="http://schemas.openxmlformats.org/officeDocument/2006/relationships/tags" Target="../tags/tag150.xml"/><Relationship Id="rId110" Type="http://schemas.openxmlformats.org/officeDocument/2006/relationships/tags" Target="../tags/tag173.xml"/><Relationship Id="rId348" Type="http://schemas.openxmlformats.org/officeDocument/2006/relationships/tags" Target="../tags/tag411.xml"/><Relationship Id="rId152" Type="http://schemas.openxmlformats.org/officeDocument/2006/relationships/tags" Target="../tags/tag215.xml"/><Relationship Id="rId194" Type="http://schemas.openxmlformats.org/officeDocument/2006/relationships/tags" Target="../tags/tag257.xml"/><Relationship Id="rId208" Type="http://schemas.openxmlformats.org/officeDocument/2006/relationships/tags" Target="../tags/tag271.xml"/><Relationship Id="rId261" Type="http://schemas.openxmlformats.org/officeDocument/2006/relationships/tags" Target="../tags/tag324.xml"/><Relationship Id="rId14" Type="http://schemas.openxmlformats.org/officeDocument/2006/relationships/tags" Target="../tags/tag77.xml"/><Relationship Id="rId56" Type="http://schemas.openxmlformats.org/officeDocument/2006/relationships/tags" Target="../tags/tag119.xml"/><Relationship Id="rId317" Type="http://schemas.openxmlformats.org/officeDocument/2006/relationships/tags" Target="../tags/tag380.xml"/><Relationship Id="rId359" Type="http://schemas.openxmlformats.org/officeDocument/2006/relationships/tags" Target="../tags/tag422.xml"/><Relationship Id="rId98" Type="http://schemas.openxmlformats.org/officeDocument/2006/relationships/tags" Target="../tags/tag161.xml"/><Relationship Id="rId121" Type="http://schemas.openxmlformats.org/officeDocument/2006/relationships/tags" Target="../tags/tag184.xml"/><Relationship Id="rId163" Type="http://schemas.openxmlformats.org/officeDocument/2006/relationships/tags" Target="../tags/tag226.xml"/><Relationship Id="rId219" Type="http://schemas.openxmlformats.org/officeDocument/2006/relationships/tags" Target="../tags/tag282.xml"/><Relationship Id="rId370" Type="http://schemas.openxmlformats.org/officeDocument/2006/relationships/tags" Target="../tags/tag433.xml"/><Relationship Id="rId230" Type="http://schemas.openxmlformats.org/officeDocument/2006/relationships/tags" Target="../tags/tag293.xml"/><Relationship Id="rId25" Type="http://schemas.openxmlformats.org/officeDocument/2006/relationships/tags" Target="../tags/tag88.xml"/><Relationship Id="rId67" Type="http://schemas.openxmlformats.org/officeDocument/2006/relationships/tags" Target="../tags/tag130.xml"/><Relationship Id="rId272" Type="http://schemas.openxmlformats.org/officeDocument/2006/relationships/tags" Target="../tags/tag335.xml"/><Relationship Id="rId328" Type="http://schemas.openxmlformats.org/officeDocument/2006/relationships/tags" Target="../tags/tag391.xml"/><Relationship Id="rId132" Type="http://schemas.openxmlformats.org/officeDocument/2006/relationships/tags" Target="../tags/tag195.xml"/><Relationship Id="rId174" Type="http://schemas.openxmlformats.org/officeDocument/2006/relationships/tags" Target="../tags/tag237.xml"/><Relationship Id="rId381" Type="http://schemas.openxmlformats.org/officeDocument/2006/relationships/tags" Target="../tags/tag444.xml"/><Relationship Id="rId241" Type="http://schemas.openxmlformats.org/officeDocument/2006/relationships/tags" Target="../tags/tag304.xml"/><Relationship Id="rId36" Type="http://schemas.openxmlformats.org/officeDocument/2006/relationships/tags" Target="../tags/tag99.xml"/><Relationship Id="rId283" Type="http://schemas.openxmlformats.org/officeDocument/2006/relationships/tags" Target="../tags/tag346.xml"/><Relationship Id="rId339" Type="http://schemas.openxmlformats.org/officeDocument/2006/relationships/tags" Target="../tags/tag402.xml"/><Relationship Id="rId78" Type="http://schemas.openxmlformats.org/officeDocument/2006/relationships/tags" Target="../tags/tag141.xml"/><Relationship Id="rId101" Type="http://schemas.openxmlformats.org/officeDocument/2006/relationships/tags" Target="../tags/tag164.xml"/><Relationship Id="rId143" Type="http://schemas.openxmlformats.org/officeDocument/2006/relationships/tags" Target="../tags/tag206.xml"/><Relationship Id="rId185" Type="http://schemas.openxmlformats.org/officeDocument/2006/relationships/tags" Target="../tags/tag248.xml"/><Relationship Id="rId350" Type="http://schemas.openxmlformats.org/officeDocument/2006/relationships/tags" Target="../tags/tag413.xml"/><Relationship Id="rId9" Type="http://schemas.openxmlformats.org/officeDocument/2006/relationships/tags" Target="../tags/tag72.xml"/><Relationship Id="rId210" Type="http://schemas.openxmlformats.org/officeDocument/2006/relationships/tags" Target="../tags/tag273.xml"/><Relationship Id="rId392" Type="http://schemas.openxmlformats.org/officeDocument/2006/relationships/tags" Target="../tags/tag455.xml"/><Relationship Id="rId252" Type="http://schemas.openxmlformats.org/officeDocument/2006/relationships/tags" Target="../tags/tag315.xml"/><Relationship Id="rId294" Type="http://schemas.openxmlformats.org/officeDocument/2006/relationships/tags" Target="../tags/tag357.xml"/><Relationship Id="rId308" Type="http://schemas.openxmlformats.org/officeDocument/2006/relationships/tags" Target="../tags/tag371.xml"/><Relationship Id="rId47" Type="http://schemas.openxmlformats.org/officeDocument/2006/relationships/tags" Target="../tags/tag110.xml"/><Relationship Id="rId89" Type="http://schemas.openxmlformats.org/officeDocument/2006/relationships/tags" Target="../tags/tag152.xml"/><Relationship Id="rId112" Type="http://schemas.openxmlformats.org/officeDocument/2006/relationships/tags" Target="../tags/tag175.xml"/><Relationship Id="rId154" Type="http://schemas.openxmlformats.org/officeDocument/2006/relationships/tags" Target="../tags/tag217.xml"/><Relationship Id="rId361" Type="http://schemas.openxmlformats.org/officeDocument/2006/relationships/tags" Target="../tags/tag424.xml"/><Relationship Id="rId196" Type="http://schemas.openxmlformats.org/officeDocument/2006/relationships/tags" Target="../tags/tag259.xml"/><Relationship Id="rId16" Type="http://schemas.openxmlformats.org/officeDocument/2006/relationships/tags" Target="../tags/tag79.xml"/><Relationship Id="rId221" Type="http://schemas.openxmlformats.org/officeDocument/2006/relationships/tags" Target="../tags/tag284.xml"/><Relationship Id="rId263" Type="http://schemas.openxmlformats.org/officeDocument/2006/relationships/tags" Target="../tags/tag326.xml"/><Relationship Id="rId319" Type="http://schemas.openxmlformats.org/officeDocument/2006/relationships/tags" Target="../tags/tag382.xml"/><Relationship Id="rId58" Type="http://schemas.openxmlformats.org/officeDocument/2006/relationships/tags" Target="../tags/tag121.xml"/><Relationship Id="rId123" Type="http://schemas.openxmlformats.org/officeDocument/2006/relationships/tags" Target="../tags/tag186.xml"/><Relationship Id="rId330" Type="http://schemas.openxmlformats.org/officeDocument/2006/relationships/tags" Target="../tags/tag393.xml"/><Relationship Id="rId90" Type="http://schemas.openxmlformats.org/officeDocument/2006/relationships/tags" Target="../tags/tag153.xml"/><Relationship Id="rId165" Type="http://schemas.openxmlformats.org/officeDocument/2006/relationships/tags" Target="../tags/tag228.xml"/><Relationship Id="rId186" Type="http://schemas.openxmlformats.org/officeDocument/2006/relationships/tags" Target="../tags/tag249.xml"/><Relationship Id="rId351" Type="http://schemas.openxmlformats.org/officeDocument/2006/relationships/tags" Target="../tags/tag414.xml"/><Relationship Id="rId372" Type="http://schemas.openxmlformats.org/officeDocument/2006/relationships/tags" Target="../tags/tag435.xml"/><Relationship Id="rId393" Type="http://schemas.openxmlformats.org/officeDocument/2006/relationships/tags" Target="../tags/tag456.xml"/><Relationship Id="rId211" Type="http://schemas.openxmlformats.org/officeDocument/2006/relationships/tags" Target="../tags/tag274.xml"/><Relationship Id="rId232" Type="http://schemas.openxmlformats.org/officeDocument/2006/relationships/tags" Target="../tags/tag295.xml"/><Relationship Id="rId253" Type="http://schemas.openxmlformats.org/officeDocument/2006/relationships/tags" Target="../tags/tag316.xml"/><Relationship Id="rId274" Type="http://schemas.openxmlformats.org/officeDocument/2006/relationships/tags" Target="../tags/tag337.xml"/><Relationship Id="rId295" Type="http://schemas.openxmlformats.org/officeDocument/2006/relationships/tags" Target="../tags/tag358.xml"/><Relationship Id="rId309" Type="http://schemas.openxmlformats.org/officeDocument/2006/relationships/tags" Target="../tags/tag372.xml"/><Relationship Id="rId27" Type="http://schemas.openxmlformats.org/officeDocument/2006/relationships/tags" Target="../tags/tag90.xml"/><Relationship Id="rId48" Type="http://schemas.openxmlformats.org/officeDocument/2006/relationships/tags" Target="../tags/tag111.xml"/><Relationship Id="rId69" Type="http://schemas.openxmlformats.org/officeDocument/2006/relationships/tags" Target="../tags/tag132.xml"/><Relationship Id="rId113" Type="http://schemas.openxmlformats.org/officeDocument/2006/relationships/tags" Target="../tags/tag176.xml"/><Relationship Id="rId134" Type="http://schemas.openxmlformats.org/officeDocument/2006/relationships/tags" Target="../tags/tag197.xml"/><Relationship Id="rId320" Type="http://schemas.openxmlformats.org/officeDocument/2006/relationships/tags" Target="../tags/tag383.xml"/><Relationship Id="rId80" Type="http://schemas.openxmlformats.org/officeDocument/2006/relationships/tags" Target="../tags/tag143.xml"/><Relationship Id="rId155" Type="http://schemas.openxmlformats.org/officeDocument/2006/relationships/tags" Target="../tags/tag218.xml"/><Relationship Id="rId176" Type="http://schemas.openxmlformats.org/officeDocument/2006/relationships/tags" Target="../tags/tag239.xml"/><Relationship Id="rId197" Type="http://schemas.openxmlformats.org/officeDocument/2006/relationships/tags" Target="../tags/tag260.xml"/><Relationship Id="rId341" Type="http://schemas.openxmlformats.org/officeDocument/2006/relationships/tags" Target="../tags/tag404.xml"/><Relationship Id="rId362" Type="http://schemas.openxmlformats.org/officeDocument/2006/relationships/tags" Target="../tags/tag425.xml"/><Relationship Id="rId383" Type="http://schemas.openxmlformats.org/officeDocument/2006/relationships/tags" Target="../tags/tag446.xml"/><Relationship Id="rId201" Type="http://schemas.openxmlformats.org/officeDocument/2006/relationships/tags" Target="../tags/tag264.xml"/><Relationship Id="rId222" Type="http://schemas.openxmlformats.org/officeDocument/2006/relationships/tags" Target="../tags/tag285.xml"/><Relationship Id="rId243" Type="http://schemas.openxmlformats.org/officeDocument/2006/relationships/tags" Target="../tags/tag306.xml"/><Relationship Id="rId264" Type="http://schemas.openxmlformats.org/officeDocument/2006/relationships/tags" Target="../tags/tag327.xml"/><Relationship Id="rId285" Type="http://schemas.openxmlformats.org/officeDocument/2006/relationships/tags" Target="../tags/tag348.xml"/><Relationship Id="rId17" Type="http://schemas.openxmlformats.org/officeDocument/2006/relationships/tags" Target="../tags/tag80.xml"/><Relationship Id="rId38" Type="http://schemas.openxmlformats.org/officeDocument/2006/relationships/tags" Target="../tags/tag101.xml"/><Relationship Id="rId59" Type="http://schemas.openxmlformats.org/officeDocument/2006/relationships/tags" Target="../tags/tag122.xml"/><Relationship Id="rId103" Type="http://schemas.openxmlformats.org/officeDocument/2006/relationships/tags" Target="../tags/tag166.xml"/><Relationship Id="rId124" Type="http://schemas.openxmlformats.org/officeDocument/2006/relationships/tags" Target="../tags/tag187.xml"/><Relationship Id="rId310" Type="http://schemas.openxmlformats.org/officeDocument/2006/relationships/tags" Target="../tags/tag373.xml"/><Relationship Id="rId70" Type="http://schemas.openxmlformats.org/officeDocument/2006/relationships/tags" Target="../tags/tag133.xml"/><Relationship Id="rId91" Type="http://schemas.openxmlformats.org/officeDocument/2006/relationships/tags" Target="../tags/tag154.xml"/><Relationship Id="rId145" Type="http://schemas.openxmlformats.org/officeDocument/2006/relationships/tags" Target="../tags/tag208.xml"/><Relationship Id="rId166" Type="http://schemas.openxmlformats.org/officeDocument/2006/relationships/tags" Target="../tags/tag229.xml"/><Relationship Id="rId187" Type="http://schemas.openxmlformats.org/officeDocument/2006/relationships/tags" Target="../tags/tag250.xml"/><Relationship Id="rId331" Type="http://schemas.openxmlformats.org/officeDocument/2006/relationships/tags" Target="../tags/tag394.xml"/><Relationship Id="rId352" Type="http://schemas.openxmlformats.org/officeDocument/2006/relationships/tags" Target="../tags/tag415.xml"/><Relationship Id="rId373" Type="http://schemas.openxmlformats.org/officeDocument/2006/relationships/tags" Target="../tags/tag436.xml"/><Relationship Id="rId394" Type="http://schemas.openxmlformats.org/officeDocument/2006/relationships/tags" Target="../tags/tag457.xml"/><Relationship Id="rId1" Type="http://schemas.openxmlformats.org/officeDocument/2006/relationships/tags" Target="../tags/tag64.xml"/><Relationship Id="rId212" Type="http://schemas.openxmlformats.org/officeDocument/2006/relationships/tags" Target="../tags/tag275.xml"/><Relationship Id="rId233" Type="http://schemas.openxmlformats.org/officeDocument/2006/relationships/tags" Target="../tags/tag296.xml"/><Relationship Id="rId254" Type="http://schemas.openxmlformats.org/officeDocument/2006/relationships/tags" Target="../tags/tag317.xml"/><Relationship Id="rId28" Type="http://schemas.openxmlformats.org/officeDocument/2006/relationships/tags" Target="../tags/tag91.xml"/><Relationship Id="rId49" Type="http://schemas.openxmlformats.org/officeDocument/2006/relationships/tags" Target="../tags/tag112.xml"/><Relationship Id="rId114" Type="http://schemas.openxmlformats.org/officeDocument/2006/relationships/tags" Target="../tags/tag177.xml"/><Relationship Id="rId275" Type="http://schemas.openxmlformats.org/officeDocument/2006/relationships/tags" Target="../tags/tag338.xml"/><Relationship Id="rId296" Type="http://schemas.openxmlformats.org/officeDocument/2006/relationships/tags" Target="../tags/tag359.xml"/><Relationship Id="rId300" Type="http://schemas.openxmlformats.org/officeDocument/2006/relationships/tags" Target="../tags/tag363.xml"/><Relationship Id="rId60" Type="http://schemas.openxmlformats.org/officeDocument/2006/relationships/tags" Target="../tags/tag123.xml"/><Relationship Id="rId81" Type="http://schemas.openxmlformats.org/officeDocument/2006/relationships/tags" Target="../tags/tag144.xml"/><Relationship Id="rId135" Type="http://schemas.openxmlformats.org/officeDocument/2006/relationships/tags" Target="../tags/tag198.xml"/><Relationship Id="rId156" Type="http://schemas.openxmlformats.org/officeDocument/2006/relationships/tags" Target="../tags/tag219.xml"/><Relationship Id="rId177" Type="http://schemas.openxmlformats.org/officeDocument/2006/relationships/tags" Target="../tags/tag240.xml"/><Relationship Id="rId198" Type="http://schemas.openxmlformats.org/officeDocument/2006/relationships/tags" Target="../tags/tag261.xml"/><Relationship Id="rId321" Type="http://schemas.openxmlformats.org/officeDocument/2006/relationships/tags" Target="../tags/tag384.xml"/><Relationship Id="rId342" Type="http://schemas.openxmlformats.org/officeDocument/2006/relationships/tags" Target="../tags/tag405.xml"/><Relationship Id="rId363" Type="http://schemas.openxmlformats.org/officeDocument/2006/relationships/tags" Target="../tags/tag426.xml"/><Relationship Id="rId384" Type="http://schemas.openxmlformats.org/officeDocument/2006/relationships/tags" Target="../tags/tag447.xml"/><Relationship Id="rId202" Type="http://schemas.openxmlformats.org/officeDocument/2006/relationships/tags" Target="../tags/tag265.xml"/><Relationship Id="rId223" Type="http://schemas.openxmlformats.org/officeDocument/2006/relationships/tags" Target="../tags/tag286.xml"/><Relationship Id="rId244" Type="http://schemas.openxmlformats.org/officeDocument/2006/relationships/tags" Target="../tags/tag307.xml"/><Relationship Id="rId18" Type="http://schemas.openxmlformats.org/officeDocument/2006/relationships/tags" Target="../tags/tag81.xml"/><Relationship Id="rId39" Type="http://schemas.openxmlformats.org/officeDocument/2006/relationships/tags" Target="../tags/tag102.xml"/><Relationship Id="rId265" Type="http://schemas.openxmlformats.org/officeDocument/2006/relationships/tags" Target="../tags/tag328.xml"/><Relationship Id="rId286" Type="http://schemas.openxmlformats.org/officeDocument/2006/relationships/tags" Target="../tags/tag349.xml"/><Relationship Id="rId50" Type="http://schemas.openxmlformats.org/officeDocument/2006/relationships/tags" Target="../tags/tag113.xml"/><Relationship Id="rId104" Type="http://schemas.openxmlformats.org/officeDocument/2006/relationships/tags" Target="../tags/tag167.xml"/><Relationship Id="rId125" Type="http://schemas.openxmlformats.org/officeDocument/2006/relationships/tags" Target="../tags/tag188.xml"/><Relationship Id="rId146" Type="http://schemas.openxmlformats.org/officeDocument/2006/relationships/tags" Target="../tags/tag209.xml"/><Relationship Id="rId167" Type="http://schemas.openxmlformats.org/officeDocument/2006/relationships/tags" Target="../tags/tag230.xml"/><Relationship Id="rId188" Type="http://schemas.openxmlformats.org/officeDocument/2006/relationships/tags" Target="../tags/tag251.xml"/><Relationship Id="rId311" Type="http://schemas.openxmlformats.org/officeDocument/2006/relationships/tags" Target="../tags/tag374.xml"/><Relationship Id="rId332" Type="http://schemas.openxmlformats.org/officeDocument/2006/relationships/tags" Target="../tags/tag395.xml"/><Relationship Id="rId353" Type="http://schemas.openxmlformats.org/officeDocument/2006/relationships/tags" Target="../tags/tag416.xml"/><Relationship Id="rId374" Type="http://schemas.openxmlformats.org/officeDocument/2006/relationships/tags" Target="../tags/tag437.xml"/><Relationship Id="rId395" Type="http://schemas.openxmlformats.org/officeDocument/2006/relationships/tags" Target="../tags/tag458.xml"/><Relationship Id="rId71" Type="http://schemas.openxmlformats.org/officeDocument/2006/relationships/tags" Target="../tags/tag134.xml"/><Relationship Id="rId92" Type="http://schemas.openxmlformats.org/officeDocument/2006/relationships/tags" Target="../tags/tag155.xml"/><Relationship Id="rId213" Type="http://schemas.openxmlformats.org/officeDocument/2006/relationships/tags" Target="../tags/tag276.xml"/><Relationship Id="rId234" Type="http://schemas.openxmlformats.org/officeDocument/2006/relationships/tags" Target="../tags/tag297.xml"/><Relationship Id="rId2" Type="http://schemas.openxmlformats.org/officeDocument/2006/relationships/tags" Target="../tags/tag65.xml"/><Relationship Id="rId29" Type="http://schemas.openxmlformats.org/officeDocument/2006/relationships/tags" Target="../tags/tag92.xml"/><Relationship Id="rId255" Type="http://schemas.openxmlformats.org/officeDocument/2006/relationships/tags" Target="../tags/tag318.xml"/><Relationship Id="rId276" Type="http://schemas.openxmlformats.org/officeDocument/2006/relationships/tags" Target="../tags/tag339.xml"/><Relationship Id="rId297" Type="http://schemas.openxmlformats.org/officeDocument/2006/relationships/tags" Target="../tags/tag360.xml"/><Relationship Id="rId40" Type="http://schemas.openxmlformats.org/officeDocument/2006/relationships/tags" Target="../tags/tag103.xml"/><Relationship Id="rId115" Type="http://schemas.openxmlformats.org/officeDocument/2006/relationships/tags" Target="../tags/tag178.xml"/><Relationship Id="rId136" Type="http://schemas.openxmlformats.org/officeDocument/2006/relationships/tags" Target="../tags/tag199.xml"/><Relationship Id="rId157" Type="http://schemas.openxmlformats.org/officeDocument/2006/relationships/tags" Target="../tags/tag220.xml"/><Relationship Id="rId178" Type="http://schemas.openxmlformats.org/officeDocument/2006/relationships/tags" Target="../tags/tag241.xml"/><Relationship Id="rId301" Type="http://schemas.openxmlformats.org/officeDocument/2006/relationships/tags" Target="../tags/tag364.xml"/><Relationship Id="rId322" Type="http://schemas.openxmlformats.org/officeDocument/2006/relationships/tags" Target="../tags/tag385.xml"/><Relationship Id="rId343" Type="http://schemas.openxmlformats.org/officeDocument/2006/relationships/tags" Target="../tags/tag406.xml"/><Relationship Id="rId364" Type="http://schemas.openxmlformats.org/officeDocument/2006/relationships/tags" Target="../tags/tag427.xml"/><Relationship Id="rId61" Type="http://schemas.openxmlformats.org/officeDocument/2006/relationships/tags" Target="../tags/tag124.xml"/><Relationship Id="rId82" Type="http://schemas.openxmlformats.org/officeDocument/2006/relationships/tags" Target="../tags/tag145.xml"/><Relationship Id="rId199" Type="http://schemas.openxmlformats.org/officeDocument/2006/relationships/tags" Target="../tags/tag262.xml"/><Relationship Id="rId203" Type="http://schemas.openxmlformats.org/officeDocument/2006/relationships/tags" Target="../tags/tag266.xml"/><Relationship Id="rId385" Type="http://schemas.openxmlformats.org/officeDocument/2006/relationships/tags" Target="../tags/tag448.xml"/><Relationship Id="rId19" Type="http://schemas.openxmlformats.org/officeDocument/2006/relationships/tags" Target="../tags/tag82.xml"/><Relationship Id="rId224" Type="http://schemas.openxmlformats.org/officeDocument/2006/relationships/tags" Target="../tags/tag287.xml"/><Relationship Id="rId245" Type="http://schemas.openxmlformats.org/officeDocument/2006/relationships/tags" Target="../tags/tag308.xml"/><Relationship Id="rId266" Type="http://schemas.openxmlformats.org/officeDocument/2006/relationships/tags" Target="../tags/tag329.xml"/><Relationship Id="rId287" Type="http://schemas.openxmlformats.org/officeDocument/2006/relationships/tags" Target="../tags/tag350.xml"/><Relationship Id="rId30" Type="http://schemas.openxmlformats.org/officeDocument/2006/relationships/tags" Target="../tags/tag93.xml"/><Relationship Id="rId105" Type="http://schemas.openxmlformats.org/officeDocument/2006/relationships/tags" Target="../tags/tag168.xml"/><Relationship Id="rId126" Type="http://schemas.openxmlformats.org/officeDocument/2006/relationships/tags" Target="../tags/tag189.xml"/><Relationship Id="rId147" Type="http://schemas.openxmlformats.org/officeDocument/2006/relationships/tags" Target="../tags/tag210.xml"/><Relationship Id="rId168" Type="http://schemas.openxmlformats.org/officeDocument/2006/relationships/tags" Target="../tags/tag231.xml"/><Relationship Id="rId312" Type="http://schemas.openxmlformats.org/officeDocument/2006/relationships/tags" Target="../tags/tag375.xml"/><Relationship Id="rId333" Type="http://schemas.openxmlformats.org/officeDocument/2006/relationships/tags" Target="../tags/tag396.xml"/><Relationship Id="rId354" Type="http://schemas.openxmlformats.org/officeDocument/2006/relationships/tags" Target="../tags/tag417.xml"/><Relationship Id="rId51" Type="http://schemas.openxmlformats.org/officeDocument/2006/relationships/tags" Target="../tags/tag114.xml"/><Relationship Id="rId72" Type="http://schemas.openxmlformats.org/officeDocument/2006/relationships/tags" Target="../tags/tag135.xml"/><Relationship Id="rId93" Type="http://schemas.openxmlformats.org/officeDocument/2006/relationships/tags" Target="../tags/tag156.xml"/><Relationship Id="rId189" Type="http://schemas.openxmlformats.org/officeDocument/2006/relationships/tags" Target="../tags/tag252.xml"/><Relationship Id="rId375" Type="http://schemas.openxmlformats.org/officeDocument/2006/relationships/tags" Target="../tags/tag438.xml"/><Relationship Id="rId396" Type="http://schemas.openxmlformats.org/officeDocument/2006/relationships/tags" Target="../tags/tag459.xml"/><Relationship Id="rId3" Type="http://schemas.openxmlformats.org/officeDocument/2006/relationships/tags" Target="../tags/tag66.xml"/><Relationship Id="rId214" Type="http://schemas.openxmlformats.org/officeDocument/2006/relationships/tags" Target="../tags/tag277.xml"/><Relationship Id="rId235" Type="http://schemas.openxmlformats.org/officeDocument/2006/relationships/tags" Target="../tags/tag298.xml"/><Relationship Id="rId256" Type="http://schemas.openxmlformats.org/officeDocument/2006/relationships/tags" Target="../tags/tag319.xml"/><Relationship Id="rId277" Type="http://schemas.openxmlformats.org/officeDocument/2006/relationships/tags" Target="../tags/tag340.xml"/><Relationship Id="rId298" Type="http://schemas.openxmlformats.org/officeDocument/2006/relationships/tags" Target="../tags/tag361.xml"/><Relationship Id="rId400" Type="http://schemas.openxmlformats.org/officeDocument/2006/relationships/tags" Target="../tags/tag463.xml"/><Relationship Id="rId116" Type="http://schemas.openxmlformats.org/officeDocument/2006/relationships/tags" Target="../tags/tag179.xml"/><Relationship Id="rId137" Type="http://schemas.openxmlformats.org/officeDocument/2006/relationships/tags" Target="../tags/tag200.xml"/><Relationship Id="rId158" Type="http://schemas.openxmlformats.org/officeDocument/2006/relationships/tags" Target="../tags/tag221.xml"/><Relationship Id="rId302" Type="http://schemas.openxmlformats.org/officeDocument/2006/relationships/tags" Target="../tags/tag365.xml"/><Relationship Id="rId323" Type="http://schemas.openxmlformats.org/officeDocument/2006/relationships/tags" Target="../tags/tag386.xml"/><Relationship Id="rId344" Type="http://schemas.openxmlformats.org/officeDocument/2006/relationships/tags" Target="../tags/tag407.xml"/><Relationship Id="rId20" Type="http://schemas.openxmlformats.org/officeDocument/2006/relationships/tags" Target="../tags/tag83.xml"/><Relationship Id="rId41" Type="http://schemas.openxmlformats.org/officeDocument/2006/relationships/tags" Target="../tags/tag104.xml"/><Relationship Id="rId62" Type="http://schemas.openxmlformats.org/officeDocument/2006/relationships/tags" Target="../tags/tag125.xml"/><Relationship Id="rId83" Type="http://schemas.openxmlformats.org/officeDocument/2006/relationships/tags" Target="../tags/tag146.xml"/><Relationship Id="rId179" Type="http://schemas.openxmlformats.org/officeDocument/2006/relationships/tags" Target="../tags/tag242.xml"/><Relationship Id="rId365" Type="http://schemas.openxmlformats.org/officeDocument/2006/relationships/tags" Target="../tags/tag428.xml"/><Relationship Id="rId386" Type="http://schemas.openxmlformats.org/officeDocument/2006/relationships/tags" Target="../tags/tag449.xml"/><Relationship Id="rId190" Type="http://schemas.openxmlformats.org/officeDocument/2006/relationships/tags" Target="../tags/tag253.xml"/><Relationship Id="rId204" Type="http://schemas.openxmlformats.org/officeDocument/2006/relationships/tags" Target="../tags/tag267.xml"/><Relationship Id="rId225" Type="http://schemas.openxmlformats.org/officeDocument/2006/relationships/tags" Target="../tags/tag288.xml"/><Relationship Id="rId246" Type="http://schemas.openxmlformats.org/officeDocument/2006/relationships/tags" Target="../tags/tag309.xml"/><Relationship Id="rId267" Type="http://schemas.openxmlformats.org/officeDocument/2006/relationships/tags" Target="../tags/tag330.xml"/><Relationship Id="rId288" Type="http://schemas.openxmlformats.org/officeDocument/2006/relationships/tags" Target="../tags/tag351.xml"/><Relationship Id="rId106" Type="http://schemas.openxmlformats.org/officeDocument/2006/relationships/tags" Target="../tags/tag169.xml"/><Relationship Id="rId127" Type="http://schemas.openxmlformats.org/officeDocument/2006/relationships/tags" Target="../tags/tag190.xml"/><Relationship Id="rId313" Type="http://schemas.openxmlformats.org/officeDocument/2006/relationships/tags" Target="../tags/tag376.xml"/><Relationship Id="rId10" Type="http://schemas.openxmlformats.org/officeDocument/2006/relationships/tags" Target="../tags/tag73.xml"/><Relationship Id="rId31" Type="http://schemas.openxmlformats.org/officeDocument/2006/relationships/tags" Target="../tags/tag94.xml"/><Relationship Id="rId52" Type="http://schemas.openxmlformats.org/officeDocument/2006/relationships/tags" Target="../tags/tag115.xml"/><Relationship Id="rId73" Type="http://schemas.openxmlformats.org/officeDocument/2006/relationships/tags" Target="../tags/tag136.xml"/><Relationship Id="rId94" Type="http://schemas.openxmlformats.org/officeDocument/2006/relationships/tags" Target="../tags/tag157.xml"/><Relationship Id="rId148" Type="http://schemas.openxmlformats.org/officeDocument/2006/relationships/tags" Target="../tags/tag211.xml"/><Relationship Id="rId169" Type="http://schemas.openxmlformats.org/officeDocument/2006/relationships/tags" Target="../tags/tag232.xml"/><Relationship Id="rId334" Type="http://schemas.openxmlformats.org/officeDocument/2006/relationships/tags" Target="../tags/tag397.xml"/><Relationship Id="rId355" Type="http://schemas.openxmlformats.org/officeDocument/2006/relationships/tags" Target="../tags/tag418.xml"/><Relationship Id="rId376" Type="http://schemas.openxmlformats.org/officeDocument/2006/relationships/tags" Target="../tags/tag439.xml"/><Relationship Id="rId397" Type="http://schemas.openxmlformats.org/officeDocument/2006/relationships/tags" Target="../tags/tag460.xml"/><Relationship Id="rId4" Type="http://schemas.openxmlformats.org/officeDocument/2006/relationships/tags" Target="../tags/tag67.xml"/><Relationship Id="rId180" Type="http://schemas.openxmlformats.org/officeDocument/2006/relationships/tags" Target="../tags/tag243.xml"/><Relationship Id="rId215" Type="http://schemas.openxmlformats.org/officeDocument/2006/relationships/tags" Target="../tags/tag278.xml"/><Relationship Id="rId236" Type="http://schemas.openxmlformats.org/officeDocument/2006/relationships/tags" Target="../tags/tag299.xml"/><Relationship Id="rId257" Type="http://schemas.openxmlformats.org/officeDocument/2006/relationships/tags" Target="../tags/tag320.xml"/><Relationship Id="rId278" Type="http://schemas.openxmlformats.org/officeDocument/2006/relationships/tags" Target="../tags/tag341.xml"/><Relationship Id="rId401" Type="http://schemas.openxmlformats.org/officeDocument/2006/relationships/tags" Target="../tags/tag464.xml"/><Relationship Id="rId303" Type="http://schemas.openxmlformats.org/officeDocument/2006/relationships/tags" Target="../tags/tag366.xml"/><Relationship Id="rId42" Type="http://schemas.openxmlformats.org/officeDocument/2006/relationships/tags" Target="../tags/tag105.xml"/><Relationship Id="rId84" Type="http://schemas.openxmlformats.org/officeDocument/2006/relationships/tags" Target="../tags/tag147.xml"/><Relationship Id="rId138" Type="http://schemas.openxmlformats.org/officeDocument/2006/relationships/tags" Target="../tags/tag201.xml"/><Relationship Id="rId345" Type="http://schemas.openxmlformats.org/officeDocument/2006/relationships/tags" Target="../tags/tag408.xml"/><Relationship Id="rId387" Type="http://schemas.openxmlformats.org/officeDocument/2006/relationships/tags" Target="../tags/tag450.xml"/><Relationship Id="rId191" Type="http://schemas.openxmlformats.org/officeDocument/2006/relationships/tags" Target="../tags/tag254.xml"/><Relationship Id="rId205" Type="http://schemas.openxmlformats.org/officeDocument/2006/relationships/tags" Target="../tags/tag268.xml"/><Relationship Id="rId247" Type="http://schemas.openxmlformats.org/officeDocument/2006/relationships/tags" Target="../tags/tag310.xml"/><Relationship Id="rId107" Type="http://schemas.openxmlformats.org/officeDocument/2006/relationships/tags" Target="../tags/tag170.xml"/><Relationship Id="rId289" Type="http://schemas.openxmlformats.org/officeDocument/2006/relationships/tags" Target="../tags/tag352.xml"/><Relationship Id="rId11" Type="http://schemas.openxmlformats.org/officeDocument/2006/relationships/tags" Target="../tags/tag74.xml"/><Relationship Id="rId53" Type="http://schemas.openxmlformats.org/officeDocument/2006/relationships/tags" Target="../tags/tag116.xml"/><Relationship Id="rId149" Type="http://schemas.openxmlformats.org/officeDocument/2006/relationships/tags" Target="../tags/tag212.xml"/><Relationship Id="rId314" Type="http://schemas.openxmlformats.org/officeDocument/2006/relationships/tags" Target="../tags/tag377.xml"/><Relationship Id="rId356" Type="http://schemas.openxmlformats.org/officeDocument/2006/relationships/tags" Target="../tags/tag419.xml"/><Relationship Id="rId398" Type="http://schemas.openxmlformats.org/officeDocument/2006/relationships/tags" Target="../tags/tag461.xml"/><Relationship Id="rId95" Type="http://schemas.openxmlformats.org/officeDocument/2006/relationships/tags" Target="../tags/tag158.xml"/><Relationship Id="rId160" Type="http://schemas.openxmlformats.org/officeDocument/2006/relationships/tags" Target="../tags/tag223.xml"/><Relationship Id="rId216" Type="http://schemas.openxmlformats.org/officeDocument/2006/relationships/tags" Target="../tags/tag279.xml"/><Relationship Id="rId258" Type="http://schemas.openxmlformats.org/officeDocument/2006/relationships/tags" Target="../tags/tag321.xml"/><Relationship Id="rId22" Type="http://schemas.openxmlformats.org/officeDocument/2006/relationships/tags" Target="../tags/tag85.xml"/><Relationship Id="rId64" Type="http://schemas.openxmlformats.org/officeDocument/2006/relationships/tags" Target="../tags/tag127.xml"/><Relationship Id="rId118" Type="http://schemas.openxmlformats.org/officeDocument/2006/relationships/tags" Target="../tags/tag181.xml"/><Relationship Id="rId325" Type="http://schemas.openxmlformats.org/officeDocument/2006/relationships/tags" Target="../tags/tag388.xml"/><Relationship Id="rId367" Type="http://schemas.openxmlformats.org/officeDocument/2006/relationships/tags" Target="../tags/tag430.xml"/><Relationship Id="rId171" Type="http://schemas.openxmlformats.org/officeDocument/2006/relationships/tags" Target="../tags/tag234.xml"/><Relationship Id="rId227" Type="http://schemas.openxmlformats.org/officeDocument/2006/relationships/tags" Target="../tags/tag290.xml"/><Relationship Id="rId269" Type="http://schemas.openxmlformats.org/officeDocument/2006/relationships/tags" Target="../tags/tag332.xml"/><Relationship Id="rId33" Type="http://schemas.openxmlformats.org/officeDocument/2006/relationships/tags" Target="../tags/tag96.xml"/><Relationship Id="rId129" Type="http://schemas.openxmlformats.org/officeDocument/2006/relationships/tags" Target="../tags/tag192.xml"/><Relationship Id="rId280" Type="http://schemas.openxmlformats.org/officeDocument/2006/relationships/tags" Target="../tags/tag343.xml"/><Relationship Id="rId336" Type="http://schemas.openxmlformats.org/officeDocument/2006/relationships/tags" Target="../tags/tag399.xml"/><Relationship Id="rId75" Type="http://schemas.openxmlformats.org/officeDocument/2006/relationships/tags" Target="../tags/tag138.xml"/><Relationship Id="rId140" Type="http://schemas.openxmlformats.org/officeDocument/2006/relationships/tags" Target="../tags/tag203.xml"/><Relationship Id="rId182" Type="http://schemas.openxmlformats.org/officeDocument/2006/relationships/tags" Target="../tags/tag245.xml"/><Relationship Id="rId378" Type="http://schemas.openxmlformats.org/officeDocument/2006/relationships/tags" Target="../tags/tag441.xml"/><Relationship Id="rId403" Type="http://schemas.openxmlformats.org/officeDocument/2006/relationships/notesSlide" Target="../notesSlides/notesSlide23.xml"/><Relationship Id="rId6" Type="http://schemas.openxmlformats.org/officeDocument/2006/relationships/tags" Target="../tags/tag69.xml"/><Relationship Id="rId238" Type="http://schemas.openxmlformats.org/officeDocument/2006/relationships/tags" Target="../tags/tag301.xml"/><Relationship Id="rId291" Type="http://schemas.openxmlformats.org/officeDocument/2006/relationships/tags" Target="../tags/tag354.xml"/><Relationship Id="rId305" Type="http://schemas.openxmlformats.org/officeDocument/2006/relationships/tags" Target="../tags/tag368.xml"/><Relationship Id="rId347" Type="http://schemas.openxmlformats.org/officeDocument/2006/relationships/tags" Target="../tags/tag410.xml"/><Relationship Id="rId44" Type="http://schemas.openxmlformats.org/officeDocument/2006/relationships/tags" Target="../tags/tag107.xml"/><Relationship Id="rId86" Type="http://schemas.openxmlformats.org/officeDocument/2006/relationships/tags" Target="../tags/tag149.xml"/><Relationship Id="rId151" Type="http://schemas.openxmlformats.org/officeDocument/2006/relationships/tags" Target="../tags/tag214.xml"/><Relationship Id="rId389" Type="http://schemas.openxmlformats.org/officeDocument/2006/relationships/tags" Target="../tags/tag452.xml"/><Relationship Id="rId193" Type="http://schemas.openxmlformats.org/officeDocument/2006/relationships/tags" Target="../tags/tag256.xml"/><Relationship Id="rId207" Type="http://schemas.openxmlformats.org/officeDocument/2006/relationships/tags" Target="../tags/tag270.xml"/><Relationship Id="rId249" Type="http://schemas.openxmlformats.org/officeDocument/2006/relationships/tags" Target="../tags/tag312.xml"/><Relationship Id="rId13" Type="http://schemas.openxmlformats.org/officeDocument/2006/relationships/tags" Target="../tags/tag76.xml"/><Relationship Id="rId109" Type="http://schemas.openxmlformats.org/officeDocument/2006/relationships/tags" Target="../tags/tag172.xml"/><Relationship Id="rId260" Type="http://schemas.openxmlformats.org/officeDocument/2006/relationships/tags" Target="../tags/tag323.xml"/><Relationship Id="rId316" Type="http://schemas.openxmlformats.org/officeDocument/2006/relationships/tags" Target="../tags/tag379.xml"/><Relationship Id="rId55" Type="http://schemas.openxmlformats.org/officeDocument/2006/relationships/tags" Target="../tags/tag118.xml"/><Relationship Id="rId97" Type="http://schemas.openxmlformats.org/officeDocument/2006/relationships/tags" Target="../tags/tag160.xml"/><Relationship Id="rId120" Type="http://schemas.openxmlformats.org/officeDocument/2006/relationships/tags" Target="../tags/tag183.xml"/><Relationship Id="rId358" Type="http://schemas.openxmlformats.org/officeDocument/2006/relationships/tags" Target="../tags/tag421.xml"/><Relationship Id="rId162" Type="http://schemas.openxmlformats.org/officeDocument/2006/relationships/tags" Target="../tags/tag225.xml"/><Relationship Id="rId218" Type="http://schemas.openxmlformats.org/officeDocument/2006/relationships/tags" Target="../tags/tag281.xml"/><Relationship Id="rId271" Type="http://schemas.openxmlformats.org/officeDocument/2006/relationships/tags" Target="../tags/tag334.xml"/><Relationship Id="rId24" Type="http://schemas.openxmlformats.org/officeDocument/2006/relationships/tags" Target="../tags/tag87.xml"/><Relationship Id="rId66" Type="http://schemas.openxmlformats.org/officeDocument/2006/relationships/tags" Target="../tags/tag129.xml"/><Relationship Id="rId131" Type="http://schemas.openxmlformats.org/officeDocument/2006/relationships/tags" Target="../tags/tag194.xml"/><Relationship Id="rId327" Type="http://schemas.openxmlformats.org/officeDocument/2006/relationships/tags" Target="../tags/tag390.xml"/><Relationship Id="rId369" Type="http://schemas.openxmlformats.org/officeDocument/2006/relationships/tags" Target="../tags/tag432.xml"/><Relationship Id="rId173" Type="http://schemas.openxmlformats.org/officeDocument/2006/relationships/tags" Target="../tags/tag236.xml"/><Relationship Id="rId229" Type="http://schemas.openxmlformats.org/officeDocument/2006/relationships/tags" Target="../tags/tag292.xml"/><Relationship Id="rId380" Type="http://schemas.openxmlformats.org/officeDocument/2006/relationships/tags" Target="../tags/tag443.xml"/><Relationship Id="rId240" Type="http://schemas.openxmlformats.org/officeDocument/2006/relationships/tags" Target="../tags/tag303.xml"/><Relationship Id="rId35" Type="http://schemas.openxmlformats.org/officeDocument/2006/relationships/tags" Target="../tags/tag98.xml"/><Relationship Id="rId77" Type="http://schemas.openxmlformats.org/officeDocument/2006/relationships/tags" Target="../tags/tag140.xml"/><Relationship Id="rId100" Type="http://schemas.openxmlformats.org/officeDocument/2006/relationships/tags" Target="../tags/tag163.xml"/><Relationship Id="rId282" Type="http://schemas.openxmlformats.org/officeDocument/2006/relationships/tags" Target="../tags/tag345.xml"/><Relationship Id="rId338" Type="http://schemas.openxmlformats.org/officeDocument/2006/relationships/tags" Target="../tags/tag401.xml"/><Relationship Id="rId8" Type="http://schemas.openxmlformats.org/officeDocument/2006/relationships/tags" Target="../tags/tag71.xml"/><Relationship Id="rId142" Type="http://schemas.openxmlformats.org/officeDocument/2006/relationships/tags" Target="../tags/tag205.xml"/><Relationship Id="rId184" Type="http://schemas.openxmlformats.org/officeDocument/2006/relationships/tags" Target="../tags/tag247.xml"/><Relationship Id="rId391" Type="http://schemas.openxmlformats.org/officeDocument/2006/relationships/tags" Target="../tags/tag454.xml"/><Relationship Id="rId251" Type="http://schemas.openxmlformats.org/officeDocument/2006/relationships/tags" Target="../tags/tag314.xml"/><Relationship Id="rId46" Type="http://schemas.openxmlformats.org/officeDocument/2006/relationships/tags" Target="../tags/tag109.xml"/><Relationship Id="rId293" Type="http://schemas.openxmlformats.org/officeDocument/2006/relationships/tags" Target="../tags/tag356.xml"/><Relationship Id="rId307" Type="http://schemas.openxmlformats.org/officeDocument/2006/relationships/tags" Target="../tags/tag370.xml"/><Relationship Id="rId349" Type="http://schemas.openxmlformats.org/officeDocument/2006/relationships/tags" Target="../tags/tag412.xml"/><Relationship Id="rId88" Type="http://schemas.openxmlformats.org/officeDocument/2006/relationships/tags" Target="../tags/tag151.xml"/><Relationship Id="rId111" Type="http://schemas.openxmlformats.org/officeDocument/2006/relationships/tags" Target="../tags/tag174.xml"/><Relationship Id="rId153" Type="http://schemas.openxmlformats.org/officeDocument/2006/relationships/tags" Target="../tags/tag216.xml"/><Relationship Id="rId195" Type="http://schemas.openxmlformats.org/officeDocument/2006/relationships/tags" Target="../tags/tag258.xml"/><Relationship Id="rId209" Type="http://schemas.openxmlformats.org/officeDocument/2006/relationships/tags" Target="../tags/tag272.xml"/><Relationship Id="rId360" Type="http://schemas.openxmlformats.org/officeDocument/2006/relationships/tags" Target="../tags/tag423.xml"/><Relationship Id="rId220" Type="http://schemas.openxmlformats.org/officeDocument/2006/relationships/tags" Target="../tags/tag283.xml"/><Relationship Id="rId15" Type="http://schemas.openxmlformats.org/officeDocument/2006/relationships/tags" Target="../tags/tag78.xml"/><Relationship Id="rId57" Type="http://schemas.openxmlformats.org/officeDocument/2006/relationships/tags" Target="../tags/tag120.xml"/><Relationship Id="rId262" Type="http://schemas.openxmlformats.org/officeDocument/2006/relationships/tags" Target="../tags/tag325.xml"/><Relationship Id="rId318" Type="http://schemas.openxmlformats.org/officeDocument/2006/relationships/tags" Target="../tags/tag381.xml"/><Relationship Id="rId99" Type="http://schemas.openxmlformats.org/officeDocument/2006/relationships/tags" Target="../tags/tag162.xml"/><Relationship Id="rId122" Type="http://schemas.openxmlformats.org/officeDocument/2006/relationships/tags" Target="../tags/tag185.xml"/><Relationship Id="rId164" Type="http://schemas.openxmlformats.org/officeDocument/2006/relationships/tags" Target="../tags/tag227.xml"/><Relationship Id="rId371" Type="http://schemas.openxmlformats.org/officeDocument/2006/relationships/tags" Target="../tags/tag434.xml"/><Relationship Id="rId26" Type="http://schemas.openxmlformats.org/officeDocument/2006/relationships/tags" Target="../tags/tag89.xml"/><Relationship Id="rId231" Type="http://schemas.openxmlformats.org/officeDocument/2006/relationships/tags" Target="../tags/tag294.xml"/><Relationship Id="rId273" Type="http://schemas.openxmlformats.org/officeDocument/2006/relationships/tags" Target="../tags/tag336.xml"/><Relationship Id="rId329" Type="http://schemas.openxmlformats.org/officeDocument/2006/relationships/tags" Target="../tags/tag392.xml"/><Relationship Id="rId68" Type="http://schemas.openxmlformats.org/officeDocument/2006/relationships/tags" Target="../tags/tag131.xml"/><Relationship Id="rId133" Type="http://schemas.openxmlformats.org/officeDocument/2006/relationships/tags" Target="../tags/tag196.xml"/><Relationship Id="rId175" Type="http://schemas.openxmlformats.org/officeDocument/2006/relationships/tags" Target="../tags/tag238.xml"/><Relationship Id="rId340" Type="http://schemas.openxmlformats.org/officeDocument/2006/relationships/tags" Target="../tags/tag403.xml"/><Relationship Id="rId200" Type="http://schemas.openxmlformats.org/officeDocument/2006/relationships/tags" Target="../tags/tag263.xml"/><Relationship Id="rId382" Type="http://schemas.openxmlformats.org/officeDocument/2006/relationships/tags" Target="../tags/tag445.xml"/><Relationship Id="rId242" Type="http://schemas.openxmlformats.org/officeDocument/2006/relationships/tags" Target="../tags/tag305.xml"/><Relationship Id="rId284" Type="http://schemas.openxmlformats.org/officeDocument/2006/relationships/tags" Target="../tags/tag347.xml"/><Relationship Id="rId37" Type="http://schemas.openxmlformats.org/officeDocument/2006/relationships/tags" Target="../tags/tag100.xml"/><Relationship Id="rId79" Type="http://schemas.openxmlformats.org/officeDocument/2006/relationships/tags" Target="../tags/tag142.xml"/><Relationship Id="rId102" Type="http://schemas.openxmlformats.org/officeDocument/2006/relationships/tags" Target="../tags/tag165.xml"/><Relationship Id="rId144" Type="http://schemas.openxmlformats.org/officeDocument/2006/relationships/tags" Target="../tags/tag207.xml"/></Relationships>
</file>

<file path=ppt/slides/_rels/slide24.xml.rels><?xml version="1.0" encoding="UTF-8" standalone="yes"?>
<Relationships xmlns="http://schemas.openxmlformats.org/package/2006/relationships"><Relationship Id="rId8" Type="http://schemas.openxmlformats.org/officeDocument/2006/relationships/tags" Target="../tags/tag472.xml"/><Relationship Id="rId3" Type="http://schemas.openxmlformats.org/officeDocument/2006/relationships/tags" Target="../tags/tag467.xml"/><Relationship Id="rId7" Type="http://schemas.openxmlformats.org/officeDocument/2006/relationships/tags" Target="../tags/tag471.xml"/><Relationship Id="rId12" Type="http://schemas.openxmlformats.org/officeDocument/2006/relationships/notesSlide" Target="../notesSlides/notesSlide24.xml"/><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tags" Target="../tags/tag470.xml"/><Relationship Id="rId11" Type="http://schemas.openxmlformats.org/officeDocument/2006/relationships/slideLayout" Target="../slideLayouts/slideLayout1.xml"/><Relationship Id="rId5" Type="http://schemas.openxmlformats.org/officeDocument/2006/relationships/tags" Target="../tags/tag469.xml"/><Relationship Id="rId10" Type="http://schemas.openxmlformats.org/officeDocument/2006/relationships/tags" Target="../tags/tag474.xml"/><Relationship Id="rId4" Type="http://schemas.openxmlformats.org/officeDocument/2006/relationships/tags" Target="../tags/tag468.xml"/><Relationship Id="rId9" Type="http://schemas.openxmlformats.org/officeDocument/2006/relationships/tags" Target="../tags/tag473.xml"/></Relationships>
</file>

<file path=ppt/slides/_rels/slide25.xml.rels><?xml version="1.0" encoding="UTF-8" standalone="yes"?>
<Relationships xmlns="http://schemas.openxmlformats.org/package/2006/relationships"><Relationship Id="rId8" Type="http://schemas.openxmlformats.org/officeDocument/2006/relationships/tags" Target="../tags/tag482.xml"/><Relationship Id="rId13" Type="http://schemas.openxmlformats.org/officeDocument/2006/relationships/tags" Target="../tags/tag487.xml"/><Relationship Id="rId18" Type="http://schemas.openxmlformats.org/officeDocument/2006/relationships/tags" Target="../tags/tag492.xml"/><Relationship Id="rId26" Type="http://schemas.openxmlformats.org/officeDocument/2006/relationships/slideLayout" Target="../slideLayouts/slideLayout1.xml"/><Relationship Id="rId3" Type="http://schemas.openxmlformats.org/officeDocument/2006/relationships/tags" Target="../tags/tag477.xml"/><Relationship Id="rId21" Type="http://schemas.openxmlformats.org/officeDocument/2006/relationships/tags" Target="../tags/tag495.xml"/><Relationship Id="rId7" Type="http://schemas.openxmlformats.org/officeDocument/2006/relationships/tags" Target="../tags/tag481.xml"/><Relationship Id="rId12" Type="http://schemas.openxmlformats.org/officeDocument/2006/relationships/tags" Target="../tags/tag486.xml"/><Relationship Id="rId17" Type="http://schemas.openxmlformats.org/officeDocument/2006/relationships/tags" Target="../tags/tag491.xml"/><Relationship Id="rId25" Type="http://schemas.openxmlformats.org/officeDocument/2006/relationships/tags" Target="../tags/tag499.xml"/><Relationship Id="rId2" Type="http://schemas.openxmlformats.org/officeDocument/2006/relationships/tags" Target="../tags/tag476.xml"/><Relationship Id="rId16" Type="http://schemas.openxmlformats.org/officeDocument/2006/relationships/tags" Target="../tags/tag490.xml"/><Relationship Id="rId20" Type="http://schemas.openxmlformats.org/officeDocument/2006/relationships/tags" Target="../tags/tag494.xml"/><Relationship Id="rId1" Type="http://schemas.openxmlformats.org/officeDocument/2006/relationships/tags" Target="../tags/tag475.xml"/><Relationship Id="rId6" Type="http://schemas.openxmlformats.org/officeDocument/2006/relationships/tags" Target="../tags/tag480.xml"/><Relationship Id="rId11" Type="http://schemas.openxmlformats.org/officeDocument/2006/relationships/tags" Target="../tags/tag485.xml"/><Relationship Id="rId24" Type="http://schemas.openxmlformats.org/officeDocument/2006/relationships/tags" Target="../tags/tag498.xml"/><Relationship Id="rId5" Type="http://schemas.openxmlformats.org/officeDocument/2006/relationships/tags" Target="../tags/tag479.xml"/><Relationship Id="rId15" Type="http://schemas.openxmlformats.org/officeDocument/2006/relationships/tags" Target="../tags/tag489.xml"/><Relationship Id="rId23" Type="http://schemas.openxmlformats.org/officeDocument/2006/relationships/tags" Target="../tags/tag497.xml"/><Relationship Id="rId10" Type="http://schemas.openxmlformats.org/officeDocument/2006/relationships/tags" Target="../tags/tag484.xml"/><Relationship Id="rId19" Type="http://schemas.openxmlformats.org/officeDocument/2006/relationships/tags" Target="../tags/tag493.xml"/><Relationship Id="rId4" Type="http://schemas.openxmlformats.org/officeDocument/2006/relationships/tags" Target="../tags/tag478.xml"/><Relationship Id="rId9" Type="http://schemas.openxmlformats.org/officeDocument/2006/relationships/tags" Target="../tags/tag483.xml"/><Relationship Id="rId14" Type="http://schemas.openxmlformats.org/officeDocument/2006/relationships/tags" Target="../tags/tag488.xml"/><Relationship Id="rId22" Type="http://schemas.openxmlformats.org/officeDocument/2006/relationships/tags" Target="../tags/tag496.xml"/><Relationship Id="rId27"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2758143" y="2128407"/>
            <a:ext cx="4583575" cy="584775"/>
          </a:xfrm>
          <a:prstGeom prst="rect">
            <a:avLst/>
          </a:prstGeom>
          <a:noFill/>
        </p:spPr>
        <p:txBody>
          <a:bodyPr wrap="square" rtlCol="0">
            <a:spAutoFit/>
          </a:bodyPr>
          <a:lstStyle/>
          <a:p>
            <a:r>
              <a:rPr lang="en-US" altLang="zh-CN" sz="3200" dirty="0">
                <a:solidFill>
                  <a:srgbClr val="006174"/>
                </a:solidFill>
                <a:cs typeface="+mn-ea"/>
                <a:sym typeface="+mn-lt"/>
              </a:rPr>
              <a:t>THE FIRST QUARTER</a:t>
            </a:r>
          </a:p>
        </p:txBody>
      </p:sp>
      <p:sp>
        <p:nvSpPr>
          <p:cNvPr id="6" name="文本框 5"/>
          <p:cNvSpPr txBox="1"/>
          <p:nvPr/>
        </p:nvSpPr>
        <p:spPr>
          <a:xfrm>
            <a:off x="2758143" y="2875166"/>
            <a:ext cx="7366518" cy="861774"/>
          </a:xfrm>
          <a:prstGeom prst="rect">
            <a:avLst/>
          </a:prstGeom>
          <a:noFill/>
        </p:spPr>
        <p:txBody>
          <a:bodyPr wrap="square" rtlCol="0">
            <a:spAutoFit/>
          </a:bodyPr>
          <a:lstStyle/>
          <a:p>
            <a:r>
              <a:rPr lang="en-US" altLang="zh-CN" sz="5000" b="1" dirty="0">
                <a:solidFill>
                  <a:srgbClr val="006174"/>
                </a:solidFill>
                <a:cs typeface="+mn-ea"/>
                <a:sym typeface="+mn-lt"/>
              </a:rPr>
              <a:t>FREE PPT TEMPLATES</a:t>
            </a:r>
            <a:endParaRPr lang="en-US" sz="5000" b="1" dirty="0">
              <a:solidFill>
                <a:srgbClr val="006174"/>
              </a:solidFill>
              <a:cs typeface="+mn-ea"/>
              <a:sym typeface="+mn-lt"/>
            </a:endParaRPr>
          </a:p>
        </p:txBody>
      </p:sp>
      <p:sp>
        <p:nvSpPr>
          <p:cNvPr id="7" name="矩形 6"/>
          <p:cNvSpPr/>
          <p:nvPr/>
        </p:nvSpPr>
        <p:spPr>
          <a:xfrm>
            <a:off x="2882345" y="3895719"/>
            <a:ext cx="1238491" cy="45719"/>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p:cNvSpPr/>
          <p:nvPr/>
        </p:nvSpPr>
        <p:spPr>
          <a:xfrm>
            <a:off x="2854028" y="5896956"/>
            <a:ext cx="81022" cy="81022"/>
          </a:xfrm>
          <a:prstGeom prst="ellipse">
            <a:avLst/>
          </a:prstGeom>
          <a:solidFill>
            <a:srgbClr val="006174"/>
          </a:solidFill>
          <a:ln>
            <a:solidFill>
              <a:srgbClr val="006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6174"/>
              </a:solidFill>
              <a:cs typeface="+mn-ea"/>
              <a:sym typeface="+mn-lt"/>
            </a:endParaRPr>
          </a:p>
        </p:txBody>
      </p:sp>
      <p:sp>
        <p:nvSpPr>
          <p:cNvPr id="10" name="椭圆 9"/>
          <p:cNvSpPr/>
          <p:nvPr/>
        </p:nvSpPr>
        <p:spPr>
          <a:xfrm>
            <a:off x="3016075" y="5896526"/>
            <a:ext cx="81022" cy="81022"/>
          </a:xfrm>
          <a:prstGeom prst="ellipse">
            <a:avLst/>
          </a:prstGeom>
          <a:noFill/>
          <a:ln>
            <a:solidFill>
              <a:srgbClr val="006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6174"/>
              </a:solidFill>
              <a:cs typeface="+mn-ea"/>
              <a:sym typeface="+mn-lt"/>
            </a:endParaRPr>
          </a:p>
        </p:txBody>
      </p:sp>
      <p:sp>
        <p:nvSpPr>
          <p:cNvPr id="11" name="椭圆 10"/>
          <p:cNvSpPr/>
          <p:nvPr/>
        </p:nvSpPr>
        <p:spPr>
          <a:xfrm>
            <a:off x="3178122" y="5896956"/>
            <a:ext cx="81022" cy="81022"/>
          </a:xfrm>
          <a:prstGeom prst="ellipse">
            <a:avLst/>
          </a:prstGeom>
          <a:noFill/>
          <a:ln>
            <a:solidFill>
              <a:srgbClr val="006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6174"/>
              </a:solidFill>
              <a:cs typeface="+mn-ea"/>
              <a:sym typeface="+mn-lt"/>
            </a:endParaRPr>
          </a:p>
        </p:txBody>
      </p:sp>
      <p:sp>
        <p:nvSpPr>
          <p:cNvPr id="12" name="椭圆 11"/>
          <p:cNvSpPr/>
          <p:nvPr/>
        </p:nvSpPr>
        <p:spPr>
          <a:xfrm>
            <a:off x="3340169" y="5896526"/>
            <a:ext cx="81022" cy="81022"/>
          </a:xfrm>
          <a:prstGeom prst="ellipse">
            <a:avLst/>
          </a:prstGeom>
          <a:noFill/>
          <a:ln>
            <a:solidFill>
              <a:srgbClr val="006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6174"/>
              </a:solidFill>
              <a:cs typeface="+mn-ea"/>
              <a:sym typeface="+mn-lt"/>
            </a:endParaRPr>
          </a:p>
        </p:txBody>
      </p:sp>
      <p:sp>
        <p:nvSpPr>
          <p:cNvPr id="14" name="文本框 13"/>
          <p:cNvSpPr txBox="1"/>
          <p:nvPr/>
        </p:nvSpPr>
        <p:spPr>
          <a:xfrm>
            <a:off x="4246869" y="3724312"/>
            <a:ext cx="5443220" cy="369332"/>
          </a:xfrm>
          <a:prstGeom prst="rect">
            <a:avLst/>
          </a:prstGeom>
          <a:noFill/>
        </p:spPr>
        <p:txBody>
          <a:bodyPr wrap="square" rtlCol="0">
            <a:spAutoFit/>
          </a:bodyPr>
          <a:lstStyle/>
          <a:p>
            <a:pPr algn="dist"/>
            <a:r>
              <a:rPr lang="en-US" altLang="zh-CN" dirty="0">
                <a:solidFill>
                  <a:srgbClr val="006174"/>
                </a:solidFill>
                <a:cs typeface="+mn-ea"/>
                <a:sym typeface="+mn-lt"/>
              </a:rPr>
              <a:t>Insert the Subtitle of Your Presentation</a:t>
            </a:r>
          </a:p>
        </p:txBody>
      </p:sp>
      <p:sp>
        <p:nvSpPr>
          <p:cNvPr id="13" name="TextBox 3">
            <a:hlinkClick r:id="rId4"/>
            <a:extLst>
              <a:ext uri="{FF2B5EF4-FFF2-40B4-BE49-F238E27FC236}">
                <a16:creationId xmlns:a16="http://schemas.microsoft.com/office/drawing/2014/main" id="{081BE861-1F43-4AEC-9B9D-2E6DED6AFFE6}"/>
              </a:ext>
            </a:extLst>
          </p:cNvPr>
          <p:cNvSpPr txBox="1"/>
          <p:nvPr/>
        </p:nvSpPr>
        <p:spPr>
          <a:xfrm>
            <a:off x="3405177" y="5813926"/>
            <a:ext cx="5169613" cy="246221"/>
          </a:xfrm>
          <a:prstGeom prst="rect">
            <a:avLst/>
          </a:prstGeom>
          <a:noFill/>
        </p:spPr>
        <p:txBody>
          <a:bodyPr wrap="square" rtlCol="0">
            <a:spAutoFit/>
          </a:bodyPr>
          <a:lstStyle/>
          <a:p>
            <a:r>
              <a:rPr lang="en-US" altLang="zh-CN" sz="1000" dirty="0">
                <a:solidFill>
                  <a:srgbClr val="0C8397"/>
                </a:solidFill>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0C8397"/>
              </a:solidFill>
              <a:cs typeface="Arial" panose="020B0604020202020204" pitchFamily="34" charset="0"/>
            </a:endParaRPr>
          </a:p>
        </p:txBody>
      </p:sp>
      <p:sp>
        <p:nvSpPr>
          <p:cNvPr id="16" name="Rounded Rectangle 7">
            <a:extLst>
              <a:ext uri="{FF2B5EF4-FFF2-40B4-BE49-F238E27FC236}">
                <a16:creationId xmlns:a16="http://schemas.microsoft.com/office/drawing/2014/main" id="{91348CE0-E359-4B5C-B60D-C8950951C969}"/>
              </a:ext>
            </a:extLst>
          </p:cNvPr>
          <p:cNvSpPr/>
          <p:nvPr/>
        </p:nvSpPr>
        <p:spPr>
          <a:xfrm>
            <a:off x="9421132" y="948102"/>
            <a:ext cx="1684599" cy="413563"/>
          </a:xfrm>
          <a:prstGeom prst="roundRect">
            <a:avLst>
              <a:gd name="adj" fmla="val 50000"/>
            </a:avLst>
          </a:prstGeom>
          <a:solidFill>
            <a:schemeClr val="bg1">
              <a:alpha val="0"/>
            </a:schemeClr>
          </a:solidFill>
          <a:ln w="15875">
            <a:solidFill>
              <a:srgbClr val="0C8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0C8397"/>
                </a:solidFill>
              </a:rPr>
              <a:t>LOGO</a:t>
            </a:r>
            <a:endParaRPr lang="ko-KR" altLang="en-US" sz="2700" dirty="0">
              <a:solidFill>
                <a:srgbClr val="0C8397"/>
              </a:solidFill>
            </a:endParaRPr>
          </a:p>
        </p:txBody>
      </p:sp>
    </p:spTree>
  </p:cSld>
  <p:clrMapOvr>
    <a:masterClrMapping/>
  </p:clrMapOvr>
  <p:transition advTm="588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ldLvl="0" animBg="1"/>
      <p:bldP spid="8" grpId="0" bldLvl="0" animBg="1"/>
      <p:bldP spid="10" grpId="0" bldLvl="0" animBg="1"/>
      <p:bldP spid="11" grpId="0" bldLvl="0" animBg="1"/>
      <p:bldP spid="12" grpId="0" bldLvl="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46" name="Rectangle 45"/>
          <p:cNvSpPr/>
          <p:nvPr/>
        </p:nvSpPr>
        <p:spPr>
          <a:xfrm>
            <a:off x="7236694" y="1445553"/>
            <a:ext cx="2144681" cy="4550541"/>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dirty="0">
              <a:cs typeface="+mn-ea"/>
              <a:sym typeface="+mn-lt"/>
            </a:endParaRPr>
          </a:p>
        </p:txBody>
      </p:sp>
      <p:sp>
        <p:nvSpPr>
          <p:cNvPr id="34" name="Rectangle 33"/>
          <p:cNvSpPr/>
          <p:nvPr/>
        </p:nvSpPr>
        <p:spPr>
          <a:xfrm>
            <a:off x="599395" y="1445553"/>
            <a:ext cx="2144681" cy="2244027"/>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cs typeface="+mn-ea"/>
                <a:sym typeface="+mn-lt"/>
              </a:rPr>
              <a:t>2022</a:t>
            </a:r>
            <a:endParaRPr lang="id-ID" sz="4400" dirty="0">
              <a:cs typeface="+mn-ea"/>
              <a:sym typeface="+mn-lt"/>
            </a:endParaRPr>
          </a:p>
        </p:txBody>
      </p:sp>
      <p:sp>
        <p:nvSpPr>
          <p:cNvPr id="35" name="Rectangle 34"/>
          <p:cNvSpPr/>
          <p:nvPr/>
        </p:nvSpPr>
        <p:spPr>
          <a:xfrm>
            <a:off x="2811829" y="1445553"/>
            <a:ext cx="2144681" cy="2244027"/>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cs typeface="+mn-ea"/>
              <a:sym typeface="+mn-lt"/>
            </a:endParaRPr>
          </a:p>
        </p:txBody>
      </p:sp>
      <p:sp>
        <p:nvSpPr>
          <p:cNvPr id="36" name="Rectangle 35"/>
          <p:cNvSpPr/>
          <p:nvPr/>
        </p:nvSpPr>
        <p:spPr>
          <a:xfrm>
            <a:off x="5024263" y="1445553"/>
            <a:ext cx="2144681" cy="2244027"/>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dirty="0">
              <a:cs typeface="+mn-ea"/>
              <a:sym typeface="+mn-lt"/>
            </a:endParaRPr>
          </a:p>
        </p:txBody>
      </p:sp>
      <p:sp>
        <p:nvSpPr>
          <p:cNvPr id="39" name="Rectangle 38"/>
          <p:cNvSpPr/>
          <p:nvPr/>
        </p:nvSpPr>
        <p:spPr>
          <a:xfrm>
            <a:off x="9449128" y="1445553"/>
            <a:ext cx="2144681" cy="2244027"/>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dirty="0">
              <a:cs typeface="+mn-ea"/>
              <a:sym typeface="+mn-lt"/>
            </a:endParaRPr>
          </a:p>
        </p:txBody>
      </p:sp>
      <p:sp>
        <p:nvSpPr>
          <p:cNvPr id="42" name="Rectangle 41"/>
          <p:cNvSpPr/>
          <p:nvPr/>
        </p:nvSpPr>
        <p:spPr>
          <a:xfrm>
            <a:off x="599397" y="3752067"/>
            <a:ext cx="4357113" cy="2244027"/>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cs typeface="+mn-ea"/>
              <a:sym typeface="+mn-lt"/>
            </a:endParaRPr>
          </a:p>
        </p:txBody>
      </p:sp>
      <p:sp>
        <p:nvSpPr>
          <p:cNvPr id="44" name="Rectangle 43"/>
          <p:cNvSpPr/>
          <p:nvPr/>
        </p:nvSpPr>
        <p:spPr>
          <a:xfrm>
            <a:off x="5024263" y="3752066"/>
            <a:ext cx="2144681" cy="2244027"/>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cs typeface="+mn-ea"/>
              <a:sym typeface="+mn-lt"/>
            </a:endParaRPr>
          </a:p>
        </p:txBody>
      </p:sp>
      <p:sp>
        <p:nvSpPr>
          <p:cNvPr id="48" name="Rectangle 47"/>
          <p:cNvSpPr/>
          <p:nvPr/>
        </p:nvSpPr>
        <p:spPr>
          <a:xfrm>
            <a:off x="9449128" y="3752066"/>
            <a:ext cx="2144681" cy="2244027"/>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solidFill>
                  <a:schemeClr val="bg1"/>
                </a:solidFill>
                <a:cs typeface="+mn-ea"/>
                <a:sym typeface="+mn-lt"/>
              </a:rPr>
              <a:t>20</a:t>
            </a:r>
            <a:r>
              <a:rPr lang="en-US" altLang="zh-CN" sz="4400" dirty="0">
                <a:solidFill>
                  <a:schemeClr val="bg1"/>
                </a:solidFill>
                <a:cs typeface="+mn-ea"/>
                <a:sym typeface="+mn-lt"/>
              </a:rPr>
              <a:t>XX</a:t>
            </a:r>
            <a:endParaRPr lang="en-AU" sz="4400" dirty="0">
              <a:solidFill>
                <a:schemeClr val="bg1"/>
              </a:solidFill>
              <a:cs typeface="+mn-ea"/>
              <a:sym typeface="+mn-lt"/>
            </a:endParaRPr>
          </a:p>
        </p:txBody>
      </p:sp>
      <p:sp>
        <p:nvSpPr>
          <p:cNvPr id="51" name="TextBox 50"/>
          <p:cNvSpPr txBox="1"/>
          <p:nvPr/>
        </p:nvSpPr>
        <p:spPr>
          <a:xfrm>
            <a:off x="5301180" y="2046420"/>
            <a:ext cx="1590846" cy="226985"/>
          </a:xfrm>
          <a:prstGeom prst="rect">
            <a:avLst/>
          </a:prstGeom>
          <a:noFill/>
        </p:spPr>
        <p:txBody>
          <a:bodyPr wrap="square" lIns="0" tIns="0" rIns="0" bIns="0" rtlCol="0" anchor="ctr">
            <a:spAutoFit/>
          </a:bodyPr>
          <a:lstStyle/>
          <a:p>
            <a:pPr algn="ctr"/>
            <a:r>
              <a:rPr lang="en-US" altLang="zh-CN" sz="1475" b="1" dirty="0">
                <a:solidFill>
                  <a:schemeClr val="bg1"/>
                </a:solidFill>
                <a:cs typeface="+mn-ea"/>
                <a:sym typeface="+mn-lt"/>
              </a:rPr>
              <a:t>Add title text</a:t>
            </a:r>
            <a:endParaRPr lang="en-AU" sz="1475" b="1" dirty="0">
              <a:solidFill>
                <a:schemeClr val="bg1"/>
              </a:solidFill>
              <a:cs typeface="+mn-ea"/>
              <a:sym typeface="+mn-lt"/>
            </a:endParaRPr>
          </a:p>
        </p:txBody>
      </p:sp>
      <p:sp>
        <p:nvSpPr>
          <p:cNvPr id="52" name="Text Placeholder 32"/>
          <p:cNvSpPr txBox="1"/>
          <p:nvPr/>
        </p:nvSpPr>
        <p:spPr>
          <a:xfrm>
            <a:off x="5301180" y="2375313"/>
            <a:ext cx="1590846" cy="79836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en-US" altLang="zh-CN" sz="1200" dirty="0">
                <a:solidFill>
                  <a:schemeClr val="bg1"/>
                </a:solidFill>
                <a:latin typeface="+mn-lt"/>
                <a:cs typeface="+mn-ea"/>
                <a:sym typeface="+mn-lt"/>
              </a:rPr>
              <a:t>Click here to add content that matches the title.</a:t>
            </a:r>
            <a:endParaRPr lang="en-US" sz="1200" dirty="0">
              <a:solidFill>
                <a:schemeClr val="bg1"/>
              </a:solidFill>
              <a:latin typeface="+mn-lt"/>
              <a:cs typeface="+mn-ea"/>
              <a:sym typeface="+mn-lt"/>
            </a:endParaRPr>
          </a:p>
        </p:txBody>
      </p:sp>
      <p:sp>
        <p:nvSpPr>
          <p:cNvPr id="60" name="Text Placeholder 32"/>
          <p:cNvSpPr txBox="1"/>
          <p:nvPr/>
        </p:nvSpPr>
        <p:spPr>
          <a:xfrm>
            <a:off x="930116" y="4196923"/>
            <a:ext cx="3627919" cy="10035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en-US" altLang="zh-CN" sz="1200" dirty="0">
                <a:solidFill>
                  <a:schemeClr val="bg1"/>
                </a:solidFill>
                <a:latin typeface="+mn-lt"/>
                <a:cs typeface="+mn-ea"/>
                <a:sym typeface="+mn-lt"/>
              </a:rPr>
              <a:t>Click here to add content that matches the title.</a:t>
            </a:r>
          </a:p>
          <a:p>
            <a:pPr>
              <a:lnSpc>
                <a:spcPct val="150000"/>
              </a:lnSpc>
              <a:buFont typeface="Wingdings" panose="05000000000000000000" pitchFamily="2" charset="2"/>
              <a:buChar char="ü"/>
            </a:pPr>
            <a:r>
              <a:rPr lang="en-US" altLang="zh-CN" sz="1200" dirty="0">
                <a:solidFill>
                  <a:schemeClr val="bg1"/>
                </a:solidFill>
                <a:latin typeface="+mn-lt"/>
                <a:cs typeface="+mn-ea"/>
                <a:sym typeface="+mn-lt"/>
              </a:rPr>
              <a:t>Click here to add content that matches the title.</a:t>
            </a:r>
          </a:p>
          <a:p>
            <a:pPr>
              <a:lnSpc>
                <a:spcPct val="150000"/>
              </a:lnSpc>
              <a:buFont typeface="Wingdings" panose="05000000000000000000" pitchFamily="2" charset="2"/>
              <a:buChar char="ü"/>
            </a:pPr>
            <a:r>
              <a:rPr lang="en-US" altLang="zh-CN" sz="1200" dirty="0">
                <a:solidFill>
                  <a:schemeClr val="bg1"/>
                </a:solidFill>
                <a:latin typeface="+mn-lt"/>
                <a:cs typeface="+mn-ea"/>
                <a:sym typeface="+mn-lt"/>
              </a:rPr>
              <a:t>Click here to add content that matches the title.</a:t>
            </a:r>
            <a:endParaRPr lang="zh-CN" altLang="en-US" sz="1200" dirty="0">
              <a:solidFill>
                <a:schemeClr val="bg1"/>
              </a:solidFill>
              <a:latin typeface="+mn-lt"/>
              <a:cs typeface="+mn-ea"/>
              <a:sym typeface="+mn-lt"/>
            </a:endParaRPr>
          </a:p>
        </p:txBody>
      </p:sp>
      <p:sp>
        <p:nvSpPr>
          <p:cNvPr id="61" name="Text Placeholder 32"/>
          <p:cNvSpPr txBox="1"/>
          <p:nvPr/>
        </p:nvSpPr>
        <p:spPr>
          <a:xfrm>
            <a:off x="7474237" y="2567566"/>
            <a:ext cx="1697976" cy="162935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en-US" altLang="zh-CN" sz="1200" dirty="0">
                <a:solidFill>
                  <a:schemeClr val="bg1"/>
                </a:solidFill>
                <a:latin typeface="+mn-lt"/>
                <a:cs typeface="+mn-ea"/>
                <a:sym typeface="+mn-lt"/>
              </a:rPr>
              <a:t>Click here to add content, content to match the title, you can copy and paste directly, to select useful keyword entry</a:t>
            </a:r>
          </a:p>
        </p:txBody>
      </p:sp>
    </p:spTree>
    <p:custDataLst>
      <p:tags r:id="rId1"/>
    </p:custDataLst>
  </p:cSld>
  <p:clrMapOvr>
    <a:masterClrMapping/>
  </p:clrMapOvr>
  <p:transition advTm="8693">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6" grpId="0" bldLvl="0" animBg="1"/>
      <p:bldP spid="34" grpId="0" bldLvl="0" animBg="1"/>
      <p:bldP spid="35" grpId="0" bldLvl="0" animBg="1"/>
      <p:bldP spid="36" grpId="0" bldLvl="0" animBg="1"/>
      <p:bldP spid="39" grpId="0" bldLvl="0" animBg="1"/>
      <p:bldP spid="42" grpId="0" bldLvl="0" animBg="1"/>
      <p:bldP spid="44" grpId="0" bldLvl="0" animBg="1"/>
      <p:bldP spid="4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grpSp>
        <p:nvGrpSpPr>
          <p:cNvPr id="121" name="Group 120"/>
          <p:cNvGrpSpPr/>
          <p:nvPr/>
        </p:nvGrpSpPr>
        <p:grpSpPr>
          <a:xfrm rot="1203774">
            <a:off x="1958466" y="2758601"/>
            <a:ext cx="321407" cy="1549014"/>
            <a:chOff x="2971802" y="2190750"/>
            <a:chExt cx="228598" cy="1101725"/>
          </a:xfrm>
        </p:grpSpPr>
        <p:cxnSp>
          <p:nvCxnSpPr>
            <p:cNvPr id="122" name="Straight Connector 121"/>
            <p:cNvCxnSpPr/>
            <p:nvPr/>
          </p:nvCxnSpPr>
          <p:spPr>
            <a:xfrm rot="16200000" flipV="1">
              <a:off x="2478088" y="2684463"/>
              <a:ext cx="1101725" cy="114300"/>
            </a:xfrm>
            <a:prstGeom prst="line">
              <a:avLst/>
            </a:prstGeom>
            <a:ln w="19050">
              <a:solidFill>
                <a:srgbClr val="006174"/>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a:solidFill>
                <a:srgbClr val="006174"/>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226300" y="1857670"/>
            <a:ext cx="1178502" cy="1178502"/>
            <a:chOff x="1657350" y="1428750"/>
            <a:chExt cx="838200" cy="838200"/>
          </a:xfrm>
        </p:grpSpPr>
        <p:sp>
          <p:nvSpPr>
            <p:cNvPr id="118" name="Rectangle 117"/>
            <p:cNvSpPr/>
            <p:nvPr/>
          </p:nvSpPr>
          <p:spPr>
            <a:xfrm>
              <a:off x="1657350" y="1428750"/>
              <a:ext cx="838200" cy="838200"/>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dirty="0">
                <a:cs typeface="+mn-ea"/>
                <a:sym typeface="+mn-lt"/>
              </a:endParaRPr>
            </a:p>
          </p:txBody>
        </p:sp>
        <p:sp>
          <p:nvSpPr>
            <p:cNvPr id="125"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dirty="0">
                <a:cs typeface="+mn-ea"/>
                <a:sym typeface="+mn-lt"/>
              </a:endParaRPr>
            </a:p>
          </p:txBody>
        </p:sp>
      </p:grpSp>
      <p:grpSp>
        <p:nvGrpSpPr>
          <p:cNvPr id="64" name="Group 63"/>
          <p:cNvGrpSpPr/>
          <p:nvPr/>
        </p:nvGrpSpPr>
        <p:grpSpPr>
          <a:xfrm>
            <a:off x="4529740" y="3036169"/>
            <a:ext cx="321407" cy="1549014"/>
            <a:chOff x="2971801" y="2190750"/>
            <a:chExt cx="228599" cy="1101725"/>
          </a:xfrm>
        </p:grpSpPr>
        <p:cxnSp>
          <p:nvCxnSpPr>
            <p:cNvPr id="61" name="Straight Connector 60"/>
            <p:cNvCxnSpPr/>
            <p:nvPr/>
          </p:nvCxnSpPr>
          <p:spPr>
            <a:xfrm rot="16200000" flipV="1">
              <a:off x="2478088" y="2684463"/>
              <a:ext cx="1101725" cy="114300"/>
            </a:xfrm>
            <a:prstGeom prst="line">
              <a:avLst/>
            </a:prstGeom>
            <a:ln w="19050">
              <a:solidFill>
                <a:srgbClr val="0C839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rgbClr val="0C8397"/>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4101188" y="1857670"/>
            <a:ext cx="1178502" cy="1178502"/>
            <a:chOff x="2905125" y="1428750"/>
            <a:chExt cx="838200" cy="838200"/>
          </a:xfrm>
        </p:grpSpPr>
        <p:sp>
          <p:nvSpPr>
            <p:cNvPr id="43" name="Rectangle 42"/>
            <p:cNvSpPr/>
            <p:nvPr/>
          </p:nvSpPr>
          <p:spPr>
            <a:xfrm>
              <a:off x="2905125" y="1428750"/>
              <a:ext cx="838200" cy="838200"/>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dirty="0">
                <a:cs typeface="+mn-ea"/>
                <a:sym typeface="+mn-lt"/>
              </a:endParaRPr>
            </a:p>
          </p:txBody>
        </p:sp>
        <p:sp>
          <p:nvSpPr>
            <p:cNvPr id="126"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dirty="0">
                <a:cs typeface="+mn-ea"/>
                <a:sym typeface="+mn-lt"/>
              </a:endParaRPr>
            </a:p>
          </p:txBody>
        </p:sp>
      </p:grpSp>
      <p:grpSp>
        <p:nvGrpSpPr>
          <p:cNvPr id="85" name="Group 84"/>
          <p:cNvGrpSpPr/>
          <p:nvPr/>
        </p:nvGrpSpPr>
        <p:grpSpPr>
          <a:xfrm>
            <a:off x="6324275" y="3036169"/>
            <a:ext cx="321407" cy="1549014"/>
            <a:chOff x="2971801" y="2190750"/>
            <a:chExt cx="228599" cy="1101725"/>
          </a:xfrm>
        </p:grpSpPr>
        <p:cxnSp>
          <p:nvCxnSpPr>
            <p:cNvPr id="86" name="Straight Connector 85"/>
            <p:cNvCxnSpPr/>
            <p:nvPr/>
          </p:nvCxnSpPr>
          <p:spPr>
            <a:xfrm rot="16200000" flipV="1">
              <a:off x="2478088" y="2684463"/>
              <a:ext cx="1101725" cy="114300"/>
            </a:xfrm>
            <a:prstGeom prst="line">
              <a:avLst/>
            </a:prstGeom>
            <a:ln w="19050">
              <a:solidFill>
                <a:srgbClr val="00617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rgbClr val="006174"/>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5895724" y="1857670"/>
            <a:ext cx="1178502" cy="1178502"/>
            <a:chOff x="4152900" y="1428750"/>
            <a:chExt cx="838200" cy="838200"/>
          </a:xfrm>
        </p:grpSpPr>
        <p:sp>
          <p:nvSpPr>
            <p:cNvPr id="82" name="Rectangle 81"/>
            <p:cNvSpPr/>
            <p:nvPr/>
          </p:nvSpPr>
          <p:spPr>
            <a:xfrm>
              <a:off x="4152900" y="1428750"/>
              <a:ext cx="838200" cy="838200"/>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dirty="0">
                <a:cs typeface="+mn-ea"/>
                <a:sym typeface="+mn-lt"/>
              </a:endParaRPr>
            </a:p>
          </p:txBody>
        </p:sp>
        <p:sp>
          <p:nvSpPr>
            <p:cNvPr id="127"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dirty="0">
                <a:cs typeface="+mn-ea"/>
                <a:sym typeface="+mn-lt"/>
              </a:endParaRPr>
            </a:p>
          </p:txBody>
        </p:sp>
      </p:grpSp>
      <p:grpSp>
        <p:nvGrpSpPr>
          <p:cNvPr id="93" name="Group 92"/>
          <p:cNvGrpSpPr/>
          <p:nvPr/>
        </p:nvGrpSpPr>
        <p:grpSpPr>
          <a:xfrm>
            <a:off x="8145594" y="3036169"/>
            <a:ext cx="321407" cy="1549014"/>
            <a:chOff x="2971801" y="2190750"/>
            <a:chExt cx="228599" cy="1101725"/>
          </a:xfrm>
        </p:grpSpPr>
        <p:cxnSp>
          <p:nvCxnSpPr>
            <p:cNvPr id="94" name="Straight Connector 93"/>
            <p:cNvCxnSpPr/>
            <p:nvPr/>
          </p:nvCxnSpPr>
          <p:spPr>
            <a:xfrm rot="16200000" flipV="1">
              <a:off x="2478088" y="2684463"/>
              <a:ext cx="1101725" cy="114300"/>
            </a:xfrm>
            <a:prstGeom prst="line">
              <a:avLst/>
            </a:prstGeom>
            <a:ln w="19050">
              <a:solidFill>
                <a:srgbClr val="0C839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rgbClr val="0C8397"/>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7717042" y="1857670"/>
            <a:ext cx="1178502" cy="1178502"/>
            <a:chOff x="5400675" y="1428750"/>
            <a:chExt cx="838200" cy="838200"/>
          </a:xfrm>
        </p:grpSpPr>
        <p:sp>
          <p:nvSpPr>
            <p:cNvPr id="90" name="Rectangle 89"/>
            <p:cNvSpPr/>
            <p:nvPr/>
          </p:nvSpPr>
          <p:spPr>
            <a:xfrm>
              <a:off x="5400675" y="1428750"/>
              <a:ext cx="838200" cy="838200"/>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dirty="0">
                <a:cs typeface="+mn-ea"/>
                <a:sym typeface="+mn-lt"/>
              </a:endParaRPr>
            </a:p>
          </p:txBody>
        </p:sp>
        <p:sp>
          <p:nvSpPr>
            <p:cNvPr id="128"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dirty="0">
                <a:cs typeface="+mn-ea"/>
                <a:sym typeface="+mn-lt"/>
              </a:endParaRPr>
            </a:p>
          </p:txBody>
        </p:sp>
      </p:grpSp>
      <p:grpSp>
        <p:nvGrpSpPr>
          <p:cNvPr id="100" name="Group 99"/>
          <p:cNvGrpSpPr/>
          <p:nvPr/>
        </p:nvGrpSpPr>
        <p:grpSpPr>
          <a:xfrm>
            <a:off x="9926736" y="3036169"/>
            <a:ext cx="321407" cy="1549014"/>
            <a:chOff x="2971801" y="2190750"/>
            <a:chExt cx="228599" cy="1101725"/>
          </a:xfrm>
        </p:grpSpPr>
        <p:cxnSp>
          <p:nvCxnSpPr>
            <p:cNvPr id="101" name="Straight Connector 100"/>
            <p:cNvCxnSpPr/>
            <p:nvPr/>
          </p:nvCxnSpPr>
          <p:spPr>
            <a:xfrm rot="16200000" flipV="1">
              <a:off x="2478088" y="2684463"/>
              <a:ext cx="1101725" cy="114300"/>
            </a:xfrm>
            <a:prstGeom prst="line">
              <a:avLst/>
            </a:prstGeom>
            <a:ln w="19050">
              <a:solidFill>
                <a:srgbClr val="00617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rgbClr val="006174"/>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9498186" y="1857670"/>
            <a:ext cx="1178502" cy="1178502"/>
            <a:chOff x="6648450" y="1428750"/>
            <a:chExt cx="838200" cy="838200"/>
          </a:xfrm>
        </p:grpSpPr>
        <p:sp>
          <p:nvSpPr>
            <p:cNvPr id="97" name="Rectangle 96"/>
            <p:cNvSpPr/>
            <p:nvPr/>
          </p:nvSpPr>
          <p:spPr>
            <a:xfrm>
              <a:off x="6648450" y="1428750"/>
              <a:ext cx="838200" cy="838200"/>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dirty="0">
                <a:cs typeface="+mn-ea"/>
                <a:sym typeface="+mn-lt"/>
              </a:endParaRPr>
            </a:p>
          </p:txBody>
        </p:sp>
        <p:sp>
          <p:nvSpPr>
            <p:cNvPr id="129"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dirty="0">
                <a:cs typeface="+mn-ea"/>
                <a:sym typeface="+mn-lt"/>
              </a:endParaRPr>
            </a:p>
          </p:txBody>
        </p:sp>
      </p:grpSp>
      <p:sp>
        <p:nvSpPr>
          <p:cNvPr id="161" name="Right Arrow 160"/>
          <p:cNvSpPr/>
          <p:nvPr/>
        </p:nvSpPr>
        <p:spPr>
          <a:xfrm>
            <a:off x="3511940" y="2188863"/>
            <a:ext cx="495507" cy="516118"/>
          </a:xfrm>
          <a:prstGeom prst="rightArrow">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dirty="0">
              <a:cs typeface="+mn-ea"/>
              <a:sym typeface="+mn-lt"/>
            </a:endParaRPr>
          </a:p>
        </p:txBody>
      </p:sp>
      <p:sp>
        <p:nvSpPr>
          <p:cNvPr id="162" name="Right Arrow 161"/>
          <p:cNvSpPr/>
          <p:nvPr/>
        </p:nvSpPr>
        <p:spPr>
          <a:xfrm>
            <a:off x="5346650" y="2188863"/>
            <a:ext cx="495507" cy="516118"/>
          </a:xfrm>
          <a:prstGeom prst="rightArrow">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dirty="0">
              <a:cs typeface="+mn-ea"/>
              <a:sym typeface="+mn-lt"/>
            </a:endParaRPr>
          </a:p>
        </p:txBody>
      </p:sp>
      <p:sp>
        <p:nvSpPr>
          <p:cNvPr id="163" name="Right Arrow 162"/>
          <p:cNvSpPr/>
          <p:nvPr/>
        </p:nvSpPr>
        <p:spPr>
          <a:xfrm>
            <a:off x="7154579" y="2188863"/>
            <a:ext cx="495507" cy="516118"/>
          </a:xfrm>
          <a:prstGeom prst="rightArrow">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dirty="0">
              <a:cs typeface="+mn-ea"/>
              <a:sym typeface="+mn-lt"/>
            </a:endParaRPr>
          </a:p>
        </p:txBody>
      </p:sp>
      <p:sp>
        <p:nvSpPr>
          <p:cNvPr id="164" name="Right Arrow 163"/>
          <p:cNvSpPr/>
          <p:nvPr/>
        </p:nvSpPr>
        <p:spPr>
          <a:xfrm>
            <a:off x="8962504" y="2188863"/>
            <a:ext cx="495507" cy="516118"/>
          </a:xfrm>
          <a:prstGeom prst="rightArrow">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dirty="0">
              <a:cs typeface="+mn-ea"/>
              <a:sym typeface="+mn-lt"/>
            </a:endParaRPr>
          </a:p>
        </p:txBody>
      </p:sp>
      <p:sp>
        <p:nvSpPr>
          <p:cNvPr id="51" name="Text Placeholder 7"/>
          <p:cNvSpPr txBox="1"/>
          <p:nvPr/>
        </p:nvSpPr>
        <p:spPr>
          <a:xfrm>
            <a:off x="1222792" y="4406294"/>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en-US" altLang="zh-CN" sz="1400" dirty="0">
                <a:solidFill>
                  <a:schemeClr val="tx1"/>
                </a:solidFill>
                <a:latin typeface="+mn-lt"/>
                <a:cs typeface="+mn-ea"/>
                <a:sym typeface="+mn-lt"/>
              </a:rPr>
              <a:t>Add title text</a:t>
            </a:r>
            <a:endParaRPr lang="zh-CN" altLang="en-US" sz="1400" dirty="0">
              <a:solidFill>
                <a:schemeClr val="tx1"/>
              </a:solidFill>
              <a:latin typeface="+mn-lt"/>
              <a:cs typeface="+mn-ea"/>
              <a:sym typeface="+mn-lt"/>
            </a:endParaRPr>
          </a:p>
        </p:txBody>
      </p:sp>
      <p:sp>
        <p:nvSpPr>
          <p:cNvPr id="52" name="Text Placeholder 2"/>
          <p:cNvSpPr txBox="1"/>
          <p:nvPr/>
        </p:nvSpPr>
        <p:spPr>
          <a:xfrm>
            <a:off x="1222792" y="4795611"/>
            <a:ext cx="1754878" cy="57842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tx1"/>
                </a:solidFill>
                <a:latin typeface="+mn-lt"/>
                <a:cs typeface="+mn-ea"/>
                <a:sym typeface="+mn-lt"/>
              </a:rPr>
              <a:t>Please replace text, click add relevant headline, modify the text content, also can copy your content to this directly.</a:t>
            </a:r>
          </a:p>
        </p:txBody>
      </p:sp>
      <p:sp>
        <p:nvSpPr>
          <p:cNvPr id="55" name="Text Placeholder 7"/>
          <p:cNvSpPr txBox="1"/>
          <p:nvPr/>
        </p:nvSpPr>
        <p:spPr>
          <a:xfrm>
            <a:off x="3908842" y="4730144"/>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en-US" altLang="zh-CN" sz="1400" dirty="0">
                <a:solidFill>
                  <a:schemeClr val="tx1"/>
                </a:solidFill>
                <a:latin typeface="+mn-lt"/>
                <a:cs typeface="+mn-ea"/>
                <a:sym typeface="+mn-lt"/>
              </a:rPr>
              <a:t>Add title text</a:t>
            </a:r>
            <a:endParaRPr lang="zh-CN" altLang="en-US" sz="1400" dirty="0">
              <a:solidFill>
                <a:schemeClr val="tx1"/>
              </a:solidFill>
              <a:latin typeface="+mn-lt"/>
              <a:cs typeface="+mn-ea"/>
              <a:sym typeface="+mn-lt"/>
            </a:endParaRPr>
          </a:p>
        </p:txBody>
      </p:sp>
      <p:sp>
        <p:nvSpPr>
          <p:cNvPr id="56" name="Text Placeholder 2"/>
          <p:cNvSpPr txBox="1"/>
          <p:nvPr/>
        </p:nvSpPr>
        <p:spPr>
          <a:xfrm>
            <a:off x="3908842" y="5119461"/>
            <a:ext cx="1754878" cy="57842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tx1"/>
                </a:solidFill>
                <a:latin typeface="+mn-lt"/>
                <a:cs typeface="+mn-ea"/>
                <a:sym typeface="+mn-lt"/>
              </a:rPr>
              <a:t>Please replace text, click add relevant headline, modify the text content, also can copy your content to this directly.</a:t>
            </a:r>
          </a:p>
        </p:txBody>
      </p:sp>
      <p:sp>
        <p:nvSpPr>
          <p:cNvPr id="57" name="Text Placeholder 7"/>
          <p:cNvSpPr txBox="1"/>
          <p:nvPr/>
        </p:nvSpPr>
        <p:spPr>
          <a:xfrm>
            <a:off x="5756692" y="4730144"/>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en-US" altLang="zh-CN" sz="1400" dirty="0">
                <a:solidFill>
                  <a:schemeClr val="tx1"/>
                </a:solidFill>
                <a:latin typeface="+mn-lt"/>
                <a:cs typeface="+mn-ea"/>
                <a:sym typeface="+mn-lt"/>
              </a:rPr>
              <a:t>Add title text</a:t>
            </a:r>
            <a:endParaRPr lang="zh-CN" altLang="en-US" sz="1400" dirty="0">
              <a:solidFill>
                <a:schemeClr val="tx1"/>
              </a:solidFill>
              <a:latin typeface="+mn-lt"/>
              <a:cs typeface="+mn-ea"/>
              <a:sym typeface="+mn-lt"/>
            </a:endParaRPr>
          </a:p>
        </p:txBody>
      </p:sp>
      <p:sp>
        <p:nvSpPr>
          <p:cNvPr id="58" name="Text Placeholder 2"/>
          <p:cNvSpPr txBox="1"/>
          <p:nvPr/>
        </p:nvSpPr>
        <p:spPr>
          <a:xfrm>
            <a:off x="5756692" y="5119461"/>
            <a:ext cx="1754878" cy="57842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tx1"/>
                </a:solidFill>
                <a:latin typeface="+mn-lt"/>
                <a:cs typeface="+mn-ea"/>
                <a:sym typeface="+mn-lt"/>
              </a:rPr>
              <a:t>Please replace text, click add relevant headline, modify the text content, also can copy your content to this directly.</a:t>
            </a:r>
          </a:p>
        </p:txBody>
      </p:sp>
      <p:sp>
        <p:nvSpPr>
          <p:cNvPr id="59" name="Text Placeholder 7"/>
          <p:cNvSpPr txBox="1"/>
          <p:nvPr/>
        </p:nvSpPr>
        <p:spPr>
          <a:xfrm>
            <a:off x="7604542" y="4730144"/>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en-US" altLang="zh-CN" sz="1400" dirty="0">
                <a:solidFill>
                  <a:schemeClr val="tx1"/>
                </a:solidFill>
                <a:latin typeface="+mn-lt"/>
                <a:cs typeface="+mn-ea"/>
                <a:sym typeface="+mn-lt"/>
              </a:rPr>
              <a:t>Add title text</a:t>
            </a:r>
            <a:endParaRPr lang="zh-CN" altLang="en-US" sz="1400" dirty="0">
              <a:solidFill>
                <a:schemeClr val="tx1"/>
              </a:solidFill>
              <a:latin typeface="+mn-lt"/>
              <a:cs typeface="+mn-ea"/>
              <a:sym typeface="+mn-lt"/>
            </a:endParaRPr>
          </a:p>
        </p:txBody>
      </p:sp>
      <p:sp>
        <p:nvSpPr>
          <p:cNvPr id="60" name="Text Placeholder 2"/>
          <p:cNvSpPr txBox="1"/>
          <p:nvPr/>
        </p:nvSpPr>
        <p:spPr>
          <a:xfrm>
            <a:off x="7604542" y="5119461"/>
            <a:ext cx="1754878" cy="57842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tx1"/>
                </a:solidFill>
                <a:latin typeface="+mn-lt"/>
                <a:cs typeface="+mn-ea"/>
                <a:sym typeface="+mn-lt"/>
              </a:rPr>
              <a:t>Please replace text, click add relevant headline, modify the text content, also can copy your content to this directly.</a:t>
            </a:r>
          </a:p>
        </p:txBody>
      </p:sp>
      <p:sp>
        <p:nvSpPr>
          <p:cNvPr id="63" name="Text Placeholder 7"/>
          <p:cNvSpPr txBox="1"/>
          <p:nvPr/>
        </p:nvSpPr>
        <p:spPr>
          <a:xfrm>
            <a:off x="9452392" y="4730144"/>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en-US" altLang="zh-CN" sz="1400" dirty="0">
                <a:solidFill>
                  <a:schemeClr val="tx1"/>
                </a:solidFill>
                <a:latin typeface="+mn-lt"/>
                <a:cs typeface="+mn-ea"/>
                <a:sym typeface="+mn-lt"/>
              </a:rPr>
              <a:t>Add title text</a:t>
            </a:r>
            <a:endParaRPr lang="zh-CN" altLang="en-US" sz="1400" dirty="0">
              <a:solidFill>
                <a:schemeClr val="tx1"/>
              </a:solidFill>
              <a:latin typeface="+mn-lt"/>
              <a:cs typeface="+mn-ea"/>
              <a:sym typeface="+mn-lt"/>
            </a:endParaRPr>
          </a:p>
        </p:txBody>
      </p:sp>
      <p:sp>
        <p:nvSpPr>
          <p:cNvPr id="65" name="Text Placeholder 2"/>
          <p:cNvSpPr txBox="1"/>
          <p:nvPr/>
        </p:nvSpPr>
        <p:spPr>
          <a:xfrm>
            <a:off x="9452392" y="5119461"/>
            <a:ext cx="1754878" cy="57842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tx1"/>
                </a:solidFill>
                <a:latin typeface="+mn-lt"/>
                <a:cs typeface="+mn-ea"/>
                <a:sym typeface="+mn-lt"/>
              </a:rPr>
              <a:t>Please replace text, click add relevant headline, modify the text content, also can copy your content to this directly.</a:t>
            </a:r>
          </a:p>
        </p:txBody>
      </p:sp>
    </p:spTree>
    <p:custDataLst>
      <p:tags r:id="rId1"/>
    </p:custDataLst>
  </p:cSld>
  <p:clrMapOvr>
    <a:masterClrMapping/>
  </p:clrMapOvr>
  <p:transition advTm="9604">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p:cTn id="11" dur="500" fill="hold"/>
                                        <p:tgtEl>
                                          <p:spTgt spid="130"/>
                                        </p:tgtEl>
                                        <p:attrNameLst>
                                          <p:attrName>ppt_w</p:attrName>
                                        </p:attrNameLst>
                                      </p:cBhvr>
                                      <p:tavLst>
                                        <p:tav tm="0">
                                          <p:val>
                                            <p:fltVal val="0"/>
                                          </p:val>
                                        </p:tav>
                                        <p:tav tm="100000">
                                          <p:val>
                                            <p:strVal val="#ppt_w"/>
                                          </p:val>
                                        </p:tav>
                                      </p:tavLst>
                                    </p:anim>
                                    <p:anim calcmode="lin" valueType="num">
                                      <p:cBhvr>
                                        <p:cTn id="12" dur="500" fill="hold"/>
                                        <p:tgtEl>
                                          <p:spTgt spid="130"/>
                                        </p:tgtEl>
                                        <p:attrNameLst>
                                          <p:attrName>ppt_h</p:attrName>
                                        </p:attrNameLst>
                                      </p:cBhvr>
                                      <p:tavLst>
                                        <p:tav tm="0">
                                          <p:val>
                                            <p:fltVal val="0"/>
                                          </p:val>
                                        </p:tav>
                                        <p:tav tm="100000">
                                          <p:val>
                                            <p:strVal val="#ppt_h"/>
                                          </p:val>
                                        </p:tav>
                                      </p:tavLst>
                                    </p:anim>
                                    <p:animEffect transition="in" filter="fade">
                                      <p:cBhvr>
                                        <p:cTn id="13" dur="500"/>
                                        <p:tgtEl>
                                          <p:spTgt spid="130"/>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Left)">
                                      <p:cBhvr>
                                        <p:cTn id="17" dur="500"/>
                                        <p:tgtEl>
                                          <p:spTgt spid="12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61"/>
                                        </p:tgtEl>
                                        <p:attrNameLst>
                                          <p:attrName>style.visibility</p:attrName>
                                        </p:attrNameLst>
                                      </p:cBhvr>
                                      <p:to>
                                        <p:strVal val="visible"/>
                                      </p:to>
                                    </p:set>
                                    <p:anim calcmode="lin" valueType="num">
                                      <p:cBhvr>
                                        <p:cTn id="21" dur="500" fill="hold"/>
                                        <p:tgtEl>
                                          <p:spTgt spid="161"/>
                                        </p:tgtEl>
                                        <p:attrNameLst>
                                          <p:attrName>ppt_w</p:attrName>
                                        </p:attrNameLst>
                                      </p:cBhvr>
                                      <p:tavLst>
                                        <p:tav tm="0">
                                          <p:val>
                                            <p:fltVal val="0"/>
                                          </p:val>
                                        </p:tav>
                                        <p:tav tm="100000">
                                          <p:val>
                                            <p:strVal val="#ppt_w"/>
                                          </p:val>
                                        </p:tav>
                                      </p:tavLst>
                                    </p:anim>
                                    <p:anim calcmode="lin" valueType="num">
                                      <p:cBhvr>
                                        <p:cTn id="22" dur="500" fill="hold"/>
                                        <p:tgtEl>
                                          <p:spTgt spid="161"/>
                                        </p:tgtEl>
                                        <p:attrNameLst>
                                          <p:attrName>ppt_h</p:attrName>
                                        </p:attrNameLst>
                                      </p:cBhvr>
                                      <p:tavLst>
                                        <p:tav tm="0">
                                          <p:val>
                                            <p:fltVal val="0"/>
                                          </p:val>
                                        </p:tav>
                                        <p:tav tm="100000">
                                          <p:val>
                                            <p:strVal val="#ppt_h"/>
                                          </p:val>
                                        </p:tav>
                                      </p:tavLst>
                                    </p:anim>
                                    <p:animEffect transition="in" filter="fade">
                                      <p:cBhvr>
                                        <p:cTn id="23" dur="500"/>
                                        <p:tgtEl>
                                          <p:spTgt spid="16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p:cTn id="27" dur="500" fill="hold"/>
                                        <p:tgtEl>
                                          <p:spTgt spid="131"/>
                                        </p:tgtEl>
                                        <p:attrNameLst>
                                          <p:attrName>ppt_w</p:attrName>
                                        </p:attrNameLst>
                                      </p:cBhvr>
                                      <p:tavLst>
                                        <p:tav tm="0">
                                          <p:val>
                                            <p:fltVal val="0"/>
                                          </p:val>
                                        </p:tav>
                                        <p:tav tm="100000">
                                          <p:val>
                                            <p:strVal val="#ppt_w"/>
                                          </p:val>
                                        </p:tav>
                                      </p:tavLst>
                                    </p:anim>
                                    <p:anim calcmode="lin" valueType="num">
                                      <p:cBhvr>
                                        <p:cTn id="28" dur="500" fill="hold"/>
                                        <p:tgtEl>
                                          <p:spTgt spid="131"/>
                                        </p:tgtEl>
                                        <p:attrNameLst>
                                          <p:attrName>ppt_h</p:attrName>
                                        </p:attrNameLst>
                                      </p:cBhvr>
                                      <p:tavLst>
                                        <p:tav tm="0">
                                          <p:val>
                                            <p:fltVal val="0"/>
                                          </p:val>
                                        </p:tav>
                                        <p:tav tm="100000">
                                          <p:val>
                                            <p:strVal val="#ppt_h"/>
                                          </p:val>
                                        </p:tav>
                                      </p:tavLst>
                                    </p:anim>
                                    <p:animEffect transition="in" filter="fade">
                                      <p:cBhvr>
                                        <p:cTn id="29" dur="500"/>
                                        <p:tgtEl>
                                          <p:spTgt spid="131"/>
                                        </p:tgtEl>
                                      </p:cBhvr>
                                    </p:animEffect>
                                  </p:childTnLst>
                                </p:cTn>
                              </p:par>
                            </p:childTnLst>
                          </p:cTn>
                        </p:par>
                        <p:par>
                          <p:cTn id="30" fill="hold">
                            <p:stCondLst>
                              <p:cond delay="2500"/>
                            </p:stCondLst>
                            <p:childTnLst>
                              <p:par>
                                <p:cTn id="31" presetID="18" presetClass="entr" presetSubtype="12"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strips(downLeft)">
                                      <p:cBhvr>
                                        <p:cTn id="33" dur="500"/>
                                        <p:tgtEl>
                                          <p:spTgt spid="6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62"/>
                                        </p:tgtEl>
                                        <p:attrNameLst>
                                          <p:attrName>style.visibility</p:attrName>
                                        </p:attrNameLst>
                                      </p:cBhvr>
                                      <p:to>
                                        <p:strVal val="visible"/>
                                      </p:to>
                                    </p:set>
                                    <p:anim calcmode="lin" valueType="num">
                                      <p:cBhvr>
                                        <p:cTn id="37" dur="500" fill="hold"/>
                                        <p:tgtEl>
                                          <p:spTgt spid="162"/>
                                        </p:tgtEl>
                                        <p:attrNameLst>
                                          <p:attrName>ppt_w</p:attrName>
                                        </p:attrNameLst>
                                      </p:cBhvr>
                                      <p:tavLst>
                                        <p:tav tm="0">
                                          <p:val>
                                            <p:fltVal val="0"/>
                                          </p:val>
                                        </p:tav>
                                        <p:tav tm="100000">
                                          <p:val>
                                            <p:strVal val="#ppt_w"/>
                                          </p:val>
                                        </p:tav>
                                      </p:tavLst>
                                    </p:anim>
                                    <p:anim calcmode="lin" valueType="num">
                                      <p:cBhvr>
                                        <p:cTn id="38" dur="500" fill="hold"/>
                                        <p:tgtEl>
                                          <p:spTgt spid="162"/>
                                        </p:tgtEl>
                                        <p:attrNameLst>
                                          <p:attrName>ppt_h</p:attrName>
                                        </p:attrNameLst>
                                      </p:cBhvr>
                                      <p:tavLst>
                                        <p:tav tm="0">
                                          <p:val>
                                            <p:fltVal val="0"/>
                                          </p:val>
                                        </p:tav>
                                        <p:tav tm="100000">
                                          <p:val>
                                            <p:strVal val="#ppt_h"/>
                                          </p:val>
                                        </p:tav>
                                      </p:tavLst>
                                    </p:anim>
                                    <p:animEffect transition="in" filter="fade">
                                      <p:cBhvr>
                                        <p:cTn id="39" dur="500"/>
                                        <p:tgtEl>
                                          <p:spTgt spid="16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500" fill="hold"/>
                                        <p:tgtEl>
                                          <p:spTgt spid="132"/>
                                        </p:tgtEl>
                                        <p:attrNameLst>
                                          <p:attrName>ppt_w</p:attrName>
                                        </p:attrNameLst>
                                      </p:cBhvr>
                                      <p:tavLst>
                                        <p:tav tm="0">
                                          <p:val>
                                            <p:fltVal val="0"/>
                                          </p:val>
                                        </p:tav>
                                        <p:tav tm="100000">
                                          <p:val>
                                            <p:strVal val="#ppt_w"/>
                                          </p:val>
                                        </p:tav>
                                      </p:tavLst>
                                    </p:anim>
                                    <p:anim calcmode="lin" valueType="num">
                                      <p:cBhvr>
                                        <p:cTn id="44" dur="500" fill="hold"/>
                                        <p:tgtEl>
                                          <p:spTgt spid="132"/>
                                        </p:tgtEl>
                                        <p:attrNameLst>
                                          <p:attrName>ppt_h</p:attrName>
                                        </p:attrNameLst>
                                      </p:cBhvr>
                                      <p:tavLst>
                                        <p:tav tm="0">
                                          <p:val>
                                            <p:fltVal val="0"/>
                                          </p:val>
                                        </p:tav>
                                        <p:tav tm="100000">
                                          <p:val>
                                            <p:strVal val="#ppt_h"/>
                                          </p:val>
                                        </p:tav>
                                      </p:tavLst>
                                    </p:anim>
                                    <p:animEffect transition="in" filter="fade">
                                      <p:cBhvr>
                                        <p:cTn id="45" dur="500"/>
                                        <p:tgtEl>
                                          <p:spTgt spid="132"/>
                                        </p:tgtEl>
                                      </p:cBhvr>
                                    </p:animEffect>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strips(downLeft)">
                                      <p:cBhvr>
                                        <p:cTn id="49" dur="500"/>
                                        <p:tgtEl>
                                          <p:spTgt spid="85"/>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63"/>
                                        </p:tgtEl>
                                        <p:attrNameLst>
                                          <p:attrName>style.visibility</p:attrName>
                                        </p:attrNameLst>
                                      </p:cBhvr>
                                      <p:to>
                                        <p:strVal val="visible"/>
                                      </p:to>
                                    </p:set>
                                    <p:anim calcmode="lin" valueType="num">
                                      <p:cBhvr>
                                        <p:cTn id="53" dur="500" fill="hold"/>
                                        <p:tgtEl>
                                          <p:spTgt spid="163"/>
                                        </p:tgtEl>
                                        <p:attrNameLst>
                                          <p:attrName>ppt_w</p:attrName>
                                        </p:attrNameLst>
                                      </p:cBhvr>
                                      <p:tavLst>
                                        <p:tav tm="0">
                                          <p:val>
                                            <p:fltVal val="0"/>
                                          </p:val>
                                        </p:tav>
                                        <p:tav tm="100000">
                                          <p:val>
                                            <p:strVal val="#ppt_w"/>
                                          </p:val>
                                        </p:tav>
                                      </p:tavLst>
                                    </p:anim>
                                    <p:anim calcmode="lin" valueType="num">
                                      <p:cBhvr>
                                        <p:cTn id="54" dur="500" fill="hold"/>
                                        <p:tgtEl>
                                          <p:spTgt spid="163"/>
                                        </p:tgtEl>
                                        <p:attrNameLst>
                                          <p:attrName>ppt_h</p:attrName>
                                        </p:attrNameLst>
                                      </p:cBhvr>
                                      <p:tavLst>
                                        <p:tav tm="0">
                                          <p:val>
                                            <p:fltVal val="0"/>
                                          </p:val>
                                        </p:tav>
                                        <p:tav tm="100000">
                                          <p:val>
                                            <p:strVal val="#ppt_h"/>
                                          </p:val>
                                        </p:tav>
                                      </p:tavLst>
                                    </p:anim>
                                    <p:animEffect transition="in" filter="fade">
                                      <p:cBhvr>
                                        <p:cTn id="55" dur="500"/>
                                        <p:tgtEl>
                                          <p:spTgt spid="163"/>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33"/>
                                        </p:tgtEl>
                                        <p:attrNameLst>
                                          <p:attrName>style.visibility</p:attrName>
                                        </p:attrNameLst>
                                      </p:cBhvr>
                                      <p:to>
                                        <p:strVal val="visible"/>
                                      </p:to>
                                    </p:set>
                                    <p:anim calcmode="lin" valueType="num">
                                      <p:cBhvr>
                                        <p:cTn id="59" dur="500" fill="hold"/>
                                        <p:tgtEl>
                                          <p:spTgt spid="133"/>
                                        </p:tgtEl>
                                        <p:attrNameLst>
                                          <p:attrName>ppt_w</p:attrName>
                                        </p:attrNameLst>
                                      </p:cBhvr>
                                      <p:tavLst>
                                        <p:tav tm="0">
                                          <p:val>
                                            <p:fltVal val="0"/>
                                          </p:val>
                                        </p:tav>
                                        <p:tav tm="100000">
                                          <p:val>
                                            <p:strVal val="#ppt_w"/>
                                          </p:val>
                                        </p:tav>
                                      </p:tavLst>
                                    </p:anim>
                                    <p:anim calcmode="lin" valueType="num">
                                      <p:cBhvr>
                                        <p:cTn id="60" dur="500" fill="hold"/>
                                        <p:tgtEl>
                                          <p:spTgt spid="133"/>
                                        </p:tgtEl>
                                        <p:attrNameLst>
                                          <p:attrName>ppt_h</p:attrName>
                                        </p:attrNameLst>
                                      </p:cBhvr>
                                      <p:tavLst>
                                        <p:tav tm="0">
                                          <p:val>
                                            <p:fltVal val="0"/>
                                          </p:val>
                                        </p:tav>
                                        <p:tav tm="100000">
                                          <p:val>
                                            <p:strVal val="#ppt_h"/>
                                          </p:val>
                                        </p:tav>
                                      </p:tavLst>
                                    </p:anim>
                                    <p:animEffect transition="in" filter="fade">
                                      <p:cBhvr>
                                        <p:cTn id="61" dur="500"/>
                                        <p:tgtEl>
                                          <p:spTgt spid="133"/>
                                        </p:tgtEl>
                                      </p:cBhvr>
                                    </p:animEffect>
                                  </p:childTnLst>
                                </p:cTn>
                              </p:par>
                            </p:childTnLst>
                          </p:cTn>
                        </p:par>
                        <p:par>
                          <p:cTn id="62" fill="hold">
                            <p:stCondLst>
                              <p:cond delay="5500"/>
                            </p:stCondLst>
                            <p:childTnLst>
                              <p:par>
                                <p:cTn id="63" presetID="18" presetClass="entr" presetSubtype="12" fill="hold"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strips(downLeft)">
                                      <p:cBhvr>
                                        <p:cTn id="65" dur="500"/>
                                        <p:tgtEl>
                                          <p:spTgt spid="93"/>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64"/>
                                        </p:tgtEl>
                                        <p:attrNameLst>
                                          <p:attrName>style.visibility</p:attrName>
                                        </p:attrNameLst>
                                      </p:cBhvr>
                                      <p:to>
                                        <p:strVal val="visible"/>
                                      </p:to>
                                    </p:set>
                                    <p:anim calcmode="lin" valueType="num">
                                      <p:cBhvr>
                                        <p:cTn id="69" dur="500" fill="hold"/>
                                        <p:tgtEl>
                                          <p:spTgt spid="164"/>
                                        </p:tgtEl>
                                        <p:attrNameLst>
                                          <p:attrName>ppt_w</p:attrName>
                                        </p:attrNameLst>
                                      </p:cBhvr>
                                      <p:tavLst>
                                        <p:tav tm="0">
                                          <p:val>
                                            <p:fltVal val="0"/>
                                          </p:val>
                                        </p:tav>
                                        <p:tav tm="100000">
                                          <p:val>
                                            <p:strVal val="#ppt_w"/>
                                          </p:val>
                                        </p:tav>
                                      </p:tavLst>
                                    </p:anim>
                                    <p:anim calcmode="lin" valueType="num">
                                      <p:cBhvr>
                                        <p:cTn id="70" dur="500" fill="hold"/>
                                        <p:tgtEl>
                                          <p:spTgt spid="164"/>
                                        </p:tgtEl>
                                        <p:attrNameLst>
                                          <p:attrName>ppt_h</p:attrName>
                                        </p:attrNameLst>
                                      </p:cBhvr>
                                      <p:tavLst>
                                        <p:tav tm="0">
                                          <p:val>
                                            <p:fltVal val="0"/>
                                          </p:val>
                                        </p:tav>
                                        <p:tav tm="100000">
                                          <p:val>
                                            <p:strVal val="#ppt_h"/>
                                          </p:val>
                                        </p:tav>
                                      </p:tavLst>
                                    </p:anim>
                                    <p:animEffect transition="in" filter="fade">
                                      <p:cBhvr>
                                        <p:cTn id="71" dur="500"/>
                                        <p:tgtEl>
                                          <p:spTgt spid="164"/>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134"/>
                                        </p:tgtEl>
                                        <p:attrNameLst>
                                          <p:attrName>style.visibility</p:attrName>
                                        </p:attrNameLst>
                                      </p:cBhvr>
                                      <p:to>
                                        <p:strVal val="visible"/>
                                      </p:to>
                                    </p:set>
                                    <p:anim calcmode="lin" valueType="num">
                                      <p:cBhvr>
                                        <p:cTn id="75" dur="500" fill="hold"/>
                                        <p:tgtEl>
                                          <p:spTgt spid="134"/>
                                        </p:tgtEl>
                                        <p:attrNameLst>
                                          <p:attrName>ppt_w</p:attrName>
                                        </p:attrNameLst>
                                      </p:cBhvr>
                                      <p:tavLst>
                                        <p:tav tm="0">
                                          <p:val>
                                            <p:fltVal val="0"/>
                                          </p:val>
                                        </p:tav>
                                        <p:tav tm="100000">
                                          <p:val>
                                            <p:strVal val="#ppt_w"/>
                                          </p:val>
                                        </p:tav>
                                      </p:tavLst>
                                    </p:anim>
                                    <p:anim calcmode="lin" valueType="num">
                                      <p:cBhvr>
                                        <p:cTn id="76" dur="500" fill="hold"/>
                                        <p:tgtEl>
                                          <p:spTgt spid="134"/>
                                        </p:tgtEl>
                                        <p:attrNameLst>
                                          <p:attrName>ppt_h</p:attrName>
                                        </p:attrNameLst>
                                      </p:cBhvr>
                                      <p:tavLst>
                                        <p:tav tm="0">
                                          <p:val>
                                            <p:fltVal val="0"/>
                                          </p:val>
                                        </p:tav>
                                        <p:tav tm="100000">
                                          <p:val>
                                            <p:strVal val="#ppt_h"/>
                                          </p:val>
                                        </p:tav>
                                      </p:tavLst>
                                    </p:anim>
                                    <p:animEffect transition="in" filter="fade">
                                      <p:cBhvr>
                                        <p:cTn id="77" dur="500"/>
                                        <p:tgtEl>
                                          <p:spTgt spid="134"/>
                                        </p:tgtEl>
                                      </p:cBhvr>
                                    </p:animEffect>
                                  </p:childTnLst>
                                </p:cTn>
                              </p:par>
                            </p:childTnLst>
                          </p:cTn>
                        </p:par>
                        <p:par>
                          <p:cTn id="78" fill="hold">
                            <p:stCondLst>
                              <p:cond delay="7000"/>
                            </p:stCondLst>
                            <p:childTnLst>
                              <p:par>
                                <p:cTn id="79" presetID="18" presetClass="entr" presetSubtype="12" fill="hold"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strips(downLeft)">
                                      <p:cBhvr>
                                        <p:cTn id="81" dur="500"/>
                                        <p:tgtEl>
                                          <p:spTgt spid="100"/>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51">
                                            <p:txEl>
                                              <p:pRg st="0" end="0"/>
                                            </p:txEl>
                                          </p:spTgt>
                                        </p:tgtEl>
                                        <p:attrNameLst>
                                          <p:attrName>style.visibility</p:attrName>
                                        </p:attrNameLst>
                                      </p:cBhvr>
                                      <p:to>
                                        <p:strVal val="visible"/>
                                      </p:to>
                                    </p:set>
                                    <p:anim calcmode="lin" valueType="num">
                                      <p:cBhvr>
                                        <p:cTn id="84"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51">
                                            <p:txEl>
                                              <p:pRg st="0" end="0"/>
                                            </p:txEl>
                                          </p:spTgt>
                                        </p:tgtEl>
                                      </p:cBhvr>
                                    </p:animEffect>
                                  </p:childTnLst>
                                </p:cTn>
                              </p:par>
                              <p:par>
                                <p:cTn id="87" presetID="23" presetClass="entr" presetSubtype="16" fill="hold" grpId="0" nodeType="withEffect">
                                  <p:stCondLst>
                                    <p:cond delay="200"/>
                                  </p:stCondLst>
                                  <p:childTnLst>
                                    <p:set>
                                      <p:cBhvr>
                                        <p:cTn id="88" dur="1" fill="hold">
                                          <p:stCondLst>
                                            <p:cond delay="0"/>
                                          </p:stCondLst>
                                        </p:cTn>
                                        <p:tgtEl>
                                          <p:spTgt spid="52">
                                            <p:txEl>
                                              <p:pRg st="0" end="0"/>
                                            </p:txEl>
                                          </p:spTgt>
                                        </p:tgtEl>
                                        <p:attrNameLst>
                                          <p:attrName>style.visibility</p:attrName>
                                        </p:attrNameLst>
                                      </p:cBhvr>
                                      <p:to>
                                        <p:strVal val="visible"/>
                                      </p:to>
                                    </p:set>
                                    <p:anim calcmode="lin" valueType="num">
                                      <p:cBhvr>
                                        <p:cTn id="89"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2">
                                            <p:txEl>
                                              <p:pRg st="0" end="0"/>
                                            </p:txEl>
                                          </p:spTgt>
                                        </p:tgtEl>
                                        <p:attrNameLst>
                                          <p:attrName>ppt_h</p:attrName>
                                        </p:attrNameLst>
                                      </p:cBhvr>
                                      <p:tavLst>
                                        <p:tav tm="0">
                                          <p:val>
                                            <p:fltVal val="0"/>
                                          </p:val>
                                        </p:tav>
                                        <p:tav tm="100000">
                                          <p:val>
                                            <p:strVal val="#ppt_h"/>
                                          </p:val>
                                        </p:tav>
                                      </p:tavLst>
                                    </p:anim>
                                  </p:childTnLst>
                                </p:cTn>
                              </p:par>
                              <p:par>
                                <p:cTn id="91" presetID="53" presetClass="entr" presetSubtype="16" fill="hold" grpId="0" nodeType="withEffect">
                                  <p:stCondLst>
                                    <p:cond delay="200"/>
                                  </p:stCondLst>
                                  <p:childTnLst>
                                    <p:set>
                                      <p:cBhvr>
                                        <p:cTn id="92" dur="1" fill="hold">
                                          <p:stCondLst>
                                            <p:cond delay="0"/>
                                          </p:stCondLst>
                                        </p:cTn>
                                        <p:tgtEl>
                                          <p:spTgt spid="55">
                                            <p:txEl>
                                              <p:pRg st="0" end="0"/>
                                            </p:txEl>
                                          </p:spTgt>
                                        </p:tgtEl>
                                        <p:attrNameLst>
                                          <p:attrName>style.visibility</p:attrName>
                                        </p:attrNameLst>
                                      </p:cBhvr>
                                      <p:to>
                                        <p:strVal val="visible"/>
                                      </p:to>
                                    </p:set>
                                    <p:anim calcmode="lin" valueType="num">
                                      <p:cBhvr>
                                        <p:cTn id="9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5" dur="500"/>
                                        <p:tgtEl>
                                          <p:spTgt spid="55">
                                            <p:txEl>
                                              <p:pRg st="0" end="0"/>
                                            </p:txEl>
                                          </p:spTgt>
                                        </p:tgtEl>
                                      </p:cBhvr>
                                    </p:animEffect>
                                  </p:childTnLst>
                                </p:cTn>
                              </p:par>
                              <p:par>
                                <p:cTn id="96" presetID="23" presetClass="entr" presetSubtype="16" fill="hold" grpId="0" nodeType="withEffect">
                                  <p:stCondLst>
                                    <p:cond delay="200"/>
                                  </p:stCondLst>
                                  <p:childTnLst>
                                    <p:set>
                                      <p:cBhvr>
                                        <p:cTn id="97" dur="1" fill="hold">
                                          <p:stCondLst>
                                            <p:cond delay="0"/>
                                          </p:stCondLst>
                                        </p:cTn>
                                        <p:tgtEl>
                                          <p:spTgt spid="56">
                                            <p:txEl>
                                              <p:pRg st="0" end="0"/>
                                            </p:txEl>
                                          </p:spTgt>
                                        </p:tgtEl>
                                        <p:attrNameLst>
                                          <p:attrName>style.visibility</p:attrName>
                                        </p:attrNameLst>
                                      </p:cBhvr>
                                      <p:to>
                                        <p:strVal val="visible"/>
                                      </p:to>
                                    </p:set>
                                    <p:anim calcmode="lin" valueType="num">
                                      <p:cBhvr>
                                        <p:cTn id="9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56">
                                            <p:txEl>
                                              <p:pRg st="0" end="0"/>
                                            </p:txEl>
                                          </p:spTgt>
                                        </p:tgtEl>
                                        <p:attrNameLst>
                                          <p:attrName>ppt_h</p:attrName>
                                        </p:attrNameLst>
                                      </p:cBhvr>
                                      <p:tavLst>
                                        <p:tav tm="0">
                                          <p:val>
                                            <p:fltVal val="0"/>
                                          </p:val>
                                        </p:tav>
                                        <p:tav tm="100000">
                                          <p:val>
                                            <p:strVal val="#ppt_h"/>
                                          </p:val>
                                        </p:tav>
                                      </p:tavLst>
                                    </p:anim>
                                  </p:childTnLst>
                                </p:cTn>
                              </p:par>
                              <p:par>
                                <p:cTn id="100" presetID="53" presetClass="entr" presetSubtype="16" fill="hold" grpId="0" nodeType="withEffect">
                                  <p:stCondLst>
                                    <p:cond delay="200"/>
                                  </p:stCondLst>
                                  <p:childTnLst>
                                    <p:set>
                                      <p:cBhvr>
                                        <p:cTn id="101" dur="1" fill="hold">
                                          <p:stCondLst>
                                            <p:cond delay="0"/>
                                          </p:stCondLst>
                                        </p:cTn>
                                        <p:tgtEl>
                                          <p:spTgt spid="57">
                                            <p:txEl>
                                              <p:pRg st="0" end="0"/>
                                            </p:txEl>
                                          </p:spTgt>
                                        </p:tgtEl>
                                        <p:attrNameLst>
                                          <p:attrName>style.visibility</p:attrName>
                                        </p:attrNameLst>
                                      </p:cBhvr>
                                      <p:to>
                                        <p:strVal val="visible"/>
                                      </p:to>
                                    </p:set>
                                    <p:anim calcmode="lin" valueType="num">
                                      <p:cBhvr>
                                        <p:cTn id="10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57">
                                            <p:txEl>
                                              <p:pRg st="0" end="0"/>
                                            </p:txEl>
                                          </p:spTgt>
                                        </p:tgtEl>
                                      </p:cBhvr>
                                    </p:animEffect>
                                  </p:childTnLst>
                                </p:cTn>
                              </p:par>
                              <p:par>
                                <p:cTn id="105" presetID="23" presetClass="entr" presetSubtype="16" fill="hold" grpId="0" nodeType="withEffect">
                                  <p:stCondLst>
                                    <p:cond delay="200"/>
                                  </p:stCondLst>
                                  <p:childTnLst>
                                    <p:set>
                                      <p:cBhvr>
                                        <p:cTn id="106" dur="1" fill="hold">
                                          <p:stCondLst>
                                            <p:cond delay="0"/>
                                          </p:stCondLst>
                                        </p:cTn>
                                        <p:tgtEl>
                                          <p:spTgt spid="58">
                                            <p:txEl>
                                              <p:pRg st="0" end="0"/>
                                            </p:txEl>
                                          </p:spTgt>
                                        </p:tgtEl>
                                        <p:attrNameLst>
                                          <p:attrName>style.visibility</p:attrName>
                                        </p:attrNameLst>
                                      </p:cBhvr>
                                      <p:to>
                                        <p:strVal val="visible"/>
                                      </p:to>
                                    </p:set>
                                    <p:anim calcmode="lin" valueType="num">
                                      <p:cBhvr>
                                        <p:cTn id="107"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8">
                                            <p:txEl>
                                              <p:pRg st="0" end="0"/>
                                            </p:txEl>
                                          </p:spTgt>
                                        </p:tgtEl>
                                        <p:attrNameLst>
                                          <p:attrName>ppt_h</p:attrName>
                                        </p:attrNameLst>
                                      </p:cBhvr>
                                      <p:tavLst>
                                        <p:tav tm="0">
                                          <p:val>
                                            <p:fltVal val="0"/>
                                          </p:val>
                                        </p:tav>
                                        <p:tav tm="100000">
                                          <p:val>
                                            <p:strVal val="#ppt_h"/>
                                          </p:val>
                                        </p:tav>
                                      </p:tavLst>
                                    </p:anim>
                                  </p:childTnLst>
                                </p:cTn>
                              </p:par>
                              <p:par>
                                <p:cTn id="109" presetID="53" presetClass="entr" presetSubtype="16" fill="hold" grpId="0" nodeType="withEffect">
                                  <p:stCondLst>
                                    <p:cond delay="200"/>
                                  </p:stCondLst>
                                  <p:childTnLst>
                                    <p:set>
                                      <p:cBhvr>
                                        <p:cTn id="110" dur="1" fill="hold">
                                          <p:stCondLst>
                                            <p:cond delay="0"/>
                                          </p:stCondLst>
                                        </p:cTn>
                                        <p:tgtEl>
                                          <p:spTgt spid="59">
                                            <p:txEl>
                                              <p:pRg st="0" end="0"/>
                                            </p:txEl>
                                          </p:spTgt>
                                        </p:tgtEl>
                                        <p:attrNameLst>
                                          <p:attrName>style.visibility</p:attrName>
                                        </p:attrNameLst>
                                      </p:cBhvr>
                                      <p:to>
                                        <p:strVal val="visible"/>
                                      </p:to>
                                    </p:set>
                                    <p:anim calcmode="lin" valueType="num">
                                      <p:cBhvr>
                                        <p:cTn id="111"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59">
                                            <p:txEl>
                                              <p:pRg st="0" end="0"/>
                                            </p:txEl>
                                          </p:spTgt>
                                        </p:tgtEl>
                                      </p:cBhvr>
                                    </p:animEffect>
                                  </p:childTnLst>
                                </p:cTn>
                              </p:par>
                              <p:par>
                                <p:cTn id="114" presetID="23" presetClass="entr" presetSubtype="16" fill="hold" grpId="0" nodeType="withEffect">
                                  <p:stCondLst>
                                    <p:cond delay="200"/>
                                  </p:stCondLst>
                                  <p:childTnLst>
                                    <p:set>
                                      <p:cBhvr>
                                        <p:cTn id="115" dur="1" fill="hold">
                                          <p:stCondLst>
                                            <p:cond delay="0"/>
                                          </p:stCondLst>
                                        </p:cTn>
                                        <p:tgtEl>
                                          <p:spTgt spid="60">
                                            <p:txEl>
                                              <p:pRg st="0" end="0"/>
                                            </p:txEl>
                                          </p:spTgt>
                                        </p:tgtEl>
                                        <p:attrNameLst>
                                          <p:attrName>style.visibility</p:attrName>
                                        </p:attrNameLst>
                                      </p:cBhvr>
                                      <p:to>
                                        <p:strVal val="visible"/>
                                      </p:to>
                                    </p:set>
                                    <p:anim calcmode="lin" valueType="num">
                                      <p:cBhvr>
                                        <p:cTn id="116"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60">
                                            <p:txEl>
                                              <p:pRg st="0" end="0"/>
                                            </p:txEl>
                                          </p:spTgt>
                                        </p:tgtEl>
                                        <p:attrNameLst>
                                          <p:attrName>ppt_h</p:attrName>
                                        </p:attrNameLst>
                                      </p:cBhvr>
                                      <p:tavLst>
                                        <p:tav tm="0">
                                          <p:val>
                                            <p:fltVal val="0"/>
                                          </p:val>
                                        </p:tav>
                                        <p:tav tm="100000">
                                          <p:val>
                                            <p:strVal val="#ppt_h"/>
                                          </p:val>
                                        </p:tav>
                                      </p:tavLst>
                                    </p:anim>
                                  </p:childTnLst>
                                </p:cTn>
                              </p:par>
                              <p:par>
                                <p:cTn id="118" presetID="53" presetClass="entr" presetSubtype="16" fill="hold" grpId="0" nodeType="withEffect">
                                  <p:stCondLst>
                                    <p:cond delay="200"/>
                                  </p:stCondLst>
                                  <p:childTnLst>
                                    <p:set>
                                      <p:cBhvr>
                                        <p:cTn id="119" dur="1" fill="hold">
                                          <p:stCondLst>
                                            <p:cond delay="0"/>
                                          </p:stCondLst>
                                        </p:cTn>
                                        <p:tgtEl>
                                          <p:spTgt spid="63">
                                            <p:txEl>
                                              <p:pRg st="0" end="0"/>
                                            </p:txEl>
                                          </p:spTgt>
                                        </p:tgtEl>
                                        <p:attrNameLst>
                                          <p:attrName>style.visibility</p:attrName>
                                        </p:attrNameLst>
                                      </p:cBhvr>
                                      <p:to>
                                        <p:strVal val="visible"/>
                                      </p:to>
                                    </p:set>
                                    <p:anim calcmode="lin" valueType="num">
                                      <p:cBhvr>
                                        <p:cTn id="120"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21"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22" dur="500"/>
                                        <p:tgtEl>
                                          <p:spTgt spid="63">
                                            <p:txEl>
                                              <p:pRg st="0" end="0"/>
                                            </p:txEl>
                                          </p:spTgt>
                                        </p:tgtEl>
                                      </p:cBhvr>
                                    </p:animEffect>
                                  </p:childTnLst>
                                </p:cTn>
                              </p:par>
                              <p:par>
                                <p:cTn id="123" presetID="23" presetClass="entr" presetSubtype="16" fill="hold" grpId="0" nodeType="withEffect">
                                  <p:stCondLst>
                                    <p:cond delay="200"/>
                                  </p:stCondLst>
                                  <p:childTnLst>
                                    <p:set>
                                      <p:cBhvr>
                                        <p:cTn id="124" dur="1" fill="hold">
                                          <p:stCondLst>
                                            <p:cond delay="0"/>
                                          </p:stCondLst>
                                        </p:cTn>
                                        <p:tgtEl>
                                          <p:spTgt spid="65">
                                            <p:txEl>
                                              <p:pRg st="0" end="0"/>
                                            </p:txEl>
                                          </p:spTgt>
                                        </p:tgtEl>
                                        <p:attrNameLst>
                                          <p:attrName>style.visibility</p:attrName>
                                        </p:attrNameLst>
                                      </p:cBhvr>
                                      <p:to>
                                        <p:strVal val="visible"/>
                                      </p:to>
                                    </p:set>
                                    <p:anim calcmode="lin" valueType="num">
                                      <p:cBhvr>
                                        <p:cTn id="125"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1" grpId="0" bldLvl="0" animBg="1"/>
      <p:bldP spid="162" grpId="0" bldLvl="0" animBg="1"/>
      <p:bldP spid="163" grpId="0" bldLvl="0" animBg="1"/>
      <p:bldP spid="164" grpId="0" bldLvl="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2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2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build="p">
        <p:tmplLst>
          <p:tmpl lvl="1">
            <p:tnLst>
              <p:par>
                <p:cTn presetID="2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3" grpId="0" build="p">
        <p:tmplLst>
          <p:tmpl lvl="1">
            <p:tnLst>
              <p:par>
                <p:cTn presetID="5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5" grpId="0" build="p">
        <p:tmplLst>
          <p:tmpl lvl="1">
            <p:tnLst>
              <p:par>
                <p:cTn presetID="23" presetClass="entr" presetSubtype="16"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12" name="矩形 11"/>
          <p:cNvSpPr/>
          <p:nvPr/>
        </p:nvSpPr>
        <p:spPr>
          <a:xfrm>
            <a:off x="-38228" y="929702"/>
            <a:ext cx="4028238" cy="2890627"/>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cs typeface="+mn-ea"/>
              <a:sym typeface="+mn-lt"/>
            </a:endParaRPr>
          </a:p>
        </p:txBody>
      </p:sp>
      <p:sp>
        <p:nvSpPr>
          <p:cNvPr id="14" name="矩形 13"/>
          <p:cNvSpPr/>
          <p:nvPr/>
        </p:nvSpPr>
        <p:spPr>
          <a:xfrm>
            <a:off x="4082481" y="929702"/>
            <a:ext cx="4028238" cy="2890627"/>
          </a:xfrm>
          <a:prstGeom prst="rect">
            <a:avLst/>
          </a:prstGeom>
          <a:solidFill>
            <a:srgbClr val="0C839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cs typeface="+mn-ea"/>
              <a:sym typeface="+mn-lt"/>
            </a:endParaRPr>
          </a:p>
        </p:txBody>
      </p:sp>
      <p:sp>
        <p:nvSpPr>
          <p:cNvPr id="15" name="矩形 14"/>
          <p:cNvSpPr/>
          <p:nvPr/>
        </p:nvSpPr>
        <p:spPr>
          <a:xfrm>
            <a:off x="8203190" y="929702"/>
            <a:ext cx="4028238" cy="2890627"/>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cs typeface="+mn-ea"/>
              <a:sym typeface="+mn-lt"/>
            </a:endParaRPr>
          </a:p>
        </p:txBody>
      </p:sp>
      <p:sp>
        <p:nvSpPr>
          <p:cNvPr id="16" name="矩形 15"/>
          <p:cNvSpPr/>
          <p:nvPr/>
        </p:nvSpPr>
        <p:spPr>
          <a:xfrm>
            <a:off x="-38228" y="3895461"/>
            <a:ext cx="4028238" cy="2890627"/>
          </a:xfrm>
          <a:prstGeom prst="rect">
            <a:avLst/>
          </a:prstGeom>
          <a:solidFill>
            <a:srgbClr val="00617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cs typeface="+mn-ea"/>
              <a:sym typeface="+mn-lt"/>
            </a:endParaRPr>
          </a:p>
        </p:txBody>
      </p:sp>
      <p:sp>
        <p:nvSpPr>
          <p:cNvPr id="17" name="矩形 16"/>
          <p:cNvSpPr/>
          <p:nvPr/>
        </p:nvSpPr>
        <p:spPr>
          <a:xfrm>
            <a:off x="4082481" y="3895461"/>
            <a:ext cx="4028238" cy="2890627"/>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cs typeface="+mn-ea"/>
              <a:sym typeface="+mn-lt"/>
            </a:endParaRPr>
          </a:p>
        </p:txBody>
      </p:sp>
      <p:sp>
        <p:nvSpPr>
          <p:cNvPr id="18" name="矩形 17"/>
          <p:cNvSpPr/>
          <p:nvPr/>
        </p:nvSpPr>
        <p:spPr>
          <a:xfrm>
            <a:off x="8203190" y="3895460"/>
            <a:ext cx="4028238" cy="2890627"/>
          </a:xfrm>
          <a:prstGeom prst="rect">
            <a:avLst/>
          </a:prstGeom>
          <a:solidFill>
            <a:srgbClr val="00617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cs typeface="+mn-ea"/>
              <a:sym typeface="+mn-lt"/>
            </a:endParaRPr>
          </a:p>
        </p:txBody>
      </p:sp>
      <p:sp>
        <p:nvSpPr>
          <p:cNvPr id="19" name="TextBox 3"/>
          <p:cNvSpPr>
            <a:spLocks noChangeArrowheads="1"/>
          </p:cNvSpPr>
          <p:nvPr/>
        </p:nvSpPr>
        <p:spPr bwMode="auto">
          <a:xfrm>
            <a:off x="4705283" y="1577026"/>
            <a:ext cx="2754535" cy="8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sz="1400" dirty="0">
                <a:solidFill>
                  <a:schemeClr val="bg1"/>
                </a:solidFill>
                <a:latin typeface="+mn-lt"/>
                <a:ea typeface="+mn-ea"/>
                <a:cs typeface="+mn-ea"/>
                <a:sym typeface="+mn-lt"/>
              </a:rPr>
              <a:t>Add title text</a:t>
            </a:r>
            <a:endParaRPr lang="zh-CN" altLang="en-US" sz="1400" dirty="0">
              <a:solidFill>
                <a:schemeClr val="bg1"/>
              </a:solidFill>
              <a:latin typeface="+mn-lt"/>
              <a:ea typeface="+mn-ea"/>
              <a:cs typeface="+mn-ea"/>
              <a:sym typeface="+mn-lt"/>
            </a:endParaRPr>
          </a:p>
          <a:p>
            <a:pPr algn="just">
              <a:lnSpc>
                <a:spcPct val="150000"/>
              </a:lnSpc>
            </a:pPr>
            <a:r>
              <a:rPr lang="en-US" altLang="zh-CN" sz="800" dirty="0">
                <a:solidFill>
                  <a:schemeClr val="bg1"/>
                </a:solidFill>
                <a:latin typeface="+mn-lt"/>
                <a:ea typeface="+mn-ea"/>
                <a:cs typeface="+mn-ea"/>
                <a:sym typeface="+mn-lt"/>
              </a:rPr>
              <a:t>Click here to add content, content to match the title, you can copy and paste directly, to select useful keyword </a:t>
            </a:r>
            <a:r>
              <a:rPr lang="en-US" altLang="zh-CN" sz="800" dirty="0" err="1">
                <a:solidFill>
                  <a:schemeClr val="bg1"/>
                </a:solidFill>
                <a:latin typeface="+mn-lt"/>
                <a:ea typeface="+mn-ea"/>
                <a:cs typeface="+mn-ea"/>
                <a:sym typeface="+mn-lt"/>
              </a:rPr>
              <a:t>entry.Fill</a:t>
            </a:r>
            <a:r>
              <a:rPr lang="en-US" altLang="zh-CN" sz="800" dirty="0">
                <a:solidFill>
                  <a:schemeClr val="bg1"/>
                </a:solidFill>
                <a:latin typeface="+mn-lt"/>
                <a:ea typeface="+mn-ea"/>
                <a:cs typeface="+mn-ea"/>
                <a:sym typeface="+mn-lt"/>
              </a:rPr>
              <a:t> in the description</a:t>
            </a:r>
            <a:endParaRPr lang="zh-CN" altLang="en-US" sz="800" dirty="0">
              <a:solidFill>
                <a:schemeClr val="bg1"/>
              </a:solidFill>
              <a:latin typeface="+mn-lt"/>
              <a:ea typeface="+mn-ea"/>
              <a:cs typeface="+mn-ea"/>
              <a:sym typeface="+mn-lt"/>
            </a:endParaRPr>
          </a:p>
        </p:txBody>
      </p:sp>
      <p:sp>
        <p:nvSpPr>
          <p:cNvPr id="20" name="TextBox 3"/>
          <p:cNvSpPr>
            <a:spLocks noChangeArrowheads="1"/>
          </p:cNvSpPr>
          <p:nvPr/>
        </p:nvSpPr>
        <p:spPr bwMode="auto">
          <a:xfrm>
            <a:off x="534501" y="4660209"/>
            <a:ext cx="2753787" cy="8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sz="1400" dirty="0">
                <a:solidFill>
                  <a:schemeClr val="bg1"/>
                </a:solidFill>
                <a:latin typeface="+mn-lt"/>
                <a:ea typeface="+mn-ea"/>
                <a:cs typeface="+mn-ea"/>
                <a:sym typeface="+mn-lt"/>
              </a:rPr>
              <a:t>Add title text</a:t>
            </a:r>
            <a:endParaRPr lang="zh-CN" altLang="en-US" sz="1400" dirty="0">
              <a:solidFill>
                <a:schemeClr val="bg1"/>
              </a:solidFill>
              <a:latin typeface="+mn-lt"/>
              <a:ea typeface="+mn-ea"/>
              <a:cs typeface="+mn-ea"/>
              <a:sym typeface="+mn-lt"/>
            </a:endParaRPr>
          </a:p>
          <a:p>
            <a:pPr algn="just">
              <a:lnSpc>
                <a:spcPct val="150000"/>
              </a:lnSpc>
            </a:pPr>
            <a:r>
              <a:rPr lang="en-US" altLang="zh-CN" sz="800" dirty="0">
                <a:solidFill>
                  <a:schemeClr val="bg1"/>
                </a:solidFill>
                <a:latin typeface="+mn-lt"/>
                <a:ea typeface="+mn-ea"/>
                <a:cs typeface="+mn-ea"/>
                <a:sym typeface="+mn-lt"/>
              </a:rPr>
              <a:t>Click here to add content, content to match the title, you can copy and paste directly, to select useful keyword </a:t>
            </a:r>
            <a:r>
              <a:rPr lang="en-US" altLang="zh-CN" sz="800" dirty="0" err="1">
                <a:solidFill>
                  <a:schemeClr val="bg1"/>
                </a:solidFill>
                <a:latin typeface="+mn-lt"/>
                <a:ea typeface="+mn-ea"/>
                <a:cs typeface="+mn-ea"/>
                <a:sym typeface="+mn-lt"/>
              </a:rPr>
              <a:t>entry.Fill</a:t>
            </a:r>
            <a:r>
              <a:rPr lang="en-US" altLang="zh-CN" sz="800" dirty="0">
                <a:solidFill>
                  <a:schemeClr val="bg1"/>
                </a:solidFill>
                <a:latin typeface="+mn-lt"/>
                <a:ea typeface="+mn-ea"/>
                <a:cs typeface="+mn-ea"/>
                <a:sym typeface="+mn-lt"/>
              </a:rPr>
              <a:t> in the description</a:t>
            </a:r>
            <a:endParaRPr lang="zh-CN" altLang="en-US" sz="800" dirty="0">
              <a:solidFill>
                <a:schemeClr val="bg1"/>
              </a:solidFill>
              <a:latin typeface="+mn-lt"/>
              <a:ea typeface="+mn-ea"/>
              <a:cs typeface="+mn-ea"/>
              <a:sym typeface="+mn-lt"/>
            </a:endParaRPr>
          </a:p>
        </p:txBody>
      </p:sp>
      <p:sp>
        <p:nvSpPr>
          <p:cNvPr id="21" name="TextBox 3"/>
          <p:cNvSpPr>
            <a:spLocks noChangeArrowheads="1"/>
          </p:cNvSpPr>
          <p:nvPr/>
        </p:nvSpPr>
        <p:spPr bwMode="auto">
          <a:xfrm>
            <a:off x="8876813" y="4660209"/>
            <a:ext cx="2836361" cy="8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sz="1400" dirty="0">
                <a:solidFill>
                  <a:schemeClr val="bg1"/>
                </a:solidFill>
                <a:latin typeface="+mn-lt"/>
                <a:ea typeface="+mn-ea"/>
                <a:cs typeface="+mn-ea"/>
                <a:sym typeface="+mn-lt"/>
              </a:rPr>
              <a:t>Add title text</a:t>
            </a:r>
            <a:endParaRPr lang="zh-CN" altLang="en-US" sz="1400" dirty="0">
              <a:solidFill>
                <a:schemeClr val="bg1"/>
              </a:solidFill>
              <a:latin typeface="+mn-lt"/>
              <a:ea typeface="+mn-ea"/>
              <a:cs typeface="+mn-ea"/>
              <a:sym typeface="+mn-lt"/>
            </a:endParaRPr>
          </a:p>
          <a:p>
            <a:pPr algn="just">
              <a:lnSpc>
                <a:spcPct val="150000"/>
              </a:lnSpc>
            </a:pPr>
            <a:r>
              <a:rPr lang="en-US" altLang="zh-CN" sz="800" dirty="0">
                <a:solidFill>
                  <a:schemeClr val="bg1"/>
                </a:solidFill>
                <a:latin typeface="+mn-lt"/>
                <a:ea typeface="+mn-ea"/>
                <a:cs typeface="+mn-ea"/>
                <a:sym typeface="+mn-lt"/>
              </a:rPr>
              <a:t>Click here to add content, content to match the title, you can copy and paste directly, to select useful keyword </a:t>
            </a:r>
            <a:r>
              <a:rPr lang="en-US" altLang="zh-CN" sz="800" dirty="0" err="1">
                <a:solidFill>
                  <a:schemeClr val="bg1"/>
                </a:solidFill>
                <a:latin typeface="+mn-lt"/>
                <a:ea typeface="+mn-ea"/>
                <a:cs typeface="+mn-ea"/>
                <a:sym typeface="+mn-lt"/>
              </a:rPr>
              <a:t>entry.Fill</a:t>
            </a:r>
            <a:r>
              <a:rPr lang="en-US" altLang="zh-CN" sz="800" dirty="0">
                <a:solidFill>
                  <a:schemeClr val="bg1"/>
                </a:solidFill>
                <a:latin typeface="+mn-lt"/>
                <a:ea typeface="+mn-ea"/>
                <a:cs typeface="+mn-ea"/>
                <a:sym typeface="+mn-lt"/>
              </a:rPr>
              <a:t> in the description</a:t>
            </a:r>
            <a:endParaRPr lang="zh-CN" altLang="en-US" sz="800" dirty="0">
              <a:solidFill>
                <a:schemeClr val="bg1"/>
              </a:solidFill>
              <a:latin typeface="+mn-lt"/>
              <a:ea typeface="+mn-ea"/>
              <a:cs typeface="+mn-ea"/>
              <a:sym typeface="+mn-lt"/>
            </a:endParaRPr>
          </a:p>
        </p:txBody>
      </p:sp>
      <p:sp>
        <p:nvSpPr>
          <p:cNvPr id="22" name="矩形 32"/>
          <p:cNvSpPr/>
          <p:nvPr/>
        </p:nvSpPr>
        <p:spPr>
          <a:xfrm flipH="1">
            <a:off x="4082481" y="2852969"/>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cs typeface="+mn-ea"/>
              <a:sym typeface="+mn-lt"/>
            </a:endParaRPr>
          </a:p>
        </p:txBody>
      </p:sp>
      <p:sp>
        <p:nvSpPr>
          <p:cNvPr id="23" name="矩形 32"/>
          <p:cNvSpPr/>
          <p:nvPr/>
        </p:nvSpPr>
        <p:spPr>
          <a:xfrm>
            <a:off x="3058651" y="5818729"/>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cs typeface="+mn-ea"/>
              <a:sym typeface="+mn-lt"/>
            </a:endParaRPr>
          </a:p>
        </p:txBody>
      </p:sp>
      <p:sp>
        <p:nvSpPr>
          <p:cNvPr id="24" name="矩形 32"/>
          <p:cNvSpPr/>
          <p:nvPr/>
        </p:nvSpPr>
        <p:spPr>
          <a:xfrm rot="16200000">
            <a:off x="8221191" y="3877461"/>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cs typeface="+mn-ea"/>
              <a:sym typeface="+mn-lt"/>
            </a:endParaRPr>
          </a:p>
        </p:txBody>
      </p:sp>
    </p:spTree>
    <p:custDataLst>
      <p:tags r:id="rId1"/>
    </p:custDataLst>
  </p:cSld>
  <p:clrMapOvr>
    <a:masterClrMapping/>
  </p:clrMapOvr>
  <p:transition advTm="697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ppt_x</p:attrName>
                                        </p:attrNameLst>
                                      </p:cBhvr>
                                      <p:tavLst>
                                        <p:tav tm="0">
                                          <p:val>
                                            <p:fltVal val="0.5"/>
                                          </p:val>
                                        </p:tav>
                                        <p:tav tm="100000">
                                          <p:val>
                                            <p:strVal val="#ppt_x"/>
                                          </p:val>
                                        </p:tav>
                                      </p:tavLst>
                                    </p:anim>
                                    <p:anim calcmode="lin" valueType="num">
                                      <p:cBhvr>
                                        <p:cTn id="14" dur="500" fill="hold"/>
                                        <p:tgtEl>
                                          <p:spTgt spid="12"/>
                                        </p:tgtEl>
                                        <p:attrNameLst>
                                          <p:attrName>ppt_y</p:attrName>
                                        </p:attrNameLst>
                                      </p:cBhvr>
                                      <p:tavLst>
                                        <p:tav tm="0">
                                          <p:val>
                                            <p:fltVal val="0.5"/>
                                          </p:val>
                                        </p:tav>
                                        <p:tav tm="100000">
                                          <p:val>
                                            <p:strVal val="#ppt_y"/>
                                          </p:val>
                                        </p:tav>
                                      </p:tavLst>
                                    </p:anim>
                                  </p:childTnLst>
                                </p:cTn>
                              </p:par>
                              <p:par>
                                <p:cTn id="15" presetID="49" presetClass="entr" presetSubtype="0" decel="10000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par>
                                <p:cTn id="21" presetID="23" presetClass="entr" presetSubtype="52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 calcmode="lin" valueType="num">
                                      <p:cBhvr>
                                        <p:cTn id="25" dur="500" fill="hold"/>
                                        <p:tgtEl>
                                          <p:spTgt spid="14"/>
                                        </p:tgtEl>
                                        <p:attrNameLst>
                                          <p:attrName>ppt_x</p:attrName>
                                        </p:attrNameLst>
                                      </p:cBhvr>
                                      <p:tavLst>
                                        <p:tav tm="0">
                                          <p:val>
                                            <p:fltVal val="0.5"/>
                                          </p:val>
                                        </p:tav>
                                        <p:tav tm="100000">
                                          <p:val>
                                            <p:strVal val="#ppt_x"/>
                                          </p:val>
                                        </p:tav>
                                      </p:tavLst>
                                    </p:anim>
                                    <p:anim calcmode="lin" valueType="num">
                                      <p:cBhvr>
                                        <p:cTn id="26" dur="500" fill="hold"/>
                                        <p:tgtEl>
                                          <p:spTgt spid="14"/>
                                        </p:tgtEl>
                                        <p:attrNameLst>
                                          <p:attrName>ppt_y</p:attrName>
                                        </p:attrNameLst>
                                      </p:cBhvr>
                                      <p:tavLst>
                                        <p:tav tm="0">
                                          <p:val>
                                            <p:fltVal val="0.5"/>
                                          </p:val>
                                        </p:tav>
                                        <p:tav tm="100000">
                                          <p:val>
                                            <p:strVal val="#ppt_y"/>
                                          </p:val>
                                        </p:tav>
                                      </p:tavLst>
                                    </p:anim>
                                  </p:childTnLst>
                                </p:cTn>
                              </p:par>
                              <p:par>
                                <p:cTn id="27" presetID="49" presetClass="entr" presetSubtype="0" decel="100000" fill="hold" grpId="1"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par>
                                <p:cTn id="33" presetID="23" presetClass="entr" presetSubtype="52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ppt_x</p:attrName>
                                        </p:attrNameLst>
                                      </p:cBhvr>
                                      <p:tavLst>
                                        <p:tav tm="0">
                                          <p:val>
                                            <p:fltVal val="0.5"/>
                                          </p:val>
                                        </p:tav>
                                        <p:tav tm="100000">
                                          <p:val>
                                            <p:strVal val="#ppt_x"/>
                                          </p:val>
                                        </p:tav>
                                      </p:tavLst>
                                    </p:anim>
                                    <p:anim calcmode="lin" valueType="num">
                                      <p:cBhvr>
                                        <p:cTn id="38" dur="500" fill="hold"/>
                                        <p:tgtEl>
                                          <p:spTgt spid="15"/>
                                        </p:tgtEl>
                                        <p:attrNameLst>
                                          <p:attrName>ppt_y</p:attrName>
                                        </p:attrNameLst>
                                      </p:cBhvr>
                                      <p:tavLst>
                                        <p:tav tm="0">
                                          <p:val>
                                            <p:fltVal val="0.5"/>
                                          </p:val>
                                        </p:tav>
                                        <p:tav tm="100000">
                                          <p:val>
                                            <p:strVal val="#ppt_y"/>
                                          </p:val>
                                        </p:tav>
                                      </p:tavLst>
                                    </p:anim>
                                  </p:childTnLst>
                                </p:cTn>
                              </p:par>
                              <p:par>
                                <p:cTn id="39" presetID="49" presetClass="entr" presetSubtype="0" decel="100000" fill="hold" grpId="1"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 calcmode="lin" valueType="num">
                                      <p:cBhvr>
                                        <p:cTn id="43" dur="500" fill="hold"/>
                                        <p:tgtEl>
                                          <p:spTgt spid="15"/>
                                        </p:tgtEl>
                                        <p:attrNameLst>
                                          <p:attrName>style.rotation</p:attrName>
                                        </p:attrNameLst>
                                      </p:cBhvr>
                                      <p:tavLst>
                                        <p:tav tm="0">
                                          <p:val>
                                            <p:fltVal val="360"/>
                                          </p:val>
                                        </p:tav>
                                        <p:tav tm="100000">
                                          <p:val>
                                            <p:fltVal val="0"/>
                                          </p:val>
                                        </p:tav>
                                      </p:tavLst>
                                    </p:anim>
                                    <p:animEffect transition="in" filter="fade">
                                      <p:cBhvr>
                                        <p:cTn id="44" dur="500"/>
                                        <p:tgtEl>
                                          <p:spTgt spid="15"/>
                                        </p:tgtEl>
                                      </p:cBhvr>
                                    </p:animEffect>
                                  </p:childTnLst>
                                </p:cTn>
                              </p:par>
                              <p:par>
                                <p:cTn id="45" presetID="23" presetClass="entr" presetSubtype="52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ppt_x</p:attrName>
                                        </p:attrNameLst>
                                      </p:cBhvr>
                                      <p:tavLst>
                                        <p:tav tm="0">
                                          <p:val>
                                            <p:fltVal val="0.5"/>
                                          </p:val>
                                        </p:tav>
                                        <p:tav tm="100000">
                                          <p:val>
                                            <p:strVal val="#ppt_x"/>
                                          </p:val>
                                        </p:tav>
                                      </p:tavLst>
                                    </p:anim>
                                    <p:anim calcmode="lin" valueType="num">
                                      <p:cBhvr>
                                        <p:cTn id="50" dur="500" fill="hold"/>
                                        <p:tgtEl>
                                          <p:spTgt spid="16"/>
                                        </p:tgtEl>
                                        <p:attrNameLst>
                                          <p:attrName>ppt_y</p:attrName>
                                        </p:attrNameLst>
                                      </p:cBhvr>
                                      <p:tavLst>
                                        <p:tav tm="0">
                                          <p:val>
                                            <p:fltVal val="0.5"/>
                                          </p:val>
                                        </p:tav>
                                        <p:tav tm="100000">
                                          <p:val>
                                            <p:strVal val="#ppt_y"/>
                                          </p:val>
                                        </p:tav>
                                      </p:tavLst>
                                    </p:anim>
                                  </p:childTnLst>
                                </p:cTn>
                              </p:par>
                              <p:par>
                                <p:cTn id="51" presetID="49" presetClass="entr" presetSubtype="0" decel="100000" fill="hold" grpId="1"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 calcmode="lin" valueType="num">
                                      <p:cBhvr>
                                        <p:cTn id="55" dur="500" fill="hold"/>
                                        <p:tgtEl>
                                          <p:spTgt spid="16"/>
                                        </p:tgtEl>
                                        <p:attrNameLst>
                                          <p:attrName>style.rotation</p:attrName>
                                        </p:attrNameLst>
                                      </p:cBhvr>
                                      <p:tavLst>
                                        <p:tav tm="0">
                                          <p:val>
                                            <p:fltVal val="360"/>
                                          </p:val>
                                        </p:tav>
                                        <p:tav tm="100000">
                                          <p:val>
                                            <p:fltVal val="0"/>
                                          </p:val>
                                        </p:tav>
                                      </p:tavLst>
                                    </p:anim>
                                    <p:animEffect transition="in" filter="fade">
                                      <p:cBhvr>
                                        <p:cTn id="56" dur="500"/>
                                        <p:tgtEl>
                                          <p:spTgt spid="16"/>
                                        </p:tgtEl>
                                      </p:cBhvr>
                                    </p:animEffect>
                                  </p:childTnLst>
                                </p:cTn>
                              </p:par>
                              <p:par>
                                <p:cTn id="57" presetID="23" presetClass="entr" presetSubtype="52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 calcmode="lin" valueType="num">
                                      <p:cBhvr>
                                        <p:cTn id="61" dur="500" fill="hold"/>
                                        <p:tgtEl>
                                          <p:spTgt spid="17"/>
                                        </p:tgtEl>
                                        <p:attrNameLst>
                                          <p:attrName>ppt_x</p:attrName>
                                        </p:attrNameLst>
                                      </p:cBhvr>
                                      <p:tavLst>
                                        <p:tav tm="0">
                                          <p:val>
                                            <p:fltVal val="0.5"/>
                                          </p:val>
                                        </p:tav>
                                        <p:tav tm="100000">
                                          <p:val>
                                            <p:strVal val="#ppt_x"/>
                                          </p:val>
                                        </p:tav>
                                      </p:tavLst>
                                    </p:anim>
                                    <p:anim calcmode="lin" valueType="num">
                                      <p:cBhvr>
                                        <p:cTn id="62" dur="500" fill="hold"/>
                                        <p:tgtEl>
                                          <p:spTgt spid="17"/>
                                        </p:tgtEl>
                                        <p:attrNameLst>
                                          <p:attrName>ppt_y</p:attrName>
                                        </p:attrNameLst>
                                      </p:cBhvr>
                                      <p:tavLst>
                                        <p:tav tm="0">
                                          <p:val>
                                            <p:fltVal val="0.5"/>
                                          </p:val>
                                        </p:tav>
                                        <p:tav tm="100000">
                                          <p:val>
                                            <p:strVal val="#ppt_y"/>
                                          </p:val>
                                        </p:tav>
                                      </p:tavLst>
                                    </p:anim>
                                  </p:childTnLst>
                                </p:cTn>
                              </p:par>
                              <p:par>
                                <p:cTn id="63" presetID="49" presetClass="entr" presetSubtype="0" decel="100000" fill="hold" grpId="1"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 calcmode="lin" valueType="num">
                                      <p:cBhvr>
                                        <p:cTn id="67" dur="500" fill="hold"/>
                                        <p:tgtEl>
                                          <p:spTgt spid="17"/>
                                        </p:tgtEl>
                                        <p:attrNameLst>
                                          <p:attrName>style.rotation</p:attrName>
                                        </p:attrNameLst>
                                      </p:cBhvr>
                                      <p:tavLst>
                                        <p:tav tm="0">
                                          <p:val>
                                            <p:fltVal val="360"/>
                                          </p:val>
                                        </p:tav>
                                        <p:tav tm="100000">
                                          <p:val>
                                            <p:fltVal val="0"/>
                                          </p:val>
                                        </p:tav>
                                      </p:tavLst>
                                    </p:anim>
                                    <p:animEffect transition="in" filter="fade">
                                      <p:cBhvr>
                                        <p:cTn id="68" dur="500"/>
                                        <p:tgtEl>
                                          <p:spTgt spid="17"/>
                                        </p:tgtEl>
                                      </p:cBhvr>
                                    </p:animEffect>
                                  </p:childTnLst>
                                </p:cTn>
                              </p:par>
                              <p:par>
                                <p:cTn id="69" presetID="23" presetClass="entr" presetSubtype="528"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 calcmode="lin" valueType="num">
                                      <p:cBhvr>
                                        <p:cTn id="73" dur="500" fill="hold"/>
                                        <p:tgtEl>
                                          <p:spTgt spid="18"/>
                                        </p:tgtEl>
                                        <p:attrNameLst>
                                          <p:attrName>ppt_x</p:attrName>
                                        </p:attrNameLst>
                                      </p:cBhvr>
                                      <p:tavLst>
                                        <p:tav tm="0">
                                          <p:val>
                                            <p:fltVal val="0.5"/>
                                          </p:val>
                                        </p:tav>
                                        <p:tav tm="100000">
                                          <p:val>
                                            <p:strVal val="#ppt_x"/>
                                          </p:val>
                                        </p:tav>
                                      </p:tavLst>
                                    </p:anim>
                                    <p:anim calcmode="lin" valueType="num">
                                      <p:cBhvr>
                                        <p:cTn id="74" dur="500" fill="hold"/>
                                        <p:tgtEl>
                                          <p:spTgt spid="18"/>
                                        </p:tgtEl>
                                        <p:attrNameLst>
                                          <p:attrName>ppt_y</p:attrName>
                                        </p:attrNameLst>
                                      </p:cBhvr>
                                      <p:tavLst>
                                        <p:tav tm="0">
                                          <p:val>
                                            <p:fltVal val="0.5"/>
                                          </p:val>
                                        </p:tav>
                                        <p:tav tm="100000">
                                          <p:val>
                                            <p:strVal val="#ppt_y"/>
                                          </p:val>
                                        </p:tav>
                                      </p:tavLst>
                                    </p:anim>
                                  </p:childTnLst>
                                </p:cTn>
                              </p:par>
                              <p:par>
                                <p:cTn id="75" presetID="49" presetClass="entr" presetSubtype="0" decel="100000" fill="hold" grpId="1"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 calcmode="lin" valueType="num">
                                      <p:cBhvr>
                                        <p:cTn id="79" dur="500" fill="hold"/>
                                        <p:tgtEl>
                                          <p:spTgt spid="18"/>
                                        </p:tgtEl>
                                        <p:attrNameLst>
                                          <p:attrName>style.rotation</p:attrName>
                                        </p:attrNameLst>
                                      </p:cBhvr>
                                      <p:tavLst>
                                        <p:tav tm="0">
                                          <p:val>
                                            <p:fltVal val="360"/>
                                          </p:val>
                                        </p:tav>
                                        <p:tav tm="100000">
                                          <p:val>
                                            <p:fltVal val="0"/>
                                          </p:val>
                                        </p:tav>
                                      </p:tavLst>
                                    </p:anim>
                                    <p:animEffect transition="in" filter="fade">
                                      <p:cBhvr>
                                        <p:cTn id="80" dur="500"/>
                                        <p:tgtEl>
                                          <p:spTgt spid="18"/>
                                        </p:tgtEl>
                                      </p:cBhvr>
                                    </p:animEffect>
                                  </p:childTnLst>
                                </p:cTn>
                              </p:par>
                            </p:childTnLst>
                          </p:cTn>
                        </p:par>
                        <p:par>
                          <p:cTn id="81" fill="hold">
                            <p:stCondLst>
                              <p:cond delay="1000"/>
                            </p:stCondLst>
                            <p:childTnLst>
                              <p:par>
                                <p:cTn id="82" presetID="2" presetClass="entr" presetSubtype="2"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1+#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cTn>
                              </p:par>
                            </p:childTnLst>
                          </p:cTn>
                        </p:par>
                        <p:par>
                          <p:cTn id="86" fill="hold">
                            <p:stCondLst>
                              <p:cond delay="1500"/>
                            </p:stCondLst>
                            <p:childTnLst>
                              <p:par>
                                <p:cTn id="87" presetID="12" presetClass="entr" presetSubtype="2"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1000"/>
                                        <p:tgtEl>
                                          <p:spTgt spid="22"/>
                                        </p:tgtEl>
                                        <p:attrNameLst>
                                          <p:attrName>ppt_x</p:attrName>
                                        </p:attrNameLst>
                                      </p:cBhvr>
                                      <p:tavLst>
                                        <p:tav tm="0">
                                          <p:val>
                                            <p:strVal val="#ppt_x+#ppt_w*1.125000"/>
                                          </p:val>
                                        </p:tav>
                                        <p:tav tm="100000">
                                          <p:val>
                                            <p:strVal val="#ppt_x"/>
                                          </p:val>
                                        </p:tav>
                                      </p:tavLst>
                                    </p:anim>
                                    <p:animEffect transition="in" filter="wipe(left)">
                                      <p:cBhvr>
                                        <p:cTn id="90" dur="1000"/>
                                        <p:tgtEl>
                                          <p:spTgt spid="22"/>
                                        </p:tgtEl>
                                      </p:cBhvr>
                                    </p:animEffect>
                                  </p:childTnLst>
                                </p:cTn>
                              </p:par>
                            </p:childTnLst>
                          </p:cTn>
                        </p:par>
                        <p:par>
                          <p:cTn id="91" fill="hold">
                            <p:stCondLst>
                              <p:cond delay="2500"/>
                            </p:stCondLst>
                            <p:childTnLst>
                              <p:par>
                                <p:cTn id="92" presetID="2" presetClass="entr" presetSubtype="2"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fill="hold"/>
                                        <p:tgtEl>
                                          <p:spTgt spid="20"/>
                                        </p:tgtEl>
                                        <p:attrNameLst>
                                          <p:attrName>ppt_x</p:attrName>
                                        </p:attrNameLst>
                                      </p:cBhvr>
                                      <p:tavLst>
                                        <p:tav tm="0">
                                          <p:val>
                                            <p:strVal val="1+#ppt_w/2"/>
                                          </p:val>
                                        </p:tav>
                                        <p:tav tm="100000">
                                          <p:val>
                                            <p:strVal val="#ppt_x"/>
                                          </p:val>
                                        </p:tav>
                                      </p:tavLst>
                                    </p:anim>
                                    <p:anim calcmode="lin" valueType="num">
                                      <p:cBhvr additive="base">
                                        <p:cTn id="95" dur="500" fill="hold"/>
                                        <p:tgtEl>
                                          <p:spTgt spid="20"/>
                                        </p:tgtEl>
                                        <p:attrNameLst>
                                          <p:attrName>ppt_y</p:attrName>
                                        </p:attrNameLst>
                                      </p:cBhvr>
                                      <p:tavLst>
                                        <p:tav tm="0">
                                          <p:val>
                                            <p:strVal val="#ppt_y"/>
                                          </p:val>
                                        </p:tav>
                                        <p:tav tm="100000">
                                          <p:val>
                                            <p:strVal val="#ppt_y"/>
                                          </p:val>
                                        </p:tav>
                                      </p:tavLst>
                                    </p:anim>
                                  </p:childTnLst>
                                </p:cTn>
                              </p:par>
                            </p:childTnLst>
                          </p:cTn>
                        </p:par>
                        <p:par>
                          <p:cTn id="96" fill="hold">
                            <p:stCondLst>
                              <p:cond delay="3000"/>
                            </p:stCondLst>
                            <p:childTnLst>
                              <p:par>
                                <p:cTn id="97" presetID="12" presetClass="entr" presetSubtype="8"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1000"/>
                                        <p:tgtEl>
                                          <p:spTgt spid="23"/>
                                        </p:tgtEl>
                                        <p:attrNameLst>
                                          <p:attrName>ppt_x</p:attrName>
                                        </p:attrNameLst>
                                      </p:cBhvr>
                                      <p:tavLst>
                                        <p:tav tm="0">
                                          <p:val>
                                            <p:strVal val="#ppt_x-#ppt_w*1.125000"/>
                                          </p:val>
                                        </p:tav>
                                        <p:tav tm="100000">
                                          <p:val>
                                            <p:strVal val="#ppt_x"/>
                                          </p:val>
                                        </p:tav>
                                      </p:tavLst>
                                    </p:anim>
                                    <p:animEffect transition="in" filter="wipe(right)">
                                      <p:cBhvr>
                                        <p:cTn id="100" dur="1000"/>
                                        <p:tgtEl>
                                          <p:spTgt spid="23"/>
                                        </p:tgtEl>
                                      </p:cBhvr>
                                    </p:animEffect>
                                  </p:childTnLst>
                                </p:cTn>
                              </p:par>
                            </p:childTnLst>
                          </p:cTn>
                        </p:par>
                        <p:par>
                          <p:cTn id="101" fill="hold">
                            <p:stCondLst>
                              <p:cond delay="4000"/>
                            </p:stCondLst>
                            <p:childTnLst>
                              <p:par>
                                <p:cTn id="102" presetID="2" presetClass="entr" presetSubtype="2" fill="hold" grpId="0" nodeType="after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fill="hold"/>
                                        <p:tgtEl>
                                          <p:spTgt spid="21"/>
                                        </p:tgtEl>
                                        <p:attrNameLst>
                                          <p:attrName>ppt_x</p:attrName>
                                        </p:attrNameLst>
                                      </p:cBhvr>
                                      <p:tavLst>
                                        <p:tav tm="0">
                                          <p:val>
                                            <p:strVal val="1+#ppt_w/2"/>
                                          </p:val>
                                        </p:tav>
                                        <p:tav tm="100000">
                                          <p:val>
                                            <p:strVal val="#ppt_x"/>
                                          </p:val>
                                        </p:tav>
                                      </p:tavLst>
                                    </p:anim>
                                    <p:anim calcmode="lin" valueType="num">
                                      <p:cBhvr additive="base">
                                        <p:cTn id="105" dur="500" fill="hold"/>
                                        <p:tgtEl>
                                          <p:spTgt spid="21"/>
                                        </p:tgtEl>
                                        <p:attrNameLst>
                                          <p:attrName>ppt_y</p:attrName>
                                        </p:attrNameLst>
                                      </p:cBhvr>
                                      <p:tavLst>
                                        <p:tav tm="0">
                                          <p:val>
                                            <p:strVal val="#ppt_y"/>
                                          </p:val>
                                        </p:tav>
                                        <p:tav tm="100000">
                                          <p:val>
                                            <p:strVal val="#ppt_y"/>
                                          </p:val>
                                        </p:tav>
                                      </p:tavLst>
                                    </p:anim>
                                  </p:childTnLst>
                                </p:cTn>
                              </p:par>
                            </p:childTnLst>
                          </p:cTn>
                        </p:par>
                        <p:par>
                          <p:cTn id="106" fill="hold">
                            <p:stCondLst>
                              <p:cond delay="4500"/>
                            </p:stCondLst>
                            <p:childTnLst>
                              <p:par>
                                <p:cTn id="107" presetID="12" presetClass="entr" presetSubtype="4"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1000"/>
                                        <p:tgtEl>
                                          <p:spTgt spid="24"/>
                                        </p:tgtEl>
                                        <p:attrNameLst>
                                          <p:attrName>ppt_y</p:attrName>
                                        </p:attrNameLst>
                                      </p:cBhvr>
                                      <p:tavLst>
                                        <p:tav tm="0">
                                          <p:val>
                                            <p:strVal val="#ppt_y+#ppt_h*1.125000"/>
                                          </p:val>
                                        </p:tav>
                                        <p:tav tm="100000">
                                          <p:val>
                                            <p:strVal val="#ppt_y"/>
                                          </p:val>
                                        </p:tav>
                                      </p:tavLst>
                                    </p:anim>
                                    <p:animEffect transition="in" filter="wipe(up)">
                                      <p:cBhvr>
                                        <p:cTn id="1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2" grpId="0" bldLvl="0" animBg="1"/>
      <p:bldP spid="12"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p:bldP spid="20" grpId="0"/>
      <p:bldP spid="21" grpId="0"/>
      <p:bldP spid="22" grpId="0" bldLvl="0" animBg="1"/>
      <p:bldP spid="23" grpId="0" bldLvl="0" animBg="1"/>
      <p:bldP spid="2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grpSp>
        <p:nvGrpSpPr>
          <p:cNvPr id="4" name="Group 3"/>
          <p:cNvGrpSpPr/>
          <p:nvPr/>
        </p:nvGrpSpPr>
        <p:grpSpPr>
          <a:xfrm>
            <a:off x="3925665" y="1866890"/>
            <a:ext cx="4332610" cy="4266143"/>
            <a:chOff x="3716515" y="2198268"/>
            <a:chExt cx="4730828" cy="4658251"/>
          </a:xfrm>
        </p:grpSpPr>
        <p:sp>
          <p:nvSpPr>
            <p:cNvPr id="6" name="Freeform 5"/>
            <p:cNvSpPr/>
            <p:nvPr/>
          </p:nvSpPr>
          <p:spPr bwMode="auto">
            <a:xfrm>
              <a:off x="4700746" y="2438216"/>
              <a:ext cx="2618693" cy="1561884"/>
            </a:xfrm>
            <a:custGeom>
              <a:avLst/>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rgbClr val="006174"/>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8" name="Freeform 7"/>
            <p:cNvSpPr/>
            <p:nvPr/>
          </p:nvSpPr>
          <p:spPr bwMode="auto">
            <a:xfrm>
              <a:off x="4862193" y="4440005"/>
              <a:ext cx="1959576" cy="1293794"/>
            </a:xfrm>
            <a:custGeom>
              <a:avLst/>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rgbClr val="006174"/>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10" name="Freeform 9"/>
            <p:cNvSpPr/>
            <p:nvPr/>
          </p:nvSpPr>
          <p:spPr bwMode="auto">
            <a:xfrm>
              <a:off x="4765917" y="5247238"/>
              <a:ext cx="2639429" cy="1609281"/>
            </a:xfrm>
            <a:custGeom>
              <a:avLst/>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rgbClr val="0C8397"/>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12" name="Freeform 11"/>
            <p:cNvSpPr/>
            <p:nvPr/>
          </p:nvSpPr>
          <p:spPr bwMode="auto">
            <a:xfrm>
              <a:off x="7074307" y="5365730"/>
              <a:ext cx="1033110" cy="1490788"/>
            </a:xfrm>
            <a:custGeom>
              <a:avLst/>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rgbClr val="006174"/>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14" name="Freeform 13"/>
            <p:cNvSpPr/>
            <p:nvPr/>
          </p:nvSpPr>
          <p:spPr bwMode="auto">
            <a:xfrm>
              <a:off x="4159382" y="5633821"/>
              <a:ext cx="2472058" cy="1222698"/>
            </a:xfrm>
            <a:custGeom>
              <a:avLst/>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rgbClr val="006174"/>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17" name="Freeform 16"/>
            <p:cNvSpPr/>
            <p:nvPr/>
          </p:nvSpPr>
          <p:spPr bwMode="auto">
            <a:xfrm>
              <a:off x="5182864" y="3593522"/>
              <a:ext cx="1604097" cy="1201962"/>
            </a:xfrm>
            <a:custGeom>
              <a:avLst/>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rgbClr val="0C8397"/>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18" name="Freeform 17"/>
            <p:cNvSpPr>
              <a:spLocks noEditPoints="1"/>
            </p:cNvSpPr>
            <p:nvPr/>
          </p:nvSpPr>
          <p:spPr bwMode="auto">
            <a:xfrm>
              <a:off x="7913384" y="2198268"/>
              <a:ext cx="509519" cy="379918"/>
            </a:xfrm>
            <a:custGeom>
              <a:avLst/>
              <a:gdLst>
                <a:gd name="T0" fmla="*/ 67 w 291"/>
                <a:gd name="T1" fmla="*/ 2 h 217"/>
                <a:gd name="T2" fmla="*/ 17 w 291"/>
                <a:gd name="T3" fmla="*/ 11 h 217"/>
                <a:gd name="T4" fmla="*/ 14 w 291"/>
                <a:gd name="T5" fmla="*/ 12 h 217"/>
                <a:gd name="T6" fmla="*/ 15 w 291"/>
                <a:gd name="T7" fmla="*/ 29 h 217"/>
                <a:gd name="T8" fmla="*/ 1 w 291"/>
                <a:gd name="T9" fmla="*/ 38 h 217"/>
                <a:gd name="T10" fmla="*/ 2 w 291"/>
                <a:gd name="T11" fmla="*/ 212 h 217"/>
                <a:gd name="T12" fmla="*/ 130 w 291"/>
                <a:gd name="T13" fmla="*/ 211 h 217"/>
                <a:gd name="T14" fmla="*/ 148 w 291"/>
                <a:gd name="T15" fmla="*/ 217 h 217"/>
                <a:gd name="T16" fmla="*/ 166 w 291"/>
                <a:gd name="T17" fmla="*/ 211 h 217"/>
                <a:gd name="T18" fmla="*/ 291 w 291"/>
                <a:gd name="T19" fmla="*/ 209 h 217"/>
                <a:gd name="T20" fmla="*/ 289 w 291"/>
                <a:gd name="T21" fmla="*/ 36 h 217"/>
                <a:gd name="T22" fmla="*/ 278 w 291"/>
                <a:gd name="T23" fmla="*/ 28 h 217"/>
                <a:gd name="T24" fmla="*/ 278 w 291"/>
                <a:gd name="T25" fmla="*/ 10 h 217"/>
                <a:gd name="T26" fmla="*/ 275 w 291"/>
                <a:gd name="T27" fmla="*/ 9 h 217"/>
                <a:gd name="T28" fmla="*/ 224 w 291"/>
                <a:gd name="T29" fmla="*/ 0 h 217"/>
                <a:gd name="T30" fmla="*/ 146 w 291"/>
                <a:gd name="T31" fmla="*/ 29 h 217"/>
                <a:gd name="T32" fmla="*/ 67 w 291"/>
                <a:gd name="T33" fmla="*/ 2 h 217"/>
                <a:gd name="T34" fmla="*/ 62 w 291"/>
                <a:gd name="T35" fmla="*/ 180 h 217"/>
                <a:gd name="T36" fmla="*/ 24 w 291"/>
                <a:gd name="T37" fmla="*/ 186 h 217"/>
                <a:gd name="T38" fmla="*/ 23 w 291"/>
                <a:gd name="T39" fmla="*/ 18 h 217"/>
                <a:gd name="T40" fmla="*/ 68 w 291"/>
                <a:gd name="T41" fmla="*/ 10 h 217"/>
                <a:gd name="T42" fmla="*/ 140 w 291"/>
                <a:gd name="T43" fmla="*/ 35 h 217"/>
                <a:gd name="T44" fmla="*/ 141 w 291"/>
                <a:gd name="T45" fmla="*/ 136 h 217"/>
                <a:gd name="T46" fmla="*/ 145 w 291"/>
                <a:gd name="T47" fmla="*/ 130 h 217"/>
                <a:gd name="T48" fmla="*/ 146 w 291"/>
                <a:gd name="T49" fmla="*/ 197 h 217"/>
                <a:gd name="T50" fmla="*/ 62 w 291"/>
                <a:gd name="T51" fmla="*/ 180 h 217"/>
                <a:gd name="T52" fmla="*/ 152 w 291"/>
                <a:gd name="T53" fmla="*/ 35 h 217"/>
                <a:gd name="T54" fmla="*/ 224 w 291"/>
                <a:gd name="T55" fmla="*/ 9 h 217"/>
                <a:gd name="T56" fmla="*/ 270 w 291"/>
                <a:gd name="T57" fmla="*/ 15 h 217"/>
                <a:gd name="T58" fmla="*/ 271 w 291"/>
                <a:gd name="T59" fmla="*/ 184 h 217"/>
                <a:gd name="T60" fmla="*/ 231 w 291"/>
                <a:gd name="T61" fmla="*/ 177 h 217"/>
                <a:gd name="T62" fmla="*/ 149 w 291"/>
                <a:gd name="T63" fmla="*/ 197 h 217"/>
                <a:gd name="T64" fmla="*/ 148 w 291"/>
                <a:gd name="T65" fmla="*/ 130 h 217"/>
                <a:gd name="T66" fmla="*/ 153 w 291"/>
                <a:gd name="T67" fmla="*/ 135 h 217"/>
                <a:gd name="T68" fmla="*/ 152 w 291"/>
                <a:gd name="T69" fmla="*/ 3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217">
                  <a:moveTo>
                    <a:pt x="67" y="2"/>
                  </a:moveTo>
                  <a:cubicBezTo>
                    <a:pt x="39" y="2"/>
                    <a:pt x="18" y="11"/>
                    <a:pt x="17" y="11"/>
                  </a:cubicBezTo>
                  <a:cubicBezTo>
                    <a:pt x="14" y="12"/>
                    <a:pt x="14" y="12"/>
                    <a:pt x="14" y="12"/>
                  </a:cubicBezTo>
                  <a:cubicBezTo>
                    <a:pt x="15" y="29"/>
                    <a:pt x="15" y="29"/>
                    <a:pt x="15" y="29"/>
                  </a:cubicBezTo>
                  <a:cubicBezTo>
                    <a:pt x="6" y="31"/>
                    <a:pt x="0" y="34"/>
                    <a:pt x="1" y="38"/>
                  </a:cubicBezTo>
                  <a:cubicBezTo>
                    <a:pt x="1" y="63"/>
                    <a:pt x="2" y="212"/>
                    <a:pt x="2" y="212"/>
                  </a:cubicBezTo>
                  <a:cubicBezTo>
                    <a:pt x="130" y="211"/>
                    <a:pt x="130" y="211"/>
                    <a:pt x="130" y="211"/>
                  </a:cubicBezTo>
                  <a:cubicBezTo>
                    <a:pt x="134" y="215"/>
                    <a:pt x="141" y="217"/>
                    <a:pt x="148" y="217"/>
                  </a:cubicBezTo>
                  <a:cubicBezTo>
                    <a:pt x="155" y="217"/>
                    <a:pt x="162" y="214"/>
                    <a:pt x="166" y="211"/>
                  </a:cubicBezTo>
                  <a:cubicBezTo>
                    <a:pt x="291" y="209"/>
                    <a:pt x="291" y="209"/>
                    <a:pt x="291" y="209"/>
                  </a:cubicBezTo>
                  <a:cubicBezTo>
                    <a:pt x="291" y="209"/>
                    <a:pt x="290" y="44"/>
                    <a:pt x="289" y="36"/>
                  </a:cubicBezTo>
                  <a:cubicBezTo>
                    <a:pt x="289" y="32"/>
                    <a:pt x="285" y="29"/>
                    <a:pt x="278" y="28"/>
                  </a:cubicBezTo>
                  <a:cubicBezTo>
                    <a:pt x="278" y="10"/>
                    <a:pt x="278" y="10"/>
                    <a:pt x="278" y="10"/>
                  </a:cubicBezTo>
                  <a:cubicBezTo>
                    <a:pt x="275" y="9"/>
                    <a:pt x="275" y="9"/>
                    <a:pt x="275" y="9"/>
                  </a:cubicBezTo>
                  <a:cubicBezTo>
                    <a:pt x="275" y="9"/>
                    <a:pt x="253" y="0"/>
                    <a:pt x="224" y="0"/>
                  </a:cubicBezTo>
                  <a:cubicBezTo>
                    <a:pt x="194" y="1"/>
                    <a:pt x="168" y="10"/>
                    <a:pt x="146" y="29"/>
                  </a:cubicBezTo>
                  <a:cubicBezTo>
                    <a:pt x="125" y="11"/>
                    <a:pt x="98" y="2"/>
                    <a:pt x="67" y="2"/>
                  </a:cubicBezTo>
                  <a:close/>
                  <a:moveTo>
                    <a:pt x="62" y="180"/>
                  </a:moveTo>
                  <a:cubicBezTo>
                    <a:pt x="48" y="180"/>
                    <a:pt x="35" y="182"/>
                    <a:pt x="24" y="186"/>
                  </a:cubicBezTo>
                  <a:cubicBezTo>
                    <a:pt x="23" y="18"/>
                    <a:pt x="23" y="18"/>
                    <a:pt x="23" y="18"/>
                  </a:cubicBezTo>
                  <a:cubicBezTo>
                    <a:pt x="29" y="15"/>
                    <a:pt x="46" y="11"/>
                    <a:pt x="68" y="10"/>
                  </a:cubicBezTo>
                  <a:cubicBezTo>
                    <a:pt x="96" y="10"/>
                    <a:pt x="120" y="18"/>
                    <a:pt x="140" y="35"/>
                  </a:cubicBezTo>
                  <a:cubicBezTo>
                    <a:pt x="141" y="136"/>
                    <a:pt x="141" y="136"/>
                    <a:pt x="141" y="136"/>
                  </a:cubicBezTo>
                  <a:cubicBezTo>
                    <a:pt x="145" y="130"/>
                    <a:pt x="145" y="130"/>
                    <a:pt x="145" y="130"/>
                  </a:cubicBezTo>
                  <a:cubicBezTo>
                    <a:pt x="146" y="197"/>
                    <a:pt x="146" y="197"/>
                    <a:pt x="146" y="197"/>
                  </a:cubicBezTo>
                  <a:cubicBezTo>
                    <a:pt x="136" y="193"/>
                    <a:pt x="99" y="179"/>
                    <a:pt x="62" y="180"/>
                  </a:cubicBezTo>
                  <a:close/>
                  <a:moveTo>
                    <a:pt x="152" y="35"/>
                  </a:moveTo>
                  <a:cubicBezTo>
                    <a:pt x="172" y="18"/>
                    <a:pt x="196" y="9"/>
                    <a:pt x="224" y="9"/>
                  </a:cubicBezTo>
                  <a:cubicBezTo>
                    <a:pt x="246" y="9"/>
                    <a:pt x="263" y="14"/>
                    <a:pt x="270" y="15"/>
                  </a:cubicBezTo>
                  <a:cubicBezTo>
                    <a:pt x="271" y="184"/>
                    <a:pt x="271" y="184"/>
                    <a:pt x="271" y="184"/>
                  </a:cubicBezTo>
                  <a:cubicBezTo>
                    <a:pt x="259" y="180"/>
                    <a:pt x="246" y="177"/>
                    <a:pt x="231" y="177"/>
                  </a:cubicBezTo>
                  <a:cubicBezTo>
                    <a:pt x="194" y="178"/>
                    <a:pt x="159" y="193"/>
                    <a:pt x="149" y="197"/>
                  </a:cubicBezTo>
                  <a:cubicBezTo>
                    <a:pt x="148" y="130"/>
                    <a:pt x="148" y="130"/>
                    <a:pt x="148" y="130"/>
                  </a:cubicBezTo>
                  <a:cubicBezTo>
                    <a:pt x="153" y="135"/>
                    <a:pt x="153" y="135"/>
                    <a:pt x="153" y="135"/>
                  </a:cubicBezTo>
                  <a:lnTo>
                    <a:pt x="152" y="35"/>
                  </a:lnTo>
                  <a:close/>
                </a:path>
              </a:pathLst>
            </a:custGeom>
            <a:solidFill>
              <a:srgbClr val="0C8397"/>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19" name="Freeform 18"/>
            <p:cNvSpPr>
              <a:spLocks noEditPoints="1"/>
            </p:cNvSpPr>
            <p:nvPr/>
          </p:nvSpPr>
          <p:spPr bwMode="auto">
            <a:xfrm>
              <a:off x="7890426" y="3331356"/>
              <a:ext cx="556917" cy="502114"/>
            </a:xfrm>
            <a:custGeom>
              <a:avLst/>
              <a:gdLst>
                <a:gd name="T0" fmla="*/ 672 w 752"/>
                <a:gd name="T1" fmla="*/ 71 h 678"/>
                <a:gd name="T2" fmla="*/ 669 w 752"/>
                <a:gd name="T3" fmla="*/ 662 h 678"/>
                <a:gd name="T4" fmla="*/ 691 w 752"/>
                <a:gd name="T5" fmla="*/ 54 h 678"/>
                <a:gd name="T6" fmla="*/ 80 w 752"/>
                <a:gd name="T7" fmla="*/ 648 h 678"/>
                <a:gd name="T8" fmla="*/ 135 w 752"/>
                <a:gd name="T9" fmla="*/ 634 h 678"/>
                <a:gd name="T10" fmla="*/ 128 w 752"/>
                <a:gd name="T11" fmla="*/ 603 h 678"/>
                <a:gd name="T12" fmla="*/ 175 w 752"/>
                <a:gd name="T13" fmla="*/ 619 h 678"/>
                <a:gd name="T14" fmla="*/ 158 w 752"/>
                <a:gd name="T15" fmla="*/ 577 h 678"/>
                <a:gd name="T16" fmla="*/ 192 w 752"/>
                <a:gd name="T17" fmla="*/ 589 h 678"/>
                <a:gd name="T18" fmla="*/ 182 w 752"/>
                <a:gd name="T19" fmla="*/ 555 h 678"/>
                <a:gd name="T20" fmla="*/ 229 w 752"/>
                <a:gd name="T21" fmla="*/ 570 h 678"/>
                <a:gd name="T22" fmla="*/ 213 w 752"/>
                <a:gd name="T23" fmla="*/ 527 h 678"/>
                <a:gd name="T24" fmla="*/ 246 w 752"/>
                <a:gd name="T25" fmla="*/ 537 h 678"/>
                <a:gd name="T26" fmla="*/ 236 w 752"/>
                <a:gd name="T27" fmla="*/ 506 h 678"/>
                <a:gd name="T28" fmla="*/ 284 w 752"/>
                <a:gd name="T29" fmla="*/ 522 h 678"/>
                <a:gd name="T30" fmla="*/ 265 w 752"/>
                <a:gd name="T31" fmla="*/ 480 h 678"/>
                <a:gd name="T32" fmla="*/ 298 w 752"/>
                <a:gd name="T33" fmla="*/ 489 h 678"/>
                <a:gd name="T34" fmla="*/ 291 w 752"/>
                <a:gd name="T35" fmla="*/ 456 h 678"/>
                <a:gd name="T36" fmla="*/ 338 w 752"/>
                <a:gd name="T37" fmla="*/ 473 h 678"/>
                <a:gd name="T38" fmla="*/ 319 w 752"/>
                <a:gd name="T39" fmla="*/ 430 h 678"/>
                <a:gd name="T40" fmla="*/ 352 w 752"/>
                <a:gd name="T41" fmla="*/ 440 h 678"/>
                <a:gd name="T42" fmla="*/ 343 w 752"/>
                <a:gd name="T43" fmla="*/ 407 h 678"/>
                <a:gd name="T44" fmla="*/ 362 w 752"/>
                <a:gd name="T45" fmla="*/ 392 h 678"/>
                <a:gd name="T46" fmla="*/ 393 w 752"/>
                <a:gd name="T47" fmla="*/ 409 h 678"/>
                <a:gd name="T48" fmla="*/ 381 w 752"/>
                <a:gd name="T49" fmla="*/ 373 h 678"/>
                <a:gd name="T50" fmla="*/ 407 w 752"/>
                <a:gd name="T51" fmla="*/ 376 h 678"/>
                <a:gd name="T52" fmla="*/ 404 w 752"/>
                <a:gd name="T53" fmla="*/ 350 h 678"/>
                <a:gd name="T54" fmla="*/ 445 w 752"/>
                <a:gd name="T55" fmla="*/ 359 h 678"/>
                <a:gd name="T56" fmla="*/ 435 w 752"/>
                <a:gd name="T57" fmla="*/ 324 h 678"/>
                <a:gd name="T58" fmla="*/ 461 w 752"/>
                <a:gd name="T59" fmla="*/ 326 h 678"/>
                <a:gd name="T60" fmla="*/ 459 w 752"/>
                <a:gd name="T61" fmla="*/ 300 h 678"/>
                <a:gd name="T62" fmla="*/ 501 w 752"/>
                <a:gd name="T63" fmla="*/ 314 h 678"/>
                <a:gd name="T64" fmla="*/ 490 w 752"/>
                <a:gd name="T65" fmla="*/ 274 h 678"/>
                <a:gd name="T66" fmla="*/ 518 w 752"/>
                <a:gd name="T67" fmla="*/ 281 h 678"/>
                <a:gd name="T68" fmla="*/ 513 w 752"/>
                <a:gd name="T69" fmla="*/ 253 h 678"/>
                <a:gd name="T70" fmla="*/ 556 w 752"/>
                <a:gd name="T71" fmla="*/ 265 h 678"/>
                <a:gd name="T72" fmla="*/ 542 w 752"/>
                <a:gd name="T73" fmla="*/ 224 h 678"/>
                <a:gd name="T74" fmla="*/ 570 w 752"/>
                <a:gd name="T75" fmla="*/ 232 h 678"/>
                <a:gd name="T76" fmla="*/ 568 w 752"/>
                <a:gd name="T77" fmla="*/ 203 h 678"/>
                <a:gd name="T78" fmla="*/ 610 w 752"/>
                <a:gd name="T79" fmla="*/ 217 h 678"/>
                <a:gd name="T80" fmla="*/ 596 w 752"/>
                <a:gd name="T81" fmla="*/ 177 h 678"/>
                <a:gd name="T82" fmla="*/ 624 w 752"/>
                <a:gd name="T83" fmla="*/ 184 h 678"/>
                <a:gd name="T84" fmla="*/ 620 w 752"/>
                <a:gd name="T85" fmla="*/ 153 h 678"/>
                <a:gd name="T86" fmla="*/ 662 w 752"/>
                <a:gd name="T87" fmla="*/ 168 h 678"/>
                <a:gd name="T88" fmla="*/ 648 w 752"/>
                <a:gd name="T89" fmla="*/ 127 h 678"/>
                <a:gd name="T90" fmla="*/ 679 w 752"/>
                <a:gd name="T91" fmla="*/ 135 h 678"/>
                <a:gd name="T92" fmla="*/ 674 w 752"/>
                <a:gd name="T93" fmla="*/ 106 h 678"/>
                <a:gd name="T94" fmla="*/ 643 w 752"/>
                <a:gd name="T95" fmla="*/ 636 h 678"/>
                <a:gd name="T96" fmla="*/ 601 w 752"/>
                <a:gd name="T97" fmla="*/ 276 h 678"/>
                <a:gd name="T98" fmla="*/ 565 w 752"/>
                <a:gd name="T99" fmla="*/ 558 h 678"/>
                <a:gd name="T100" fmla="*/ 359 w 752"/>
                <a:gd name="T101" fmla="*/ 532 h 678"/>
                <a:gd name="T102" fmla="*/ 542 w 752"/>
                <a:gd name="T103" fmla="*/ 52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2" h="678">
                  <a:moveTo>
                    <a:pt x="691" y="54"/>
                  </a:moveTo>
                  <a:lnTo>
                    <a:pt x="672" y="71"/>
                  </a:lnTo>
                  <a:lnTo>
                    <a:pt x="0" y="678"/>
                  </a:lnTo>
                  <a:lnTo>
                    <a:pt x="669" y="662"/>
                  </a:lnTo>
                  <a:lnTo>
                    <a:pt x="752" y="0"/>
                  </a:lnTo>
                  <a:lnTo>
                    <a:pt x="691" y="54"/>
                  </a:lnTo>
                  <a:close/>
                  <a:moveTo>
                    <a:pt x="643" y="636"/>
                  </a:moveTo>
                  <a:lnTo>
                    <a:pt x="80" y="648"/>
                  </a:lnTo>
                  <a:lnTo>
                    <a:pt x="116" y="615"/>
                  </a:lnTo>
                  <a:lnTo>
                    <a:pt x="135" y="634"/>
                  </a:lnTo>
                  <a:lnTo>
                    <a:pt x="147" y="622"/>
                  </a:lnTo>
                  <a:lnTo>
                    <a:pt x="128" y="603"/>
                  </a:lnTo>
                  <a:lnTo>
                    <a:pt x="147" y="586"/>
                  </a:lnTo>
                  <a:lnTo>
                    <a:pt x="175" y="619"/>
                  </a:lnTo>
                  <a:lnTo>
                    <a:pt x="187" y="610"/>
                  </a:lnTo>
                  <a:lnTo>
                    <a:pt x="158" y="577"/>
                  </a:lnTo>
                  <a:lnTo>
                    <a:pt x="170" y="565"/>
                  </a:lnTo>
                  <a:lnTo>
                    <a:pt x="192" y="589"/>
                  </a:lnTo>
                  <a:lnTo>
                    <a:pt x="203" y="577"/>
                  </a:lnTo>
                  <a:lnTo>
                    <a:pt x="182" y="555"/>
                  </a:lnTo>
                  <a:lnTo>
                    <a:pt x="201" y="539"/>
                  </a:lnTo>
                  <a:lnTo>
                    <a:pt x="229" y="570"/>
                  </a:lnTo>
                  <a:lnTo>
                    <a:pt x="241" y="560"/>
                  </a:lnTo>
                  <a:lnTo>
                    <a:pt x="213" y="527"/>
                  </a:lnTo>
                  <a:lnTo>
                    <a:pt x="225" y="515"/>
                  </a:lnTo>
                  <a:lnTo>
                    <a:pt x="246" y="537"/>
                  </a:lnTo>
                  <a:lnTo>
                    <a:pt x="258" y="527"/>
                  </a:lnTo>
                  <a:lnTo>
                    <a:pt x="236" y="506"/>
                  </a:lnTo>
                  <a:lnTo>
                    <a:pt x="253" y="489"/>
                  </a:lnTo>
                  <a:lnTo>
                    <a:pt x="284" y="522"/>
                  </a:lnTo>
                  <a:lnTo>
                    <a:pt x="296" y="511"/>
                  </a:lnTo>
                  <a:lnTo>
                    <a:pt x="265" y="480"/>
                  </a:lnTo>
                  <a:lnTo>
                    <a:pt x="279" y="468"/>
                  </a:lnTo>
                  <a:lnTo>
                    <a:pt x="298" y="489"/>
                  </a:lnTo>
                  <a:lnTo>
                    <a:pt x="310" y="477"/>
                  </a:lnTo>
                  <a:lnTo>
                    <a:pt x="291" y="456"/>
                  </a:lnTo>
                  <a:lnTo>
                    <a:pt x="307" y="442"/>
                  </a:lnTo>
                  <a:lnTo>
                    <a:pt x="338" y="473"/>
                  </a:lnTo>
                  <a:lnTo>
                    <a:pt x="350" y="461"/>
                  </a:lnTo>
                  <a:lnTo>
                    <a:pt x="319" y="430"/>
                  </a:lnTo>
                  <a:lnTo>
                    <a:pt x="333" y="418"/>
                  </a:lnTo>
                  <a:lnTo>
                    <a:pt x="352" y="440"/>
                  </a:lnTo>
                  <a:lnTo>
                    <a:pt x="364" y="430"/>
                  </a:lnTo>
                  <a:lnTo>
                    <a:pt x="343" y="407"/>
                  </a:lnTo>
                  <a:lnTo>
                    <a:pt x="359" y="392"/>
                  </a:lnTo>
                  <a:lnTo>
                    <a:pt x="362" y="392"/>
                  </a:lnTo>
                  <a:lnTo>
                    <a:pt x="369" y="385"/>
                  </a:lnTo>
                  <a:lnTo>
                    <a:pt x="393" y="409"/>
                  </a:lnTo>
                  <a:lnTo>
                    <a:pt x="404" y="399"/>
                  </a:lnTo>
                  <a:lnTo>
                    <a:pt x="381" y="373"/>
                  </a:lnTo>
                  <a:lnTo>
                    <a:pt x="393" y="362"/>
                  </a:lnTo>
                  <a:lnTo>
                    <a:pt x="407" y="376"/>
                  </a:lnTo>
                  <a:lnTo>
                    <a:pt x="419" y="366"/>
                  </a:lnTo>
                  <a:lnTo>
                    <a:pt x="404" y="350"/>
                  </a:lnTo>
                  <a:lnTo>
                    <a:pt x="423" y="336"/>
                  </a:lnTo>
                  <a:lnTo>
                    <a:pt x="445" y="359"/>
                  </a:lnTo>
                  <a:lnTo>
                    <a:pt x="456" y="350"/>
                  </a:lnTo>
                  <a:lnTo>
                    <a:pt x="435" y="324"/>
                  </a:lnTo>
                  <a:lnTo>
                    <a:pt x="447" y="312"/>
                  </a:lnTo>
                  <a:lnTo>
                    <a:pt x="461" y="326"/>
                  </a:lnTo>
                  <a:lnTo>
                    <a:pt x="473" y="317"/>
                  </a:lnTo>
                  <a:lnTo>
                    <a:pt x="459" y="300"/>
                  </a:lnTo>
                  <a:lnTo>
                    <a:pt x="475" y="286"/>
                  </a:lnTo>
                  <a:lnTo>
                    <a:pt x="501" y="314"/>
                  </a:lnTo>
                  <a:lnTo>
                    <a:pt x="513" y="302"/>
                  </a:lnTo>
                  <a:lnTo>
                    <a:pt x="490" y="274"/>
                  </a:lnTo>
                  <a:lnTo>
                    <a:pt x="501" y="262"/>
                  </a:lnTo>
                  <a:lnTo>
                    <a:pt x="518" y="281"/>
                  </a:lnTo>
                  <a:lnTo>
                    <a:pt x="530" y="269"/>
                  </a:lnTo>
                  <a:lnTo>
                    <a:pt x="513" y="253"/>
                  </a:lnTo>
                  <a:lnTo>
                    <a:pt x="530" y="236"/>
                  </a:lnTo>
                  <a:lnTo>
                    <a:pt x="556" y="265"/>
                  </a:lnTo>
                  <a:lnTo>
                    <a:pt x="568" y="253"/>
                  </a:lnTo>
                  <a:lnTo>
                    <a:pt x="542" y="224"/>
                  </a:lnTo>
                  <a:lnTo>
                    <a:pt x="556" y="213"/>
                  </a:lnTo>
                  <a:lnTo>
                    <a:pt x="570" y="232"/>
                  </a:lnTo>
                  <a:lnTo>
                    <a:pt x="584" y="220"/>
                  </a:lnTo>
                  <a:lnTo>
                    <a:pt x="568" y="203"/>
                  </a:lnTo>
                  <a:lnTo>
                    <a:pt x="582" y="187"/>
                  </a:lnTo>
                  <a:lnTo>
                    <a:pt x="610" y="217"/>
                  </a:lnTo>
                  <a:lnTo>
                    <a:pt x="620" y="206"/>
                  </a:lnTo>
                  <a:lnTo>
                    <a:pt x="596" y="177"/>
                  </a:lnTo>
                  <a:lnTo>
                    <a:pt x="608" y="165"/>
                  </a:lnTo>
                  <a:lnTo>
                    <a:pt x="624" y="184"/>
                  </a:lnTo>
                  <a:lnTo>
                    <a:pt x="636" y="172"/>
                  </a:lnTo>
                  <a:lnTo>
                    <a:pt x="620" y="153"/>
                  </a:lnTo>
                  <a:lnTo>
                    <a:pt x="639" y="139"/>
                  </a:lnTo>
                  <a:lnTo>
                    <a:pt x="662" y="168"/>
                  </a:lnTo>
                  <a:lnTo>
                    <a:pt x="674" y="156"/>
                  </a:lnTo>
                  <a:lnTo>
                    <a:pt x="648" y="127"/>
                  </a:lnTo>
                  <a:lnTo>
                    <a:pt x="662" y="116"/>
                  </a:lnTo>
                  <a:lnTo>
                    <a:pt x="679" y="135"/>
                  </a:lnTo>
                  <a:lnTo>
                    <a:pt x="691" y="123"/>
                  </a:lnTo>
                  <a:lnTo>
                    <a:pt x="674" y="106"/>
                  </a:lnTo>
                  <a:lnTo>
                    <a:pt x="712" y="71"/>
                  </a:lnTo>
                  <a:lnTo>
                    <a:pt x="643" y="636"/>
                  </a:lnTo>
                  <a:close/>
                  <a:moveTo>
                    <a:pt x="565" y="558"/>
                  </a:moveTo>
                  <a:lnTo>
                    <a:pt x="601" y="276"/>
                  </a:lnTo>
                  <a:lnTo>
                    <a:pt x="281" y="563"/>
                  </a:lnTo>
                  <a:lnTo>
                    <a:pt x="565" y="558"/>
                  </a:lnTo>
                  <a:close/>
                  <a:moveTo>
                    <a:pt x="542" y="529"/>
                  </a:moveTo>
                  <a:lnTo>
                    <a:pt x="359" y="532"/>
                  </a:lnTo>
                  <a:lnTo>
                    <a:pt x="563" y="347"/>
                  </a:lnTo>
                  <a:lnTo>
                    <a:pt x="542" y="529"/>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0" name="Freeform 19"/>
            <p:cNvSpPr>
              <a:spLocks noEditPoints="1"/>
            </p:cNvSpPr>
            <p:nvPr/>
          </p:nvSpPr>
          <p:spPr bwMode="auto">
            <a:xfrm>
              <a:off x="7935602" y="4523691"/>
              <a:ext cx="466566" cy="464344"/>
            </a:xfrm>
            <a:custGeom>
              <a:avLst/>
              <a:gdLst>
                <a:gd name="T0" fmla="*/ 133 w 266"/>
                <a:gd name="T1" fmla="*/ 0 h 265"/>
                <a:gd name="T2" fmla="*/ 0 w 266"/>
                <a:gd name="T3" fmla="*/ 132 h 265"/>
                <a:gd name="T4" fmla="*/ 133 w 266"/>
                <a:gd name="T5" fmla="*/ 265 h 265"/>
                <a:gd name="T6" fmla="*/ 266 w 266"/>
                <a:gd name="T7" fmla="*/ 132 h 265"/>
                <a:gd name="T8" fmla="*/ 133 w 266"/>
                <a:gd name="T9" fmla="*/ 0 h 265"/>
                <a:gd name="T10" fmla="*/ 221 w 266"/>
                <a:gd name="T11" fmla="*/ 51 h 265"/>
                <a:gd name="T12" fmla="*/ 148 w 266"/>
                <a:gd name="T13" fmla="*/ 94 h 265"/>
                <a:gd name="T14" fmla="*/ 167 w 266"/>
                <a:gd name="T15" fmla="*/ 17 h 265"/>
                <a:gd name="T16" fmla="*/ 221 w 266"/>
                <a:gd name="T17" fmla="*/ 51 h 265"/>
                <a:gd name="T18" fmla="*/ 133 w 266"/>
                <a:gd name="T19" fmla="*/ 12 h 265"/>
                <a:gd name="T20" fmla="*/ 156 w 266"/>
                <a:gd name="T21" fmla="*/ 14 h 265"/>
                <a:gd name="T22" fmla="*/ 140 w 266"/>
                <a:gd name="T23" fmla="*/ 100 h 265"/>
                <a:gd name="T24" fmla="*/ 118 w 266"/>
                <a:gd name="T25" fmla="*/ 119 h 265"/>
                <a:gd name="T26" fmla="*/ 112 w 266"/>
                <a:gd name="T27" fmla="*/ 124 h 265"/>
                <a:gd name="T28" fmla="*/ 58 w 266"/>
                <a:gd name="T29" fmla="*/ 38 h 265"/>
                <a:gd name="T30" fmla="*/ 133 w 266"/>
                <a:gd name="T31" fmla="*/ 12 h 265"/>
                <a:gd name="T32" fmla="*/ 13 w 266"/>
                <a:gd name="T33" fmla="*/ 132 h 265"/>
                <a:gd name="T34" fmla="*/ 51 w 266"/>
                <a:gd name="T35" fmla="*/ 45 h 265"/>
                <a:gd name="T36" fmla="*/ 105 w 266"/>
                <a:gd name="T37" fmla="*/ 131 h 265"/>
                <a:gd name="T38" fmla="*/ 85 w 266"/>
                <a:gd name="T39" fmla="*/ 150 h 265"/>
                <a:gd name="T40" fmla="*/ 13 w 266"/>
                <a:gd name="T41" fmla="*/ 135 h 265"/>
                <a:gd name="T42" fmla="*/ 13 w 266"/>
                <a:gd name="T43" fmla="*/ 132 h 265"/>
                <a:gd name="T44" fmla="*/ 37 w 266"/>
                <a:gd name="T45" fmla="*/ 204 h 265"/>
                <a:gd name="T46" fmla="*/ 14 w 266"/>
                <a:gd name="T47" fmla="*/ 145 h 265"/>
                <a:gd name="T48" fmla="*/ 79 w 266"/>
                <a:gd name="T49" fmla="*/ 157 h 265"/>
                <a:gd name="T50" fmla="*/ 37 w 266"/>
                <a:gd name="T51" fmla="*/ 204 h 265"/>
                <a:gd name="T52" fmla="*/ 96 w 266"/>
                <a:gd name="T53" fmla="*/ 246 h 265"/>
                <a:gd name="T54" fmla="*/ 43 w 266"/>
                <a:gd name="T55" fmla="*/ 211 h 265"/>
                <a:gd name="T56" fmla="*/ 84 w 266"/>
                <a:gd name="T57" fmla="*/ 165 h 265"/>
                <a:gd name="T58" fmla="*/ 96 w 266"/>
                <a:gd name="T59" fmla="*/ 246 h 265"/>
                <a:gd name="T60" fmla="*/ 133 w 266"/>
                <a:gd name="T61" fmla="*/ 252 h 265"/>
                <a:gd name="T62" fmla="*/ 105 w 266"/>
                <a:gd name="T63" fmla="*/ 249 h 265"/>
                <a:gd name="T64" fmla="*/ 91 w 266"/>
                <a:gd name="T65" fmla="*/ 158 h 265"/>
                <a:gd name="T66" fmla="*/ 111 w 266"/>
                <a:gd name="T67" fmla="*/ 138 h 265"/>
                <a:gd name="T68" fmla="*/ 119 w 266"/>
                <a:gd name="T69" fmla="*/ 147 h 265"/>
                <a:gd name="T70" fmla="*/ 204 w 266"/>
                <a:gd name="T71" fmla="*/ 229 h 265"/>
                <a:gd name="T72" fmla="*/ 133 w 266"/>
                <a:gd name="T73" fmla="*/ 252 h 265"/>
                <a:gd name="T74" fmla="*/ 253 w 266"/>
                <a:gd name="T75" fmla="*/ 132 h 265"/>
                <a:gd name="T76" fmla="*/ 212 w 266"/>
                <a:gd name="T77" fmla="*/ 223 h 265"/>
                <a:gd name="T78" fmla="*/ 126 w 266"/>
                <a:gd name="T79" fmla="*/ 141 h 265"/>
                <a:gd name="T80" fmla="*/ 118 w 266"/>
                <a:gd name="T81" fmla="*/ 132 h 265"/>
                <a:gd name="T82" fmla="*/ 124 w 266"/>
                <a:gd name="T83" fmla="*/ 127 h 265"/>
                <a:gd name="T84" fmla="*/ 146 w 266"/>
                <a:gd name="T85" fmla="*/ 108 h 265"/>
                <a:gd name="T86" fmla="*/ 218 w 266"/>
                <a:gd name="T87" fmla="*/ 131 h 265"/>
                <a:gd name="T88" fmla="*/ 252 w 266"/>
                <a:gd name="T89" fmla="*/ 129 h 265"/>
                <a:gd name="T90" fmla="*/ 253 w 266"/>
                <a:gd name="T91" fmla="*/ 132 h 265"/>
                <a:gd name="T92" fmla="*/ 252 w 266"/>
                <a:gd name="T93" fmla="*/ 119 h 265"/>
                <a:gd name="T94" fmla="*/ 154 w 266"/>
                <a:gd name="T95" fmla="*/ 102 h 265"/>
                <a:gd name="T96" fmla="*/ 227 w 266"/>
                <a:gd name="T97" fmla="*/ 58 h 265"/>
                <a:gd name="T98" fmla="*/ 252 w 266"/>
                <a:gd name="T99"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65">
                  <a:moveTo>
                    <a:pt x="133" y="0"/>
                  </a:moveTo>
                  <a:cubicBezTo>
                    <a:pt x="60" y="0"/>
                    <a:pt x="0" y="59"/>
                    <a:pt x="0" y="132"/>
                  </a:cubicBezTo>
                  <a:cubicBezTo>
                    <a:pt x="0" y="205"/>
                    <a:pt x="60" y="265"/>
                    <a:pt x="133" y="265"/>
                  </a:cubicBezTo>
                  <a:cubicBezTo>
                    <a:pt x="206" y="265"/>
                    <a:pt x="266" y="205"/>
                    <a:pt x="266" y="132"/>
                  </a:cubicBezTo>
                  <a:cubicBezTo>
                    <a:pt x="266" y="59"/>
                    <a:pt x="206" y="0"/>
                    <a:pt x="133" y="0"/>
                  </a:cubicBezTo>
                  <a:close/>
                  <a:moveTo>
                    <a:pt x="221" y="51"/>
                  </a:moveTo>
                  <a:cubicBezTo>
                    <a:pt x="208" y="57"/>
                    <a:pt x="179" y="71"/>
                    <a:pt x="148" y="94"/>
                  </a:cubicBezTo>
                  <a:cubicBezTo>
                    <a:pt x="129" y="66"/>
                    <a:pt x="157" y="28"/>
                    <a:pt x="167" y="17"/>
                  </a:cubicBezTo>
                  <a:cubicBezTo>
                    <a:pt x="188" y="23"/>
                    <a:pt x="206" y="35"/>
                    <a:pt x="221" y="51"/>
                  </a:cubicBezTo>
                  <a:close/>
                  <a:moveTo>
                    <a:pt x="133" y="12"/>
                  </a:moveTo>
                  <a:cubicBezTo>
                    <a:pt x="141" y="12"/>
                    <a:pt x="148" y="13"/>
                    <a:pt x="156" y="14"/>
                  </a:cubicBezTo>
                  <a:cubicBezTo>
                    <a:pt x="144" y="30"/>
                    <a:pt x="118" y="69"/>
                    <a:pt x="140" y="100"/>
                  </a:cubicBezTo>
                  <a:cubicBezTo>
                    <a:pt x="132" y="106"/>
                    <a:pt x="125" y="113"/>
                    <a:pt x="118" y="119"/>
                  </a:cubicBezTo>
                  <a:cubicBezTo>
                    <a:pt x="116" y="121"/>
                    <a:pt x="114" y="123"/>
                    <a:pt x="112" y="124"/>
                  </a:cubicBezTo>
                  <a:cubicBezTo>
                    <a:pt x="82" y="87"/>
                    <a:pt x="64" y="51"/>
                    <a:pt x="58" y="38"/>
                  </a:cubicBezTo>
                  <a:cubicBezTo>
                    <a:pt x="79" y="22"/>
                    <a:pt x="105" y="12"/>
                    <a:pt x="133" y="12"/>
                  </a:cubicBezTo>
                  <a:close/>
                  <a:moveTo>
                    <a:pt x="13" y="132"/>
                  </a:moveTo>
                  <a:cubicBezTo>
                    <a:pt x="13" y="98"/>
                    <a:pt x="27" y="67"/>
                    <a:pt x="51" y="45"/>
                  </a:cubicBezTo>
                  <a:cubicBezTo>
                    <a:pt x="58" y="60"/>
                    <a:pt x="76" y="95"/>
                    <a:pt x="105" y="131"/>
                  </a:cubicBezTo>
                  <a:cubicBezTo>
                    <a:pt x="98" y="138"/>
                    <a:pt x="91" y="144"/>
                    <a:pt x="85" y="150"/>
                  </a:cubicBezTo>
                  <a:cubicBezTo>
                    <a:pt x="61" y="124"/>
                    <a:pt x="28" y="130"/>
                    <a:pt x="13" y="135"/>
                  </a:cubicBezTo>
                  <a:cubicBezTo>
                    <a:pt x="13" y="134"/>
                    <a:pt x="13" y="134"/>
                    <a:pt x="13" y="132"/>
                  </a:cubicBezTo>
                  <a:close/>
                  <a:moveTo>
                    <a:pt x="37" y="204"/>
                  </a:moveTo>
                  <a:cubicBezTo>
                    <a:pt x="24" y="187"/>
                    <a:pt x="16" y="167"/>
                    <a:pt x="14" y="145"/>
                  </a:cubicBezTo>
                  <a:cubicBezTo>
                    <a:pt x="26" y="141"/>
                    <a:pt x="56" y="133"/>
                    <a:pt x="79" y="157"/>
                  </a:cubicBezTo>
                  <a:cubicBezTo>
                    <a:pt x="58" y="178"/>
                    <a:pt x="44" y="195"/>
                    <a:pt x="37" y="204"/>
                  </a:cubicBezTo>
                  <a:close/>
                  <a:moveTo>
                    <a:pt x="96" y="246"/>
                  </a:moveTo>
                  <a:cubicBezTo>
                    <a:pt x="75" y="240"/>
                    <a:pt x="57" y="227"/>
                    <a:pt x="43" y="211"/>
                  </a:cubicBezTo>
                  <a:cubicBezTo>
                    <a:pt x="49" y="203"/>
                    <a:pt x="64" y="186"/>
                    <a:pt x="84" y="165"/>
                  </a:cubicBezTo>
                  <a:cubicBezTo>
                    <a:pt x="104" y="193"/>
                    <a:pt x="99" y="231"/>
                    <a:pt x="96" y="246"/>
                  </a:cubicBezTo>
                  <a:close/>
                  <a:moveTo>
                    <a:pt x="133" y="252"/>
                  </a:moveTo>
                  <a:cubicBezTo>
                    <a:pt x="123" y="252"/>
                    <a:pt x="114" y="251"/>
                    <a:pt x="105" y="249"/>
                  </a:cubicBezTo>
                  <a:cubicBezTo>
                    <a:pt x="109" y="232"/>
                    <a:pt x="115" y="190"/>
                    <a:pt x="91" y="158"/>
                  </a:cubicBezTo>
                  <a:cubicBezTo>
                    <a:pt x="98" y="152"/>
                    <a:pt x="104" y="145"/>
                    <a:pt x="111" y="138"/>
                  </a:cubicBezTo>
                  <a:cubicBezTo>
                    <a:pt x="114" y="141"/>
                    <a:pt x="116" y="144"/>
                    <a:pt x="119" y="147"/>
                  </a:cubicBezTo>
                  <a:cubicBezTo>
                    <a:pt x="156" y="188"/>
                    <a:pt x="190" y="217"/>
                    <a:pt x="204" y="229"/>
                  </a:cubicBezTo>
                  <a:cubicBezTo>
                    <a:pt x="184" y="243"/>
                    <a:pt x="160" y="252"/>
                    <a:pt x="133" y="252"/>
                  </a:cubicBezTo>
                  <a:close/>
                  <a:moveTo>
                    <a:pt x="253" y="132"/>
                  </a:moveTo>
                  <a:cubicBezTo>
                    <a:pt x="253" y="168"/>
                    <a:pt x="237" y="201"/>
                    <a:pt x="212" y="223"/>
                  </a:cubicBezTo>
                  <a:cubicBezTo>
                    <a:pt x="199" y="212"/>
                    <a:pt x="164" y="182"/>
                    <a:pt x="126" y="141"/>
                  </a:cubicBezTo>
                  <a:cubicBezTo>
                    <a:pt x="123" y="138"/>
                    <a:pt x="121" y="135"/>
                    <a:pt x="118" y="132"/>
                  </a:cubicBezTo>
                  <a:cubicBezTo>
                    <a:pt x="120" y="130"/>
                    <a:pt x="122" y="128"/>
                    <a:pt x="124" y="127"/>
                  </a:cubicBezTo>
                  <a:cubicBezTo>
                    <a:pt x="131" y="120"/>
                    <a:pt x="139" y="114"/>
                    <a:pt x="146" y="108"/>
                  </a:cubicBezTo>
                  <a:cubicBezTo>
                    <a:pt x="165" y="127"/>
                    <a:pt x="194" y="131"/>
                    <a:pt x="218" y="131"/>
                  </a:cubicBezTo>
                  <a:cubicBezTo>
                    <a:pt x="232" y="131"/>
                    <a:pt x="245" y="130"/>
                    <a:pt x="252" y="129"/>
                  </a:cubicBezTo>
                  <a:cubicBezTo>
                    <a:pt x="252" y="130"/>
                    <a:pt x="253" y="131"/>
                    <a:pt x="253" y="132"/>
                  </a:cubicBezTo>
                  <a:close/>
                  <a:moveTo>
                    <a:pt x="252" y="119"/>
                  </a:moveTo>
                  <a:cubicBezTo>
                    <a:pt x="234" y="122"/>
                    <a:pt x="180" y="128"/>
                    <a:pt x="154" y="102"/>
                  </a:cubicBezTo>
                  <a:cubicBezTo>
                    <a:pt x="186" y="78"/>
                    <a:pt x="216" y="63"/>
                    <a:pt x="227" y="58"/>
                  </a:cubicBezTo>
                  <a:cubicBezTo>
                    <a:pt x="241" y="76"/>
                    <a:pt x="250" y="96"/>
                    <a:pt x="252" y="119"/>
                  </a:cubicBezTo>
                  <a:close/>
                </a:path>
              </a:pathLst>
            </a:custGeom>
            <a:solidFill>
              <a:srgbClr val="0C8397"/>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1" name="Freeform 20"/>
            <p:cNvSpPr>
              <a:spLocks noEditPoints="1"/>
            </p:cNvSpPr>
            <p:nvPr/>
          </p:nvSpPr>
          <p:spPr bwMode="auto">
            <a:xfrm>
              <a:off x="3825380" y="4903608"/>
              <a:ext cx="488783" cy="502854"/>
            </a:xfrm>
            <a:custGeom>
              <a:avLst/>
              <a:gdLst>
                <a:gd name="T0" fmla="*/ 107 w 279"/>
                <a:gd name="T1" fmla="*/ 16 h 287"/>
                <a:gd name="T2" fmla="*/ 105 w 279"/>
                <a:gd name="T3" fmla="*/ 34 h 287"/>
                <a:gd name="T4" fmla="*/ 105 w 279"/>
                <a:gd name="T5" fmla="*/ 35 h 287"/>
                <a:gd name="T6" fmla="*/ 89 w 279"/>
                <a:gd name="T7" fmla="*/ 202 h 287"/>
                <a:gd name="T8" fmla="*/ 57 w 279"/>
                <a:gd name="T9" fmla="*/ 186 h 287"/>
                <a:gd name="T10" fmla="*/ 3 w 279"/>
                <a:gd name="T11" fmla="*/ 231 h 287"/>
                <a:gd name="T12" fmla="*/ 47 w 279"/>
                <a:gd name="T13" fmla="*/ 285 h 287"/>
                <a:gd name="T14" fmla="*/ 100 w 279"/>
                <a:gd name="T15" fmla="*/ 247 h 287"/>
                <a:gd name="T16" fmla="*/ 101 w 279"/>
                <a:gd name="T17" fmla="*/ 247 h 287"/>
                <a:gd name="T18" fmla="*/ 117 w 279"/>
                <a:gd name="T19" fmla="*/ 73 h 287"/>
                <a:gd name="T20" fmla="*/ 257 w 279"/>
                <a:gd name="T21" fmla="*/ 61 h 287"/>
                <a:gd name="T22" fmla="*/ 246 w 279"/>
                <a:gd name="T23" fmla="*/ 184 h 287"/>
                <a:gd name="T24" fmla="*/ 213 w 279"/>
                <a:gd name="T25" fmla="*/ 168 h 287"/>
                <a:gd name="T26" fmla="*/ 159 w 279"/>
                <a:gd name="T27" fmla="*/ 213 h 287"/>
                <a:gd name="T28" fmla="*/ 204 w 279"/>
                <a:gd name="T29" fmla="*/ 267 h 287"/>
                <a:gd name="T30" fmla="*/ 257 w 279"/>
                <a:gd name="T31" fmla="*/ 229 h 287"/>
                <a:gd name="T32" fmla="*/ 258 w 279"/>
                <a:gd name="T33" fmla="*/ 229 h 287"/>
                <a:gd name="T34" fmla="*/ 275 w 279"/>
                <a:gd name="T35" fmla="*/ 34 h 287"/>
                <a:gd name="T36" fmla="*/ 276 w 279"/>
                <a:gd name="T37" fmla="*/ 34 h 287"/>
                <a:gd name="T38" fmla="*/ 279 w 279"/>
                <a:gd name="T39" fmla="*/ 0 h 287"/>
                <a:gd name="T40" fmla="*/ 107 w 279"/>
                <a:gd name="T41" fmla="*/ 16 h 287"/>
                <a:gd name="T42" fmla="*/ 258 w 279"/>
                <a:gd name="T43" fmla="*/ 52 h 287"/>
                <a:gd name="T44" fmla="*/ 118 w 279"/>
                <a:gd name="T45" fmla="*/ 64 h 287"/>
                <a:gd name="T46" fmla="*/ 120 w 279"/>
                <a:gd name="T47" fmla="*/ 48 h 287"/>
                <a:gd name="T48" fmla="*/ 260 w 279"/>
                <a:gd name="T49" fmla="*/ 35 h 287"/>
                <a:gd name="T50" fmla="*/ 258 w 279"/>
                <a:gd name="T51" fmla="*/ 5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87">
                  <a:moveTo>
                    <a:pt x="107" y="16"/>
                  </a:moveTo>
                  <a:cubicBezTo>
                    <a:pt x="105" y="34"/>
                    <a:pt x="105" y="34"/>
                    <a:pt x="105" y="34"/>
                  </a:cubicBezTo>
                  <a:cubicBezTo>
                    <a:pt x="105" y="35"/>
                    <a:pt x="105" y="35"/>
                    <a:pt x="105" y="35"/>
                  </a:cubicBezTo>
                  <a:cubicBezTo>
                    <a:pt x="89" y="202"/>
                    <a:pt x="89" y="202"/>
                    <a:pt x="89" y="202"/>
                  </a:cubicBezTo>
                  <a:cubicBezTo>
                    <a:pt x="81" y="193"/>
                    <a:pt x="70" y="187"/>
                    <a:pt x="57" y="186"/>
                  </a:cubicBezTo>
                  <a:cubicBezTo>
                    <a:pt x="29" y="183"/>
                    <a:pt x="5" y="203"/>
                    <a:pt x="3" y="231"/>
                  </a:cubicBezTo>
                  <a:cubicBezTo>
                    <a:pt x="0" y="258"/>
                    <a:pt x="20" y="282"/>
                    <a:pt x="47" y="285"/>
                  </a:cubicBezTo>
                  <a:cubicBezTo>
                    <a:pt x="72" y="287"/>
                    <a:pt x="95" y="270"/>
                    <a:pt x="100" y="247"/>
                  </a:cubicBezTo>
                  <a:cubicBezTo>
                    <a:pt x="101" y="247"/>
                    <a:pt x="101" y="247"/>
                    <a:pt x="101" y="247"/>
                  </a:cubicBezTo>
                  <a:cubicBezTo>
                    <a:pt x="117" y="73"/>
                    <a:pt x="117" y="73"/>
                    <a:pt x="117" y="73"/>
                  </a:cubicBezTo>
                  <a:cubicBezTo>
                    <a:pt x="257" y="61"/>
                    <a:pt x="257" y="61"/>
                    <a:pt x="257" y="61"/>
                  </a:cubicBezTo>
                  <a:cubicBezTo>
                    <a:pt x="246" y="184"/>
                    <a:pt x="246" y="184"/>
                    <a:pt x="246" y="184"/>
                  </a:cubicBezTo>
                  <a:cubicBezTo>
                    <a:pt x="238" y="175"/>
                    <a:pt x="226" y="169"/>
                    <a:pt x="213" y="168"/>
                  </a:cubicBezTo>
                  <a:cubicBezTo>
                    <a:pt x="186" y="165"/>
                    <a:pt x="161" y="186"/>
                    <a:pt x="159" y="213"/>
                  </a:cubicBezTo>
                  <a:cubicBezTo>
                    <a:pt x="156" y="240"/>
                    <a:pt x="177" y="265"/>
                    <a:pt x="204" y="267"/>
                  </a:cubicBezTo>
                  <a:cubicBezTo>
                    <a:pt x="229" y="269"/>
                    <a:pt x="251" y="253"/>
                    <a:pt x="257" y="229"/>
                  </a:cubicBezTo>
                  <a:cubicBezTo>
                    <a:pt x="258" y="229"/>
                    <a:pt x="258" y="229"/>
                    <a:pt x="258" y="229"/>
                  </a:cubicBezTo>
                  <a:cubicBezTo>
                    <a:pt x="275" y="34"/>
                    <a:pt x="275" y="34"/>
                    <a:pt x="275" y="34"/>
                  </a:cubicBezTo>
                  <a:cubicBezTo>
                    <a:pt x="276" y="34"/>
                    <a:pt x="276" y="34"/>
                    <a:pt x="276" y="34"/>
                  </a:cubicBezTo>
                  <a:cubicBezTo>
                    <a:pt x="279" y="0"/>
                    <a:pt x="279" y="0"/>
                    <a:pt x="279" y="0"/>
                  </a:cubicBezTo>
                  <a:lnTo>
                    <a:pt x="107" y="16"/>
                  </a:lnTo>
                  <a:close/>
                  <a:moveTo>
                    <a:pt x="258" y="52"/>
                  </a:moveTo>
                  <a:cubicBezTo>
                    <a:pt x="118" y="64"/>
                    <a:pt x="118" y="64"/>
                    <a:pt x="118" y="64"/>
                  </a:cubicBezTo>
                  <a:cubicBezTo>
                    <a:pt x="120" y="48"/>
                    <a:pt x="120" y="48"/>
                    <a:pt x="120" y="48"/>
                  </a:cubicBezTo>
                  <a:cubicBezTo>
                    <a:pt x="260" y="35"/>
                    <a:pt x="260" y="35"/>
                    <a:pt x="260" y="35"/>
                  </a:cubicBezTo>
                  <a:lnTo>
                    <a:pt x="258" y="52"/>
                  </a:lnTo>
                  <a:close/>
                </a:path>
              </a:pathLst>
            </a:custGeom>
            <a:solidFill>
              <a:srgbClr val="0C8397"/>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2" name="Freeform 21"/>
            <p:cNvSpPr>
              <a:spLocks noEditPoints="1"/>
            </p:cNvSpPr>
            <p:nvPr/>
          </p:nvSpPr>
          <p:spPr bwMode="auto">
            <a:xfrm>
              <a:off x="3716515" y="3660174"/>
              <a:ext cx="682815" cy="542845"/>
            </a:xfrm>
            <a:custGeom>
              <a:avLst/>
              <a:gdLst>
                <a:gd name="T0" fmla="*/ 390 w 390"/>
                <a:gd name="T1" fmla="*/ 266 h 310"/>
                <a:gd name="T2" fmla="*/ 280 w 390"/>
                <a:gd name="T3" fmla="*/ 195 h 310"/>
                <a:gd name="T4" fmla="*/ 289 w 390"/>
                <a:gd name="T5" fmla="*/ 181 h 310"/>
                <a:gd name="T6" fmla="*/ 266 w 390"/>
                <a:gd name="T7" fmla="*/ 167 h 310"/>
                <a:gd name="T8" fmla="*/ 262 w 390"/>
                <a:gd name="T9" fmla="*/ 104 h 310"/>
                <a:gd name="T10" fmla="*/ 104 w 390"/>
                <a:gd name="T11" fmla="*/ 21 h 310"/>
                <a:gd name="T12" fmla="*/ 21 w 390"/>
                <a:gd name="T13" fmla="*/ 180 h 310"/>
                <a:gd name="T14" fmla="*/ 180 w 390"/>
                <a:gd name="T15" fmla="*/ 263 h 310"/>
                <a:gd name="T16" fmla="*/ 218 w 390"/>
                <a:gd name="T17" fmla="*/ 243 h 310"/>
                <a:gd name="T18" fmla="*/ 241 w 390"/>
                <a:gd name="T19" fmla="*/ 257 h 310"/>
                <a:gd name="T20" fmla="*/ 252 w 390"/>
                <a:gd name="T21" fmla="*/ 239 h 310"/>
                <a:gd name="T22" fmla="*/ 363 w 390"/>
                <a:gd name="T23" fmla="*/ 310 h 310"/>
                <a:gd name="T24" fmla="*/ 390 w 390"/>
                <a:gd name="T25" fmla="*/ 266 h 310"/>
                <a:gd name="T26" fmla="*/ 72 w 390"/>
                <a:gd name="T27" fmla="*/ 164 h 310"/>
                <a:gd name="T28" fmla="*/ 120 w 390"/>
                <a:gd name="T29" fmla="*/ 72 h 310"/>
                <a:gd name="T30" fmla="*/ 212 w 390"/>
                <a:gd name="T31" fmla="*/ 120 h 310"/>
                <a:gd name="T32" fmla="*/ 164 w 390"/>
                <a:gd name="T33" fmla="*/ 213 h 310"/>
                <a:gd name="T34" fmla="*/ 72 w 390"/>
                <a:gd name="T35"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10">
                  <a:moveTo>
                    <a:pt x="390" y="266"/>
                  </a:moveTo>
                  <a:cubicBezTo>
                    <a:pt x="280" y="195"/>
                    <a:pt x="280" y="195"/>
                    <a:pt x="280" y="195"/>
                  </a:cubicBezTo>
                  <a:cubicBezTo>
                    <a:pt x="289" y="181"/>
                    <a:pt x="289" y="181"/>
                    <a:pt x="289" y="181"/>
                  </a:cubicBezTo>
                  <a:cubicBezTo>
                    <a:pt x="266" y="167"/>
                    <a:pt x="266" y="167"/>
                    <a:pt x="266" y="167"/>
                  </a:cubicBezTo>
                  <a:cubicBezTo>
                    <a:pt x="270" y="147"/>
                    <a:pt x="269" y="125"/>
                    <a:pt x="262" y="104"/>
                  </a:cubicBezTo>
                  <a:cubicBezTo>
                    <a:pt x="241" y="37"/>
                    <a:pt x="170" y="0"/>
                    <a:pt x="104" y="21"/>
                  </a:cubicBezTo>
                  <a:cubicBezTo>
                    <a:pt x="37" y="42"/>
                    <a:pt x="0" y="114"/>
                    <a:pt x="21" y="180"/>
                  </a:cubicBezTo>
                  <a:cubicBezTo>
                    <a:pt x="42" y="247"/>
                    <a:pt x="113" y="284"/>
                    <a:pt x="180" y="263"/>
                  </a:cubicBezTo>
                  <a:cubicBezTo>
                    <a:pt x="194" y="258"/>
                    <a:pt x="207" y="251"/>
                    <a:pt x="218" y="243"/>
                  </a:cubicBezTo>
                  <a:cubicBezTo>
                    <a:pt x="241" y="257"/>
                    <a:pt x="241" y="257"/>
                    <a:pt x="241" y="257"/>
                  </a:cubicBezTo>
                  <a:cubicBezTo>
                    <a:pt x="252" y="239"/>
                    <a:pt x="252" y="239"/>
                    <a:pt x="252" y="239"/>
                  </a:cubicBezTo>
                  <a:cubicBezTo>
                    <a:pt x="363" y="310"/>
                    <a:pt x="363" y="310"/>
                    <a:pt x="363" y="310"/>
                  </a:cubicBezTo>
                  <a:lnTo>
                    <a:pt x="390" y="266"/>
                  </a:lnTo>
                  <a:close/>
                  <a:moveTo>
                    <a:pt x="72" y="164"/>
                  </a:moveTo>
                  <a:cubicBezTo>
                    <a:pt x="59" y="125"/>
                    <a:pt x="81" y="84"/>
                    <a:pt x="120" y="72"/>
                  </a:cubicBezTo>
                  <a:cubicBezTo>
                    <a:pt x="158" y="59"/>
                    <a:pt x="200" y="81"/>
                    <a:pt x="212" y="120"/>
                  </a:cubicBezTo>
                  <a:cubicBezTo>
                    <a:pt x="224" y="159"/>
                    <a:pt x="203" y="200"/>
                    <a:pt x="164" y="213"/>
                  </a:cubicBezTo>
                  <a:cubicBezTo>
                    <a:pt x="125" y="224"/>
                    <a:pt x="84" y="203"/>
                    <a:pt x="72" y="164"/>
                  </a:cubicBezTo>
                  <a:close/>
                </a:path>
              </a:pathLst>
            </a:custGeom>
            <a:solidFill>
              <a:srgbClr val="0C8397"/>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3" name="Freeform 22"/>
            <p:cNvSpPr>
              <a:spLocks noEditPoints="1"/>
            </p:cNvSpPr>
            <p:nvPr/>
          </p:nvSpPr>
          <p:spPr bwMode="auto">
            <a:xfrm>
              <a:off x="3777983" y="2467839"/>
              <a:ext cx="572469" cy="588761"/>
            </a:xfrm>
            <a:custGeom>
              <a:avLst/>
              <a:gdLst>
                <a:gd name="T0" fmla="*/ 224 w 327"/>
                <a:gd name="T1" fmla="*/ 118 h 336"/>
                <a:gd name="T2" fmla="*/ 238 w 327"/>
                <a:gd name="T3" fmla="*/ 26 h 336"/>
                <a:gd name="T4" fmla="*/ 188 w 327"/>
                <a:gd name="T5" fmla="*/ 10 h 336"/>
                <a:gd name="T6" fmla="*/ 11 w 327"/>
                <a:gd name="T7" fmla="*/ 148 h 336"/>
                <a:gd name="T8" fmla="*/ 148 w 327"/>
                <a:gd name="T9" fmla="*/ 325 h 336"/>
                <a:gd name="T10" fmla="*/ 325 w 327"/>
                <a:gd name="T11" fmla="*/ 188 h 336"/>
                <a:gd name="T12" fmla="*/ 323 w 327"/>
                <a:gd name="T13" fmla="*/ 138 h 336"/>
                <a:gd name="T14" fmla="*/ 224 w 327"/>
                <a:gd name="T15" fmla="*/ 118 h 336"/>
                <a:gd name="T16" fmla="*/ 25 w 327"/>
                <a:gd name="T17" fmla="*/ 159 h 336"/>
                <a:gd name="T18" fmla="*/ 61 w 327"/>
                <a:gd name="T19" fmla="*/ 136 h 336"/>
                <a:gd name="T20" fmla="*/ 90 w 327"/>
                <a:gd name="T21" fmla="*/ 167 h 336"/>
                <a:gd name="T22" fmla="*/ 54 w 327"/>
                <a:gd name="T23" fmla="*/ 191 h 336"/>
                <a:gd name="T24" fmla="*/ 25 w 327"/>
                <a:gd name="T25" fmla="*/ 159 h 336"/>
                <a:gd name="T26" fmla="*/ 78 w 327"/>
                <a:gd name="T27" fmla="*/ 262 h 336"/>
                <a:gd name="T28" fmla="*/ 48 w 327"/>
                <a:gd name="T29" fmla="*/ 231 h 336"/>
                <a:gd name="T30" fmla="*/ 85 w 327"/>
                <a:gd name="T31" fmla="*/ 207 h 336"/>
                <a:gd name="T32" fmla="*/ 114 w 327"/>
                <a:gd name="T33" fmla="*/ 239 h 336"/>
                <a:gd name="T34" fmla="*/ 78 w 327"/>
                <a:gd name="T35" fmla="*/ 262 h 336"/>
                <a:gd name="T36" fmla="*/ 80 w 327"/>
                <a:gd name="T37" fmla="*/ 124 h 336"/>
                <a:gd name="T38" fmla="*/ 51 w 327"/>
                <a:gd name="T39" fmla="*/ 92 h 336"/>
                <a:gd name="T40" fmla="*/ 88 w 327"/>
                <a:gd name="T41" fmla="*/ 69 h 336"/>
                <a:gd name="T42" fmla="*/ 117 w 327"/>
                <a:gd name="T43" fmla="*/ 100 h 336"/>
                <a:gd name="T44" fmla="*/ 80 w 327"/>
                <a:gd name="T45" fmla="*/ 124 h 336"/>
                <a:gd name="T46" fmla="*/ 146 w 327"/>
                <a:gd name="T47" fmla="*/ 308 h 336"/>
                <a:gd name="T48" fmla="*/ 117 w 327"/>
                <a:gd name="T49" fmla="*/ 276 h 336"/>
                <a:gd name="T50" fmla="*/ 153 w 327"/>
                <a:gd name="T51" fmla="*/ 252 h 336"/>
                <a:gd name="T52" fmla="*/ 182 w 327"/>
                <a:gd name="T53" fmla="*/ 284 h 336"/>
                <a:gd name="T54" fmla="*/ 146 w 327"/>
                <a:gd name="T55" fmla="*/ 308 h 336"/>
                <a:gd name="T56" fmla="*/ 151 w 327"/>
                <a:gd name="T57" fmla="*/ 85 h 336"/>
                <a:gd name="T58" fmla="*/ 122 w 327"/>
                <a:gd name="T59" fmla="*/ 52 h 336"/>
                <a:gd name="T60" fmla="*/ 158 w 327"/>
                <a:gd name="T61" fmla="*/ 29 h 336"/>
                <a:gd name="T62" fmla="*/ 187 w 327"/>
                <a:gd name="T63" fmla="*/ 61 h 336"/>
                <a:gd name="T64" fmla="*/ 151 w 327"/>
                <a:gd name="T65" fmla="*/ 85 h 336"/>
                <a:gd name="T66" fmla="*/ 223 w 327"/>
                <a:gd name="T67" fmla="*/ 285 h 336"/>
                <a:gd name="T68" fmla="*/ 194 w 327"/>
                <a:gd name="T69" fmla="*/ 253 h 336"/>
                <a:gd name="T70" fmla="*/ 230 w 327"/>
                <a:gd name="T71" fmla="*/ 230 h 336"/>
                <a:gd name="T72" fmla="*/ 259 w 327"/>
                <a:gd name="T73" fmla="*/ 262 h 336"/>
                <a:gd name="T74" fmla="*/ 223 w 327"/>
                <a:gd name="T75" fmla="*/ 285 h 336"/>
                <a:gd name="T76" fmla="*/ 269 w 327"/>
                <a:gd name="T77" fmla="*/ 226 h 336"/>
                <a:gd name="T78" fmla="*/ 240 w 327"/>
                <a:gd name="T79" fmla="*/ 195 h 336"/>
                <a:gd name="T80" fmla="*/ 276 w 327"/>
                <a:gd name="T81" fmla="*/ 171 h 336"/>
                <a:gd name="T82" fmla="*/ 304 w 327"/>
                <a:gd name="T83" fmla="*/ 203 h 336"/>
                <a:gd name="T84" fmla="*/ 269 w 327"/>
                <a:gd name="T85" fmla="*/ 226 h 336"/>
                <a:gd name="T86" fmla="*/ 269 w 327"/>
                <a:gd name="T87" fmla="*/ 226 h 336"/>
                <a:gd name="T88" fmla="*/ 269 w 327"/>
                <a:gd name="T89"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36">
                  <a:moveTo>
                    <a:pt x="224" y="118"/>
                  </a:moveTo>
                  <a:cubicBezTo>
                    <a:pt x="203" y="77"/>
                    <a:pt x="292" y="56"/>
                    <a:pt x="238" y="26"/>
                  </a:cubicBezTo>
                  <a:cubicBezTo>
                    <a:pt x="212" y="16"/>
                    <a:pt x="206" y="13"/>
                    <a:pt x="188" y="10"/>
                  </a:cubicBezTo>
                  <a:cubicBezTo>
                    <a:pt x="101" y="0"/>
                    <a:pt x="22" y="61"/>
                    <a:pt x="11" y="148"/>
                  </a:cubicBezTo>
                  <a:cubicBezTo>
                    <a:pt x="0" y="235"/>
                    <a:pt x="61" y="313"/>
                    <a:pt x="148" y="325"/>
                  </a:cubicBezTo>
                  <a:cubicBezTo>
                    <a:pt x="235" y="336"/>
                    <a:pt x="314" y="275"/>
                    <a:pt x="325" y="188"/>
                  </a:cubicBezTo>
                  <a:cubicBezTo>
                    <a:pt x="327" y="169"/>
                    <a:pt x="327" y="157"/>
                    <a:pt x="323" y="138"/>
                  </a:cubicBezTo>
                  <a:cubicBezTo>
                    <a:pt x="315" y="103"/>
                    <a:pt x="246" y="159"/>
                    <a:pt x="224" y="118"/>
                  </a:cubicBezTo>
                  <a:close/>
                  <a:moveTo>
                    <a:pt x="25" y="159"/>
                  </a:moveTo>
                  <a:cubicBezTo>
                    <a:pt x="27" y="144"/>
                    <a:pt x="43" y="133"/>
                    <a:pt x="61" y="136"/>
                  </a:cubicBezTo>
                  <a:cubicBezTo>
                    <a:pt x="79" y="138"/>
                    <a:pt x="92" y="151"/>
                    <a:pt x="90" y="167"/>
                  </a:cubicBezTo>
                  <a:cubicBezTo>
                    <a:pt x="88" y="182"/>
                    <a:pt x="72" y="194"/>
                    <a:pt x="54" y="191"/>
                  </a:cubicBezTo>
                  <a:cubicBezTo>
                    <a:pt x="36" y="188"/>
                    <a:pt x="23" y="174"/>
                    <a:pt x="25" y="159"/>
                  </a:cubicBezTo>
                  <a:close/>
                  <a:moveTo>
                    <a:pt x="78" y="262"/>
                  </a:moveTo>
                  <a:cubicBezTo>
                    <a:pt x="60" y="260"/>
                    <a:pt x="47" y="246"/>
                    <a:pt x="48" y="231"/>
                  </a:cubicBezTo>
                  <a:cubicBezTo>
                    <a:pt x="51" y="216"/>
                    <a:pt x="67" y="205"/>
                    <a:pt x="85" y="207"/>
                  </a:cubicBezTo>
                  <a:cubicBezTo>
                    <a:pt x="103" y="209"/>
                    <a:pt x="116" y="224"/>
                    <a:pt x="114" y="239"/>
                  </a:cubicBezTo>
                  <a:cubicBezTo>
                    <a:pt x="112" y="254"/>
                    <a:pt x="96" y="265"/>
                    <a:pt x="78" y="262"/>
                  </a:cubicBezTo>
                  <a:close/>
                  <a:moveTo>
                    <a:pt x="80" y="124"/>
                  </a:moveTo>
                  <a:cubicBezTo>
                    <a:pt x="62" y="121"/>
                    <a:pt x="49" y="107"/>
                    <a:pt x="51" y="92"/>
                  </a:cubicBezTo>
                  <a:cubicBezTo>
                    <a:pt x="53" y="77"/>
                    <a:pt x="70" y="66"/>
                    <a:pt x="88" y="69"/>
                  </a:cubicBezTo>
                  <a:cubicBezTo>
                    <a:pt x="106" y="71"/>
                    <a:pt x="119" y="85"/>
                    <a:pt x="117" y="100"/>
                  </a:cubicBezTo>
                  <a:cubicBezTo>
                    <a:pt x="114" y="116"/>
                    <a:pt x="98" y="126"/>
                    <a:pt x="80" y="124"/>
                  </a:cubicBezTo>
                  <a:close/>
                  <a:moveTo>
                    <a:pt x="146" y="308"/>
                  </a:moveTo>
                  <a:cubicBezTo>
                    <a:pt x="128" y="305"/>
                    <a:pt x="115" y="291"/>
                    <a:pt x="117" y="276"/>
                  </a:cubicBezTo>
                  <a:cubicBezTo>
                    <a:pt x="119" y="260"/>
                    <a:pt x="135" y="250"/>
                    <a:pt x="153" y="252"/>
                  </a:cubicBezTo>
                  <a:cubicBezTo>
                    <a:pt x="171" y="255"/>
                    <a:pt x="184" y="269"/>
                    <a:pt x="182" y="284"/>
                  </a:cubicBezTo>
                  <a:cubicBezTo>
                    <a:pt x="181" y="300"/>
                    <a:pt x="164" y="310"/>
                    <a:pt x="146" y="308"/>
                  </a:cubicBezTo>
                  <a:close/>
                  <a:moveTo>
                    <a:pt x="151" y="85"/>
                  </a:moveTo>
                  <a:cubicBezTo>
                    <a:pt x="133" y="83"/>
                    <a:pt x="120" y="68"/>
                    <a:pt x="122" y="52"/>
                  </a:cubicBezTo>
                  <a:cubicBezTo>
                    <a:pt x="124" y="38"/>
                    <a:pt x="141" y="27"/>
                    <a:pt x="158" y="29"/>
                  </a:cubicBezTo>
                  <a:cubicBezTo>
                    <a:pt x="176" y="32"/>
                    <a:pt x="189" y="45"/>
                    <a:pt x="187" y="61"/>
                  </a:cubicBezTo>
                  <a:cubicBezTo>
                    <a:pt x="185" y="76"/>
                    <a:pt x="169" y="87"/>
                    <a:pt x="151" y="85"/>
                  </a:cubicBezTo>
                  <a:close/>
                  <a:moveTo>
                    <a:pt x="223" y="285"/>
                  </a:moveTo>
                  <a:cubicBezTo>
                    <a:pt x="204" y="283"/>
                    <a:pt x="192" y="269"/>
                    <a:pt x="194" y="253"/>
                  </a:cubicBezTo>
                  <a:cubicBezTo>
                    <a:pt x="196" y="238"/>
                    <a:pt x="212" y="227"/>
                    <a:pt x="230" y="230"/>
                  </a:cubicBezTo>
                  <a:cubicBezTo>
                    <a:pt x="248" y="232"/>
                    <a:pt x="260" y="247"/>
                    <a:pt x="259" y="262"/>
                  </a:cubicBezTo>
                  <a:cubicBezTo>
                    <a:pt x="257" y="277"/>
                    <a:pt x="240" y="287"/>
                    <a:pt x="223" y="285"/>
                  </a:cubicBezTo>
                  <a:close/>
                  <a:moveTo>
                    <a:pt x="269" y="226"/>
                  </a:moveTo>
                  <a:cubicBezTo>
                    <a:pt x="250" y="225"/>
                    <a:pt x="237" y="210"/>
                    <a:pt x="240" y="195"/>
                  </a:cubicBezTo>
                  <a:cubicBezTo>
                    <a:pt x="241" y="180"/>
                    <a:pt x="258" y="169"/>
                    <a:pt x="276" y="171"/>
                  </a:cubicBezTo>
                  <a:cubicBezTo>
                    <a:pt x="294" y="174"/>
                    <a:pt x="307" y="187"/>
                    <a:pt x="304" y="203"/>
                  </a:cubicBezTo>
                  <a:cubicBezTo>
                    <a:pt x="303" y="218"/>
                    <a:pt x="286" y="229"/>
                    <a:pt x="269" y="226"/>
                  </a:cubicBezTo>
                  <a:close/>
                  <a:moveTo>
                    <a:pt x="269" y="226"/>
                  </a:moveTo>
                  <a:cubicBezTo>
                    <a:pt x="269" y="226"/>
                    <a:pt x="269" y="226"/>
                    <a:pt x="269" y="226"/>
                  </a:cubicBezTo>
                </a:path>
              </a:pathLst>
            </a:custGeom>
            <a:solidFill>
              <a:srgbClr val="006174"/>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4" name="Freeform 23"/>
            <p:cNvSpPr/>
            <p:nvPr/>
          </p:nvSpPr>
          <p:spPr bwMode="auto">
            <a:xfrm>
              <a:off x="7841548" y="5334626"/>
              <a:ext cx="345111" cy="793162"/>
            </a:xfrm>
            <a:custGeom>
              <a:avLst/>
              <a:gdLst>
                <a:gd name="T0" fmla="*/ 466 w 466"/>
                <a:gd name="T1" fmla="*/ 1071 h 1071"/>
                <a:gd name="T2" fmla="*/ 0 w 466"/>
                <a:gd name="T3" fmla="*/ 1071 h 1071"/>
                <a:gd name="T4" fmla="*/ 0 w 466"/>
                <a:gd name="T5" fmla="*/ 1024 h 1071"/>
                <a:gd name="T6" fmla="*/ 418 w 466"/>
                <a:gd name="T7" fmla="*/ 1024 h 1071"/>
                <a:gd name="T8" fmla="*/ 418 w 466"/>
                <a:gd name="T9" fmla="*/ 0 h 1071"/>
                <a:gd name="T10" fmla="*/ 466 w 466"/>
                <a:gd name="T11" fmla="*/ 0 h 1071"/>
                <a:gd name="T12" fmla="*/ 466 w 466"/>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466" h="1071">
                  <a:moveTo>
                    <a:pt x="466" y="1071"/>
                  </a:moveTo>
                  <a:lnTo>
                    <a:pt x="0" y="1071"/>
                  </a:lnTo>
                  <a:lnTo>
                    <a:pt x="0" y="1024"/>
                  </a:lnTo>
                  <a:lnTo>
                    <a:pt x="418" y="1024"/>
                  </a:lnTo>
                  <a:lnTo>
                    <a:pt x="418" y="0"/>
                  </a:lnTo>
                  <a:lnTo>
                    <a:pt x="466" y="0"/>
                  </a:lnTo>
                  <a:lnTo>
                    <a:pt x="466" y="1071"/>
                  </a:lnTo>
                  <a:close/>
                </a:path>
              </a:pathLst>
            </a:custGeom>
            <a:solidFill>
              <a:srgbClr val="0C8397"/>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5" name="Freeform 24"/>
            <p:cNvSpPr/>
            <p:nvPr/>
          </p:nvSpPr>
          <p:spPr bwMode="auto">
            <a:xfrm>
              <a:off x="8107417" y="5247238"/>
              <a:ext cx="122936" cy="105162"/>
            </a:xfrm>
            <a:custGeom>
              <a:avLst/>
              <a:gdLst>
                <a:gd name="T0" fmla="*/ 166 w 166"/>
                <a:gd name="T1" fmla="*/ 142 h 142"/>
                <a:gd name="T2" fmla="*/ 83 w 166"/>
                <a:gd name="T3" fmla="*/ 0 h 142"/>
                <a:gd name="T4" fmla="*/ 0 w 166"/>
                <a:gd name="T5" fmla="*/ 142 h 142"/>
                <a:gd name="T6" fmla="*/ 166 w 166"/>
                <a:gd name="T7" fmla="*/ 142 h 142"/>
              </a:gdLst>
              <a:ahLst/>
              <a:cxnLst>
                <a:cxn ang="0">
                  <a:pos x="T0" y="T1"/>
                </a:cxn>
                <a:cxn ang="0">
                  <a:pos x="T2" y="T3"/>
                </a:cxn>
                <a:cxn ang="0">
                  <a:pos x="T4" y="T5"/>
                </a:cxn>
                <a:cxn ang="0">
                  <a:pos x="T6" y="T7"/>
                </a:cxn>
              </a:cxnLst>
              <a:rect l="0" t="0" r="r" b="b"/>
              <a:pathLst>
                <a:path w="166" h="142">
                  <a:moveTo>
                    <a:pt x="166" y="142"/>
                  </a:moveTo>
                  <a:lnTo>
                    <a:pt x="83" y="0"/>
                  </a:lnTo>
                  <a:lnTo>
                    <a:pt x="0" y="142"/>
                  </a:lnTo>
                  <a:lnTo>
                    <a:pt x="166" y="142"/>
                  </a:lnTo>
                  <a:close/>
                </a:path>
              </a:pathLst>
            </a:custGeom>
            <a:solidFill>
              <a:srgbClr val="0C8397"/>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6" name="Freeform 25"/>
            <p:cNvSpPr/>
            <p:nvPr/>
          </p:nvSpPr>
          <p:spPr bwMode="auto">
            <a:xfrm>
              <a:off x="7056533" y="3879386"/>
              <a:ext cx="664301" cy="1581139"/>
            </a:xfrm>
            <a:custGeom>
              <a:avLst/>
              <a:gdLst>
                <a:gd name="T0" fmla="*/ 48 w 897"/>
                <a:gd name="T1" fmla="*/ 2135 h 2135"/>
                <a:gd name="T2" fmla="*/ 0 w 897"/>
                <a:gd name="T3" fmla="*/ 2135 h 2135"/>
                <a:gd name="T4" fmla="*/ 0 w 897"/>
                <a:gd name="T5" fmla="*/ 0 h 2135"/>
                <a:gd name="T6" fmla="*/ 897 w 897"/>
                <a:gd name="T7" fmla="*/ 0 h 2135"/>
                <a:gd name="T8" fmla="*/ 897 w 897"/>
                <a:gd name="T9" fmla="*/ 47 h 2135"/>
                <a:gd name="T10" fmla="*/ 48 w 897"/>
                <a:gd name="T11" fmla="*/ 47 h 2135"/>
                <a:gd name="T12" fmla="*/ 48 w 897"/>
                <a:gd name="T13" fmla="*/ 2135 h 2135"/>
              </a:gdLst>
              <a:ahLst/>
              <a:cxnLst>
                <a:cxn ang="0">
                  <a:pos x="T0" y="T1"/>
                </a:cxn>
                <a:cxn ang="0">
                  <a:pos x="T2" y="T3"/>
                </a:cxn>
                <a:cxn ang="0">
                  <a:pos x="T4" y="T5"/>
                </a:cxn>
                <a:cxn ang="0">
                  <a:pos x="T6" y="T7"/>
                </a:cxn>
                <a:cxn ang="0">
                  <a:pos x="T8" y="T9"/>
                </a:cxn>
                <a:cxn ang="0">
                  <a:pos x="T10" y="T11"/>
                </a:cxn>
                <a:cxn ang="0">
                  <a:pos x="T12" y="T13"/>
                </a:cxn>
              </a:cxnLst>
              <a:rect l="0" t="0" r="r" b="b"/>
              <a:pathLst>
                <a:path w="897" h="2135">
                  <a:moveTo>
                    <a:pt x="48" y="2135"/>
                  </a:moveTo>
                  <a:lnTo>
                    <a:pt x="0" y="2135"/>
                  </a:lnTo>
                  <a:lnTo>
                    <a:pt x="0" y="0"/>
                  </a:lnTo>
                  <a:lnTo>
                    <a:pt x="897" y="0"/>
                  </a:lnTo>
                  <a:lnTo>
                    <a:pt x="897" y="47"/>
                  </a:lnTo>
                  <a:lnTo>
                    <a:pt x="48" y="47"/>
                  </a:lnTo>
                  <a:lnTo>
                    <a:pt x="48" y="213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7" name="Freeform 26"/>
            <p:cNvSpPr/>
            <p:nvPr/>
          </p:nvSpPr>
          <p:spPr bwMode="auto">
            <a:xfrm>
              <a:off x="7703060" y="3835691"/>
              <a:ext cx="106644" cy="122196"/>
            </a:xfrm>
            <a:custGeom>
              <a:avLst/>
              <a:gdLst>
                <a:gd name="T0" fmla="*/ 0 w 144"/>
                <a:gd name="T1" fmla="*/ 165 h 165"/>
                <a:gd name="T2" fmla="*/ 144 w 144"/>
                <a:gd name="T3" fmla="*/ 83 h 165"/>
                <a:gd name="T4" fmla="*/ 0 w 144"/>
                <a:gd name="T5" fmla="*/ 0 h 165"/>
                <a:gd name="T6" fmla="*/ 0 w 144"/>
                <a:gd name="T7" fmla="*/ 165 h 165"/>
              </a:gdLst>
              <a:ahLst/>
              <a:cxnLst>
                <a:cxn ang="0">
                  <a:pos x="T0" y="T1"/>
                </a:cxn>
                <a:cxn ang="0">
                  <a:pos x="T2" y="T3"/>
                </a:cxn>
                <a:cxn ang="0">
                  <a:pos x="T4" y="T5"/>
                </a:cxn>
                <a:cxn ang="0">
                  <a:pos x="T6" y="T7"/>
                </a:cxn>
              </a:cxnLst>
              <a:rect l="0" t="0" r="r" b="b"/>
              <a:pathLst>
                <a:path w="144" h="165">
                  <a:moveTo>
                    <a:pt x="0" y="165"/>
                  </a:moveTo>
                  <a:lnTo>
                    <a:pt x="144" y="83"/>
                  </a:lnTo>
                  <a:lnTo>
                    <a:pt x="0" y="0"/>
                  </a:lnTo>
                  <a:lnTo>
                    <a:pt x="0" y="165"/>
                  </a:lnTo>
                  <a:close/>
                </a:path>
              </a:pathLst>
            </a:custGeom>
            <a:solidFill>
              <a:srgbClr val="594234"/>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8" name="Freeform 27"/>
            <p:cNvSpPr/>
            <p:nvPr/>
          </p:nvSpPr>
          <p:spPr bwMode="auto">
            <a:xfrm>
              <a:off x="6210790" y="2247146"/>
              <a:ext cx="1510044" cy="514703"/>
            </a:xfrm>
            <a:custGeom>
              <a:avLst/>
              <a:gdLst>
                <a:gd name="T0" fmla="*/ 47 w 2039"/>
                <a:gd name="T1" fmla="*/ 695 h 695"/>
                <a:gd name="T2" fmla="*/ 0 w 2039"/>
                <a:gd name="T3" fmla="*/ 695 h 695"/>
                <a:gd name="T4" fmla="*/ 0 w 2039"/>
                <a:gd name="T5" fmla="*/ 0 h 695"/>
                <a:gd name="T6" fmla="*/ 2039 w 2039"/>
                <a:gd name="T7" fmla="*/ 0 h 695"/>
                <a:gd name="T8" fmla="*/ 2039 w 2039"/>
                <a:gd name="T9" fmla="*/ 47 h 695"/>
                <a:gd name="T10" fmla="*/ 47 w 2039"/>
                <a:gd name="T11" fmla="*/ 47 h 695"/>
                <a:gd name="T12" fmla="*/ 47 w 2039"/>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2039" h="695">
                  <a:moveTo>
                    <a:pt x="47" y="695"/>
                  </a:moveTo>
                  <a:lnTo>
                    <a:pt x="0" y="695"/>
                  </a:lnTo>
                  <a:lnTo>
                    <a:pt x="0" y="0"/>
                  </a:lnTo>
                  <a:lnTo>
                    <a:pt x="2039" y="0"/>
                  </a:lnTo>
                  <a:lnTo>
                    <a:pt x="2039" y="47"/>
                  </a:lnTo>
                  <a:lnTo>
                    <a:pt x="47" y="47"/>
                  </a:lnTo>
                  <a:lnTo>
                    <a:pt x="47" y="695"/>
                  </a:lnTo>
                  <a:close/>
                </a:path>
              </a:pathLst>
            </a:custGeom>
            <a:solidFill>
              <a:srgbClr val="0C8397"/>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29" name="Freeform 28"/>
            <p:cNvSpPr/>
            <p:nvPr/>
          </p:nvSpPr>
          <p:spPr bwMode="auto">
            <a:xfrm>
              <a:off x="7703060" y="2203452"/>
              <a:ext cx="106644" cy="122936"/>
            </a:xfrm>
            <a:custGeom>
              <a:avLst/>
              <a:gdLst>
                <a:gd name="T0" fmla="*/ 0 w 144"/>
                <a:gd name="T1" fmla="*/ 166 h 166"/>
                <a:gd name="T2" fmla="*/ 144 w 144"/>
                <a:gd name="T3" fmla="*/ 83 h 166"/>
                <a:gd name="T4" fmla="*/ 0 w 144"/>
                <a:gd name="T5" fmla="*/ 0 h 166"/>
                <a:gd name="T6" fmla="*/ 0 w 144"/>
                <a:gd name="T7" fmla="*/ 166 h 166"/>
              </a:gdLst>
              <a:ahLst/>
              <a:cxnLst>
                <a:cxn ang="0">
                  <a:pos x="T0" y="T1"/>
                </a:cxn>
                <a:cxn ang="0">
                  <a:pos x="T2" y="T3"/>
                </a:cxn>
                <a:cxn ang="0">
                  <a:pos x="T4" y="T5"/>
                </a:cxn>
                <a:cxn ang="0">
                  <a:pos x="T6" y="T7"/>
                </a:cxn>
              </a:cxnLst>
              <a:rect l="0" t="0" r="r" b="b"/>
              <a:pathLst>
                <a:path w="144" h="166">
                  <a:moveTo>
                    <a:pt x="0" y="166"/>
                  </a:moveTo>
                  <a:lnTo>
                    <a:pt x="144" y="83"/>
                  </a:lnTo>
                  <a:lnTo>
                    <a:pt x="0" y="0"/>
                  </a:lnTo>
                  <a:lnTo>
                    <a:pt x="0" y="166"/>
                  </a:lnTo>
                  <a:close/>
                </a:path>
              </a:pathLst>
            </a:custGeom>
            <a:solidFill>
              <a:srgbClr val="0C8397"/>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30" name="Freeform 29"/>
            <p:cNvSpPr/>
            <p:nvPr/>
          </p:nvSpPr>
          <p:spPr bwMode="auto">
            <a:xfrm>
              <a:off x="4488940" y="3136583"/>
              <a:ext cx="907211" cy="858333"/>
            </a:xfrm>
            <a:custGeom>
              <a:avLst/>
              <a:gdLst>
                <a:gd name="T0" fmla="*/ 1225 w 1225"/>
                <a:gd name="T1" fmla="*/ 1159 h 1159"/>
                <a:gd name="T2" fmla="*/ 88 w 1225"/>
                <a:gd name="T3" fmla="*/ 1159 h 1159"/>
                <a:gd name="T4" fmla="*/ 88 w 1225"/>
                <a:gd name="T5" fmla="*/ 48 h 1159"/>
                <a:gd name="T6" fmla="*/ 0 w 1225"/>
                <a:gd name="T7" fmla="*/ 48 h 1159"/>
                <a:gd name="T8" fmla="*/ 0 w 1225"/>
                <a:gd name="T9" fmla="*/ 0 h 1159"/>
                <a:gd name="T10" fmla="*/ 135 w 1225"/>
                <a:gd name="T11" fmla="*/ 0 h 1159"/>
                <a:gd name="T12" fmla="*/ 135 w 1225"/>
                <a:gd name="T13" fmla="*/ 1112 h 1159"/>
                <a:gd name="T14" fmla="*/ 1225 w 1225"/>
                <a:gd name="T15" fmla="*/ 1112 h 1159"/>
                <a:gd name="T16" fmla="*/ 1225 w 1225"/>
                <a:gd name="T17"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159">
                  <a:moveTo>
                    <a:pt x="1225" y="1159"/>
                  </a:moveTo>
                  <a:lnTo>
                    <a:pt x="88" y="1159"/>
                  </a:lnTo>
                  <a:lnTo>
                    <a:pt x="88" y="48"/>
                  </a:lnTo>
                  <a:lnTo>
                    <a:pt x="0" y="48"/>
                  </a:lnTo>
                  <a:lnTo>
                    <a:pt x="0" y="0"/>
                  </a:lnTo>
                  <a:lnTo>
                    <a:pt x="135" y="0"/>
                  </a:lnTo>
                  <a:lnTo>
                    <a:pt x="135" y="1112"/>
                  </a:lnTo>
                  <a:lnTo>
                    <a:pt x="1225" y="1112"/>
                  </a:lnTo>
                  <a:lnTo>
                    <a:pt x="1225" y="1159"/>
                  </a:lnTo>
                  <a:close/>
                </a:path>
              </a:pathLst>
            </a:custGeom>
            <a:solidFill>
              <a:srgbClr val="006174"/>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31" name="Freeform 30"/>
            <p:cNvSpPr/>
            <p:nvPr/>
          </p:nvSpPr>
          <p:spPr bwMode="auto">
            <a:xfrm>
              <a:off x="4399330" y="3092889"/>
              <a:ext cx="107384" cy="122936"/>
            </a:xfrm>
            <a:custGeom>
              <a:avLst/>
              <a:gdLst>
                <a:gd name="T0" fmla="*/ 145 w 145"/>
                <a:gd name="T1" fmla="*/ 0 h 166"/>
                <a:gd name="T2" fmla="*/ 0 w 145"/>
                <a:gd name="T3" fmla="*/ 83 h 166"/>
                <a:gd name="T4" fmla="*/ 145 w 145"/>
                <a:gd name="T5" fmla="*/ 166 h 166"/>
                <a:gd name="T6" fmla="*/ 145 w 145"/>
                <a:gd name="T7" fmla="*/ 0 h 166"/>
              </a:gdLst>
              <a:ahLst/>
              <a:cxnLst>
                <a:cxn ang="0">
                  <a:pos x="T0" y="T1"/>
                </a:cxn>
                <a:cxn ang="0">
                  <a:pos x="T2" y="T3"/>
                </a:cxn>
                <a:cxn ang="0">
                  <a:pos x="T4" y="T5"/>
                </a:cxn>
                <a:cxn ang="0">
                  <a:pos x="T6" y="T7"/>
                </a:cxn>
              </a:cxnLst>
              <a:rect l="0" t="0" r="r" b="b"/>
              <a:pathLst>
                <a:path w="145" h="166">
                  <a:moveTo>
                    <a:pt x="145" y="0"/>
                  </a:moveTo>
                  <a:lnTo>
                    <a:pt x="0" y="83"/>
                  </a:lnTo>
                  <a:lnTo>
                    <a:pt x="145" y="166"/>
                  </a:lnTo>
                  <a:lnTo>
                    <a:pt x="145" y="0"/>
                  </a:lnTo>
                  <a:close/>
                </a:path>
              </a:pathLst>
            </a:custGeom>
            <a:solidFill>
              <a:srgbClr val="006174"/>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32" name="Freeform 31"/>
            <p:cNvSpPr/>
            <p:nvPr/>
          </p:nvSpPr>
          <p:spPr bwMode="auto">
            <a:xfrm>
              <a:off x="4551890" y="4225977"/>
              <a:ext cx="1267874" cy="830191"/>
            </a:xfrm>
            <a:custGeom>
              <a:avLst/>
              <a:gdLst>
                <a:gd name="T0" fmla="*/ 1712 w 1712"/>
                <a:gd name="T1" fmla="*/ 1121 h 1121"/>
                <a:gd name="T2" fmla="*/ 178 w 1712"/>
                <a:gd name="T3" fmla="*/ 1121 h 1121"/>
                <a:gd name="T4" fmla="*/ 178 w 1712"/>
                <a:gd name="T5" fmla="*/ 47 h 1121"/>
                <a:gd name="T6" fmla="*/ 0 w 1712"/>
                <a:gd name="T7" fmla="*/ 47 h 1121"/>
                <a:gd name="T8" fmla="*/ 0 w 1712"/>
                <a:gd name="T9" fmla="*/ 0 h 1121"/>
                <a:gd name="T10" fmla="*/ 225 w 1712"/>
                <a:gd name="T11" fmla="*/ 0 h 1121"/>
                <a:gd name="T12" fmla="*/ 225 w 1712"/>
                <a:gd name="T13" fmla="*/ 1074 h 1121"/>
                <a:gd name="T14" fmla="*/ 1712 w 1712"/>
                <a:gd name="T15" fmla="*/ 1074 h 1121"/>
                <a:gd name="T16" fmla="*/ 1712 w 1712"/>
                <a:gd name="T17"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21">
                  <a:moveTo>
                    <a:pt x="1712" y="1121"/>
                  </a:moveTo>
                  <a:lnTo>
                    <a:pt x="178" y="1121"/>
                  </a:lnTo>
                  <a:lnTo>
                    <a:pt x="178" y="47"/>
                  </a:lnTo>
                  <a:lnTo>
                    <a:pt x="0" y="47"/>
                  </a:lnTo>
                  <a:lnTo>
                    <a:pt x="0" y="0"/>
                  </a:lnTo>
                  <a:lnTo>
                    <a:pt x="225" y="0"/>
                  </a:lnTo>
                  <a:lnTo>
                    <a:pt x="225" y="1074"/>
                  </a:lnTo>
                  <a:lnTo>
                    <a:pt x="1712" y="1074"/>
                  </a:lnTo>
                  <a:lnTo>
                    <a:pt x="1712" y="1121"/>
                  </a:lnTo>
                  <a:close/>
                </a:path>
              </a:pathLst>
            </a:custGeom>
            <a:solidFill>
              <a:srgbClr val="0C8397"/>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33" name="Freeform 32"/>
            <p:cNvSpPr/>
            <p:nvPr/>
          </p:nvSpPr>
          <p:spPr bwMode="auto">
            <a:xfrm>
              <a:off x="4464501" y="4182283"/>
              <a:ext cx="105162" cy="122936"/>
            </a:xfrm>
            <a:custGeom>
              <a:avLst/>
              <a:gdLst>
                <a:gd name="T0" fmla="*/ 142 w 142"/>
                <a:gd name="T1" fmla="*/ 0 h 166"/>
                <a:gd name="T2" fmla="*/ 0 w 142"/>
                <a:gd name="T3" fmla="*/ 83 h 166"/>
                <a:gd name="T4" fmla="*/ 142 w 142"/>
                <a:gd name="T5" fmla="*/ 166 h 166"/>
                <a:gd name="T6" fmla="*/ 142 w 142"/>
                <a:gd name="T7" fmla="*/ 0 h 166"/>
              </a:gdLst>
              <a:ahLst/>
              <a:cxnLst>
                <a:cxn ang="0">
                  <a:pos x="T0" y="T1"/>
                </a:cxn>
                <a:cxn ang="0">
                  <a:pos x="T2" y="T3"/>
                </a:cxn>
                <a:cxn ang="0">
                  <a:pos x="T4" y="T5"/>
                </a:cxn>
                <a:cxn ang="0">
                  <a:pos x="T6" y="T7"/>
                </a:cxn>
              </a:cxnLst>
              <a:rect l="0" t="0" r="r" b="b"/>
              <a:pathLst>
                <a:path w="142" h="166">
                  <a:moveTo>
                    <a:pt x="142" y="0"/>
                  </a:moveTo>
                  <a:lnTo>
                    <a:pt x="0" y="83"/>
                  </a:lnTo>
                  <a:lnTo>
                    <a:pt x="142" y="166"/>
                  </a:lnTo>
                  <a:lnTo>
                    <a:pt x="142" y="0"/>
                  </a:lnTo>
                  <a:close/>
                </a:path>
              </a:pathLst>
            </a:custGeom>
            <a:solidFill>
              <a:srgbClr val="0C8397"/>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34" name="Freeform 33"/>
            <p:cNvSpPr/>
            <p:nvPr/>
          </p:nvSpPr>
          <p:spPr bwMode="auto">
            <a:xfrm>
              <a:off x="4054960" y="5723431"/>
              <a:ext cx="645786" cy="404357"/>
            </a:xfrm>
            <a:custGeom>
              <a:avLst/>
              <a:gdLst>
                <a:gd name="T0" fmla="*/ 872 w 872"/>
                <a:gd name="T1" fmla="*/ 546 h 546"/>
                <a:gd name="T2" fmla="*/ 0 w 872"/>
                <a:gd name="T3" fmla="*/ 546 h 546"/>
                <a:gd name="T4" fmla="*/ 0 w 872"/>
                <a:gd name="T5" fmla="*/ 0 h 546"/>
                <a:gd name="T6" fmla="*/ 47 w 872"/>
                <a:gd name="T7" fmla="*/ 0 h 546"/>
                <a:gd name="T8" fmla="*/ 47 w 872"/>
                <a:gd name="T9" fmla="*/ 499 h 546"/>
                <a:gd name="T10" fmla="*/ 872 w 872"/>
                <a:gd name="T11" fmla="*/ 499 h 546"/>
                <a:gd name="T12" fmla="*/ 872 w 872"/>
                <a:gd name="T13" fmla="*/ 546 h 546"/>
              </a:gdLst>
              <a:ahLst/>
              <a:cxnLst>
                <a:cxn ang="0">
                  <a:pos x="T0" y="T1"/>
                </a:cxn>
                <a:cxn ang="0">
                  <a:pos x="T2" y="T3"/>
                </a:cxn>
                <a:cxn ang="0">
                  <a:pos x="T4" y="T5"/>
                </a:cxn>
                <a:cxn ang="0">
                  <a:pos x="T6" y="T7"/>
                </a:cxn>
                <a:cxn ang="0">
                  <a:pos x="T8" y="T9"/>
                </a:cxn>
                <a:cxn ang="0">
                  <a:pos x="T10" y="T11"/>
                </a:cxn>
                <a:cxn ang="0">
                  <a:pos x="T12" y="T13"/>
                </a:cxn>
              </a:cxnLst>
              <a:rect l="0" t="0" r="r" b="b"/>
              <a:pathLst>
                <a:path w="872" h="546">
                  <a:moveTo>
                    <a:pt x="872" y="546"/>
                  </a:moveTo>
                  <a:lnTo>
                    <a:pt x="0" y="546"/>
                  </a:lnTo>
                  <a:lnTo>
                    <a:pt x="0" y="0"/>
                  </a:lnTo>
                  <a:lnTo>
                    <a:pt x="47" y="0"/>
                  </a:lnTo>
                  <a:lnTo>
                    <a:pt x="47" y="499"/>
                  </a:lnTo>
                  <a:lnTo>
                    <a:pt x="872" y="499"/>
                  </a:lnTo>
                  <a:lnTo>
                    <a:pt x="872" y="54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sp>
          <p:nvSpPr>
            <p:cNvPr id="35" name="Freeform 34"/>
            <p:cNvSpPr/>
            <p:nvPr/>
          </p:nvSpPr>
          <p:spPr bwMode="auto">
            <a:xfrm>
              <a:off x="4010525" y="5636042"/>
              <a:ext cx="122936" cy="104422"/>
            </a:xfrm>
            <a:custGeom>
              <a:avLst/>
              <a:gdLst>
                <a:gd name="T0" fmla="*/ 166 w 166"/>
                <a:gd name="T1" fmla="*/ 141 h 141"/>
                <a:gd name="T2" fmla="*/ 83 w 166"/>
                <a:gd name="T3" fmla="*/ 0 h 141"/>
                <a:gd name="T4" fmla="*/ 0 w 166"/>
                <a:gd name="T5" fmla="*/ 141 h 141"/>
                <a:gd name="T6" fmla="*/ 166 w 166"/>
                <a:gd name="T7" fmla="*/ 141 h 141"/>
              </a:gdLst>
              <a:ahLst/>
              <a:cxnLst>
                <a:cxn ang="0">
                  <a:pos x="T0" y="T1"/>
                </a:cxn>
                <a:cxn ang="0">
                  <a:pos x="T2" y="T3"/>
                </a:cxn>
                <a:cxn ang="0">
                  <a:pos x="T4" y="T5"/>
                </a:cxn>
                <a:cxn ang="0">
                  <a:pos x="T6" y="T7"/>
                </a:cxn>
              </a:cxnLst>
              <a:rect l="0" t="0" r="r" b="b"/>
              <a:pathLst>
                <a:path w="166" h="141">
                  <a:moveTo>
                    <a:pt x="166" y="141"/>
                  </a:moveTo>
                  <a:lnTo>
                    <a:pt x="83" y="0"/>
                  </a:lnTo>
                  <a:lnTo>
                    <a:pt x="0" y="141"/>
                  </a:lnTo>
                  <a:lnTo>
                    <a:pt x="166" y="141"/>
                  </a:lnTo>
                  <a:close/>
                </a:path>
              </a:pathLst>
            </a:custGeom>
            <a:solidFill>
              <a:srgbClr val="0C8397"/>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dirty="0">
                <a:cs typeface="+mn-ea"/>
                <a:sym typeface="+mn-lt"/>
              </a:endParaRPr>
            </a:p>
          </p:txBody>
        </p:sp>
      </p:grpSp>
      <p:grpSp>
        <p:nvGrpSpPr>
          <p:cNvPr id="38" name="Group 37"/>
          <p:cNvGrpSpPr/>
          <p:nvPr/>
        </p:nvGrpSpPr>
        <p:grpSpPr>
          <a:xfrm>
            <a:off x="8412233" y="2011692"/>
            <a:ext cx="2085109" cy="703963"/>
            <a:chOff x="9720774" y="2761849"/>
            <a:chExt cx="2511867" cy="768669"/>
          </a:xfrm>
        </p:grpSpPr>
        <p:sp>
          <p:nvSpPr>
            <p:cNvPr id="36" name="TextBox 35"/>
            <p:cNvSpPr txBox="1"/>
            <p:nvPr/>
          </p:nvSpPr>
          <p:spPr>
            <a:xfrm>
              <a:off x="9726738" y="2761849"/>
              <a:ext cx="1353848" cy="258351"/>
            </a:xfrm>
            <a:prstGeom prst="rect">
              <a:avLst/>
            </a:prstGeom>
            <a:noFill/>
          </p:spPr>
          <p:txBody>
            <a:bodyPr wrap="none" lIns="0" tIns="0" rIns="0" bIns="0" rtlCol="0">
              <a:spAutoFit/>
            </a:bodyPr>
            <a:lstStyle/>
            <a:p>
              <a:pP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37" name="Rectangle 36"/>
            <p:cNvSpPr/>
            <p:nvPr/>
          </p:nvSpPr>
          <p:spPr>
            <a:xfrm>
              <a:off x="9720774" y="3060235"/>
              <a:ext cx="2511867" cy="470283"/>
            </a:xfrm>
            <a:prstGeom prst="rect">
              <a:avLst/>
            </a:prstGeom>
          </p:spPr>
          <p:txBody>
            <a:bodyPr wrap="square" lIns="0" tIns="0" rIns="0" bIns="0">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39" name="Group 38"/>
          <p:cNvGrpSpPr/>
          <p:nvPr/>
        </p:nvGrpSpPr>
        <p:grpSpPr>
          <a:xfrm>
            <a:off x="8412232" y="3128844"/>
            <a:ext cx="2085111" cy="703963"/>
            <a:chOff x="9720773" y="2761849"/>
            <a:chExt cx="2511870" cy="768669"/>
          </a:xfrm>
        </p:grpSpPr>
        <p:sp>
          <p:nvSpPr>
            <p:cNvPr id="40" name="TextBox 39"/>
            <p:cNvSpPr txBox="1"/>
            <p:nvPr/>
          </p:nvSpPr>
          <p:spPr>
            <a:xfrm>
              <a:off x="9720773" y="2761849"/>
              <a:ext cx="1353849" cy="258351"/>
            </a:xfrm>
            <a:prstGeom prst="rect">
              <a:avLst/>
            </a:prstGeom>
            <a:noFill/>
          </p:spPr>
          <p:txBody>
            <a:bodyPr wrap="none" lIns="0" tIns="0" rIns="0" bIns="0" rtlCol="0">
              <a:spAutoFit/>
            </a:bodyPr>
            <a:lstStyle/>
            <a:p>
              <a:pP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41" name="Rectangle 40"/>
            <p:cNvSpPr/>
            <p:nvPr/>
          </p:nvSpPr>
          <p:spPr>
            <a:xfrm>
              <a:off x="9720775" y="3060235"/>
              <a:ext cx="2511868" cy="470283"/>
            </a:xfrm>
            <a:prstGeom prst="rect">
              <a:avLst/>
            </a:prstGeom>
          </p:spPr>
          <p:txBody>
            <a:bodyPr wrap="square" lIns="0" tIns="0" rIns="0" bIns="0">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42" name="Group 41"/>
          <p:cNvGrpSpPr/>
          <p:nvPr/>
        </p:nvGrpSpPr>
        <p:grpSpPr>
          <a:xfrm>
            <a:off x="8412232" y="4247721"/>
            <a:ext cx="2085111" cy="703963"/>
            <a:chOff x="9720772" y="2761849"/>
            <a:chExt cx="2511870" cy="768669"/>
          </a:xfrm>
        </p:grpSpPr>
        <p:sp>
          <p:nvSpPr>
            <p:cNvPr id="43" name="TextBox 42"/>
            <p:cNvSpPr txBox="1"/>
            <p:nvPr/>
          </p:nvSpPr>
          <p:spPr>
            <a:xfrm>
              <a:off x="9720772" y="2761849"/>
              <a:ext cx="1353849" cy="258351"/>
            </a:xfrm>
            <a:prstGeom prst="rect">
              <a:avLst/>
            </a:prstGeom>
            <a:noFill/>
          </p:spPr>
          <p:txBody>
            <a:bodyPr wrap="none" lIns="0" tIns="0" rIns="0" bIns="0" rtlCol="0">
              <a:spAutoFit/>
            </a:bodyPr>
            <a:lstStyle/>
            <a:p>
              <a:pP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44" name="Rectangle 43"/>
            <p:cNvSpPr/>
            <p:nvPr/>
          </p:nvSpPr>
          <p:spPr>
            <a:xfrm>
              <a:off x="9720773" y="3060235"/>
              <a:ext cx="2511869" cy="470283"/>
            </a:xfrm>
            <a:prstGeom prst="rect">
              <a:avLst/>
            </a:prstGeom>
          </p:spPr>
          <p:txBody>
            <a:bodyPr wrap="square" lIns="0" tIns="0" rIns="0" bIns="0">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45" name="Group 44"/>
          <p:cNvGrpSpPr/>
          <p:nvPr/>
        </p:nvGrpSpPr>
        <p:grpSpPr>
          <a:xfrm flipH="1">
            <a:off x="1736509" y="2011695"/>
            <a:ext cx="2107425" cy="703961"/>
            <a:chOff x="9720775" y="2761849"/>
            <a:chExt cx="2343012" cy="768667"/>
          </a:xfrm>
        </p:grpSpPr>
        <p:sp>
          <p:nvSpPr>
            <p:cNvPr id="46" name="TextBox 45"/>
            <p:cNvSpPr txBox="1"/>
            <p:nvPr/>
          </p:nvSpPr>
          <p:spPr>
            <a:xfrm>
              <a:off x="9892164" y="2761849"/>
              <a:ext cx="1249465" cy="258351"/>
            </a:xfrm>
            <a:prstGeom prst="rect">
              <a:avLst/>
            </a:prstGeom>
            <a:noFill/>
          </p:spPr>
          <p:txBody>
            <a:bodyPr wrap="none" lIns="0" tIns="0" rIns="0" bIns="0" rtlCol="0">
              <a:spAutoFit/>
            </a:bodyPr>
            <a:lstStyle/>
            <a:p>
              <a:pPr algn="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47" name="Rectangle 46"/>
            <p:cNvSpPr/>
            <p:nvPr/>
          </p:nvSpPr>
          <p:spPr>
            <a:xfrm>
              <a:off x="9720775" y="3060233"/>
              <a:ext cx="2343012" cy="470283"/>
            </a:xfrm>
            <a:prstGeom prst="rect">
              <a:avLst/>
            </a:prstGeom>
          </p:spPr>
          <p:txBody>
            <a:bodyPr wrap="square" lIns="0" tIns="0" rIns="0" bIns="0">
              <a:spAutoFit/>
            </a:bodyPr>
            <a:lstStyle/>
            <a:p>
              <a:pPr algn="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48" name="Group 47"/>
          <p:cNvGrpSpPr/>
          <p:nvPr/>
        </p:nvGrpSpPr>
        <p:grpSpPr>
          <a:xfrm flipH="1">
            <a:off x="1733346" y="3128845"/>
            <a:ext cx="2107425" cy="703961"/>
            <a:chOff x="9720775" y="2761849"/>
            <a:chExt cx="2343012" cy="768667"/>
          </a:xfrm>
        </p:grpSpPr>
        <p:sp>
          <p:nvSpPr>
            <p:cNvPr id="49" name="TextBox 48"/>
            <p:cNvSpPr txBox="1"/>
            <p:nvPr/>
          </p:nvSpPr>
          <p:spPr>
            <a:xfrm>
              <a:off x="9845580" y="2761849"/>
              <a:ext cx="1249465" cy="258351"/>
            </a:xfrm>
            <a:prstGeom prst="rect">
              <a:avLst/>
            </a:prstGeom>
            <a:noFill/>
          </p:spPr>
          <p:txBody>
            <a:bodyPr wrap="none" lIns="0" tIns="0" rIns="0" bIns="0" rtlCol="0">
              <a:spAutoFit/>
            </a:bodyPr>
            <a:lstStyle/>
            <a:p>
              <a:pPr algn="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50" name="Rectangle 49"/>
            <p:cNvSpPr/>
            <p:nvPr/>
          </p:nvSpPr>
          <p:spPr>
            <a:xfrm>
              <a:off x="9720775" y="3060233"/>
              <a:ext cx="2343012" cy="470283"/>
            </a:xfrm>
            <a:prstGeom prst="rect">
              <a:avLst/>
            </a:prstGeom>
          </p:spPr>
          <p:txBody>
            <a:bodyPr wrap="square" lIns="0" tIns="0" rIns="0" bIns="0">
              <a:spAutoFit/>
            </a:bodyPr>
            <a:lstStyle/>
            <a:p>
              <a:pPr algn="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51" name="Group 50"/>
          <p:cNvGrpSpPr/>
          <p:nvPr/>
        </p:nvGrpSpPr>
        <p:grpSpPr>
          <a:xfrm flipH="1">
            <a:off x="1736509" y="4247721"/>
            <a:ext cx="2107425" cy="703961"/>
            <a:chOff x="9720775" y="2761849"/>
            <a:chExt cx="2343012" cy="768667"/>
          </a:xfrm>
        </p:grpSpPr>
        <p:sp>
          <p:nvSpPr>
            <p:cNvPr id="52" name="TextBox 51"/>
            <p:cNvSpPr txBox="1"/>
            <p:nvPr/>
          </p:nvSpPr>
          <p:spPr>
            <a:xfrm>
              <a:off x="9912780" y="2761849"/>
              <a:ext cx="1249465" cy="258351"/>
            </a:xfrm>
            <a:prstGeom prst="rect">
              <a:avLst/>
            </a:prstGeom>
            <a:noFill/>
          </p:spPr>
          <p:txBody>
            <a:bodyPr wrap="none" lIns="0" tIns="0" rIns="0" bIns="0" rtlCol="0">
              <a:spAutoFit/>
            </a:bodyPr>
            <a:lstStyle/>
            <a:p>
              <a:pPr algn="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53" name="Rectangle 52"/>
            <p:cNvSpPr/>
            <p:nvPr/>
          </p:nvSpPr>
          <p:spPr>
            <a:xfrm>
              <a:off x="9720775" y="3060233"/>
              <a:ext cx="2343012" cy="470283"/>
            </a:xfrm>
            <a:prstGeom prst="rect">
              <a:avLst/>
            </a:prstGeom>
          </p:spPr>
          <p:txBody>
            <a:bodyPr wrap="square" lIns="0" tIns="0" rIns="0" bIns="0">
              <a:spAutoFit/>
            </a:bodyPr>
            <a:lstStyle/>
            <a:p>
              <a:pPr algn="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spTree>
    <p:custDataLst>
      <p:tags r:id="rId1"/>
    </p:custDataLst>
  </p:cSld>
  <p:clrMapOvr>
    <a:masterClrMapping/>
  </p:clrMapOvr>
  <p:transition advTm="6211">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_矩形 1"/>
          <p:cNvSpPr/>
          <p:nvPr>
            <p:custDataLst>
              <p:tags r:id="rId2"/>
            </p:custDataLst>
          </p:nvPr>
        </p:nvSpPr>
        <p:spPr>
          <a:xfrm>
            <a:off x="2817402" y="2546921"/>
            <a:ext cx="1399592" cy="13995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6935" b="1" dirty="0">
                <a:solidFill>
                  <a:schemeClr val="bg1"/>
                </a:solidFill>
                <a:cs typeface="+mn-ea"/>
                <a:sym typeface="+mn-lt"/>
              </a:rPr>
              <a:t>03</a:t>
            </a:r>
          </a:p>
        </p:txBody>
      </p:sp>
      <p:sp>
        <p:nvSpPr>
          <p:cNvPr id="4" name="PA_矩形 3"/>
          <p:cNvSpPr/>
          <p:nvPr>
            <p:custDataLst>
              <p:tags r:id="rId3"/>
            </p:custDataLst>
          </p:nvPr>
        </p:nvSpPr>
        <p:spPr>
          <a:xfrm>
            <a:off x="4878505" y="2463101"/>
            <a:ext cx="3592907" cy="748666"/>
          </a:xfrm>
          <a:prstGeom prst="rect">
            <a:avLst/>
          </a:prstGeom>
        </p:spPr>
        <p:txBody>
          <a:bodyPr wrap="none">
            <a:spAutoFit/>
          </a:bodyPr>
          <a:lstStyle/>
          <a:p>
            <a:pPr algn="l"/>
            <a:r>
              <a:rPr kumimoji="1" lang="en-US" altLang="zh-CN" sz="4265" dirty="0">
                <a:solidFill>
                  <a:srgbClr val="006174"/>
                </a:solidFill>
                <a:cs typeface="+mn-ea"/>
                <a:sym typeface="+mn-lt"/>
              </a:rPr>
              <a:t>Add title text</a:t>
            </a:r>
            <a:endParaRPr kumimoji="1" lang="zh-CN" altLang="en-US" sz="4265" dirty="0">
              <a:solidFill>
                <a:srgbClr val="006174"/>
              </a:solidFill>
              <a:cs typeface="+mn-ea"/>
              <a:sym typeface="+mn-lt"/>
            </a:endParaRPr>
          </a:p>
        </p:txBody>
      </p:sp>
      <p:sp>
        <p:nvSpPr>
          <p:cNvPr id="5" name="PA_矩形 4"/>
          <p:cNvSpPr/>
          <p:nvPr>
            <p:custDataLst>
              <p:tags r:id="rId4"/>
            </p:custDataLst>
          </p:nvPr>
        </p:nvSpPr>
        <p:spPr>
          <a:xfrm>
            <a:off x="4878705" y="3216275"/>
            <a:ext cx="5018405" cy="600485"/>
          </a:xfrm>
          <a:prstGeom prst="rect">
            <a:avLst/>
          </a:prstGeom>
        </p:spPr>
        <p:txBody>
          <a:bodyPr wrap="square">
            <a:spAutoFit/>
          </a:bodyPr>
          <a:lstStyle/>
          <a:p>
            <a:pPr>
              <a:lnSpc>
                <a:spcPct val="130000"/>
              </a:lnSpc>
            </a:pPr>
            <a:r>
              <a:rPr lang="en-US" altLang="zh-CN" sz="1335" dirty="0">
                <a:solidFill>
                  <a:srgbClr val="006174"/>
                </a:solidFill>
                <a:cs typeface="+mn-ea"/>
                <a:sym typeface="+mn-lt"/>
              </a:rPr>
              <a:t>Click here to add content, content to match the title, you can copy and paste directly, to select useful keyword entry.</a:t>
            </a:r>
            <a:endParaRPr lang="zh-CN" altLang="en-US" sz="1335" dirty="0">
              <a:solidFill>
                <a:srgbClr val="006174"/>
              </a:solidFill>
              <a:cs typeface="+mn-ea"/>
              <a:sym typeface="+mn-lt"/>
            </a:endParaRPr>
          </a:p>
        </p:txBody>
      </p:sp>
    </p:spTree>
    <p:custDataLst>
      <p:tags r:id="rId1"/>
    </p:custDataLst>
  </p:cSld>
  <p:clrMapOvr>
    <a:masterClrMapping/>
  </p:clrMapOvr>
  <p:transition advTm="2284">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grpSp>
        <p:nvGrpSpPr>
          <p:cNvPr id="3" name="Group 155"/>
          <p:cNvGrpSpPr/>
          <p:nvPr/>
        </p:nvGrpSpPr>
        <p:grpSpPr>
          <a:xfrm>
            <a:off x="1242605" y="2429200"/>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1695781" y="2987485"/>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rgbClr val="0061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solidFill>
                <a:cs typeface="+mn-ea"/>
                <a:sym typeface="+mn-lt"/>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solidFill>
                  <a:cs typeface="+mn-ea"/>
                  <a:sym typeface="+mn-lt"/>
                </a:rPr>
                <a:t>90%</a:t>
              </a:r>
            </a:p>
          </p:txBody>
        </p:sp>
      </p:grpSp>
      <p:grpSp>
        <p:nvGrpSpPr>
          <p:cNvPr id="6" name="Group 279"/>
          <p:cNvGrpSpPr/>
          <p:nvPr/>
        </p:nvGrpSpPr>
        <p:grpSpPr>
          <a:xfrm>
            <a:off x="2486732" y="2049390"/>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rgbClr val="0C83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solidFill>
                <a:cs typeface="+mn-ea"/>
                <a:sym typeface="+mn-lt"/>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solidFill>
                  <a:cs typeface="+mn-ea"/>
                  <a:sym typeface="+mn-lt"/>
                </a:rPr>
                <a:t>80%</a:t>
              </a:r>
            </a:p>
          </p:txBody>
        </p:sp>
      </p:grpSp>
      <p:grpSp>
        <p:nvGrpSpPr>
          <p:cNvPr id="7" name="Group 279"/>
          <p:cNvGrpSpPr/>
          <p:nvPr/>
        </p:nvGrpSpPr>
        <p:grpSpPr>
          <a:xfrm>
            <a:off x="3417260" y="1712072"/>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rgbClr val="0C83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solidFill>
                <a:cs typeface="+mn-ea"/>
                <a:sym typeface="+mn-lt"/>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solidFill>
                  <a:cs typeface="+mn-ea"/>
                  <a:sym typeface="+mn-lt"/>
                </a:rPr>
                <a:t>70%</a:t>
              </a:r>
            </a:p>
          </p:txBody>
        </p:sp>
      </p:grpSp>
      <p:sp>
        <p:nvSpPr>
          <p:cNvPr id="65" name="TextBox 64"/>
          <p:cNvSpPr txBox="1"/>
          <p:nvPr/>
        </p:nvSpPr>
        <p:spPr>
          <a:xfrm>
            <a:off x="1722503" y="5554534"/>
            <a:ext cx="634789" cy="202812"/>
          </a:xfrm>
          <a:prstGeom prst="rect">
            <a:avLst/>
          </a:prstGeom>
          <a:noFill/>
        </p:spPr>
        <p:txBody>
          <a:bodyPr wrap="none" lIns="0" tIns="0" rIns="0" bIns="0" rtlCol="0" anchor="t">
            <a:spAutoFit/>
          </a:bodyPr>
          <a:lstStyle/>
          <a:p>
            <a:pPr algn="ctr">
              <a:lnSpc>
                <a:spcPct val="120000"/>
              </a:lnSpc>
            </a:pPr>
            <a:r>
              <a:rPr lang="en-US" altLang="zh-CN" sz="1200" dirty="0">
                <a:solidFill>
                  <a:schemeClr val="tx1"/>
                </a:solidFill>
                <a:cs typeface="+mn-ea"/>
                <a:sym typeface="+mn-lt"/>
              </a:rPr>
              <a:t>Add title</a:t>
            </a:r>
            <a:endParaRPr lang="zh-CN" altLang="en-US" sz="1200" dirty="0">
              <a:solidFill>
                <a:schemeClr val="tx1"/>
              </a:solidFill>
              <a:cs typeface="+mn-ea"/>
              <a:sym typeface="+mn-lt"/>
            </a:endParaRPr>
          </a:p>
        </p:txBody>
      </p:sp>
      <p:sp>
        <p:nvSpPr>
          <p:cNvPr id="73" name="TextBox 72"/>
          <p:cNvSpPr txBox="1"/>
          <p:nvPr/>
        </p:nvSpPr>
        <p:spPr>
          <a:xfrm>
            <a:off x="2589387" y="5554534"/>
            <a:ext cx="634789" cy="202812"/>
          </a:xfrm>
          <a:prstGeom prst="rect">
            <a:avLst/>
          </a:prstGeom>
          <a:noFill/>
        </p:spPr>
        <p:txBody>
          <a:bodyPr wrap="none" lIns="0" tIns="0" rIns="0" bIns="0" rtlCol="0" anchor="t">
            <a:spAutoFit/>
          </a:bodyPr>
          <a:lstStyle/>
          <a:p>
            <a:pPr algn="ctr">
              <a:lnSpc>
                <a:spcPct val="120000"/>
              </a:lnSpc>
            </a:pPr>
            <a:r>
              <a:rPr lang="en-US" altLang="zh-CN" sz="1200" dirty="0">
                <a:solidFill>
                  <a:schemeClr val="tx1"/>
                </a:solidFill>
                <a:cs typeface="+mn-ea"/>
                <a:sym typeface="+mn-lt"/>
              </a:rPr>
              <a:t>Add title</a:t>
            </a:r>
            <a:endParaRPr lang="zh-CN" altLang="en-US" sz="1200" dirty="0">
              <a:solidFill>
                <a:schemeClr val="tx1"/>
              </a:solidFill>
              <a:cs typeface="+mn-ea"/>
              <a:sym typeface="+mn-lt"/>
            </a:endParaRPr>
          </a:p>
        </p:txBody>
      </p:sp>
      <p:sp>
        <p:nvSpPr>
          <p:cNvPr id="77" name="TextBox 76"/>
          <p:cNvSpPr txBox="1"/>
          <p:nvPr/>
        </p:nvSpPr>
        <p:spPr>
          <a:xfrm>
            <a:off x="3456270" y="5554534"/>
            <a:ext cx="634789" cy="202812"/>
          </a:xfrm>
          <a:prstGeom prst="rect">
            <a:avLst/>
          </a:prstGeom>
          <a:noFill/>
        </p:spPr>
        <p:txBody>
          <a:bodyPr wrap="none" lIns="0" tIns="0" rIns="0" bIns="0" rtlCol="0" anchor="t">
            <a:spAutoFit/>
          </a:bodyPr>
          <a:lstStyle/>
          <a:p>
            <a:pPr algn="ctr">
              <a:lnSpc>
                <a:spcPct val="120000"/>
              </a:lnSpc>
            </a:pPr>
            <a:r>
              <a:rPr lang="en-US" altLang="zh-CN" sz="1200" dirty="0">
                <a:solidFill>
                  <a:schemeClr val="tx1"/>
                </a:solidFill>
                <a:cs typeface="+mn-ea"/>
                <a:sym typeface="+mn-lt"/>
              </a:rPr>
              <a:t>Add title</a:t>
            </a:r>
            <a:endParaRPr lang="zh-CN" altLang="en-US" sz="1200" dirty="0">
              <a:solidFill>
                <a:schemeClr val="tx1"/>
              </a:solidFill>
              <a:cs typeface="+mn-ea"/>
              <a:sym typeface="+mn-lt"/>
            </a:endParaRPr>
          </a:p>
        </p:txBody>
      </p:sp>
      <p:sp>
        <p:nvSpPr>
          <p:cNvPr id="161" name="Freeform 6"/>
          <p:cNvSpPr/>
          <p:nvPr/>
        </p:nvSpPr>
        <p:spPr bwMode="auto">
          <a:xfrm>
            <a:off x="1909710" y="2839938"/>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C8397">
              <a:alpha val="90000"/>
            </a:srgbClr>
          </a:solidFill>
          <a:ln>
            <a:noFill/>
          </a:ln>
        </p:spPr>
        <p:txBody>
          <a:bodyPr vert="horz" wrap="square" lIns="111664" tIns="55832" rIns="111664" bIns="55832" numCol="1" anchor="t" anchorCtr="0" compatLnSpc="1"/>
          <a:lstStyle/>
          <a:p>
            <a:pPr algn="ctr">
              <a:lnSpc>
                <a:spcPct val="120000"/>
              </a:lnSpc>
            </a:pPr>
            <a:endParaRPr lang="en-US" sz="800" dirty="0">
              <a:solidFill>
                <a:schemeClr val="tx1"/>
              </a:solidFill>
              <a:cs typeface="+mn-ea"/>
              <a:sym typeface="+mn-lt"/>
            </a:endParaRPr>
          </a:p>
        </p:txBody>
      </p:sp>
      <p:sp>
        <p:nvSpPr>
          <p:cNvPr id="162" name="Freeform 6"/>
          <p:cNvSpPr/>
          <p:nvPr/>
        </p:nvSpPr>
        <p:spPr bwMode="auto">
          <a:xfrm>
            <a:off x="3665594" y="2839938"/>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C8397">
              <a:alpha val="90000"/>
            </a:srgbClr>
          </a:solidFill>
          <a:ln>
            <a:noFill/>
          </a:ln>
        </p:spPr>
        <p:txBody>
          <a:bodyPr vert="horz" wrap="square" lIns="111664" tIns="55832" rIns="111664" bIns="55832" numCol="1" anchor="t" anchorCtr="0" compatLnSpc="1"/>
          <a:lstStyle/>
          <a:p>
            <a:pPr algn="ctr">
              <a:lnSpc>
                <a:spcPct val="120000"/>
              </a:lnSpc>
            </a:pPr>
            <a:endParaRPr lang="en-US" sz="800" dirty="0">
              <a:solidFill>
                <a:schemeClr val="tx1"/>
              </a:solidFill>
              <a:cs typeface="+mn-ea"/>
              <a:sym typeface="+mn-lt"/>
            </a:endParaRPr>
          </a:p>
        </p:txBody>
      </p:sp>
      <p:sp>
        <p:nvSpPr>
          <p:cNvPr id="163" name="Freeform 6"/>
          <p:cNvSpPr/>
          <p:nvPr/>
        </p:nvSpPr>
        <p:spPr bwMode="auto">
          <a:xfrm>
            <a:off x="1345565" y="3799696"/>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6174">
              <a:alpha val="90000"/>
            </a:srgbClr>
          </a:solidFill>
          <a:ln>
            <a:noFill/>
          </a:ln>
        </p:spPr>
        <p:txBody>
          <a:bodyPr vert="horz" wrap="square" lIns="111664" tIns="55832" rIns="111664" bIns="55832" numCol="1" anchor="t" anchorCtr="0" compatLnSpc="1"/>
          <a:lstStyle/>
          <a:p>
            <a:pPr algn="ctr">
              <a:lnSpc>
                <a:spcPct val="120000"/>
              </a:lnSpc>
            </a:pPr>
            <a:endParaRPr lang="en-US" sz="800" dirty="0">
              <a:solidFill>
                <a:schemeClr val="tx1"/>
              </a:solidFill>
              <a:cs typeface="+mn-ea"/>
              <a:sym typeface="+mn-lt"/>
            </a:endParaRPr>
          </a:p>
        </p:txBody>
      </p:sp>
      <p:sp>
        <p:nvSpPr>
          <p:cNvPr id="164" name="Freeform 6"/>
          <p:cNvSpPr/>
          <p:nvPr/>
        </p:nvSpPr>
        <p:spPr bwMode="auto">
          <a:xfrm>
            <a:off x="2734223" y="2520019"/>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6174">
              <a:alpha val="90000"/>
            </a:srgbClr>
          </a:solidFill>
          <a:ln>
            <a:noFill/>
          </a:ln>
        </p:spPr>
        <p:txBody>
          <a:bodyPr vert="horz" wrap="square" lIns="111664" tIns="55832" rIns="111664" bIns="55832" numCol="1" anchor="t" anchorCtr="0" compatLnSpc="1"/>
          <a:lstStyle/>
          <a:p>
            <a:pPr algn="ctr">
              <a:lnSpc>
                <a:spcPct val="120000"/>
              </a:lnSpc>
            </a:pPr>
            <a:endParaRPr lang="en-US" sz="800" dirty="0">
              <a:solidFill>
                <a:schemeClr val="tx1"/>
              </a:solidFill>
              <a:cs typeface="+mn-ea"/>
              <a:sym typeface="+mn-lt"/>
            </a:endParaRPr>
          </a:p>
        </p:txBody>
      </p:sp>
      <p:sp>
        <p:nvSpPr>
          <p:cNvPr id="165" name="Freeform 6"/>
          <p:cNvSpPr/>
          <p:nvPr/>
        </p:nvSpPr>
        <p:spPr bwMode="auto">
          <a:xfrm>
            <a:off x="4596123" y="3284435"/>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006174">
              <a:alpha val="90000"/>
            </a:srgbClr>
          </a:solidFill>
          <a:ln>
            <a:noFill/>
          </a:ln>
        </p:spPr>
        <p:txBody>
          <a:bodyPr vert="horz" wrap="square" lIns="111664" tIns="55832" rIns="111664" bIns="55832" numCol="1" anchor="t" anchorCtr="0" compatLnSpc="1"/>
          <a:lstStyle/>
          <a:p>
            <a:pPr algn="ctr">
              <a:lnSpc>
                <a:spcPct val="120000"/>
              </a:lnSpc>
            </a:pPr>
            <a:endParaRPr lang="en-US" sz="800" dirty="0">
              <a:solidFill>
                <a:schemeClr val="tx1"/>
              </a:solidFill>
              <a:cs typeface="+mn-ea"/>
              <a:sym typeface="+mn-lt"/>
            </a:endParaRPr>
          </a:p>
        </p:txBody>
      </p:sp>
      <p:grpSp>
        <p:nvGrpSpPr>
          <p:cNvPr id="166" name="Group 279"/>
          <p:cNvGrpSpPr/>
          <p:nvPr/>
        </p:nvGrpSpPr>
        <p:grpSpPr>
          <a:xfrm>
            <a:off x="4245139" y="2045321"/>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rgbClr val="0061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solidFill>
                <a:cs typeface="+mn-ea"/>
                <a:sym typeface="+mn-lt"/>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solidFill>
                  <a:cs typeface="+mn-ea"/>
                  <a:sym typeface="+mn-lt"/>
                </a:rPr>
                <a:t>70%</a:t>
              </a:r>
            </a:p>
          </p:txBody>
        </p:sp>
      </p:grpSp>
      <p:grpSp>
        <p:nvGrpSpPr>
          <p:cNvPr id="170" name="Group 279"/>
          <p:cNvGrpSpPr/>
          <p:nvPr/>
        </p:nvGrpSpPr>
        <p:grpSpPr>
          <a:xfrm>
            <a:off x="5173635" y="2452428"/>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rgbClr val="0C83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solidFill>
                <a:cs typeface="+mn-ea"/>
                <a:sym typeface="+mn-lt"/>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solidFill>
                  <a:cs typeface="+mn-ea"/>
                  <a:sym typeface="+mn-lt"/>
                </a:rPr>
                <a:t>70%</a:t>
              </a:r>
            </a:p>
          </p:txBody>
        </p:sp>
      </p:grpSp>
      <p:sp>
        <p:nvSpPr>
          <p:cNvPr id="173" name="TextBox 172"/>
          <p:cNvSpPr txBox="1"/>
          <p:nvPr/>
        </p:nvSpPr>
        <p:spPr>
          <a:xfrm>
            <a:off x="4323153" y="5554534"/>
            <a:ext cx="634789" cy="202812"/>
          </a:xfrm>
          <a:prstGeom prst="rect">
            <a:avLst/>
          </a:prstGeom>
          <a:noFill/>
        </p:spPr>
        <p:txBody>
          <a:bodyPr wrap="none" lIns="0" tIns="0" rIns="0" bIns="0" rtlCol="0" anchor="t">
            <a:spAutoFit/>
          </a:bodyPr>
          <a:lstStyle/>
          <a:p>
            <a:pPr algn="ctr">
              <a:lnSpc>
                <a:spcPct val="120000"/>
              </a:lnSpc>
            </a:pPr>
            <a:r>
              <a:rPr lang="en-US" altLang="zh-CN" sz="1200" dirty="0">
                <a:solidFill>
                  <a:schemeClr val="tx1"/>
                </a:solidFill>
                <a:cs typeface="+mn-ea"/>
                <a:sym typeface="+mn-lt"/>
              </a:rPr>
              <a:t>Add title</a:t>
            </a:r>
            <a:endParaRPr lang="zh-CN" altLang="en-US" sz="1200" dirty="0">
              <a:solidFill>
                <a:schemeClr val="tx1"/>
              </a:solidFill>
              <a:cs typeface="+mn-ea"/>
              <a:sym typeface="+mn-lt"/>
            </a:endParaRPr>
          </a:p>
        </p:txBody>
      </p:sp>
      <p:sp>
        <p:nvSpPr>
          <p:cNvPr id="174" name="TextBox 173"/>
          <p:cNvSpPr txBox="1"/>
          <p:nvPr/>
        </p:nvSpPr>
        <p:spPr>
          <a:xfrm>
            <a:off x="5190038" y="5554534"/>
            <a:ext cx="634789" cy="202812"/>
          </a:xfrm>
          <a:prstGeom prst="rect">
            <a:avLst/>
          </a:prstGeom>
          <a:noFill/>
        </p:spPr>
        <p:txBody>
          <a:bodyPr wrap="none" lIns="0" tIns="0" rIns="0" bIns="0" rtlCol="0" anchor="t">
            <a:spAutoFit/>
          </a:bodyPr>
          <a:lstStyle/>
          <a:p>
            <a:pPr algn="ctr">
              <a:lnSpc>
                <a:spcPct val="120000"/>
              </a:lnSpc>
            </a:pPr>
            <a:r>
              <a:rPr lang="en-US" altLang="zh-CN" sz="1200" dirty="0">
                <a:solidFill>
                  <a:schemeClr val="tx1"/>
                </a:solidFill>
                <a:cs typeface="+mn-ea"/>
                <a:sym typeface="+mn-lt"/>
              </a:rPr>
              <a:t>Add title</a:t>
            </a:r>
            <a:endParaRPr lang="zh-CN" altLang="en-US" sz="1200" dirty="0">
              <a:solidFill>
                <a:schemeClr val="tx1"/>
              </a:solidFill>
              <a:cs typeface="+mn-ea"/>
              <a:sym typeface="+mn-lt"/>
            </a:endParaRPr>
          </a:p>
        </p:txBody>
      </p:sp>
      <p:sp>
        <p:nvSpPr>
          <p:cNvPr id="157" name="Rectangle 164"/>
          <p:cNvSpPr/>
          <p:nvPr/>
        </p:nvSpPr>
        <p:spPr>
          <a:xfrm>
            <a:off x="10018070" y="5010901"/>
            <a:ext cx="738985" cy="473271"/>
          </a:xfrm>
          <a:prstGeom prst="rect">
            <a:avLst/>
          </a:prstGeom>
        </p:spPr>
        <p:txBody>
          <a:bodyPr wrap="none" lIns="0" tIns="0" rIns="0" bIns="0">
            <a:spAutoFit/>
          </a:bodyPr>
          <a:lstStyle/>
          <a:p>
            <a:pPr>
              <a:lnSpc>
                <a:spcPct val="120000"/>
              </a:lnSpc>
            </a:pPr>
            <a:r>
              <a:rPr lang="en-US" sz="2800" dirty="0">
                <a:solidFill>
                  <a:schemeClr val="tx1"/>
                </a:solidFill>
                <a:cs typeface="+mn-ea"/>
                <a:sym typeface="+mn-lt"/>
              </a:rPr>
              <a:t>80%</a:t>
            </a:r>
          </a:p>
        </p:txBody>
      </p:sp>
      <p:sp>
        <p:nvSpPr>
          <p:cNvPr id="169" name="Rectangle 165"/>
          <p:cNvSpPr/>
          <p:nvPr/>
        </p:nvSpPr>
        <p:spPr>
          <a:xfrm>
            <a:off x="10018070" y="4080372"/>
            <a:ext cx="738985" cy="473271"/>
          </a:xfrm>
          <a:prstGeom prst="rect">
            <a:avLst/>
          </a:prstGeom>
        </p:spPr>
        <p:txBody>
          <a:bodyPr wrap="none" lIns="0" tIns="0" rIns="0" bIns="0">
            <a:spAutoFit/>
          </a:bodyPr>
          <a:lstStyle/>
          <a:p>
            <a:pPr>
              <a:lnSpc>
                <a:spcPct val="120000"/>
              </a:lnSpc>
            </a:pPr>
            <a:r>
              <a:rPr lang="en-US" sz="2800" dirty="0">
                <a:solidFill>
                  <a:schemeClr val="tx1"/>
                </a:solidFill>
                <a:cs typeface="+mn-ea"/>
                <a:sym typeface="+mn-lt"/>
              </a:rPr>
              <a:t>50%</a:t>
            </a:r>
          </a:p>
        </p:txBody>
      </p:sp>
      <p:grpSp>
        <p:nvGrpSpPr>
          <p:cNvPr id="175" name="Group 87"/>
          <p:cNvGrpSpPr/>
          <p:nvPr/>
        </p:nvGrpSpPr>
        <p:grpSpPr>
          <a:xfrm>
            <a:off x="6668013" y="4911863"/>
            <a:ext cx="3133741" cy="659261"/>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0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0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0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19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006174"/>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grpSp>
        <p:nvGrpSpPr>
          <p:cNvPr id="206" name="Group 212"/>
          <p:cNvGrpSpPr/>
          <p:nvPr/>
        </p:nvGrpSpPr>
        <p:grpSpPr>
          <a:xfrm>
            <a:off x="6721275" y="3987318"/>
            <a:ext cx="3030666" cy="697708"/>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36" name="Oval 97"/>
              <p:cNvSpPr>
                <a:spLocks noChangeArrowheads="1"/>
              </p:cNvSpPr>
              <p:nvPr/>
            </p:nvSpPr>
            <p:spPr bwMode="auto">
              <a:xfrm>
                <a:off x="5110163" y="1652588"/>
                <a:ext cx="74613" cy="76200"/>
              </a:xfrm>
              <a:prstGeom prst="ellipse">
                <a:avLst/>
              </a:pr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34" name="Oval 97"/>
              <p:cNvSpPr>
                <a:spLocks noChangeArrowheads="1"/>
              </p:cNvSpPr>
              <p:nvPr/>
            </p:nvSpPr>
            <p:spPr bwMode="auto">
              <a:xfrm>
                <a:off x="5110163" y="1652588"/>
                <a:ext cx="74613" cy="76200"/>
              </a:xfrm>
              <a:prstGeom prst="ellipse">
                <a:avLst/>
              </a:pr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32" name="Oval 97"/>
              <p:cNvSpPr>
                <a:spLocks noChangeArrowheads="1"/>
              </p:cNvSpPr>
              <p:nvPr/>
            </p:nvSpPr>
            <p:spPr bwMode="auto">
              <a:xfrm>
                <a:off x="5110163" y="1652588"/>
                <a:ext cx="74613" cy="76200"/>
              </a:xfrm>
              <a:prstGeom prst="ellipse">
                <a:avLst/>
              </a:pr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30" name="Oval 97"/>
              <p:cNvSpPr>
                <a:spLocks noChangeArrowheads="1"/>
              </p:cNvSpPr>
              <p:nvPr/>
            </p:nvSpPr>
            <p:spPr bwMode="auto">
              <a:xfrm>
                <a:off x="5110163" y="1652588"/>
                <a:ext cx="74613" cy="76200"/>
              </a:xfrm>
              <a:prstGeom prst="ellipse">
                <a:avLst/>
              </a:pr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28" name="Oval 97"/>
              <p:cNvSpPr>
                <a:spLocks noChangeArrowheads="1"/>
              </p:cNvSpPr>
              <p:nvPr/>
            </p:nvSpPr>
            <p:spPr bwMode="auto">
              <a:xfrm>
                <a:off x="5110163" y="1652588"/>
                <a:ext cx="74613" cy="76200"/>
              </a:xfrm>
              <a:prstGeom prst="ellipse">
                <a:avLst/>
              </a:prstGeom>
              <a:solidFill>
                <a:srgbClr val="0C8397"/>
              </a:solid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solidFill>
                    <a:schemeClr val="tx1"/>
                  </a:solidFill>
                  <a:cs typeface="+mn-ea"/>
                  <a:sym typeface="+mn-lt"/>
                </a:endParaRPr>
              </a:p>
            </p:txBody>
          </p:sp>
        </p:grpSp>
      </p:grpSp>
      <p:sp>
        <p:nvSpPr>
          <p:cNvPr id="237" name="TextBox 228"/>
          <p:cNvSpPr txBox="1"/>
          <p:nvPr/>
        </p:nvSpPr>
        <p:spPr>
          <a:xfrm>
            <a:off x="7417080" y="2360158"/>
            <a:ext cx="3527513" cy="578428"/>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dirty="0">
                <a:solidFill>
                  <a:schemeClr val="tx1"/>
                </a:solidFill>
                <a:cs typeface="+mn-ea"/>
                <a:sym typeface="+mn-lt"/>
              </a:rPr>
              <a:t>Please replace text, click add relevant headline, modify the text content, also can copy your content to this </a:t>
            </a:r>
            <a:r>
              <a:rPr lang="en-US" altLang="zh-CN" sz="800" dirty="0" err="1">
                <a:solidFill>
                  <a:schemeClr val="tx1"/>
                </a:solidFill>
                <a:cs typeface="+mn-ea"/>
                <a:sym typeface="+mn-lt"/>
              </a:rPr>
              <a:t>directly.Please</a:t>
            </a:r>
            <a:r>
              <a:rPr lang="en-US" altLang="zh-CN" sz="800" dirty="0">
                <a:solidFill>
                  <a:schemeClr val="tx1"/>
                </a:solidFill>
                <a:cs typeface="+mn-ea"/>
                <a:sym typeface="+mn-lt"/>
              </a:rPr>
              <a:t> replace text, click add relevant headline, modify the text content, also can copy your content to this directly.</a:t>
            </a:r>
          </a:p>
        </p:txBody>
      </p:sp>
      <p:sp>
        <p:nvSpPr>
          <p:cNvPr id="238" name="TextBox 229"/>
          <p:cNvSpPr txBox="1"/>
          <p:nvPr/>
        </p:nvSpPr>
        <p:spPr>
          <a:xfrm>
            <a:off x="6700881" y="2009606"/>
            <a:ext cx="1883658" cy="236603"/>
          </a:xfrm>
          <a:prstGeom prst="rect">
            <a:avLst/>
          </a:prstGeom>
          <a:noFill/>
        </p:spPr>
        <p:txBody>
          <a:bodyPr wrap="square" lIns="0" tIns="0" rIns="0" bIns="0" rtlCol="0" anchor="t">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239" name="Rectangle 230"/>
          <p:cNvSpPr/>
          <p:nvPr/>
        </p:nvSpPr>
        <p:spPr>
          <a:xfrm>
            <a:off x="6679180" y="2350521"/>
            <a:ext cx="738985" cy="473271"/>
          </a:xfrm>
          <a:prstGeom prst="rect">
            <a:avLst/>
          </a:prstGeom>
        </p:spPr>
        <p:txBody>
          <a:bodyPr wrap="none" lIns="0" tIns="0" rIns="0" bIns="0">
            <a:spAutoFit/>
          </a:bodyPr>
          <a:lstStyle/>
          <a:p>
            <a:pPr>
              <a:lnSpc>
                <a:spcPct val="120000"/>
              </a:lnSpc>
            </a:pPr>
            <a:r>
              <a:rPr lang="en-US" sz="2800" dirty="0">
                <a:solidFill>
                  <a:schemeClr val="tx1"/>
                </a:solidFill>
                <a:cs typeface="+mn-ea"/>
                <a:sym typeface="+mn-lt"/>
              </a:rPr>
              <a:t>80%</a:t>
            </a:r>
          </a:p>
        </p:txBody>
      </p:sp>
      <p:sp>
        <p:nvSpPr>
          <p:cNvPr id="240" name="TextBox 231"/>
          <p:cNvSpPr txBox="1"/>
          <p:nvPr/>
        </p:nvSpPr>
        <p:spPr>
          <a:xfrm>
            <a:off x="6679180" y="3108669"/>
            <a:ext cx="4265413" cy="578428"/>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dirty="0">
                <a:solidFill>
                  <a:schemeClr val="tx1"/>
                </a:solidFill>
                <a:cs typeface="+mn-ea"/>
                <a:sym typeface="+mn-lt"/>
              </a:rPr>
              <a:t>Please replace text, click add relevant headline, modify the text content, also can copy your content to this </a:t>
            </a:r>
            <a:r>
              <a:rPr lang="en-US" altLang="zh-CN" sz="800" dirty="0" err="1">
                <a:solidFill>
                  <a:schemeClr val="tx1"/>
                </a:solidFill>
                <a:cs typeface="+mn-ea"/>
                <a:sym typeface="+mn-lt"/>
              </a:rPr>
              <a:t>directly.Please</a:t>
            </a:r>
            <a:r>
              <a:rPr lang="en-US" altLang="zh-CN" sz="800" dirty="0">
                <a:solidFill>
                  <a:schemeClr val="tx1"/>
                </a:solidFill>
                <a:cs typeface="+mn-ea"/>
                <a:sym typeface="+mn-lt"/>
              </a:rPr>
              <a:t> replace text, click add relevant headline, modify the text content, also can copy your content to this </a:t>
            </a:r>
            <a:r>
              <a:rPr lang="en-US" altLang="zh-CN" sz="800" dirty="0" err="1">
                <a:solidFill>
                  <a:schemeClr val="tx1"/>
                </a:solidFill>
                <a:cs typeface="+mn-ea"/>
                <a:sym typeface="+mn-lt"/>
              </a:rPr>
              <a:t>directly.Please</a:t>
            </a:r>
            <a:r>
              <a:rPr lang="en-US" altLang="zh-CN" sz="800" dirty="0">
                <a:solidFill>
                  <a:schemeClr val="tx1"/>
                </a:solidFill>
                <a:cs typeface="+mn-ea"/>
                <a:sym typeface="+mn-lt"/>
              </a:rPr>
              <a:t> replace text, click add relevant headline, modify the text content, also can copy your content to this directly.</a:t>
            </a:r>
          </a:p>
        </p:txBody>
      </p:sp>
    </p:spTree>
    <p:custDataLst>
      <p:tags r:id="rId1"/>
    </p:custDataLst>
  </p:cSld>
  <p:clrMapOvr>
    <a:masterClrMapping/>
  </p:clrMapOvr>
  <p:transition advTm="17811">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500"/>
                                        <p:tgtEl>
                                          <p:spTgt spid="3"/>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63"/>
                                        </p:tgtEl>
                                        <p:attrNameLst>
                                          <p:attrName>style.visibility</p:attrName>
                                        </p:attrNameLst>
                                      </p:cBhvr>
                                      <p:to>
                                        <p:strVal val="visible"/>
                                      </p:to>
                                    </p:set>
                                    <p:anim calcmode="lin" valueType="num">
                                      <p:cBhvr additive="base">
                                        <p:cTn id="15" dur="500" fill="hold"/>
                                        <p:tgtEl>
                                          <p:spTgt spid="163"/>
                                        </p:tgtEl>
                                        <p:attrNameLst>
                                          <p:attrName>ppt_x</p:attrName>
                                        </p:attrNameLst>
                                      </p:cBhvr>
                                      <p:tavLst>
                                        <p:tav tm="0">
                                          <p:val>
                                            <p:strVal val="#ppt_x"/>
                                          </p:val>
                                        </p:tav>
                                        <p:tav tm="100000">
                                          <p:val>
                                            <p:strVal val="#ppt_x"/>
                                          </p:val>
                                        </p:tav>
                                      </p:tavLst>
                                    </p:anim>
                                    <p:anim calcmode="lin" valueType="num">
                                      <p:cBhvr additive="base">
                                        <p:cTn id="16" dur="500" fill="hold"/>
                                        <p:tgtEl>
                                          <p:spTgt spid="16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 accel="50000" decel="5000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childTnLst>
                          </p:cTn>
                        </p:par>
                        <p:par>
                          <p:cTn id="27" fill="hold">
                            <p:stCondLst>
                              <p:cond delay="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161"/>
                                        </p:tgtEl>
                                        <p:attrNameLst>
                                          <p:attrName>style.visibility</p:attrName>
                                        </p:attrNameLst>
                                      </p:cBhvr>
                                      <p:to>
                                        <p:strVal val="visible"/>
                                      </p:to>
                                    </p:set>
                                    <p:anim calcmode="lin" valueType="num">
                                      <p:cBhvr additive="base">
                                        <p:cTn id="30" dur="500" fill="hold"/>
                                        <p:tgtEl>
                                          <p:spTgt spid="161"/>
                                        </p:tgtEl>
                                        <p:attrNameLst>
                                          <p:attrName>ppt_x</p:attrName>
                                        </p:attrNameLst>
                                      </p:cBhvr>
                                      <p:tavLst>
                                        <p:tav tm="0">
                                          <p:val>
                                            <p:strVal val="#ppt_x"/>
                                          </p:val>
                                        </p:tav>
                                        <p:tav tm="100000">
                                          <p:val>
                                            <p:strVal val="#ppt_x"/>
                                          </p:val>
                                        </p:tav>
                                      </p:tavLst>
                                    </p:anim>
                                    <p:anim calcmode="lin" valueType="num">
                                      <p:cBhvr additive="base">
                                        <p:cTn id="31" dur="500" fill="hold"/>
                                        <p:tgtEl>
                                          <p:spTgt spid="161"/>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1" accel="50000" decel="5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down)">
                                      <p:cBhvr>
                                        <p:cTn id="41" dur="500"/>
                                        <p:tgtEl>
                                          <p:spTgt spid="73"/>
                                        </p:tgtEl>
                                      </p:cBhvr>
                                    </p:animEffect>
                                  </p:childTnLst>
                                </p:cTn>
                              </p:par>
                            </p:childTnLst>
                          </p:cTn>
                        </p:par>
                        <p:par>
                          <p:cTn id="42" fill="hold">
                            <p:stCondLst>
                              <p:cond delay="500"/>
                            </p:stCondLst>
                            <p:childTnLst>
                              <p:par>
                                <p:cTn id="43" presetID="2" presetClass="entr" presetSubtype="4" accel="50000" decel="50000" fill="hold" grpId="0" nodeType="afterEffect">
                                  <p:stCondLst>
                                    <p:cond delay="0"/>
                                  </p:stCondLst>
                                  <p:childTnLst>
                                    <p:set>
                                      <p:cBhvr>
                                        <p:cTn id="44" dur="1" fill="hold">
                                          <p:stCondLst>
                                            <p:cond delay="0"/>
                                          </p:stCondLst>
                                        </p:cTn>
                                        <p:tgtEl>
                                          <p:spTgt spid="164"/>
                                        </p:tgtEl>
                                        <p:attrNameLst>
                                          <p:attrName>style.visibility</p:attrName>
                                        </p:attrNameLst>
                                      </p:cBhvr>
                                      <p:to>
                                        <p:strVal val="visible"/>
                                      </p:to>
                                    </p:set>
                                    <p:anim calcmode="lin" valueType="num">
                                      <p:cBhvr additive="base">
                                        <p:cTn id="45" dur="500" fill="hold"/>
                                        <p:tgtEl>
                                          <p:spTgt spid="164"/>
                                        </p:tgtEl>
                                        <p:attrNameLst>
                                          <p:attrName>ppt_x</p:attrName>
                                        </p:attrNameLst>
                                      </p:cBhvr>
                                      <p:tavLst>
                                        <p:tav tm="0">
                                          <p:val>
                                            <p:strVal val="#ppt_x"/>
                                          </p:val>
                                        </p:tav>
                                        <p:tav tm="100000">
                                          <p:val>
                                            <p:strVal val="#ppt_x"/>
                                          </p:val>
                                        </p:tav>
                                      </p:tavLst>
                                    </p:anim>
                                    <p:anim calcmode="lin" valueType="num">
                                      <p:cBhvr additive="base">
                                        <p:cTn id="46" dur="500" fill="hold"/>
                                        <p:tgtEl>
                                          <p:spTgt spid="164"/>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2" presetClass="entr" presetSubtype="1" accel="50000" decel="5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wipe(down)">
                                      <p:cBhvr>
                                        <p:cTn id="56" dur="500"/>
                                        <p:tgtEl>
                                          <p:spTgt spid="77"/>
                                        </p:tgtEl>
                                      </p:cBhvr>
                                    </p:animEffect>
                                  </p:childTnLst>
                                </p:cTn>
                              </p:par>
                            </p:childTnLst>
                          </p:cTn>
                        </p:par>
                        <p:par>
                          <p:cTn id="57" fill="hold">
                            <p:stCondLst>
                              <p:cond delay="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162"/>
                                        </p:tgtEl>
                                        <p:attrNameLst>
                                          <p:attrName>style.visibility</p:attrName>
                                        </p:attrNameLst>
                                      </p:cBhvr>
                                      <p:to>
                                        <p:strVal val="visible"/>
                                      </p:to>
                                    </p:set>
                                    <p:anim calcmode="lin" valueType="num">
                                      <p:cBhvr additive="base">
                                        <p:cTn id="60" dur="500" fill="hold"/>
                                        <p:tgtEl>
                                          <p:spTgt spid="162"/>
                                        </p:tgtEl>
                                        <p:attrNameLst>
                                          <p:attrName>ppt_x</p:attrName>
                                        </p:attrNameLst>
                                      </p:cBhvr>
                                      <p:tavLst>
                                        <p:tav tm="0">
                                          <p:val>
                                            <p:strVal val="#ppt_x"/>
                                          </p:val>
                                        </p:tav>
                                        <p:tav tm="100000">
                                          <p:val>
                                            <p:strVal val="#ppt_x"/>
                                          </p:val>
                                        </p:tav>
                                      </p:tavLst>
                                    </p:anim>
                                    <p:anim calcmode="lin" valueType="num">
                                      <p:cBhvr additive="base">
                                        <p:cTn id="61" dur="500" fill="hold"/>
                                        <p:tgtEl>
                                          <p:spTgt spid="162"/>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1" accel="50000" decel="50000" fill="hold" nodeType="afterEffect">
                                  <p:stCondLst>
                                    <p:cond delay="0"/>
                                  </p:stCondLst>
                                  <p:childTnLst>
                                    <p:set>
                                      <p:cBhvr>
                                        <p:cTn id="64" dur="1" fill="hold">
                                          <p:stCondLst>
                                            <p:cond delay="0"/>
                                          </p:stCondLst>
                                        </p:cTn>
                                        <p:tgtEl>
                                          <p:spTgt spid="166"/>
                                        </p:tgtEl>
                                        <p:attrNameLst>
                                          <p:attrName>style.visibility</p:attrName>
                                        </p:attrNameLst>
                                      </p:cBhvr>
                                      <p:to>
                                        <p:strVal val="visible"/>
                                      </p:to>
                                    </p:set>
                                    <p:anim calcmode="lin" valueType="num">
                                      <p:cBhvr additive="base">
                                        <p:cTn id="65" dur="500" fill="hold"/>
                                        <p:tgtEl>
                                          <p:spTgt spid="166"/>
                                        </p:tgtEl>
                                        <p:attrNameLst>
                                          <p:attrName>ppt_x</p:attrName>
                                        </p:attrNameLst>
                                      </p:cBhvr>
                                      <p:tavLst>
                                        <p:tav tm="0">
                                          <p:val>
                                            <p:strVal val="#ppt_x"/>
                                          </p:val>
                                        </p:tav>
                                        <p:tav tm="100000">
                                          <p:val>
                                            <p:strVal val="#ppt_x"/>
                                          </p:val>
                                        </p:tav>
                                      </p:tavLst>
                                    </p:anim>
                                    <p:anim calcmode="lin" valueType="num">
                                      <p:cBhvr additive="base">
                                        <p:cTn id="66"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73"/>
                                        </p:tgtEl>
                                        <p:attrNameLst>
                                          <p:attrName>style.visibility</p:attrName>
                                        </p:attrNameLst>
                                      </p:cBhvr>
                                      <p:to>
                                        <p:strVal val="visible"/>
                                      </p:to>
                                    </p:set>
                                    <p:animEffect transition="in" filter="wipe(down)">
                                      <p:cBhvr>
                                        <p:cTn id="71" dur="500"/>
                                        <p:tgtEl>
                                          <p:spTgt spid="173"/>
                                        </p:tgtEl>
                                      </p:cBhvr>
                                    </p:animEffect>
                                  </p:childTnLst>
                                </p:cTn>
                              </p:par>
                            </p:childTnLst>
                          </p:cTn>
                        </p:par>
                        <p:par>
                          <p:cTn id="72" fill="hold">
                            <p:stCondLst>
                              <p:cond delay="500"/>
                            </p:stCondLst>
                            <p:childTnLst>
                              <p:par>
                                <p:cTn id="73" presetID="2" presetClass="entr" presetSubtype="4" accel="50000" decel="50000" fill="hold" grpId="0" nodeType="afterEffect">
                                  <p:stCondLst>
                                    <p:cond delay="0"/>
                                  </p:stCondLst>
                                  <p:childTnLst>
                                    <p:set>
                                      <p:cBhvr>
                                        <p:cTn id="74" dur="1" fill="hold">
                                          <p:stCondLst>
                                            <p:cond delay="0"/>
                                          </p:stCondLst>
                                        </p:cTn>
                                        <p:tgtEl>
                                          <p:spTgt spid="165"/>
                                        </p:tgtEl>
                                        <p:attrNameLst>
                                          <p:attrName>style.visibility</p:attrName>
                                        </p:attrNameLst>
                                      </p:cBhvr>
                                      <p:to>
                                        <p:strVal val="visible"/>
                                      </p:to>
                                    </p:set>
                                    <p:anim calcmode="lin" valueType="num">
                                      <p:cBhvr additive="base">
                                        <p:cTn id="75" dur="500" fill="hold"/>
                                        <p:tgtEl>
                                          <p:spTgt spid="165"/>
                                        </p:tgtEl>
                                        <p:attrNameLst>
                                          <p:attrName>ppt_x</p:attrName>
                                        </p:attrNameLst>
                                      </p:cBhvr>
                                      <p:tavLst>
                                        <p:tav tm="0">
                                          <p:val>
                                            <p:strVal val="#ppt_x"/>
                                          </p:val>
                                        </p:tav>
                                        <p:tav tm="100000">
                                          <p:val>
                                            <p:strVal val="#ppt_x"/>
                                          </p:val>
                                        </p:tav>
                                      </p:tavLst>
                                    </p:anim>
                                    <p:anim calcmode="lin" valueType="num">
                                      <p:cBhvr additive="base">
                                        <p:cTn id="76" dur="500" fill="hold"/>
                                        <p:tgtEl>
                                          <p:spTgt spid="165"/>
                                        </p:tgtEl>
                                        <p:attrNameLst>
                                          <p:attrName>ppt_y</p:attrName>
                                        </p:attrNameLst>
                                      </p:cBhvr>
                                      <p:tavLst>
                                        <p:tav tm="0">
                                          <p:val>
                                            <p:strVal val="1+#ppt_h/2"/>
                                          </p:val>
                                        </p:tav>
                                        <p:tav tm="100000">
                                          <p:val>
                                            <p:strVal val="#ppt_y"/>
                                          </p:val>
                                        </p:tav>
                                      </p:tavLst>
                                    </p:anim>
                                  </p:childTnLst>
                                </p:cTn>
                              </p:par>
                            </p:childTnLst>
                          </p:cTn>
                        </p:par>
                        <p:par>
                          <p:cTn id="77" fill="hold">
                            <p:stCondLst>
                              <p:cond delay="1000"/>
                            </p:stCondLst>
                            <p:childTnLst>
                              <p:par>
                                <p:cTn id="78" presetID="2" presetClass="entr" presetSubtype="1" accel="50000" decel="50000" fill="hold" nodeType="afterEffect">
                                  <p:stCondLst>
                                    <p:cond delay="0"/>
                                  </p:stCondLst>
                                  <p:childTnLst>
                                    <p:set>
                                      <p:cBhvr>
                                        <p:cTn id="79" dur="1" fill="hold">
                                          <p:stCondLst>
                                            <p:cond delay="0"/>
                                          </p:stCondLst>
                                        </p:cTn>
                                        <p:tgtEl>
                                          <p:spTgt spid="170"/>
                                        </p:tgtEl>
                                        <p:attrNameLst>
                                          <p:attrName>style.visibility</p:attrName>
                                        </p:attrNameLst>
                                      </p:cBhvr>
                                      <p:to>
                                        <p:strVal val="visible"/>
                                      </p:to>
                                    </p:set>
                                    <p:anim calcmode="lin" valueType="num">
                                      <p:cBhvr additive="base">
                                        <p:cTn id="80" dur="500" fill="hold"/>
                                        <p:tgtEl>
                                          <p:spTgt spid="170"/>
                                        </p:tgtEl>
                                        <p:attrNameLst>
                                          <p:attrName>ppt_x</p:attrName>
                                        </p:attrNameLst>
                                      </p:cBhvr>
                                      <p:tavLst>
                                        <p:tav tm="0">
                                          <p:val>
                                            <p:strVal val="#ppt_x"/>
                                          </p:val>
                                        </p:tav>
                                        <p:tav tm="100000">
                                          <p:val>
                                            <p:strVal val="#ppt_x"/>
                                          </p:val>
                                        </p:tav>
                                      </p:tavLst>
                                    </p:anim>
                                    <p:anim calcmode="lin" valueType="num">
                                      <p:cBhvr additive="base">
                                        <p:cTn id="81"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74"/>
                                        </p:tgtEl>
                                        <p:attrNameLst>
                                          <p:attrName>style.visibility</p:attrName>
                                        </p:attrNameLst>
                                      </p:cBhvr>
                                      <p:to>
                                        <p:strVal val="visible"/>
                                      </p:to>
                                    </p:set>
                                    <p:animEffect transition="in" filter="wipe(down)">
                                      <p:cBhvr>
                                        <p:cTn id="86" dur="500"/>
                                        <p:tgtEl>
                                          <p:spTgt spid="174"/>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38"/>
                                        </p:tgtEl>
                                        <p:attrNameLst>
                                          <p:attrName>style.visibility</p:attrName>
                                        </p:attrNameLst>
                                      </p:cBhvr>
                                      <p:to>
                                        <p:strVal val="visible"/>
                                      </p:to>
                                    </p:set>
                                    <p:animEffect transition="in" filter="wipe(left)">
                                      <p:cBhvr>
                                        <p:cTn id="90" dur="500"/>
                                        <p:tgtEl>
                                          <p:spTgt spid="238"/>
                                        </p:tgtEl>
                                      </p:cBhvr>
                                    </p:animEffect>
                                  </p:childTnLst>
                                </p:cTn>
                              </p:par>
                            </p:childTnLst>
                          </p:cTn>
                        </p:par>
                        <p:par>
                          <p:cTn id="91" fill="hold">
                            <p:stCondLst>
                              <p:cond delay="1000"/>
                            </p:stCondLst>
                            <p:childTnLst>
                              <p:par>
                                <p:cTn id="92" presetID="22" presetClass="entr" presetSubtype="4" fill="hold" grpId="0" nodeType="afterEffect">
                                  <p:stCondLst>
                                    <p:cond delay="0"/>
                                  </p:stCondLst>
                                  <p:childTnLst>
                                    <p:set>
                                      <p:cBhvr>
                                        <p:cTn id="93" dur="1" fill="hold">
                                          <p:stCondLst>
                                            <p:cond delay="0"/>
                                          </p:stCondLst>
                                        </p:cTn>
                                        <p:tgtEl>
                                          <p:spTgt spid="239"/>
                                        </p:tgtEl>
                                        <p:attrNameLst>
                                          <p:attrName>style.visibility</p:attrName>
                                        </p:attrNameLst>
                                      </p:cBhvr>
                                      <p:to>
                                        <p:strVal val="visible"/>
                                      </p:to>
                                    </p:set>
                                    <p:animEffect transition="in" filter="wipe(down)">
                                      <p:cBhvr>
                                        <p:cTn id="94" dur="500"/>
                                        <p:tgtEl>
                                          <p:spTgt spid="239"/>
                                        </p:tgtEl>
                                      </p:cBhvr>
                                    </p:animEffect>
                                  </p:child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237"/>
                                        </p:tgtEl>
                                        <p:attrNameLst>
                                          <p:attrName>style.visibility</p:attrName>
                                        </p:attrNameLst>
                                      </p:cBhvr>
                                      <p:to>
                                        <p:strVal val="visible"/>
                                      </p:to>
                                    </p:set>
                                    <p:animEffect transition="in" filter="wipe(left)">
                                      <p:cBhvr>
                                        <p:cTn id="98" dur="500"/>
                                        <p:tgtEl>
                                          <p:spTgt spid="237"/>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240"/>
                                        </p:tgtEl>
                                        <p:attrNameLst>
                                          <p:attrName>style.visibility</p:attrName>
                                        </p:attrNameLst>
                                      </p:cBhvr>
                                      <p:to>
                                        <p:strVal val="visible"/>
                                      </p:to>
                                    </p:set>
                                    <p:animEffect transition="in" filter="wipe(left)">
                                      <p:cBhvr>
                                        <p:cTn id="102" dur="500"/>
                                        <p:tgtEl>
                                          <p:spTgt spid="240"/>
                                        </p:tgtEl>
                                      </p:cBhvr>
                                    </p:animEffect>
                                  </p:childTnLst>
                                </p:cTn>
                              </p:par>
                            </p:childTnLst>
                          </p:cTn>
                        </p:par>
                        <p:par>
                          <p:cTn id="103" fill="hold">
                            <p:stCondLst>
                              <p:cond delay="2500"/>
                            </p:stCondLst>
                            <p:childTnLst>
                              <p:par>
                                <p:cTn id="104" presetID="22" presetClass="entr" presetSubtype="4" fill="hold" nodeType="afterEffect">
                                  <p:stCondLst>
                                    <p:cond delay="0"/>
                                  </p:stCondLst>
                                  <p:childTnLst>
                                    <p:set>
                                      <p:cBhvr>
                                        <p:cTn id="105" dur="1" fill="hold">
                                          <p:stCondLst>
                                            <p:cond delay="0"/>
                                          </p:stCondLst>
                                        </p:cTn>
                                        <p:tgtEl>
                                          <p:spTgt spid="206"/>
                                        </p:tgtEl>
                                        <p:attrNameLst>
                                          <p:attrName>style.visibility</p:attrName>
                                        </p:attrNameLst>
                                      </p:cBhvr>
                                      <p:to>
                                        <p:strVal val="visible"/>
                                      </p:to>
                                    </p:set>
                                    <p:animEffect transition="in" filter="wipe(down)">
                                      <p:cBhvr>
                                        <p:cTn id="106" dur="500"/>
                                        <p:tgtEl>
                                          <p:spTgt spid="206"/>
                                        </p:tgtEl>
                                      </p:cBhvr>
                                    </p:animEffect>
                                  </p:childTnLst>
                                </p:cTn>
                              </p:par>
                            </p:childTnLst>
                          </p:cTn>
                        </p:par>
                        <p:par>
                          <p:cTn id="107" fill="hold">
                            <p:stCondLst>
                              <p:cond delay="3000"/>
                            </p:stCondLst>
                            <p:childTnLst>
                              <p:par>
                                <p:cTn id="108" presetID="22" presetClass="entr" presetSubtype="4" fill="hold" grpId="0" nodeType="afterEffect">
                                  <p:stCondLst>
                                    <p:cond delay="0"/>
                                  </p:stCondLst>
                                  <p:childTnLst>
                                    <p:set>
                                      <p:cBhvr>
                                        <p:cTn id="109" dur="1" fill="hold">
                                          <p:stCondLst>
                                            <p:cond delay="0"/>
                                          </p:stCondLst>
                                        </p:cTn>
                                        <p:tgtEl>
                                          <p:spTgt spid="169"/>
                                        </p:tgtEl>
                                        <p:attrNameLst>
                                          <p:attrName>style.visibility</p:attrName>
                                        </p:attrNameLst>
                                      </p:cBhvr>
                                      <p:to>
                                        <p:strVal val="visible"/>
                                      </p:to>
                                    </p:set>
                                    <p:animEffect transition="in" filter="wipe(down)">
                                      <p:cBhvr>
                                        <p:cTn id="110" dur="500"/>
                                        <p:tgtEl>
                                          <p:spTgt spid="169"/>
                                        </p:tgtEl>
                                      </p:cBhvr>
                                    </p:animEffect>
                                  </p:childTnLst>
                                </p:cTn>
                              </p:par>
                            </p:childTnLst>
                          </p:cTn>
                        </p:par>
                        <p:par>
                          <p:cTn id="111" fill="hold">
                            <p:stCondLst>
                              <p:cond delay="3500"/>
                            </p:stCondLst>
                            <p:childTnLst>
                              <p:par>
                                <p:cTn id="112" presetID="22" presetClass="entr" presetSubtype="4" fill="hold" nodeType="afterEffect">
                                  <p:stCondLst>
                                    <p:cond delay="0"/>
                                  </p:stCondLst>
                                  <p:childTnLst>
                                    <p:set>
                                      <p:cBhvr>
                                        <p:cTn id="113" dur="1" fill="hold">
                                          <p:stCondLst>
                                            <p:cond delay="0"/>
                                          </p:stCondLst>
                                        </p:cTn>
                                        <p:tgtEl>
                                          <p:spTgt spid="175"/>
                                        </p:tgtEl>
                                        <p:attrNameLst>
                                          <p:attrName>style.visibility</p:attrName>
                                        </p:attrNameLst>
                                      </p:cBhvr>
                                      <p:to>
                                        <p:strVal val="visible"/>
                                      </p:to>
                                    </p:set>
                                    <p:animEffect transition="in" filter="wipe(down)">
                                      <p:cBhvr>
                                        <p:cTn id="114" dur="500"/>
                                        <p:tgtEl>
                                          <p:spTgt spid="175"/>
                                        </p:tgtEl>
                                      </p:cBhvr>
                                    </p:animEffect>
                                  </p:childTnLst>
                                </p:cTn>
                              </p:par>
                            </p:childTnLst>
                          </p:cTn>
                        </p:par>
                        <p:par>
                          <p:cTn id="115" fill="hold">
                            <p:stCondLst>
                              <p:cond delay="4000"/>
                            </p:stCondLst>
                            <p:childTnLst>
                              <p:par>
                                <p:cTn id="116" presetID="22" presetClass="entr" presetSubtype="4" fill="hold" grpId="0" nodeType="afterEffect">
                                  <p:stCondLst>
                                    <p:cond delay="0"/>
                                  </p:stCondLst>
                                  <p:childTnLst>
                                    <p:set>
                                      <p:cBhvr>
                                        <p:cTn id="117" dur="1" fill="hold">
                                          <p:stCondLst>
                                            <p:cond delay="0"/>
                                          </p:stCondLst>
                                        </p:cTn>
                                        <p:tgtEl>
                                          <p:spTgt spid="157"/>
                                        </p:tgtEl>
                                        <p:attrNameLst>
                                          <p:attrName>style.visibility</p:attrName>
                                        </p:attrNameLst>
                                      </p:cBhvr>
                                      <p:to>
                                        <p:strVal val="visible"/>
                                      </p:to>
                                    </p:set>
                                    <p:animEffect transition="in" filter="wipe(down)">
                                      <p:cBhvr>
                                        <p:cTn id="118"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65" grpId="0"/>
      <p:bldP spid="73" grpId="0"/>
      <p:bldP spid="77" grpId="0"/>
      <p:bldP spid="161" grpId="0" bldLvl="0" animBg="1"/>
      <p:bldP spid="162" grpId="0" bldLvl="0" animBg="1"/>
      <p:bldP spid="163" grpId="0" bldLvl="0" animBg="1"/>
      <p:bldP spid="164" grpId="0" bldLvl="0" animBg="1"/>
      <p:bldP spid="165" grpId="0" bldLvl="0" animBg="1"/>
      <p:bldP spid="173" grpId="0"/>
      <p:bldP spid="174" grpId="0"/>
      <p:bldP spid="157" grpId="0"/>
      <p:bldP spid="169" grpId="0"/>
      <p:bldP spid="237" grpId="0"/>
      <p:bldP spid="238" grpId="0"/>
      <p:bldP spid="239" grpId="0"/>
      <p:bldP spid="2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5" name="Rectangle 4"/>
          <p:cNvSpPr/>
          <p:nvPr/>
        </p:nvSpPr>
        <p:spPr>
          <a:xfrm>
            <a:off x="480025" y="1187444"/>
            <a:ext cx="5579623" cy="3069997"/>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cs typeface="+mn-ea"/>
              <a:sym typeface="+mn-lt"/>
            </a:endParaRPr>
          </a:p>
        </p:txBody>
      </p:sp>
      <p:sp>
        <p:nvSpPr>
          <p:cNvPr id="6" name="Rectangle 5"/>
          <p:cNvSpPr/>
          <p:nvPr/>
        </p:nvSpPr>
        <p:spPr>
          <a:xfrm>
            <a:off x="480025" y="4323905"/>
            <a:ext cx="5579623" cy="1299201"/>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cs typeface="+mn-ea"/>
              <a:sym typeface="+mn-lt"/>
            </a:endParaRPr>
          </a:p>
        </p:txBody>
      </p:sp>
      <p:sp>
        <p:nvSpPr>
          <p:cNvPr id="7" name="Rectangle 6"/>
          <p:cNvSpPr/>
          <p:nvPr/>
        </p:nvSpPr>
        <p:spPr>
          <a:xfrm>
            <a:off x="6138392" y="1187444"/>
            <a:ext cx="5574784" cy="3069997"/>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cs typeface="+mn-ea"/>
              <a:sym typeface="+mn-lt"/>
            </a:endParaRPr>
          </a:p>
        </p:txBody>
      </p:sp>
      <p:sp>
        <p:nvSpPr>
          <p:cNvPr id="8" name="Rectangle 7"/>
          <p:cNvSpPr/>
          <p:nvPr/>
        </p:nvSpPr>
        <p:spPr>
          <a:xfrm>
            <a:off x="6132198" y="4323902"/>
            <a:ext cx="5580588" cy="1303829"/>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cs typeface="+mn-ea"/>
              <a:sym typeface="+mn-lt"/>
            </a:endParaRPr>
          </a:p>
        </p:txBody>
      </p:sp>
      <p:sp>
        <p:nvSpPr>
          <p:cNvPr id="14" name="TextBox 13"/>
          <p:cNvSpPr txBox="1"/>
          <p:nvPr/>
        </p:nvSpPr>
        <p:spPr>
          <a:xfrm>
            <a:off x="480025" y="5798241"/>
            <a:ext cx="11233149" cy="162930"/>
          </a:xfrm>
          <a:prstGeom prst="rect">
            <a:avLst/>
          </a:prstGeom>
          <a:noFill/>
        </p:spPr>
        <p:txBody>
          <a:bodyPr wrap="square" lIns="0" tIns="0" rIns="0" bIns="0" numCol="1" spcCol="360000">
            <a:spAutoFit/>
          </a:bodyPr>
          <a:lstStyle/>
          <a:p>
            <a:pPr algn="just">
              <a:lnSpc>
                <a:spcPct val="150000"/>
              </a:lnSpc>
            </a:pPr>
            <a:r>
              <a:rPr lang="en-US" altLang="zh-CN" sz="800" dirty="0">
                <a:solidFill>
                  <a:schemeClr val="tx1"/>
                </a:solidFill>
                <a:cs typeface="+mn-ea"/>
                <a:sym typeface="+mn-lt"/>
              </a:rPr>
              <a:t>Click here to add content, content to match the title, you can copy and paste directly, to select useful keyword entry.re to add content, content to match the title, you can copy and paste directly, to select useful keyword entry.</a:t>
            </a:r>
            <a:endParaRPr lang="zh-CN" altLang="en-US" sz="800" dirty="0">
              <a:solidFill>
                <a:schemeClr val="tx1"/>
              </a:solidFill>
              <a:cs typeface="+mn-ea"/>
              <a:sym typeface="+mn-lt"/>
            </a:endParaRPr>
          </a:p>
        </p:txBody>
      </p:sp>
      <p:sp>
        <p:nvSpPr>
          <p:cNvPr id="9" name="TextBox 15"/>
          <p:cNvSpPr txBox="1"/>
          <p:nvPr/>
        </p:nvSpPr>
        <p:spPr>
          <a:xfrm>
            <a:off x="798163" y="4876531"/>
            <a:ext cx="4896544" cy="347596"/>
          </a:xfrm>
          <a:prstGeom prst="rect">
            <a:avLst/>
          </a:prstGeom>
          <a:noFill/>
        </p:spPr>
        <p:txBody>
          <a:bodyPr wrap="square" lIns="0" tIns="0" rIns="0" bIns="0" rtlCol="0">
            <a:spAutoFit/>
          </a:bodyPr>
          <a:lstStyle/>
          <a:p>
            <a:pPr>
              <a:lnSpc>
                <a:spcPct val="150000"/>
              </a:lnSpc>
            </a:pPr>
            <a:r>
              <a:rPr lang="en-US" altLang="zh-CN" sz="800" dirty="0">
                <a:solidFill>
                  <a:schemeClr val="bg1"/>
                </a:solidFill>
                <a:cs typeface="+mn-ea"/>
                <a:sym typeface="+mn-lt"/>
              </a:rPr>
              <a:t>Click here to add content, content to match the title, you can copy and paste directly, to select useful keyword entry.</a:t>
            </a:r>
            <a:endParaRPr lang="zh-CN" altLang="en-US" sz="800" dirty="0">
              <a:solidFill>
                <a:schemeClr val="bg1"/>
              </a:solidFill>
              <a:cs typeface="+mn-ea"/>
              <a:sym typeface="+mn-lt"/>
            </a:endParaRPr>
          </a:p>
        </p:txBody>
      </p:sp>
      <p:sp>
        <p:nvSpPr>
          <p:cNvPr id="10" name="TextBox 16"/>
          <p:cNvSpPr txBox="1"/>
          <p:nvPr/>
        </p:nvSpPr>
        <p:spPr>
          <a:xfrm>
            <a:off x="798163" y="4555800"/>
            <a:ext cx="1123834" cy="215444"/>
          </a:xfrm>
          <a:prstGeom prst="rect">
            <a:avLst/>
          </a:prstGeom>
          <a:noFill/>
        </p:spPr>
        <p:txBody>
          <a:bodyPr wrap="none" lIns="0" tIns="0" rIns="0" bIns="0" rtlCol="0">
            <a:spAutoFit/>
          </a:bodyPr>
          <a:lstStyle/>
          <a:p>
            <a:r>
              <a:rPr lang="en-US" altLang="zh-CN" sz="1400" dirty="0">
                <a:solidFill>
                  <a:schemeClr val="bg1"/>
                </a:solidFill>
                <a:cs typeface="+mn-ea"/>
                <a:sym typeface="+mn-lt"/>
              </a:rPr>
              <a:t>Add title text</a:t>
            </a:r>
            <a:endParaRPr lang="zh-CN" altLang="en-US" sz="1400" dirty="0">
              <a:solidFill>
                <a:schemeClr val="bg1"/>
              </a:solidFill>
              <a:cs typeface="+mn-ea"/>
              <a:sym typeface="+mn-lt"/>
            </a:endParaRPr>
          </a:p>
        </p:txBody>
      </p:sp>
      <p:sp>
        <p:nvSpPr>
          <p:cNvPr id="11" name="TextBox 15"/>
          <p:cNvSpPr txBox="1"/>
          <p:nvPr/>
        </p:nvSpPr>
        <p:spPr>
          <a:xfrm>
            <a:off x="6528648" y="4881454"/>
            <a:ext cx="4896544" cy="347596"/>
          </a:xfrm>
          <a:prstGeom prst="rect">
            <a:avLst/>
          </a:prstGeom>
          <a:noFill/>
        </p:spPr>
        <p:txBody>
          <a:bodyPr wrap="square" lIns="0" tIns="0" rIns="0" bIns="0" rtlCol="0">
            <a:spAutoFit/>
          </a:bodyPr>
          <a:lstStyle/>
          <a:p>
            <a:pPr>
              <a:lnSpc>
                <a:spcPct val="150000"/>
              </a:lnSpc>
            </a:pPr>
            <a:r>
              <a:rPr lang="en-US" altLang="zh-CN" sz="800" dirty="0">
                <a:solidFill>
                  <a:schemeClr val="bg1"/>
                </a:solidFill>
                <a:cs typeface="+mn-ea"/>
                <a:sym typeface="+mn-lt"/>
              </a:rPr>
              <a:t>Click here to add content, content to match the title, you can copy and paste directly, to select useful keyword entry.</a:t>
            </a:r>
            <a:endParaRPr lang="zh-CN" altLang="en-US" sz="800" dirty="0">
              <a:solidFill>
                <a:schemeClr val="bg1"/>
              </a:solidFill>
              <a:cs typeface="+mn-ea"/>
              <a:sym typeface="+mn-lt"/>
            </a:endParaRPr>
          </a:p>
        </p:txBody>
      </p:sp>
      <p:sp>
        <p:nvSpPr>
          <p:cNvPr id="12" name="TextBox 16"/>
          <p:cNvSpPr txBox="1"/>
          <p:nvPr/>
        </p:nvSpPr>
        <p:spPr>
          <a:xfrm>
            <a:off x="6528648" y="4560723"/>
            <a:ext cx="1123834" cy="215444"/>
          </a:xfrm>
          <a:prstGeom prst="rect">
            <a:avLst/>
          </a:prstGeom>
          <a:noFill/>
        </p:spPr>
        <p:txBody>
          <a:bodyPr wrap="none" lIns="0" tIns="0" rIns="0" bIns="0" rtlCol="0">
            <a:spAutoFit/>
          </a:bodyPr>
          <a:lstStyle/>
          <a:p>
            <a:r>
              <a:rPr lang="en-US" altLang="zh-CN" sz="1400" dirty="0">
                <a:solidFill>
                  <a:schemeClr val="bg1"/>
                </a:solidFill>
                <a:cs typeface="+mn-ea"/>
                <a:sym typeface="+mn-lt"/>
              </a:rPr>
              <a:t>Add title text</a:t>
            </a:r>
            <a:endParaRPr lang="zh-CN" altLang="en-US" sz="1400" dirty="0">
              <a:solidFill>
                <a:schemeClr val="bg1"/>
              </a:solidFill>
              <a:cs typeface="+mn-ea"/>
              <a:sym typeface="+mn-lt"/>
            </a:endParaRPr>
          </a:p>
        </p:txBody>
      </p:sp>
    </p:spTree>
    <p:custDataLst>
      <p:tags r:id="rId1"/>
    </p:custDataLst>
  </p:cSld>
  <p:clrMapOvr>
    <a:masterClrMapping/>
  </p:clrMapOvr>
  <p:transition advTm="6716">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10"/>
                                        </p:tgtEl>
                                        <p:attrNameLst>
                                          <p:attrName>style.visibility</p:attrName>
                                        </p:attrNameLst>
                                      </p:cBhvr>
                                      <p:to>
                                        <p:strVal val="visible"/>
                                      </p:to>
                                    </p:se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ppt_h/2"/>
                                          </p:val>
                                        </p:tav>
                                        <p:tav tm="100000">
                                          <p:val>
                                            <p:strVal val="#ppt_y"/>
                                          </p:val>
                                        </p:tav>
                                      </p:tavLst>
                                    </p:anim>
                                    <p:anim calcmode="lin" valueType="num">
                                      <p:cBhvr>
                                        <p:cTn id="34" dur="250" fill="hold"/>
                                        <p:tgtEl>
                                          <p:spTgt spid="10"/>
                                        </p:tgtEl>
                                        <p:attrNameLst>
                                          <p:attrName>ppt_w</p:attrName>
                                        </p:attrNameLst>
                                      </p:cBhvr>
                                      <p:tavLst>
                                        <p:tav tm="0">
                                          <p:val>
                                            <p:strVal val="#ppt_w"/>
                                          </p:val>
                                        </p:tav>
                                        <p:tav tm="100000">
                                          <p:val>
                                            <p:strVal val="#ppt_w"/>
                                          </p:val>
                                        </p:tav>
                                      </p:tavLst>
                                    </p:anim>
                                    <p:anim calcmode="lin" valueType="num">
                                      <p:cBhvr>
                                        <p:cTn id="35" dur="250" fill="hold"/>
                                        <p:tgtEl>
                                          <p:spTgt spid="10"/>
                                        </p:tgtEl>
                                        <p:attrNameLst>
                                          <p:attrName>ppt_h</p:attrName>
                                        </p:attrNameLst>
                                      </p:cBhvr>
                                      <p:tavLst>
                                        <p:tav tm="0">
                                          <p:val>
                                            <p:fltVal val="0"/>
                                          </p:val>
                                        </p:tav>
                                        <p:tav tm="100000">
                                          <p:val>
                                            <p:strVal val="#ppt_h"/>
                                          </p:val>
                                        </p:tav>
                                      </p:tavLst>
                                    </p:anim>
                                  </p:childTnLst>
                                </p:cTn>
                              </p:par>
                            </p:childTnLst>
                          </p:cTn>
                        </p:par>
                        <p:par>
                          <p:cTn id="36" fill="hold">
                            <p:stCondLst>
                              <p:cond delay="285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3350"/>
                            </p:stCondLst>
                            <p:childTnLst>
                              <p:par>
                                <p:cTn id="41" presetID="17" presetClass="entr" presetSubtype="1" fill="hold" grpId="0" nodeType="afterEffect">
                                  <p:stCondLst>
                                    <p:cond delay="0"/>
                                  </p:stCondLst>
                                  <p:iterate type="lt">
                                    <p:tmPct val="4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250" fill="hold"/>
                                        <p:tgtEl>
                                          <p:spTgt spid="12"/>
                                        </p:tgtEl>
                                        <p:attrNameLst>
                                          <p:attrName>ppt_x</p:attrName>
                                        </p:attrNameLst>
                                      </p:cBhvr>
                                      <p:tavLst>
                                        <p:tav tm="0">
                                          <p:val>
                                            <p:strVal val="#ppt_x"/>
                                          </p:val>
                                        </p:tav>
                                        <p:tav tm="100000">
                                          <p:val>
                                            <p:strVal val="#ppt_x"/>
                                          </p:val>
                                        </p:tav>
                                      </p:tavLst>
                                    </p:anim>
                                    <p:anim calcmode="lin" valueType="num">
                                      <p:cBhvr>
                                        <p:cTn id="44" dur="250" fill="hold"/>
                                        <p:tgtEl>
                                          <p:spTgt spid="12"/>
                                        </p:tgtEl>
                                        <p:attrNameLst>
                                          <p:attrName>ppt_y</p:attrName>
                                        </p:attrNameLst>
                                      </p:cBhvr>
                                      <p:tavLst>
                                        <p:tav tm="0">
                                          <p:val>
                                            <p:strVal val="#ppt_y-#ppt_h/2"/>
                                          </p:val>
                                        </p:tav>
                                        <p:tav tm="100000">
                                          <p:val>
                                            <p:strVal val="#ppt_y"/>
                                          </p:val>
                                        </p:tav>
                                      </p:tavLst>
                                    </p:anim>
                                    <p:anim calcmode="lin" valueType="num">
                                      <p:cBhvr>
                                        <p:cTn id="45" dur="250" fill="hold"/>
                                        <p:tgtEl>
                                          <p:spTgt spid="12"/>
                                        </p:tgtEl>
                                        <p:attrNameLst>
                                          <p:attrName>ppt_w</p:attrName>
                                        </p:attrNameLst>
                                      </p:cBhvr>
                                      <p:tavLst>
                                        <p:tav tm="0">
                                          <p:val>
                                            <p:strVal val="#ppt_w"/>
                                          </p:val>
                                        </p:tav>
                                        <p:tav tm="100000">
                                          <p:val>
                                            <p:strVal val="#ppt_w"/>
                                          </p:val>
                                        </p:tav>
                                      </p:tavLst>
                                    </p:anim>
                                    <p:anim calcmode="lin" valueType="num">
                                      <p:cBhvr>
                                        <p:cTn id="46" dur="25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47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5" grpId="0" bldLvl="0" animBg="1"/>
      <p:bldP spid="6" grpId="0" bldLvl="0" animBg="1"/>
      <p:bldP spid="7" grpId="0" bldLvl="0" animBg="1"/>
      <p:bldP spid="8" grpId="0" bldLvl="0" animBg="1"/>
      <p:bldP spid="14"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grpSp>
        <p:nvGrpSpPr>
          <p:cNvPr id="21" name="Group 20"/>
          <p:cNvGrpSpPr/>
          <p:nvPr/>
        </p:nvGrpSpPr>
        <p:grpSpPr>
          <a:xfrm flipH="1">
            <a:off x="4833397" y="4488514"/>
            <a:ext cx="1613003" cy="1227831"/>
            <a:chOff x="4250639" y="3537480"/>
            <a:chExt cx="1529450" cy="1164230"/>
          </a:xfrm>
        </p:grpSpPr>
        <p:sp>
          <p:nvSpPr>
            <p:cNvPr id="22"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00617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23"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24"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dirty="0">
                <a:solidFill>
                  <a:schemeClr val="tx1"/>
                </a:solidFill>
                <a:cs typeface="+mn-ea"/>
                <a:sym typeface="+mn-lt"/>
              </a:endParaRPr>
            </a:p>
          </p:txBody>
        </p:sp>
      </p:grpSp>
      <p:grpSp>
        <p:nvGrpSpPr>
          <p:cNvPr id="44" name="Group 43"/>
          <p:cNvGrpSpPr/>
          <p:nvPr/>
        </p:nvGrpSpPr>
        <p:grpSpPr>
          <a:xfrm>
            <a:off x="6264031" y="4136357"/>
            <a:ext cx="1476228" cy="1403910"/>
            <a:chOff x="6254758" y="3535584"/>
            <a:chExt cx="1399760" cy="1331188"/>
          </a:xfrm>
        </p:grpSpPr>
        <p:grpSp>
          <p:nvGrpSpPr>
            <p:cNvPr id="16" name="Group 15"/>
            <p:cNvGrpSpPr/>
            <p:nvPr/>
          </p:nvGrpSpPr>
          <p:grpSpPr>
            <a:xfrm flipH="1">
              <a:off x="6254758" y="3535584"/>
              <a:ext cx="1399760" cy="1331188"/>
              <a:chOff x="3023802" y="3203565"/>
              <a:chExt cx="1399760" cy="1331188"/>
            </a:xfrm>
          </p:grpSpPr>
          <p:sp>
            <p:nvSpPr>
              <p:cNvPr id="17"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00617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20"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sp>
          <p:nvSpPr>
            <p:cNvPr id="43"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dirty="0">
                <a:solidFill>
                  <a:schemeClr val="tx1"/>
                </a:solidFill>
                <a:cs typeface="+mn-ea"/>
                <a:sym typeface="+mn-lt"/>
              </a:endParaRPr>
            </a:p>
          </p:txBody>
        </p:sp>
      </p:grpSp>
      <p:grpSp>
        <p:nvGrpSpPr>
          <p:cNvPr id="46" name="Group 45"/>
          <p:cNvGrpSpPr/>
          <p:nvPr/>
        </p:nvGrpSpPr>
        <p:grpSpPr>
          <a:xfrm>
            <a:off x="4446653" y="3094036"/>
            <a:ext cx="1183812" cy="1649162"/>
            <a:chOff x="4531519" y="2547255"/>
            <a:chExt cx="1122491" cy="1563736"/>
          </a:xfrm>
        </p:grpSpPr>
        <p:grpSp>
          <p:nvGrpSpPr>
            <p:cNvPr id="25" name="Group 24"/>
            <p:cNvGrpSpPr/>
            <p:nvPr/>
          </p:nvGrpSpPr>
          <p:grpSpPr>
            <a:xfrm flipH="1">
              <a:off x="4531519" y="2547255"/>
              <a:ext cx="1122491" cy="1563736"/>
              <a:chOff x="5024310" y="2215236"/>
              <a:chExt cx="1122491" cy="1563736"/>
            </a:xfrm>
          </p:grpSpPr>
          <p:sp>
            <p:nvSpPr>
              <p:cNvPr id="26"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0C8397"/>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27"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sp>
          <p:nvSpPr>
            <p:cNvPr id="45"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dirty="0">
                <a:solidFill>
                  <a:schemeClr val="tx1"/>
                </a:solidFill>
                <a:cs typeface="+mn-ea"/>
                <a:sym typeface="+mn-lt"/>
              </a:endParaRPr>
            </a:p>
          </p:txBody>
        </p:sp>
      </p:grpSp>
      <p:grpSp>
        <p:nvGrpSpPr>
          <p:cNvPr id="48" name="Group 47"/>
          <p:cNvGrpSpPr/>
          <p:nvPr/>
        </p:nvGrpSpPr>
        <p:grpSpPr>
          <a:xfrm>
            <a:off x="5012618" y="2331555"/>
            <a:ext cx="1608287" cy="1135076"/>
            <a:chOff x="5068168" y="1824270"/>
            <a:chExt cx="1524978" cy="1076279"/>
          </a:xfrm>
        </p:grpSpPr>
        <p:grpSp>
          <p:nvGrpSpPr>
            <p:cNvPr id="29" name="Group 28"/>
            <p:cNvGrpSpPr/>
            <p:nvPr/>
          </p:nvGrpSpPr>
          <p:grpSpPr>
            <a:xfrm flipH="1">
              <a:off x="5068168" y="1824270"/>
              <a:ext cx="1524978" cy="1076279"/>
              <a:chOff x="4085174" y="1492251"/>
              <a:chExt cx="1524978" cy="1076279"/>
            </a:xfrm>
          </p:grpSpPr>
          <p:sp>
            <p:nvSpPr>
              <p:cNvPr id="30"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00617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3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sp>
          <p:nvSpPr>
            <p:cNvPr id="47"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mn-lt"/>
                  <a:ea typeface="+mn-ea"/>
                  <a:cs typeface="+mn-cs"/>
                  <a:sym typeface="Helvetica Light"/>
                </a:defRPr>
              </a:pPr>
              <a:endParaRPr sz="800" dirty="0">
                <a:solidFill>
                  <a:schemeClr val="tx1"/>
                </a:solidFill>
                <a:cs typeface="+mn-ea"/>
                <a:sym typeface="+mn-lt"/>
              </a:endParaRPr>
            </a:p>
          </p:txBody>
        </p:sp>
      </p:grpSp>
      <p:grpSp>
        <p:nvGrpSpPr>
          <p:cNvPr id="50" name="Group 49"/>
          <p:cNvGrpSpPr/>
          <p:nvPr/>
        </p:nvGrpSpPr>
        <p:grpSpPr>
          <a:xfrm>
            <a:off x="6504568" y="2822058"/>
            <a:ext cx="1241980" cy="1550118"/>
            <a:chOff x="6482835" y="2289366"/>
            <a:chExt cx="1177646" cy="1469822"/>
          </a:xfrm>
        </p:grpSpPr>
        <p:grpSp>
          <p:nvGrpSpPr>
            <p:cNvPr id="36" name="Group 35"/>
            <p:cNvGrpSpPr/>
            <p:nvPr/>
          </p:nvGrpSpPr>
          <p:grpSpPr>
            <a:xfrm flipH="1">
              <a:off x="6482835" y="2289366"/>
              <a:ext cx="1177646" cy="1469822"/>
              <a:chOff x="3017839" y="1957347"/>
              <a:chExt cx="1177646" cy="1469822"/>
            </a:xfrm>
          </p:grpSpPr>
          <p:sp>
            <p:nvSpPr>
              <p:cNvPr id="37"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0C8397"/>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solidFill>
                    <a:schemeClr val="tx1"/>
                  </a:solidFill>
                  <a:cs typeface="+mn-ea"/>
                  <a:sym typeface="+mn-lt"/>
                </a:endParaRPr>
              </a:p>
            </p:txBody>
          </p:sp>
          <p:sp>
            <p:nvSpPr>
              <p:cNvPr id="38"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chemeClr val="tx1"/>
                  </a:solidFill>
                  <a:cs typeface="+mn-ea"/>
                  <a:sym typeface="+mn-lt"/>
                </a:endParaRPr>
              </a:p>
            </p:txBody>
          </p:sp>
        </p:grpSp>
        <p:sp>
          <p:nvSpPr>
            <p:cNvPr id="49"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800" dirty="0">
                <a:solidFill>
                  <a:schemeClr val="tx1"/>
                </a:solidFill>
                <a:cs typeface="+mn-ea"/>
                <a:sym typeface="+mn-lt"/>
              </a:endParaRPr>
            </a:p>
          </p:txBody>
        </p:sp>
      </p:grpSp>
      <p:sp>
        <p:nvSpPr>
          <p:cNvPr id="32" name="Text Placeholder 8"/>
          <p:cNvSpPr txBox="1"/>
          <p:nvPr/>
        </p:nvSpPr>
        <p:spPr>
          <a:xfrm>
            <a:off x="1738134" y="2386223"/>
            <a:ext cx="2036887" cy="236603"/>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33" name="Text Placeholder 9"/>
          <p:cNvSpPr txBox="1"/>
          <p:nvPr/>
        </p:nvSpPr>
        <p:spPr>
          <a:xfrm>
            <a:off x="1738134" y="2682378"/>
            <a:ext cx="2309650" cy="4306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tx1"/>
                </a:solidFill>
                <a:cs typeface="+mn-ea"/>
                <a:sym typeface="+mn-lt"/>
              </a:rPr>
              <a:t>Please replace text, click add relevant headline, modify the text content, also can copy your content to this directly.</a:t>
            </a:r>
          </a:p>
        </p:txBody>
      </p:sp>
      <p:sp>
        <p:nvSpPr>
          <p:cNvPr id="34" name="Text Placeholder 8"/>
          <p:cNvSpPr txBox="1"/>
          <p:nvPr/>
        </p:nvSpPr>
        <p:spPr>
          <a:xfrm>
            <a:off x="1738134" y="3613361"/>
            <a:ext cx="2036887" cy="236603"/>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35" name="Text Placeholder 9"/>
          <p:cNvSpPr txBox="1"/>
          <p:nvPr/>
        </p:nvSpPr>
        <p:spPr>
          <a:xfrm>
            <a:off x="1738134" y="3911103"/>
            <a:ext cx="2309650" cy="4306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tx1"/>
                </a:solidFill>
                <a:cs typeface="+mn-ea"/>
                <a:sym typeface="+mn-lt"/>
              </a:rPr>
              <a:t>Please replace text, click add relevant headline, modify the text content, also can copy your content to this directly.</a:t>
            </a:r>
          </a:p>
        </p:txBody>
      </p:sp>
      <p:sp>
        <p:nvSpPr>
          <p:cNvPr id="39" name="Text Placeholder 8"/>
          <p:cNvSpPr txBox="1"/>
          <p:nvPr/>
        </p:nvSpPr>
        <p:spPr>
          <a:xfrm>
            <a:off x="1738134" y="4780173"/>
            <a:ext cx="2036887" cy="236603"/>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40" name="Text Placeholder 9"/>
          <p:cNvSpPr txBox="1"/>
          <p:nvPr/>
        </p:nvSpPr>
        <p:spPr>
          <a:xfrm>
            <a:off x="1738134" y="5077916"/>
            <a:ext cx="2309650" cy="4306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tx1"/>
                </a:solidFill>
                <a:cs typeface="+mn-ea"/>
                <a:sym typeface="+mn-lt"/>
              </a:rPr>
              <a:t>Please replace text, click add relevant headline, modify the text content, also can copy your content to this directly.</a:t>
            </a:r>
          </a:p>
        </p:txBody>
      </p:sp>
      <p:sp>
        <p:nvSpPr>
          <p:cNvPr id="41" name="Text Placeholder 8"/>
          <p:cNvSpPr txBox="1"/>
          <p:nvPr/>
        </p:nvSpPr>
        <p:spPr>
          <a:xfrm>
            <a:off x="8142699" y="2365586"/>
            <a:ext cx="2043112" cy="236603"/>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42" name="Text Placeholder 9"/>
          <p:cNvSpPr txBox="1"/>
          <p:nvPr/>
        </p:nvSpPr>
        <p:spPr>
          <a:xfrm>
            <a:off x="8142698" y="2663327"/>
            <a:ext cx="2316709" cy="4306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tx1"/>
                </a:solidFill>
                <a:cs typeface="+mn-ea"/>
                <a:sym typeface="+mn-lt"/>
              </a:rPr>
              <a:t>Please replace text, click add relevant headline, modify the text content, also can copy your content to this directly.</a:t>
            </a:r>
          </a:p>
        </p:txBody>
      </p:sp>
      <p:sp>
        <p:nvSpPr>
          <p:cNvPr id="51" name="Text Placeholder 8"/>
          <p:cNvSpPr txBox="1"/>
          <p:nvPr/>
        </p:nvSpPr>
        <p:spPr>
          <a:xfrm>
            <a:off x="8142699" y="3592723"/>
            <a:ext cx="2043112" cy="236603"/>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52" name="Text Placeholder 9"/>
          <p:cNvSpPr txBox="1"/>
          <p:nvPr/>
        </p:nvSpPr>
        <p:spPr>
          <a:xfrm>
            <a:off x="8142698" y="3890465"/>
            <a:ext cx="2316709" cy="4306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tx1"/>
                </a:solidFill>
                <a:cs typeface="+mn-ea"/>
                <a:sym typeface="+mn-lt"/>
              </a:rPr>
              <a:t>Please replace text, click add relevant headline, modify the text content, also can copy your content to this directly.</a:t>
            </a:r>
          </a:p>
        </p:txBody>
      </p:sp>
    </p:spTree>
    <p:custDataLst>
      <p:tags r:id="rId1"/>
    </p:custDataLst>
  </p:cSld>
  <p:clrMapOvr>
    <a:masterClrMapping/>
  </p:clrMapOvr>
  <p:transition advTm="10435">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500"/>
                                        <p:tgtEl>
                                          <p:spTgt spid="32">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fade">
                                      <p:cBhvr>
                                        <p:cTn id="35" dur="500"/>
                                        <p:tgtEl>
                                          <p:spTgt spid="33">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xEl>
                                              <p:pRg st="0" end="0"/>
                                            </p:txEl>
                                          </p:spTgt>
                                        </p:tgtEl>
                                        <p:attrNameLst>
                                          <p:attrName>style.visibility</p:attrName>
                                        </p:attrNameLst>
                                      </p:cBhvr>
                                      <p:to>
                                        <p:strVal val="visible"/>
                                      </p:to>
                                    </p:set>
                                    <p:animEffect transition="in" filter="fade">
                                      <p:cBhvr>
                                        <p:cTn id="39" dur="500"/>
                                        <p:tgtEl>
                                          <p:spTgt spid="34">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animEffect transition="in" filter="fade">
                                      <p:cBhvr>
                                        <p:cTn id="43" dur="500"/>
                                        <p:tgtEl>
                                          <p:spTgt spid="35">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9">
                                            <p:txEl>
                                              <p:pRg st="0" end="0"/>
                                            </p:txEl>
                                          </p:spTgt>
                                        </p:tgtEl>
                                        <p:attrNameLst>
                                          <p:attrName>style.visibility</p:attrName>
                                        </p:attrNameLst>
                                      </p:cBhvr>
                                      <p:to>
                                        <p:strVal val="visible"/>
                                      </p:to>
                                    </p:set>
                                    <p:animEffect transition="in" filter="fade">
                                      <p:cBhvr>
                                        <p:cTn id="47" dur="500"/>
                                        <p:tgtEl>
                                          <p:spTgt spid="39">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fade">
                                      <p:cBhvr>
                                        <p:cTn id="51" dur="500"/>
                                        <p:tgtEl>
                                          <p:spTgt spid="40">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500"/>
                                        <p:tgtEl>
                                          <p:spTgt spid="41">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2">
                                            <p:txEl>
                                              <p:pRg st="0" end="0"/>
                                            </p:txEl>
                                          </p:spTgt>
                                        </p:tgtEl>
                                        <p:attrNameLst>
                                          <p:attrName>style.visibility</p:attrName>
                                        </p:attrNameLst>
                                      </p:cBhvr>
                                      <p:to>
                                        <p:strVal val="visible"/>
                                      </p:to>
                                    </p:set>
                                    <p:animEffect transition="in" filter="fade">
                                      <p:cBhvr>
                                        <p:cTn id="59" dur="500"/>
                                        <p:tgtEl>
                                          <p:spTgt spid="42">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1">
                                            <p:txEl>
                                              <p:pRg st="0" end="0"/>
                                            </p:txEl>
                                          </p:spTgt>
                                        </p:tgtEl>
                                        <p:attrNameLst>
                                          <p:attrName>style.visibility</p:attrName>
                                        </p:attrNameLst>
                                      </p:cBhvr>
                                      <p:to>
                                        <p:strVal val="visible"/>
                                      </p:to>
                                    </p:set>
                                    <p:animEffect transition="in" filter="fade">
                                      <p:cBhvr>
                                        <p:cTn id="63" dur="500"/>
                                        <p:tgtEl>
                                          <p:spTgt spid="51">
                                            <p:txEl>
                                              <p:pRg st="0" end="0"/>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2" grpId="0" build="p"/>
      <p:bldP spid="33" grpId="0" build="p"/>
      <p:bldP spid="34" grpId="0" build="p"/>
      <p:bldP spid="35" grpId="0" build="p"/>
      <p:bldP spid="39" grpId="0" build="p"/>
      <p:bldP spid="40" grpId="0" build="p"/>
      <p:bldP spid="41" grpId="0" build="p"/>
      <p:bldP spid="42" grpId="0" build="p"/>
      <p:bldP spid="51" grpId="0" build="p"/>
      <p:bldP spid="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90" name="Rectangle 89"/>
          <p:cNvSpPr/>
          <p:nvPr/>
        </p:nvSpPr>
        <p:spPr>
          <a:xfrm>
            <a:off x="832553" y="4473716"/>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grpSp>
        <p:nvGrpSpPr>
          <p:cNvPr id="3" name="Group 137"/>
          <p:cNvGrpSpPr/>
          <p:nvPr/>
        </p:nvGrpSpPr>
        <p:grpSpPr>
          <a:xfrm>
            <a:off x="1169453" y="2116410"/>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grpSp>
      <p:grpSp>
        <p:nvGrpSpPr>
          <p:cNvPr id="5" name="Group 138"/>
          <p:cNvGrpSpPr/>
          <p:nvPr/>
        </p:nvGrpSpPr>
        <p:grpSpPr>
          <a:xfrm>
            <a:off x="1701794" y="2116410"/>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grpSp>
      <p:grpSp>
        <p:nvGrpSpPr>
          <p:cNvPr id="6" name="Group 139"/>
          <p:cNvGrpSpPr/>
          <p:nvPr/>
        </p:nvGrpSpPr>
        <p:grpSpPr>
          <a:xfrm>
            <a:off x="2236676" y="2116410"/>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grpSp>
      <p:grpSp>
        <p:nvGrpSpPr>
          <p:cNvPr id="7" name="Group 140"/>
          <p:cNvGrpSpPr/>
          <p:nvPr/>
        </p:nvGrpSpPr>
        <p:grpSpPr>
          <a:xfrm>
            <a:off x="2770288" y="2116410"/>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grpSp>
      <p:grpSp>
        <p:nvGrpSpPr>
          <p:cNvPr id="8" name="Group 141"/>
          <p:cNvGrpSpPr/>
          <p:nvPr/>
        </p:nvGrpSpPr>
        <p:grpSpPr>
          <a:xfrm>
            <a:off x="3303899" y="2116410"/>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grpSp>
      <p:grpSp>
        <p:nvGrpSpPr>
          <p:cNvPr id="9" name="Group 142"/>
          <p:cNvGrpSpPr/>
          <p:nvPr/>
        </p:nvGrpSpPr>
        <p:grpSpPr>
          <a:xfrm>
            <a:off x="3837514" y="2116410"/>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grpSp>
      <p:sp>
        <p:nvSpPr>
          <p:cNvPr id="144" name="Rectangle 143"/>
          <p:cNvSpPr/>
          <p:nvPr/>
        </p:nvSpPr>
        <p:spPr>
          <a:xfrm>
            <a:off x="1193644" y="4622939"/>
            <a:ext cx="240450" cy="270459"/>
          </a:xfrm>
          <a:prstGeom prst="rect">
            <a:avLst/>
          </a:prstGeom>
        </p:spPr>
        <p:txBody>
          <a:bodyPr wrap="none" lIns="0" tIns="0" rIns="0" bIns="0">
            <a:spAutoFit/>
          </a:bodyPr>
          <a:lstStyle/>
          <a:p>
            <a:pPr algn="ctr">
              <a:lnSpc>
                <a:spcPct val="120000"/>
              </a:lnSpc>
            </a:pPr>
            <a:r>
              <a:rPr lang="en-US" sz="1600" dirty="0">
                <a:solidFill>
                  <a:schemeClr val="tx1"/>
                </a:solidFill>
                <a:cs typeface="+mn-ea"/>
                <a:sym typeface="+mn-lt"/>
              </a:rPr>
              <a:t>55</a:t>
            </a:r>
          </a:p>
        </p:txBody>
      </p:sp>
      <p:sp>
        <p:nvSpPr>
          <p:cNvPr id="145" name="Rectangle 144"/>
          <p:cNvSpPr/>
          <p:nvPr/>
        </p:nvSpPr>
        <p:spPr>
          <a:xfrm>
            <a:off x="1731915" y="4622939"/>
            <a:ext cx="240450" cy="270459"/>
          </a:xfrm>
          <a:prstGeom prst="rect">
            <a:avLst/>
          </a:prstGeom>
        </p:spPr>
        <p:txBody>
          <a:bodyPr wrap="none" lIns="0" tIns="0" rIns="0" bIns="0">
            <a:spAutoFit/>
          </a:bodyPr>
          <a:lstStyle/>
          <a:p>
            <a:pPr algn="ctr">
              <a:lnSpc>
                <a:spcPct val="120000"/>
              </a:lnSpc>
            </a:pPr>
            <a:r>
              <a:rPr lang="en-US" sz="1600" dirty="0">
                <a:solidFill>
                  <a:schemeClr val="tx1"/>
                </a:solidFill>
                <a:cs typeface="+mn-ea"/>
                <a:sym typeface="+mn-lt"/>
              </a:rPr>
              <a:t>70</a:t>
            </a:r>
          </a:p>
        </p:txBody>
      </p:sp>
      <p:sp>
        <p:nvSpPr>
          <p:cNvPr id="146" name="Rectangle 145"/>
          <p:cNvSpPr/>
          <p:nvPr/>
        </p:nvSpPr>
        <p:spPr>
          <a:xfrm>
            <a:off x="2270186" y="4622939"/>
            <a:ext cx="240450" cy="270459"/>
          </a:xfrm>
          <a:prstGeom prst="rect">
            <a:avLst/>
          </a:prstGeom>
        </p:spPr>
        <p:txBody>
          <a:bodyPr wrap="none" lIns="0" tIns="0" rIns="0" bIns="0">
            <a:spAutoFit/>
          </a:bodyPr>
          <a:lstStyle/>
          <a:p>
            <a:pPr algn="ctr">
              <a:lnSpc>
                <a:spcPct val="120000"/>
              </a:lnSpc>
            </a:pPr>
            <a:r>
              <a:rPr lang="en-US" sz="1600" dirty="0">
                <a:solidFill>
                  <a:schemeClr val="tx1"/>
                </a:solidFill>
                <a:cs typeface="+mn-ea"/>
                <a:sym typeface="+mn-lt"/>
              </a:rPr>
              <a:t>85</a:t>
            </a:r>
          </a:p>
        </p:txBody>
      </p:sp>
      <p:sp>
        <p:nvSpPr>
          <p:cNvPr id="147" name="Rectangle 146"/>
          <p:cNvSpPr/>
          <p:nvPr/>
        </p:nvSpPr>
        <p:spPr>
          <a:xfrm>
            <a:off x="2808456" y="4622939"/>
            <a:ext cx="240450" cy="270459"/>
          </a:xfrm>
          <a:prstGeom prst="rect">
            <a:avLst/>
          </a:prstGeom>
        </p:spPr>
        <p:txBody>
          <a:bodyPr wrap="none" lIns="0" tIns="0" rIns="0" bIns="0">
            <a:spAutoFit/>
          </a:bodyPr>
          <a:lstStyle/>
          <a:p>
            <a:pPr algn="ctr">
              <a:lnSpc>
                <a:spcPct val="120000"/>
              </a:lnSpc>
            </a:pPr>
            <a:r>
              <a:rPr lang="en-US" sz="1600" dirty="0">
                <a:solidFill>
                  <a:schemeClr val="tx1"/>
                </a:solidFill>
                <a:cs typeface="+mn-ea"/>
                <a:sym typeface="+mn-lt"/>
              </a:rPr>
              <a:t>40</a:t>
            </a:r>
          </a:p>
        </p:txBody>
      </p:sp>
      <p:sp>
        <p:nvSpPr>
          <p:cNvPr id="148" name="Rectangle 147"/>
          <p:cNvSpPr/>
          <p:nvPr/>
        </p:nvSpPr>
        <p:spPr>
          <a:xfrm>
            <a:off x="3346728" y="4622939"/>
            <a:ext cx="240450" cy="270459"/>
          </a:xfrm>
          <a:prstGeom prst="rect">
            <a:avLst/>
          </a:prstGeom>
        </p:spPr>
        <p:txBody>
          <a:bodyPr wrap="none" lIns="0" tIns="0" rIns="0" bIns="0">
            <a:spAutoFit/>
          </a:bodyPr>
          <a:lstStyle/>
          <a:p>
            <a:pPr algn="ctr">
              <a:lnSpc>
                <a:spcPct val="120000"/>
              </a:lnSpc>
            </a:pPr>
            <a:r>
              <a:rPr lang="en-US" sz="1600" dirty="0">
                <a:solidFill>
                  <a:schemeClr val="tx1"/>
                </a:solidFill>
                <a:cs typeface="+mn-ea"/>
                <a:sym typeface="+mn-lt"/>
              </a:rPr>
              <a:t>60</a:t>
            </a:r>
          </a:p>
        </p:txBody>
      </p:sp>
      <p:sp>
        <p:nvSpPr>
          <p:cNvPr id="149" name="Rectangle 148"/>
          <p:cNvSpPr/>
          <p:nvPr/>
        </p:nvSpPr>
        <p:spPr>
          <a:xfrm>
            <a:off x="3884999" y="4622939"/>
            <a:ext cx="240450" cy="270459"/>
          </a:xfrm>
          <a:prstGeom prst="rect">
            <a:avLst/>
          </a:prstGeom>
        </p:spPr>
        <p:txBody>
          <a:bodyPr wrap="none" lIns="0" tIns="0" rIns="0" bIns="0">
            <a:spAutoFit/>
          </a:bodyPr>
          <a:lstStyle/>
          <a:p>
            <a:pPr algn="ctr">
              <a:lnSpc>
                <a:spcPct val="120000"/>
              </a:lnSpc>
            </a:pPr>
            <a:r>
              <a:rPr lang="en-US" sz="1600" dirty="0">
                <a:solidFill>
                  <a:schemeClr val="tx1"/>
                </a:solidFill>
                <a:cs typeface="+mn-ea"/>
                <a:sym typeface="+mn-lt"/>
              </a:rPr>
              <a:t>80</a:t>
            </a:r>
          </a:p>
        </p:txBody>
      </p:sp>
      <p:grpSp>
        <p:nvGrpSpPr>
          <p:cNvPr id="10" name="Group 149"/>
          <p:cNvGrpSpPr/>
          <p:nvPr/>
        </p:nvGrpSpPr>
        <p:grpSpPr>
          <a:xfrm>
            <a:off x="6056659" y="2118096"/>
            <a:ext cx="2090836" cy="702185"/>
            <a:chOff x="4597686" y="3155872"/>
            <a:chExt cx="1583966" cy="499359"/>
          </a:xfrm>
        </p:grpSpPr>
        <p:sp>
          <p:nvSpPr>
            <p:cNvPr id="151" name="TextBox 150"/>
            <p:cNvSpPr txBox="1"/>
            <p:nvPr/>
          </p:nvSpPr>
          <p:spPr>
            <a:xfrm>
              <a:off x="4597686" y="3155872"/>
              <a:ext cx="1542506" cy="168260"/>
            </a:xfrm>
            <a:prstGeom prst="rect">
              <a:avLst/>
            </a:prstGeom>
            <a:noFill/>
          </p:spPr>
          <p:txBody>
            <a:bodyPr wrap="square" lIns="0" tIns="0" rIns="0" bIns="0" rtlCol="0" anchor="t">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152" name="TextBox 151"/>
            <p:cNvSpPr txBox="1"/>
            <p:nvPr/>
          </p:nvSpPr>
          <p:spPr>
            <a:xfrm>
              <a:off x="4597686" y="3348942"/>
              <a:ext cx="1583966" cy="306289"/>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11" name="Group 152"/>
          <p:cNvGrpSpPr/>
          <p:nvPr/>
        </p:nvGrpSpPr>
        <p:grpSpPr>
          <a:xfrm>
            <a:off x="9053859" y="2118096"/>
            <a:ext cx="2036110" cy="702185"/>
            <a:chOff x="6978976" y="3155872"/>
            <a:chExt cx="1542507" cy="499359"/>
          </a:xfrm>
        </p:grpSpPr>
        <p:sp>
          <p:nvSpPr>
            <p:cNvPr id="154" name="TextBox 153"/>
            <p:cNvSpPr txBox="1"/>
            <p:nvPr/>
          </p:nvSpPr>
          <p:spPr>
            <a:xfrm>
              <a:off x="6978977" y="3155872"/>
              <a:ext cx="1542506" cy="168260"/>
            </a:xfrm>
            <a:prstGeom prst="rect">
              <a:avLst/>
            </a:prstGeom>
            <a:noFill/>
          </p:spPr>
          <p:txBody>
            <a:bodyPr wrap="square" lIns="0" tIns="0" rIns="0" bIns="0" rtlCol="0" anchor="t">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155" name="TextBox 154"/>
            <p:cNvSpPr txBox="1"/>
            <p:nvPr/>
          </p:nvSpPr>
          <p:spPr>
            <a:xfrm>
              <a:off x="6978976" y="3348942"/>
              <a:ext cx="1542507" cy="306289"/>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12" name="Group 155"/>
          <p:cNvGrpSpPr/>
          <p:nvPr/>
        </p:nvGrpSpPr>
        <p:grpSpPr>
          <a:xfrm>
            <a:off x="6056659" y="3026128"/>
            <a:ext cx="2036110" cy="702185"/>
            <a:chOff x="4597685" y="3914331"/>
            <a:chExt cx="1542507" cy="499358"/>
          </a:xfrm>
        </p:grpSpPr>
        <p:sp>
          <p:nvSpPr>
            <p:cNvPr id="157" name="TextBox 156"/>
            <p:cNvSpPr txBox="1"/>
            <p:nvPr/>
          </p:nvSpPr>
          <p:spPr>
            <a:xfrm>
              <a:off x="4597686" y="3914331"/>
              <a:ext cx="1542506" cy="168260"/>
            </a:xfrm>
            <a:prstGeom prst="rect">
              <a:avLst/>
            </a:prstGeom>
            <a:noFill/>
          </p:spPr>
          <p:txBody>
            <a:bodyPr wrap="square" lIns="0" tIns="0" rIns="0" bIns="0" rtlCol="0" anchor="t">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158" name="TextBox 157"/>
            <p:cNvSpPr txBox="1"/>
            <p:nvPr/>
          </p:nvSpPr>
          <p:spPr>
            <a:xfrm>
              <a:off x="4597685" y="4107401"/>
              <a:ext cx="1542507" cy="306288"/>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2" name="Group 158"/>
          <p:cNvGrpSpPr/>
          <p:nvPr/>
        </p:nvGrpSpPr>
        <p:grpSpPr>
          <a:xfrm>
            <a:off x="9053859" y="3026128"/>
            <a:ext cx="2036110" cy="702185"/>
            <a:chOff x="6978976" y="3914331"/>
            <a:chExt cx="1542507" cy="499358"/>
          </a:xfrm>
        </p:grpSpPr>
        <p:sp>
          <p:nvSpPr>
            <p:cNvPr id="160" name="TextBox 159"/>
            <p:cNvSpPr txBox="1"/>
            <p:nvPr/>
          </p:nvSpPr>
          <p:spPr>
            <a:xfrm>
              <a:off x="6978977" y="3914331"/>
              <a:ext cx="1542506" cy="168260"/>
            </a:xfrm>
            <a:prstGeom prst="rect">
              <a:avLst/>
            </a:prstGeom>
            <a:noFill/>
          </p:spPr>
          <p:txBody>
            <a:bodyPr wrap="square" lIns="0" tIns="0" rIns="0" bIns="0" rtlCol="0" anchor="t">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161" name="TextBox 160"/>
            <p:cNvSpPr txBox="1"/>
            <p:nvPr/>
          </p:nvSpPr>
          <p:spPr>
            <a:xfrm>
              <a:off x="6978976" y="4107401"/>
              <a:ext cx="1542507" cy="306288"/>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tx1"/>
                  </a:solidFill>
                  <a:cs typeface="+mn-ea"/>
                  <a:sym typeface="+mn-lt"/>
                </a:rPr>
                <a:t>Please replace text, click add relevant headline, modify the text content, also can copy your content to this directly.</a:t>
              </a:r>
              <a:r>
                <a:rPr lang="en-US" sz="800" dirty="0">
                  <a:solidFill>
                    <a:schemeClr val="tx1"/>
                  </a:solidFill>
                  <a:cs typeface="+mn-ea"/>
                  <a:sym typeface="+mn-lt"/>
                </a:rPr>
                <a:t> </a:t>
              </a:r>
            </a:p>
          </p:txBody>
        </p:sp>
      </p:grpSp>
      <p:grpSp>
        <p:nvGrpSpPr>
          <p:cNvPr id="14" name="Group 161"/>
          <p:cNvGrpSpPr/>
          <p:nvPr/>
        </p:nvGrpSpPr>
        <p:grpSpPr>
          <a:xfrm>
            <a:off x="6056659" y="4051851"/>
            <a:ext cx="2036110" cy="702185"/>
            <a:chOff x="4597685" y="3914331"/>
            <a:chExt cx="1542507" cy="499358"/>
          </a:xfrm>
        </p:grpSpPr>
        <p:sp>
          <p:nvSpPr>
            <p:cNvPr id="163" name="TextBox 162"/>
            <p:cNvSpPr txBox="1"/>
            <p:nvPr/>
          </p:nvSpPr>
          <p:spPr>
            <a:xfrm>
              <a:off x="4597686" y="3914331"/>
              <a:ext cx="1542506" cy="168260"/>
            </a:xfrm>
            <a:prstGeom prst="rect">
              <a:avLst/>
            </a:prstGeom>
            <a:noFill/>
          </p:spPr>
          <p:txBody>
            <a:bodyPr wrap="square" lIns="0" tIns="0" rIns="0" bIns="0" rtlCol="0" anchor="t">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164" name="TextBox 163"/>
            <p:cNvSpPr txBox="1"/>
            <p:nvPr/>
          </p:nvSpPr>
          <p:spPr>
            <a:xfrm>
              <a:off x="4597685" y="4107401"/>
              <a:ext cx="1542507" cy="306288"/>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15" name="Group 164"/>
          <p:cNvGrpSpPr/>
          <p:nvPr/>
        </p:nvGrpSpPr>
        <p:grpSpPr>
          <a:xfrm>
            <a:off x="9053859" y="4051851"/>
            <a:ext cx="2036110" cy="702185"/>
            <a:chOff x="6978976" y="3914331"/>
            <a:chExt cx="1542507" cy="499358"/>
          </a:xfrm>
        </p:grpSpPr>
        <p:sp>
          <p:nvSpPr>
            <p:cNvPr id="166" name="TextBox 165"/>
            <p:cNvSpPr txBox="1"/>
            <p:nvPr/>
          </p:nvSpPr>
          <p:spPr>
            <a:xfrm>
              <a:off x="6978977" y="3914331"/>
              <a:ext cx="1542506" cy="168260"/>
            </a:xfrm>
            <a:prstGeom prst="rect">
              <a:avLst/>
            </a:prstGeom>
            <a:noFill/>
          </p:spPr>
          <p:txBody>
            <a:bodyPr wrap="square" lIns="0" tIns="0" rIns="0" bIns="0" rtlCol="0" anchor="t">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167" name="TextBox 166"/>
            <p:cNvSpPr txBox="1"/>
            <p:nvPr/>
          </p:nvSpPr>
          <p:spPr>
            <a:xfrm>
              <a:off x="6978976" y="4107401"/>
              <a:ext cx="1542507" cy="306288"/>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tx1"/>
                  </a:solidFill>
                  <a:cs typeface="+mn-ea"/>
                  <a:sym typeface="+mn-lt"/>
                </a:rPr>
                <a:t>Please replace text, click add relevant headline, modify the text content, also can copy your content to this directly.</a:t>
              </a:r>
              <a:r>
                <a:rPr lang="en-US" sz="800" dirty="0">
                  <a:solidFill>
                    <a:schemeClr val="tx1"/>
                  </a:solidFill>
                  <a:cs typeface="+mn-ea"/>
                  <a:sym typeface="+mn-lt"/>
                </a:rPr>
                <a:t> </a:t>
              </a:r>
            </a:p>
          </p:txBody>
        </p:sp>
      </p:grpSp>
      <p:grpSp>
        <p:nvGrpSpPr>
          <p:cNvPr id="16" name="Group 167"/>
          <p:cNvGrpSpPr/>
          <p:nvPr/>
        </p:nvGrpSpPr>
        <p:grpSpPr>
          <a:xfrm>
            <a:off x="8342046" y="4028382"/>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solidFill>
                <a:cs typeface="+mn-ea"/>
                <a:sym typeface="+mn-lt"/>
              </a:endParaRPr>
            </a:p>
          </p:txBody>
        </p:sp>
      </p:grpSp>
      <p:grpSp>
        <p:nvGrpSpPr>
          <p:cNvPr id="17" name="Group 170"/>
          <p:cNvGrpSpPr/>
          <p:nvPr/>
        </p:nvGrpSpPr>
        <p:grpSpPr>
          <a:xfrm>
            <a:off x="5315696" y="2089979"/>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solidFill>
                <a:cs typeface="+mn-ea"/>
                <a:sym typeface="+mn-lt"/>
              </a:endParaRPr>
            </a:p>
          </p:txBody>
        </p:sp>
      </p:grpSp>
      <p:grpSp>
        <p:nvGrpSpPr>
          <p:cNvPr id="18" name="Group 173"/>
          <p:cNvGrpSpPr/>
          <p:nvPr/>
        </p:nvGrpSpPr>
        <p:grpSpPr>
          <a:xfrm>
            <a:off x="5315696" y="4028382"/>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solidFill>
                <a:cs typeface="+mn-ea"/>
                <a:sym typeface="+mn-lt"/>
              </a:endParaRPr>
            </a:p>
          </p:txBody>
        </p:sp>
      </p:grpSp>
      <p:grpSp>
        <p:nvGrpSpPr>
          <p:cNvPr id="19" name="Group 176"/>
          <p:cNvGrpSpPr/>
          <p:nvPr/>
        </p:nvGrpSpPr>
        <p:grpSpPr>
          <a:xfrm>
            <a:off x="5315696" y="3042025"/>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solidFill>
                <a:cs typeface="+mn-ea"/>
                <a:sym typeface="+mn-lt"/>
              </a:endParaRPr>
            </a:p>
          </p:txBody>
        </p:sp>
      </p:grpSp>
      <p:grpSp>
        <p:nvGrpSpPr>
          <p:cNvPr id="20" name="Group 179"/>
          <p:cNvGrpSpPr/>
          <p:nvPr/>
        </p:nvGrpSpPr>
        <p:grpSpPr>
          <a:xfrm>
            <a:off x="8342046" y="3042025"/>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solidFill>
                <a:cs typeface="+mn-ea"/>
                <a:sym typeface="+mn-lt"/>
              </a:endParaRPr>
            </a:p>
          </p:txBody>
        </p:sp>
      </p:grpSp>
      <p:grpSp>
        <p:nvGrpSpPr>
          <p:cNvPr id="21" name="Group 182"/>
          <p:cNvGrpSpPr/>
          <p:nvPr/>
        </p:nvGrpSpPr>
        <p:grpSpPr>
          <a:xfrm>
            <a:off x="8342046" y="2089979"/>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cs typeface="+mn-ea"/>
                <a:sym typeface="+mn-lt"/>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solidFill>
                <a:cs typeface="+mn-ea"/>
                <a:sym typeface="+mn-lt"/>
              </a:endParaRPr>
            </a:p>
          </p:txBody>
        </p:sp>
      </p:grpSp>
      <p:sp>
        <p:nvSpPr>
          <p:cNvPr id="68" name="Footer Text"/>
          <p:cNvSpPr txBox="1"/>
          <p:nvPr/>
        </p:nvSpPr>
        <p:spPr>
          <a:xfrm>
            <a:off x="640729" y="5456486"/>
            <a:ext cx="10911745" cy="282963"/>
          </a:xfrm>
          <a:prstGeom prst="rect">
            <a:avLst/>
          </a:prstGeom>
          <a:noFill/>
        </p:spPr>
        <p:txBody>
          <a:bodyPr wrap="square" lIns="0" tIns="0" rIns="0" bIns="0" rtlCol="0">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a:t>
            </a:r>
            <a:r>
              <a:rPr lang="en-US" altLang="zh-CN" sz="800" dirty="0" err="1">
                <a:solidFill>
                  <a:schemeClr val="tx1"/>
                </a:solidFill>
                <a:cs typeface="+mn-ea"/>
                <a:sym typeface="+mn-lt"/>
              </a:rPr>
              <a:t>directly.Please</a:t>
            </a:r>
            <a:r>
              <a:rPr lang="en-US" altLang="zh-CN" sz="800" dirty="0">
                <a:solidFill>
                  <a:schemeClr val="tx1"/>
                </a:solidFill>
                <a:cs typeface="+mn-ea"/>
                <a:sym typeface="+mn-lt"/>
              </a:rPr>
              <a:t> replace text, click add relevant headline, modify the text content, also can copy your content to this directly.</a:t>
            </a:r>
            <a:r>
              <a:rPr lang="zh-CN" altLang="en-US" sz="800" dirty="0">
                <a:solidFill>
                  <a:schemeClr val="tx1"/>
                </a:solidFill>
                <a:cs typeface="+mn-ea"/>
                <a:sym typeface="+mn-lt"/>
              </a:rPr>
              <a:t>。</a:t>
            </a:r>
          </a:p>
        </p:txBody>
      </p:sp>
      <p:cxnSp>
        <p:nvCxnSpPr>
          <p:cNvPr id="69" name="Straight Line buttom"/>
          <p:cNvCxnSpPr/>
          <p:nvPr/>
        </p:nvCxnSpPr>
        <p:spPr>
          <a:xfrm>
            <a:off x="631931" y="5268831"/>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9633">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strips(downRight)">
                                      <p:cBhvr>
                                        <p:cTn id="11" dur="500"/>
                                        <p:tgtEl>
                                          <p:spTgt spid="9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fade">
                                      <p:cBhvr>
                                        <p:cTn id="18" dur="1000"/>
                                        <p:tgtEl>
                                          <p:spTgt spid="14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1000"/>
                                        <p:tgtEl>
                                          <p:spTgt spid="145"/>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1000"/>
                                        <p:tgtEl>
                                          <p:spTgt spid="146"/>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Bottom)">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fade">
                                      <p:cBhvr>
                                        <p:cTn id="39" dur="1000"/>
                                        <p:tgtEl>
                                          <p:spTgt spid="147"/>
                                        </p:tgtEl>
                                      </p:cBhvr>
                                    </p:animEffect>
                                  </p:childTnLst>
                                </p:cTn>
                              </p:par>
                            </p:childTnLst>
                          </p:cTn>
                        </p:par>
                        <p:par>
                          <p:cTn id="40" fill="hold">
                            <p:stCondLst>
                              <p:cond delay="3000"/>
                            </p:stCondLst>
                            <p:childTnLst>
                              <p:par>
                                <p:cTn id="41" presetID="1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lide(fromBottom)">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8"/>
                                        </p:tgtEl>
                                        <p:attrNameLst>
                                          <p:attrName>style.visibility</p:attrName>
                                        </p:attrNameLst>
                                      </p:cBhvr>
                                      <p:to>
                                        <p:strVal val="visible"/>
                                      </p:to>
                                    </p:set>
                                    <p:animEffect transition="in" filter="fade">
                                      <p:cBhvr>
                                        <p:cTn id="46" dur="1000"/>
                                        <p:tgtEl>
                                          <p:spTgt spid="148"/>
                                        </p:tgtEl>
                                      </p:cBhvr>
                                    </p:animEffect>
                                  </p:childTnLst>
                                </p:cTn>
                              </p:par>
                            </p:childTnLst>
                          </p:cTn>
                        </p:par>
                        <p:par>
                          <p:cTn id="47" fill="hold">
                            <p:stCondLst>
                              <p:cond delay="3500"/>
                            </p:stCondLst>
                            <p:childTnLst>
                              <p:par>
                                <p:cTn id="48" presetID="12" presetClass="entr" presetSubtype="4"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slide(fromBottom)">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9"/>
                                        </p:tgtEl>
                                        <p:attrNameLst>
                                          <p:attrName>style.visibility</p:attrName>
                                        </p:attrNameLst>
                                      </p:cBhvr>
                                      <p:to>
                                        <p:strVal val="visible"/>
                                      </p:to>
                                    </p:set>
                                    <p:animEffect transition="in" filter="fade">
                                      <p:cBhvr>
                                        <p:cTn id="53" dur="1000"/>
                                        <p:tgtEl>
                                          <p:spTgt spid="149"/>
                                        </p:tgtEl>
                                      </p:cBhvr>
                                    </p:animEffect>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2" presetClass="entr" presetSubtype="4" accel="50000" decel="5000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2" presetClass="entr" presetSubtype="4" accel="50000" decel="5000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1+#ppt_h/2"/>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par>
                          <p:cTn id="84" fill="hold">
                            <p:stCondLst>
                              <p:cond delay="55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additive="base">
                                        <p:cTn id="92" dur="500" fill="hold"/>
                                        <p:tgtEl>
                                          <p:spTgt spid="2"/>
                                        </p:tgtEl>
                                        <p:attrNameLst>
                                          <p:attrName>ppt_x</p:attrName>
                                        </p:attrNameLst>
                                      </p:cBhvr>
                                      <p:tavLst>
                                        <p:tav tm="0">
                                          <p:val>
                                            <p:strVal val="#ppt_x"/>
                                          </p:val>
                                        </p:tav>
                                        <p:tav tm="100000">
                                          <p:val>
                                            <p:strVal val="#ppt_x"/>
                                          </p:val>
                                        </p:tav>
                                      </p:tavLst>
                                    </p:anim>
                                    <p:anim calcmode="lin" valueType="num">
                                      <p:cBhvr additive="base">
                                        <p:cTn id="93" dur="500" fill="hold"/>
                                        <p:tgtEl>
                                          <p:spTgt spid="2"/>
                                        </p:tgtEl>
                                        <p:attrNameLst>
                                          <p:attrName>ppt_y</p:attrName>
                                        </p:attrNameLst>
                                      </p:cBhvr>
                                      <p:tavLst>
                                        <p:tav tm="0">
                                          <p:val>
                                            <p:strVal val="1+#ppt_h/2"/>
                                          </p:val>
                                        </p:tav>
                                        <p:tav tm="100000">
                                          <p:val>
                                            <p:strVal val="#ppt_y"/>
                                          </p:val>
                                        </p:tav>
                                      </p:tavLst>
                                    </p:anim>
                                  </p:childTnLst>
                                </p:cTn>
                              </p:par>
                            </p:childTnLst>
                          </p:cTn>
                        </p:par>
                        <p:par>
                          <p:cTn id="94" fill="hold">
                            <p:stCondLst>
                              <p:cond delay="6000"/>
                            </p:stCondLst>
                            <p:childTnLst>
                              <p:par>
                                <p:cTn id="95" presetID="53" presetClass="entr" presetSubtype="16"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additive="base">
                                        <p:cTn id="102" dur="500" fill="hold"/>
                                        <p:tgtEl>
                                          <p:spTgt spid="14"/>
                                        </p:tgtEl>
                                        <p:attrNameLst>
                                          <p:attrName>ppt_x</p:attrName>
                                        </p:attrNameLst>
                                      </p:cBhvr>
                                      <p:tavLst>
                                        <p:tav tm="0">
                                          <p:val>
                                            <p:strVal val="#ppt_x"/>
                                          </p:val>
                                        </p:tav>
                                        <p:tav tm="100000">
                                          <p:val>
                                            <p:strVal val="#ppt_x"/>
                                          </p:val>
                                        </p:tav>
                                      </p:tavLst>
                                    </p:anim>
                                    <p:anim calcmode="lin" valueType="num">
                                      <p:cBhvr additive="base">
                                        <p:cTn id="103" dur="500" fill="hold"/>
                                        <p:tgtEl>
                                          <p:spTgt spid="14"/>
                                        </p:tgtEl>
                                        <p:attrNameLst>
                                          <p:attrName>ppt_y</p:attrName>
                                        </p:attrNameLst>
                                      </p:cBhvr>
                                      <p:tavLst>
                                        <p:tav tm="0">
                                          <p:val>
                                            <p:strVal val="1+#ppt_h/2"/>
                                          </p:val>
                                        </p:tav>
                                        <p:tav tm="100000">
                                          <p:val>
                                            <p:strVal val="#ppt_y"/>
                                          </p:val>
                                        </p:tav>
                                      </p:tavLst>
                                    </p:anim>
                                  </p:childTnLst>
                                </p:cTn>
                              </p:par>
                            </p:childTnLst>
                          </p:cTn>
                        </p:par>
                        <p:par>
                          <p:cTn id="104" fill="hold">
                            <p:stCondLst>
                              <p:cond delay="6500"/>
                            </p:stCondLst>
                            <p:childTnLst>
                              <p:par>
                                <p:cTn id="105" presetID="53" presetClass="entr" presetSubtype="16" fill="hold" nodeType="after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p:cTn id="107" dur="500" fill="hold"/>
                                        <p:tgtEl>
                                          <p:spTgt spid="16"/>
                                        </p:tgtEl>
                                        <p:attrNameLst>
                                          <p:attrName>ppt_w</p:attrName>
                                        </p:attrNameLst>
                                      </p:cBhvr>
                                      <p:tavLst>
                                        <p:tav tm="0">
                                          <p:val>
                                            <p:fltVal val="0"/>
                                          </p:val>
                                        </p:tav>
                                        <p:tav tm="100000">
                                          <p:val>
                                            <p:strVal val="#ppt_w"/>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Effect transition="in" filter="fade">
                                      <p:cBhvr>
                                        <p:cTn id="109" dur="500"/>
                                        <p:tgtEl>
                                          <p:spTgt spid="16"/>
                                        </p:tgtEl>
                                      </p:cBhvr>
                                    </p:animEffect>
                                  </p:childTnLst>
                                </p:cTn>
                              </p:par>
                              <p:par>
                                <p:cTn id="110" presetID="2" presetClass="entr" presetSubtype="4" accel="50000" decel="50000" fill="hold" nodeType="with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additive="base">
                                        <p:cTn id="112" dur="500" fill="hold"/>
                                        <p:tgtEl>
                                          <p:spTgt spid="15"/>
                                        </p:tgtEl>
                                        <p:attrNameLst>
                                          <p:attrName>ppt_x</p:attrName>
                                        </p:attrNameLst>
                                      </p:cBhvr>
                                      <p:tavLst>
                                        <p:tav tm="0">
                                          <p:val>
                                            <p:strVal val="#ppt_x"/>
                                          </p:val>
                                        </p:tav>
                                        <p:tav tm="100000">
                                          <p:val>
                                            <p:strVal val="#ppt_x"/>
                                          </p:val>
                                        </p:tav>
                                      </p:tavLst>
                                    </p:anim>
                                    <p:anim calcmode="lin" valueType="num">
                                      <p:cBhvr additive="base">
                                        <p:cTn id="113" dur="500" fill="hold"/>
                                        <p:tgtEl>
                                          <p:spTgt spid="15"/>
                                        </p:tgtEl>
                                        <p:attrNameLst>
                                          <p:attrName>ppt_y</p:attrName>
                                        </p:attrNameLst>
                                      </p:cBhvr>
                                      <p:tavLst>
                                        <p:tav tm="0">
                                          <p:val>
                                            <p:strVal val="1+#ppt_h/2"/>
                                          </p:val>
                                        </p:tav>
                                        <p:tav tm="100000">
                                          <p:val>
                                            <p:strVal val="#ppt_y"/>
                                          </p:val>
                                        </p:tav>
                                      </p:tavLst>
                                    </p:anim>
                                  </p:childTnLst>
                                </p:cTn>
                              </p:par>
                            </p:childTnLst>
                          </p:cTn>
                        </p:par>
                        <p:par>
                          <p:cTn id="114" fill="hold">
                            <p:stCondLst>
                              <p:cond delay="7000"/>
                            </p:stCondLst>
                            <p:childTnLst>
                              <p:par>
                                <p:cTn id="115" presetID="13" presetClass="entr" presetSubtype="16" fill="hold" nodeType="after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plus(in)">
                                      <p:cBhvr>
                                        <p:cTn id="117" dur="500"/>
                                        <p:tgtEl>
                                          <p:spTgt spid="6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fade">
                                      <p:cBhvr>
                                        <p:cTn id="12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0" grpId="0" bldLvl="0" animBg="1"/>
      <p:bldP spid="144" grpId="0"/>
      <p:bldP spid="145" grpId="0"/>
      <p:bldP spid="146" grpId="0"/>
      <p:bldP spid="147" grpId="0"/>
      <p:bldP spid="148" grpId="0"/>
      <p:bldP spid="149"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60" name="Oval 59"/>
          <p:cNvSpPr/>
          <p:nvPr/>
        </p:nvSpPr>
        <p:spPr>
          <a:xfrm>
            <a:off x="5251437" y="4544360"/>
            <a:ext cx="1110118" cy="1110118"/>
          </a:xfrm>
          <a:prstGeom prst="ellipse">
            <a:avLst/>
          </a:prstGeom>
          <a:solidFill>
            <a:srgbClr val="0C83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dirty="0">
              <a:cs typeface="+mn-ea"/>
              <a:sym typeface="+mn-lt"/>
            </a:endParaRPr>
          </a:p>
        </p:txBody>
      </p:sp>
      <p:sp>
        <p:nvSpPr>
          <p:cNvPr id="58" name="Oval 57"/>
          <p:cNvSpPr/>
          <p:nvPr/>
        </p:nvSpPr>
        <p:spPr>
          <a:xfrm>
            <a:off x="6635986" y="4043112"/>
            <a:ext cx="1110118" cy="1110118"/>
          </a:xfrm>
          <a:prstGeom prst="ellipse">
            <a:avLst/>
          </a:prstGeom>
          <a:solidFill>
            <a:srgbClr val="0061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dirty="0">
              <a:cs typeface="+mn-ea"/>
              <a:sym typeface="+mn-lt"/>
            </a:endParaRPr>
          </a:p>
        </p:txBody>
      </p:sp>
      <p:sp>
        <p:nvSpPr>
          <p:cNvPr id="59" name="Oval 58"/>
          <p:cNvSpPr/>
          <p:nvPr/>
        </p:nvSpPr>
        <p:spPr>
          <a:xfrm>
            <a:off x="4175601" y="3620094"/>
            <a:ext cx="1110118" cy="1110118"/>
          </a:xfrm>
          <a:prstGeom prst="ellipse">
            <a:avLst/>
          </a:prstGeom>
          <a:solidFill>
            <a:srgbClr val="0061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dirty="0">
              <a:cs typeface="+mn-ea"/>
              <a:sym typeface="+mn-lt"/>
            </a:endParaRPr>
          </a:p>
        </p:txBody>
      </p:sp>
      <p:sp>
        <p:nvSpPr>
          <p:cNvPr id="55" name="Oval 54"/>
          <p:cNvSpPr/>
          <p:nvPr/>
        </p:nvSpPr>
        <p:spPr>
          <a:xfrm>
            <a:off x="6942732" y="2756251"/>
            <a:ext cx="1110118" cy="1110118"/>
          </a:xfrm>
          <a:prstGeom prst="ellipse">
            <a:avLst/>
          </a:prstGeom>
          <a:solidFill>
            <a:srgbClr val="0C83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dirty="0">
              <a:cs typeface="+mn-ea"/>
              <a:sym typeface="+mn-lt"/>
            </a:endParaRPr>
          </a:p>
        </p:txBody>
      </p:sp>
      <p:sp>
        <p:nvSpPr>
          <p:cNvPr id="54" name="Oval 53"/>
          <p:cNvSpPr/>
          <p:nvPr/>
        </p:nvSpPr>
        <p:spPr>
          <a:xfrm>
            <a:off x="5830982" y="1834664"/>
            <a:ext cx="1110118" cy="1110118"/>
          </a:xfrm>
          <a:prstGeom prst="ellipse">
            <a:avLst/>
          </a:prstGeom>
          <a:solidFill>
            <a:srgbClr val="0061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dirty="0">
              <a:cs typeface="+mn-ea"/>
              <a:sym typeface="+mn-lt"/>
            </a:endParaRPr>
          </a:p>
        </p:txBody>
      </p:sp>
      <p:sp>
        <p:nvSpPr>
          <p:cNvPr id="45" name="Oval 44"/>
          <p:cNvSpPr/>
          <p:nvPr/>
        </p:nvSpPr>
        <p:spPr>
          <a:xfrm>
            <a:off x="4508636" y="2227313"/>
            <a:ext cx="1110118" cy="1110118"/>
          </a:xfrm>
          <a:prstGeom prst="ellipse">
            <a:avLst/>
          </a:prstGeom>
          <a:solidFill>
            <a:srgbClr val="0C83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dirty="0">
              <a:cs typeface="+mn-ea"/>
              <a:sym typeface="+mn-lt"/>
            </a:endParaRPr>
          </a:p>
        </p:txBody>
      </p:sp>
      <p:sp>
        <p:nvSpPr>
          <p:cNvPr id="44" name="Hexagon 43"/>
          <p:cNvSpPr/>
          <p:nvPr/>
        </p:nvSpPr>
        <p:spPr>
          <a:xfrm>
            <a:off x="4957583" y="2978724"/>
            <a:ext cx="791332" cy="682183"/>
          </a:xfrm>
          <a:prstGeom prst="hexagon">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01</a:t>
            </a:r>
          </a:p>
        </p:txBody>
      </p:sp>
      <p:sp>
        <p:nvSpPr>
          <p:cNvPr id="46" name="Hexagon 45"/>
          <p:cNvSpPr/>
          <p:nvPr/>
        </p:nvSpPr>
        <p:spPr>
          <a:xfrm>
            <a:off x="6451786" y="2978724"/>
            <a:ext cx="791332" cy="682183"/>
          </a:xfrm>
          <a:prstGeom prst="hexagon">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03</a:t>
            </a:r>
          </a:p>
        </p:txBody>
      </p:sp>
      <p:sp>
        <p:nvSpPr>
          <p:cNvPr id="47" name="Hexagon 46"/>
          <p:cNvSpPr/>
          <p:nvPr/>
        </p:nvSpPr>
        <p:spPr>
          <a:xfrm>
            <a:off x="5711146" y="2585040"/>
            <a:ext cx="791332" cy="682183"/>
          </a:xfrm>
          <a:prstGeom prst="hexagon">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02</a:t>
            </a:r>
          </a:p>
        </p:txBody>
      </p:sp>
      <p:sp>
        <p:nvSpPr>
          <p:cNvPr id="48" name="Hexagon 47"/>
          <p:cNvSpPr/>
          <p:nvPr/>
        </p:nvSpPr>
        <p:spPr>
          <a:xfrm>
            <a:off x="4957583" y="3805038"/>
            <a:ext cx="791332" cy="682183"/>
          </a:xfrm>
          <a:prstGeom prst="hexagon">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06</a:t>
            </a:r>
          </a:p>
        </p:txBody>
      </p:sp>
      <p:sp>
        <p:nvSpPr>
          <p:cNvPr id="50" name="Hexagon 49"/>
          <p:cNvSpPr/>
          <p:nvPr/>
        </p:nvSpPr>
        <p:spPr>
          <a:xfrm>
            <a:off x="6423759" y="3780276"/>
            <a:ext cx="791332" cy="682183"/>
          </a:xfrm>
          <a:prstGeom prst="hexagon">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04</a:t>
            </a:r>
          </a:p>
        </p:txBody>
      </p:sp>
      <p:sp>
        <p:nvSpPr>
          <p:cNvPr id="52" name="Hexagon 51"/>
          <p:cNvSpPr/>
          <p:nvPr/>
        </p:nvSpPr>
        <p:spPr>
          <a:xfrm>
            <a:off x="5711146" y="4228991"/>
            <a:ext cx="791332" cy="682183"/>
          </a:xfrm>
          <a:prstGeom prst="hexagon">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05</a:t>
            </a:r>
          </a:p>
        </p:txBody>
      </p:sp>
      <p:sp>
        <p:nvSpPr>
          <p:cNvPr id="63" name="Freeform 62"/>
          <p:cNvSpPr>
            <a:spLocks noEditPoints="1"/>
          </p:cNvSpPr>
          <p:nvPr/>
        </p:nvSpPr>
        <p:spPr bwMode="auto">
          <a:xfrm>
            <a:off x="4892485" y="2493931"/>
            <a:ext cx="321686" cy="46996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cs typeface="+mn-ea"/>
              <a:sym typeface="+mn-lt"/>
            </a:endParaRPr>
          </a:p>
        </p:txBody>
      </p:sp>
      <p:sp>
        <p:nvSpPr>
          <p:cNvPr id="64" name="Freeform 69"/>
          <p:cNvSpPr/>
          <p:nvPr/>
        </p:nvSpPr>
        <p:spPr bwMode="auto">
          <a:xfrm>
            <a:off x="6296563" y="2146824"/>
            <a:ext cx="196692" cy="369464"/>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cs typeface="+mn-ea"/>
              <a:sym typeface="+mn-lt"/>
            </a:endParaRPr>
          </a:p>
        </p:txBody>
      </p:sp>
      <p:sp>
        <p:nvSpPr>
          <p:cNvPr id="66" name="Freeform 23"/>
          <p:cNvSpPr>
            <a:spLocks noEditPoints="1"/>
          </p:cNvSpPr>
          <p:nvPr/>
        </p:nvSpPr>
        <p:spPr bwMode="auto">
          <a:xfrm>
            <a:off x="7353518" y="3154545"/>
            <a:ext cx="309645" cy="292792"/>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cs typeface="+mn-ea"/>
              <a:sym typeface="+mn-lt"/>
            </a:endParaRPr>
          </a:p>
        </p:txBody>
      </p:sp>
      <p:sp>
        <p:nvSpPr>
          <p:cNvPr id="67" name="Freeform 57"/>
          <p:cNvSpPr>
            <a:spLocks noEditPoints="1"/>
          </p:cNvSpPr>
          <p:nvPr/>
        </p:nvSpPr>
        <p:spPr bwMode="auto">
          <a:xfrm>
            <a:off x="7046026" y="4532143"/>
            <a:ext cx="290038" cy="25712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cs typeface="+mn-ea"/>
              <a:sym typeface="+mn-lt"/>
            </a:endParaRPr>
          </a:p>
        </p:txBody>
      </p:sp>
      <p:sp>
        <p:nvSpPr>
          <p:cNvPr id="68" name="Freeform 83"/>
          <p:cNvSpPr>
            <a:spLocks noEditPoints="1"/>
          </p:cNvSpPr>
          <p:nvPr/>
        </p:nvSpPr>
        <p:spPr bwMode="auto">
          <a:xfrm>
            <a:off x="5652935" y="4971465"/>
            <a:ext cx="286388" cy="42957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cs typeface="+mn-ea"/>
              <a:sym typeface="+mn-lt"/>
            </a:endParaRPr>
          </a:p>
        </p:txBody>
      </p:sp>
      <p:sp>
        <p:nvSpPr>
          <p:cNvPr id="69" name="Freeform 40"/>
          <p:cNvSpPr>
            <a:spLocks noEditPoints="1"/>
          </p:cNvSpPr>
          <p:nvPr/>
        </p:nvSpPr>
        <p:spPr bwMode="auto">
          <a:xfrm>
            <a:off x="4487000" y="3971629"/>
            <a:ext cx="405485" cy="408468"/>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dirty="0">
              <a:cs typeface="+mn-ea"/>
              <a:sym typeface="+mn-lt"/>
            </a:endParaRPr>
          </a:p>
        </p:txBody>
      </p:sp>
      <p:grpSp>
        <p:nvGrpSpPr>
          <p:cNvPr id="2" name="Group 22"/>
          <p:cNvGrpSpPr/>
          <p:nvPr/>
        </p:nvGrpSpPr>
        <p:grpSpPr>
          <a:xfrm>
            <a:off x="1560096" y="3806223"/>
            <a:ext cx="2418755" cy="745348"/>
            <a:chOff x="844734" y="1912933"/>
            <a:chExt cx="2287091" cy="684788"/>
          </a:xfrm>
        </p:grpSpPr>
        <p:sp>
          <p:nvSpPr>
            <p:cNvPr id="71" name="Footer Text"/>
            <p:cNvSpPr txBox="1"/>
            <p:nvPr/>
          </p:nvSpPr>
          <p:spPr>
            <a:xfrm>
              <a:off x="844734" y="2190533"/>
              <a:ext cx="2287091" cy="407188"/>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sp>
          <p:nvSpPr>
            <p:cNvPr id="72" name="TextBox 71"/>
            <p:cNvSpPr txBox="1"/>
            <p:nvPr/>
          </p:nvSpPr>
          <p:spPr>
            <a:xfrm>
              <a:off x="1428128" y="1912933"/>
              <a:ext cx="1703697" cy="217379"/>
            </a:xfrm>
            <a:prstGeom prst="rect">
              <a:avLst/>
            </a:prstGeom>
            <a:noFill/>
          </p:spPr>
          <p:txBody>
            <a:bodyPr wrap="none" lIns="0" tIns="0" rIns="0" bIns="0" rtlCol="0" anchor="t" anchorCtr="0">
              <a:spAutoFit/>
            </a:bodyPr>
            <a:lstStyle/>
            <a:p>
              <a:pPr algn="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grpSp>
      <p:grpSp>
        <p:nvGrpSpPr>
          <p:cNvPr id="3" name="Group 25"/>
          <p:cNvGrpSpPr/>
          <p:nvPr/>
        </p:nvGrpSpPr>
        <p:grpSpPr>
          <a:xfrm>
            <a:off x="2599229" y="4823012"/>
            <a:ext cx="2418755" cy="689227"/>
            <a:chOff x="844734" y="1912933"/>
            <a:chExt cx="2287091" cy="633226"/>
          </a:xfrm>
        </p:grpSpPr>
        <p:sp>
          <p:nvSpPr>
            <p:cNvPr id="74" name="Footer Text"/>
            <p:cNvSpPr txBox="1"/>
            <p:nvPr/>
          </p:nvSpPr>
          <p:spPr>
            <a:xfrm>
              <a:off x="844734" y="2150459"/>
              <a:ext cx="2287091" cy="395700"/>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endParaRPr lang="zh-CN" altLang="en-US" sz="800" dirty="0">
                <a:solidFill>
                  <a:schemeClr val="tx1"/>
                </a:solidFill>
                <a:cs typeface="+mn-ea"/>
                <a:sym typeface="+mn-lt"/>
              </a:endParaRPr>
            </a:p>
          </p:txBody>
        </p:sp>
        <p:sp>
          <p:nvSpPr>
            <p:cNvPr id="75" name="TextBox 74"/>
            <p:cNvSpPr txBox="1"/>
            <p:nvPr/>
          </p:nvSpPr>
          <p:spPr>
            <a:xfrm>
              <a:off x="1428128" y="1912933"/>
              <a:ext cx="1703697" cy="217379"/>
            </a:xfrm>
            <a:prstGeom prst="rect">
              <a:avLst/>
            </a:prstGeom>
            <a:noFill/>
          </p:spPr>
          <p:txBody>
            <a:bodyPr wrap="none" lIns="0" tIns="0" rIns="0" bIns="0" rtlCol="0" anchor="t" anchorCtr="0">
              <a:spAutoFit/>
            </a:bodyPr>
            <a:lstStyle/>
            <a:p>
              <a:pPr algn="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grpSp>
      <p:grpSp>
        <p:nvGrpSpPr>
          <p:cNvPr id="4" name="Group 32"/>
          <p:cNvGrpSpPr/>
          <p:nvPr/>
        </p:nvGrpSpPr>
        <p:grpSpPr>
          <a:xfrm>
            <a:off x="7364961" y="1882999"/>
            <a:ext cx="2437956" cy="740760"/>
            <a:chOff x="844734" y="1912933"/>
            <a:chExt cx="2287091" cy="680573"/>
          </a:xfrm>
        </p:grpSpPr>
        <p:sp>
          <p:nvSpPr>
            <p:cNvPr id="81" name="Footer Text"/>
            <p:cNvSpPr txBox="1"/>
            <p:nvPr/>
          </p:nvSpPr>
          <p:spPr>
            <a:xfrm>
              <a:off x="844734" y="2186318"/>
              <a:ext cx="2287091" cy="407188"/>
            </a:xfrm>
            <a:prstGeom prst="rect">
              <a:avLst/>
            </a:prstGeom>
            <a:noFill/>
          </p:spPr>
          <p:txBody>
            <a:bodyPr wrap="square" lIns="0" tIns="0" rIns="0" bIns="0" rtlCol="0" anchor="t" anchorCtr="0">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sp>
          <p:nvSpPr>
            <p:cNvPr id="84" name="TextBox 83"/>
            <p:cNvSpPr txBox="1"/>
            <p:nvPr/>
          </p:nvSpPr>
          <p:spPr>
            <a:xfrm>
              <a:off x="844734" y="1912933"/>
              <a:ext cx="1690278" cy="217379"/>
            </a:xfrm>
            <a:prstGeom prst="rect">
              <a:avLst/>
            </a:prstGeom>
            <a:noFill/>
          </p:spPr>
          <p:txBody>
            <a:bodyPr wrap="none" lIns="0" tIns="0" rIns="0" bIns="0" rtlCol="0" anchor="t" anchorCtr="0">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grpSp>
      <p:grpSp>
        <p:nvGrpSpPr>
          <p:cNvPr id="5" name="Group 35"/>
          <p:cNvGrpSpPr/>
          <p:nvPr/>
        </p:nvGrpSpPr>
        <p:grpSpPr>
          <a:xfrm>
            <a:off x="8439991" y="2878267"/>
            <a:ext cx="2437956" cy="739532"/>
            <a:chOff x="844734" y="1912933"/>
            <a:chExt cx="2287091" cy="679445"/>
          </a:xfrm>
        </p:grpSpPr>
        <p:sp>
          <p:nvSpPr>
            <p:cNvPr id="86" name="Footer Text"/>
            <p:cNvSpPr txBox="1"/>
            <p:nvPr/>
          </p:nvSpPr>
          <p:spPr>
            <a:xfrm>
              <a:off x="844734" y="2185190"/>
              <a:ext cx="2287091" cy="407188"/>
            </a:xfrm>
            <a:prstGeom prst="rect">
              <a:avLst/>
            </a:prstGeom>
            <a:noFill/>
          </p:spPr>
          <p:txBody>
            <a:bodyPr wrap="square" lIns="0" tIns="0" rIns="0" bIns="0" rtlCol="0" anchor="t" anchorCtr="0">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sp>
          <p:nvSpPr>
            <p:cNvPr id="87" name="TextBox 86"/>
            <p:cNvSpPr txBox="1"/>
            <p:nvPr/>
          </p:nvSpPr>
          <p:spPr>
            <a:xfrm>
              <a:off x="844734" y="1912933"/>
              <a:ext cx="1690278" cy="217379"/>
            </a:xfrm>
            <a:prstGeom prst="rect">
              <a:avLst/>
            </a:prstGeom>
            <a:noFill/>
          </p:spPr>
          <p:txBody>
            <a:bodyPr wrap="none" lIns="0" tIns="0" rIns="0" bIns="0" rtlCol="0" anchor="t" anchorCtr="0">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grpSp>
      <p:grpSp>
        <p:nvGrpSpPr>
          <p:cNvPr id="6" name="Group 22"/>
          <p:cNvGrpSpPr/>
          <p:nvPr/>
        </p:nvGrpSpPr>
        <p:grpSpPr>
          <a:xfrm>
            <a:off x="1902670" y="2397319"/>
            <a:ext cx="2418755" cy="722168"/>
            <a:chOff x="844734" y="1912933"/>
            <a:chExt cx="2287091" cy="663492"/>
          </a:xfrm>
        </p:grpSpPr>
        <p:sp>
          <p:nvSpPr>
            <p:cNvPr id="89" name="Footer Text"/>
            <p:cNvSpPr txBox="1"/>
            <p:nvPr/>
          </p:nvSpPr>
          <p:spPr>
            <a:xfrm>
              <a:off x="844734" y="2169237"/>
              <a:ext cx="2287091" cy="407188"/>
            </a:xfrm>
            <a:prstGeom prst="rect">
              <a:avLst/>
            </a:prstGeom>
            <a:noFill/>
          </p:spPr>
          <p:txBody>
            <a:bodyPr wrap="square" lIns="0" tIns="0" rIns="0" bIns="0" rtlCol="0" anchor="t" anchorCtr="0">
              <a:spAutoFit/>
            </a:bodyPr>
            <a:lstStyle/>
            <a:p>
              <a:pPr algn="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sp>
          <p:nvSpPr>
            <p:cNvPr id="90" name="TextBox 89"/>
            <p:cNvSpPr txBox="1"/>
            <p:nvPr/>
          </p:nvSpPr>
          <p:spPr>
            <a:xfrm>
              <a:off x="1428128" y="1912933"/>
              <a:ext cx="1703697" cy="217379"/>
            </a:xfrm>
            <a:prstGeom prst="rect">
              <a:avLst/>
            </a:prstGeom>
            <a:noFill/>
          </p:spPr>
          <p:txBody>
            <a:bodyPr wrap="none" lIns="0" tIns="0" rIns="0" bIns="0" rtlCol="0" anchor="t" anchorCtr="0">
              <a:spAutoFit/>
            </a:bodyPr>
            <a:lstStyle/>
            <a:p>
              <a:pPr algn="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grpSp>
      <p:grpSp>
        <p:nvGrpSpPr>
          <p:cNvPr id="9" name="Group 35"/>
          <p:cNvGrpSpPr/>
          <p:nvPr/>
        </p:nvGrpSpPr>
        <p:grpSpPr>
          <a:xfrm>
            <a:off x="8162820" y="4241190"/>
            <a:ext cx="2437956" cy="689230"/>
            <a:chOff x="844734" y="1912933"/>
            <a:chExt cx="2287091" cy="633230"/>
          </a:xfrm>
        </p:grpSpPr>
        <p:sp>
          <p:nvSpPr>
            <p:cNvPr id="92" name="Footer Text"/>
            <p:cNvSpPr txBox="1"/>
            <p:nvPr/>
          </p:nvSpPr>
          <p:spPr>
            <a:xfrm>
              <a:off x="844734" y="2138975"/>
              <a:ext cx="2287091" cy="407188"/>
            </a:xfrm>
            <a:prstGeom prst="rect">
              <a:avLst/>
            </a:prstGeom>
            <a:noFill/>
          </p:spPr>
          <p:txBody>
            <a:bodyPr wrap="square" lIns="0" tIns="0" rIns="0" bIns="0" rtlCol="0" anchor="t" anchorCtr="0">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sp>
          <p:nvSpPr>
            <p:cNvPr id="93" name="TextBox 92"/>
            <p:cNvSpPr txBox="1"/>
            <p:nvPr/>
          </p:nvSpPr>
          <p:spPr>
            <a:xfrm>
              <a:off x="844734" y="1912933"/>
              <a:ext cx="1690278" cy="217379"/>
            </a:xfrm>
            <a:prstGeom prst="rect">
              <a:avLst/>
            </a:prstGeom>
            <a:noFill/>
          </p:spPr>
          <p:txBody>
            <a:bodyPr wrap="none" lIns="0" tIns="0" rIns="0" bIns="0" rtlCol="0" anchor="t" anchorCtr="0">
              <a:spAutoFit/>
            </a:bodyPr>
            <a:lstStyle/>
            <a:p>
              <a:pP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grpSp>
    </p:spTree>
    <p:custDataLst>
      <p:tags r:id="rId1"/>
    </p:custDataLst>
  </p:cSld>
  <p:clrMapOvr>
    <a:masterClrMapping/>
  </p:clrMapOvr>
  <p:transition advTm="14241">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animEffect transition="in" filter="fade">
                                      <p:cBhvr>
                                        <p:cTn id="35" dur="500"/>
                                        <p:tgtEl>
                                          <p:spTgt spid="47"/>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500"/>
                                        <p:tgtEl>
                                          <p:spTgt spid="5"/>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500" fill="hold"/>
                                        <p:tgtEl>
                                          <p:spTgt spid="58"/>
                                        </p:tgtEl>
                                        <p:attrNameLst>
                                          <p:attrName>ppt_w</p:attrName>
                                        </p:attrNameLst>
                                      </p:cBhvr>
                                      <p:tavLst>
                                        <p:tav tm="0">
                                          <p:val>
                                            <p:fltVal val="0"/>
                                          </p:val>
                                        </p:tav>
                                        <p:tav tm="100000">
                                          <p:val>
                                            <p:strVal val="#ppt_w"/>
                                          </p:val>
                                        </p:tav>
                                      </p:tavLst>
                                    </p:anim>
                                    <p:anim calcmode="lin" valueType="num">
                                      <p:cBhvr>
                                        <p:cTn id="84" dur="500" fill="hold"/>
                                        <p:tgtEl>
                                          <p:spTgt spid="58"/>
                                        </p:tgtEl>
                                        <p:attrNameLst>
                                          <p:attrName>ppt_h</p:attrName>
                                        </p:attrNameLst>
                                      </p:cBhvr>
                                      <p:tavLst>
                                        <p:tav tm="0">
                                          <p:val>
                                            <p:fltVal val="0"/>
                                          </p:val>
                                        </p:tav>
                                        <p:tav tm="100000">
                                          <p:val>
                                            <p:strVal val="#ppt_h"/>
                                          </p:val>
                                        </p:tav>
                                      </p:tavLst>
                                    </p:anim>
                                    <p:animEffect transition="in" filter="fade">
                                      <p:cBhvr>
                                        <p:cTn id="85" dur="500"/>
                                        <p:tgtEl>
                                          <p:spTgt spid="58"/>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500" fill="hold"/>
                                        <p:tgtEl>
                                          <p:spTgt spid="67"/>
                                        </p:tgtEl>
                                        <p:attrNameLst>
                                          <p:attrName>ppt_w</p:attrName>
                                        </p:attrNameLst>
                                      </p:cBhvr>
                                      <p:tavLst>
                                        <p:tav tm="0">
                                          <p:val>
                                            <p:fltVal val="0"/>
                                          </p:val>
                                        </p:tav>
                                        <p:tav tm="100000">
                                          <p:val>
                                            <p:strVal val="#ppt_w"/>
                                          </p:val>
                                        </p:tav>
                                      </p:tavLst>
                                    </p:anim>
                                    <p:anim calcmode="lin" valueType="num">
                                      <p:cBhvr>
                                        <p:cTn id="90" dur="500" fill="hold"/>
                                        <p:tgtEl>
                                          <p:spTgt spid="67"/>
                                        </p:tgtEl>
                                        <p:attrNameLst>
                                          <p:attrName>ppt_h</p:attrName>
                                        </p:attrNameLst>
                                      </p:cBhvr>
                                      <p:tavLst>
                                        <p:tav tm="0">
                                          <p:val>
                                            <p:fltVal val="0"/>
                                          </p:val>
                                        </p:tav>
                                        <p:tav tm="100000">
                                          <p:val>
                                            <p:strVal val="#ppt_h"/>
                                          </p:val>
                                        </p:tav>
                                      </p:tavLst>
                                    </p:anim>
                                    <p:animEffect transition="in" filter="fade">
                                      <p:cBhvr>
                                        <p:cTn id="91" dur="500"/>
                                        <p:tgtEl>
                                          <p:spTgt spid="67"/>
                                        </p:tgtEl>
                                      </p:cBhvr>
                                    </p:animEffect>
                                  </p:childTnLst>
                                </p:cTn>
                              </p:par>
                            </p:childTnLst>
                          </p:cTn>
                        </p:par>
                        <p:par>
                          <p:cTn id="92" fill="hold">
                            <p:stCondLst>
                              <p:cond delay="8000"/>
                            </p:stCondLst>
                            <p:childTnLst>
                              <p:par>
                                <p:cTn id="93" presetID="22" presetClass="entr" presetSubtype="8" fill="hold"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left)">
                                      <p:cBhvr>
                                        <p:cTn id="95" dur="500"/>
                                        <p:tgtEl>
                                          <p:spTgt spid="9"/>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500" fill="hold"/>
                                        <p:tgtEl>
                                          <p:spTgt spid="60"/>
                                        </p:tgtEl>
                                        <p:attrNameLst>
                                          <p:attrName>ppt_w</p:attrName>
                                        </p:attrNameLst>
                                      </p:cBhvr>
                                      <p:tavLst>
                                        <p:tav tm="0">
                                          <p:val>
                                            <p:fltVal val="0"/>
                                          </p:val>
                                        </p:tav>
                                        <p:tav tm="100000">
                                          <p:val>
                                            <p:strVal val="#ppt_w"/>
                                          </p:val>
                                        </p:tav>
                                      </p:tavLst>
                                    </p:anim>
                                    <p:anim calcmode="lin" valueType="num">
                                      <p:cBhvr>
                                        <p:cTn id="106" dur="500" fill="hold"/>
                                        <p:tgtEl>
                                          <p:spTgt spid="60"/>
                                        </p:tgtEl>
                                        <p:attrNameLst>
                                          <p:attrName>ppt_h</p:attrName>
                                        </p:attrNameLst>
                                      </p:cBhvr>
                                      <p:tavLst>
                                        <p:tav tm="0">
                                          <p:val>
                                            <p:fltVal val="0"/>
                                          </p:val>
                                        </p:tav>
                                        <p:tav tm="100000">
                                          <p:val>
                                            <p:strVal val="#ppt_h"/>
                                          </p:val>
                                        </p:tav>
                                      </p:tavLst>
                                    </p:anim>
                                    <p:animEffect transition="in" filter="fade">
                                      <p:cBhvr>
                                        <p:cTn id="107" dur="500"/>
                                        <p:tgtEl>
                                          <p:spTgt spid="60"/>
                                        </p:tgtEl>
                                      </p:cBhvr>
                                    </p:animEffect>
                                  </p:childTnLst>
                                </p:cTn>
                              </p:par>
                            </p:childTnLst>
                          </p:cTn>
                        </p:par>
                        <p:par>
                          <p:cTn id="108" fill="hold">
                            <p:stCondLst>
                              <p:cond delay="9500"/>
                            </p:stCondLst>
                            <p:childTnLst>
                              <p:par>
                                <p:cTn id="109" presetID="53" presetClass="entr" presetSubtype="16"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p:cTn id="111" dur="500" fill="hold"/>
                                        <p:tgtEl>
                                          <p:spTgt spid="68"/>
                                        </p:tgtEl>
                                        <p:attrNameLst>
                                          <p:attrName>ppt_w</p:attrName>
                                        </p:attrNameLst>
                                      </p:cBhvr>
                                      <p:tavLst>
                                        <p:tav tm="0">
                                          <p:val>
                                            <p:fltVal val="0"/>
                                          </p:val>
                                        </p:tav>
                                        <p:tav tm="100000">
                                          <p:val>
                                            <p:strVal val="#ppt_w"/>
                                          </p:val>
                                        </p:tav>
                                      </p:tavLst>
                                    </p:anim>
                                    <p:anim calcmode="lin" valueType="num">
                                      <p:cBhvr>
                                        <p:cTn id="112" dur="500" fill="hold"/>
                                        <p:tgtEl>
                                          <p:spTgt spid="68"/>
                                        </p:tgtEl>
                                        <p:attrNameLst>
                                          <p:attrName>ppt_h</p:attrName>
                                        </p:attrNameLst>
                                      </p:cBhvr>
                                      <p:tavLst>
                                        <p:tav tm="0">
                                          <p:val>
                                            <p:fltVal val="0"/>
                                          </p:val>
                                        </p:tav>
                                        <p:tav tm="100000">
                                          <p:val>
                                            <p:strVal val="#ppt_h"/>
                                          </p:val>
                                        </p:tav>
                                      </p:tavLst>
                                    </p:anim>
                                    <p:animEffect transition="in" filter="fade">
                                      <p:cBhvr>
                                        <p:cTn id="113" dur="500"/>
                                        <p:tgtEl>
                                          <p:spTgt spid="68"/>
                                        </p:tgtEl>
                                      </p:cBhvr>
                                    </p:animEffect>
                                  </p:childTnLst>
                                </p:cTn>
                              </p:par>
                            </p:childTnLst>
                          </p:cTn>
                        </p:par>
                        <p:par>
                          <p:cTn id="114" fill="hold">
                            <p:stCondLst>
                              <p:cond delay="10000"/>
                            </p:stCondLst>
                            <p:childTnLst>
                              <p:par>
                                <p:cTn id="115" presetID="22" presetClass="entr" presetSubtype="2"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wipe(right)">
                                      <p:cBhvr>
                                        <p:cTn id="117" dur="500"/>
                                        <p:tgtEl>
                                          <p:spTgt spid="3"/>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500" fill="hold"/>
                                        <p:tgtEl>
                                          <p:spTgt spid="48"/>
                                        </p:tgtEl>
                                        <p:attrNameLst>
                                          <p:attrName>ppt_w</p:attrName>
                                        </p:attrNameLst>
                                      </p:cBhvr>
                                      <p:tavLst>
                                        <p:tav tm="0">
                                          <p:val>
                                            <p:fltVal val="0"/>
                                          </p:val>
                                        </p:tav>
                                        <p:tav tm="100000">
                                          <p:val>
                                            <p:strVal val="#ppt_w"/>
                                          </p:val>
                                        </p:tav>
                                      </p:tavLst>
                                    </p:anim>
                                    <p:anim calcmode="lin" valueType="num">
                                      <p:cBhvr>
                                        <p:cTn id="122" dur="500" fill="hold"/>
                                        <p:tgtEl>
                                          <p:spTgt spid="48"/>
                                        </p:tgtEl>
                                        <p:attrNameLst>
                                          <p:attrName>ppt_h</p:attrName>
                                        </p:attrNameLst>
                                      </p:cBhvr>
                                      <p:tavLst>
                                        <p:tav tm="0">
                                          <p:val>
                                            <p:fltVal val="0"/>
                                          </p:val>
                                        </p:tav>
                                        <p:tav tm="100000">
                                          <p:val>
                                            <p:strVal val="#ppt_h"/>
                                          </p:val>
                                        </p:tav>
                                      </p:tavLst>
                                    </p:anim>
                                    <p:animEffect transition="in" filter="fade">
                                      <p:cBhvr>
                                        <p:cTn id="123" dur="500"/>
                                        <p:tgtEl>
                                          <p:spTgt spid="48"/>
                                        </p:tgtEl>
                                      </p:cBhvr>
                                    </p:animEffect>
                                  </p:childTnLst>
                                </p:cTn>
                              </p:par>
                            </p:childTnLst>
                          </p:cTn>
                        </p:par>
                        <p:par>
                          <p:cTn id="124" fill="hold">
                            <p:stCondLst>
                              <p:cond delay="11000"/>
                            </p:stCondLst>
                            <p:childTnLst>
                              <p:par>
                                <p:cTn id="125" presetID="53" presetClass="entr" presetSubtype="16"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p:cTn id="127" dur="500" fill="hold"/>
                                        <p:tgtEl>
                                          <p:spTgt spid="59"/>
                                        </p:tgtEl>
                                        <p:attrNameLst>
                                          <p:attrName>ppt_w</p:attrName>
                                        </p:attrNameLst>
                                      </p:cBhvr>
                                      <p:tavLst>
                                        <p:tav tm="0">
                                          <p:val>
                                            <p:fltVal val="0"/>
                                          </p:val>
                                        </p:tav>
                                        <p:tav tm="100000">
                                          <p:val>
                                            <p:strVal val="#ppt_w"/>
                                          </p:val>
                                        </p:tav>
                                      </p:tavLst>
                                    </p:anim>
                                    <p:anim calcmode="lin" valueType="num">
                                      <p:cBhvr>
                                        <p:cTn id="128" dur="500" fill="hold"/>
                                        <p:tgtEl>
                                          <p:spTgt spid="59"/>
                                        </p:tgtEl>
                                        <p:attrNameLst>
                                          <p:attrName>ppt_h</p:attrName>
                                        </p:attrNameLst>
                                      </p:cBhvr>
                                      <p:tavLst>
                                        <p:tav tm="0">
                                          <p:val>
                                            <p:fltVal val="0"/>
                                          </p:val>
                                        </p:tav>
                                        <p:tav tm="100000">
                                          <p:val>
                                            <p:strVal val="#ppt_h"/>
                                          </p:val>
                                        </p:tav>
                                      </p:tavLst>
                                    </p:anim>
                                    <p:animEffect transition="in" filter="fade">
                                      <p:cBhvr>
                                        <p:cTn id="129" dur="500"/>
                                        <p:tgtEl>
                                          <p:spTgt spid="59"/>
                                        </p:tgtEl>
                                      </p:cBhvr>
                                    </p:animEffect>
                                  </p:childTnLst>
                                </p:cTn>
                              </p:par>
                            </p:childTnLst>
                          </p:cTn>
                        </p:par>
                        <p:par>
                          <p:cTn id="130" fill="hold">
                            <p:stCondLst>
                              <p:cond delay="11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2000"/>
                            </p:stCondLst>
                            <p:childTnLst>
                              <p:par>
                                <p:cTn id="137" presetID="22" presetClass="entr" presetSubtype="2" fill="hold" nodeType="afterEffect">
                                  <p:stCondLst>
                                    <p:cond delay="0"/>
                                  </p:stCondLst>
                                  <p:childTnLst>
                                    <p:set>
                                      <p:cBhvr>
                                        <p:cTn id="138" dur="1" fill="hold">
                                          <p:stCondLst>
                                            <p:cond delay="0"/>
                                          </p:stCondLst>
                                        </p:cTn>
                                        <p:tgtEl>
                                          <p:spTgt spid="2"/>
                                        </p:tgtEl>
                                        <p:attrNameLst>
                                          <p:attrName>style.visibility</p:attrName>
                                        </p:attrNameLst>
                                      </p:cBhvr>
                                      <p:to>
                                        <p:strVal val="visible"/>
                                      </p:to>
                                    </p:set>
                                    <p:animEffect transition="in" filter="wipe(right)">
                                      <p:cBhvr>
                                        <p:cTn id="1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60" grpId="0" bldLvl="0" animBg="1"/>
      <p:bldP spid="58" grpId="0" bldLvl="0" animBg="1"/>
      <p:bldP spid="59" grpId="0" bldLvl="0" animBg="1"/>
      <p:bldP spid="55" grpId="0" bldLvl="0" animBg="1"/>
      <p:bldP spid="54" grpId="0" bldLvl="0" animBg="1"/>
      <p:bldP spid="45" grpId="0" bldLvl="0" animBg="1"/>
      <p:bldP spid="44" grpId="0" bldLvl="0" animBg="1"/>
      <p:bldP spid="46" grpId="0" bldLvl="0" animBg="1"/>
      <p:bldP spid="47" grpId="0" bldLvl="0" animBg="1"/>
      <p:bldP spid="48" grpId="0" bldLvl="0" animBg="1"/>
      <p:bldP spid="50" grpId="0" bldLvl="0" animBg="1"/>
      <p:bldP spid="52" grpId="0" bldLvl="0" animBg="1"/>
      <p:bldP spid="63" grpId="0" bldLvl="0" animBg="1"/>
      <p:bldP spid="64" grpId="0" bldLvl="0" animBg="1"/>
      <p:bldP spid="66" grpId="0" bldLvl="0" animBg="1"/>
      <p:bldP spid="67" grpId="0" bldLvl="0" animBg="1"/>
      <p:bldP spid="68" grpId="0" bldLvl="0" animBg="1"/>
      <p:bldP spid="6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836829" y="1700519"/>
            <a:ext cx="738664" cy="2570447"/>
          </a:xfrm>
          <a:prstGeom prst="rect">
            <a:avLst/>
          </a:prstGeom>
          <a:noFill/>
        </p:spPr>
        <p:txBody>
          <a:bodyPr vert="eaVert" wrap="none" rtlCol="0">
            <a:spAutoFit/>
          </a:bodyPr>
          <a:lstStyle/>
          <a:p>
            <a:r>
              <a:rPr lang="en-US" altLang="zh-CN" sz="3600" dirty="0">
                <a:solidFill>
                  <a:srgbClr val="0C8397"/>
                </a:solidFill>
                <a:cs typeface="+mn-ea"/>
                <a:sym typeface="+mn-lt"/>
              </a:rPr>
              <a:t>CONTENTS</a:t>
            </a:r>
            <a:endParaRPr lang="zh-CN" altLang="en-US" sz="3600" dirty="0">
              <a:solidFill>
                <a:srgbClr val="0C8397"/>
              </a:solidFill>
              <a:cs typeface="+mn-ea"/>
              <a:sym typeface="+mn-lt"/>
            </a:endParaRPr>
          </a:p>
        </p:txBody>
      </p:sp>
      <p:cxnSp>
        <p:nvCxnSpPr>
          <p:cNvPr id="6" name="直接连接符 5"/>
          <p:cNvCxnSpPr/>
          <p:nvPr/>
        </p:nvCxnSpPr>
        <p:spPr>
          <a:xfrm flipV="1">
            <a:off x="4210685" y="1388364"/>
            <a:ext cx="0" cy="312155"/>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142361" y="1388364"/>
            <a:ext cx="1069848"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138805" y="1388364"/>
            <a:ext cx="0" cy="3209036"/>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135217" y="4597400"/>
            <a:ext cx="10728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210685" y="4597400"/>
            <a:ext cx="0" cy="22606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906040" y="739471"/>
            <a:ext cx="4766310" cy="4806637"/>
          </a:xfrm>
          <a:prstGeom prst="rect">
            <a:avLst/>
          </a:prstGeom>
          <a:noFill/>
        </p:spPr>
        <p:txBody>
          <a:bodyPr wrap="square" rtlCol="0">
            <a:spAutoFit/>
          </a:bodyPr>
          <a:lstStyle/>
          <a:p>
            <a:pPr>
              <a:lnSpc>
                <a:spcPct val="250000"/>
              </a:lnSpc>
            </a:pPr>
            <a:r>
              <a:rPr lang="en-US" altLang="zh-CN" sz="3200" dirty="0">
                <a:ln w="9525" cmpd="sng">
                  <a:noFill/>
                  <a:prstDash val="solid"/>
                </a:ln>
                <a:solidFill>
                  <a:schemeClr val="tx1">
                    <a:lumMod val="75000"/>
                    <a:lumOff val="25000"/>
                  </a:schemeClr>
                </a:solidFill>
                <a:cs typeface="+mn-ea"/>
                <a:sym typeface="+mn-lt"/>
              </a:rPr>
              <a:t>01. Add title text</a:t>
            </a:r>
            <a:endParaRPr lang="zh-CN" altLang="en-US" sz="3200" dirty="0">
              <a:ln w="9525" cmpd="sng">
                <a:noFill/>
                <a:prstDash val="solid"/>
              </a:ln>
              <a:solidFill>
                <a:schemeClr val="tx1">
                  <a:lumMod val="75000"/>
                  <a:lumOff val="25000"/>
                </a:schemeClr>
              </a:solidFill>
              <a:cs typeface="+mn-ea"/>
              <a:sym typeface="+mn-lt"/>
            </a:endParaRPr>
          </a:p>
          <a:p>
            <a:pPr>
              <a:lnSpc>
                <a:spcPct val="250000"/>
              </a:lnSpc>
            </a:pPr>
            <a:r>
              <a:rPr lang="en-US" altLang="zh-CN" sz="3200" dirty="0">
                <a:ln w="9525" cmpd="sng">
                  <a:noFill/>
                  <a:prstDash val="solid"/>
                </a:ln>
                <a:solidFill>
                  <a:schemeClr val="tx1">
                    <a:lumMod val="75000"/>
                    <a:lumOff val="25000"/>
                  </a:schemeClr>
                </a:solidFill>
                <a:cs typeface="+mn-ea"/>
                <a:sym typeface="+mn-lt"/>
              </a:rPr>
              <a:t>02. Add title text</a:t>
            </a:r>
            <a:endParaRPr lang="zh-CN" altLang="en-US" sz="3200" dirty="0">
              <a:ln w="9525" cmpd="sng">
                <a:noFill/>
                <a:prstDash val="solid"/>
              </a:ln>
              <a:solidFill>
                <a:schemeClr val="tx1">
                  <a:lumMod val="75000"/>
                  <a:lumOff val="25000"/>
                </a:schemeClr>
              </a:solidFill>
              <a:cs typeface="+mn-ea"/>
              <a:sym typeface="+mn-lt"/>
            </a:endParaRPr>
          </a:p>
          <a:p>
            <a:pPr>
              <a:lnSpc>
                <a:spcPct val="250000"/>
              </a:lnSpc>
            </a:pPr>
            <a:r>
              <a:rPr lang="en-US" altLang="zh-CN" sz="3200" dirty="0">
                <a:ln w="9525" cmpd="sng">
                  <a:noFill/>
                  <a:prstDash val="solid"/>
                </a:ln>
                <a:solidFill>
                  <a:schemeClr val="tx1">
                    <a:lumMod val="75000"/>
                    <a:lumOff val="25000"/>
                  </a:schemeClr>
                </a:solidFill>
                <a:cs typeface="+mn-ea"/>
                <a:sym typeface="+mn-lt"/>
              </a:rPr>
              <a:t>03. Add title text</a:t>
            </a:r>
            <a:endParaRPr lang="zh-CN" altLang="en-US" sz="3200" dirty="0">
              <a:ln w="9525" cmpd="sng">
                <a:noFill/>
                <a:prstDash val="solid"/>
              </a:ln>
              <a:solidFill>
                <a:schemeClr val="tx1">
                  <a:lumMod val="75000"/>
                  <a:lumOff val="25000"/>
                </a:schemeClr>
              </a:solidFill>
              <a:cs typeface="+mn-ea"/>
              <a:sym typeface="+mn-lt"/>
            </a:endParaRPr>
          </a:p>
          <a:p>
            <a:pPr>
              <a:lnSpc>
                <a:spcPct val="250000"/>
              </a:lnSpc>
            </a:pPr>
            <a:r>
              <a:rPr lang="en-US" altLang="zh-CN" sz="3200" dirty="0">
                <a:ln w="9525" cmpd="sng">
                  <a:noFill/>
                  <a:prstDash val="solid"/>
                </a:ln>
                <a:solidFill>
                  <a:schemeClr val="tx1">
                    <a:lumMod val="75000"/>
                    <a:lumOff val="25000"/>
                  </a:schemeClr>
                </a:solidFill>
                <a:cs typeface="+mn-ea"/>
                <a:sym typeface="+mn-lt"/>
              </a:rPr>
              <a:t>04. Add title text</a:t>
            </a:r>
            <a:endParaRPr lang="zh-CN" altLang="en-US" sz="3200" dirty="0">
              <a:ln w="9525" cmpd="sng">
                <a:noFill/>
                <a:prstDash val="solid"/>
              </a:ln>
              <a:solidFill>
                <a:schemeClr val="tx1">
                  <a:lumMod val="75000"/>
                  <a:lumOff val="25000"/>
                </a:schemeClr>
              </a:solidFill>
              <a:cs typeface="+mn-ea"/>
              <a:sym typeface="+mn-lt"/>
            </a:endParaRPr>
          </a:p>
        </p:txBody>
      </p:sp>
      <p:sp>
        <p:nvSpPr>
          <p:cNvPr id="21" name="等腰三角形 20"/>
          <p:cNvSpPr/>
          <p:nvPr/>
        </p:nvSpPr>
        <p:spPr>
          <a:xfrm rot="5400000">
            <a:off x="4151964" y="4353591"/>
            <a:ext cx="153100" cy="131982"/>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advTm="681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00"/>
                                        <p:tgtEl>
                                          <p:spTgt spid="13"/>
                                        </p:tgtEl>
                                      </p:cBhvr>
                                    </p:animEffect>
                                  </p:childTnLst>
                                </p:cTn>
                              </p:par>
                              <p:par>
                                <p:cTn id="8" presetID="22" presetClass="entr" presetSubtype="2" fill="hold"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300"/>
                                        <p:tgtEl>
                                          <p:spTgt spid="12"/>
                                        </p:tgtEl>
                                      </p:cBhvr>
                                    </p:animEffect>
                                  </p:childTnLst>
                                </p:cTn>
                              </p:par>
                              <p:par>
                                <p:cTn id="11" presetID="22" presetClass="entr" presetSubtype="4" fill="hold" nodeType="withEffect">
                                  <p:stCondLst>
                                    <p:cond delay="7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8" fill="hold" nodeType="withEffect">
                                  <p:stCondLst>
                                    <p:cond delay="12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50"/>
                                        <p:tgtEl>
                                          <p:spTgt spid="8"/>
                                        </p:tgtEl>
                                      </p:cBhvr>
                                    </p:animEffect>
                                  </p:childTnLst>
                                </p:cTn>
                              </p:par>
                              <p:par>
                                <p:cTn id="17" presetID="22" presetClass="entr" presetSubtype="1" fill="hold" nodeType="withEffect">
                                  <p:stCondLst>
                                    <p:cond delay="145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250"/>
                                        <p:tgtEl>
                                          <p:spTgt spid="6"/>
                                        </p:tgtEl>
                                      </p:cBhvr>
                                    </p:animEffect>
                                  </p:childTnLst>
                                </p:cTn>
                              </p:par>
                              <p:par>
                                <p:cTn id="20" presetID="41" presetClass="entr" presetSubtype="0" fill="hold" grpId="0" nodeType="withEffect">
                                  <p:stCondLst>
                                    <p:cond delay="230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400" fill="hold"/>
                                        <p:tgtEl>
                                          <p:spTgt spid="4"/>
                                        </p:tgtEl>
                                        <p:attrNameLst>
                                          <p:attrName>ppt_y</p:attrName>
                                        </p:attrNameLst>
                                      </p:cBhvr>
                                      <p:tavLst>
                                        <p:tav tm="0">
                                          <p:val>
                                            <p:strVal val="#ppt_y"/>
                                          </p:val>
                                        </p:tav>
                                        <p:tav tm="100000">
                                          <p:val>
                                            <p:strVal val="#ppt_y"/>
                                          </p:val>
                                        </p:tav>
                                      </p:tavLst>
                                    </p:anim>
                                    <p:anim calcmode="lin" valueType="num">
                                      <p:cBhvr>
                                        <p:cTn id="2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400" tmFilter="0,0; .5, 1; 1, 1"/>
                                        <p:tgtEl>
                                          <p:spTgt spid="4"/>
                                        </p:tgtEl>
                                      </p:cBhvr>
                                    </p:animEffect>
                                  </p:childTnLst>
                                </p:cTn>
                              </p:par>
                              <p:par>
                                <p:cTn id="27" presetID="22" presetClass="entr" presetSubtype="8" fill="hold" grpId="0" nodeType="withEffect">
                                  <p:stCondLst>
                                    <p:cond delay="280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300"/>
                                        <p:tgtEl>
                                          <p:spTgt spid="21"/>
                                        </p:tgtEl>
                                      </p:cBhvr>
                                    </p:animEffect>
                                  </p:childTnLst>
                                </p:cTn>
                              </p:par>
                              <p:par>
                                <p:cTn id="30" presetID="10" presetClass="entr" presetSubtype="0" fill="hold" grpId="0" nodeType="withEffect">
                                  <p:stCondLst>
                                    <p:cond delay="3100"/>
                                  </p:stCondLst>
                                  <p:iterate type="lt">
                                    <p:tmPct val="10000"/>
                                  </p:iterate>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_矩形 1"/>
          <p:cNvSpPr/>
          <p:nvPr>
            <p:custDataLst>
              <p:tags r:id="rId2"/>
            </p:custDataLst>
          </p:nvPr>
        </p:nvSpPr>
        <p:spPr>
          <a:xfrm>
            <a:off x="2817402" y="2546921"/>
            <a:ext cx="1399592" cy="13995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6935" b="1" dirty="0">
                <a:solidFill>
                  <a:schemeClr val="bg1"/>
                </a:solidFill>
                <a:cs typeface="+mn-ea"/>
                <a:sym typeface="+mn-lt"/>
              </a:rPr>
              <a:t>04</a:t>
            </a:r>
          </a:p>
        </p:txBody>
      </p:sp>
      <p:sp>
        <p:nvSpPr>
          <p:cNvPr id="4" name="PA_矩形 3"/>
          <p:cNvSpPr/>
          <p:nvPr>
            <p:custDataLst>
              <p:tags r:id="rId3"/>
            </p:custDataLst>
          </p:nvPr>
        </p:nvSpPr>
        <p:spPr>
          <a:xfrm>
            <a:off x="4878505" y="2463101"/>
            <a:ext cx="3592907" cy="748666"/>
          </a:xfrm>
          <a:prstGeom prst="rect">
            <a:avLst/>
          </a:prstGeom>
        </p:spPr>
        <p:txBody>
          <a:bodyPr wrap="none">
            <a:spAutoFit/>
          </a:bodyPr>
          <a:lstStyle/>
          <a:p>
            <a:pPr algn="l"/>
            <a:r>
              <a:rPr kumimoji="1" lang="en-US" altLang="zh-CN" sz="4265" dirty="0">
                <a:solidFill>
                  <a:srgbClr val="006174"/>
                </a:solidFill>
                <a:cs typeface="+mn-ea"/>
                <a:sym typeface="+mn-lt"/>
              </a:rPr>
              <a:t>Add title text</a:t>
            </a:r>
            <a:endParaRPr kumimoji="1" lang="zh-CN" altLang="en-US" sz="4265" dirty="0">
              <a:solidFill>
                <a:srgbClr val="006174"/>
              </a:solidFill>
              <a:cs typeface="+mn-ea"/>
              <a:sym typeface="+mn-lt"/>
            </a:endParaRPr>
          </a:p>
        </p:txBody>
      </p:sp>
      <p:sp>
        <p:nvSpPr>
          <p:cNvPr id="5" name="PA_矩形 4"/>
          <p:cNvSpPr/>
          <p:nvPr>
            <p:custDataLst>
              <p:tags r:id="rId4"/>
            </p:custDataLst>
          </p:nvPr>
        </p:nvSpPr>
        <p:spPr>
          <a:xfrm>
            <a:off x="4878705" y="3216275"/>
            <a:ext cx="5018405" cy="600485"/>
          </a:xfrm>
          <a:prstGeom prst="rect">
            <a:avLst/>
          </a:prstGeom>
        </p:spPr>
        <p:txBody>
          <a:bodyPr wrap="square">
            <a:spAutoFit/>
          </a:bodyPr>
          <a:lstStyle/>
          <a:p>
            <a:pPr>
              <a:lnSpc>
                <a:spcPct val="130000"/>
              </a:lnSpc>
            </a:pPr>
            <a:r>
              <a:rPr lang="en-US" altLang="zh-CN" sz="1335" dirty="0">
                <a:solidFill>
                  <a:srgbClr val="006174"/>
                </a:solidFill>
                <a:cs typeface="+mn-ea"/>
                <a:sym typeface="+mn-lt"/>
              </a:rPr>
              <a:t>Click here to add content, content to match the title, you can copy and paste directly, to select useful keyword entry.</a:t>
            </a:r>
            <a:endParaRPr lang="zh-CN" altLang="en-US" sz="1335" dirty="0">
              <a:solidFill>
                <a:srgbClr val="006174"/>
              </a:solidFill>
              <a:cs typeface="+mn-ea"/>
              <a:sym typeface="+mn-lt"/>
            </a:endParaRPr>
          </a:p>
        </p:txBody>
      </p:sp>
    </p:spTree>
    <p:custDataLst>
      <p:tags r:id="rId1"/>
    </p:custDataLst>
  </p:cSld>
  <p:clrMapOvr>
    <a:masterClrMapping/>
  </p:clrMapOvr>
  <p:transition advTm="2485">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grpSp>
        <p:nvGrpSpPr>
          <p:cNvPr id="2" name="组合 1"/>
          <p:cNvGrpSpPr/>
          <p:nvPr/>
        </p:nvGrpSpPr>
        <p:grpSpPr>
          <a:xfrm>
            <a:off x="1079183" y="2255092"/>
            <a:ext cx="3073621" cy="3072341"/>
            <a:chOff x="5240941" y="1151212"/>
            <a:chExt cx="2856309" cy="2855119"/>
          </a:xfrm>
        </p:grpSpPr>
        <p:sp>
          <p:nvSpPr>
            <p:cNvPr id="6" name="椭圆 5"/>
            <p:cNvSpPr/>
            <p:nvPr/>
          </p:nvSpPr>
          <p:spPr bwMode="auto">
            <a:xfrm>
              <a:off x="5240941" y="1151212"/>
              <a:ext cx="2856309" cy="2855119"/>
            </a:xfrm>
            <a:prstGeom prst="ellipse">
              <a:avLst/>
            </a:prstGeom>
            <a:gradFill flip="none" rotWithShape="1">
              <a:gsLst>
                <a:gs pos="0">
                  <a:schemeClr val="bg1"/>
                </a:gs>
                <a:gs pos="100000">
                  <a:srgbClr val="E0E0E0"/>
                </a:gs>
              </a:gsLst>
              <a:lin ang="5400000" scaled="1"/>
              <a:tileRect/>
            </a:gradFill>
            <a:ln w="38100">
              <a:gradFill>
                <a:gsLst>
                  <a:gs pos="0">
                    <a:schemeClr val="bg1"/>
                  </a:gs>
                  <a:gs pos="100000">
                    <a:schemeClr val="bg1">
                      <a:lumMod val="85000"/>
                    </a:schemeClr>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sp>
          <p:nvSpPr>
            <p:cNvPr id="9" name="椭圆 8"/>
            <p:cNvSpPr/>
            <p:nvPr/>
          </p:nvSpPr>
          <p:spPr bwMode="auto">
            <a:xfrm>
              <a:off x="5401375" y="1311605"/>
              <a:ext cx="2535442" cy="2534334"/>
            </a:xfrm>
            <a:prstGeom prst="ellipse">
              <a:avLst/>
            </a:prstGeom>
            <a:blipFill>
              <a:blip r:embed="rId13" cstate="screen">
                <a:extLst>
                  <a:ext uri="{28A0092B-C50C-407E-A947-70E740481C1C}">
                    <a14:useLocalDpi xmlns:a14="http://schemas.microsoft.com/office/drawing/2010/main"/>
                  </a:ext>
                </a:extLst>
              </a:blip>
              <a:stretch>
                <a:fillRect/>
              </a:stretch>
            </a:blipFill>
            <a:ln w="6350">
              <a:noFill/>
            </a:ln>
            <a:effectLst>
              <a:innerShdw blurRad="190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grpSp>
      <p:sp>
        <p:nvSpPr>
          <p:cNvPr id="10" name="弧形 9"/>
          <p:cNvSpPr/>
          <p:nvPr/>
        </p:nvSpPr>
        <p:spPr>
          <a:xfrm rot="5400000">
            <a:off x="623392" y="1796819"/>
            <a:ext cx="4224469" cy="4224469"/>
          </a:xfrm>
          <a:prstGeom prst="arc">
            <a:avLst>
              <a:gd name="adj1" fmla="val 10885653"/>
              <a:gd name="adj2" fmla="val 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cs typeface="+mn-ea"/>
              <a:sym typeface="+mn-lt"/>
            </a:endParaRPr>
          </a:p>
        </p:txBody>
      </p:sp>
      <p:sp>
        <p:nvSpPr>
          <p:cNvPr id="11" name="椭圆 10"/>
          <p:cNvSpPr/>
          <p:nvPr/>
        </p:nvSpPr>
        <p:spPr bwMode="auto">
          <a:xfrm>
            <a:off x="3407702" y="1726257"/>
            <a:ext cx="355621" cy="355699"/>
          </a:xfrm>
          <a:prstGeom prst="ellipse">
            <a:avLst/>
          </a:prstGeom>
          <a:solidFill>
            <a:srgbClr val="0C8397"/>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sp>
        <p:nvSpPr>
          <p:cNvPr id="12" name="椭圆 11"/>
          <p:cNvSpPr/>
          <p:nvPr/>
        </p:nvSpPr>
        <p:spPr bwMode="auto">
          <a:xfrm>
            <a:off x="4463819" y="2735145"/>
            <a:ext cx="355621" cy="355699"/>
          </a:xfrm>
          <a:prstGeom prst="ellipse">
            <a:avLst/>
          </a:prstGeom>
          <a:solidFill>
            <a:srgbClr val="006174"/>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14" name="椭圆 13"/>
          <p:cNvSpPr/>
          <p:nvPr/>
        </p:nvSpPr>
        <p:spPr bwMode="auto">
          <a:xfrm>
            <a:off x="4492240" y="4395669"/>
            <a:ext cx="355621" cy="355699"/>
          </a:xfrm>
          <a:prstGeom prst="ellipse">
            <a:avLst/>
          </a:prstGeom>
          <a:solidFill>
            <a:srgbClr val="0C8397"/>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15" name="椭圆 14"/>
          <p:cNvSpPr/>
          <p:nvPr/>
        </p:nvSpPr>
        <p:spPr bwMode="auto">
          <a:xfrm>
            <a:off x="3407702" y="5625557"/>
            <a:ext cx="355621" cy="355699"/>
          </a:xfrm>
          <a:prstGeom prst="ellipse">
            <a:avLst/>
          </a:prstGeom>
          <a:solidFill>
            <a:srgbClr val="006174"/>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sp>
        <p:nvSpPr>
          <p:cNvPr id="16" name="圆角矩形 15"/>
          <p:cNvSpPr/>
          <p:nvPr/>
        </p:nvSpPr>
        <p:spPr bwMode="auto">
          <a:xfrm flipH="1">
            <a:off x="5140541" y="1220152"/>
            <a:ext cx="518457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sp>
        <p:nvSpPr>
          <p:cNvPr id="17" name="TextBox 72"/>
          <p:cNvSpPr txBox="1"/>
          <p:nvPr/>
        </p:nvSpPr>
        <p:spPr bwMode="auto">
          <a:xfrm>
            <a:off x="5911782" y="1537381"/>
            <a:ext cx="4044689"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200" kern="0" dirty="0">
                <a:solidFill>
                  <a:schemeClr val="tx1"/>
                </a:solidFill>
                <a:cs typeface="+mn-ea"/>
                <a:sym typeface="+mn-lt"/>
              </a:rPr>
              <a:t>Click here to add content that matches the title.</a:t>
            </a:r>
          </a:p>
        </p:txBody>
      </p:sp>
      <p:sp>
        <p:nvSpPr>
          <p:cNvPr id="18" name="TextBox 3"/>
          <p:cNvSpPr txBox="1"/>
          <p:nvPr/>
        </p:nvSpPr>
        <p:spPr>
          <a:xfrm>
            <a:off x="5924911" y="1260230"/>
            <a:ext cx="1932455" cy="338554"/>
          </a:xfrm>
          <a:prstGeom prst="rect">
            <a:avLst/>
          </a:prstGeom>
          <a:noFill/>
        </p:spPr>
        <p:txBody>
          <a:bodyPr wrap="square" rtlCol="0">
            <a:spAutoFit/>
          </a:bodyPr>
          <a:lstStyle/>
          <a:p>
            <a:r>
              <a:rPr lang="en-US" altLang="zh-CN" sz="1600" b="1" dirty="0">
                <a:solidFill>
                  <a:schemeClr val="tx1"/>
                </a:solidFill>
                <a:cs typeface="+mn-ea"/>
                <a:sym typeface="+mn-lt"/>
              </a:rPr>
              <a:t>Add title text</a:t>
            </a:r>
            <a:endParaRPr lang="zh-CN" altLang="en-US" sz="1600" b="1" dirty="0">
              <a:solidFill>
                <a:schemeClr val="tx1"/>
              </a:solidFill>
              <a:cs typeface="+mn-ea"/>
              <a:sym typeface="+mn-lt"/>
            </a:endParaRPr>
          </a:p>
        </p:txBody>
      </p:sp>
      <p:sp>
        <p:nvSpPr>
          <p:cNvPr id="19" name="圆角矩形 18"/>
          <p:cNvSpPr/>
          <p:nvPr/>
        </p:nvSpPr>
        <p:spPr bwMode="auto">
          <a:xfrm flipH="1">
            <a:off x="5908627" y="2645072"/>
            <a:ext cx="518457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20" name="TextBox 72"/>
          <p:cNvSpPr txBox="1"/>
          <p:nvPr/>
        </p:nvSpPr>
        <p:spPr bwMode="auto">
          <a:xfrm>
            <a:off x="6679896" y="2962302"/>
            <a:ext cx="4044689"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200" kern="0" dirty="0">
                <a:solidFill>
                  <a:schemeClr val="tx1"/>
                </a:solidFill>
                <a:cs typeface="+mn-ea"/>
                <a:sym typeface="+mn-lt"/>
              </a:rPr>
              <a:t>Click here to add content that matches the title.</a:t>
            </a:r>
          </a:p>
        </p:txBody>
      </p:sp>
      <p:sp>
        <p:nvSpPr>
          <p:cNvPr id="21" name="TextBox 84"/>
          <p:cNvSpPr txBox="1"/>
          <p:nvPr/>
        </p:nvSpPr>
        <p:spPr>
          <a:xfrm>
            <a:off x="6692990" y="2685151"/>
            <a:ext cx="1932455" cy="338554"/>
          </a:xfrm>
          <a:prstGeom prst="rect">
            <a:avLst/>
          </a:prstGeom>
          <a:noFill/>
        </p:spPr>
        <p:txBody>
          <a:bodyPr wrap="square" rtlCol="0">
            <a:spAutoFit/>
          </a:bodyPr>
          <a:lstStyle/>
          <a:p>
            <a:r>
              <a:rPr lang="en-US" altLang="zh-CN" sz="1600" b="1" dirty="0">
                <a:solidFill>
                  <a:schemeClr val="tx1"/>
                </a:solidFill>
                <a:cs typeface="+mn-ea"/>
                <a:sym typeface="+mn-lt"/>
              </a:rPr>
              <a:t>Add title text</a:t>
            </a:r>
            <a:endParaRPr lang="zh-CN" altLang="en-US" sz="1600" b="1" dirty="0">
              <a:solidFill>
                <a:schemeClr val="tx1"/>
              </a:solidFill>
              <a:cs typeface="+mn-ea"/>
              <a:sym typeface="+mn-lt"/>
            </a:endParaRPr>
          </a:p>
        </p:txBody>
      </p:sp>
      <p:sp>
        <p:nvSpPr>
          <p:cNvPr id="22" name="圆角矩形 21"/>
          <p:cNvSpPr/>
          <p:nvPr/>
        </p:nvSpPr>
        <p:spPr bwMode="auto">
          <a:xfrm flipH="1">
            <a:off x="5908627" y="4069996"/>
            <a:ext cx="518457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tx1"/>
              </a:solidFill>
              <a:cs typeface="+mn-ea"/>
              <a:sym typeface="+mn-lt"/>
            </a:endParaRPr>
          </a:p>
        </p:txBody>
      </p:sp>
      <p:sp>
        <p:nvSpPr>
          <p:cNvPr id="25" name="TextBox 72"/>
          <p:cNvSpPr txBox="1"/>
          <p:nvPr/>
        </p:nvSpPr>
        <p:spPr bwMode="auto">
          <a:xfrm>
            <a:off x="6679896" y="4387223"/>
            <a:ext cx="4044689"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200" kern="0" dirty="0">
                <a:solidFill>
                  <a:schemeClr val="tx1"/>
                </a:solidFill>
                <a:cs typeface="+mn-ea"/>
                <a:sym typeface="+mn-lt"/>
              </a:rPr>
              <a:t>Click here to add content that matches the title.</a:t>
            </a:r>
          </a:p>
        </p:txBody>
      </p:sp>
      <p:sp>
        <p:nvSpPr>
          <p:cNvPr id="26" name="TextBox 92"/>
          <p:cNvSpPr txBox="1"/>
          <p:nvPr/>
        </p:nvSpPr>
        <p:spPr>
          <a:xfrm>
            <a:off x="6692990" y="4110072"/>
            <a:ext cx="1932455" cy="338554"/>
          </a:xfrm>
          <a:prstGeom prst="rect">
            <a:avLst/>
          </a:prstGeom>
          <a:noFill/>
        </p:spPr>
        <p:txBody>
          <a:bodyPr wrap="square" rtlCol="0">
            <a:spAutoFit/>
          </a:bodyPr>
          <a:lstStyle/>
          <a:p>
            <a:r>
              <a:rPr lang="en-US" altLang="zh-CN" sz="1600" b="1" dirty="0">
                <a:solidFill>
                  <a:schemeClr val="tx1"/>
                </a:solidFill>
                <a:cs typeface="+mn-ea"/>
                <a:sym typeface="+mn-lt"/>
              </a:rPr>
              <a:t>Add title text</a:t>
            </a:r>
            <a:endParaRPr lang="zh-CN" altLang="en-US" sz="1600" b="1" dirty="0">
              <a:solidFill>
                <a:schemeClr val="tx1"/>
              </a:solidFill>
              <a:cs typeface="+mn-ea"/>
              <a:sym typeface="+mn-lt"/>
            </a:endParaRPr>
          </a:p>
        </p:txBody>
      </p:sp>
      <p:sp>
        <p:nvSpPr>
          <p:cNvPr id="28" name="圆角矩形 27"/>
          <p:cNvSpPr/>
          <p:nvPr/>
        </p:nvSpPr>
        <p:spPr bwMode="auto">
          <a:xfrm flipH="1">
            <a:off x="5140541" y="5494916"/>
            <a:ext cx="5184576" cy="81716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sp>
        <p:nvSpPr>
          <p:cNvPr id="29" name="TextBox 72"/>
          <p:cNvSpPr txBox="1"/>
          <p:nvPr/>
        </p:nvSpPr>
        <p:spPr bwMode="auto">
          <a:xfrm>
            <a:off x="5911782" y="5812143"/>
            <a:ext cx="4044689"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200" kern="0" dirty="0">
                <a:solidFill>
                  <a:schemeClr val="tx1"/>
                </a:solidFill>
                <a:cs typeface="+mn-ea"/>
                <a:sym typeface="+mn-lt"/>
              </a:rPr>
              <a:t>Click here to add content that matches the title.</a:t>
            </a:r>
          </a:p>
        </p:txBody>
      </p:sp>
      <p:sp>
        <p:nvSpPr>
          <p:cNvPr id="30" name="TextBox 100"/>
          <p:cNvSpPr txBox="1"/>
          <p:nvPr/>
        </p:nvSpPr>
        <p:spPr>
          <a:xfrm>
            <a:off x="5924911" y="5534992"/>
            <a:ext cx="1932455" cy="338554"/>
          </a:xfrm>
          <a:prstGeom prst="rect">
            <a:avLst/>
          </a:prstGeom>
          <a:noFill/>
        </p:spPr>
        <p:txBody>
          <a:bodyPr wrap="square" rtlCol="0">
            <a:spAutoFit/>
          </a:bodyPr>
          <a:lstStyle/>
          <a:p>
            <a:r>
              <a:rPr lang="en-US" altLang="zh-CN" sz="1600" b="1" dirty="0">
                <a:solidFill>
                  <a:schemeClr val="tx1"/>
                </a:solidFill>
                <a:cs typeface="+mn-ea"/>
                <a:sym typeface="+mn-lt"/>
              </a:rPr>
              <a:t>Add title text</a:t>
            </a:r>
            <a:endParaRPr lang="zh-CN" altLang="en-US" sz="1600" b="1" dirty="0">
              <a:solidFill>
                <a:schemeClr val="tx1"/>
              </a:solidFill>
              <a:cs typeface="+mn-ea"/>
              <a:sym typeface="+mn-lt"/>
            </a:endParaRPr>
          </a:p>
        </p:txBody>
      </p:sp>
      <p:grpSp>
        <p:nvGrpSpPr>
          <p:cNvPr id="31" name="组合 30"/>
          <p:cNvGrpSpPr/>
          <p:nvPr/>
        </p:nvGrpSpPr>
        <p:grpSpPr>
          <a:xfrm>
            <a:off x="4505747" y="1028733"/>
            <a:ext cx="1200000" cy="1200000"/>
            <a:chOff x="3379310" y="859895"/>
            <a:chExt cx="900000" cy="900000"/>
          </a:xfrm>
        </p:grpSpPr>
        <p:grpSp>
          <p:nvGrpSpPr>
            <p:cNvPr id="43" name="组合 42"/>
            <p:cNvGrpSpPr/>
            <p:nvPr/>
          </p:nvGrpSpPr>
          <p:grpSpPr>
            <a:xfrm>
              <a:off x="3379310" y="859895"/>
              <a:ext cx="900000" cy="900000"/>
              <a:chOff x="4229236" y="3968984"/>
              <a:chExt cx="792000" cy="792000"/>
            </a:xfrm>
          </p:grpSpPr>
          <p:sp>
            <p:nvSpPr>
              <p:cNvPr id="44" name="MH_Other_2"/>
              <p:cNvSpPr/>
              <p:nvPr>
                <p:custDataLst>
                  <p:tags r:id="rId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45" name="MH_Title_1"/>
              <p:cNvSpPr/>
              <p:nvPr>
                <p:custDataLst>
                  <p:tags r:id="rId10"/>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cs typeface="+mn-ea"/>
                  <a:sym typeface="+mn-lt"/>
                </a:endParaRPr>
              </a:p>
            </p:txBody>
          </p:sp>
        </p:grpSp>
        <p:sp>
          <p:nvSpPr>
            <p:cNvPr id="35" name="KSO_Shape"/>
            <p:cNvSpPr>
              <a:spLocks noChangeAspect="1"/>
            </p:cNvSpPr>
            <p:nvPr/>
          </p:nvSpPr>
          <p:spPr bwMode="auto">
            <a:xfrm>
              <a:off x="3623035" y="1140119"/>
              <a:ext cx="374451" cy="358602"/>
            </a:xfrm>
            <a:custGeom>
              <a:avLst/>
              <a:gdLst>
                <a:gd name="T0" fmla="*/ 803970 w 12269552"/>
                <a:gd name="T1" fmla="*/ 262762 h 11753851"/>
                <a:gd name="T2" fmla="*/ 1171916 w 12269552"/>
                <a:gd name="T3" fmla="*/ 262762 h 11753851"/>
                <a:gd name="T4" fmla="*/ 1241319 w 12269552"/>
                <a:gd name="T5" fmla="*/ 290855 h 11753851"/>
                <a:gd name="T6" fmla="*/ 1475966 w 12269552"/>
                <a:gd name="T7" fmla="*/ 525518 h 11753851"/>
                <a:gd name="T8" fmla="*/ 1670404 w 12269552"/>
                <a:gd name="T9" fmla="*/ 331067 h 11753851"/>
                <a:gd name="T10" fmla="*/ 1721079 w 12269552"/>
                <a:gd name="T11" fmla="*/ 312889 h 11753851"/>
                <a:gd name="T12" fmla="*/ 1800397 w 12269552"/>
                <a:gd name="T13" fmla="*/ 391661 h 11753851"/>
                <a:gd name="T14" fmla="*/ 1782220 w 12269552"/>
                <a:gd name="T15" fmla="*/ 441238 h 11753851"/>
                <a:gd name="T16" fmla="*/ 1547572 w 12269552"/>
                <a:gd name="T17" fmla="*/ 678105 h 11753851"/>
                <a:gd name="T18" fmla="*/ 1419232 w 12269552"/>
                <a:gd name="T19" fmla="*/ 688571 h 11753851"/>
                <a:gd name="T20" fmla="*/ 1275469 w 12269552"/>
                <a:gd name="T21" fmla="*/ 544247 h 11753851"/>
                <a:gd name="T22" fmla="*/ 1050185 w 12269552"/>
                <a:gd name="T23" fmla="*/ 804250 h 11753851"/>
                <a:gd name="T24" fmla="*/ 1256190 w 12269552"/>
                <a:gd name="T25" fmla="*/ 1010268 h 11753851"/>
                <a:gd name="T26" fmla="*/ 1274918 w 12269552"/>
                <a:gd name="T27" fmla="*/ 1130905 h 11753851"/>
                <a:gd name="T28" fmla="*/ 1159247 w 12269552"/>
                <a:gd name="T29" fmla="*/ 1646503 h 11753851"/>
                <a:gd name="T30" fmla="*/ 1063405 w 12269552"/>
                <a:gd name="T31" fmla="*/ 1724724 h 11753851"/>
                <a:gd name="T32" fmla="*/ 965360 w 12269552"/>
                <a:gd name="T33" fmla="*/ 1626672 h 11753851"/>
                <a:gd name="T34" fmla="*/ 968114 w 12269552"/>
                <a:gd name="T35" fmla="*/ 1601884 h 11753851"/>
                <a:gd name="T36" fmla="*/ 1063405 w 12269552"/>
                <a:gd name="T37" fmla="*/ 1179380 h 11753851"/>
                <a:gd name="T38" fmla="*/ 828757 w 12269552"/>
                <a:gd name="T39" fmla="*/ 951327 h 11753851"/>
                <a:gd name="T40" fmla="*/ 627709 w 12269552"/>
                <a:gd name="T41" fmla="*/ 1176075 h 11753851"/>
                <a:gd name="T42" fmla="*/ 508182 w 12269552"/>
                <a:gd name="T43" fmla="*/ 1213533 h 11753851"/>
                <a:gd name="T44" fmla="*/ 100027 w 12269552"/>
                <a:gd name="T45" fmla="*/ 1214084 h 11753851"/>
                <a:gd name="T46" fmla="*/ 2533 w 12269552"/>
                <a:gd name="T47" fmla="*/ 1137515 h 11753851"/>
                <a:gd name="T48" fmla="*/ 75791 w 12269552"/>
                <a:gd name="T49" fmla="*/ 1020735 h 11753851"/>
                <a:gd name="T50" fmla="*/ 100578 w 12269552"/>
                <a:gd name="T51" fmla="*/ 1018531 h 11753851"/>
                <a:gd name="T52" fmla="*/ 451999 w 12269552"/>
                <a:gd name="T53" fmla="*/ 1019633 h 11753851"/>
                <a:gd name="T54" fmla="*/ 971969 w 12269552"/>
                <a:gd name="T55" fmla="*/ 417001 h 11753851"/>
                <a:gd name="T56" fmla="*/ 835918 w 12269552"/>
                <a:gd name="T57" fmla="*/ 416450 h 11753851"/>
                <a:gd name="T58" fmla="*/ 599617 w 12269552"/>
                <a:gd name="T59" fmla="*/ 689122 h 11753851"/>
                <a:gd name="T60" fmla="*/ 541231 w 12269552"/>
                <a:gd name="T61" fmla="*/ 716664 h 11753851"/>
                <a:gd name="T62" fmla="*/ 464667 w 12269552"/>
                <a:gd name="T63" fmla="*/ 640647 h 11753851"/>
                <a:gd name="T64" fmla="*/ 490556 w 12269552"/>
                <a:gd name="T65" fmla="*/ 583358 h 11753851"/>
                <a:gd name="T66" fmla="*/ 745033 w 12269552"/>
                <a:gd name="T67" fmla="*/ 290304 h 11753851"/>
                <a:gd name="T68" fmla="*/ 803970 w 12269552"/>
                <a:gd name="T69" fmla="*/ 262762 h 11753851"/>
                <a:gd name="T70" fmla="*/ 1357685 w 12269552"/>
                <a:gd name="T71" fmla="*/ 0 h 11753851"/>
                <a:gd name="T72" fmla="*/ 1509449 w 12269552"/>
                <a:gd name="T73" fmla="*/ 151764 h 11753851"/>
                <a:gd name="T74" fmla="*/ 1357685 w 12269552"/>
                <a:gd name="T75" fmla="*/ 303527 h 11753851"/>
                <a:gd name="T76" fmla="*/ 1205921 w 12269552"/>
                <a:gd name="T77" fmla="*/ 151764 h 11753851"/>
                <a:gd name="T78" fmla="*/ 1357685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chemeClr val="bg1"/>
            </a:solidFill>
            <a:ln>
              <a:noFill/>
            </a:ln>
          </p:spPr>
          <p:txBody>
            <a:bodyPr anchor="ctr" anchorCtr="1"/>
            <a:lstStyle/>
            <a:p>
              <a:endParaRPr lang="zh-CN" altLang="en-US" sz="2400" dirty="0">
                <a:cs typeface="+mn-ea"/>
                <a:sym typeface="+mn-lt"/>
              </a:endParaRPr>
            </a:p>
          </p:txBody>
        </p:sp>
      </p:grpSp>
      <p:grpSp>
        <p:nvGrpSpPr>
          <p:cNvPr id="32" name="组合 31"/>
          <p:cNvGrpSpPr/>
          <p:nvPr/>
        </p:nvGrpSpPr>
        <p:grpSpPr>
          <a:xfrm>
            <a:off x="5161377" y="2432560"/>
            <a:ext cx="1200000" cy="1200000"/>
            <a:chOff x="3871033" y="1912765"/>
            <a:chExt cx="900000" cy="900000"/>
          </a:xfrm>
        </p:grpSpPr>
        <p:grpSp>
          <p:nvGrpSpPr>
            <p:cNvPr id="33" name="组合 32"/>
            <p:cNvGrpSpPr/>
            <p:nvPr/>
          </p:nvGrpSpPr>
          <p:grpSpPr>
            <a:xfrm>
              <a:off x="3871033" y="1912765"/>
              <a:ext cx="900000" cy="900000"/>
              <a:chOff x="4229236" y="3968984"/>
              <a:chExt cx="792000" cy="792000"/>
            </a:xfrm>
          </p:grpSpPr>
          <p:sp>
            <p:nvSpPr>
              <p:cNvPr id="34"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37" name="MH_Title_1"/>
              <p:cNvSpPr/>
              <p:nvPr>
                <p:custDataLst>
                  <p:tags r:id="rId8"/>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cs typeface="+mn-ea"/>
                  <a:sym typeface="+mn-lt"/>
                </a:endParaRPr>
              </a:p>
            </p:txBody>
          </p:sp>
        </p:grpSp>
        <p:sp>
          <p:nvSpPr>
            <p:cNvPr id="38" name="KSO_Shape"/>
            <p:cNvSpPr>
              <a:spLocks noChangeAspect="1"/>
            </p:cNvSpPr>
            <p:nvPr/>
          </p:nvSpPr>
          <p:spPr bwMode="auto">
            <a:xfrm>
              <a:off x="4149237" y="2180649"/>
              <a:ext cx="343593" cy="364233"/>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cs typeface="+mn-ea"/>
                <a:sym typeface="+mn-lt"/>
              </a:endParaRPr>
            </a:p>
          </p:txBody>
        </p:sp>
      </p:grpSp>
      <p:grpSp>
        <p:nvGrpSpPr>
          <p:cNvPr id="55" name="组合 54"/>
          <p:cNvGrpSpPr/>
          <p:nvPr/>
        </p:nvGrpSpPr>
        <p:grpSpPr>
          <a:xfrm>
            <a:off x="5161377" y="3859500"/>
            <a:ext cx="1200000" cy="1200000"/>
            <a:chOff x="3871033" y="2982970"/>
            <a:chExt cx="900000" cy="900000"/>
          </a:xfrm>
        </p:grpSpPr>
        <p:grpSp>
          <p:nvGrpSpPr>
            <p:cNvPr id="56" name="组合 55"/>
            <p:cNvGrpSpPr/>
            <p:nvPr/>
          </p:nvGrpSpPr>
          <p:grpSpPr>
            <a:xfrm>
              <a:off x="3871033" y="2982970"/>
              <a:ext cx="900000" cy="900000"/>
              <a:chOff x="4229236" y="3968984"/>
              <a:chExt cx="792000" cy="792000"/>
            </a:xfrm>
          </p:grpSpPr>
          <p:sp>
            <p:nvSpPr>
              <p:cNvPr id="59"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60" name="MH_Title_1"/>
              <p:cNvSpPr/>
              <p:nvPr>
                <p:custDataLst>
                  <p:tags r:id="rId6"/>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cs typeface="+mn-ea"/>
                  <a:sym typeface="+mn-lt"/>
                </a:endParaRPr>
              </a:p>
            </p:txBody>
          </p:sp>
        </p:grpSp>
        <p:sp>
          <p:nvSpPr>
            <p:cNvPr id="61" name="KSO_Shape"/>
            <p:cNvSpPr>
              <a:spLocks noChangeAspect="1"/>
            </p:cNvSpPr>
            <p:nvPr/>
          </p:nvSpPr>
          <p:spPr bwMode="auto">
            <a:xfrm>
              <a:off x="4136128" y="3280565"/>
              <a:ext cx="350950" cy="352124"/>
            </a:xfrm>
            <a:custGeom>
              <a:avLst/>
              <a:gdLst>
                <a:gd name="T0" fmla="*/ 2541400 w 6831013"/>
                <a:gd name="T1" fmla="*/ 6741431 h 6853237"/>
                <a:gd name="T2" fmla="*/ 4424286 w 6831013"/>
                <a:gd name="T3" fmla="*/ 6681552 h 6853237"/>
                <a:gd name="T4" fmla="*/ 1181534 w 6831013"/>
                <a:gd name="T5" fmla="*/ 5896428 h 6853237"/>
                <a:gd name="T6" fmla="*/ 4258049 w 6831013"/>
                <a:gd name="T7" fmla="*/ 5424183 h 6853237"/>
                <a:gd name="T8" fmla="*/ 5002354 w 6831013"/>
                <a:gd name="T9" fmla="*/ 4704214 h 6853237"/>
                <a:gd name="T10" fmla="*/ 385763 w 6831013"/>
                <a:gd name="T11" fmla="*/ 4606687 h 6853237"/>
                <a:gd name="T12" fmla="*/ 4062940 w 6831013"/>
                <a:gd name="T13" fmla="*/ 4260615 h 6853237"/>
                <a:gd name="T14" fmla="*/ 4515094 w 6831013"/>
                <a:gd name="T15" fmla="*/ 4641213 h 6853237"/>
                <a:gd name="T16" fmla="*/ 188565 w 6831013"/>
                <a:gd name="T17" fmla="*/ 4285935 h 6853237"/>
                <a:gd name="T18" fmla="*/ 1331239 w 6831013"/>
                <a:gd name="T19" fmla="*/ 3718605 h 6853237"/>
                <a:gd name="T20" fmla="*/ 6783388 w 6831013"/>
                <a:gd name="T21" fmla="*/ 3605647 h 6853237"/>
                <a:gd name="T22" fmla="*/ 1344916 w 6831013"/>
                <a:gd name="T23" fmla="*/ 3407637 h 6853237"/>
                <a:gd name="T24" fmla="*/ 1225233 w 6831013"/>
                <a:gd name="T25" fmla="*/ 3619046 h 6853237"/>
                <a:gd name="T26" fmla="*/ 4263721 w 6831013"/>
                <a:gd name="T27" fmla="*/ 3128156 h 6853237"/>
                <a:gd name="T28" fmla="*/ 2046990 w 6831013"/>
                <a:gd name="T29" fmla="*/ 3349190 h 6853237"/>
                <a:gd name="T30" fmla="*/ 1407858 w 6831013"/>
                <a:gd name="T31" fmla="*/ 2951620 h 6853237"/>
                <a:gd name="T32" fmla="*/ 2561492 w 6831013"/>
                <a:gd name="T33" fmla="*/ 2732274 h 6853237"/>
                <a:gd name="T34" fmla="*/ 6563146 w 6831013"/>
                <a:gd name="T35" fmla="*/ 2654052 h 6853237"/>
                <a:gd name="T36" fmla="*/ 4015524 w 6831013"/>
                <a:gd name="T37" fmla="*/ 2983220 h 6853237"/>
                <a:gd name="T38" fmla="*/ 1957184 w 6831013"/>
                <a:gd name="T39" fmla="*/ 2318378 h 6853237"/>
                <a:gd name="T40" fmla="*/ 1967815 w 6831013"/>
                <a:gd name="T41" fmla="*/ 3178203 h 6853237"/>
                <a:gd name="T42" fmla="*/ 6421385 w 6831013"/>
                <a:gd name="T43" fmla="*/ 2116818 h 6853237"/>
                <a:gd name="T44" fmla="*/ 3819110 w 6831013"/>
                <a:gd name="T45" fmla="*/ 2357191 h 6853237"/>
                <a:gd name="T46" fmla="*/ 2203299 w 6831013"/>
                <a:gd name="T47" fmla="*/ 2058791 h 6853237"/>
                <a:gd name="T48" fmla="*/ 3325329 w 6831013"/>
                <a:gd name="T49" fmla="*/ 1859624 h 6853237"/>
                <a:gd name="T50" fmla="*/ 4201127 w 6831013"/>
                <a:gd name="T51" fmla="*/ 1734302 h 6853237"/>
                <a:gd name="T52" fmla="*/ 5270047 w 6831013"/>
                <a:gd name="T53" fmla="*/ 2702777 h 6853237"/>
                <a:gd name="T54" fmla="*/ 1766910 w 6831013"/>
                <a:gd name="T55" fmla="*/ 2127993 h 6853237"/>
                <a:gd name="T56" fmla="*/ 5507062 w 6831013"/>
                <a:gd name="T57" fmla="*/ 1606363 h 6853237"/>
                <a:gd name="T58" fmla="*/ 4064001 w 6831013"/>
                <a:gd name="T59" fmla="*/ 1567406 h 6853237"/>
                <a:gd name="T60" fmla="*/ 6334846 w 6831013"/>
                <a:gd name="T61" fmla="*/ 2341676 h 6853237"/>
                <a:gd name="T62" fmla="*/ 6644237 w 6831013"/>
                <a:gd name="T63" fmla="*/ 2554275 h 6853237"/>
                <a:gd name="T64" fmla="*/ 724354 w 6831013"/>
                <a:gd name="T65" fmla="*/ 1482111 h 6853237"/>
                <a:gd name="T66" fmla="*/ 5364826 w 6831013"/>
                <a:gd name="T67" fmla="*/ 1386102 h 6853237"/>
                <a:gd name="T68" fmla="*/ 2353670 w 6831013"/>
                <a:gd name="T69" fmla="*/ 1305024 h 6853237"/>
                <a:gd name="T70" fmla="*/ 2382183 w 6831013"/>
                <a:gd name="T71" fmla="*/ 1282815 h 6853237"/>
                <a:gd name="T72" fmla="*/ 4328205 w 6831013"/>
                <a:gd name="T73" fmla="*/ 1327342 h 6853237"/>
                <a:gd name="T74" fmla="*/ 5304711 w 6831013"/>
                <a:gd name="T75" fmla="*/ 1173320 h 6853237"/>
                <a:gd name="T76" fmla="*/ 2631653 w 6831013"/>
                <a:gd name="T77" fmla="*/ 1086005 h 6853237"/>
                <a:gd name="T78" fmla="*/ 2534974 w 6831013"/>
                <a:gd name="T79" fmla="*/ 1108162 h 6853237"/>
                <a:gd name="T80" fmla="*/ 3169184 w 6831013"/>
                <a:gd name="T81" fmla="*/ 1846385 h 6853237"/>
                <a:gd name="T82" fmla="*/ 2588985 w 6831013"/>
                <a:gd name="T83" fmla="*/ 1720852 h 6853237"/>
                <a:gd name="T84" fmla="*/ 2684241 w 6831013"/>
                <a:gd name="T85" fmla="*/ 1149992 h 6853237"/>
                <a:gd name="T86" fmla="*/ 2249304 w 6831013"/>
                <a:gd name="T87" fmla="*/ 939870 h 6853237"/>
                <a:gd name="T88" fmla="*/ 4510508 w 6831013"/>
                <a:gd name="T89" fmla="*/ 834087 h 6853237"/>
                <a:gd name="T90" fmla="*/ 2637064 w 6831013"/>
                <a:gd name="T91" fmla="*/ 842716 h 6853237"/>
                <a:gd name="T92" fmla="*/ 1309688 w 6831013"/>
                <a:gd name="T93" fmla="*/ 733476 h 6853237"/>
                <a:gd name="T94" fmla="*/ 5355979 w 6831013"/>
                <a:gd name="T95" fmla="*/ 666852 h 6853237"/>
                <a:gd name="T96" fmla="*/ 1444331 w 6831013"/>
                <a:gd name="T97" fmla="*/ 675332 h 6853237"/>
                <a:gd name="T98" fmla="*/ 2727325 w 6831013"/>
                <a:gd name="T99" fmla="*/ 612091 h 6853237"/>
                <a:gd name="T100" fmla="*/ 1532217 w 6831013"/>
                <a:gd name="T101" fmla="*/ 553953 h 6853237"/>
                <a:gd name="T102" fmla="*/ 1269328 w 6831013"/>
                <a:gd name="T103" fmla="*/ 988332 h 6853237"/>
                <a:gd name="T104" fmla="*/ 3276216 w 6831013"/>
                <a:gd name="T105" fmla="*/ 553096 h 6853237"/>
                <a:gd name="T106" fmla="*/ 2791278 w 6831013"/>
                <a:gd name="T107" fmla="*/ 800742 h 6853237"/>
                <a:gd name="T108" fmla="*/ 2586264 w 6831013"/>
                <a:gd name="T109" fmla="*/ 780369 h 6853237"/>
                <a:gd name="T110" fmla="*/ 2014005 w 6831013"/>
                <a:gd name="T111" fmla="*/ 645794 h 6853237"/>
                <a:gd name="T112" fmla="*/ 1754030 w 6831013"/>
                <a:gd name="T113" fmla="*/ 451675 h 6853237"/>
                <a:gd name="T114" fmla="*/ 1848303 w 6831013"/>
                <a:gd name="T115" fmla="*/ 413179 h 6853237"/>
                <a:gd name="T116" fmla="*/ 2743330 w 6831013"/>
                <a:gd name="T117" fmla="*/ 408014 h 6853237"/>
                <a:gd name="T118" fmla="*/ 3539136 w 6831013"/>
                <a:gd name="T119" fmla="*/ 321617 h 6853237"/>
                <a:gd name="T120" fmla="*/ 3726287 w 6831013"/>
                <a:gd name="T121" fmla="*/ 474011 h 6853237"/>
                <a:gd name="T122" fmla="*/ 2102237 w 6831013"/>
                <a:gd name="T123" fmla="*/ 255055 h 6853237"/>
                <a:gd name="T124" fmla="*/ 3833813 w 6831013"/>
                <a:gd name="T125" fmla="*/ 203151 h 685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31013" h="6853237">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cs typeface="+mn-ea"/>
                <a:sym typeface="+mn-lt"/>
              </a:endParaRPr>
            </a:p>
          </p:txBody>
        </p:sp>
      </p:grpSp>
      <p:grpSp>
        <p:nvGrpSpPr>
          <p:cNvPr id="64" name="组合 63"/>
          <p:cNvGrpSpPr/>
          <p:nvPr/>
        </p:nvGrpSpPr>
        <p:grpSpPr>
          <a:xfrm>
            <a:off x="4505747" y="5266691"/>
            <a:ext cx="1200000" cy="1200000"/>
            <a:chOff x="3379310" y="4038363"/>
            <a:chExt cx="900000" cy="900000"/>
          </a:xfrm>
        </p:grpSpPr>
        <p:grpSp>
          <p:nvGrpSpPr>
            <p:cNvPr id="65" name="组合 64"/>
            <p:cNvGrpSpPr/>
            <p:nvPr/>
          </p:nvGrpSpPr>
          <p:grpSpPr>
            <a:xfrm>
              <a:off x="3379310" y="4038363"/>
              <a:ext cx="900000" cy="900000"/>
              <a:chOff x="4229236" y="3968984"/>
              <a:chExt cx="792000" cy="792000"/>
            </a:xfrm>
          </p:grpSpPr>
          <p:sp>
            <p:nvSpPr>
              <p:cNvPr id="66"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67" name="MH_Title_1"/>
              <p:cNvSpPr/>
              <p:nvPr>
                <p:custDataLst>
                  <p:tags r:id="rId4"/>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cs typeface="+mn-ea"/>
                  <a:sym typeface="+mn-lt"/>
                </a:endParaRPr>
              </a:p>
            </p:txBody>
          </p:sp>
        </p:grpSp>
        <p:sp>
          <p:nvSpPr>
            <p:cNvPr id="68" name="KSO_Shape"/>
            <p:cNvSpPr>
              <a:spLocks noChangeAspect="1"/>
            </p:cNvSpPr>
            <p:nvPr/>
          </p:nvSpPr>
          <p:spPr>
            <a:xfrm flipH="1">
              <a:off x="3685294" y="4337297"/>
              <a:ext cx="288033" cy="302132"/>
            </a:xfrm>
            <a:custGeom>
              <a:avLst/>
              <a:gdLst>
                <a:gd name="connsiteX0" fmla="*/ 4461768 w 5394523"/>
                <a:gd name="connsiteY0" fmla="*/ 3204655 h 5658773"/>
                <a:gd name="connsiteX1" fmla="*/ 932755 w 5394523"/>
                <a:gd name="connsiteY1" fmla="*/ 3204655 h 5658773"/>
                <a:gd name="connsiteX2" fmla="*/ 932755 w 5394523"/>
                <a:gd name="connsiteY2" fmla="*/ 3680451 h 5658773"/>
                <a:gd name="connsiteX3" fmla="*/ 935888 w 5394523"/>
                <a:gd name="connsiteY3" fmla="*/ 3730118 h 5658773"/>
                <a:gd name="connsiteX4" fmla="*/ 933854 w 5394523"/>
                <a:gd name="connsiteY4" fmla="*/ 3730118 h 5658773"/>
                <a:gd name="connsiteX5" fmla="*/ 919576 w 5394523"/>
                <a:gd name="connsiteY5" fmla="*/ 3878377 h 5658773"/>
                <a:gd name="connsiteX6" fmla="*/ 25312 w 5394523"/>
                <a:gd name="connsiteY6" fmla="*/ 4724735 h 5658773"/>
                <a:gd name="connsiteX7" fmla="*/ 0 w 5394523"/>
                <a:gd name="connsiteY7" fmla="*/ 4726073 h 5658773"/>
                <a:gd name="connsiteX8" fmla="*/ 0 w 5394523"/>
                <a:gd name="connsiteY8" fmla="*/ 4987418 h 5658773"/>
                <a:gd name="connsiteX9" fmla="*/ 1696229 w 5394523"/>
                <a:gd name="connsiteY9" fmla="*/ 4987418 h 5658773"/>
                <a:gd name="connsiteX10" fmla="*/ 1708125 w 5394523"/>
                <a:gd name="connsiteY10" fmla="*/ 5046603 h 5658773"/>
                <a:gd name="connsiteX11" fmla="*/ 2697262 w 5394523"/>
                <a:gd name="connsiteY11" fmla="*/ 5658773 h 5658773"/>
                <a:gd name="connsiteX12" fmla="*/ 3686400 w 5394523"/>
                <a:gd name="connsiteY12" fmla="*/ 5046603 h 5658773"/>
                <a:gd name="connsiteX13" fmla="*/ 3698295 w 5394523"/>
                <a:gd name="connsiteY13" fmla="*/ 4987418 h 5658773"/>
                <a:gd name="connsiteX14" fmla="*/ 5394523 w 5394523"/>
                <a:gd name="connsiteY14" fmla="*/ 4987418 h 5658773"/>
                <a:gd name="connsiteX15" fmla="*/ 5394523 w 5394523"/>
                <a:gd name="connsiteY15" fmla="*/ 4726073 h 5658773"/>
                <a:gd name="connsiteX16" fmla="*/ 5369211 w 5394523"/>
                <a:gd name="connsiteY16" fmla="*/ 4724735 h 5658773"/>
                <a:gd name="connsiteX17" fmla="*/ 4474947 w 5394523"/>
                <a:gd name="connsiteY17" fmla="*/ 3878377 h 5658773"/>
                <a:gd name="connsiteX18" fmla="*/ 4460669 w 5394523"/>
                <a:gd name="connsiteY18" fmla="*/ 3730118 h 5658773"/>
                <a:gd name="connsiteX19" fmla="*/ 4458635 w 5394523"/>
                <a:gd name="connsiteY19" fmla="*/ 3730118 h 5658773"/>
                <a:gd name="connsiteX20" fmla="*/ 4461768 w 5394523"/>
                <a:gd name="connsiteY20" fmla="*/ 3680451 h 5658773"/>
                <a:gd name="connsiteX21" fmla="*/ 4461768 w 5394523"/>
                <a:gd name="connsiteY21" fmla="*/ 2315655 h 5658773"/>
                <a:gd name="connsiteX22" fmla="*/ 932755 w 5394523"/>
                <a:gd name="connsiteY22" fmla="*/ 2315655 h 5658773"/>
                <a:gd name="connsiteX23" fmla="*/ 932755 w 5394523"/>
                <a:gd name="connsiteY23" fmla="*/ 2963355 h 5658773"/>
                <a:gd name="connsiteX24" fmla="*/ 4461768 w 5394523"/>
                <a:gd name="connsiteY24" fmla="*/ 2963355 h 5658773"/>
                <a:gd name="connsiteX25" fmla="*/ 2697262 w 5394523"/>
                <a:gd name="connsiteY25" fmla="*/ 0 h 5658773"/>
                <a:gd name="connsiteX26" fmla="*/ 2006732 w 5394523"/>
                <a:gd name="connsiteY26" fmla="*/ 562798 h 5658773"/>
                <a:gd name="connsiteX27" fmla="*/ 1994361 w 5394523"/>
                <a:gd name="connsiteY27" fmla="*/ 685515 h 5658773"/>
                <a:gd name="connsiteX28" fmla="*/ 1968717 w 5394523"/>
                <a:gd name="connsiteY28" fmla="*/ 689428 h 5658773"/>
                <a:gd name="connsiteX29" fmla="*/ 932755 w 5394523"/>
                <a:gd name="connsiteY29" fmla="*/ 1960511 h 5658773"/>
                <a:gd name="connsiteX30" fmla="*/ 932755 w 5394523"/>
                <a:gd name="connsiteY30" fmla="*/ 2074355 h 5658773"/>
                <a:gd name="connsiteX31" fmla="*/ 4461768 w 5394523"/>
                <a:gd name="connsiteY31" fmla="*/ 2074355 h 5658773"/>
                <a:gd name="connsiteX32" fmla="*/ 4461768 w 5394523"/>
                <a:gd name="connsiteY32" fmla="*/ 1960511 h 5658773"/>
                <a:gd name="connsiteX33" fmla="*/ 3425806 w 5394523"/>
                <a:gd name="connsiteY33" fmla="*/ 689428 h 5658773"/>
                <a:gd name="connsiteX34" fmla="*/ 3400163 w 5394523"/>
                <a:gd name="connsiteY34" fmla="*/ 685515 h 5658773"/>
                <a:gd name="connsiteX35" fmla="*/ 3387792 w 5394523"/>
                <a:gd name="connsiteY35" fmla="*/ 562798 h 5658773"/>
                <a:gd name="connsiteX36" fmla="*/ 2697262 w 5394523"/>
                <a:gd name="connsiteY36" fmla="*/ 0 h 565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4523" h="5658773">
                  <a:moveTo>
                    <a:pt x="4461768" y="3204655"/>
                  </a:moveTo>
                  <a:lnTo>
                    <a:pt x="932755" y="3204655"/>
                  </a:lnTo>
                  <a:lnTo>
                    <a:pt x="932755" y="3680451"/>
                  </a:lnTo>
                  <a:lnTo>
                    <a:pt x="935888" y="3730118"/>
                  </a:lnTo>
                  <a:lnTo>
                    <a:pt x="933854" y="3730118"/>
                  </a:lnTo>
                  <a:lnTo>
                    <a:pt x="919576" y="3878377"/>
                  </a:lnTo>
                  <a:cubicBezTo>
                    <a:pt x="831330" y="4329811"/>
                    <a:pt x="470714" y="4677385"/>
                    <a:pt x="25312" y="4724735"/>
                  </a:cubicBezTo>
                  <a:lnTo>
                    <a:pt x="0" y="4726073"/>
                  </a:lnTo>
                  <a:lnTo>
                    <a:pt x="0" y="4987418"/>
                  </a:lnTo>
                  <a:lnTo>
                    <a:pt x="1696229" y="4987418"/>
                  </a:lnTo>
                  <a:lnTo>
                    <a:pt x="1708125" y="5046603"/>
                  </a:lnTo>
                  <a:cubicBezTo>
                    <a:pt x="1802271" y="5395968"/>
                    <a:pt x="2209350" y="5658773"/>
                    <a:pt x="2697262" y="5658773"/>
                  </a:cubicBezTo>
                  <a:cubicBezTo>
                    <a:pt x="3185174" y="5658773"/>
                    <a:pt x="3592254" y="5395968"/>
                    <a:pt x="3686400" y="5046603"/>
                  </a:cubicBezTo>
                  <a:lnTo>
                    <a:pt x="3698295" y="4987418"/>
                  </a:lnTo>
                  <a:lnTo>
                    <a:pt x="5394523" y="4987418"/>
                  </a:lnTo>
                  <a:lnTo>
                    <a:pt x="5394523" y="4726073"/>
                  </a:lnTo>
                  <a:lnTo>
                    <a:pt x="5369211" y="4724735"/>
                  </a:lnTo>
                  <a:cubicBezTo>
                    <a:pt x="4923809" y="4677385"/>
                    <a:pt x="4563193" y="4329811"/>
                    <a:pt x="4474947" y="3878377"/>
                  </a:cubicBezTo>
                  <a:lnTo>
                    <a:pt x="4460669" y="3730118"/>
                  </a:lnTo>
                  <a:lnTo>
                    <a:pt x="4458635" y="3730118"/>
                  </a:lnTo>
                  <a:lnTo>
                    <a:pt x="4461768" y="3680451"/>
                  </a:lnTo>
                  <a:close/>
                  <a:moveTo>
                    <a:pt x="4461768" y="2315655"/>
                  </a:moveTo>
                  <a:lnTo>
                    <a:pt x="932755" y="2315655"/>
                  </a:lnTo>
                  <a:lnTo>
                    <a:pt x="932755" y="2963355"/>
                  </a:lnTo>
                  <a:lnTo>
                    <a:pt x="4461768" y="2963355"/>
                  </a:lnTo>
                  <a:close/>
                  <a:moveTo>
                    <a:pt x="2697262" y="0"/>
                  </a:moveTo>
                  <a:cubicBezTo>
                    <a:pt x="2356644" y="0"/>
                    <a:pt x="2072457" y="241610"/>
                    <a:pt x="2006732" y="562798"/>
                  </a:cubicBezTo>
                  <a:lnTo>
                    <a:pt x="1994361" y="685515"/>
                  </a:lnTo>
                  <a:lnTo>
                    <a:pt x="1968717" y="689428"/>
                  </a:lnTo>
                  <a:cubicBezTo>
                    <a:pt x="1377495" y="810410"/>
                    <a:pt x="932755" y="1333524"/>
                    <a:pt x="932755" y="1960511"/>
                  </a:cubicBezTo>
                  <a:lnTo>
                    <a:pt x="932755" y="2074355"/>
                  </a:lnTo>
                  <a:lnTo>
                    <a:pt x="4461768" y="2074355"/>
                  </a:lnTo>
                  <a:lnTo>
                    <a:pt x="4461768" y="1960511"/>
                  </a:lnTo>
                  <a:cubicBezTo>
                    <a:pt x="4461768" y="1333524"/>
                    <a:pt x="4017028" y="810410"/>
                    <a:pt x="3425806" y="689428"/>
                  </a:cubicBezTo>
                  <a:lnTo>
                    <a:pt x="3400163" y="685515"/>
                  </a:lnTo>
                  <a:lnTo>
                    <a:pt x="3387792" y="562798"/>
                  </a:lnTo>
                  <a:cubicBezTo>
                    <a:pt x="3322067" y="241610"/>
                    <a:pt x="3037880" y="0"/>
                    <a:pt x="26972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cs typeface="+mn-ea"/>
                <a:sym typeface="+mn-lt"/>
              </a:endParaRPr>
            </a:p>
          </p:txBody>
        </p:sp>
      </p:grpSp>
    </p:spTree>
    <p:custDataLst>
      <p:tags r:id="rId1"/>
    </p:custDataLst>
  </p:cSld>
  <p:clrMapOvr>
    <a:masterClrMapping/>
  </p:clrMapOvr>
  <p:transition advTm="9378">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2000"/>
                            </p:stCondLst>
                            <p:childTnLst>
                              <p:par>
                                <p:cTn id="31" presetID="2" presetClass="entr" presetSubtype="8" decel="5000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2" presetClass="entr" presetSubtype="2" decel="5000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8"/>
                                        </p:tgtEl>
                                        <p:attrNameLst>
                                          <p:attrName>ppt_y</p:attrName>
                                        </p:attrNameLst>
                                      </p:cBhvr>
                                      <p:tavLst>
                                        <p:tav tm="0">
                                          <p:val>
                                            <p:strVal val="#ppt_y"/>
                                          </p:val>
                                        </p:tav>
                                        <p:tav tm="100000">
                                          <p:val>
                                            <p:strVal val="#ppt_y"/>
                                          </p:val>
                                        </p:tav>
                                      </p:tavLst>
                                    </p:anim>
                                    <p:anim calcmode="lin" valueType="num">
                                      <p:cBhvr>
                                        <p:cTn id="4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8"/>
                                        </p:tgtEl>
                                      </p:cBhvr>
                                    </p:animEffect>
                                  </p:childTnLst>
                                </p:cTn>
                              </p:par>
                              <p:par>
                                <p:cTn id="47" presetID="22" presetClass="entr" presetSubtype="8" fill="hold" grpId="0" nodeType="withEffect">
                                  <p:stCondLst>
                                    <p:cond delay="25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50"/>
                            </p:stCondLst>
                            <p:childTnLst>
                              <p:par>
                                <p:cTn id="51" presetID="2" presetClass="entr" presetSubtype="8" decel="5000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0-#ppt_w/2"/>
                                          </p:val>
                                        </p:tav>
                                        <p:tav tm="100000">
                                          <p:val>
                                            <p:strVal val="#ppt_x"/>
                                          </p:val>
                                        </p:tav>
                                      </p:tavLst>
                                    </p:anim>
                                    <p:anim calcmode="lin" valueType="num">
                                      <p:cBhvr additive="base">
                                        <p:cTn id="54" dur="500" fill="hold"/>
                                        <p:tgtEl>
                                          <p:spTgt spid="32"/>
                                        </p:tgtEl>
                                        <p:attrNameLst>
                                          <p:attrName>ppt_y</p:attrName>
                                        </p:attrNameLst>
                                      </p:cBhvr>
                                      <p:tavLst>
                                        <p:tav tm="0">
                                          <p:val>
                                            <p:strVal val="#ppt_y"/>
                                          </p:val>
                                        </p:tav>
                                        <p:tav tm="100000">
                                          <p:val>
                                            <p:strVal val="#ppt_y"/>
                                          </p:val>
                                        </p:tav>
                                      </p:tavLst>
                                    </p:anim>
                                  </p:childTnLst>
                                </p:cTn>
                              </p:par>
                              <p:par>
                                <p:cTn id="55" presetID="2" presetClass="entr" presetSubtype="2" decel="5000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childTnLst>
                          </p:cTn>
                        </p:par>
                        <p:par>
                          <p:cTn id="59" fill="hold">
                            <p:stCondLst>
                              <p:cond delay="405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1"/>
                                        </p:tgtEl>
                                        <p:attrNameLst>
                                          <p:attrName>ppt_y</p:attrName>
                                        </p:attrNameLst>
                                      </p:cBhvr>
                                      <p:tavLst>
                                        <p:tav tm="0">
                                          <p:val>
                                            <p:strVal val="#ppt_y"/>
                                          </p:val>
                                        </p:tav>
                                        <p:tav tm="100000">
                                          <p:val>
                                            <p:strVal val="#ppt_y"/>
                                          </p:val>
                                        </p:tav>
                                      </p:tavLst>
                                    </p:anim>
                                    <p:anim calcmode="lin" valueType="num">
                                      <p:cBhvr>
                                        <p:cTn id="6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1"/>
                                        </p:tgtEl>
                                      </p:cBhvr>
                                    </p:animEffect>
                                  </p:childTnLst>
                                </p:cTn>
                              </p:par>
                              <p:par>
                                <p:cTn id="67" presetID="22" presetClass="entr" presetSubtype="8" fill="hold" grpId="0" nodeType="withEffect">
                                  <p:stCondLst>
                                    <p:cond delay="25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par>
                          <p:cTn id="70" fill="hold">
                            <p:stCondLst>
                              <p:cond delay="5100"/>
                            </p:stCondLst>
                            <p:childTnLst>
                              <p:par>
                                <p:cTn id="71" presetID="2" presetClass="entr" presetSubtype="8" decel="50000"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fill="hold"/>
                                        <p:tgtEl>
                                          <p:spTgt spid="55"/>
                                        </p:tgtEl>
                                        <p:attrNameLst>
                                          <p:attrName>ppt_x</p:attrName>
                                        </p:attrNameLst>
                                      </p:cBhvr>
                                      <p:tavLst>
                                        <p:tav tm="0">
                                          <p:val>
                                            <p:strVal val="0-#ppt_w/2"/>
                                          </p:val>
                                        </p:tav>
                                        <p:tav tm="100000">
                                          <p:val>
                                            <p:strVal val="#ppt_x"/>
                                          </p:val>
                                        </p:tav>
                                      </p:tavLst>
                                    </p:anim>
                                    <p:anim calcmode="lin" valueType="num">
                                      <p:cBhvr additive="base">
                                        <p:cTn id="74" dur="500" fill="hold"/>
                                        <p:tgtEl>
                                          <p:spTgt spid="55"/>
                                        </p:tgtEl>
                                        <p:attrNameLst>
                                          <p:attrName>ppt_y</p:attrName>
                                        </p:attrNameLst>
                                      </p:cBhvr>
                                      <p:tavLst>
                                        <p:tav tm="0">
                                          <p:val>
                                            <p:strVal val="#ppt_y"/>
                                          </p:val>
                                        </p:tav>
                                        <p:tav tm="100000">
                                          <p:val>
                                            <p:strVal val="#ppt_y"/>
                                          </p:val>
                                        </p:tav>
                                      </p:tavLst>
                                    </p:anim>
                                  </p:childTnLst>
                                </p:cTn>
                              </p:par>
                              <p:par>
                                <p:cTn id="75" presetID="2" presetClass="entr" presetSubtype="2" decel="5000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par>
                          <p:cTn id="79" fill="hold">
                            <p:stCondLst>
                              <p:cond delay="56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6"/>
                                        </p:tgtEl>
                                        <p:attrNameLst>
                                          <p:attrName>ppt_y</p:attrName>
                                        </p:attrNameLst>
                                      </p:cBhvr>
                                      <p:tavLst>
                                        <p:tav tm="0">
                                          <p:val>
                                            <p:strVal val="#ppt_y"/>
                                          </p:val>
                                        </p:tav>
                                        <p:tav tm="100000">
                                          <p:val>
                                            <p:strVal val="#ppt_y"/>
                                          </p:val>
                                        </p:tav>
                                      </p:tavLst>
                                    </p:anim>
                                    <p:anim calcmode="lin" valueType="num">
                                      <p:cBhvr>
                                        <p:cTn id="8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6"/>
                                        </p:tgtEl>
                                      </p:cBhvr>
                                    </p:animEffect>
                                  </p:childTnLst>
                                </p:cTn>
                              </p:par>
                              <p:par>
                                <p:cTn id="87" presetID="22" presetClass="entr" presetSubtype="8" fill="hold" grpId="0" nodeType="withEffect">
                                  <p:stCondLst>
                                    <p:cond delay="25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childTnLst>
                          </p:cTn>
                        </p:par>
                        <p:par>
                          <p:cTn id="90" fill="hold">
                            <p:stCondLst>
                              <p:cond delay="6650"/>
                            </p:stCondLst>
                            <p:childTnLst>
                              <p:par>
                                <p:cTn id="91" presetID="2" presetClass="entr" presetSubtype="8" decel="50000" fill="hold"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additive="base">
                                        <p:cTn id="93" dur="500" fill="hold"/>
                                        <p:tgtEl>
                                          <p:spTgt spid="64"/>
                                        </p:tgtEl>
                                        <p:attrNameLst>
                                          <p:attrName>ppt_x</p:attrName>
                                        </p:attrNameLst>
                                      </p:cBhvr>
                                      <p:tavLst>
                                        <p:tav tm="0">
                                          <p:val>
                                            <p:strVal val="0-#ppt_w/2"/>
                                          </p:val>
                                        </p:tav>
                                        <p:tav tm="100000">
                                          <p:val>
                                            <p:strVal val="#ppt_x"/>
                                          </p:val>
                                        </p:tav>
                                      </p:tavLst>
                                    </p:anim>
                                    <p:anim calcmode="lin" valueType="num">
                                      <p:cBhvr additive="base">
                                        <p:cTn id="94" dur="500" fill="hold"/>
                                        <p:tgtEl>
                                          <p:spTgt spid="64"/>
                                        </p:tgtEl>
                                        <p:attrNameLst>
                                          <p:attrName>ppt_y</p:attrName>
                                        </p:attrNameLst>
                                      </p:cBhvr>
                                      <p:tavLst>
                                        <p:tav tm="0">
                                          <p:val>
                                            <p:strVal val="#ppt_y"/>
                                          </p:val>
                                        </p:tav>
                                        <p:tav tm="100000">
                                          <p:val>
                                            <p:strVal val="#ppt_y"/>
                                          </p:val>
                                        </p:tav>
                                      </p:tavLst>
                                    </p:anim>
                                  </p:childTnLst>
                                </p:cTn>
                              </p:par>
                              <p:par>
                                <p:cTn id="95" presetID="2" presetClass="entr" presetSubtype="2" decel="5000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1+#ppt_w/2"/>
                                          </p:val>
                                        </p:tav>
                                        <p:tav tm="100000">
                                          <p:val>
                                            <p:strVal val="#ppt_x"/>
                                          </p:val>
                                        </p:tav>
                                      </p:tavLst>
                                    </p:anim>
                                    <p:anim calcmode="lin" valueType="num">
                                      <p:cBhvr additive="base">
                                        <p:cTn id="98" dur="500" fill="hold"/>
                                        <p:tgtEl>
                                          <p:spTgt spid="28"/>
                                        </p:tgtEl>
                                        <p:attrNameLst>
                                          <p:attrName>ppt_y</p:attrName>
                                        </p:attrNameLst>
                                      </p:cBhvr>
                                      <p:tavLst>
                                        <p:tav tm="0">
                                          <p:val>
                                            <p:strVal val="#ppt_y"/>
                                          </p:val>
                                        </p:tav>
                                        <p:tav tm="100000">
                                          <p:val>
                                            <p:strVal val="#ppt_y"/>
                                          </p:val>
                                        </p:tav>
                                      </p:tavLst>
                                    </p:anim>
                                  </p:childTnLst>
                                </p:cTn>
                              </p:par>
                            </p:childTnLst>
                          </p:cTn>
                        </p:par>
                        <p:par>
                          <p:cTn id="99" fill="hold">
                            <p:stCondLst>
                              <p:cond delay="715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30"/>
                                        </p:tgtEl>
                                        <p:attrNameLst>
                                          <p:attrName>ppt_y</p:attrName>
                                        </p:attrNameLst>
                                      </p:cBhvr>
                                      <p:tavLst>
                                        <p:tav tm="0">
                                          <p:val>
                                            <p:strVal val="#ppt_y"/>
                                          </p:val>
                                        </p:tav>
                                        <p:tav tm="100000">
                                          <p:val>
                                            <p:strVal val="#ppt_y"/>
                                          </p:val>
                                        </p:tav>
                                      </p:tavLst>
                                    </p:anim>
                                    <p:anim calcmode="lin" valueType="num">
                                      <p:cBhvr>
                                        <p:cTn id="104"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30"/>
                                        </p:tgtEl>
                                      </p:cBhvr>
                                    </p:animEffect>
                                  </p:childTnLst>
                                </p:cTn>
                              </p:par>
                              <p:par>
                                <p:cTn id="107" presetID="22" presetClass="entr" presetSubtype="8" fill="hold" grpId="0" nodeType="withEffect">
                                  <p:stCondLst>
                                    <p:cond delay="250"/>
                                  </p:stCondLst>
                                  <p:childTnLst>
                                    <p:set>
                                      <p:cBhvr>
                                        <p:cTn id="108" dur="1" fill="hold">
                                          <p:stCondLst>
                                            <p:cond delay="0"/>
                                          </p:stCondLst>
                                        </p:cTn>
                                        <p:tgtEl>
                                          <p:spTgt spid="29"/>
                                        </p:tgtEl>
                                        <p:attrNameLst>
                                          <p:attrName>style.visibility</p:attrName>
                                        </p:attrNameLst>
                                      </p:cBhvr>
                                      <p:to>
                                        <p:strVal val="visible"/>
                                      </p:to>
                                    </p:set>
                                    <p:animEffect transition="in" filter="wipe(left)">
                                      <p:cBhvr>
                                        <p:cTn id="10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0" grpId="0" bldLvl="0" animBg="1"/>
      <p:bldP spid="11" grpId="0" bldLvl="0" animBg="1"/>
      <p:bldP spid="12" grpId="0" bldLvl="0" animBg="1"/>
      <p:bldP spid="14" grpId="0" bldLvl="0" animBg="1"/>
      <p:bldP spid="15" grpId="0" bldLvl="0" animBg="1"/>
      <p:bldP spid="16" grpId="0" bldLvl="0" animBg="1"/>
      <p:bldP spid="17" grpId="0"/>
      <p:bldP spid="18" grpId="0"/>
      <p:bldP spid="19" grpId="0" bldLvl="0" animBg="1"/>
      <p:bldP spid="20" grpId="0"/>
      <p:bldP spid="21" grpId="0"/>
      <p:bldP spid="22" grpId="0" bldLvl="0" animBg="1"/>
      <p:bldP spid="25" grpId="0"/>
      <p:bldP spid="26" grpId="0"/>
      <p:bldP spid="28" grpId="0" bldLvl="0" animBg="1"/>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3074" name="MH_SubTitle_2"/>
          <p:cNvSpPr/>
          <p:nvPr>
            <p:custDataLst>
              <p:tags r:id="rId3"/>
            </p:custDataLst>
          </p:nvPr>
        </p:nvSpPr>
        <p:spPr bwMode="auto">
          <a:xfrm>
            <a:off x="5941707" y="1507740"/>
            <a:ext cx="4250248" cy="562069"/>
          </a:xfrm>
          <a:custGeom>
            <a:avLst/>
            <a:gdLst>
              <a:gd name="T0" fmla="*/ 27367 w 3275513"/>
              <a:gd name="T1" fmla="*/ 0 h 431880"/>
              <a:gd name="T2" fmla="*/ 3058172 w 3275513"/>
              <a:gd name="T3" fmla="*/ 0 h 431880"/>
              <a:gd name="T4" fmla="*/ 3274013 w 3275513"/>
              <a:gd name="T5" fmla="*/ 215820 h 431880"/>
              <a:gd name="T6" fmla="*/ 3058172 w 3275513"/>
              <a:gd name="T7" fmla="*/ 431640 h 431880"/>
              <a:gd name="T8" fmla="*/ 873032 w 3275513"/>
              <a:gd name="T9" fmla="*/ 431640 h 431880"/>
              <a:gd name="T10" fmla="*/ 803886 w 3275513"/>
              <a:gd name="T11" fmla="*/ 355570 h 431880"/>
              <a:gd name="T12" fmla="*/ 69518 w 3275513"/>
              <a:gd name="T13" fmla="*/ 6269 h 431880"/>
              <a:gd name="T14" fmla="*/ 0 w 3275513"/>
              <a:gd name="T15" fmla="*/ 2757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108" tIns="68052" rIns="136108" bIns="68052" anchor="ctr"/>
          <a:lstStyle/>
          <a:p>
            <a:pPr algn="ctr"/>
            <a:r>
              <a:rPr lang="en-US" altLang="zh-CN" sz="2135" b="1" dirty="0">
                <a:solidFill>
                  <a:schemeClr val="tx1"/>
                </a:solidFill>
                <a:cs typeface="+mn-ea"/>
                <a:sym typeface="+mn-lt"/>
              </a:rPr>
              <a:t>            Fill in the description</a:t>
            </a:r>
            <a:endParaRPr lang="zh-CN" altLang="en-US" sz="2135" b="1" dirty="0">
              <a:solidFill>
                <a:schemeClr val="tx1"/>
              </a:solidFill>
              <a:cs typeface="+mn-ea"/>
              <a:sym typeface="+mn-lt"/>
            </a:endParaRPr>
          </a:p>
        </p:txBody>
      </p:sp>
      <p:sp>
        <p:nvSpPr>
          <p:cNvPr id="2" name="MH_Title_1"/>
          <p:cNvSpPr/>
          <p:nvPr>
            <p:custDataLst>
              <p:tags r:id="rId4"/>
            </p:custDataLst>
          </p:nvPr>
        </p:nvSpPr>
        <p:spPr>
          <a:xfrm>
            <a:off x="4914353" y="1636803"/>
            <a:ext cx="2208000" cy="2208000"/>
          </a:xfrm>
          <a:prstGeom prst="donut">
            <a:avLst>
              <a:gd name="adj" fmla="val 6327"/>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108" tIns="68052" rIns="136108" bIns="68052" anchor="ctr"/>
          <a:lstStyle/>
          <a:p>
            <a:pPr algn="ctr"/>
            <a:endParaRPr lang="zh-CN" altLang="en-US" sz="2400" dirty="0">
              <a:solidFill>
                <a:prstClr val="white"/>
              </a:solidFill>
              <a:cs typeface="+mn-ea"/>
              <a:sym typeface="+mn-lt"/>
            </a:endParaRPr>
          </a:p>
        </p:txBody>
      </p:sp>
      <p:sp>
        <p:nvSpPr>
          <p:cNvPr id="10" name="MH_Text_1"/>
          <p:cNvSpPr/>
          <p:nvPr>
            <p:custDataLst>
              <p:tags r:id="rId5"/>
            </p:custDataLst>
          </p:nvPr>
        </p:nvSpPr>
        <p:spPr>
          <a:xfrm>
            <a:off x="7186445" y="2335757"/>
            <a:ext cx="3230111" cy="1037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597" tIns="0" rIns="178597" bIns="0" rtlCol="0" anchor="t">
            <a:noAutofit/>
          </a:bodyPr>
          <a:lstStyle/>
          <a:p>
            <a:pPr>
              <a:lnSpc>
                <a:spcPct val="130000"/>
              </a:lnSpc>
            </a:pPr>
            <a:r>
              <a:rPr lang="en-US" altLang="zh-CN" sz="1735" dirty="0">
                <a:solidFill>
                  <a:schemeClr val="tx1"/>
                </a:solidFill>
                <a:cs typeface="+mn-ea"/>
                <a:sym typeface="+mn-lt"/>
              </a:rPr>
              <a:t>Click here to add content that matches the title.</a:t>
            </a:r>
            <a:endParaRPr lang="zh-CN" altLang="en-US" sz="1735" dirty="0">
              <a:solidFill>
                <a:schemeClr val="tx1"/>
              </a:solidFill>
              <a:cs typeface="+mn-ea"/>
              <a:sym typeface="+mn-lt"/>
            </a:endParaRPr>
          </a:p>
        </p:txBody>
      </p:sp>
      <p:sp>
        <p:nvSpPr>
          <p:cNvPr id="11" name="MH_Text_1"/>
          <p:cNvSpPr/>
          <p:nvPr>
            <p:custDataLst>
              <p:tags r:id="rId6"/>
            </p:custDataLst>
          </p:nvPr>
        </p:nvSpPr>
        <p:spPr>
          <a:xfrm>
            <a:off x="1809833" y="2334070"/>
            <a:ext cx="3311513" cy="956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597" tIns="0" rIns="178597" bIns="0" rtlCol="0" anchor="t">
            <a:noAutofit/>
          </a:bodyPr>
          <a:lstStyle/>
          <a:p>
            <a:pPr>
              <a:lnSpc>
                <a:spcPct val="130000"/>
              </a:lnSpc>
            </a:pPr>
            <a:r>
              <a:rPr lang="en-US" altLang="zh-CN" sz="1735" dirty="0">
                <a:solidFill>
                  <a:schemeClr val="tx1"/>
                </a:solidFill>
                <a:cs typeface="+mn-ea"/>
                <a:sym typeface="+mn-lt"/>
              </a:rPr>
              <a:t>Click here to add content that matches the title.</a:t>
            </a:r>
            <a:endParaRPr lang="zh-CN" altLang="en-US" sz="1735" dirty="0">
              <a:solidFill>
                <a:schemeClr val="tx1"/>
              </a:solidFill>
              <a:cs typeface="+mn-ea"/>
              <a:sym typeface="+mn-lt"/>
            </a:endParaRPr>
          </a:p>
        </p:txBody>
      </p:sp>
      <p:grpSp>
        <p:nvGrpSpPr>
          <p:cNvPr id="76" name="组合 75"/>
          <p:cNvGrpSpPr/>
          <p:nvPr/>
        </p:nvGrpSpPr>
        <p:grpSpPr>
          <a:xfrm>
            <a:off x="6362997" y="4625152"/>
            <a:ext cx="2016000" cy="384000"/>
            <a:chOff x="4772251" y="3663097"/>
            <a:chExt cx="1512000" cy="288000"/>
          </a:xfrm>
        </p:grpSpPr>
        <p:sp>
          <p:nvSpPr>
            <p:cNvPr id="72" name="矩形 71"/>
            <p:cNvSpPr/>
            <p:nvPr/>
          </p:nvSpPr>
          <p:spPr>
            <a:xfrm>
              <a:off x="4772251" y="3663097"/>
              <a:ext cx="1512000" cy="288000"/>
            </a:xfrm>
            <a:prstGeom prst="rect">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b="1" dirty="0">
                <a:solidFill>
                  <a:schemeClr val="accent1"/>
                </a:solidFill>
                <a:cs typeface="+mn-ea"/>
                <a:sym typeface="+mn-lt"/>
              </a:endParaRPr>
            </a:p>
          </p:txBody>
        </p:sp>
        <p:grpSp>
          <p:nvGrpSpPr>
            <p:cNvPr id="5" name="组合 4"/>
            <p:cNvGrpSpPr/>
            <p:nvPr/>
          </p:nvGrpSpPr>
          <p:grpSpPr>
            <a:xfrm>
              <a:off x="4805611" y="3669501"/>
              <a:ext cx="1442639" cy="263596"/>
              <a:chOff x="4805611" y="3259981"/>
              <a:chExt cx="1442639" cy="263596"/>
            </a:xfrm>
          </p:grpSpPr>
          <p:sp>
            <p:nvSpPr>
              <p:cNvPr id="4" name="矩形 3"/>
              <p:cNvSpPr/>
              <p:nvPr/>
            </p:nvSpPr>
            <p:spPr>
              <a:xfrm>
                <a:off x="4808251" y="3271577"/>
                <a:ext cx="1439999" cy="252000"/>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cs typeface="+mn-ea"/>
                  <a:sym typeface="+mn-lt"/>
                </a:endParaRPr>
              </a:p>
            </p:txBody>
          </p:sp>
          <p:sp>
            <p:nvSpPr>
              <p:cNvPr id="3" name="TextBox 2"/>
              <p:cNvSpPr txBox="1"/>
              <p:nvPr/>
            </p:nvSpPr>
            <p:spPr>
              <a:xfrm>
                <a:off x="4805611" y="3259981"/>
                <a:ext cx="1368152" cy="231746"/>
              </a:xfrm>
              <a:prstGeom prst="rect">
                <a:avLst/>
              </a:prstGeom>
              <a:noFill/>
            </p:spPr>
            <p:txBody>
              <a:bodyPr wrap="square" rtlCol="0">
                <a:spAutoFit/>
              </a:bodyPr>
              <a:lstStyle/>
              <a:p>
                <a:pPr algn="ctr">
                  <a:lnSpc>
                    <a:spcPct val="130000"/>
                  </a:lnSpc>
                </a:pPr>
                <a:r>
                  <a:rPr lang="en-US" altLang="zh-CN" sz="1200" b="1" dirty="0">
                    <a:solidFill>
                      <a:schemeClr val="bg1"/>
                    </a:solidFill>
                    <a:cs typeface="+mn-ea"/>
                    <a:sym typeface="+mn-lt"/>
                  </a:rPr>
                  <a:t>Fill in the description</a:t>
                </a:r>
                <a:endParaRPr lang="zh-CN" altLang="en-US" sz="1200" b="1" dirty="0">
                  <a:solidFill>
                    <a:schemeClr val="bg1"/>
                  </a:solidFill>
                  <a:cs typeface="+mn-ea"/>
                  <a:sym typeface="+mn-lt"/>
                </a:endParaRPr>
              </a:p>
            </p:txBody>
          </p:sp>
        </p:grpSp>
      </p:grpSp>
      <p:grpSp>
        <p:nvGrpSpPr>
          <p:cNvPr id="77" name="组合 76"/>
          <p:cNvGrpSpPr/>
          <p:nvPr/>
        </p:nvGrpSpPr>
        <p:grpSpPr>
          <a:xfrm>
            <a:off x="6362997" y="5101353"/>
            <a:ext cx="3168000" cy="413599"/>
            <a:chOff x="4772248" y="3991775"/>
            <a:chExt cx="2376000" cy="310199"/>
          </a:xfrm>
        </p:grpSpPr>
        <p:sp>
          <p:nvSpPr>
            <p:cNvPr id="73" name="矩形 72"/>
            <p:cNvSpPr/>
            <p:nvPr/>
          </p:nvSpPr>
          <p:spPr>
            <a:xfrm>
              <a:off x="4772248" y="4013974"/>
              <a:ext cx="2376000" cy="288000"/>
            </a:xfrm>
            <a:prstGeom prst="rect">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135" b="1" dirty="0">
                <a:solidFill>
                  <a:schemeClr val="accent1"/>
                </a:solidFill>
                <a:cs typeface="+mn-ea"/>
                <a:sym typeface="+mn-lt"/>
              </a:endParaRPr>
            </a:p>
          </p:txBody>
        </p:sp>
        <p:grpSp>
          <p:nvGrpSpPr>
            <p:cNvPr id="7" name="组合 6"/>
            <p:cNvGrpSpPr/>
            <p:nvPr/>
          </p:nvGrpSpPr>
          <p:grpSpPr>
            <a:xfrm>
              <a:off x="4808248" y="3991775"/>
              <a:ext cx="2304000" cy="295465"/>
              <a:chOff x="4808248" y="3582240"/>
              <a:chExt cx="2304000" cy="295465"/>
            </a:xfrm>
          </p:grpSpPr>
          <p:sp>
            <p:nvSpPr>
              <p:cNvPr id="15" name="矩形 14"/>
              <p:cNvSpPr/>
              <p:nvPr/>
            </p:nvSpPr>
            <p:spPr>
              <a:xfrm>
                <a:off x="4808248" y="3622452"/>
                <a:ext cx="2304000" cy="252000"/>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dirty="0">
                  <a:solidFill>
                    <a:schemeClr val="bg1"/>
                  </a:solidFill>
                  <a:cs typeface="+mn-ea"/>
                  <a:sym typeface="+mn-lt"/>
                </a:endParaRPr>
              </a:p>
            </p:txBody>
          </p:sp>
          <p:sp>
            <p:nvSpPr>
              <p:cNvPr id="12" name="TextBox 11"/>
              <p:cNvSpPr txBox="1"/>
              <p:nvPr/>
            </p:nvSpPr>
            <p:spPr>
              <a:xfrm>
                <a:off x="4808250" y="3582240"/>
                <a:ext cx="1985285" cy="295465"/>
              </a:xfrm>
              <a:prstGeom prst="rect">
                <a:avLst/>
              </a:prstGeom>
              <a:noFill/>
            </p:spPr>
            <p:txBody>
              <a:bodyPr wrap="square" rtlCol="0">
                <a:spAutoFit/>
              </a:bodyPr>
              <a:lstStyle/>
              <a:p>
                <a:pPr>
                  <a:lnSpc>
                    <a:spcPct val="130000"/>
                  </a:lnSpc>
                </a:pPr>
                <a:r>
                  <a:rPr lang="en-US" altLang="zh-CN" sz="1600" b="1" dirty="0">
                    <a:solidFill>
                      <a:schemeClr val="bg1"/>
                    </a:solidFill>
                    <a:cs typeface="+mn-ea"/>
                    <a:sym typeface="+mn-lt"/>
                  </a:rPr>
                  <a:t>Fill in the description</a:t>
                </a:r>
                <a:endParaRPr lang="zh-CN" altLang="en-US" sz="1600" b="1" dirty="0">
                  <a:solidFill>
                    <a:schemeClr val="bg1"/>
                  </a:solidFill>
                  <a:cs typeface="+mn-ea"/>
                  <a:sym typeface="+mn-lt"/>
                </a:endParaRPr>
              </a:p>
            </p:txBody>
          </p:sp>
        </p:grpSp>
      </p:grpSp>
      <p:grpSp>
        <p:nvGrpSpPr>
          <p:cNvPr id="78" name="组合 77"/>
          <p:cNvGrpSpPr/>
          <p:nvPr/>
        </p:nvGrpSpPr>
        <p:grpSpPr>
          <a:xfrm>
            <a:off x="6362997" y="5601915"/>
            <a:ext cx="2736000" cy="418786"/>
            <a:chOff x="4772248" y="4323692"/>
            <a:chExt cx="2052000" cy="314090"/>
          </a:xfrm>
        </p:grpSpPr>
        <p:sp>
          <p:nvSpPr>
            <p:cNvPr id="74" name="矩形 73"/>
            <p:cNvSpPr/>
            <p:nvPr/>
          </p:nvSpPr>
          <p:spPr>
            <a:xfrm>
              <a:off x="4772248" y="4349782"/>
              <a:ext cx="2052000" cy="288000"/>
            </a:xfrm>
            <a:prstGeom prst="rect">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135" b="1" dirty="0">
                <a:solidFill>
                  <a:schemeClr val="accent1"/>
                </a:solidFill>
                <a:cs typeface="+mn-ea"/>
                <a:sym typeface="+mn-lt"/>
              </a:endParaRPr>
            </a:p>
          </p:txBody>
        </p:sp>
        <p:grpSp>
          <p:nvGrpSpPr>
            <p:cNvPr id="8" name="组合 7"/>
            <p:cNvGrpSpPr/>
            <p:nvPr/>
          </p:nvGrpSpPr>
          <p:grpSpPr>
            <a:xfrm>
              <a:off x="4805605" y="4323692"/>
              <a:ext cx="1980000" cy="299357"/>
              <a:chOff x="4808248" y="3914151"/>
              <a:chExt cx="1980000" cy="299357"/>
            </a:xfrm>
          </p:grpSpPr>
          <p:sp>
            <p:nvSpPr>
              <p:cNvPr id="14" name="TextBox 13"/>
              <p:cNvSpPr txBox="1"/>
              <p:nvPr/>
            </p:nvSpPr>
            <p:spPr>
              <a:xfrm>
                <a:off x="4808251" y="3918042"/>
                <a:ext cx="1368152" cy="295466"/>
              </a:xfrm>
              <a:prstGeom prst="rect">
                <a:avLst/>
              </a:prstGeom>
              <a:noFill/>
            </p:spPr>
            <p:txBody>
              <a:bodyPr wrap="square" rtlCol="0">
                <a:spAutoFit/>
              </a:bodyPr>
              <a:lstStyle/>
              <a:p>
                <a:pPr>
                  <a:lnSpc>
                    <a:spcPct val="130000"/>
                  </a:lnSpc>
                </a:pPr>
                <a:r>
                  <a:rPr lang="zh-CN" altLang="en-US" sz="1600" b="1" dirty="0">
                    <a:cs typeface="+mn-ea"/>
                    <a:sym typeface="+mn-lt"/>
                  </a:rPr>
                  <a:t>回款数：</a:t>
                </a:r>
                <a:r>
                  <a:rPr lang="en-US" altLang="zh-CN" sz="1600" b="1" dirty="0">
                    <a:cs typeface="+mn-ea"/>
                    <a:sym typeface="+mn-lt"/>
                  </a:rPr>
                  <a:t>640</a:t>
                </a:r>
                <a:r>
                  <a:rPr lang="zh-CN" altLang="en-US" sz="1600" b="1" dirty="0">
                    <a:cs typeface="+mn-ea"/>
                    <a:sym typeface="+mn-lt"/>
                  </a:rPr>
                  <a:t>万</a:t>
                </a:r>
              </a:p>
            </p:txBody>
          </p:sp>
          <p:sp>
            <p:nvSpPr>
              <p:cNvPr id="16" name="矩形 15"/>
              <p:cNvSpPr/>
              <p:nvPr/>
            </p:nvSpPr>
            <p:spPr>
              <a:xfrm>
                <a:off x="4808248" y="3958254"/>
                <a:ext cx="1980000" cy="252000"/>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dirty="0">
                  <a:solidFill>
                    <a:schemeClr val="bg1"/>
                  </a:solidFill>
                  <a:cs typeface="+mn-ea"/>
                  <a:sym typeface="+mn-lt"/>
                </a:endParaRPr>
              </a:p>
            </p:txBody>
          </p:sp>
          <p:sp>
            <p:nvSpPr>
              <p:cNvPr id="17" name="TextBox 16"/>
              <p:cNvSpPr txBox="1"/>
              <p:nvPr/>
            </p:nvSpPr>
            <p:spPr>
              <a:xfrm>
                <a:off x="4808250" y="3914151"/>
                <a:ext cx="1979998" cy="285944"/>
              </a:xfrm>
              <a:prstGeom prst="rect">
                <a:avLst/>
              </a:prstGeom>
              <a:noFill/>
            </p:spPr>
            <p:txBody>
              <a:bodyPr wrap="square" rtlCol="0">
                <a:spAutoFit/>
              </a:bodyPr>
              <a:lstStyle/>
              <a:p>
                <a:pPr>
                  <a:lnSpc>
                    <a:spcPct val="130000"/>
                  </a:lnSpc>
                </a:pPr>
                <a:r>
                  <a:rPr lang="en-US" altLang="zh-CN" sz="1600" b="1" dirty="0">
                    <a:solidFill>
                      <a:schemeClr val="bg1"/>
                    </a:solidFill>
                    <a:cs typeface="+mn-ea"/>
                    <a:sym typeface="+mn-lt"/>
                  </a:rPr>
                  <a:t>Fill in the description</a:t>
                </a:r>
                <a:endParaRPr lang="zh-CN" altLang="en-US" sz="1600" b="1" dirty="0">
                  <a:solidFill>
                    <a:schemeClr val="bg1"/>
                  </a:solidFill>
                  <a:cs typeface="+mn-ea"/>
                  <a:sym typeface="+mn-lt"/>
                </a:endParaRPr>
              </a:p>
            </p:txBody>
          </p:sp>
        </p:grpSp>
      </p:grpSp>
      <p:grpSp>
        <p:nvGrpSpPr>
          <p:cNvPr id="6" name="组合 5"/>
          <p:cNvGrpSpPr/>
          <p:nvPr/>
        </p:nvGrpSpPr>
        <p:grpSpPr>
          <a:xfrm>
            <a:off x="3871832" y="4625152"/>
            <a:ext cx="2016000" cy="384000"/>
            <a:chOff x="2879720" y="3647167"/>
            <a:chExt cx="1512000" cy="288000"/>
          </a:xfrm>
        </p:grpSpPr>
        <p:sp>
          <p:nvSpPr>
            <p:cNvPr id="31" name="矩形 30"/>
            <p:cNvSpPr/>
            <p:nvPr/>
          </p:nvSpPr>
          <p:spPr>
            <a:xfrm>
              <a:off x="2879720" y="3647167"/>
              <a:ext cx="1512000" cy="288000"/>
            </a:xfrm>
            <a:prstGeom prst="rect">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b="1" dirty="0">
                <a:solidFill>
                  <a:schemeClr val="accent1"/>
                </a:solidFill>
                <a:cs typeface="+mn-ea"/>
                <a:sym typeface="+mn-lt"/>
              </a:endParaRPr>
            </a:p>
          </p:txBody>
        </p:sp>
        <p:grpSp>
          <p:nvGrpSpPr>
            <p:cNvPr id="9" name="组合 8"/>
            <p:cNvGrpSpPr/>
            <p:nvPr/>
          </p:nvGrpSpPr>
          <p:grpSpPr>
            <a:xfrm>
              <a:off x="2915720" y="3656752"/>
              <a:ext cx="1440000" cy="260415"/>
              <a:chOff x="2915720" y="3263162"/>
              <a:chExt cx="1440000" cy="260415"/>
            </a:xfrm>
          </p:grpSpPr>
          <p:sp>
            <p:nvSpPr>
              <p:cNvPr id="19" name="矩形 18"/>
              <p:cNvSpPr/>
              <p:nvPr/>
            </p:nvSpPr>
            <p:spPr>
              <a:xfrm>
                <a:off x="2915720" y="3271577"/>
                <a:ext cx="1440000" cy="252000"/>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cs typeface="+mn-ea"/>
                  <a:sym typeface="+mn-lt"/>
                </a:endParaRPr>
              </a:p>
            </p:txBody>
          </p:sp>
          <p:sp>
            <p:nvSpPr>
              <p:cNvPr id="20" name="TextBox 19"/>
              <p:cNvSpPr txBox="1"/>
              <p:nvPr/>
            </p:nvSpPr>
            <p:spPr>
              <a:xfrm>
                <a:off x="2987568" y="3263162"/>
                <a:ext cx="1368152" cy="231746"/>
              </a:xfrm>
              <a:prstGeom prst="rect">
                <a:avLst/>
              </a:prstGeom>
              <a:noFill/>
            </p:spPr>
            <p:txBody>
              <a:bodyPr wrap="square" rtlCol="0">
                <a:spAutoFit/>
              </a:bodyPr>
              <a:lstStyle/>
              <a:p>
                <a:pPr algn="ctr">
                  <a:lnSpc>
                    <a:spcPct val="130000"/>
                  </a:lnSpc>
                </a:pPr>
                <a:r>
                  <a:rPr lang="en-US" altLang="zh-CN" sz="1200" b="1" dirty="0">
                    <a:solidFill>
                      <a:schemeClr val="bg1"/>
                    </a:solidFill>
                    <a:cs typeface="+mn-ea"/>
                    <a:sym typeface="+mn-lt"/>
                  </a:rPr>
                  <a:t>Fill in the description</a:t>
                </a:r>
                <a:endParaRPr lang="zh-CN" altLang="en-US" sz="1200" b="1" dirty="0">
                  <a:solidFill>
                    <a:schemeClr val="bg1"/>
                  </a:solidFill>
                  <a:cs typeface="+mn-ea"/>
                  <a:sym typeface="+mn-lt"/>
                </a:endParaRPr>
              </a:p>
            </p:txBody>
          </p:sp>
        </p:grpSp>
      </p:grpSp>
      <p:grpSp>
        <p:nvGrpSpPr>
          <p:cNvPr id="26" name="组合 25"/>
          <p:cNvGrpSpPr/>
          <p:nvPr/>
        </p:nvGrpSpPr>
        <p:grpSpPr>
          <a:xfrm>
            <a:off x="2719832" y="5101353"/>
            <a:ext cx="3168000" cy="413599"/>
            <a:chOff x="2039874" y="3991775"/>
            <a:chExt cx="2376000" cy="310199"/>
          </a:xfrm>
        </p:grpSpPr>
        <p:sp>
          <p:nvSpPr>
            <p:cNvPr id="34" name="矩形 33"/>
            <p:cNvSpPr/>
            <p:nvPr/>
          </p:nvSpPr>
          <p:spPr>
            <a:xfrm>
              <a:off x="2039874" y="4013974"/>
              <a:ext cx="2376000" cy="288000"/>
            </a:xfrm>
            <a:prstGeom prst="rect">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135" b="1" dirty="0">
                <a:solidFill>
                  <a:schemeClr val="accent1"/>
                </a:solidFill>
                <a:cs typeface="+mn-ea"/>
                <a:sym typeface="+mn-lt"/>
              </a:endParaRPr>
            </a:p>
          </p:txBody>
        </p:sp>
        <p:grpSp>
          <p:nvGrpSpPr>
            <p:cNvPr id="18" name="组合 17"/>
            <p:cNvGrpSpPr/>
            <p:nvPr/>
          </p:nvGrpSpPr>
          <p:grpSpPr>
            <a:xfrm>
              <a:off x="2075874" y="3991775"/>
              <a:ext cx="2304000" cy="295465"/>
              <a:chOff x="2051720" y="3582240"/>
              <a:chExt cx="2304000" cy="295465"/>
            </a:xfrm>
          </p:grpSpPr>
          <p:sp>
            <p:nvSpPr>
              <p:cNvPr id="21" name="矩形 20"/>
              <p:cNvSpPr/>
              <p:nvPr/>
            </p:nvSpPr>
            <p:spPr>
              <a:xfrm>
                <a:off x="2051720" y="3622452"/>
                <a:ext cx="2304000" cy="252000"/>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dirty="0">
                  <a:solidFill>
                    <a:schemeClr val="bg1"/>
                  </a:solidFill>
                  <a:cs typeface="+mn-ea"/>
                  <a:sym typeface="+mn-lt"/>
                </a:endParaRPr>
              </a:p>
            </p:txBody>
          </p:sp>
          <p:sp>
            <p:nvSpPr>
              <p:cNvPr id="22" name="TextBox 20"/>
              <p:cNvSpPr txBox="1"/>
              <p:nvPr/>
            </p:nvSpPr>
            <p:spPr>
              <a:xfrm>
                <a:off x="2370435" y="3582240"/>
                <a:ext cx="1985285" cy="295465"/>
              </a:xfrm>
              <a:prstGeom prst="rect">
                <a:avLst/>
              </a:prstGeom>
              <a:noFill/>
            </p:spPr>
            <p:txBody>
              <a:bodyPr wrap="square" rtlCol="0">
                <a:spAutoFit/>
              </a:bodyPr>
              <a:lstStyle/>
              <a:p>
                <a:pPr algn="r">
                  <a:lnSpc>
                    <a:spcPct val="130000"/>
                  </a:lnSpc>
                </a:pPr>
                <a:r>
                  <a:rPr lang="en-US" altLang="zh-CN" sz="1600" b="1" dirty="0">
                    <a:solidFill>
                      <a:schemeClr val="bg1"/>
                    </a:solidFill>
                    <a:cs typeface="+mn-ea"/>
                    <a:sym typeface="+mn-lt"/>
                  </a:rPr>
                  <a:t>Fill in the description</a:t>
                </a:r>
                <a:endParaRPr lang="zh-CN" altLang="en-US" sz="1600" b="1" dirty="0">
                  <a:solidFill>
                    <a:schemeClr val="bg1"/>
                  </a:solidFill>
                  <a:cs typeface="+mn-ea"/>
                  <a:sym typeface="+mn-lt"/>
                </a:endParaRPr>
              </a:p>
            </p:txBody>
          </p:sp>
        </p:grpSp>
      </p:grpSp>
      <p:grpSp>
        <p:nvGrpSpPr>
          <p:cNvPr id="27" name="组合 26"/>
          <p:cNvGrpSpPr/>
          <p:nvPr/>
        </p:nvGrpSpPr>
        <p:grpSpPr>
          <a:xfrm>
            <a:off x="3151832" y="5574000"/>
            <a:ext cx="2736000" cy="430099"/>
            <a:chOff x="2303720" y="4302791"/>
            <a:chExt cx="2052000" cy="322574"/>
          </a:xfrm>
        </p:grpSpPr>
        <p:sp>
          <p:nvSpPr>
            <p:cNvPr id="41" name="矩形 40"/>
            <p:cNvSpPr/>
            <p:nvPr/>
          </p:nvSpPr>
          <p:spPr>
            <a:xfrm>
              <a:off x="2303720" y="4337365"/>
              <a:ext cx="2052000" cy="288000"/>
            </a:xfrm>
            <a:prstGeom prst="rect">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135" b="1" dirty="0">
                <a:solidFill>
                  <a:schemeClr val="accent1"/>
                </a:solidFill>
                <a:cs typeface="+mn-ea"/>
                <a:sym typeface="+mn-lt"/>
              </a:endParaRPr>
            </a:p>
          </p:txBody>
        </p:sp>
        <p:grpSp>
          <p:nvGrpSpPr>
            <p:cNvPr id="25" name="组合 24"/>
            <p:cNvGrpSpPr/>
            <p:nvPr/>
          </p:nvGrpSpPr>
          <p:grpSpPr>
            <a:xfrm>
              <a:off x="2342363" y="4302791"/>
              <a:ext cx="1980001" cy="320214"/>
              <a:chOff x="2375720" y="3893293"/>
              <a:chExt cx="1980001" cy="320214"/>
            </a:xfrm>
          </p:grpSpPr>
          <p:sp>
            <p:nvSpPr>
              <p:cNvPr id="23" name="TextBox 21"/>
              <p:cNvSpPr txBox="1"/>
              <p:nvPr/>
            </p:nvSpPr>
            <p:spPr>
              <a:xfrm>
                <a:off x="2987568" y="3893293"/>
                <a:ext cx="1368152" cy="295465"/>
              </a:xfrm>
              <a:prstGeom prst="rect">
                <a:avLst/>
              </a:prstGeom>
              <a:noFill/>
            </p:spPr>
            <p:txBody>
              <a:bodyPr wrap="square" rtlCol="0">
                <a:spAutoFit/>
              </a:bodyPr>
              <a:lstStyle/>
              <a:p>
                <a:pPr>
                  <a:lnSpc>
                    <a:spcPct val="130000"/>
                  </a:lnSpc>
                </a:pPr>
                <a:r>
                  <a:rPr lang="zh-CN" altLang="en-US" sz="1600" b="1" dirty="0">
                    <a:cs typeface="+mn-ea"/>
                    <a:sym typeface="+mn-lt"/>
                  </a:rPr>
                  <a:t>回款数：</a:t>
                </a:r>
                <a:r>
                  <a:rPr lang="en-US" altLang="zh-CN" sz="1600" b="1" dirty="0">
                    <a:cs typeface="+mn-ea"/>
                    <a:sym typeface="+mn-lt"/>
                  </a:rPr>
                  <a:t>640</a:t>
                </a:r>
                <a:r>
                  <a:rPr lang="zh-CN" altLang="en-US" sz="1600" b="1" dirty="0">
                    <a:cs typeface="+mn-ea"/>
                    <a:sym typeface="+mn-lt"/>
                  </a:rPr>
                  <a:t>万</a:t>
                </a:r>
              </a:p>
            </p:txBody>
          </p:sp>
          <p:sp>
            <p:nvSpPr>
              <p:cNvPr id="24" name="矩形 23"/>
              <p:cNvSpPr/>
              <p:nvPr/>
            </p:nvSpPr>
            <p:spPr>
              <a:xfrm>
                <a:off x="2375720" y="3940664"/>
                <a:ext cx="1980000" cy="252000"/>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dirty="0">
                  <a:solidFill>
                    <a:schemeClr val="bg1"/>
                  </a:solidFill>
                  <a:cs typeface="+mn-ea"/>
                  <a:sym typeface="+mn-lt"/>
                </a:endParaRPr>
              </a:p>
            </p:txBody>
          </p:sp>
          <p:sp>
            <p:nvSpPr>
              <p:cNvPr id="28" name="TextBox 23"/>
              <p:cNvSpPr txBox="1"/>
              <p:nvPr/>
            </p:nvSpPr>
            <p:spPr>
              <a:xfrm>
                <a:off x="2572382" y="3918042"/>
                <a:ext cx="1783339" cy="295465"/>
              </a:xfrm>
              <a:prstGeom prst="rect">
                <a:avLst/>
              </a:prstGeom>
              <a:noFill/>
            </p:spPr>
            <p:txBody>
              <a:bodyPr wrap="square" rtlCol="0">
                <a:spAutoFit/>
              </a:bodyPr>
              <a:lstStyle/>
              <a:p>
                <a:pPr algn="r">
                  <a:lnSpc>
                    <a:spcPct val="130000"/>
                  </a:lnSpc>
                </a:pPr>
                <a:r>
                  <a:rPr lang="en-US" altLang="zh-CN" sz="1600" b="1" dirty="0">
                    <a:solidFill>
                      <a:schemeClr val="bg1"/>
                    </a:solidFill>
                    <a:cs typeface="+mn-ea"/>
                    <a:sym typeface="+mn-lt"/>
                  </a:rPr>
                  <a:t>Fill in the description</a:t>
                </a:r>
                <a:endParaRPr lang="zh-CN" altLang="en-US" sz="1600" b="1" dirty="0">
                  <a:solidFill>
                    <a:schemeClr val="bg1"/>
                  </a:solidFill>
                  <a:cs typeface="+mn-ea"/>
                  <a:sym typeface="+mn-lt"/>
                </a:endParaRPr>
              </a:p>
            </p:txBody>
          </p:sp>
        </p:grpSp>
      </p:grpSp>
      <p:sp>
        <p:nvSpPr>
          <p:cNvPr id="29" name="MH_Title_1"/>
          <p:cNvSpPr/>
          <p:nvPr>
            <p:custDataLst>
              <p:tags r:id="rId7"/>
            </p:custDataLst>
          </p:nvPr>
        </p:nvSpPr>
        <p:spPr>
          <a:xfrm>
            <a:off x="5442353" y="2164803"/>
            <a:ext cx="1152000" cy="1152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5335" dirty="0">
                <a:cs typeface="+mn-ea"/>
                <a:sym typeface="+mn-lt"/>
              </a:rPr>
              <a:t>vs</a:t>
            </a:r>
          </a:p>
        </p:txBody>
      </p:sp>
      <p:sp>
        <p:nvSpPr>
          <p:cNvPr id="3075" name="MH_SubTitle_1"/>
          <p:cNvSpPr/>
          <p:nvPr>
            <p:custDataLst>
              <p:tags r:id="rId8"/>
            </p:custDataLst>
          </p:nvPr>
        </p:nvSpPr>
        <p:spPr bwMode="auto">
          <a:xfrm>
            <a:off x="1943134" y="3445176"/>
            <a:ext cx="4256428" cy="562069"/>
          </a:xfrm>
          <a:custGeom>
            <a:avLst/>
            <a:gdLst>
              <a:gd name="T0" fmla="*/ 216036 w 3279285"/>
              <a:gd name="T1" fmla="*/ 0 h 431880"/>
              <a:gd name="T2" fmla="*/ 2354086 w 3279285"/>
              <a:gd name="T3" fmla="*/ 0 h 431880"/>
              <a:gd name="T4" fmla="*/ 2423293 w 3279285"/>
              <a:gd name="T5" fmla="*/ 76072 h 431880"/>
              <a:gd name="T6" fmla="*/ 3158326 w 3279285"/>
              <a:gd name="T7" fmla="*/ 425372 h 431880"/>
              <a:gd name="T8" fmla="*/ 3280755 w 3279285"/>
              <a:gd name="T9" fmla="*/ 431549 h 431880"/>
              <a:gd name="T10" fmla="*/ 3279845 w 3279285"/>
              <a:gd name="T11" fmla="*/ 431640 h 431880"/>
              <a:gd name="T12" fmla="*/ 216036 w 3279285"/>
              <a:gd name="T13" fmla="*/ 431640 h 431880"/>
              <a:gd name="T14" fmla="*/ 0 w 3279285"/>
              <a:gd name="T15" fmla="*/ 215820 h 431880"/>
              <a:gd name="T16" fmla="*/ 216036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108" tIns="68052" rIns="136108" bIns="68052" anchor="ctr"/>
          <a:lstStyle/>
          <a:p>
            <a:r>
              <a:rPr lang="en-US" altLang="zh-CN" sz="2135" b="1" dirty="0">
                <a:solidFill>
                  <a:schemeClr val="tx1"/>
                </a:solidFill>
                <a:cs typeface="+mn-ea"/>
                <a:sym typeface="+mn-lt"/>
              </a:rPr>
              <a:t> Fill in the description</a:t>
            </a:r>
            <a:endParaRPr lang="zh-CN" altLang="en-US" sz="2135" b="1" dirty="0">
              <a:solidFill>
                <a:schemeClr val="tx1"/>
              </a:solidFill>
              <a:cs typeface="+mn-ea"/>
              <a:sym typeface="+mn-lt"/>
            </a:endParaRPr>
          </a:p>
        </p:txBody>
      </p:sp>
    </p:spTree>
    <p:custDataLst>
      <p:tags r:id="rId1"/>
    </p:custDataLst>
  </p:cSld>
  <p:clrMapOvr>
    <a:masterClrMapping/>
  </p:clrMapOvr>
  <p:transition advTm="2345">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grpSp>
        <p:nvGrpSpPr>
          <p:cNvPr id="6" name="组合 5"/>
          <p:cNvGrpSpPr/>
          <p:nvPr/>
        </p:nvGrpSpPr>
        <p:grpSpPr>
          <a:xfrm>
            <a:off x="4921783" y="4328935"/>
            <a:ext cx="1029507" cy="1419277"/>
            <a:chOff x="3439461" y="3304273"/>
            <a:chExt cx="772130" cy="1064458"/>
          </a:xfrm>
        </p:grpSpPr>
        <p:sp>
          <p:nvSpPr>
            <p:cNvPr id="876" name="MH_Other_383"/>
            <p:cNvSpPr/>
            <p:nvPr>
              <p:custDataLst>
                <p:tags r:id="rId399"/>
              </p:custDataLst>
            </p:nvPr>
          </p:nvSpPr>
          <p:spPr>
            <a:xfrm rot="1800000">
              <a:off x="3439461" y="3304273"/>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tx1"/>
                </a:solidFill>
                <a:cs typeface="+mn-ea"/>
                <a:sym typeface="+mn-lt"/>
              </a:endParaRPr>
            </a:p>
          </p:txBody>
        </p:sp>
        <p:sp>
          <p:nvSpPr>
            <p:cNvPr id="877" name="MH_Other_384"/>
            <p:cNvSpPr/>
            <p:nvPr>
              <p:custDataLst>
                <p:tags r:id="rId400"/>
              </p:custDataLst>
            </p:nvPr>
          </p:nvSpPr>
          <p:spPr>
            <a:xfrm rot="1800000">
              <a:off x="3667901" y="3364668"/>
              <a:ext cx="543690" cy="158537"/>
            </a:xfrm>
            <a:prstGeom prst="rect">
              <a:avLst/>
            </a:prstGeom>
            <a:solidFill>
              <a:srgbClr val="0C8397"/>
            </a:solidFill>
            <a:ln w="12700" cap="flat" cmpd="sng" algn="ctr">
              <a:noFill/>
              <a:prstDash val="solid"/>
              <a:miter lim="800000"/>
            </a:ln>
            <a:effectLst/>
          </p:spPr>
          <p:txBody>
            <a:bodyPr lIns="91440" tIns="45720" rIns="91440" bIns="45720" anchor="ctr"/>
            <a:lstStyle/>
            <a:p>
              <a:pPr algn="ctr"/>
              <a:endParaRPr lang="zh-CN" altLang="en-US" sz="2400" kern="0" dirty="0">
                <a:solidFill>
                  <a:schemeClr val="tx1"/>
                </a:solidFill>
                <a:cs typeface="+mn-ea"/>
                <a:sym typeface="+mn-lt"/>
              </a:endParaRPr>
            </a:p>
          </p:txBody>
        </p:sp>
        <p:sp>
          <p:nvSpPr>
            <p:cNvPr id="31109" name="MH_Other_387"/>
            <p:cNvSpPr txBox="1">
              <a:spLocks noChangeArrowheads="1"/>
            </p:cNvSpPr>
            <p:nvPr>
              <p:custDataLst>
                <p:tags r:id="rId401"/>
              </p:custDataLst>
            </p:nvPr>
          </p:nvSpPr>
          <p:spPr bwMode="auto">
            <a:xfrm rot="12600000" flipV="1">
              <a:off x="3447630" y="3550383"/>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2"/>
                  </a:solidFill>
                  <a:latin typeface="Impact" panose="020B0806030902050204" pitchFamily="34" charset="0"/>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r>
                <a:rPr lang="en-US" altLang="zh-CN" sz="3600" dirty="0">
                  <a:solidFill>
                    <a:schemeClr val="tx1"/>
                  </a:solidFill>
                  <a:latin typeface="+mn-lt"/>
                  <a:cs typeface="+mn-ea"/>
                  <a:sym typeface="+mn-lt"/>
                </a:rPr>
                <a:t>04</a:t>
              </a:r>
            </a:p>
          </p:txBody>
        </p:sp>
      </p:grpSp>
      <p:grpSp>
        <p:nvGrpSpPr>
          <p:cNvPr id="10" name="组合 9"/>
          <p:cNvGrpSpPr/>
          <p:nvPr/>
        </p:nvGrpSpPr>
        <p:grpSpPr>
          <a:xfrm>
            <a:off x="7046164" y="3261968"/>
            <a:ext cx="1431563" cy="760975"/>
            <a:chOff x="5021793" y="2504043"/>
            <a:chExt cx="1073672" cy="570730"/>
          </a:xfrm>
        </p:grpSpPr>
        <p:sp>
          <p:nvSpPr>
            <p:cNvPr id="864" name="MH_Other_373"/>
            <p:cNvSpPr/>
            <p:nvPr>
              <p:custDataLst>
                <p:tags r:id="rId396"/>
              </p:custDataLst>
            </p:nvPr>
          </p:nvSpPr>
          <p:spPr>
            <a:xfrm rot="16200000">
              <a:off x="5289118" y="2242757"/>
              <a:ext cx="539024" cy="1073671"/>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tx1"/>
                </a:solidFill>
                <a:cs typeface="+mn-ea"/>
                <a:sym typeface="+mn-lt"/>
              </a:endParaRPr>
            </a:p>
          </p:txBody>
        </p:sp>
        <p:sp>
          <p:nvSpPr>
            <p:cNvPr id="865" name="MH_Other_374"/>
            <p:cNvSpPr/>
            <p:nvPr>
              <p:custDataLst>
                <p:tags r:id="rId397"/>
              </p:custDataLst>
            </p:nvPr>
          </p:nvSpPr>
          <p:spPr>
            <a:xfrm rot="16200000">
              <a:off x="4832997" y="2698877"/>
              <a:ext cx="539024" cy="161432"/>
            </a:xfrm>
            <a:prstGeom prst="rect">
              <a:avLst/>
            </a:prstGeom>
            <a:solidFill>
              <a:srgbClr val="0C8397"/>
            </a:solidFill>
            <a:ln w="12700" cap="flat" cmpd="sng" algn="ctr">
              <a:noFill/>
              <a:prstDash val="solid"/>
              <a:miter lim="800000"/>
            </a:ln>
            <a:effectLst/>
          </p:spPr>
          <p:txBody>
            <a:bodyPr lIns="91440" tIns="45720" rIns="91440" bIns="45720" anchor="ctr"/>
            <a:lstStyle/>
            <a:p>
              <a:pPr algn="ctr">
                <a:defRPr/>
              </a:pPr>
              <a:endParaRPr lang="zh-CN" altLang="en-US" sz="2400" kern="0" dirty="0">
                <a:solidFill>
                  <a:schemeClr val="tx1"/>
                </a:solidFill>
                <a:cs typeface="+mn-ea"/>
                <a:sym typeface="+mn-lt"/>
              </a:endParaRPr>
            </a:p>
          </p:txBody>
        </p:sp>
        <p:sp>
          <p:nvSpPr>
            <p:cNvPr id="31099" name="MH_Other_377"/>
            <p:cNvSpPr txBox="1">
              <a:spLocks noChangeArrowheads="1"/>
            </p:cNvSpPr>
            <p:nvPr>
              <p:custDataLst>
                <p:tags r:id="rId398"/>
              </p:custDataLst>
            </p:nvPr>
          </p:nvSpPr>
          <p:spPr bwMode="auto">
            <a:xfrm>
              <a:off x="5289832" y="2504043"/>
              <a:ext cx="581763"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en-US" altLang="zh-CN" sz="3600" dirty="0">
                  <a:solidFill>
                    <a:schemeClr val="tx1"/>
                  </a:solidFill>
                  <a:latin typeface="+mn-lt"/>
                  <a:ea typeface="+mn-ea"/>
                  <a:cs typeface="+mn-ea"/>
                  <a:sym typeface="+mn-lt"/>
                </a:rPr>
                <a:t>02</a:t>
              </a:r>
            </a:p>
          </p:txBody>
        </p:sp>
      </p:grpSp>
      <p:grpSp>
        <p:nvGrpSpPr>
          <p:cNvPr id="11" name="组合 10"/>
          <p:cNvGrpSpPr/>
          <p:nvPr/>
        </p:nvGrpSpPr>
        <p:grpSpPr>
          <a:xfrm>
            <a:off x="6274607" y="4328935"/>
            <a:ext cx="1029503" cy="1419277"/>
            <a:chOff x="4443078" y="3304273"/>
            <a:chExt cx="772127" cy="1064458"/>
          </a:xfrm>
        </p:grpSpPr>
        <p:sp>
          <p:nvSpPr>
            <p:cNvPr id="870" name="MH_Other_378"/>
            <p:cNvSpPr/>
            <p:nvPr>
              <p:custDataLst>
                <p:tags r:id="rId393"/>
              </p:custDataLst>
            </p:nvPr>
          </p:nvSpPr>
          <p:spPr>
            <a:xfrm rot="19800000">
              <a:off x="4671517" y="3304273"/>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tx1"/>
                </a:solidFill>
                <a:cs typeface="+mn-ea"/>
                <a:sym typeface="+mn-lt"/>
              </a:endParaRPr>
            </a:p>
          </p:txBody>
        </p:sp>
        <p:sp>
          <p:nvSpPr>
            <p:cNvPr id="871" name="MH_Other_379"/>
            <p:cNvSpPr/>
            <p:nvPr>
              <p:custDataLst>
                <p:tags r:id="rId394"/>
              </p:custDataLst>
            </p:nvPr>
          </p:nvSpPr>
          <p:spPr>
            <a:xfrm rot="19800000">
              <a:off x="4443078" y="3364668"/>
              <a:ext cx="543688" cy="158537"/>
            </a:xfrm>
            <a:prstGeom prst="rect">
              <a:avLst/>
            </a:prstGeom>
            <a:solidFill>
              <a:srgbClr val="006174"/>
            </a:solidFill>
            <a:ln w="12700" cap="flat" cmpd="sng" algn="ctr">
              <a:noFill/>
              <a:prstDash val="solid"/>
              <a:miter lim="800000"/>
            </a:ln>
            <a:effectLst/>
          </p:spPr>
          <p:txBody>
            <a:bodyPr lIns="91440" tIns="45720" rIns="91440" bIns="45720" anchor="ctr"/>
            <a:lstStyle/>
            <a:p>
              <a:pPr algn="ctr"/>
              <a:endParaRPr lang="zh-CN" altLang="en-US" sz="2400" kern="0" dirty="0">
                <a:solidFill>
                  <a:schemeClr val="tx1"/>
                </a:solidFill>
                <a:cs typeface="+mn-ea"/>
                <a:sym typeface="+mn-lt"/>
              </a:endParaRPr>
            </a:p>
          </p:txBody>
        </p:sp>
        <p:sp>
          <p:nvSpPr>
            <p:cNvPr id="31104" name="MH_Other_382"/>
            <p:cNvSpPr txBox="1">
              <a:spLocks noChangeArrowheads="1"/>
            </p:cNvSpPr>
            <p:nvPr>
              <p:custDataLst>
                <p:tags r:id="rId395"/>
              </p:custDataLst>
            </p:nvPr>
          </p:nvSpPr>
          <p:spPr bwMode="auto">
            <a:xfrm rot="9000000" flipV="1">
              <a:off x="4678232" y="3550383"/>
              <a:ext cx="530261"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r>
                <a:rPr lang="en-US" altLang="zh-CN" sz="3600" dirty="0">
                  <a:solidFill>
                    <a:schemeClr val="tx1"/>
                  </a:solidFill>
                  <a:latin typeface="+mn-lt"/>
                  <a:cs typeface="+mn-ea"/>
                  <a:sym typeface="+mn-lt"/>
                </a:rPr>
                <a:t>03</a:t>
              </a:r>
            </a:p>
          </p:txBody>
        </p:sp>
      </p:grpSp>
      <p:grpSp>
        <p:nvGrpSpPr>
          <p:cNvPr id="2" name="组合 1"/>
          <p:cNvGrpSpPr/>
          <p:nvPr/>
        </p:nvGrpSpPr>
        <p:grpSpPr>
          <a:xfrm>
            <a:off x="3762709" y="3270018"/>
            <a:ext cx="1431563" cy="718700"/>
            <a:chOff x="2559202" y="2510082"/>
            <a:chExt cx="1073672" cy="539025"/>
          </a:xfrm>
        </p:grpSpPr>
        <p:sp>
          <p:nvSpPr>
            <p:cNvPr id="846" name="MH_Other_358"/>
            <p:cNvSpPr/>
            <p:nvPr>
              <p:custDataLst>
                <p:tags r:id="rId390"/>
              </p:custDataLst>
            </p:nvPr>
          </p:nvSpPr>
          <p:spPr>
            <a:xfrm rot="5400000">
              <a:off x="2826526" y="2242759"/>
              <a:ext cx="539024" cy="1073672"/>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tx1"/>
                </a:solidFill>
                <a:cs typeface="+mn-ea"/>
                <a:sym typeface="+mn-lt"/>
              </a:endParaRPr>
            </a:p>
          </p:txBody>
        </p:sp>
        <p:sp>
          <p:nvSpPr>
            <p:cNvPr id="31084" name="MH_Other_362"/>
            <p:cNvSpPr txBox="1">
              <a:spLocks noChangeArrowheads="1"/>
            </p:cNvSpPr>
            <p:nvPr>
              <p:custDataLst>
                <p:tags r:id="rId391"/>
              </p:custDataLst>
            </p:nvPr>
          </p:nvSpPr>
          <p:spPr bwMode="auto">
            <a:xfrm rot="10800000" flipV="1">
              <a:off x="2804396" y="2543001"/>
              <a:ext cx="583285" cy="4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r>
                <a:rPr lang="en-US" altLang="zh-CN" sz="3600" dirty="0">
                  <a:solidFill>
                    <a:schemeClr val="tx1"/>
                  </a:solidFill>
                  <a:latin typeface="+mn-lt"/>
                  <a:cs typeface="+mn-ea"/>
                  <a:sym typeface="+mn-lt"/>
                </a:rPr>
                <a:t>05</a:t>
              </a:r>
            </a:p>
          </p:txBody>
        </p:sp>
        <p:sp>
          <p:nvSpPr>
            <p:cNvPr id="847" name="MH_Other_359"/>
            <p:cNvSpPr/>
            <p:nvPr>
              <p:custDataLst>
                <p:tags r:id="rId392"/>
              </p:custDataLst>
            </p:nvPr>
          </p:nvSpPr>
          <p:spPr>
            <a:xfrm rot="5400000">
              <a:off x="3283407" y="2699639"/>
              <a:ext cx="539024" cy="159909"/>
            </a:xfrm>
            <a:prstGeom prst="rect">
              <a:avLst/>
            </a:prstGeom>
            <a:solidFill>
              <a:srgbClr val="006174"/>
            </a:solidFill>
            <a:ln w="12700" cap="flat" cmpd="sng" algn="ctr">
              <a:noFill/>
              <a:prstDash val="solid"/>
              <a:miter lim="800000"/>
            </a:ln>
            <a:effectLst/>
          </p:spPr>
          <p:txBody>
            <a:bodyPr lIns="91440" tIns="45720" rIns="91440" bIns="45720" anchor="ctr"/>
            <a:lstStyle/>
            <a:p>
              <a:pPr algn="ctr"/>
              <a:endParaRPr lang="zh-CN" altLang="en-US" sz="2400" kern="0" dirty="0">
                <a:solidFill>
                  <a:schemeClr val="tx1"/>
                </a:solidFill>
                <a:cs typeface="+mn-ea"/>
                <a:sym typeface="+mn-lt"/>
              </a:endParaRPr>
            </a:p>
          </p:txBody>
        </p:sp>
      </p:grpSp>
      <p:grpSp>
        <p:nvGrpSpPr>
          <p:cNvPr id="12" name="组合 11"/>
          <p:cNvGrpSpPr/>
          <p:nvPr/>
        </p:nvGrpSpPr>
        <p:grpSpPr>
          <a:xfrm>
            <a:off x="4936388" y="1510555"/>
            <a:ext cx="1029507" cy="1419277"/>
            <a:chOff x="3439461" y="1190457"/>
            <a:chExt cx="772130" cy="1064458"/>
          </a:xfrm>
        </p:grpSpPr>
        <p:sp>
          <p:nvSpPr>
            <p:cNvPr id="852" name="MH_Other_363"/>
            <p:cNvSpPr/>
            <p:nvPr>
              <p:custDataLst>
                <p:tags r:id="rId387"/>
              </p:custDataLst>
            </p:nvPr>
          </p:nvSpPr>
          <p:spPr>
            <a:xfrm rot="9000000">
              <a:off x="3439461" y="1190457"/>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tx1"/>
                </a:solidFill>
                <a:cs typeface="+mn-ea"/>
                <a:sym typeface="+mn-lt"/>
              </a:endParaRPr>
            </a:p>
          </p:txBody>
        </p:sp>
        <p:sp>
          <p:nvSpPr>
            <p:cNvPr id="31089" name="MH_Other_367"/>
            <p:cNvSpPr txBox="1">
              <a:spLocks noChangeArrowheads="1"/>
            </p:cNvSpPr>
            <p:nvPr>
              <p:custDataLst>
                <p:tags r:id="rId388"/>
              </p:custDataLst>
            </p:nvPr>
          </p:nvSpPr>
          <p:spPr bwMode="auto">
            <a:xfrm rot="9000000" flipV="1">
              <a:off x="3447630" y="1436567"/>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en-US" altLang="zh-CN" sz="3600" dirty="0">
                  <a:solidFill>
                    <a:schemeClr val="tx1"/>
                  </a:solidFill>
                  <a:latin typeface="+mn-lt"/>
                  <a:ea typeface="+mn-ea"/>
                  <a:cs typeface="+mn-ea"/>
                  <a:sym typeface="+mn-lt"/>
                </a:rPr>
                <a:t>06</a:t>
              </a:r>
            </a:p>
          </p:txBody>
        </p:sp>
        <p:sp>
          <p:nvSpPr>
            <p:cNvPr id="853" name="MH_Other_364"/>
            <p:cNvSpPr/>
            <p:nvPr>
              <p:custDataLst>
                <p:tags r:id="rId389"/>
              </p:custDataLst>
            </p:nvPr>
          </p:nvSpPr>
          <p:spPr>
            <a:xfrm rot="9000000">
              <a:off x="3667901" y="2034474"/>
              <a:ext cx="543690" cy="158535"/>
            </a:xfrm>
            <a:prstGeom prst="rect">
              <a:avLst/>
            </a:prstGeom>
            <a:solidFill>
              <a:srgbClr val="0C8397"/>
            </a:solidFill>
            <a:ln w="12700" cap="flat" cmpd="sng" algn="ctr">
              <a:noFill/>
              <a:prstDash val="solid"/>
              <a:miter lim="800000"/>
            </a:ln>
            <a:effectLst/>
          </p:spPr>
          <p:txBody>
            <a:bodyPr lIns="91440" tIns="45720" rIns="91440" bIns="45720" anchor="ctr"/>
            <a:lstStyle/>
            <a:p>
              <a:pPr algn="ctr"/>
              <a:endParaRPr lang="zh-CN" altLang="en-US" sz="2400" kern="0" dirty="0">
                <a:solidFill>
                  <a:schemeClr val="tx1"/>
                </a:solidFill>
                <a:cs typeface="+mn-ea"/>
                <a:sym typeface="+mn-lt"/>
              </a:endParaRPr>
            </a:p>
          </p:txBody>
        </p:sp>
      </p:grpSp>
      <p:grpSp>
        <p:nvGrpSpPr>
          <p:cNvPr id="14" name="组合 13"/>
          <p:cNvGrpSpPr/>
          <p:nvPr/>
        </p:nvGrpSpPr>
        <p:grpSpPr>
          <a:xfrm>
            <a:off x="6274607" y="1510555"/>
            <a:ext cx="1029503" cy="1419277"/>
            <a:chOff x="4443078" y="1190457"/>
            <a:chExt cx="772127" cy="1064458"/>
          </a:xfrm>
        </p:grpSpPr>
        <p:sp>
          <p:nvSpPr>
            <p:cNvPr id="858" name="MH_Other_368"/>
            <p:cNvSpPr/>
            <p:nvPr>
              <p:custDataLst>
                <p:tags r:id="rId384"/>
              </p:custDataLst>
            </p:nvPr>
          </p:nvSpPr>
          <p:spPr>
            <a:xfrm rot="12600000">
              <a:off x="4671517" y="1190457"/>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tx1"/>
                </a:solidFill>
                <a:cs typeface="+mn-ea"/>
                <a:sym typeface="+mn-lt"/>
              </a:endParaRPr>
            </a:p>
          </p:txBody>
        </p:sp>
        <p:sp>
          <p:nvSpPr>
            <p:cNvPr id="31094" name="MH_Other_372"/>
            <p:cNvSpPr txBox="1">
              <a:spLocks noChangeArrowheads="1"/>
            </p:cNvSpPr>
            <p:nvPr>
              <p:custDataLst>
                <p:tags r:id="rId385"/>
              </p:custDataLst>
            </p:nvPr>
          </p:nvSpPr>
          <p:spPr bwMode="auto">
            <a:xfrm rot="12600000" flipV="1">
              <a:off x="4702335" y="1436567"/>
              <a:ext cx="48205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en-US" altLang="zh-CN" sz="3600" dirty="0">
                  <a:solidFill>
                    <a:schemeClr val="tx1"/>
                  </a:solidFill>
                  <a:latin typeface="+mn-lt"/>
                  <a:ea typeface="+mn-ea"/>
                  <a:cs typeface="+mn-ea"/>
                  <a:sym typeface="+mn-lt"/>
                </a:rPr>
                <a:t>01</a:t>
              </a:r>
            </a:p>
          </p:txBody>
        </p:sp>
        <p:sp>
          <p:nvSpPr>
            <p:cNvPr id="859" name="MH_Other_369"/>
            <p:cNvSpPr/>
            <p:nvPr>
              <p:custDataLst>
                <p:tags r:id="rId386"/>
              </p:custDataLst>
            </p:nvPr>
          </p:nvSpPr>
          <p:spPr>
            <a:xfrm rot="12600000">
              <a:off x="4443078" y="2034474"/>
              <a:ext cx="543688" cy="158535"/>
            </a:xfrm>
            <a:prstGeom prst="rect">
              <a:avLst/>
            </a:prstGeom>
            <a:solidFill>
              <a:srgbClr val="006174"/>
            </a:solidFill>
            <a:ln w="12700" cap="flat" cmpd="sng" algn="ctr">
              <a:noFill/>
              <a:prstDash val="solid"/>
              <a:miter lim="800000"/>
            </a:ln>
            <a:effectLst/>
          </p:spPr>
          <p:txBody>
            <a:bodyPr lIns="91440" tIns="45720" rIns="91440" bIns="45720" anchor="ctr"/>
            <a:lstStyle/>
            <a:p>
              <a:pPr algn="ctr">
                <a:defRPr/>
              </a:pPr>
              <a:endParaRPr lang="zh-CN" altLang="en-US" sz="2400" kern="0" dirty="0">
                <a:solidFill>
                  <a:schemeClr val="tx1"/>
                </a:solidFill>
                <a:cs typeface="+mn-ea"/>
                <a:sym typeface="+mn-lt"/>
              </a:endParaRPr>
            </a:p>
          </p:txBody>
        </p:sp>
      </p:grpSp>
      <p:grpSp>
        <p:nvGrpSpPr>
          <p:cNvPr id="15" name="组合 14"/>
          <p:cNvGrpSpPr/>
          <p:nvPr/>
        </p:nvGrpSpPr>
        <p:grpSpPr>
          <a:xfrm>
            <a:off x="5084621" y="2686202"/>
            <a:ext cx="2073227" cy="1884316"/>
            <a:chOff x="3550636" y="2072220"/>
            <a:chExt cx="1554920" cy="1413237"/>
          </a:xfrm>
        </p:grpSpPr>
        <p:sp>
          <p:nvSpPr>
            <p:cNvPr id="30723" name="MH_Other_1"/>
            <p:cNvSpPr/>
            <p:nvPr>
              <p:custDataLst>
                <p:tags r:id="rId15"/>
              </p:custDataLst>
            </p:nvPr>
          </p:nvSpPr>
          <p:spPr bwMode="auto">
            <a:xfrm>
              <a:off x="4927373" y="2778838"/>
              <a:ext cx="111175" cy="253658"/>
            </a:xfrm>
            <a:custGeom>
              <a:avLst/>
              <a:gdLst>
                <a:gd name="T0" fmla="*/ 2147483646 w 138"/>
                <a:gd name="T1" fmla="*/ 2147483646 h 317"/>
                <a:gd name="T2" fmla="*/ 2147483646 w 138"/>
                <a:gd name="T3" fmla="*/ 2147483646 h 317"/>
                <a:gd name="T4" fmla="*/ 2147483646 w 138"/>
                <a:gd name="T5" fmla="*/ 2147483646 h 317"/>
                <a:gd name="T6" fmla="*/ 2147483646 w 138"/>
                <a:gd name="T7" fmla="*/ 2147483646 h 317"/>
                <a:gd name="T8" fmla="*/ 2147483646 w 138"/>
                <a:gd name="T9" fmla="*/ 2147483646 h 317"/>
                <a:gd name="T10" fmla="*/ 2147483646 w 138"/>
                <a:gd name="T11" fmla="*/ 2147483646 h 317"/>
                <a:gd name="T12" fmla="*/ 2147483646 w 138"/>
                <a:gd name="T13" fmla="*/ 2147483646 h 317"/>
                <a:gd name="T14" fmla="*/ 2147483646 w 138"/>
                <a:gd name="T15" fmla="*/ 2147483646 h 317"/>
                <a:gd name="T16" fmla="*/ 2147483646 w 138"/>
                <a:gd name="T17" fmla="*/ 0 h 317"/>
                <a:gd name="T18" fmla="*/ 2147483646 w 138"/>
                <a:gd name="T19" fmla="*/ 0 h 317"/>
                <a:gd name="T20" fmla="*/ 2147483646 w 138"/>
                <a:gd name="T21" fmla="*/ 0 h 317"/>
                <a:gd name="T22" fmla="*/ 2147483646 w 138"/>
                <a:gd name="T23" fmla="*/ 0 h 317"/>
                <a:gd name="T24" fmla="*/ 2147483646 w 138"/>
                <a:gd name="T25" fmla="*/ 0 h 317"/>
                <a:gd name="T26" fmla="*/ 2147483646 w 138"/>
                <a:gd name="T27" fmla="*/ 0 h 317"/>
                <a:gd name="T28" fmla="*/ 2147483646 w 138"/>
                <a:gd name="T29" fmla="*/ 0 h 317"/>
                <a:gd name="T30" fmla="*/ 2147483646 w 138"/>
                <a:gd name="T31" fmla="*/ 0 h 317"/>
                <a:gd name="T32" fmla="*/ 2147483646 w 138"/>
                <a:gd name="T33" fmla="*/ 0 h 317"/>
                <a:gd name="T34" fmla="*/ 2147483646 w 138"/>
                <a:gd name="T35" fmla="*/ 0 h 317"/>
                <a:gd name="T36" fmla="*/ 2147483646 w 138"/>
                <a:gd name="T37" fmla="*/ 0 h 317"/>
                <a:gd name="T38" fmla="*/ 2147483646 w 138"/>
                <a:gd name="T39" fmla="*/ 2147483646 h 317"/>
                <a:gd name="T40" fmla="*/ 2147483646 w 138"/>
                <a:gd name="T41" fmla="*/ 2147483646 h 317"/>
                <a:gd name="T42" fmla="*/ 2147483646 w 138"/>
                <a:gd name="T43" fmla="*/ 2147483646 h 317"/>
                <a:gd name="T44" fmla="*/ 2147483646 w 138"/>
                <a:gd name="T45" fmla="*/ 2147483646 h 317"/>
                <a:gd name="T46" fmla="*/ 2147483646 w 138"/>
                <a:gd name="T47" fmla="*/ 2147483646 h 317"/>
                <a:gd name="T48" fmla="*/ 2147483646 w 138"/>
                <a:gd name="T49" fmla="*/ 2147483646 h 317"/>
                <a:gd name="T50" fmla="*/ 2147483646 w 138"/>
                <a:gd name="T51" fmla="*/ 2147483646 h 317"/>
                <a:gd name="T52" fmla="*/ 2147483646 w 138"/>
                <a:gd name="T53" fmla="*/ 2147483646 h 317"/>
                <a:gd name="T54" fmla="*/ 2147483646 w 138"/>
                <a:gd name="T55" fmla="*/ 2147483646 h 317"/>
                <a:gd name="T56" fmla="*/ 2147483646 w 138"/>
                <a:gd name="T57" fmla="*/ 2147483646 h 317"/>
                <a:gd name="T58" fmla="*/ 2147483646 w 138"/>
                <a:gd name="T59" fmla="*/ 2147483646 h 317"/>
                <a:gd name="T60" fmla="*/ 2147483646 w 138"/>
                <a:gd name="T61" fmla="*/ 2147483646 h 317"/>
                <a:gd name="T62" fmla="*/ 0 w 138"/>
                <a:gd name="T63" fmla="*/ 2147483646 h 317"/>
                <a:gd name="T64" fmla="*/ 592366478 w 138"/>
                <a:gd name="T65" fmla="*/ 2147483646 h 317"/>
                <a:gd name="T66" fmla="*/ 2147483646 w 138"/>
                <a:gd name="T67" fmla="*/ 2147483646 h 317"/>
                <a:gd name="T68" fmla="*/ 2147483646 w 138"/>
                <a:gd name="T69" fmla="*/ 2147483646 h 317"/>
                <a:gd name="T70" fmla="*/ 2147483646 w 138"/>
                <a:gd name="T71" fmla="*/ 2147483646 h 317"/>
                <a:gd name="T72" fmla="*/ 2147483646 w 138"/>
                <a:gd name="T73" fmla="*/ 2147483646 h 317"/>
                <a:gd name="T74" fmla="*/ 2147483646 w 138"/>
                <a:gd name="T75" fmla="*/ 2147483646 h 317"/>
                <a:gd name="T76" fmla="*/ 2147483646 w 138"/>
                <a:gd name="T77" fmla="*/ 2147483646 h 317"/>
                <a:gd name="T78" fmla="*/ 2147483646 w 138"/>
                <a:gd name="T79" fmla="*/ 2147483646 h 317"/>
                <a:gd name="T80" fmla="*/ 2147483646 w 138"/>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317">
                  <a:moveTo>
                    <a:pt x="89" y="276"/>
                  </a:moveTo>
                  <a:cubicBezTo>
                    <a:pt x="99" y="261"/>
                    <a:pt x="104" y="244"/>
                    <a:pt x="104" y="226"/>
                  </a:cubicBezTo>
                  <a:cubicBezTo>
                    <a:pt x="103" y="226"/>
                    <a:pt x="103" y="226"/>
                    <a:pt x="103" y="226"/>
                  </a:cubicBezTo>
                  <a:cubicBezTo>
                    <a:pt x="113" y="210"/>
                    <a:pt x="117" y="191"/>
                    <a:pt x="116" y="172"/>
                  </a:cubicBezTo>
                  <a:cubicBezTo>
                    <a:pt x="124" y="156"/>
                    <a:pt x="128" y="138"/>
                    <a:pt x="125" y="119"/>
                  </a:cubicBezTo>
                  <a:cubicBezTo>
                    <a:pt x="132" y="102"/>
                    <a:pt x="134" y="84"/>
                    <a:pt x="130" y="66"/>
                  </a:cubicBezTo>
                  <a:cubicBezTo>
                    <a:pt x="137" y="49"/>
                    <a:pt x="138" y="30"/>
                    <a:pt x="133" y="12"/>
                  </a:cubicBezTo>
                  <a:cubicBezTo>
                    <a:pt x="132" y="12"/>
                    <a:pt x="132" y="12"/>
                    <a:pt x="132" y="12"/>
                  </a:cubicBezTo>
                  <a:cubicBezTo>
                    <a:pt x="134" y="8"/>
                    <a:pt x="134" y="4"/>
                    <a:pt x="135" y="0"/>
                  </a:cubicBezTo>
                  <a:cubicBezTo>
                    <a:pt x="135" y="0"/>
                    <a:pt x="135" y="0"/>
                    <a:pt x="135" y="0"/>
                  </a:cubicBezTo>
                  <a:cubicBezTo>
                    <a:pt x="134" y="0"/>
                    <a:pt x="134" y="0"/>
                    <a:pt x="134" y="0"/>
                  </a:cubicBezTo>
                  <a:cubicBezTo>
                    <a:pt x="111" y="0"/>
                    <a:pt x="111" y="0"/>
                    <a:pt x="111" y="0"/>
                  </a:cubicBezTo>
                  <a:cubicBezTo>
                    <a:pt x="109" y="0"/>
                    <a:pt x="109" y="0"/>
                    <a:pt x="109" y="0"/>
                  </a:cubicBezTo>
                  <a:cubicBezTo>
                    <a:pt x="75" y="0"/>
                    <a:pt x="75" y="0"/>
                    <a:pt x="75" y="0"/>
                  </a:cubicBezTo>
                  <a:cubicBezTo>
                    <a:pt x="74" y="0"/>
                    <a:pt x="74" y="0"/>
                    <a:pt x="74" y="0"/>
                  </a:cubicBezTo>
                  <a:cubicBezTo>
                    <a:pt x="54" y="0"/>
                    <a:pt x="54" y="0"/>
                    <a:pt x="54" y="0"/>
                  </a:cubicBezTo>
                  <a:cubicBezTo>
                    <a:pt x="54" y="0"/>
                    <a:pt x="54" y="0"/>
                    <a:pt x="54" y="0"/>
                  </a:cubicBezTo>
                  <a:cubicBezTo>
                    <a:pt x="53" y="0"/>
                    <a:pt x="53" y="0"/>
                    <a:pt x="53" y="0"/>
                  </a:cubicBezTo>
                  <a:cubicBezTo>
                    <a:pt x="53" y="0"/>
                    <a:pt x="53" y="0"/>
                    <a:pt x="53" y="0"/>
                  </a:cubicBezTo>
                  <a:cubicBezTo>
                    <a:pt x="53" y="2"/>
                    <a:pt x="53" y="4"/>
                    <a:pt x="53" y="7"/>
                  </a:cubicBezTo>
                  <a:cubicBezTo>
                    <a:pt x="53" y="14"/>
                    <a:pt x="54" y="24"/>
                    <a:pt x="56" y="32"/>
                  </a:cubicBezTo>
                  <a:cubicBezTo>
                    <a:pt x="53" y="40"/>
                    <a:pt x="51" y="48"/>
                    <a:pt x="51" y="56"/>
                  </a:cubicBezTo>
                  <a:cubicBezTo>
                    <a:pt x="50" y="64"/>
                    <a:pt x="51" y="73"/>
                    <a:pt x="53" y="82"/>
                  </a:cubicBezTo>
                  <a:cubicBezTo>
                    <a:pt x="49" y="89"/>
                    <a:pt x="47" y="97"/>
                    <a:pt x="46" y="106"/>
                  </a:cubicBezTo>
                  <a:cubicBezTo>
                    <a:pt x="45" y="113"/>
                    <a:pt x="45" y="122"/>
                    <a:pt x="46" y="130"/>
                  </a:cubicBezTo>
                  <a:cubicBezTo>
                    <a:pt x="42" y="137"/>
                    <a:pt x="40" y="145"/>
                    <a:pt x="38" y="153"/>
                  </a:cubicBezTo>
                  <a:cubicBezTo>
                    <a:pt x="37" y="160"/>
                    <a:pt x="36" y="170"/>
                    <a:pt x="37" y="178"/>
                  </a:cubicBezTo>
                  <a:cubicBezTo>
                    <a:pt x="32" y="186"/>
                    <a:pt x="29" y="193"/>
                    <a:pt x="27" y="201"/>
                  </a:cubicBezTo>
                  <a:cubicBezTo>
                    <a:pt x="25" y="209"/>
                    <a:pt x="24" y="218"/>
                    <a:pt x="24" y="226"/>
                  </a:cubicBezTo>
                  <a:cubicBezTo>
                    <a:pt x="19" y="233"/>
                    <a:pt x="16" y="241"/>
                    <a:pt x="13" y="249"/>
                  </a:cubicBezTo>
                  <a:cubicBezTo>
                    <a:pt x="11" y="256"/>
                    <a:pt x="9" y="264"/>
                    <a:pt x="9" y="273"/>
                  </a:cubicBezTo>
                  <a:cubicBezTo>
                    <a:pt x="5" y="278"/>
                    <a:pt x="2" y="282"/>
                    <a:pt x="0" y="288"/>
                  </a:cubicBezTo>
                  <a:cubicBezTo>
                    <a:pt x="1" y="288"/>
                    <a:pt x="1" y="288"/>
                    <a:pt x="1" y="288"/>
                  </a:cubicBezTo>
                  <a:cubicBezTo>
                    <a:pt x="19" y="295"/>
                    <a:pt x="19" y="295"/>
                    <a:pt x="19" y="295"/>
                  </a:cubicBezTo>
                  <a:cubicBezTo>
                    <a:pt x="20" y="296"/>
                    <a:pt x="20" y="296"/>
                    <a:pt x="20" y="296"/>
                  </a:cubicBezTo>
                  <a:cubicBezTo>
                    <a:pt x="52" y="308"/>
                    <a:pt x="52" y="308"/>
                    <a:pt x="52" y="308"/>
                  </a:cubicBezTo>
                  <a:cubicBezTo>
                    <a:pt x="54" y="309"/>
                    <a:pt x="54" y="309"/>
                    <a:pt x="54" y="309"/>
                  </a:cubicBezTo>
                  <a:cubicBezTo>
                    <a:pt x="75" y="317"/>
                    <a:pt x="75" y="317"/>
                    <a:pt x="75" y="317"/>
                  </a:cubicBezTo>
                  <a:cubicBezTo>
                    <a:pt x="76" y="317"/>
                    <a:pt x="76" y="317"/>
                    <a:pt x="76" y="317"/>
                  </a:cubicBezTo>
                  <a:cubicBezTo>
                    <a:pt x="76" y="317"/>
                    <a:pt x="76" y="317"/>
                    <a:pt x="76" y="317"/>
                  </a:cubicBezTo>
                  <a:cubicBezTo>
                    <a:pt x="84" y="305"/>
                    <a:pt x="88" y="291"/>
                    <a:pt x="89" y="27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24" name="MH_Other_2"/>
            <p:cNvSpPr/>
            <p:nvPr>
              <p:custDataLst>
                <p:tags r:id="rId16"/>
              </p:custDataLst>
            </p:nvPr>
          </p:nvSpPr>
          <p:spPr bwMode="auto">
            <a:xfrm>
              <a:off x="4933464" y="2830174"/>
              <a:ext cx="102036" cy="166086"/>
            </a:xfrm>
            <a:custGeom>
              <a:avLst/>
              <a:gdLst>
                <a:gd name="T0" fmla="*/ 2147483646 w 126"/>
                <a:gd name="T1" fmla="*/ 2147483646 h 208"/>
                <a:gd name="T2" fmla="*/ 2147483646 w 126"/>
                <a:gd name="T3" fmla="*/ 2147483646 h 208"/>
                <a:gd name="T4" fmla="*/ 2147483646 w 126"/>
                <a:gd name="T5" fmla="*/ 2147483646 h 208"/>
                <a:gd name="T6" fmla="*/ 2147483646 w 126"/>
                <a:gd name="T7" fmla="*/ 2147483646 h 208"/>
                <a:gd name="T8" fmla="*/ 0 w 126"/>
                <a:gd name="T9" fmla="*/ 2147483646 h 208"/>
                <a:gd name="T10" fmla="*/ 599277274 w 126"/>
                <a:gd name="T11" fmla="*/ 2147483646 h 208"/>
                <a:gd name="T12" fmla="*/ 2147483646 w 126"/>
                <a:gd name="T13" fmla="*/ 2147483646 h 208"/>
                <a:gd name="T14" fmla="*/ 2147483646 w 126"/>
                <a:gd name="T15" fmla="*/ 2147483646 h 208"/>
                <a:gd name="T16" fmla="*/ 2147483646 w 126"/>
                <a:gd name="T17" fmla="*/ 2147483646 h 208"/>
                <a:gd name="T18" fmla="*/ 2147483646 w 126"/>
                <a:gd name="T19" fmla="*/ 2147483646 h 208"/>
                <a:gd name="T20" fmla="*/ 2147483646 w 126"/>
                <a:gd name="T21" fmla="*/ 2147483646 h 208"/>
                <a:gd name="T22" fmla="*/ 2147483646 w 126"/>
                <a:gd name="T23" fmla="*/ 2147483646 h 208"/>
                <a:gd name="T24" fmla="*/ 2147483646 w 126"/>
                <a:gd name="T25" fmla="*/ 2147483646 h 208"/>
                <a:gd name="T26" fmla="*/ 2147483646 w 126"/>
                <a:gd name="T27" fmla="*/ 0 h 208"/>
                <a:gd name="T28" fmla="*/ 2147483646 w 126"/>
                <a:gd name="T29" fmla="*/ 1185529125 h 208"/>
                <a:gd name="T30" fmla="*/ 2147483646 w 126"/>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6" h="208">
                  <a:moveTo>
                    <a:pt x="98" y="78"/>
                  </a:moveTo>
                  <a:cubicBezTo>
                    <a:pt x="77" y="102"/>
                    <a:pt x="67" y="111"/>
                    <a:pt x="67" y="111"/>
                  </a:cubicBezTo>
                  <a:cubicBezTo>
                    <a:pt x="67" y="111"/>
                    <a:pt x="57" y="120"/>
                    <a:pt x="34" y="141"/>
                  </a:cubicBezTo>
                  <a:cubicBezTo>
                    <a:pt x="19" y="154"/>
                    <a:pt x="9" y="168"/>
                    <a:pt x="4" y="184"/>
                  </a:cubicBezTo>
                  <a:cubicBezTo>
                    <a:pt x="2" y="191"/>
                    <a:pt x="0" y="199"/>
                    <a:pt x="0" y="208"/>
                  </a:cubicBezTo>
                  <a:cubicBezTo>
                    <a:pt x="1" y="206"/>
                    <a:pt x="1" y="206"/>
                    <a:pt x="1" y="206"/>
                  </a:cubicBezTo>
                  <a:cubicBezTo>
                    <a:pt x="3" y="180"/>
                    <a:pt x="13" y="161"/>
                    <a:pt x="35" y="142"/>
                  </a:cubicBezTo>
                  <a:cubicBezTo>
                    <a:pt x="58" y="121"/>
                    <a:pt x="67" y="112"/>
                    <a:pt x="68" y="112"/>
                  </a:cubicBezTo>
                  <a:cubicBezTo>
                    <a:pt x="68" y="112"/>
                    <a:pt x="78" y="103"/>
                    <a:pt x="99" y="79"/>
                  </a:cubicBezTo>
                  <a:cubicBezTo>
                    <a:pt x="106" y="72"/>
                    <a:pt x="111" y="64"/>
                    <a:pt x="115" y="56"/>
                  </a:cubicBezTo>
                  <a:cubicBezTo>
                    <a:pt x="115" y="54"/>
                    <a:pt x="115" y="54"/>
                    <a:pt x="115" y="54"/>
                  </a:cubicBezTo>
                  <a:cubicBezTo>
                    <a:pt x="116" y="54"/>
                    <a:pt x="116" y="54"/>
                    <a:pt x="116" y="54"/>
                  </a:cubicBezTo>
                  <a:cubicBezTo>
                    <a:pt x="116" y="54"/>
                    <a:pt x="116" y="54"/>
                    <a:pt x="116" y="54"/>
                  </a:cubicBezTo>
                  <a:cubicBezTo>
                    <a:pt x="123" y="37"/>
                    <a:pt x="125" y="19"/>
                    <a:pt x="121" y="0"/>
                  </a:cubicBezTo>
                  <a:cubicBezTo>
                    <a:pt x="120" y="2"/>
                    <a:pt x="120" y="2"/>
                    <a:pt x="120" y="2"/>
                  </a:cubicBezTo>
                  <a:cubicBezTo>
                    <a:pt x="126" y="30"/>
                    <a:pt x="119" y="56"/>
                    <a:pt x="98"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25" name="MH_Other_3"/>
            <p:cNvSpPr/>
            <p:nvPr>
              <p:custDataLst>
                <p:tags r:id="rId17"/>
              </p:custDataLst>
            </p:nvPr>
          </p:nvSpPr>
          <p:spPr bwMode="auto">
            <a:xfrm>
              <a:off x="4927372" y="2873962"/>
              <a:ext cx="103559" cy="134378"/>
            </a:xfrm>
            <a:custGeom>
              <a:avLst/>
              <a:gdLst>
                <a:gd name="T0" fmla="*/ 0 w 128"/>
                <a:gd name="T1" fmla="*/ 2147483646 h 169"/>
                <a:gd name="T2" fmla="*/ 598877082 w 128"/>
                <a:gd name="T3" fmla="*/ 2147483646 h 169"/>
                <a:gd name="T4" fmla="*/ 2147483646 w 128"/>
                <a:gd name="T5" fmla="*/ 2147483646 h 169"/>
                <a:gd name="T6" fmla="*/ 2147483646 w 128"/>
                <a:gd name="T7" fmla="*/ 2147483646 h 169"/>
                <a:gd name="T8" fmla="*/ 2147483646 w 128"/>
                <a:gd name="T9" fmla="*/ 2147483646 h 169"/>
                <a:gd name="T10" fmla="*/ 2147483646 w 128"/>
                <a:gd name="T11" fmla="*/ 2147483646 h 169"/>
                <a:gd name="T12" fmla="*/ 2147483646 w 128"/>
                <a:gd name="T13" fmla="*/ 2147483646 h 169"/>
                <a:gd name="T14" fmla="*/ 2147483646 w 128"/>
                <a:gd name="T15" fmla="*/ 2147483646 h 169"/>
                <a:gd name="T16" fmla="*/ 2147483646 w 128"/>
                <a:gd name="T17" fmla="*/ 0 h 169"/>
                <a:gd name="T18" fmla="*/ 2147483646 w 128"/>
                <a:gd name="T19" fmla="*/ 1176292025 h 169"/>
                <a:gd name="T20" fmla="*/ 2147483646 w 128"/>
                <a:gd name="T21" fmla="*/ 2147483646 h 169"/>
                <a:gd name="T22" fmla="*/ 2147483646 w 128"/>
                <a:gd name="T23" fmla="*/ 2147483646 h 169"/>
                <a:gd name="T24" fmla="*/ 2147483646 w 128"/>
                <a:gd name="T25" fmla="*/ 2147483646 h 169"/>
                <a:gd name="T26" fmla="*/ 2147483646 w 128"/>
                <a:gd name="T27" fmla="*/ 2147483646 h 169"/>
                <a:gd name="T28" fmla="*/ 2147483646 w 128"/>
                <a:gd name="T29" fmla="*/ 2147483646 h 169"/>
                <a:gd name="T30" fmla="*/ 2147483646 w 128"/>
                <a:gd name="T31" fmla="*/ 2147483646 h 169"/>
                <a:gd name="T32" fmla="*/ 2147483646 w 128"/>
                <a:gd name="T33" fmla="*/ 2147483646 h 169"/>
                <a:gd name="T34" fmla="*/ 0 w 128"/>
                <a:gd name="T35" fmla="*/ 2147483646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169">
                  <a:moveTo>
                    <a:pt x="0" y="169"/>
                  </a:moveTo>
                  <a:cubicBezTo>
                    <a:pt x="1" y="169"/>
                    <a:pt x="1" y="169"/>
                    <a:pt x="1" y="169"/>
                  </a:cubicBezTo>
                  <a:cubicBezTo>
                    <a:pt x="7" y="156"/>
                    <a:pt x="16" y="145"/>
                    <a:pt x="30" y="134"/>
                  </a:cubicBezTo>
                  <a:cubicBezTo>
                    <a:pt x="54" y="115"/>
                    <a:pt x="64" y="107"/>
                    <a:pt x="65" y="107"/>
                  </a:cubicBezTo>
                  <a:cubicBezTo>
                    <a:pt x="65" y="106"/>
                    <a:pt x="75" y="99"/>
                    <a:pt x="98" y="76"/>
                  </a:cubicBezTo>
                  <a:cubicBezTo>
                    <a:pt x="105" y="69"/>
                    <a:pt x="110" y="62"/>
                    <a:pt x="115" y="55"/>
                  </a:cubicBezTo>
                  <a:cubicBezTo>
                    <a:pt x="115" y="54"/>
                    <a:pt x="115" y="54"/>
                    <a:pt x="115" y="54"/>
                  </a:cubicBezTo>
                  <a:cubicBezTo>
                    <a:pt x="115" y="54"/>
                    <a:pt x="115" y="54"/>
                    <a:pt x="115" y="54"/>
                  </a:cubicBezTo>
                  <a:cubicBezTo>
                    <a:pt x="124" y="37"/>
                    <a:pt x="128" y="19"/>
                    <a:pt x="125" y="0"/>
                  </a:cubicBezTo>
                  <a:cubicBezTo>
                    <a:pt x="124" y="2"/>
                    <a:pt x="124" y="2"/>
                    <a:pt x="124" y="2"/>
                  </a:cubicBezTo>
                  <a:cubicBezTo>
                    <a:pt x="127" y="30"/>
                    <a:pt x="118" y="54"/>
                    <a:pt x="97" y="75"/>
                  </a:cubicBezTo>
                  <a:cubicBezTo>
                    <a:pt x="74" y="98"/>
                    <a:pt x="64" y="105"/>
                    <a:pt x="64" y="106"/>
                  </a:cubicBezTo>
                  <a:cubicBezTo>
                    <a:pt x="64" y="106"/>
                    <a:pt x="53" y="114"/>
                    <a:pt x="29" y="133"/>
                  </a:cubicBezTo>
                  <a:cubicBezTo>
                    <a:pt x="22" y="139"/>
                    <a:pt x="15" y="145"/>
                    <a:pt x="10" y="152"/>
                  </a:cubicBezTo>
                  <a:cubicBezTo>
                    <a:pt x="10" y="154"/>
                    <a:pt x="10" y="154"/>
                    <a:pt x="10" y="154"/>
                  </a:cubicBezTo>
                  <a:cubicBezTo>
                    <a:pt x="9" y="154"/>
                    <a:pt x="9" y="154"/>
                    <a:pt x="9" y="154"/>
                  </a:cubicBezTo>
                  <a:cubicBezTo>
                    <a:pt x="9" y="154"/>
                    <a:pt x="9" y="154"/>
                    <a:pt x="9" y="154"/>
                  </a:cubicBezTo>
                  <a:cubicBezTo>
                    <a:pt x="5" y="159"/>
                    <a:pt x="2" y="163"/>
                    <a:pt x="0" y="1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26" name="MH_Other_4"/>
            <p:cNvSpPr/>
            <p:nvPr>
              <p:custDataLst>
                <p:tags r:id="rId18"/>
              </p:custDataLst>
            </p:nvPr>
          </p:nvSpPr>
          <p:spPr bwMode="auto">
            <a:xfrm>
              <a:off x="4933464" y="2994750"/>
              <a:ext cx="1523" cy="1509"/>
            </a:xfrm>
            <a:custGeom>
              <a:avLst/>
              <a:gdLst>
                <a:gd name="T0" fmla="*/ 447676037 w 2"/>
                <a:gd name="T1" fmla="*/ 223838018 h 4"/>
                <a:gd name="T2" fmla="*/ 447676037 w 2"/>
                <a:gd name="T3" fmla="*/ 0 h 4"/>
                <a:gd name="T4" fmla="*/ 0 w 2"/>
                <a:gd name="T5" fmla="*/ 223838018 h 4"/>
                <a:gd name="T6" fmla="*/ 0 w 2"/>
                <a:gd name="T7" fmla="*/ 223838018 h 4"/>
                <a:gd name="T8" fmla="*/ 447676037 w 2"/>
                <a:gd name="T9" fmla="*/ 22383801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2" y="4"/>
                  </a:moveTo>
                  <a:lnTo>
                    <a:pt x="2" y="0"/>
                  </a:lnTo>
                  <a:lnTo>
                    <a:pt x="0" y="4"/>
                  </a:lnTo>
                  <a:lnTo>
                    <a:pt x="2"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27" name="MH_Other_5"/>
            <p:cNvSpPr/>
            <p:nvPr>
              <p:custDataLst>
                <p:tags r:id="rId19"/>
              </p:custDataLst>
            </p:nvPr>
          </p:nvSpPr>
          <p:spPr bwMode="auto">
            <a:xfrm>
              <a:off x="5026362" y="2873962"/>
              <a:ext cx="1523" cy="1509"/>
            </a:xfrm>
            <a:custGeom>
              <a:avLst/>
              <a:gdLst>
                <a:gd name="T0" fmla="*/ 0 w 3"/>
                <a:gd name="T1" fmla="*/ 0 h 5"/>
                <a:gd name="T2" fmla="*/ 0 w 3"/>
                <a:gd name="T3" fmla="*/ 179120564 h 5"/>
                <a:gd name="T4" fmla="*/ 298966937 w 3"/>
                <a:gd name="T5" fmla="*/ 0 h 5"/>
                <a:gd name="T6" fmla="*/ 298966937 w 3"/>
                <a:gd name="T7" fmla="*/ 0 h 5"/>
                <a:gd name="T8" fmla="*/ 0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0"/>
                  </a:moveTo>
                  <a:lnTo>
                    <a:pt x="0" y="5"/>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28" name="MH_Other_6"/>
            <p:cNvSpPr/>
            <p:nvPr>
              <p:custDataLst>
                <p:tags r:id="rId20"/>
              </p:custDataLst>
            </p:nvPr>
          </p:nvSpPr>
          <p:spPr bwMode="auto">
            <a:xfrm>
              <a:off x="4942601" y="2914727"/>
              <a:ext cx="79192" cy="101161"/>
            </a:xfrm>
            <a:custGeom>
              <a:avLst/>
              <a:gdLst>
                <a:gd name="T0" fmla="*/ 2147483646 w 98"/>
                <a:gd name="T1" fmla="*/ 2147483646 h 125"/>
                <a:gd name="T2" fmla="*/ 2147483646 w 98"/>
                <a:gd name="T3" fmla="*/ 2147483646 h 125"/>
                <a:gd name="T4" fmla="*/ 0 w 98"/>
                <a:gd name="T5" fmla="*/ 2147483646 h 125"/>
                <a:gd name="T6" fmla="*/ 597439620 w 98"/>
                <a:gd name="T7" fmla="*/ 2147483646 h 125"/>
                <a:gd name="T8" fmla="*/ 2147483646 w 98"/>
                <a:gd name="T9" fmla="*/ 2147483646 h 125"/>
                <a:gd name="T10" fmla="*/ 2147483646 w 98"/>
                <a:gd name="T11" fmla="*/ 2147483646 h 125"/>
                <a:gd name="T12" fmla="*/ 2147483646 w 98"/>
                <a:gd name="T13" fmla="*/ 2147483646 h 125"/>
                <a:gd name="T14" fmla="*/ 2147483646 w 98"/>
                <a:gd name="T15" fmla="*/ 2147483646 h 125"/>
                <a:gd name="T16" fmla="*/ 2147483646 w 98"/>
                <a:gd name="T17" fmla="*/ 2147483646 h 125"/>
                <a:gd name="T18" fmla="*/ 2147483646 w 98"/>
                <a:gd name="T19" fmla="*/ 0 h 125"/>
                <a:gd name="T20" fmla="*/ 2147483646 w 98"/>
                <a:gd name="T21" fmla="*/ 1219279061 h 125"/>
                <a:gd name="T22" fmla="*/ 2147483646 w 98"/>
                <a:gd name="T23" fmla="*/ 1828919443 h 125"/>
                <a:gd name="T24" fmla="*/ 2147483646 w 98"/>
                <a:gd name="T25" fmla="*/ 2147483646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25">
                  <a:moveTo>
                    <a:pt x="65" y="75"/>
                  </a:moveTo>
                  <a:cubicBezTo>
                    <a:pt x="40" y="96"/>
                    <a:pt x="29" y="103"/>
                    <a:pt x="29" y="103"/>
                  </a:cubicBezTo>
                  <a:cubicBezTo>
                    <a:pt x="0" y="124"/>
                    <a:pt x="0" y="124"/>
                    <a:pt x="0" y="124"/>
                  </a:cubicBezTo>
                  <a:cubicBezTo>
                    <a:pt x="1" y="125"/>
                    <a:pt x="1" y="125"/>
                    <a:pt x="1" y="125"/>
                  </a:cubicBezTo>
                  <a:cubicBezTo>
                    <a:pt x="30" y="104"/>
                    <a:pt x="30" y="104"/>
                    <a:pt x="30" y="104"/>
                  </a:cubicBezTo>
                  <a:cubicBezTo>
                    <a:pt x="30" y="104"/>
                    <a:pt x="41" y="97"/>
                    <a:pt x="65" y="76"/>
                  </a:cubicBezTo>
                  <a:cubicBezTo>
                    <a:pt x="73" y="70"/>
                    <a:pt x="79" y="63"/>
                    <a:pt x="83" y="56"/>
                  </a:cubicBezTo>
                  <a:cubicBezTo>
                    <a:pt x="83" y="55"/>
                    <a:pt x="83" y="55"/>
                    <a:pt x="83" y="55"/>
                  </a:cubicBezTo>
                  <a:cubicBezTo>
                    <a:pt x="84" y="55"/>
                    <a:pt x="84" y="55"/>
                    <a:pt x="84" y="55"/>
                  </a:cubicBezTo>
                  <a:cubicBezTo>
                    <a:pt x="94" y="39"/>
                    <a:pt x="98" y="20"/>
                    <a:pt x="97" y="0"/>
                  </a:cubicBezTo>
                  <a:cubicBezTo>
                    <a:pt x="96" y="2"/>
                    <a:pt x="96" y="2"/>
                    <a:pt x="96" y="2"/>
                  </a:cubicBezTo>
                  <a:cubicBezTo>
                    <a:pt x="96" y="3"/>
                    <a:pt x="96" y="3"/>
                    <a:pt x="96" y="3"/>
                  </a:cubicBezTo>
                  <a:cubicBezTo>
                    <a:pt x="97" y="31"/>
                    <a:pt x="87" y="55"/>
                    <a:pt x="65"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29" name="MH_Other_7"/>
            <p:cNvSpPr/>
            <p:nvPr>
              <p:custDataLst>
                <p:tags r:id="rId21"/>
              </p:custDataLst>
            </p:nvPr>
          </p:nvSpPr>
          <p:spPr bwMode="auto">
            <a:xfrm>
              <a:off x="5020270" y="2917746"/>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0" name="MH_Other_8"/>
            <p:cNvSpPr/>
            <p:nvPr>
              <p:custDataLst>
                <p:tags r:id="rId22"/>
              </p:custDataLst>
            </p:nvPr>
          </p:nvSpPr>
          <p:spPr bwMode="auto">
            <a:xfrm>
              <a:off x="4968491" y="2960022"/>
              <a:ext cx="42642" cy="66435"/>
            </a:xfrm>
            <a:custGeom>
              <a:avLst/>
              <a:gdLst>
                <a:gd name="T0" fmla="*/ 2147483646 w 52"/>
                <a:gd name="T1" fmla="*/ 2147483646 h 83"/>
                <a:gd name="T2" fmla="*/ 0 w 52"/>
                <a:gd name="T3" fmla="*/ 2147483646 h 83"/>
                <a:gd name="T4" fmla="*/ 1229031388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0 h 83"/>
                <a:gd name="T16" fmla="*/ 2147483646 w 52"/>
                <a:gd name="T17" fmla="*/ 0 h 83"/>
                <a:gd name="T18" fmla="*/ 2147483646 w 52"/>
                <a:gd name="T19" fmla="*/ 597749370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15" y="71"/>
                  </a:moveTo>
                  <a:cubicBezTo>
                    <a:pt x="9" y="75"/>
                    <a:pt x="4" y="79"/>
                    <a:pt x="0" y="82"/>
                  </a:cubicBezTo>
                  <a:cubicBezTo>
                    <a:pt x="2" y="83"/>
                    <a:pt x="2" y="83"/>
                    <a:pt x="2" y="83"/>
                  </a:cubicBezTo>
                  <a:cubicBezTo>
                    <a:pt x="6" y="80"/>
                    <a:pt x="10" y="76"/>
                    <a:pt x="15" y="72"/>
                  </a:cubicBezTo>
                  <a:cubicBezTo>
                    <a:pt x="23" y="66"/>
                    <a:pt x="30" y="59"/>
                    <a:pt x="35" y="52"/>
                  </a:cubicBezTo>
                  <a:cubicBezTo>
                    <a:pt x="35" y="50"/>
                    <a:pt x="35" y="50"/>
                    <a:pt x="35" y="50"/>
                  </a:cubicBezTo>
                  <a:cubicBezTo>
                    <a:pt x="37" y="50"/>
                    <a:pt x="37" y="50"/>
                    <a:pt x="37" y="50"/>
                  </a:cubicBezTo>
                  <a:cubicBezTo>
                    <a:pt x="47" y="35"/>
                    <a:pt x="52" y="18"/>
                    <a:pt x="52" y="0"/>
                  </a:cubicBezTo>
                  <a:cubicBezTo>
                    <a:pt x="51" y="0"/>
                    <a:pt x="51" y="0"/>
                    <a:pt x="51" y="0"/>
                  </a:cubicBezTo>
                  <a:cubicBezTo>
                    <a:pt x="50" y="1"/>
                    <a:pt x="50" y="1"/>
                    <a:pt x="50" y="1"/>
                  </a:cubicBezTo>
                  <a:cubicBezTo>
                    <a:pt x="50" y="29"/>
                    <a:pt x="38" y="53"/>
                    <a:pt x="15" y="7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1" name="MH_Other_9"/>
            <p:cNvSpPr/>
            <p:nvPr>
              <p:custDataLst>
                <p:tags r:id="rId23"/>
              </p:custDataLst>
            </p:nvPr>
          </p:nvSpPr>
          <p:spPr bwMode="auto">
            <a:xfrm>
              <a:off x="5009610" y="2960022"/>
              <a:ext cx="0" cy="0"/>
            </a:xfrm>
            <a:custGeom>
              <a:avLst/>
              <a:gdLst>
                <a:gd name="T0" fmla="*/ 0 w 1"/>
                <a:gd name="T1" fmla="*/ 1067 h 1"/>
                <a:gd name="T2" fmla="*/ 1067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2" name="MH_Other_10"/>
            <p:cNvSpPr/>
            <p:nvPr>
              <p:custDataLst>
                <p:tags r:id="rId24"/>
              </p:custDataLst>
            </p:nvPr>
          </p:nvSpPr>
          <p:spPr bwMode="auto">
            <a:xfrm>
              <a:off x="4986766" y="2999280"/>
              <a:ext cx="12183" cy="33217"/>
            </a:xfrm>
            <a:custGeom>
              <a:avLst/>
              <a:gdLst>
                <a:gd name="T0" fmla="*/ 0 w 14"/>
                <a:gd name="T1" fmla="*/ 2147483646 h 41"/>
                <a:gd name="T2" fmla="*/ 689597300 w 14"/>
                <a:gd name="T3" fmla="*/ 2147483646 h 41"/>
                <a:gd name="T4" fmla="*/ 689597300 w 14"/>
                <a:gd name="T5" fmla="*/ 2147483646 h 41"/>
                <a:gd name="T6" fmla="*/ 2147483646 w 14"/>
                <a:gd name="T7" fmla="*/ 0 h 41"/>
                <a:gd name="T8" fmla="*/ 2147483646 w 14"/>
                <a:gd name="T9" fmla="*/ 1220481384 h 41"/>
                <a:gd name="T10" fmla="*/ 0 w 14"/>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1">
                  <a:moveTo>
                    <a:pt x="0" y="41"/>
                  </a:moveTo>
                  <a:cubicBezTo>
                    <a:pt x="1" y="41"/>
                    <a:pt x="1" y="41"/>
                    <a:pt x="1" y="41"/>
                  </a:cubicBezTo>
                  <a:cubicBezTo>
                    <a:pt x="1" y="41"/>
                    <a:pt x="1" y="41"/>
                    <a:pt x="1" y="41"/>
                  </a:cubicBezTo>
                  <a:cubicBezTo>
                    <a:pt x="9" y="29"/>
                    <a:pt x="13" y="15"/>
                    <a:pt x="14" y="0"/>
                  </a:cubicBezTo>
                  <a:cubicBezTo>
                    <a:pt x="12" y="2"/>
                    <a:pt x="12" y="2"/>
                    <a:pt x="12" y="2"/>
                  </a:cubicBezTo>
                  <a:cubicBezTo>
                    <a:pt x="11" y="17"/>
                    <a:pt x="7" y="30"/>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3" name="MH_Other_11"/>
            <p:cNvSpPr/>
            <p:nvPr>
              <p:custDataLst>
                <p:tags r:id="rId25"/>
              </p:custDataLst>
            </p:nvPr>
          </p:nvSpPr>
          <p:spPr bwMode="auto">
            <a:xfrm>
              <a:off x="4997427" y="2999278"/>
              <a:ext cx="1523" cy="1510"/>
            </a:xfrm>
            <a:custGeom>
              <a:avLst/>
              <a:gdLst>
                <a:gd name="T0" fmla="*/ 0 w 4"/>
                <a:gd name="T1" fmla="*/ 0 h 4"/>
                <a:gd name="T2" fmla="*/ 0 w 4"/>
                <a:gd name="T3" fmla="*/ 224119998 h 4"/>
                <a:gd name="T4" fmla="*/ 223838018 w 4"/>
                <a:gd name="T5" fmla="*/ 0 h 4"/>
                <a:gd name="T6" fmla="*/ 0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0"/>
                  </a:moveTo>
                  <a:lnTo>
                    <a:pt x="0" y="4"/>
                  </a:lnTo>
                  <a:lnTo>
                    <a:pt x="4"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4" name="MH_Other_12"/>
            <p:cNvSpPr/>
            <p:nvPr>
              <p:custDataLst>
                <p:tags r:id="rId26"/>
              </p:custDataLst>
            </p:nvPr>
          </p:nvSpPr>
          <p:spPr bwMode="auto">
            <a:xfrm>
              <a:off x="4970015" y="2778838"/>
              <a:ext cx="3046" cy="25668"/>
            </a:xfrm>
            <a:custGeom>
              <a:avLst/>
              <a:gdLst>
                <a:gd name="T0" fmla="*/ 560104925 w 4"/>
                <a:gd name="T1" fmla="*/ 0 h 32"/>
                <a:gd name="T2" fmla="*/ 560104925 w 4"/>
                <a:gd name="T3" fmla="*/ 0 h 32"/>
                <a:gd name="T4" fmla="*/ 0 w 4"/>
                <a:gd name="T5" fmla="*/ 0 h 32"/>
                <a:gd name="T6" fmla="*/ 0 w 4"/>
                <a:gd name="T7" fmla="*/ 0 h 32"/>
                <a:gd name="T8" fmla="*/ 0 w 4"/>
                <a:gd name="T9" fmla="*/ 2147483646 h 32"/>
                <a:gd name="T10" fmla="*/ 1679684538 w 4"/>
                <a:gd name="T11" fmla="*/ 2147483646 h 32"/>
                <a:gd name="T12" fmla="*/ 1679684538 w 4"/>
                <a:gd name="T13" fmla="*/ 2147483646 h 32"/>
                <a:gd name="T14" fmla="*/ 2147483646 w 4"/>
                <a:gd name="T15" fmla="*/ 2147483646 h 32"/>
                <a:gd name="T16" fmla="*/ 560104925 w 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2">
                  <a:moveTo>
                    <a:pt x="1" y="0"/>
                  </a:moveTo>
                  <a:cubicBezTo>
                    <a:pt x="1" y="0"/>
                    <a:pt x="1" y="0"/>
                    <a:pt x="1" y="0"/>
                  </a:cubicBezTo>
                  <a:cubicBezTo>
                    <a:pt x="0" y="0"/>
                    <a:pt x="0" y="0"/>
                    <a:pt x="0" y="0"/>
                  </a:cubicBezTo>
                  <a:cubicBezTo>
                    <a:pt x="0" y="0"/>
                    <a:pt x="0" y="0"/>
                    <a:pt x="0" y="0"/>
                  </a:cubicBezTo>
                  <a:cubicBezTo>
                    <a:pt x="0" y="2"/>
                    <a:pt x="0" y="4"/>
                    <a:pt x="0" y="7"/>
                  </a:cubicBezTo>
                  <a:cubicBezTo>
                    <a:pt x="0" y="15"/>
                    <a:pt x="1" y="24"/>
                    <a:pt x="3" y="32"/>
                  </a:cubicBezTo>
                  <a:cubicBezTo>
                    <a:pt x="3" y="31"/>
                    <a:pt x="3" y="31"/>
                    <a:pt x="3" y="31"/>
                  </a:cubicBezTo>
                  <a:cubicBezTo>
                    <a:pt x="4" y="31"/>
                    <a:pt x="4" y="30"/>
                    <a:pt x="4" y="30"/>
                  </a:cubicBezTo>
                  <a:cubicBezTo>
                    <a:pt x="1" y="20"/>
                    <a:pt x="0" y="1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5" name="MH_Other_13"/>
            <p:cNvSpPr/>
            <p:nvPr>
              <p:custDataLst>
                <p:tags r:id="rId27"/>
              </p:custDataLst>
            </p:nvPr>
          </p:nvSpPr>
          <p:spPr bwMode="auto">
            <a:xfrm>
              <a:off x="4966969" y="2778839"/>
              <a:ext cx="19798" cy="64925"/>
            </a:xfrm>
            <a:custGeom>
              <a:avLst/>
              <a:gdLst>
                <a:gd name="T0" fmla="*/ 2147483646 w 26"/>
                <a:gd name="T1" fmla="*/ 2147483646 h 82"/>
                <a:gd name="T2" fmla="*/ 2147483646 w 26"/>
                <a:gd name="T3" fmla="*/ 0 h 82"/>
                <a:gd name="T4" fmla="*/ 2147483646 w 26"/>
                <a:gd name="T5" fmla="*/ 0 h 82"/>
                <a:gd name="T6" fmla="*/ 2147483646 w 26"/>
                <a:gd name="T7" fmla="*/ 2147483646 h 82"/>
                <a:gd name="T8" fmla="*/ 2147483646 w 26"/>
                <a:gd name="T9" fmla="*/ 2147483646 h 82"/>
                <a:gd name="T10" fmla="*/ 2147483646 w 26"/>
                <a:gd name="T11" fmla="*/ 2147483646 h 82"/>
                <a:gd name="T12" fmla="*/ 2147483646 w 26"/>
                <a:gd name="T13" fmla="*/ 2147483646 h 82"/>
                <a:gd name="T14" fmla="*/ 1050854296 w 26"/>
                <a:gd name="T15" fmla="*/ 2147483646 h 82"/>
                <a:gd name="T16" fmla="*/ 2101708592 w 26"/>
                <a:gd name="T17" fmla="*/ 2147483646 h 82"/>
                <a:gd name="T18" fmla="*/ 2101708592 w 26"/>
                <a:gd name="T19" fmla="*/ 2147483646 h 82"/>
                <a:gd name="T20" fmla="*/ 2101708592 w 26"/>
                <a:gd name="T21" fmla="*/ 2147483646 h 82"/>
                <a:gd name="T22" fmla="*/ 2147483646 w 26"/>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82">
                  <a:moveTo>
                    <a:pt x="21" y="8"/>
                  </a:moveTo>
                  <a:cubicBezTo>
                    <a:pt x="26" y="0"/>
                    <a:pt x="26" y="0"/>
                    <a:pt x="26" y="0"/>
                  </a:cubicBezTo>
                  <a:cubicBezTo>
                    <a:pt x="25" y="0"/>
                    <a:pt x="25" y="0"/>
                    <a:pt x="25" y="0"/>
                  </a:cubicBezTo>
                  <a:cubicBezTo>
                    <a:pt x="20" y="7"/>
                    <a:pt x="20" y="7"/>
                    <a:pt x="20" y="7"/>
                  </a:cubicBezTo>
                  <a:cubicBezTo>
                    <a:pt x="15" y="15"/>
                    <a:pt x="11" y="22"/>
                    <a:pt x="8" y="30"/>
                  </a:cubicBezTo>
                  <a:cubicBezTo>
                    <a:pt x="8" y="31"/>
                    <a:pt x="8" y="31"/>
                    <a:pt x="8" y="31"/>
                  </a:cubicBezTo>
                  <a:cubicBezTo>
                    <a:pt x="7" y="31"/>
                    <a:pt x="7" y="31"/>
                    <a:pt x="7" y="31"/>
                  </a:cubicBezTo>
                  <a:cubicBezTo>
                    <a:pt x="4" y="39"/>
                    <a:pt x="2" y="48"/>
                    <a:pt x="2" y="56"/>
                  </a:cubicBezTo>
                  <a:cubicBezTo>
                    <a:pt x="1" y="64"/>
                    <a:pt x="2" y="73"/>
                    <a:pt x="4" y="82"/>
                  </a:cubicBezTo>
                  <a:cubicBezTo>
                    <a:pt x="4" y="81"/>
                    <a:pt x="4" y="81"/>
                    <a:pt x="4" y="81"/>
                  </a:cubicBezTo>
                  <a:cubicBezTo>
                    <a:pt x="4" y="80"/>
                    <a:pt x="4" y="80"/>
                    <a:pt x="4" y="80"/>
                  </a:cubicBezTo>
                  <a:cubicBezTo>
                    <a:pt x="0" y="54"/>
                    <a:pt x="5" y="32"/>
                    <a:pt x="21"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6" name="MH_Other_14"/>
            <p:cNvSpPr/>
            <p:nvPr>
              <p:custDataLst>
                <p:tags r:id="rId28"/>
              </p:custDataLst>
            </p:nvPr>
          </p:nvSpPr>
          <p:spPr bwMode="auto">
            <a:xfrm>
              <a:off x="4971537" y="2802996"/>
              <a:ext cx="1523" cy="0"/>
            </a:xfrm>
            <a:custGeom>
              <a:avLst/>
              <a:gdLst>
                <a:gd name="T0" fmla="*/ 2147483646 w 1"/>
                <a:gd name="T1" fmla="*/ 0 h 1"/>
                <a:gd name="T2" fmla="*/ 0 w 1"/>
                <a:gd name="T3" fmla="*/ 1067 h 1"/>
                <a:gd name="T4" fmla="*/ 2147483646 w 1"/>
                <a:gd name="T5" fmla="*/ 1067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7" name="MH_Other_15"/>
            <p:cNvSpPr/>
            <p:nvPr>
              <p:custDataLst>
                <p:tags r:id="rId29"/>
              </p:custDataLst>
            </p:nvPr>
          </p:nvSpPr>
          <p:spPr bwMode="auto">
            <a:xfrm>
              <a:off x="4962400" y="2778838"/>
              <a:ext cx="53303" cy="104182"/>
            </a:xfrm>
            <a:custGeom>
              <a:avLst/>
              <a:gdLst>
                <a:gd name="T0" fmla="*/ 2147483646 w 67"/>
                <a:gd name="T1" fmla="*/ 2147483646 h 130"/>
                <a:gd name="T2" fmla="*/ 2147483646 w 67"/>
                <a:gd name="T3" fmla="*/ 2147483646 h 130"/>
                <a:gd name="T4" fmla="*/ 2147483646 w 67"/>
                <a:gd name="T5" fmla="*/ 0 h 130"/>
                <a:gd name="T6" fmla="*/ 2147483646 w 67"/>
                <a:gd name="T7" fmla="*/ 0 h 130"/>
                <a:gd name="T8" fmla="*/ 2147483646 w 67"/>
                <a:gd name="T9" fmla="*/ 2147483646 h 130"/>
                <a:gd name="T10" fmla="*/ 2147483646 w 67"/>
                <a:gd name="T11" fmla="*/ 2147483646 h 130"/>
                <a:gd name="T12" fmla="*/ 2147483646 w 67"/>
                <a:gd name="T13" fmla="*/ 2147483646 h 130"/>
                <a:gd name="T14" fmla="*/ 2147483646 w 67"/>
                <a:gd name="T15" fmla="*/ 2147483646 h 130"/>
                <a:gd name="T16" fmla="*/ 2147483646 w 67"/>
                <a:gd name="T17" fmla="*/ 2147483646 h 130"/>
                <a:gd name="T18" fmla="*/ 1153333630 w 67"/>
                <a:gd name="T19" fmla="*/ 2147483646 h 130"/>
                <a:gd name="T20" fmla="*/ 1153333630 w 67"/>
                <a:gd name="T21" fmla="*/ 2147483646 h 130"/>
                <a:gd name="T22" fmla="*/ 1729656287 w 67"/>
                <a:gd name="T23" fmla="*/ 2147483646 h 130"/>
                <a:gd name="T24" fmla="*/ 2147483646 w 67"/>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130">
                  <a:moveTo>
                    <a:pt x="24" y="59"/>
                  </a:moveTo>
                  <a:cubicBezTo>
                    <a:pt x="43" y="34"/>
                    <a:pt x="51" y="23"/>
                    <a:pt x="51" y="23"/>
                  </a:cubicBezTo>
                  <a:cubicBezTo>
                    <a:pt x="51" y="23"/>
                    <a:pt x="56" y="17"/>
                    <a:pt x="67" y="0"/>
                  </a:cubicBezTo>
                  <a:cubicBezTo>
                    <a:pt x="65" y="0"/>
                    <a:pt x="65" y="0"/>
                    <a:pt x="65" y="0"/>
                  </a:cubicBezTo>
                  <a:cubicBezTo>
                    <a:pt x="55" y="16"/>
                    <a:pt x="50" y="22"/>
                    <a:pt x="50" y="22"/>
                  </a:cubicBezTo>
                  <a:cubicBezTo>
                    <a:pt x="50" y="22"/>
                    <a:pt x="42" y="34"/>
                    <a:pt x="23" y="58"/>
                  </a:cubicBezTo>
                  <a:cubicBezTo>
                    <a:pt x="17" y="65"/>
                    <a:pt x="13" y="72"/>
                    <a:pt x="9" y="80"/>
                  </a:cubicBezTo>
                  <a:cubicBezTo>
                    <a:pt x="10" y="81"/>
                    <a:pt x="10" y="81"/>
                    <a:pt x="10" y="81"/>
                  </a:cubicBezTo>
                  <a:cubicBezTo>
                    <a:pt x="9" y="81"/>
                    <a:pt x="9" y="81"/>
                    <a:pt x="9" y="81"/>
                  </a:cubicBezTo>
                  <a:cubicBezTo>
                    <a:pt x="5" y="89"/>
                    <a:pt x="3" y="97"/>
                    <a:pt x="2" y="106"/>
                  </a:cubicBezTo>
                  <a:cubicBezTo>
                    <a:pt x="1" y="113"/>
                    <a:pt x="1" y="122"/>
                    <a:pt x="2" y="130"/>
                  </a:cubicBezTo>
                  <a:cubicBezTo>
                    <a:pt x="3" y="128"/>
                    <a:pt x="3" y="128"/>
                    <a:pt x="3" y="128"/>
                  </a:cubicBezTo>
                  <a:cubicBezTo>
                    <a:pt x="0" y="102"/>
                    <a:pt x="7" y="81"/>
                    <a:pt x="24"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8" name="MH_Other_16"/>
            <p:cNvSpPr/>
            <p:nvPr>
              <p:custDataLst>
                <p:tags r:id="rId30"/>
              </p:custDataLst>
            </p:nvPr>
          </p:nvSpPr>
          <p:spPr bwMode="auto">
            <a:xfrm>
              <a:off x="4970014" y="2842253"/>
              <a:ext cx="0" cy="1510"/>
            </a:xfrm>
            <a:custGeom>
              <a:avLst/>
              <a:gdLst>
                <a:gd name="T0" fmla="*/ 0 w 1"/>
                <a:gd name="T1" fmla="*/ 0 h 1"/>
                <a:gd name="T2" fmla="*/ 0 w 1"/>
                <a:gd name="T3" fmla="*/ 1792959984 h 1"/>
                <a:gd name="T4" fmla="*/ 1067 w 1"/>
                <a:gd name="T5" fmla="*/ 179295998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39" name="MH_Other_17"/>
            <p:cNvSpPr/>
            <p:nvPr>
              <p:custDataLst>
                <p:tags r:id="rId31"/>
              </p:custDataLst>
            </p:nvPr>
          </p:nvSpPr>
          <p:spPr bwMode="auto">
            <a:xfrm>
              <a:off x="4956307" y="2778839"/>
              <a:ext cx="79192" cy="143438"/>
            </a:xfrm>
            <a:custGeom>
              <a:avLst/>
              <a:gdLst>
                <a:gd name="T0" fmla="*/ 2147483646 w 99"/>
                <a:gd name="T1" fmla="*/ 2147483646 h 179"/>
                <a:gd name="T2" fmla="*/ 2147483646 w 99"/>
                <a:gd name="T3" fmla="*/ 2147483646 h 179"/>
                <a:gd name="T4" fmla="*/ 2147483646 w 99"/>
                <a:gd name="T5" fmla="*/ 2147483646 h 179"/>
                <a:gd name="T6" fmla="*/ 2147483646 w 99"/>
                <a:gd name="T7" fmla="*/ 2147483646 h 179"/>
                <a:gd name="T8" fmla="*/ 2147483646 w 99"/>
                <a:gd name="T9" fmla="*/ 2147483646 h 179"/>
                <a:gd name="T10" fmla="*/ 2147483646 w 99"/>
                <a:gd name="T11" fmla="*/ 2147483646 h 179"/>
                <a:gd name="T12" fmla="*/ 2147483646 w 99"/>
                <a:gd name="T13" fmla="*/ 0 h 179"/>
                <a:gd name="T14" fmla="*/ 2147483646 w 99"/>
                <a:gd name="T15" fmla="*/ 0 h 179"/>
                <a:gd name="T16" fmla="*/ 2147483646 w 99"/>
                <a:gd name="T17" fmla="*/ 0 h 179"/>
                <a:gd name="T18" fmla="*/ 2147483646 w 99"/>
                <a:gd name="T19" fmla="*/ 2147483646 h 179"/>
                <a:gd name="T20" fmla="*/ 2147483646 w 99"/>
                <a:gd name="T21" fmla="*/ 2147483646 h 179"/>
                <a:gd name="T22" fmla="*/ 2147483646 w 99"/>
                <a:gd name="T23" fmla="*/ 2147483646 h 179"/>
                <a:gd name="T24" fmla="*/ 2147483646 w 99"/>
                <a:gd name="T25" fmla="*/ 2147483646 h 179"/>
                <a:gd name="T26" fmla="*/ 2147483646 w 99"/>
                <a:gd name="T27" fmla="*/ 2147483646 h 179"/>
                <a:gd name="T28" fmla="*/ 2147483646 w 99"/>
                <a:gd name="T29" fmla="*/ 2147483646 h 179"/>
                <a:gd name="T30" fmla="*/ 2147483646 w 99"/>
                <a:gd name="T31" fmla="*/ 2147483646 h 179"/>
                <a:gd name="T32" fmla="*/ 1168776254 w 99"/>
                <a:gd name="T33" fmla="*/ 2147483646 h 179"/>
                <a:gd name="T34" fmla="*/ 584040416 w 99"/>
                <a:gd name="T35" fmla="*/ 2147483646 h 179"/>
                <a:gd name="T36" fmla="*/ 584040416 w 99"/>
                <a:gd name="T37" fmla="*/ 2147483646 h 179"/>
                <a:gd name="T38" fmla="*/ 1168776254 w 99"/>
                <a:gd name="T39" fmla="*/ 2147483646 h 179"/>
                <a:gd name="T40" fmla="*/ 2147483646 w 99"/>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179">
                  <a:moveTo>
                    <a:pt x="27" y="107"/>
                  </a:moveTo>
                  <a:cubicBezTo>
                    <a:pt x="47" y="84"/>
                    <a:pt x="56" y="73"/>
                    <a:pt x="56" y="73"/>
                  </a:cubicBezTo>
                  <a:cubicBezTo>
                    <a:pt x="56" y="73"/>
                    <a:pt x="65" y="64"/>
                    <a:pt x="83" y="37"/>
                  </a:cubicBezTo>
                  <a:cubicBezTo>
                    <a:pt x="89" y="30"/>
                    <a:pt x="93" y="21"/>
                    <a:pt x="96" y="13"/>
                  </a:cubicBezTo>
                  <a:cubicBezTo>
                    <a:pt x="96" y="13"/>
                    <a:pt x="96" y="12"/>
                    <a:pt x="96" y="12"/>
                  </a:cubicBezTo>
                  <a:cubicBezTo>
                    <a:pt x="96" y="12"/>
                    <a:pt x="96" y="12"/>
                    <a:pt x="96" y="12"/>
                  </a:cubicBezTo>
                  <a:cubicBezTo>
                    <a:pt x="98" y="8"/>
                    <a:pt x="98" y="4"/>
                    <a:pt x="99" y="0"/>
                  </a:cubicBezTo>
                  <a:cubicBezTo>
                    <a:pt x="99" y="0"/>
                    <a:pt x="99" y="0"/>
                    <a:pt x="99" y="0"/>
                  </a:cubicBezTo>
                  <a:cubicBezTo>
                    <a:pt x="98" y="0"/>
                    <a:pt x="98" y="0"/>
                    <a:pt x="98" y="0"/>
                  </a:cubicBezTo>
                  <a:cubicBezTo>
                    <a:pt x="96" y="13"/>
                    <a:pt x="91" y="25"/>
                    <a:pt x="82" y="37"/>
                  </a:cubicBezTo>
                  <a:cubicBezTo>
                    <a:pt x="64" y="63"/>
                    <a:pt x="55" y="72"/>
                    <a:pt x="55" y="73"/>
                  </a:cubicBezTo>
                  <a:cubicBezTo>
                    <a:pt x="55" y="73"/>
                    <a:pt x="46" y="83"/>
                    <a:pt x="26" y="106"/>
                  </a:cubicBezTo>
                  <a:cubicBezTo>
                    <a:pt x="20" y="114"/>
                    <a:pt x="15" y="121"/>
                    <a:pt x="11" y="128"/>
                  </a:cubicBezTo>
                  <a:cubicBezTo>
                    <a:pt x="11" y="129"/>
                    <a:pt x="11" y="129"/>
                    <a:pt x="11" y="130"/>
                  </a:cubicBezTo>
                  <a:cubicBezTo>
                    <a:pt x="10" y="130"/>
                    <a:pt x="10" y="130"/>
                    <a:pt x="10" y="130"/>
                  </a:cubicBezTo>
                  <a:cubicBezTo>
                    <a:pt x="10" y="130"/>
                    <a:pt x="10" y="130"/>
                    <a:pt x="10" y="130"/>
                  </a:cubicBezTo>
                  <a:cubicBezTo>
                    <a:pt x="6" y="137"/>
                    <a:pt x="4" y="145"/>
                    <a:pt x="2" y="153"/>
                  </a:cubicBezTo>
                  <a:cubicBezTo>
                    <a:pt x="1" y="160"/>
                    <a:pt x="0" y="170"/>
                    <a:pt x="1" y="179"/>
                  </a:cubicBezTo>
                  <a:cubicBezTo>
                    <a:pt x="1" y="177"/>
                    <a:pt x="1" y="177"/>
                    <a:pt x="1" y="177"/>
                  </a:cubicBezTo>
                  <a:cubicBezTo>
                    <a:pt x="2" y="177"/>
                    <a:pt x="2" y="177"/>
                    <a:pt x="2" y="176"/>
                  </a:cubicBezTo>
                  <a:cubicBezTo>
                    <a:pt x="0" y="150"/>
                    <a:pt x="8" y="129"/>
                    <a:pt x="27" y="10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0" name="MH_Other_18"/>
            <p:cNvSpPr/>
            <p:nvPr>
              <p:custDataLst>
                <p:tags r:id="rId32"/>
              </p:custDataLst>
            </p:nvPr>
          </p:nvSpPr>
          <p:spPr bwMode="auto">
            <a:xfrm>
              <a:off x="4963923" y="2881510"/>
              <a:ext cx="1523" cy="1510"/>
            </a:xfrm>
            <a:custGeom>
              <a:avLst/>
              <a:gdLst>
                <a:gd name="T0" fmla="*/ 1790702559 w 1"/>
                <a:gd name="T1" fmla="*/ 1120915208 h 2"/>
                <a:gd name="T2" fmla="*/ 1790702559 w 1"/>
                <a:gd name="T3" fmla="*/ 0 h 2"/>
                <a:gd name="T4" fmla="*/ 0 w 1"/>
                <a:gd name="T5" fmla="*/ 1120915208 h 2"/>
                <a:gd name="T6" fmla="*/ 0 w 1"/>
                <a:gd name="T7" fmla="*/ 1120915208 h 2"/>
                <a:gd name="T8" fmla="*/ 1790702559 w 1"/>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2"/>
                  </a:moveTo>
                  <a:cubicBezTo>
                    <a:pt x="1" y="1"/>
                    <a:pt x="1" y="1"/>
                    <a:pt x="1"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1" name="MH_Other_19"/>
            <p:cNvSpPr/>
            <p:nvPr>
              <p:custDataLst>
                <p:tags r:id="rId33"/>
              </p:custDataLst>
            </p:nvPr>
          </p:nvSpPr>
          <p:spPr bwMode="auto">
            <a:xfrm>
              <a:off x="4947170" y="2787899"/>
              <a:ext cx="92899" cy="172125"/>
            </a:xfrm>
            <a:custGeom>
              <a:avLst/>
              <a:gdLst>
                <a:gd name="T0" fmla="*/ 0 w 116"/>
                <a:gd name="T1" fmla="*/ 2147483646 h 214"/>
                <a:gd name="T2" fmla="*/ 585403241 w 116"/>
                <a:gd name="T3" fmla="*/ 2147483646 h 214"/>
                <a:gd name="T4" fmla="*/ 2147483646 w 116"/>
                <a:gd name="T5" fmla="*/ 2147483646 h 214"/>
                <a:gd name="T6" fmla="*/ 2147483646 w 116"/>
                <a:gd name="T7" fmla="*/ 2147483646 h 214"/>
                <a:gd name="T8" fmla="*/ 2147483646 w 116"/>
                <a:gd name="T9" fmla="*/ 2147483646 h 214"/>
                <a:gd name="T10" fmla="*/ 2147483646 w 116"/>
                <a:gd name="T11" fmla="*/ 0 h 214"/>
                <a:gd name="T12" fmla="*/ 2147483646 w 116"/>
                <a:gd name="T13" fmla="*/ 0 h 214"/>
                <a:gd name="T14" fmla="*/ 2147483646 w 116"/>
                <a:gd name="T15" fmla="*/ 601458573 h 214"/>
                <a:gd name="T16" fmla="*/ 2147483646 w 116"/>
                <a:gd name="T17" fmla="*/ 2147483646 h 214"/>
                <a:gd name="T18" fmla="*/ 2147483646 w 116"/>
                <a:gd name="T19" fmla="*/ 2147483646 h 214"/>
                <a:gd name="T20" fmla="*/ 2147483646 w 116"/>
                <a:gd name="T21" fmla="*/ 2147483646 h 214"/>
                <a:gd name="T22" fmla="*/ 2147483646 w 116"/>
                <a:gd name="T23" fmla="*/ 2147483646 h 214"/>
                <a:gd name="T24" fmla="*/ 2147483646 w 116"/>
                <a:gd name="T25" fmla="*/ 2147483646 h 214"/>
                <a:gd name="T26" fmla="*/ 2147483646 w 116"/>
                <a:gd name="T27" fmla="*/ 2147483646 h 214"/>
                <a:gd name="T28" fmla="*/ 1755511822 w 116"/>
                <a:gd name="T29" fmla="*/ 2147483646 h 214"/>
                <a:gd name="T30" fmla="*/ 0 w 116"/>
                <a:gd name="T31" fmla="*/ 2147483646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14">
                  <a:moveTo>
                    <a:pt x="0" y="214"/>
                  </a:moveTo>
                  <a:cubicBezTo>
                    <a:pt x="1" y="213"/>
                    <a:pt x="1" y="213"/>
                    <a:pt x="1" y="213"/>
                  </a:cubicBezTo>
                  <a:cubicBezTo>
                    <a:pt x="1" y="187"/>
                    <a:pt x="10" y="166"/>
                    <a:pt x="31" y="145"/>
                  </a:cubicBezTo>
                  <a:cubicBezTo>
                    <a:pt x="53" y="123"/>
                    <a:pt x="62" y="113"/>
                    <a:pt x="62" y="113"/>
                  </a:cubicBezTo>
                  <a:cubicBezTo>
                    <a:pt x="62" y="113"/>
                    <a:pt x="72" y="104"/>
                    <a:pt x="91" y="79"/>
                  </a:cubicBezTo>
                  <a:cubicBezTo>
                    <a:pt x="110" y="55"/>
                    <a:pt x="116" y="28"/>
                    <a:pt x="109" y="0"/>
                  </a:cubicBezTo>
                  <a:cubicBezTo>
                    <a:pt x="108" y="0"/>
                    <a:pt x="108" y="0"/>
                    <a:pt x="108" y="0"/>
                  </a:cubicBezTo>
                  <a:cubicBezTo>
                    <a:pt x="108" y="0"/>
                    <a:pt x="108" y="1"/>
                    <a:pt x="108" y="1"/>
                  </a:cubicBezTo>
                  <a:cubicBezTo>
                    <a:pt x="115" y="29"/>
                    <a:pt x="109" y="55"/>
                    <a:pt x="91" y="78"/>
                  </a:cubicBezTo>
                  <a:cubicBezTo>
                    <a:pt x="71" y="103"/>
                    <a:pt x="61" y="112"/>
                    <a:pt x="61" y="112"/>
                  </a:cubicBezTo>
                  <a:cubicBezTo>
                    <a:pt x="61" y="112"/>
                    <a:pt x="52" y="122"/>
                    <a:pt x="30" y="144"/>
                  </a:cubicBezTo>
                  <a:cubicBezTo>
                    <a:pt x="24" y="151"/>
                    <a:pt x="18" y="157"/>
                    <a:pt x="14" y="164"/>
                  </a:cubicBezTo>
                  <a:cubicBezTo>
                    <a:pt x="14" y="165"/>
                    <a:pt x="14" y="165"/>
                    <a:pt x="14" y="165"/>
                  </a:cubicBezTo>
                  <a:cubicBezTo>
                    <a:pt x="13" y="165"/>
                    <a:pt x="13" y="165"/>
                    <a:pt x="13" y="165"/>
                  </a:cubicBezTo>
                  <a:cubicBezTo>
                    <a:pt x="9" y="173"/>
                    <a:pt x="5" y="181"/>
                    <a:pt x="3" y="189"/>
                  </a:cubicBezTo>
                  <a:cubicBezTo>
                    <a:pt x="1" y="197"/>
                    <a:pt x="0" y="206"/>
                    <a:pt x="0" y="2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2" name="MH_Other_20"/>
            <p:cNvSpPr/>
            <p:nvPr>
              <p:custDataLst>
                <p:tags r:id="rId34"/>
              </p:custDataLst>
            </p:nvPr>
          </p:nvSpPr>
          <p:spPr bwMode="auto">
            <a:xfrm>
              <a:off x="5033977" y="2787897"/>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3" name="MH_Other_21"/>
            <p:cNvSpPr/>
            <p:nvPr>
              <p:custDataLst>
                <p:tags r:id="rId35"/>
              </p:custDataLst>
            </p:nvPr>
          </p:nvSpPr>
          <p:spPr bwMode="auto">
            <a:xfrm>
              <a:off x="4956307" y="2919257"/>
              <a:ext cx="1523" cy="1509"/>
            </a:xfrm>
            <a:custGeom>
              <a:avLst/>
              <a:gdLst>
                <a:gd name="T0" fmla="*/ 2147483646 w 1"/>
                <a:gd name="T1" fmla="*/ 0 h 1"/>
                <a:gd name="T2" fmla="*/ 0 w 1"/>
                <a:gd name="T3" fmla="*/ 1790702559 h 1"/>
                <a:gd name="T4" fmla="*/ 2147483646 w 1"/>
                <a:gd name="T5" fmla="*/ 1790702559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4" name="MH_Other_22"/>
            <p:cNvSpPr/>
            <p:nvPr>
              <p:custDataLst>
                <p:tags r:id="rId36"/>
              </p:custDataLst>
            </p:nvPr>
          </p:nvSpPr>
          <p:spPr bwMode="auto">
            <a:xfrm>
              <a:off x="4802491" y="3008338"/>
              <a:ext cx="185799" cy="243089"/>
            </a:xfrm>
            <a:custGeom>
              <a:avLst/>
              <a:gdLst>
                <a:gd name="T0" fmla="*/ 2147483646 w 231"/>
                <a:gd name="T1" fmla="*/ 2147483646 h 303"/>
                <a:gd name="T2" fmla="*/ 2147483646 w 231"/>
                <a:gd name="T3" fmla="*/ 2147483646 h 303"/>
                <a:gd name="T4" fmla="*/ 2147483646 w 231"/>
                <a:gd name="T5" fmla="*/ 2147483646 h 303"/>
                <a:gd name="T6" fmla="*/ 2147483646 w 231"/>
                <a:gd name="T7" fmla="*/ 2147483646 h 303"/>
                <a:gd name="T8" fmla="*/ 2147483646 w 231"/>
                <a:gd name="T9" fmla="*/ 2147483646 h 303"/>
                <a:gd name="T10" fmla="*/ 2147483646 w 231"/>
                <a:gd name="T11" fmla="*/ 2147483646 h 303"/>
                <a:gd name="T12" fmla="*/ 2147483646 w 231"/>
                <a:gd name="T13" fmla="*/ 2147483646 h 303"/>
                <a:gd name="T14" fmla="*/ 2147483646 w 231"/>
                <a:gd name="T15" fmla="*/ 2147483646 h 303"/>
                <a:gd name="T16" fmla="*/ 2147483646 w 231"/>
                <a:gd name="T17" fmla="*/ 2147483646 h 303"/>
                <a:gd name="T18" fmla="*/ 2147483646 w 231"/>
                <a:gd name="T19" fmla="*/ 2147483646 h 303"/>
                <a:gd name="T20" fmla="*/ 2147483646 w 231"/>
                <a:gd name="T21" fmla="*/ 2147483646 h 303"/>
                <a:gd name="T22" fmla="*/ 2147483646 w 231"/>
                <a:gd name="T23" fmla="*/ 2147483646 h 303"/>
                <a:gd name="T24" fmla="*/ 2147483646 w 231"/>
                <a:gd name="T25" fmla="*/ 2147483646 h 303"/>
                <a:gd name="T26" fmla="*/ 2147483646 w 231"/>
                <a:gd name="T27" fmla="*/ 2147483646 h 303"/>
                <a:gd name="T28" fmla="*/ 2147483646 w 231"/>
                <a:gd name="T29" fmla="*/ 2147483646 h 303"/>
                <a:gd name="T30" fmla="*/ 2147483646 w 231"/>
                <a:gd name="T31" fmla="*/ 0 h 303"/>
                <a:gd name="T32" fmla="*/ 2147483646 w 231"/>
                <a:gd name="T33" fmla="*/ 0 h 303"/>
                <a:gd name="T34" fmla="*/ 2147483646 w 231"/>
                <a:gd name="T35" fmla="*/ 0 h 303"/>
                <a:gd name="T36" fmla="*/ 2147483646 w 231"/>
                <a:gd name="T37" fmla="*/ 0 h 303"/>
                <a:gd name="T38" fmla="*/ 2147483646 w 231"/>
                <a:gd name="T39" fmla="*/ 2147483646 h 303"/>
                <a:gd name="T40" fmla="*/ 2147483646 w 231"/>
                <a:gd name="T41" fmla="*/ 2147483646 h 303"/>
                <a:gd name="T42" fmla="*/ 2147483646 w 231"/>
                <a:gd name="T43" fmla="*/ 2147483646 h 303"/>
                <a:gd name="T44" fmla="*/ 2147483646 w 231"/>
                <a:gd name="T45" fmla="*/ 2147483646 h 303"/>
                <a:gd name="T46" fmla="*/ 2147483646 w 231"/>
                <a:gd name="T47" fmla="*/ 2147483646 h 303"/>
                <a:gd name="T48" fmla="*/ 2147483646 w 231"/>
                <a:gd name="T49" fmla="*/ 2147483646 h 303"/>
                <a:gd name="T50" fmla="*/ 2147483646 w 231"/>
                <a:gd name="T51" fmla="*/ 2147483646 h 303"/>
                <a:gd name="T52" fmla="*/ 2147483646 w 231"/>
                <a:gd name="T53" fmla="*/ 2147483646 h 303"/>
                <a:gd name="T54" fmla="*/ 2147483646 w 231"/>
                <a:gd name="T55" fmla="*/ 2147483646 h 303"/>
                <a:gd name="T56" fmla="*/ 2147483646 w 231"/>
                <a:gd name="T57" fmla="*/ 2147483646 h 303"/>
                <a:gd name="T58" fmla="*/ 2147483646 w 231"/>
                <a:gd name="T59" fmla="*/ 2147483646 h 303"/>
                <a:gd name="T60" fmla="*/ 2147483646 w 231"/>
                <a:gd name="T61" fmla="*/ 2147483646 h 303"/>
                <a:gd name="T62" fmla="*/ 0 w 231"/>
                <a:gd name="T63" fmla="*/ 2147483646 h 303"/>
                <a:gd name="T64" fmla="*/ 591882538 w 231"/>
                <a:gd name="T65" fmla="*/ 2147483646 h 303"/>
                <a:gd name="T66" fmla="*/ 2147483646 w 231"/>
                <a:gd name="T67" fmla="*/ 2147483646 h 303"/>
                <a:gd name="T68" fmla="*/ 2147483646 w 231"/>
                <a:gd name="T69" fmla="*/ 2147483646 h 303"/>
                <a:gd name="T70" fmla="*/ 2147483646 w 231"/>
                <a:gd name="T71" fmla="*/ 2147483646 h 303"/>
                <a:gd name="T72" fmla="*/ 2147483646 w 231"/>
                <a:gd name="T73" fmla="*/ 2147483646 h 303"/>
                <a:gd name="T74" fmla="*/ 2147483646 w 231"/>
                <a:gd name="T75" fmla="*/ 2147483646 h 303"/>
                <a:gd name="T76" fmla="*/ 2147483646 w 231"/>
                <a:gd name="T77" fmla="*/ 2147483646 h 303"/>
                <a:gd name="T78" fmla="*/ 2147483646 w 231"/>
                <a:gd name="T79" fmla="*/ 2147483646 h 303"/>
                <a:gd name="T80" fmla="*/ 2147483646 w 231"/>
                <a:gd name="T81" fmla="*/ 2147483646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3">
                  <a:moveTo>
                    <a:pt x="88" y="270"/>
                  </a:moveTo>
                  <a:cubicBezTo>
                    <a:pt x="102" y="260"/>
                    <a:pt x="113" y="246"/>
                    <a:pt x="120" y="228"/>
                  </a:cubicBezTo>
                  <a:cubicBezTo>
                    <a:pt x="119" y="228"/>
                    <a:pt x="119" y="228"/>
                    <a:pt x="119" y="228"/>
                  </a:cubicBezTo>
                  <a:cubicBezTo>
                    <a:pt x="134" y="217"/>
                    <a:pt x="145" y="201"/>
                    <a:pt x="151" y="182"/>
                  </a:cubicBezTo>
                  <a:cubicBezTo>
                    <a:pt x="165" y="170"/>
                    <a:pt x="174" y="155"/>
                    <a:pt x="179" y="136"/>
                  </a:cubicBezTo>
                  <a:cubicBezTo>
                    <a:pt x="191" y="124"/>
                    <a:pt x="199" y="107"/>
                    <a:pt x="203" y="89"/>
                  </a:cubicBezTo>
                  <a:cubicBezTo>
                    <a:pt x="215" y="75"/>
                    <a:pt x="223" y="59"/>
                    <a:pt x="225" y="39"/>
                  </a:cubicBezTo>
                  <a:cubicBezTo>
                    <a:pt x="224" y="39"/>
                    <a:pt x="224" y="39"/>
                    <a:pt x="224" y="39"/>
                  </a:cubicBezTo>
                  <a:cubicBezTo>
                    <a:pt x="227" y="36"/>
                    <a:pt x="229" y="33"/>
                    <a:pt x="231" y="29"/>
                  </a:cubicBezTo>
                  <a:cubicBezTo>
                    <a:pt x="231" y="29"/>
                    <a:pt x="231" y="29"/>
                    <a:pt x="231" y="29"/>
                  </a:cubicBezTo>
                  <a:cubicBezTo>
                    <a:pt x="230" y="29"/>
                    <a:pt x="230" y="29"/>
                    <a:pt x="230" y="29"/>
                  </a:cubicBezTo>
                  <a:cubicBezTo>
                    <a:pt x="209" y="21"/>
                    <a:pt x="209" y="21"/>
                    <a:pt x="209" y="21"/>
                  </a:cubicBezTo>
                  <a:cubicBezTo>
                    <a:pt x="207" y="20"/>
                    <a:pt x="207" y="20"/>
                    <a:pt x="207" y="20"/>
                  </a:cubicBezTo>
                  <a:cubicBezTo>
                    <a:pt x="175" y="8"/>
                    <a:pt x="175" y="8"/>
                    <a:pt x="175" y="8"/>
                  </a:cubicBezTo>
                  <a:cubicBezTo>
                    <a:pt x="174" y="7"/>
                    <a:pt x="174" y="7"/>
                    <a:pt x="174" y="7"/>
                  </a:cubicBezTo>
                  <a:cubicBezTo>
                    <a:pt x="156" y="0"/>
                    <a:pt x="156" y="0"/>
                    <a:pt x="156" y="0"/>
                  </a:cubicBezTo>
                  <a:cubicBezTo>
                    <a:pt x="155" y="0"/>
                    <a:pt x="155" y="0"/>
                    <a:pt x="155" y="0"/>
                  </a:cubicBezTo>
                  <a:cubicBezTo>
                    <a:pt x="155" y="0"/>
                    <a:pt x="155" y="0"/>
                    <a:pt x="155" y="0"/>
                  </a:cubicBezTo>
                  <a:cubicBezTo>
                    <a:pt x="154" y="0"/>
                    <a:pt x="154" y="0"/>
                    <a:pt x="154" y="0"/>
                  </a:cubicBezTo>
                  <a:cubicBezTo>
                    <a:pt x="154" y="1"/>
                    <a:pt x="153" y="3"/>
                    <a:pt x="152" y="5"/>
                  </a:cubicBezTo>
                  <a:cubicBezTo>
                    <a:pt x="149" y="13"/>
                    <a:pt x="147" y="22"/>
                    <a:pt x="146" y="30"/>
                  </a:cubicBezTo>
                  <a:cubicBezTo>
                    <a:pt x="140" y="37"/>
                    <a:pt x="136" y="43"/>
                    <a:pt x="132" y="51"/>
                  </a:cubicBezTo>
                  <a:cubicBezTo>
                    <a:pt x="129" y="58"/>
                    <a:pt x="126" y="67"/>
                    <a:pt x="125" y="75"/>
                  </a:cubicBezTo>
                  <a:cubicBezTo>
                    <a:pt x="119" y="81"/>
                    <a:pt x="114" y="88"/>
                    <a:pt x="110" y="95"/>
                  </a:cubicBezTo>
                  <a:cubicBezTo>
                    <a:pt x="106" y="102"/>
                    <a:pt x="103" y="110"/>
                    <a:pt x="101" y="118"/>
                  </a:cubicBezTo>
                  <a:cubicBezTo>
                    <a:pt x="95" y="123"/>
                    <a:pt x="90" y="129"/>
                    <a:pt x="85" y="136"/>
                  </a:cubicBezTo>
                  <a:cubicBezTo>
                    <a:pt x="81" y="143"/>
                    <a:pt x="77" y="151"/>
                    <a:pt x="75" y="160"/>
                  </a:cubicBezTo>
                  <a:cubicBezTo>
                    <a:pt x="68" y="165"/>
                    <a:pt x="62" y="171"/>
                    <a:pt x="58" y="177"/>
                  </a:cubicBezTo>
                  <a:cubicBezTo>
                    <a:pt x="53" y="184"/>
                    <a:pt x="49" y="192"/>
                    <a:pt x="46" y="200"/>
                  </a:cubicBezTo>
                  <a:cubicBezTo>
                    <a:pt x="39" y="205"/>
                    <a:pt x="32" y="210"/>
                    <a:pt x="27" y="217"/>
                  </a:cubicBezTo>
                  <a:cubicBezTo>
                    <a:pt x="22" y="223"/>
                    <a:pt x="18" y="230"/>
                    <a:pt x="14" y="238"/>
                  </a:cubicBezTo>
                  <a:cubicBezTo>
                    <a:pt x="9" y="241"/>
                    <a:pt x="5" y="244"/>
                    <a:pt x="0" y="248"/>
                  </a:cubicBezTo>
                  <a:cubicBezTo>
                    <a:pt x="1" y="249"/>
                    <a:pt x="1" y="249"/>
                    <a:pt x="1" y="249"/>
                  </a:cubicBezTo>
                  <a:cubicBezTo>
                    <a:pt x="16" y="262"/>
                    <a:pt x="16" y="262"/>
                    <a:pt x="16" y="262"/>
                  </a:cubicBezTo>
                  <a:cubicBezTo>
                    <a:pt x="17" y="263"/>
                    <a:pt x="17" y="263"/>
                    <a:pt x="17" y="263"/>
                  </a:cubicBezTo>
                  <a:cubicBezTo>
                    <a:pt x="42" y="286"/>
                    <a:pt x="42" y="286"/>
                    <a:pt x="42" y="286"/>
                  </a:cubicBezTo>
                  <a:cubicBezTo>
                    <a:pt x="43" y="287"/>
                    <a:pt x="43" y="287"/>
                    <a:pt x="43" y="287"/>
                  </a:cubicBezTo>
                  <a:cubicBezTo>
                    <a:pt x="60" y="303"/>
                    <a:pt x="60" y="303"/>
                    <a:pt x="60" y="303"/>
                  </a:cubicBezTo>
                  <a:cubicBezTo>
                    <a:pt x="61" y="303"/>
                    <a:pt x="61" y="303"/>
                    <a:pt x="61" y="303"/>
                  </a:cubicBezTo>
                  <a:cubicBezTo>
                    <a:pt x="61" y="303"/>
                    <a:pt x="61" y="303"/>
                    <a:pt x="61" y="303"/>
                  </a:cubicBezTo>
                  <a:cubicBezTo>
                    <a:pt x="72" y="295"/>
                    <a:pt x="81" y="283"/>
                    <a:pt x="88" y="27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5" name="MH_Other_23"/>
            <p:cNvSpPr/>
            <p:nvPr>
              <p:custDataLst>
                <p:tags r:id="rId37"/>
              </p:custDataLst>
            </p:nvPr>
          </p:nvSpPr>
          <p:spPr bwMode="auto">
            <a:xfrm>
              <a:off x="4813151" y="3079302"/>
              <a:ext cx="152294" cy="120789"/>
            </a:xfrm>
            <a:custGeom>
              <a:avLst/>
              <a:gdLst>
                <a:gd name="T0" fmla="*/ 2147483646 w 189"/>
                <a:gd name="T1" fmla="*/ 2147483646 h 150"/>
                <a:gd name="T2" fmla="*/ 2147483646 w 189"/>
                <a:gd name="T3" fmla="*/ 2147483646 h 150"/>
                <a:gd name="T4" fmla="*/ 2147483646 w 189"/>
                <a:gd name="T5" fmla="*/ 2147483646 h 150"/>
                <a:gd name="T6" fmla="*/ 2147483646 w 189"/>
                <a:gd name="T7" fmla="*/ 2147483646 h 150"/>
                <a:gd name="T8" fmla="*/ 0 w 189"/>
                <a:gd name="T9" fmla="*/ 2147483646 h 150"/>
                <a:gd name="T10" fmla="*/ 1186669689 w 189"/>
                <a:gd name="T11" fmla="*/ 2147483646 h 150"/>
                <a:gd name="T12" fmla="*/ 2147483646 w 189"/>
                <a:gd name="T13" fmla="*/ 2147483646 h 150"/>
                <a:gd name="T14" fmla="*/ 2147483646 w 189"/>
                <a:gd name="T15" fmla="*/ 2147483646 h 150"/>
                <a:gd name="T16" fmla="*/ 2147483646 w 189"/>
                <a:gd name="T17" fmla="*/ 2147483646 h 150"/>
                <a:gd name="T18" fmla="*/ 2147483646 w 189"/>
                <a:gd name="T19" fmla="*/ 2147483646 h 150"/>
                <a:gd name="T20" fmla="*/ 2147483646 w 189"/>
                <a:gd name="T21" fmla="*/ 2147483646 h 150"/>
                <a:gd name="T22" fmla="*/ 2147483646 w 189"/>
                <a:gd name="T23" fmla="*/ 2147483646 h 150"/>
                <a:gd name="T24" fmla="*/ 2147483646 w 189"/>
                <a:gd name="T25" fmla="*/ 2147483646 h 150"/>
                <a:gd name="T26" fmla="*/ 2147483646 w 189"/>
                <a:gd name="T27" fmla="*/ 0 h 150"/>
                <a:gd name="T28" fmla="*/ 2147483646 w 189"/>
                <a:gd name="T29" fmla="*/ 602866460 h 150"/>
                <a:gd name="T30" fmla="*/ 2147483646 w 189"/>
                <a:gd name="T31" fmla="*/ 2147483646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150">
                  <a:moveTo>
                    <a:pt x="139" y="65"/>
                  </a:moveTo>
                  <a:cubicBezTo>
                    <a:pt x="111" y="79"/>
                    <a:pt x="98" y="83"/>
                    <a:pt x="98" y="83"/>
                  </a:cubicBezTo>
                  <a:cubicBezTo>
                    <a:pt x="98" y="83"/>
                    <a:pt x="85" y="89"/>
                    <a:pt x="57" y="99"/>
                  </a:cubicBezTo>
                  <a:cubicBezTo>
                    <a:pt x="38" y="106"/>
                    <a:pt x="24" y="116"/>
                    <a:pt x="13" y="129"/>
                  </a:cubicBezTo>
                  <a:cubicBezTo>
                    <a:pt x="8" y="135"/>
                    <a:pt x="4" y="142"/>
                    <a:pt x="0" y="150"/>
                  </a:cubicBezTo>
                  <a:cubicBezTo>
                    <a:pt x="2" y="148"/>
                    <a:pt x="2" y="148"/>
                    <a:pt x="2" y="148"/>
                  </a:cubicBezTo>
                  <a:cubicBezTo>
                    <a:pt x="14" y="125"/>
                    <a:pt x="30" y="110"/>
                    <a:pt x="57" y="101"/>
                  </a:cubicBezTo>
                  <a:cubicBezTo>
                    <a:pt x="86" y="90"/>
                    <a:pt x="98" y="85"/>
                    <a:pt x="98" y="85"/>
                  </a:cubicBezTo>
                  <a:cubicBezTo>
                    <a:pt x="98" y="84"/>
                    <a:pt x="111" y="80"/>
                    <a:pt x="140" y="66"/>
                  </a:cubicBezTo>
                  <a:cubicBezTo>
                    <a:pt x="149" y="61"/>
                    <a:pt x="156" y="56"/>
                    <a:pt x="163" y="50"/>
                  </a:cubicBezTo>
                  <a:cubicBezTo>
                    <a:pt x="163" y="48"/>
                    <a:pt x="163" y="48"/>
                    <a:pt x="163" y="48"/>
                  </a:cubicBezTo>
                  <a:cubicBezTo>
                    <a:pt x="165" y="48"/>
                    <a:pt x="165" y="48"/>
                    <a:pt x="165" y="48"/>
                  </a:cubicBezTo>
                  <a:cubicBezTo>
                    <a:pt x="165" y="48"/>
                    <a:pt x="165" y="48"/>
                    <a:pt x="165" y="48"/>
                  </a:cubicBezTo>
                  <a:cubicBezTo>
                    <a:pt x="177" y="36"/>
                    <a:pt x="185" y="19"/>
                    <a:pt x="189" y="0"/>
                  </a:cubicBezTo>
                  <a:cubicBezTo>
                    <a:pt x="188" y="1"/>
                    <a:pt x="188" y="1"/>
                    <a:pt x="188" y="1"/>
                  </a:cubicBezTo>
                  <a:cubicBezTo>
                    <a:pt x="182" y="30"/>
                    <a:pt x="166" y="51"/>
                    <a:pt x="139"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6" name="MH_Other_24"/>
            <p:cNvSpPr/>
            <p:nvPr>
              <p:custDataLst>
                <p:tags r:id="rId38"/>
              </p:custDataLst>
            </p:nvPr>
          </p:nvSpPr>
          <p:spPr bwMode="auto">
            <a:xfrm>
              <a:off x="4802491" y="3118559"/>
              <a:ext cx="144679" cy="89082"/>
            </a:xfrm>
            <a:custGeom>
              <a:avLst/>
              <a:gdLst>
                <a:gd name="T0" fmla="*/ 0 w 179"/>
                <a:gd name="T1" fmla="*/ 2147483646 h 113"/>
                <a:gd name="T2" fmla="*/ 597692389 w 179"/>
                <a:gd name="T3" fmla="*/ 2147483646 h 113"/>
                <a:gd name="T4" fmla="*/ 2147483646 w 179"/>
                <a:gd name="T5" fmla="*/ 2147483646 h 113"/>
                <a:gd name="T6" fmla="*/ 2147483646 w 179"/>
                <a:gd name="T7" fmla="*/ 2147483646 h 113"/>
                <a:gd name="T8" fmla="*/ 2147483646 w 179"/>
                <a:gd name="T9" fmla="*/ 2147483646 h 113"/>
                <a:gd name="T10" fmla="*/ 2147483646 w 179"/>
                <a:gd name="T11" fmla="*/ 2147483646 h 113"/>
                <a:gd name="T12" fmla="*/ 2147483646 w 179"/>
                <a:gd name="T13" fmla="*/ 2147483646 h 113"/>
                <a:gd name="T14" fmla="*/ 2147483646 w 179"/>
                <a:gd name="T15" fmla="*/ 2147483646 h 113"/>
                <a:gd name="T16" fmla="*/ 2147483646 w 179"/>
                <a:gd name="T17" fmla="*/ 0 h 113"/>
                <a:gd name="T18" fmla="*/ 2147483646 w 179"/>
                <a:gd name="T19" fmla="*/ 1154195168 h 113"/>
                <a:gd name="T20" fmla="*/ 2147483646 w 179"/>
                <a:gd name="T21" fmla="*/ 2147483646 h 113"/>
                <a:gd name="T22" fmla="*/ 2147483646 w 179"/>
                <a:gd name="T23" fmla="*/ 2147483646 h 113"/>
                <a:gd name="T24" fmla="*/ 2147483646 w 179"/>
                <a:gd name="T25" fmla="*/ 2147483646 h 113"/>
                <a:gd name="T26" fmla="*/ 2147483646 w 179"/>
                <a:gd name="T27" fmla="*/ 2147483646 h 113"/>
                <a:gd name="T28" fmla="*/ 2147483646 w 179"/>
                <a:gd name="T29" fmla="*/ 2147483646 h 113"/>
                <a:gd name="T30" fmla="*/ 2147483646 w 179"/>
                <a:gd name="T31" fmla="*/ 2147483646 h 113"/>
                <a:gd name="T32" fmla="*/ 2147483646 w 179"/>
                <a:gd name="T33" fmla="*/ 2147483646 h 113"/>
                <a:gd name="T34" fmla="*/ 0 w 179"/>
                <a:gd name="T35" fmla="*/ 2147483646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13">
                  <a:moveTo>
                    <a:pt x="0" y="112"/>
                  </a:moveTo>
                  <a:cubicBezTo>
                    <a:pt x="1" y="113"/>
                    <a:pt x="1" y="113"/>
                    <a:pt x="1" y="113"/>
                  </a:cubicBezTo>
                  <a:cubicBezTo>
                    <a:pt x="12" y="103"/>
                    <a:pt x="25" y="96"/>
                    <a:pt x="41" y="91"/>
                  </a:cubicBezTo>
                  <a:cubicBezTo>
                    <a:pt x="71" y="82"/>
                    <a:pt x="83" y="78"/>
                    <a:pt x="83" y="78"/>
                  </a:cubicBezTo>
                  <a:cubicBezTo>
                    <a:pt x="84" y="78"/>
                    <a:pt x="96" y="74"/>
                    <a:pt x="126" y="62"/>
                  </a:cubicBezTo>
                  <a:cubicBezTo>
                    <a:pt x="135" y="58"/>
                    <a:pt x="142" y="53"/>
                    <a:pt x="149" y="48"/>
                  </a:cubicBezTo>
                  <a:cubicBezTo>
                    <a:pt x="149" y="47"/>
                    <a:pt x="149" y="47"/>
                    <a:pt x="150" y="47"/>
                  </a:cubicBezTo>
                  <a:cubicBezTo>
                    <a:pt x="150" y="47"/>
                    <a:pt x="150" y="47"/>
                    <a:pt x="150" y="47"/>
                  </a:cubicBezTo>
                  <a:cubicBezTo>
                    <a:pt x="164" y="35"/>
                    <a:pt x="174" y="19"/>
                    <a:pt x="179" y="0"/>
                  </a:cubicBezTo>
                  <a:cubicBezTo>
                    <a:pt x="177" y="2"/>
                    <a:pt x="177" y="2"/>
                    <a:pt x="177" y="2"/>
                  </a:cubicBezTo>
                  <a:cubicBezTo>
                    <a:pt x="170" y="29"/>
                    <a:pt x="153" y="48"/>
                    <a:pt x="125" y="60"/>
                  </a:cubicBezTo>
                  <a:cubicBezTo>
                    <a:pt x="96" y="73"/>
                    <a:pt x="83" y="76"/>
                    <a:pt x="83" y="77"/>
                  </a:cubicBezTo>
                  <a:cubicBezTo>
                    <a:pt x="83" y="76"/>
                    <a:pt x="70" y="81"/>
                    <a:pt x="41" y="90"/>
                  </a:cubicBezTo>
                  <a:cubicBezTo>
                    <a:pt x="32" y="93"/>
                    <a:pt x="24" y="96"/>
                    <a:pt x="16" y="100"/>
                  </a:cubicBezTo>
                  <a:cubicBezTo>
                    <a:pt x="15" y="102"/>
                    <a:pt x="15" y="102"/>
                    <a:pt x="15" y="102"/>
                  </a:cubicBezTo>
                  <a:cubicBezTo>
                    <a:pt x="14" y="102"/>
                    <a:pt x="14" y="102"/>
                    <a:pt x="14" y="102"/>
                  </a:cubicBezTo>
                  <a:cubicBezTo>
                    <a:pt x="14" y="102"/>
                    <a:pt x="14" y="102"/>
                    <a:pt x="14" y="102"/>
                  </a:cubicBezTo>
                  <a:cubicBezTo>
                    <a:pt x="9" y="105"/>
                    <a:pt x="5" y="108"/>
                    <a:pt x="0" y="1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7" name="MH_Other_25"/>
            <p:cNvSpPr/>
            <p:nvPr>
              <p:custDataLst>
                <p:tags r:id="rId39"/>
              </p:custDataLst>
            </p:nvPr>
          </p:nvSpPr>
          <p:spPr bwMode="auto">
            <a:xfrm>
              <a:off x="4813151" y="3197073"/>
              <a:ext cx="1523" cy="3019"/>
            </a:xfrm>
            <a:custGeom>
              <a:avLst/>
              <a:gdLst>
                <a:gd name="T0" fmla="*/ 107627970 w 5"/>
                <a:gd name="T1" fmla="*/ 716934050 h 5"/>
                <a:gd name="T2" fmla="*/ 179346497 w 5"/>
                <a:gd name="T3" fmla="*/ 0 h 5"/>
                <a:gd name="T4" fmla="*/ 0 w 5"/>
                <a:gd name="T5" fmla="*/ 716934050 h 5"/>
                <a:gd name="T6" fmla="*/ 0 w 5"/>
                <a:gd name="T7" fmla="*/ 716934050 h 5"/>
                <a:gd name="T8" fmla="*/ 107627970 w 5"/>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3" y="5"/>
                  </a:moveTo>
                  <a:lnTo>
                    <a:pt x="5"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8" name="MH_Other_26"/>
            <p:cNvSpPr/>
            <p:nvPr>
              <p:custDataLst>
                <p:tags r:id="rId40"/>
              </p:custDataLst>
            </p:nvPr>
          </p:nvSpPr>
          <p:spPr bwMode="auto">
            <a:xfrm>
              <a:off x="4944124" y="3118559"/>
              <a:ext cx="3046" cy="0"/>
            </a:xfrm>
            <a:custGeom>
              <a:avLst/>
              <a:gdLst>
                <a:gd name="T0" fmla="*/ 0 w 5"/>
                <a:gd name="T1" fmla="*/ 0 h 4"/>
                <a:gd name="T2" fmla="*/ 0 w 5"/>
                <a:gd name="T3" fmla="*/ 89 h 4"/>
                <a:gd name="T4" fmla="*/ 716934050 w 5"/>
                <a:gd name="T5" fmla="*/ 0 h 4"/>
                <a:gd name="T6" fmla="*/ 716934050 w 5"/>
                <a:gd name="T7" fmla="*/ 0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0"/>
                  </a:moveTo>
                  <a:lnTo>
                    <a:pt x="0" y="4"/>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49" name="MH_Other_27"/>
            <p:cNvSpPr/>
            <p:nvPr>
              <p:custDataLst>
                <p:tags r:id="rId41"/>
              </p:custDataLst>
            </p:nvPr>
          </p:nvSpPr>
          <p:spPr bwMode="auto">
            <a:xfrm>
              <a:off x="4814674" y="3154796"/>
              <a:ext cx="109651" cy="64925"/>
            </a:xfrm>
            <a:custGeom>
              <a:avLst/>
              <a:gdLst>
                <a:gd name="T0" fmla="*/ 2147483646 w 135"/>
                <a:gd name="T1" fmla="*/ 2147483646 h 81"/>
                <a:gd name="T2" fmla="*/ 2147483646 w 135"/>
                <a:gd name="T3" fmla="*/ 2147483646 h 81"/>
                <a:gd name="T4" fmla="*/ 0 w 135"/>
                <a:gd name="T5" fmla="*/ 2147483646 h 81"/>
                <a:gd name="T6" fmla="*/ 602149333 w 135"/>
                <a:gd name="T7" fmla="*/ 2147483646 h 81"/>
                <a:gd name="T8" fmla="*/ 2147483646 w 135"/>
                <a:gd name="T9" fmla="*/ 2147483646 h 81"/>
                <a:gd name="T10" fmla="*/ 2147483646 w 135"/>
                <a:gd name="T11" fmla="*/ 2147483646 h 81"/>
                <a:gd name="T12" fmla="*/ 2147483646 w 135"/>
                <a:gd name="T13" fmla="*/ 2147483646 h 81"/>
                <a:gd name="T14" fmla="*/ 2147483646 w 135"/>
                <a:gd name="T15" fmla="*/ 2147483646 h 81"/>
                <a:gd name="T16" fmla="*/ 2147483646 w 135"/>
                <a:gd name="T17" fmla="*/ 2147483646 h 81"/>
                <a:gd name="T18" fmla="*/ 2147483646 w 135"/>
                <a:gd name="T19" fmla="*/ 0 h 81"/>
                <a:gd name="T20" fmla="*/ 2147483646 w 135"/>
                <a:gd name="T21" fmla="*/ 595157838 h 81"/>
                <a:gd name="T22" fmla="*/ 2147483646 w 135"/>
                <a:gd name="T23" fmla="*/ 1191025263 h 81"/>
                <a:gd name="T24" fmla="*/ 2147483646 w 135"/>
                <a:gd name="T25" fmla="*/ 2147483646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81">
                  <a:moveTo>
                    <a:pt x="78" y="58"/>
                  </a:moveTo>
                  <a:cubicBezTo>
                    <a:pt x="48" y="69"/>
                    <a:pt x="35" y="71"/>
                    <a:pt x="35" y="71"/>
                  </a:cubicBezTo>
                  <a:cubicBezTo>
                    <a:pt x="0" y="80"/>
                    <a:pt x="0" y="80"/>
                    <a:pt x="0" y="80"/>
                  </a:cubicBezTo>
                  <a:cubicBezTo>
                    <a:pt x="1" y="81"/>
                    <a:pt x="1" y="81"/>
                    <a:pt x="1" y="81"/>
                  </a:cubicBezTo>
                  <a:cubicBezTo>
                    <a:pt x="35" y="73"/>
                    <a:pt x="35" y="73"/>
                    <a:pt x="35" y="73"/>
                  </a:cubicBezTo>
                  <a:cubicBezTo>
                    <a:pt x="35" y="72"/>
                    <a:pt x="48" y="70"/>
                    <a:pt x="78" y="59"/>
                  </a:cubicBezTo>
                  <a:cubicBezTo>
                    <a:pt x="87" y="56"/>
                    <a:pt x="95" y="52"/>
                    <a:pt x="102" y="47"/>
                  </a:cubicBezTo>
                  <a:cubicBezTo>
                    <a:pt x="102" y="46"/>
                    <a:pt x="103" y="46"/>
                    <a:pt x="103" y="46"/>
                  </a:cubicBezTo>
                  <a:cubicBezTo>
                    <a:pt x="103" y="46"/>
                    <a:pt x="103" y="46"/>
                    <a:pt x="103" y="46"/>
                  </a:cubicBezTo>
                  <a:cubicBezTo>
                    <a:pt x="118" y="35"/>
                    <a:pt x="129" y="18"/>
                    <a:pt x="135" y="0"/>
                  </a:cubicBezTo>
                  <a:cubicBezTo>
                    <a:pt x="134" y="1"/>
                    <a:pt x="134" y="1"/>
                    <a:pt x="134" y="1"/>
                  </a:cubicBezTo>
                  <a:cubicBezTo>
                    <a:pt x="133" y="2"/>
                    <a:pt x="133" y="2"/>
                    <a:pt x="133" y="2"/>
                  </a:cubicBezTo>
                  <a:cubicBezTo>
                    <a:pt x="124" y="29"/>
                    <a:pt x="106" y="48"/>
                    <a:pt x="78"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0" name="MH_Other_28"/>
            <p:cNvSpPr/>
            <p:nvPr>
              <p:custDataLst>
                <p:tags r:id="rId42"/>
              </p:custDataLst>
            </p:nvPr>
          </p:nvSpPr>
          <p:spPr bwMode="auto">
            <a:xfrm>
              <a:off x="4922803" y="3154797"/>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1" name="MH_Other_29"/>
            <p:cNvSpPr/>
            <p:nvPr>
              <p:custDataLst>
                <p:tags r:id="rId43"/>
              </p:custDataLst>
            </p:nvPr>
          </p:nvSpPr>
          <p:spPr bwMode="auto">
            <a:xfrm>
              <a:off x="4835997" y="3191032"/>
              <a:ext cx="62440" cy="48316"/>
            </a:xfrm>
            <a:custGeom>
              <a:avLst/>
              <a:gdLst>
                <a:gd name="T0" fmla="*/ 2147483646 w 78"/>
                <a:gd name="T1" fmla="*/ 2147483646 h 59"/>
                <a:gd name="T2" fmla="*/ 0 w 78"/>
                <a:gd name="T3" fmla="*/ 2147483646 h 59"/>
                <a:gd name="T4" fmla="*/ 58698460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2147483646 w 78"/>
                <a:gd name="T15" fmla="*/ 0 h 59"/>
                <a:gd name="T16" fmla="*/ 2147483646 w 78"/>
                <a:gd name="T17" fmla="*/ 0 h 59"/>
                <a:gd name="T18" fmla="*/ 2147483646 w 78"/>
                <a:gd name="T19" fmla="*/ 625699295 h 59"/>
                <a:gd name="T20" fmla="*/ 2147483646 w 78"/>
                <a:gd name="T21" fmla="*/ 214748364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59">
                  <a:moveTo>
                    <a:pt x="17" y="53"/>
                  </a:moveTo>
                  <a:cubicBezTo>
                    <a:pt x="11" y="55"/>
                    <a:pt x="5" y="57"/>
                    <a:pt x="0" y="58"/>
                  </a:cubicBezTo>
                  <a:cubicBezTo>
                    <a:pt x="1" y="59"/>
                    <a:pt x="1" y="59"/>
                    <a:pt x="1" y="59"/>
                  </a:cubicBezTo>
                  <a:cubicBezTo>
                    <a:pt x="6" y="58"/>
                    <a:pt x="12" y="56"/>
                    <a:pt x="18" y="55"/>
                  </a:cubicBezTo>
                  <a:cubicBezTo>
                    <a:pt x="27" y="52"/>
                    <a:pt x="36" y="48"/>
                    <a:pt x="44" y="43"/>
                  </a:cubicBezTo>
                  <a:cubicBezTo>
                    <a:pt x="44" y="41"/>
                    <a:pt x="44" y="41"/>
                    <a:pt x="44" y="41"/>
                  </a:cubicBezTo>
                  <a:cubicBezTo>
                    <a:pt x="46" y="42"/>
                    <a:pt x="46" y="42"/>
                    <a:pt x="46" y="42"/>
                  </a:cubicBezTo>
                  <a:cubicBezTo>
                    <a:pt x="60" y="32"/>
                    <a:pt x="71" y="18"/>
                    <a:pt x="78" y="0"/>
                  </a:cubicBezTo>
                  <a:cubicBezTo>
                    <a:pt x="77" y="0"/>
                    <a:pt x="77" y="0"/>
                    <a:pt x="77" y="0"/>
                  </a:cubicBezTo>
                  <a:cubicBezTo>
                    <a:pt x="76" y="1"/>
                    <a:pt x="76" y="1"/>
                    <a:pt x="76" y="1"/>
                  </a:cubicBezTo>
                  <a:cubicBezTo>
                    <a:pt x="66" y="27"/>
                    <a:pt x="46" y="45"/>
                    <a:pt x="17" y="5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2" name="MH_Other_30"/>
            <p:cNvSpPr/>
            <p:nvPr>
              <p:custDataLst>
                <p:tags r:id="rId44"/>
              </p:custDataLst>
            </p:nvPr>
          </p:nvSpPr>
          <p:spPr bwMode="auto">
            <a:xfrm>
              <a:off x="4896914" y="3191034"/>
              <a:ext cx="1523" cy="1509"/>
            </a:xfrm>
            <a:custGeom>
              <a:avLst/>
              <a:gdLst>
                <a:gd name="T0" fmla="*/ 0 w 1"/>
                <a:gd name="T1" fmla="*/ 2147483646 h 1"/>
                <a:gd name="T2" fmla="*/ 2147483646 w 1"/>
                <a:gd name="T3" fmla="*/ 0 h 1"/>
                <a:gd name="T4" fmla="*/ 2147483646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3" name="MH_Other_31"/>
            <p:cNvSpPr/>
            <p:nvPr>
              <p:custDataLst>
                <p:tags r:id="rId45"/>
              </p:custDataLst>
            </p:nvPr>
          </p:nvSpPr>
          <p:spPr bwMode="auto">
            <a:xfrm>
              <a:off x="4849703" y="3225759"/>
              <a:ext cx="22844" cy="25668"/>
            </a:xfrm>
            <a:custGeom>
              <a:avLst/>
              <a:gdLst>
                <a:gd name="T0" fmla="*/ 0 w 28"/>
                <a:gd name="T1" fmla="*/ 2147483646 h 33"/>
                <a:gd name="T2" fmla="*/ 606116541 w 28"/>
                <a:gd name="T3" fmla="*/ 2147483646 h 33"/>
                <a:gd name="T4" fmla="*/ 606116541 w 28"/>
                <a:gd name="T5" fmla="*/ 2147483646 h 33"/>
                <a:gd name="T6" fmla="*/ 2147483646 w 28"/>
                <a:gd name="T7" fmla="*/ 0 h 33"/>
                <a:gd name="T8" fmla="*/ 2147483646 w 28"/>
                <a:gd name="T9" fmla="*/ 561814103 h 33"/>
                <a:gd name="T10" fmla="*/ 0 w 28"/>
                <a:gd name="T11" fmla="*/ 2147483646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3">
                  <a:moveTo>
                    <a:pt x="0" y="33"/>
                  </a:moveTo>
                  <a:cubicBezTo>
                    <a:pt x="1" y="33"/>
                    <a:pt x="1" y="33"/>
                    <a:pt x="1" y="33"/>
                  </a:cubicBezTo>
                  <a:cubicBezTo>
                    <a:pt x="1" y="33"/>
                    <a:pt x="1" y="33"/>
                    <a:pt x="1" y="33"/>
                  </a:cubicBezTo>
                  <a:cubicBezTo>
                    <a:pt x="12" y="25"/>
                    <a:pt x="21" y="13"/>
                    <a:pt x="28" y="0"/>
                  </a:cubicBezTo>
                  <a:cubicBezTo>
                    <a:pt x="26" y="1"/>
                    <a:pt x="26" y="1"/>
                    <a:pt x="26" y="1"/>
                  </a:cubicBezTo>
                  <a:cubicBezTo>
                    <a:pt x="19" y="14"/>
                    <a:pt x="11" y="25"/>
                    <a:pt x="0"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4" name="MH_Other_32"/>
            <p:cNvSpPr/>
            <p:nvPr>
              <p:custDataLst>
                <p:tags r:id="rId46"/>
              </p:custDataLst>
            </p:nvPr>
          </p:nvSpPr>
          <p:spPr bwMode="auto">
            <a:xfrm>
              <a:off x="4871022" y="3224251"/>
              <a:ext cx="1523" cy="1509"/>
            </a:xfrm>
            <a:custGeom>
              <a:avLst/>
              <a:gdLst>
                <a:gd name="T0" fmla="*/ 0 w 4"/>
                <a:gd name="T1" fmla="*/ 0 h 5"/>
                <a:gd name="T2" fmla="*/ 0 w 4"/>
                <a:gd name="T3" fmla="*/ 179120564 h 5"/>
                <a:gd name="T4" fmla="*/ 224119998 w 4"/>
                <a:gd name="T5" fmla="*/ 107492588 h 5"/>
                <a:gd name="T6" fmla="*/ 0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0"/>
                  </a:moveTo>
                  <a:lnTo>
                    <a:pt x="0" y="5"/>
                  </a:lnTo>
                  <a:lnTo>
                    <a:pt x="4" y="3"/>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5" name="MH_Other_33"/>
            <p:cNvSpPr/>
            <p:nvPr>
              <p:custDataLst>
                <p:tags r:id="rId47"/>
              </p:custDataLst>
            </p:nvPr>
          </p:nvSpPr>
          <p:spPr bwMode="auto">
            <a:xfrm>
              <a:off x="4919757" y="3008338"/>
              <a:ext cx="7615" cy="25668"/>
            </a:xfrm>
            <a:custGeom>
              <a:avLst/>
              <a:gdLst>
                <a:gd name="T0" fmla="*/ 2147483646 w 10"/>
                <a:gd name="T1" fmla="*/ 0 h 31"/>
                <a:gd name="T2" fmla="*/ 2147483646 w 10"/>
                <a:gd name="T3" fmla="*/ 0 h 31"/>
                <a:gd name="T4" fmla="*/ 2147483646 w 10"/>
                <a:gd name="T5" fmla="*/ 0 h 31"/>
                <a:gd name="T6" fmla="*/ 2147483646 w 10"/>
                <a:gd name="T7" fmla="*/ 0 h 31"/>
                <a:gd name="T8" fmla="*/ 2147483646 w 10"/>
                <a:gd name="T9" fmla="*/ 2147483646 h 31"/>
                <a:gd name="T10" fmla="*/ 0 w 10"/>
                <a:gd name="T11" fmla="*/ 2147483646 h 31"/>
                <a:gd name="T12" fmla="*/ 537490712 w 10"/>
                <a:gd name="T13" fmla="*/ 2147483646 h 31"/>
                <a:gd name="T14" fmla="*/ 537490712 w 10"/>
                <a:gd name="T15" fmla="*/ 2147483646 h 31"/>
                <a:gd name="T16" fmla="*/ 2147483646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1">
                  <a:moveTo>
                    <a:pt x="10" y="0"/>
                  </a:moveTo>
                  <a:cubicBezTo>
                    <a:pt x="9" y="0"/>
                    <a:pt x="9" y="0"/>
                    <a:pt x="9" y="0"/>
                  </a:cubicBezTo>
                  <a:cubicBezTo>
                    <a:pt x="9" y="0"/>
                    <a:pt x="9" y="0"/>
                    <a:pt x="9" y="0"/>
                  </a:cubicBezTo>
                  <a:cubicBezTo>
                    <a:pt x="8" y="0"/>
                    <a:pt x="8" y="0"/>
                    <a:pt x="8" y="0"/>
                  </a:cubicBezTo>
                  <a:cubicBezTo>
                    <a:pt x="8" y="1"/>
                    <a:pt x="7" y="3"/>
                    <a:pt x="6" y="5"/>
                  </a:cubicBezTo>
                  <a:cubicBezTo>
                    <a:pt x="3" y="13"/>
                    <a:pt x="1" y="22"/>
                    <a:pt x="0" y="31"/>
                  </a:cubicBezTo>
                  <a:cubicBezTo>
                    <a:pt x="1" y="29"/>
                    <a:pt x="1" y="29"/>
                    <a:pt x="1" y="29"/>
                  </a:cubicBezTo>
                  <a:cubicBezTo>
                    <a:pt x="1" y="29"/>
                    <a:pt x="1" y="29"/>
                    <a:pt x="1" y="29"/>
                  </a:cubicBezTo>
                  <a:cubicBezTo>
                    <a:pt x="3" y="18"/>
                    <a:pt x="5" y="9"/>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6" name="MH_Other_34"/>
            <p:cNvSpPr/>
            <p:nvPr>
              <p:custDataLst>
                <p:tags r:id="rId48"/>
              </p:custDataLst>
            </p:nvPr>
          </p:nvSpPr>
          <p:spPr bwMode="auto">
            <a:xfrm>
              <a:off x="4903006" y="3014378"/>
              <a:ext cx="39596" cy="54356"/>
            </a:xfrm>
            <a:custGeom>
              <a:avLst/>
              <a:gdLst>
                <a:gd name="T0" fmla="*/ 2147483646 w 50"/>
                <a:gd name="T1" fmla="*/ 2147483646 h 68"/>
                <a:gd name="T2" fmla="*/ 2147483646 w 50"/>
                <a:gd name="T3" fmla="*/ 594739039 h 68"/>
                <a:gd name="T4" fmla="*/ 2147483646 w 50"/>
                <a:gd name="T5" fmla="*/ 0 h 68"/>
                <a:gd name="T6" fmla="*/ 2147483646 w 50"/>
                <a:gd name="T7" fmla="*/ 2147483646 h 68"/>
                <a:gd name="T8" fmla="*/ 2147483646 w 50"/>
                <a:gd name="T9" fmla="*/ 2147483646 h 68"/>
                <a:gd name="T10" fmla="*/ 2147483646 w 50"/>
                <a:gd name="T11" fmla="*/ 2147483646 h 68"/>
                <a:gd name="T12" fmla="*/ 2147483646 w 50"/>
                <a:gd name="T13" fmla="*/ 2147483646 h 68"/>
                <a:gd name="T14" fmla="*/ 2147483646 w 50"/>
                <a:gd name="T15" fmla="*/ 2147483646 h 68"/>
                <a:gd name="T16" fmla="*/ 0 w 50"/>
                <a:gd name="T17" fmla="*/ 2147483646 h 68"/>
                <a:gd name="T18" fmla="*/ 0 w 50"/>
                <a:gd name="T19" fmla="*/ 2147483646 h 68"/>
                <a:gd name="T20" fmla="*/ 571737173 w 50"/>
                <a:gd name="T21" fmla="*/ 2147483646 h 68"/>
                <a:gd name="T22" fmla="*/ 2147483646 w 50"/>
                <a:gd name="T23" fmla="*/ 2147483646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8">
                  <a:moveTo>
                    <a:pt x="43" y="6"/>
                  </a:moveTo>
                  <a:cubicBezTo>
                    <a:pt x="50" y="1"/>
                    <a:pt x="50" y="1"/>
                    <a:pt x="50" y="1"/>
                  </a:cubicBezTo>
                  <a:cubicBezTo>
                    <a:pt x="49" y="0"/>
                    <a:pt x="49" y="0"/>
                    <a:pt x="49" y="0"/>
                  </a:cubicBezTo>
                  <a:cubicBezTo>
                    <a:pt x="42" y="5"/>
                    <a:pt x="42" y="5"/>
                    <a:pt x="42" y="5"/>
                  </a:cubicBezTo>
                  <a:cubicBezTo>
                    <a:pt x="34" y="10"/>
                    <a:pt x="28" y="16"/>
                    <a:pt x="22" y="22"/>
                  </a:cubicBezTo>
                  <a:cubicBezTo>
                    <a:pt x="22" y="23"/>
                    <a:pt x="22" y="23"/>
                    <a:pt x="22" y="23"/>
                  </a:cubicBezTo>
                  <a:cubicBezTo>
                    <a:pt x="22" y="22"/>
                    <a:pt x="22" y="22"/>
                    <a:pt x="22" y="22"/>
                  </a:cubicBezTo>
                  <a:cubicBezTo>
                    <a:pt x="16" y="29"/>
                    <a:pt x="11" y="36"/>
                    <a:pt x="7" y="44"/>
                  </a:cubicBezTo>
                  <a:cubicBezTo>
                    <a:pt x="4" y="51"/>
                    <a:pt x="1" y="60"/>
                    <a:pt x="0" y="68"/>
                  </a:cubicBezTo>
                  <a:cubicBezTo>
                    <a:pt x="0" y="68"/>
                    <a:pt x="0" y="68"/>
                    <a:pt x="0" y="68"/>
                  </a:cubicBezTo>
                  <a:cubicBezTo>
                    <a:pt x="1" y="67"/>
                    <a:pt x="1" y="67"/>
                    <a:pt x="1" y="67"/>
                  </a:cubicBezTo>
                  <a:cubicBezTo>
                    <a:pt x="6" y="41"/>
                    <a:pt x="19" y="22"/>
                    <a:pt x="43"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7" name="MH_Other_35"/>
            <p:cNvSpPr/>
            <p:nvPr>
              <p:custDataLst>
                <p:tags r:id="rId49"/>
              </p:custDataLst>
            </p:nvPr>
          </p:nvSpPr>
          <p:spPr bwMode="auto">
            <a:xfrm>
              <a:off x="4921280" y="3032496"/>
              <a:ext cx="0" cy="0"/>
            </a:xfrm>
            <a:custGeom>
              <a:avLst/>
              <a:gdLst>
                <a:gd name="T0" fmla="*/ 0 h 1"/>
                <a:gd name="T1" fmla="*/ 0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0"/>
                    <a:pt x="0" y="0"/>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8" name="MH_Other_36"/>
            <p:cNvSpPr/>
            <p:nvPr>
              <p:custDataLst>
                <p:tags r:id="rId50"/>
              </p:custDataLst>
            </p:nvPr>
          </p:nvSpPr>
          <p:spPr bwMode="auto">
            <a:xfrm>
              <a:off x="4883205" y="3024947"/>
              <a:ext cx="86807" cy="78514"/>
            </a:xfrm>
            <a:custGeom>
              <a:avLst/>
              <a:gdLst>
                <a:gd name="T0" fmla="*/ 2147483646 w 108"/>
                <a:gd name="T1" fmla="*/ 2147483646 h 98"/>
                <a:gd name="T2" fmla="*/ 2147483646 w 108"/>
                <a:gd name="T3" fmla="*/ 2147483646 h 98"/>
                <a:gd name="T4" fmla="*/ 2147483646 w 108"/>
                <a:gd name="T5" fmla="*/ 597439620 h 98"/>
                <a:gd name="T6" fmla="*/ 2147483646 w 108"/>
                <a:gd name="T7" fmla="*/ 0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1182862487 w 108"/>
                <a:gd name="T23" fmla="*/ 2147483646 h 98"/>
                <a:gd name="T24" fmla="*/ 2147483646 w 10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8">
                  <a:moveTo>
                    <a:pt x="46" y="40"/>
                  </a:moveTo>
                  <a:cubicBezTo>
                    <a:pt x="73" y="24"/>
                    <a:pt x="84" y="16"/>
                    <a:pt x="84" y="16"/>
                  </a:cubicBezTo>
                  <a:cubicBezTo>
                    <a:pt x="84" y="16"/>
                    <a:pt x="92" y="12"/>
                    <a:pt x="108" y="1"/>
                  </a:cubicBezTo>
                  <a:cubicBezTo>
                    <a:pt x="106" y="0"/>
                    <a:pt x="106" y="0"/>
                    <a:pt x="106" y="0"/>
                  </a:cubicBezTo>
                  <a:cubicBezTo>
                    <a:pt x="91" y="11"/>
                    <a:pt x="84" y="15"/>
                    <a:pt x="84" y="15"/>
                  </a:cubicBezTo>
                  <a:cubicBezTo>
                    <a:pt x="83" y="15"/>
                    <a:pt x="72" y="23"/>
                    <a:pt x="46" y="38"/>
                  </a:cubicBezTo>
                  <a:cubicBezTo>
                    <a:pt x="38" y="43"/>
                    <a:pt x="31" y="48"/>
                    <a:pt x="25" y="54"/>
                  </a:cubicBezTo>
                  <a:cubicBezTo>
                    <a:pt x="25" y="55"/>
                    <a:pt x="25" y="55"/>
                    <a:pt x="25" y="55"/>
                  </a:cubicBezTo>
                  <a:cubicBezTo>
                    <a:pt x="24" y="55"/>
                    <a:pt x="24" y="55"/>
                    <a:pt x="24" y="55"/>
                  </a:cubicBezTo>
                  <a:cubicBezTo>
                    <a:pt x="18" y="61"/>
                    <a:pt x="13" y="68"/>
                    <a:pt x="9" y="75"/>
                  </a:cubicBezTo>
                  <a:cubicBezTo>
                    <a:pt x="5" y="82"/>
                    <a:pt x="2" y="90"/>
                    <a:pt x="0" y="98"/>
                  </a:cubicBezTo>
                  <a:cubicBezTo>
                    <a:pt x="2" y="96"/>
                    <a:pt x="2" y="96"/>
                    <a:pt x="2" y="96"/>
                  </a:cubicBezTo>
                  <a:cubicBezTo>
                    <a:pt x="8" y="71"/>
                    <a:pt x="22" y="54"/>
                    <a:pt x="46"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59" name="MH_Other_37"/>
            <p:cNvSpPr/>
            <p:nvPr>
              <p:custDataLst>
                <p:tags r:id="rId51"/>
              </p:custDataLst>
            </p:nvPr>
          </p:nvSpPr>
          <p:spPr bwMode="auto">
            <a:xfrm>
              <a:off x="4903005" y="3068733"/>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0" name="MH_Other_38"/>
            <p:cNvSpPr/>
            <p:nvPr>
              <p:custDataLst>
                <p:tags r:id="rId52"/>
              </p:custDataLst>
            </p:nvPr>
          </p:nvSpPr>
          <p:spPr bwMode="auto">
            <a:xfrm>
              <a:off x="4861886" y="3032496"/>
              <a:ext cx="126405" cy="104182"/>
            </a:xfrm>
            <a:custGeom>
              <a:avLst/>
              <a:gdLst>
                <a:gd name="T0" fmla="*/ 2147483646 w 156"/>
                <a:gd name="T1" fmla="*/ 2147483646 h 131"/>
                <a:gd name="T2" fmla="*/ 2147483646 w 156"/>
                <a:gd name="T3" fmla="*/ 2147483646 h 131"/>
                <a:gd name="T4" fmla="*/ 2147483646 w 156"/>
                <a:gd name="T5" fmla="*/ 2147483646 h 131"/>
                <a:gd name="T6" fmla="*/ 2147483646 w 156"/>
                <a:gd name="T7" fmla="*/ 2147483646 h 131"/>
                <a:gd name="T8" fmla="*/ 2147483646 w 156"/>
                <a:gd name="T9" fmla="*/ 2147483646 h 131"/>
                <a:gd name="T10" fmla="*/ 2147483646 w 156"/>
                <a:gd name="T11" fmla="*/ 2147483646 h 131"/>
                <a:gd name="T12" fmla="*/ 2147483646 w 156"/>
                <a:gd name="T13" fmla="*/ 0 h 131"/>
                <a:gd name="T14" fmla="*/ 2147483646 w 156"/>
                <a:gd name="T15" fmla="*/ 0 h 131"/>
                <a:gd name="T16" fmla="*/ 2147483646 w 156"/>
                <a:gd name="T17" fmla="*/ 0 h 131"/>
                <a:gd name="T18" fmla="*/ 2147483646 w 156"/>
                <a:gd name="T19" fmla="*/ 2147483646 h 131"/>
                <a:gd name="T20" fmla="*/ 2147483646 w 156"/>
                <a:gd name="T21" fmla="*/ 2147483646 h 131"/>
                <a:gd name="T22" fmla="*/ 2147483646 w 156"/>
                <a:gd name="T23" fmla="*/ 2147483646 h 131"/>
                <a:gd name="T24" fmla="*/ 2147483646 w 156"/>
                <a:gd name="T25" fmla="*/ 2147483646 h 131"/>
                <a:gd name="T26" fmla="*/ 2147483646 w 156"/>
                <a:gd name="T27" fmla="*/ 2147483646 h 131"/>
                <a:gd name="T28" fmla="*/ 2147483646 w 156"/>
                <a:gd name="T29" fmla="*/ 2147483646 h 131"/>
                <a:gd name="T30" fmla="*/ 2147483646 w 156"/>
                <a:gd name="T31" fmla="*/ 2147483646 h 131"/>
                <a:gd name="T32" fmla="*/ 2147483646 w 156"/>
                <a:gd name="T33" fmla="*/ 2147483646 h 131"/>
                <a:gd name="T34" fmla="*/ 0 w 156"/>
                <a:gd name="T35" fmla="*/ 2147483646 h 131"/>
                <a:gd name="T36" fmla="*/ 601402651 w 156"/>
                <a:gd name="T37" fmla="*/ 2147483646 h 131"/>
                <a:gd name="T38" fmla="*/ 1202805303 w 156"/>
                <a:gd name="T39" fmla="*/ 2147483646 h 131"/>
                <a:gd name="T40" fmla="*/ 2147483646 w 156"/>
                <a:gd name="T41" fmla="*/ 214748364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131">
                  <a:moveTo>
                    <a:pt x="50" y="74"/>
                  </a:moveTo>
                  <a:cubicBezTo>
                    <a:pt x="77" y="60"/>
                    <a:pt x="89" y="53"/>
                    <a:pt x="89" y="53"/>
                  </a:cubicBezTo>
                  <a:cubicBezTo>
                    <a:pt x="89" y="53"/>
                    <a:pt x="101" y="47"/>
                    <a:pt x="128" y="29"/>
                  </a:cubicBezTo>
                  <a:cubicBezTo>
                    <a:pt x="136" y="24"/>
                    <a:pt x="143" y="18"/>
                    <a:pt x="148" y="11"/>
                  </a:cubicBezTo>
                  <a:cubicBezTo>
                    <a:pt x="148" y="11"/>
                    <a:pt x="148" y="11"/>
                    <a:pt x="148" y="10"/>
                  </a:cubicBezTo>
                  <a:cubicBezTo>
                    <a:pt x="149" y="10"/>
                    <a:pt x="149" y="10"/>
                    <a:pt x="149" y="10"/>
                  </a:cubicBezTo>
                  <a:cubicBezTo>
                    <a:pt x="152" y="7"/>
                    <a:pt x="154" y="4"/>
                    <a:pt x="156" y="0"/>
                  </a:cubicBezTo>
                  <a:cubicBezTo>
                    <a:pt x="156" y="0"/>
                    <a:pt x="156" y="0"/>
                    <a:pt x="156" y="0"/>
                  </a:cubicBezTo>
                  <a:cubicBezTo>
                    <a:pt x="155" y="0"/>
                    <a:pt x="155" y="0"/>
                    <a:pt x="155" y="0"/>
                  </a:cubicBezTo>
                  <a:cubicBezTo>
                    <a:pt x="148" y="11"/>
                    <a:pt x="139" y="20"/>
                    <a:pt x="127" y="28"/>
                  </a:cubicBezTo>
                  <a:cubicBezTo>
                    <a:pt x="101" y="46"/>
                    <a:pt x="89" y="52"/>
                    <a:pt x="89" y="52"/>
                  </a:cubicBezTo>
                  <a:cubicBezTo>
                    <a:pt x="89" y="52"/>
                    <a:pt x="77" y="59"/>
                    <a:pt x="50" y="73"/>
                  </a:cubicBezTo>
                  <a:cubicBezTo>
                    <a:pt x="41" y="77"/>
                    <a:pt x="34" y="82"/>
                    <a:pt x="28" y="87"/>
                  </a:cubicBezTo>
                  <a:cubicBezTo>
                    <a:pt x="27" y="88"/>
                    <a:pt x="27" y="89"/>
                    <a:pt x="27" y="89"/>
                  </a:cubicBezTo>
                  <a:cubicBezTo>
                    <a:pt x="26" y="89"/>
                    <a:pt x="26" y="89"/>
                    <a:pt x="26" y="89"/>
                  </a:cubicBezTo>
                  <a:cubicBezTo>
                    <a:pt x="26" y="89"/>
                    <a:pt x="26" y="89"/>
                    <a:pt x="26" y="89"/>
                  </a:cubicBezTo>
                  <a:cubicBezTo>
                    <a:pt x="20" y="94"/>
                    <a:pt x="15" y="100"/>
                    <a:pt x="10" y="107"/>
                  </a:cubicBezTo>
                  <a:cubicBezTo>
                    <a:pt x="6" y="114"/>
                    <a:pt x="2" y="123"/>
                    <a:pt x="0" y="131"/>
                  </a:cubicBezTo>
                  <a:cubicBezTo>
                    <a:pt x="1" y="130"/>
                    <a:pt x="1" y="130"/>
                    <a:pt x="1" y="130"/>
                  </a:cubicBezTo>
                  <a:cubicBezTo>
                    <a:pt x="1" y="130"/>
                    <a:pt x="1" y="129"/>
                    <a:pt x="2" y="129"/>
                  </a:cubicBezTo>
                  <a:cubicBezTo>
                    <a:pt x="10" y="104"/>
                    <a:pt x="25" y="87"/>
                    <a:pt x="50"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1" name="MH_Other_39"/>
            <p:cNvSpPr/>
            <p:nvPr>
              <p:custDataLst>
                <p:tags r:id="rId53"/>
              </p:custDataLst>
            </p:nvPr>
          </p:nvSpPr>
          <p:spPr bwMode="auto">
            <a:xfrm>
              <a:off x="4883205" y="3101950"/>
              <a:ext cx="1523" cy="1510"/>
            </a:xfrm>
            <a:custGeom>
              <a:avLst/>
              <a:gdLst>
                <a:gd name="T0" fmla="*/ 560457604 w 2"/>
                <a:gd name="T1" fmla="*/ 1120915208 h 2"/>
                <a:gd name="T2" fmla="*/ 1120915208 w 2"/>
                <a:gd name="T3" fmla="*/ 0 h 2"/>
                <a:gd name="T4" fmla="*/ 0 w 2"/>
                <a:gd name="T5" fmla="*/ 1120915208 h 2"/>
                <a:gd name="T6" fmla="*/ 0 w 2"/>
                <a:gd name="T7" fmla="*/ 1120915208 h 2"/>
                <a:gd name="T8" fmla="*/ 560457604 w 2"/>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cubicBezTo>
                    <a:pt x="1" y="2"/>
                    <a:pt x="1" y="1"/>
                    <a:pt x="2"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2" name="MH_Other_40"/>
            <p:cNvSpPr/>
            <p:nvPr>
              <p:custDataLst>
                <p:tags r:id="rId54"/>
              </p:custDataLst>
            </p:nvPr>
          </p:nvSpPr>
          <p:spPr bwMode="auto">
            <a:xfrm>
              <a:off x="4839041" y="3040046"/>
              <a:ext cx="144679" cy="128339"/>
            </a:xfrm>
            <a:custGeom>
              <a:avLst/>
              <a:gdLst>
                <a:gd name="T0" fmla="*/ 0 w 179"/>
                <a:gd name="T1" fmla="*/ 2147483646 h 161"/>
                <a:gd name="T2" fmla="*/ 596272734 w 179"/>
                <a:gd name="T3" fmla="*/ 2147483646 h 161"/>
                <a:gd name="T4" fmla="*/ 2147483646 w 179"/>
                <a:gd name="T5" fmla="*/ 2147483646 h 161"/>
                <a:gd name="T6" fmla="*/ 2147483646 w 179"/>
                <a:gd name="T7" fmla="*/ 2147483646 h 161"/>
                <a:gd name="T8" fmla="*/ 2147483646 w 179"/>
                <a:gd name="T9" fmla="*/ 2147483646 h 161"/>
                <a:gd name="T10" fmla="*/ 2147483646 w 179"/>
                <a:gd name="T11" fmla="*/ 0 h 161"/>
                <a:gd name="T12" fmla="*/ 2147483646 w 179"/>
                <a:gd name="T13" fmla="*/ 0 h 161"/>
                <a:gd name="T14" fmla="*/ 2147483646 w 179"/>
                <a:gd name="T15" fmla="*/ 590753348 h 161"/>
                <a:gd name="T16" fmla="*/ 2147483646 w 179"/>
                <a:gd name="T17" fmla="*/ 2147483646 h 161"/>
                <a:gd name="T18" fmla="*/ 2147483646 w 179"/>
                <a:gd name="T19" fmla="*/ 2147483646 h 161"/>
                <a:gd name="T20" fmla="*/ 2147483646 w 179"/>
                <a:gd name="T21" fmla="*/ 2147483646 h 161"/>
                <a:gd name="T22" fmla="*/ 2147483646 w 179"/>
                <a:gd name="T23" fmla="*/ 2147483646 h 161"/>
                <a:gd name="T24" fmla="*/ 2147483646 w 179"/>
                <a:gd name="T25" fmla="*/ 2147483646 h 161"/>
                <a:gd name="T26" fmla="*/ 2147483646 w 179"/>
                <a:gd name="T27" fmla="*/ 2147483646 h 161"/>
                <a:gd name="T28" fmla="*/ 2147483646 w 179"/>
                <a:gd name="T29" fmla="*/ 2147483646 h 161"/>
                <a:gd name="T30" fmla="*/ 0 w 179"/>
                <a:gd name="T31" fmla="*/ 2147483646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 h="161">
                  <a:moveTo>
                    <a:pt x="0" y="161"/>
                  </a:moveTo>
                  <a:cubicBezTo>
                    <a:pt x="1" y="161"/>
                    <a:pt x="1" y="161"/>
                    <a:pt x="1" y="161"/>
                  </a:cubicBezTo>
                  <a:cubicBezTo>
                    <a:pt x="11" y="135"/>
                    <a:pt x="27" y="119"/>
                    <a:pt x="53" y="108"/>
                  </a:cubicBezTo>
                  <a:cubicBezTo>
                    <a:pt x="82" y="95"/>
                    <a:pt x="94" y="89"/>
                    <a:pt x="94" y="89"/>
                  </a:cubicBezTo>
                  <a:cubicBezTo>
                    <a:pt x="94" y="89"/>
                    <a:pt x="106" y="84"/>
                    <a:pt x="134" y="68"/>
                  </a:cubicBezTo>
                  <a:cubicBezTo>
                    <a:pt x="160" y="52"/>
                    <a:pt x="175" y="29"/>
                    <a:pt x="179" y="0"/>
                  </a:cubicBezTo>
                  <a:cubicBezTo>
                    <a:pt x="178" y="0"/>
                    <a:pt x="178" y="0"/>
                    <a:pt x="178" y="0"/>
                  </a:cubicBezTo>
                  <a:cubicBezTo>
                    <a:pt x="178" y="1"/>
                    <a:pt x="178" y="1"/>
                    <a:pt x="177" y="1"/>
                  </a:cubicBezTo>
                  <a:cubicBezTo>
                    <a:pt x="174" y="30"/>
                    <a:pt x="159" y="51"/>
                    <a:pt x="133" y="67"/>
                  </a:cubicBezTo>
                  <a:cubicBezTo>
                    <a:pt x="106" y="83"/>
                    <a:pt x="93" y="88"/>
                    <a:pt x="93" y="88"/>
                  </a:cubicBezTo>
                  <a:cubicBezTo>
                    <a:pt x="93" y="88"/>
                    <a:pt x="81" y="94"/>
                    <a:pt x="53" y="106"/>
                  </a:cubicBezTo>
                  <a:cubicBezTo>
                    <a:pt x="45" y="110"/>
                    <a:pt x="37" y="114"/>
                    <a:pt x="31" y="119"/>
                  </a:cubicBezTo>
                  <a:cubicBezTo>
                    <a:pt x="30" y="120"/>
                    <a:pt x="30" y="120"/>
                    <a:pt x="30" y="120"/>
                  </a:cubicBezTo>
                  <a:cubicBezTo>
                    <a:pt x="30" y="120"/>
                    <a:pt x="30" y="120"/>
                    <a:pt x="30" y="120"/>
                  </a:cubicBezTo>
                  <a:cubicBezTo>
                    <a:pt x="23" y="125"/>
                    <a:pt x="17" y="131"/>
                    <a:pt x="12" y="138"/>
                  </a:cubicBezTo>
                  <a:cubicBezTo>
                    <a:pt x="7" y="145"/>
                    <a:pt x="3" y="153"/>
                    <a:pt x="0" y="1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3" name="MH_Other_41"/>
            <p:cNvSpPr/>
            <p:nvPr>
              <p:custDataLst>
                <p:tags r:id="rId55"/>
              </p:custDataLst>
            </p:nvPr>
          </p:nvSpPr>
          <p:spPr bwMode="auto">
            <a:xfrm>
              <a:off x="4982197" y="3040046"/>
              <a:ext cx="0" cy="1509"/>
            </a:xfrm>
            <a:custGeom>
              <a:avLst/>
              <a:gdLst>
                <a:gd name="T0" fmla="*/ 0 w 1"/>
                <a:gd name="T1" fmla="*/ 2147483646 h 1"/>
                <a:gd name="T2" fmla="*/ 711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4" name="MH_Other_42"/>
            <p:cNvSpPr/>
            <p:nvPr>
              <p:custDataLst>
                <p:tags r:id="rId56"/>
              </p:custDataLst>
            </p:nvPr>
          </p:nvSpPr>
          <p:spPr bwMode="auto">
            <a:xfrm>
              <a:off x="4863409" y="3135167"/>
              <a:ext cx="0" cy="1510"/>
            </a:xfrm>
            <a:custGeom>
              <a:avLst/>
              <a:gdLst>
                <a:gd name="T0" fmla="*/ 711 w 1"/>
                <a:gd name="T1" fmla="*/ 0 h 1"/>
                <a:gd name="T2" fmla="*/ 0 w 1"/>
                <a:gd name="T3" fmla="*/ 1792959984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5" name="MH_Other_43"/>
            <p:cNvSpPr/>
            <p:nvPr>
              <p:custDataLst>
                <p:tags r:id="rId57"/>
              </p:custDataLst>
            </p:nvPr>
          </p:nvSpPr>
          <p:spPr bwMode="auto">
            <a:xfrm>
              <a:off x="4613646" y="3207641"/>
              <a:ext cx="237578" cy="199303"/>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2147483646 h 250"/>
                <a:gd name="T18" fmla="*/ 2147483646 w 294"/>
                <a:gd name="T19" fmla="*/ 2147483646 h 250"/>
                <a:gd name="T20" fmla="*/ 2147483646 w 294"/>
                <a:gd name="T21" fmla="*/ 2147483646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2147483646 w 294"/>
                <a:gd name="T31" fmla="*/ 590166562 h 250"/>
                <a:gd name="T32" fmla="*/ 2147483646 w 294"/>
                <a:gd name="T33" fmla="*/ 590166562 h 250"/>
                <a:gd name="T34" fmla="*/ 2147483646 w 294"/>
                <a:gd name="T35" fmla="*/ 0 h 250"/>
                <a:gd name="T36" fmla="*/ 2147483646 w 294"/>
                <a:gd name="T37" fmla="*/ 0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0 w 294"/>
                <a:gd name="T63" fmla="*/ 2147483646 h 250"/>
                <a:gd name="T64" fmla="*/ 59602026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74" y="228"/>
                  </a:moveTo>
                  <a:cubicBezTo>
                    <a:pt x="91" y="224"/>
                    <a:pt x="106" y="215"/>
                    <a:pt x="119" y="201"/>
                  </a:cubicBezTo>
                  <a:cubicBezTo>
                    <a:pt x="118" y="200"/>
                    <a:pt x="118" y="200"/>
                    <a:pt x="118" y="200"/>
                  </a:cubicBezTo>
                  <a:cubicBezTo>
                    <a:pt x="136" y="195"/>
                    <a:pt x="152" y="184"/>
                    <a:pt x="164" y="169"/>
                  </a:cubicBezTo>
                  <a:cubicBezTo>
                    <a:pt x="181" y="163"/>
                    <a:pt x="196" y="152"/>
                    <a:pt x="207" y="136"/>
                  </a:cubicBezTo>
                  <a:cubicBezTo>
                    <a:pt x="223" y="129"/>
                    <a:pt x="236" y="116"/>
                    <a:pt x="246" y="100"/>
                  </a:cubicBezTo>
                  <a:cubicBezTo>
                    <a:pt x="263" y="92"/>
                    <a:pt x="276" y="80"/>
                    <a:pt x="285" y="63"/>
                  </a:cubicBezTo>
                  <a:cubicBezTo>
                    <a:pt x="284" y="62"/>
                    <a:pt x="284" y="62"/>
                    <a:pt x="284" y="62"/>
                  </a:cubicBezTo>
                  <a:cubicBezTo>
                    <a:pt x="288" y="60"/>
                    <a:pt x="291" y="58"/>
                    <a:pt x="294" y="55"/>
                  </a:cubicBezTo>
                  <a:cubicBezTo>
                    <a:pt x="294" y="55"/>
                    <a:pt x="294" y="55"/>
                    <a:pt x="294" y="55"/>
                  </a:cubicBezTo>
                  <a:cubicBezTo>
                    <a:pt x="293" y="55"/>
                    <a:pt x="293" y="55"/>
                    <a:pt x="293" y="55"/>
                  </a:cubicBezTo>
                  <a:cubicBezTo>
                    <a:pt x="276" y="39"/>
                    <a:pt x="276" y="39"/>
                    <a:pt x="276" y="39"/>
                  </a:cubicBezTo>
                  <a:cubicBezTo>
                    <a:pt x="275" y="38"/>
                    <a:pt x="275" y="38"/>
                    <a:pt x="275" y="38"/>
                  </a:cubicBezTo>
                  <a:cubicBezTo>
                    <a:pt x="250" y="15"/>
                    <a:pt x="250" y="15"/>
                    <a:pt x="250" y="15"/>
                  </a:cubicBezTo>
                  <a:cubicBezTo>
                    <a:pt x="249" y="14"/>
                    <a:pt x="249" y="14"/>
                    <a:pt x="249" y="14"/>
                  </a:cubicBezTo>
                  <a:cubicBezTo>
                    <a:pt x="234" y="1"/>
                    <a:pt x="234" y="1"/>
                    <a:pt x="234" y="1"/>
                  </a:cubicBezTo>
                  <a:cubicBezTo>
                    <a:pt x="234" y="1"/>
                    <a:pt x="234" y="1"/>
                    <a:pt x="234" y="1"/>
                  </a:cubicBezTo>
                  <a:cubicBezTo>
                    <a:pt x="233" y="0"/>
                    <a:pt x="233" y="0"/>
                    <a:pt x="233" y="0"/>
                  </a:cubicBezTo>
                  <a:cubicBezTo>
                    <a:pt x="233" y="0"/>
                    <a:pt x="233" y="0"/>
                    <a:pt x="233" y="0"/>
                  </a:cubicBezTo>
                  <a:cubicBezTo>
                    <a:pt x="232" y="1"/>
                    <a:pt x="230" y="3"/>
                    <a:pt x="229" y="5"/>
                  </a:cubicBezTo>
                  <a:cubicBezTo>
                    <a:pt x="224" y="10"/>
                    <a:pt x="218" y="18"/>
                    <a:pt x="214" y="26"/>
                  </a:cubicBezTo>
                  <a:cubicBezTo>
                    <a:pt x="207" y="30"/>
                    <a:pt x="200" y="34"/>
                    <a:pt x="194" y="40"/>
                  </a:cubicBezTo>
                  <a:cubicBezTo>
                    <a:pt x="188" y="45"/>
                    <a:pt x="183" y="53"/>
                    <a:pt x="178" y="60"/>
                  </a:cubicBezTo>
                  <a:cubicBezTo>
                    <a:pt x="170" y="63"/>
                    <a:pt x="163" y="68"/>
                    <a:pt x="157" y="73"/>
                  </a:cubicBezTo>
                  <a:cubicBezTo>
                    <a:pt x="151" y="78"/>
                    <a:pt x="145" y="84"/>
                    <a:pt x="141" y="91"/>
                  </a:cubicBezTo>
                  <a:cubicBezTo>
                    <a:pt x="133" y="94"/>
                    <a:pt x="126" y="98"/>
                    <a:pt x="120" y="103"/>
                  </a:cubicBezTo>
                  <a:cubicBezTo>
                    <a:pt x="113" y="107"/>
                    <a:pt x="107" y="114"/>
                    <a:pt x="101" y="121"/>
                  </a:cubicBezTo>
                  <a:cubicBezTo>
                    <a:pt x="93" y="123"/>
                    <a:pt x="86" y="126"/>
                    <a:pt x="79" y="131"/>
                  </a:cubicBezTo>
                  <a:cubicBezTo>
                    <a:pt x="72" y="135"/>
                    <a:pt x="65" y="141"/>
                    <a:pt x="60" y="148"/>
                  </a:cubicBezTo>
                  <a:cubicBezTo>
                    <a:pt x="51" y="150"/>
                    <a:pt x="44" y="153"/>
                    <a:pt x="37" y="157"/>
                  </a:cubicBezTo>
                  <a:cubicBezTo>
                    <a:pt x="30" y="161"/>
                    <a:pt x="23" y="166"/>
                    <a:pt x="17" y="172"/>
                  </a:cubicBezTo>
                  <a:cubicBezTo>
                    <a:pt x="11" y="173"/>
                    <a:pt x="6" y="174"/>
                    <a:pt x="0" y="177"/>
                  </a:cubicBezTo>
                  <a:cubicBezTo>
                    <a:pt x="1" y="178"/>
                    <a:pt x="1" y="178"/>
                    <a:pt x="1" y="178"/>
                  </a:cubicBezTo>
                  <a:cubicBezTo>
                    <a:pt x="9" y="195"/>
                    <a:pt x="9" y="195"/>
                    <a:pt x="9" y="195"/>
                  </a:cubicBezTo>
                  <a:cubicBezTo>
                    <a:pt x="10" y="197"/>
                    <a:pt x="10" y="197"/>
                    <a:pt x="10" y="197"/>
                  </a:cubicBezTo>
                  <a:cubicBezTo>
                    <a:pt x="25" y="227"/>
                    <a:pt x="25" y="227"/>
                    <a:pt x="25" y="227"/>
                  </a:cubicBezTo>
                  <a:cubicBezTo>
                    <a:pt x="26" y="228"/>
                    <a:pt x="26" y="228"/>
                    <a:pt x="26" y="228"/>
                  </a:cubicBezTo>
                  <a:cubicBezTo>
                    <a:pt x="36" y="249"/>
                    <a:pt x="36" y="249"/>
                    <a:pt x="36" y="249"/>
                  </a:cubicBezTo>
                  <a:cubicBezTo>
                    <a:pt x="37" y="250"/>
                    <a:pt x="37" y="250"/>
                    <a:pt x="37" y="250"/>
                  </a:cubicBezTo>
                  <a:cubicBezTo>
                    <a:pt x="37" y="250"/>
                    <a:pt x="37" y="250"/>
                    <a:pt x="37" y="250"/>
                  </a:cubicBezTo>
                  <a:cubicBezTo>
                    <a:pt x="51" y="246"/>
                    <a:pt x="63" y="239"/>
                    <a:pt x="74" y="2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6" name="MH_Other_44"/>
            <p:cNvSpPr/>
            <p:nvPr>
              <p:custDataLst>
                <p:tags r:id="rId58"/>
              </p:custDataLst>
            </p:nvPr>
          </p:nvSpPr>
          <p:spPr bwMode="auto">
            <a:xfrm>
              <a:off x="4627354" y="3287664"/>
              <a:ext cx="185799" cy="57375"/>
            </a:xfrm>
            <a:custGeom>
              <a:avLst/>
              <a:gdLst>
                <a:gd name="T0" fmla="*/ 2147483646 w 229"/>
                <a:gd name="T1" fmla="*/ 2147483646 h 72"/>
                <a:gd name="T2" fmla="*/ 2147483646 w 229"/>
                <a:gd name="T3" fmla="*/ 2147483646 h 72"/>
                <a:gd name="T4" fmla="*/ 2147483646 w 229"/>
                <a:gd name="T5" fmla="*/ 2147483646 h 72"/>
                <a:gd name="T6" fmla="*/ 2147483646 w 229"/>
                <a:gd name="T7" fmla="*/ 2147483646 h 72"/>
                <a:gd name="T8" fmla="*/ 0 w 229"/>
                <a:gd name="T9" fmla="*/ 2147483646 h 72"/>
                <a:gd name="T10" fmla="*/ 1203816141 w 229"/>
                <a:gd name="T11" fmla="*/ 2147483646 h 72"/>
                <a:gd name="T12" fmla="*/ 2147483646 w 229"/>
                <a:gd name="T13" fmla="*/ 2147483646 h 72"/>
                <a:gd name="T14" fmla="*/ 2147483646 w 229"/>
                <a:gd name="T15" fmla="*/ 2147483646 h 72"/>
                <a:gd name="T16" fmla="*/ 2147483646 w 229"/>
                <a:gd name="T17" fmla="*/ 2147483646 h 72"/>
                <a:gd name="T18" fmla="*/ 2147483646 w 229"/>
                <a:gd name="T19" fmla="*/ 2147483646 h 72"/>
                <a:gd name="T20" fmla="*/ 2147483646 w 229"/>
                <a:gd name="T21" fmla="*/ 2147483646 h 72"/>
                <a:gd name="T22" fmla="*/ 2147483646 w 229"/>
                <a:gd name="T23" fmla="*/ 2147483646 h 72"/>
                <a:gd name="T24" fmla="*/ 2147483646 w 229"/>
                <a:gd name="T25" fmla="*/ 2147483646 h 72"/>
                <a:gd name="T26" fmla="*/ 2147483646 w 229"/>
                <a:gd name="T27" fmla="*/ 0 h 72"/>
                <a:gd name="T28" fmla="*/ 2147483646 w 229"/>
                <a:gd name="T29" fmla="*/ 592477798 h 72"/>
                <a:gd name="T30" fmla="*/ 2147483646 w 229"/>
                <a:gd name="T31" fmla="*/ 214748364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72">
                  <a:moveTo>
                    <a:pt x="160" y="42"/>
                  </a:moveTo>
                  <a:cubicBezTo>
                    <a:pt x="128" y="46"/>
                    <a:pt x="115" y="45"/>
                    <a:pt x="115" y="45"/>
                  </a:cubicBezTo>
                  <a:cubicBezTo>
                    <a:pt x="115" y="45"/>
                    <a:pt x="101" y="45"/>
                    <a:pt x="70" y="45"/>
                  </a:cubicBezTo>
                  <a:cubicBezTo>
                    <a:pt x="51" y="45"/>
                    <a:pt x="34" y="48"/>
                    <a:pt x="20" y="57"/>
                  </a:cubicBezTo>
                  <a:cubicBezTo>
                    <a:pt x="13" y="61"/>
                    <a:pt x="6" y="66"/>
                    <a:pt x="0" y="72"/>
                  </a:cubicBezTo>
                  <a:cubicBezTo>
                    <a:pt x="2" y="71"/>
                    <a:pt x="2" y="71"/>
                    <a:pt x="2" y="71"/>
                  </a:cubicBezTo>
                  <a:cubicBezTo>
                    <a:pt x="21" y="53"/>
                    <a:pt x="42" y="46"/>
                    <a:pt x="70" y="46"/>
                  </a:cubicBezTo>
                  <a:cubicBezTo>
                    <a:pt x="101" y="47"/>
                    <a:pt x="115" y="46"/>
                    <a:pt x="115" y="46"/>
                  </a:cubicBezTo>
                  <a:cubicBezTo>
                    <a:pt x="115" y="46"/>
                    <a:pt x="128" y="47"/>
                    <a:pt x="160" y="44"/>
                  </a:cubicBezTo>
                  <a:cubicBezTo>
                    <a:pt x="170" y="43"/>
                    <a:pt x="179" y="41"/>
                    <a:pt x="187" y="37"/>
                  </a:cubicBezTo>
                  <a:cubicBezTo>
                    <a:pt x="189" y="35"/>
                    <a:pt x="189" y="35"/>
                    <a:pt x="189" y="35"/>
                  </a:cubicBezTo>
                  <a:cubicBezTo>
                    <a:pt x="190" y="36"/>
                    <a:pt x="190" y="36"/>
                    <a:pt x="190" y="36"/>
                  </a:cubicBezTo>
                  <a:cubicBezTo>
                    <a:pt x="190" y="36"/>
                    <a:pt x="190" y="36"/>
                    <a:pt x="190" y="36"/>
                  </a:cubicBezTo>
                  <a:cubicBezTo>
                    <a:pt x="206" y="29"/>
                    <a:pt x="220" y="16"/>
                    <a:pt x="229" y="0"/>
                  </a:cubicBezTo>
                  <a:cubicBezTo>
                    <a:pt x="228" y="1"/>
                    <a:pt x="228" y="1"/>
                    <a:pt x="228" y="1"/>
                  </a:cubicBezTo>
                  <a:cubicBezTo>
                    <a:pt x="213" y="25"/>
                    <a:pt x="190" y="39"/>
                    <a:pt x="160" y="4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7" name="MH_Other_45"/>
            <p:cNvSpPr/>
            <p:nvPr>
              <p:custDataLst>
                <p:tags r:id="rId59"/>
              </p:custDataLst>
            </p:nvPr>
          </p:nvSpPr>
          <p:spPr bwMode="auto">
            <a:xfrm>
              <a:off x="4613648" y="3316352"/>
              <a:ext cx="167523" cy="33217"/>
            </a:xfrm>
            <a:custGeom>
              <a:avLst/>
              <a:gdLst>
                <a:gd name="T0" fmla="*/ 0 w 207"/>
                <a:gd name="T1" fmla="*/ 2147483646 h 42"/>
                <a:gd name="T2" fmla="*/ 597793678 w 207"/>
                <a:gd name="T3" fmla="*/ 2147483646 h 42"/>
                <a:gd name="T4" fmla="*/ 2147483646 w 207"/>
                <a:gd name="T5" fmla="*/ 2147483646 h 42"/>
                <a:gd name="T6" fmla="*/ 2147483646 w 207"/>
                <a:gd name="T7" fmla="*/ 2147483646 h 42"/>
                <a:gd name="T8" fmla="*/ 2147483646 w 207"/>
                <a:gd name="T9" fmla="*/ 2147483646 h 42"/>
                <a:gd name="T10" fmla="*/ 2147483646 w 207"/>
                <a:gd name="T11" fmla="*/ 2147483646 h 42"/>
                <a:gd name="T12" fmla="*/ 2147483646 w 207"/>
                <a:gd name="T13" fmla="*/ 2147483646 h 42"/>
                <a:gd name="T14" fmla="*/ 2147483646 w 207"/>
                <a:gd name="T15" fmla="*/ 2147483646 h 42"/>
                <a:gd name="T16" fmla="*/ 2147483646 w 207"/>
                <a:gd name="T17" fmla="*/ 0 h 42"/>
                <a:gd name="T18" fmla="*/ 2147483646 w 207"/>
                <a:gd name="T19" fmla="*/ 579453148 h 42"/>
                <a:gd name="T20" fmla="*/ 2147483646 w 207"/>
                <a:gd name="T21" fmla="*/ 2147483646 h 42"/>
                <a:gd name="T22" fmla="*/ 2147483646 w 207"/>
                <a:gd name="T23" fmla="*/ 2147483646 h 42"/>
                <a:gd name="T24" fmla="*/ 2147483646 w 207"/>
                <a:gd name="T25" fmla="*/ 2147483646 h 42"/>
                <a:gd name="T26" fmla="*/ 2147483646 w 207"/>
                <a:gd name="T27" fmla="*/ 2147483646 h 42"/>
                <a:gd name="T28" fmla="*/ 2147483646 w 207"/>
                <a:gd name="T29" fmla="*/ 2147483646 h 42"/>
                <a:gd name="T30" fmla="*/ 2147483646 w 207"/>
                <a:gd name="T31" fmla="*/ 2147483646 h 42"/>
                <a:gd name="T32" fmla="*/ 2147483646 w 207"/>
                <a:gd name="T33" fmla="*/ 2147483646 h 42"/>
                <a:gd name="T34" fmla="*/ 0 w 207"/>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42">
                  <a:moveTo>
                    <a:pt x="0" y="41"/>
                  </a:moveTo>
                  <a:cubicBezTo>
                    <a:pt x="1" y="42"/>
                    <a:pt x="1" y="42"/>
                    <a:pt x="1" y="42"/>
                  </a:cubicBezTo>
                  <a:cubicBezTo>
                    <a:pt x="14" y="36"/>
                    <a:pt x="29" y="34"/>
                    <a:pt x="46" y="36"/>
                  </a:cubicBezTo>
                  <a:cubicBezTo>
                    <a:pt x="76" y="38"/>
                    <a:pt x="90" y="38"/>
                    <a:pt x="90" y="38"/>
                  </a:cubicBezTo>
                  <a:cubicBezTo>
                    <a:pt x="90" y="38"/>
                    <a:pt x="103" y="40"/>
                    <a:pt x="135" y="38"/>
                  </a:cubicBezTo>
                  <a:cubicBezTo>
                    <a:pt x="145" y="38"/>
                    <a:pt x="154" y="36"/>
                    <a:pt x="162" y="34"/>
                  </a:cubicBezTo>
                  <a:cubicBezTo>
                    <a:pt x="162" y="34"/>
                    <a:pt x="163" y="33"/>
                    <a:pt x="163" y="33"/>
                  </a:cubicBezTo>
                  <a:cubicBezTo>
                    <a:pt x="163" y="33"/>
                    <a:pt x="163" y="33"/>
                    <a:pt x="163" y="33"/>
                  </a:cubicBezTo>
                  <a:cubicBezTo>
                    <a:pt x="181" y="27"/>
                    <a:pt x="196" y="16"/>
                    <a:pt x="207" y="0"/>
                  </a:cubicBezTo>
                  <a:cubicBezTo>
                    <a:pt x="204" y="1"/>
                    <a:pt x="204" y="1"/>
                    <a:pt x="204" y="1"/>
                  </a:cubicBezTo>
                  <a:cubicBezTo>
                    <a:pt x="188" y="24"/>
                    <a:pt x="165" y="36"/>
                    <a:pt x="135" y="37"/>
                  </a:cubicBezTo>
                  <a:cubicBezTo>
                    <a:pt x="103" y="38"/>
                    <a:pt x="90" y="37"/>
                    <a:pt x="90" y="37"/>
                  </a:cubicBezTo>
                  <a:cubicBezTo>
                    <a:pt x="90" y="37"/>
                    <a:pt x="76" y="37"/>
                    <a:pt x="46" y="34"/>
                  </a:cubicBezTo>
                  <a:cubicBezTo>
                    <a:pt x="36" y="34"/>
                    <a:pt x="28" y="34"/>
                    <a:pt x="19" y="35"/>
                  </a:cubicBezTo>
                  <a:cubicBezTo>
                    <a:pt x="18" y="37"/>
                    <a:pt x="18" y="37"/>
                    <a:pt x="18" y="37"/>
                  </a:cubicBezTo>
                  <a:cubicBezTo>
                    <a:pt x="17" y="36"/>
                    <a:pt x="17" y="36"/>
                    <a:pt x="17" y="36"/>
                  </a:cubicBezTo>
                  <a:cubicBezTo>
                    <a:pt x="17" y="36"/>
                    <a:pt x="17" y="36"/>
                    <a:pt x="17" y="36"/>
                  </a:cubicBezTo>
                  <a:cubicBezTo>
                    <a:pt x="11" y="37"/>
                    <a:pt x="6" y="38"/>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8" name="MH_Other_46"/>
            <p:cNvSpPr/>
            <p:nvPr>
              <p:custDataLst>
                <p:tags r:id="rId60"/>
              </p:custDataLst>
            </p:nvPr>
          </p:nvSpPr>
          <p:spPr bwMode="auto">
            <a:xfrm>
              <a:off x="4627352" y="3343529"/>
              <a:ext cx="1523" cy="1510"/>
            </a:xfrm>
            <a:custGeom>
              <a:avLst/>
              <a:gdLst>
                <a:gd name="T0" fmla="*/ 71718526 w 5"/>
                <a:gd name="T1" fmla="*/ 179346497 h 5"/>
                <a:gd name="T2" fmla="*/ 179346497 w 5"/>
                <a:gd name="T3" fmla="*/ 0 h 5"/>
                <a:gd name="T4" fmla="*/ 0 w 5"/>
                <a:gd name="T5" fmla="*/ 107627970 h 5"/>
                <a:gd name="T6" fmla="*/ 0 w 5"/>
                <a:gd name="T7" fmla="*/ 107627970 h 5"/>
                <a:gd name="T8" fmla="*/ 71718526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lnTo>
                    <a:pt x="5" y="0"/>
                  </a:lnTo>
                  <a:lnTo>
                    <a:pt x="0" y="3"/>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69" name="MH_Other_47"/>
            <p:cNvSpPr/>
            <p:nvPr>
              <p:custDataLst>
                <p:tags r:id="rId61"/>
              </p:custDataLst>
            </p:nvPr>
          </p:nvSpPr>
          <p:spPr bwMode="auto">
            <a:xfrm>
              <a:off x="4778124" y="3314843"/>
              <a:ext cx="3046" cy="1509"/>
            </a:xfrm>
            <a:custGeom>
              <a:avLst/>
              <a:gdLst>
                <a:gd name="T0" fmla="*/ 365782679 w 7"/>
                <a:gd name="T1" fmla="*/ 0 h 5"/>
                <a:gd name="T2" fmla="*/ 0 w 7"/>
                <a:gd name="T3" fmla="*/ 179120564 h 5"/>
                <a:gd name="T4" fmla="*/ 512054475 w 7"/>
                <a:gd name="T5" fmla="*/ 107492588 h 5"/>
                <a:gd name="T6" fmla="*/ 512054475 w 7"/>
                <a:gd name="T7" fmla="*/ 107492588 h 5"/>
                <a:gd name="T8" fmla="*/ 365782679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0"/>
                  </a:moveTo>
                  <a:lnTo>
                    <a:pt x="0" y="5"/>
                  </a:lnTo>
                  <a:lnTo>
                    <a:pt x="7"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0" name="MH_Other_48"/>
            <p:cNvSpPr/>
            <p:nvPr>
              <p:custDataLst>
                <p:tags r:id="rId62"/>
              </p:custDataLst>
            </p:nvPr>
          </p:nvSpPr>
          <p:spPr bwMode="auto">
            <a:xfrm>
              <a:off x="4621262" y="3342020"/>
              <a:ext cx="124880" cy="28688"/>
            </a:xfrm>
            <a:custGeom>
              <a:avLst/>
              <a:gdLst>
                <a:gd name="T0" fmla="*/ 2147483646 w 155"/>
                <a:gd name="T1" fmla="*/ 2147483646 h 35"/>
                <a:gd name="T2" fmla="*/ 2147483646 w 155"/>
                <a:gd name="T3" fmla="*/ 2147483646 h 35"/>
                <a:gd name="T4" fmla="*/ 0 w 155"/>
                <a:gd name="T5" fmla="*/ 2147483646 h 35"/>
                <a:gd name="T6" fmla="*/ 593886905 w 155"/>
                <a:gd name="T7" fmla="*/ 2147483646 h 35"/>
                <a:gd name="T8" fmla="*/ 2147483646 w 155"/>
                <a:gd name="T9" fmla="*/ 2147483646 h 35"/>
                <a:gd name="T10" fmla="*/ 2147483646 w 155"/>
                <a:gd name="T11" fmla="*/ 2147483646 h 35"/>
                <a:gd name="T12" fmla="*/ 2147483646 w 155"/>
                <a:gd name="T13" fmla="*/ 2147483646 h 35"/>
                <a:gd name="T14" fmla="*/ 2147483646 w 155"/>
                <a:gd name="T15" fmla="*/ 2147483646 h 35"/>
                <a:gd name="T16" fmla="*/ 2147483646 w 155"/>
                <a:gd name="T17" fmla="*/ 2147483646 h 35"/>
                <a:gd name="T18" fmla="*/ 2147483646 w 155"/>
                <a:gd name="T19" fmla="*/ 0 h 35"/>
                <a:gd name="T20" fmla="*/ 2147483646 w 155"/>
                <a:gd name="T21" fmla="*/ 0 h 35"/>
                <a:gd name="T22" fmla="*/ 2147483646 w 155"/>
                <a:gd name="T23" fmla="*/ 618627791 h 35"/>
                <a:gd name="T24" fmla="*/ 2147483646 w 155"/>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35">
                  <a:moveTo>
                    <a:pt x="81" y="33"/>
                  </a:moveTo>
                  <a:cubicBezTo>
                    <a:pt x="49" y="33"/>
                    <a:pt x="36" y="30"/>
                    <a:pt x="36" y="30"/>
                  </a:cubicBezTo>
                  <a:cubicBezTo>
                    <a:pt x="0" y="26"/>
                    <a:pt x="0" y="26"/>
                    <a:pt x="0" y="26"/>
                  </a:cubicBezTo>
                  <a:cubicBezTo>
                    <a:pt x="1" y="28"/>
                    <a:pt x="1" y="28"/>
                    <a:pt x="1" y="28"/>
                  </a:cubicBezTo>
                  <a:cubicBezTo>
                    <a:pt x="36" y="32"/>
                    <a:pt x="36" y="32"/>
                    <a:pt x="36" y="32"/>
                  </a:cubicBezTo>
                  <a:cubicBezTo>
                    <a:pt x="36" y="32"/>
                    <a:pt x="49" y="34"/>
                    <a:pt x="81" y="35"/>
                  </a:cubicBezTo>
                  <a:cubicBezTo>
                    <a:pt x="91" y="35"/>
                    <a:pt x="100" y="34"/>
                    <a:pt x="108" y="32"/>
                  </a:cubicBezTo>
                  <a:cubicBezTo>
                    <a:pt x="108" y="31"/>
                    <a:pt x="109" y="31"/>
                    <a:pt x="109" y="31"/>
                  </a:cubicBezTo>
                  <a:cubicBezTo>
                    <a:pt x="109" y="31"/>
                    <a:pt x="109" y="31"/>
                    <a:pt x="109" y="31"/>
                  </a:cubicBezTo>
                  <a:cubicBezTo>
                    <a:pt x="127" y="26"/>
                    <a:pt x="143" y="15"/>
                    <a:pt x="155" y="0"/>
                  </a:cubicBezTo>
                  <a:cubicBezTo>
                    <a:pt x="154" y="0"/>
                    <a:pt x="154" y="0"/>
                    <a:pt x="154" y="0"/>
                  </a:cubicBezTo>
                  <a:cubicBezTo>
                    <a:pt x="153" y="1"/>
                    <a:pt x="153" y="1"/>
                    <a:pt x="153" y="1"/>
                  </a:cubicBezTo>
                  <a:cubicBezTo>
                    <a:pt x="135" y="23"/>
                    <a:pt x="111" y="34"/>
                    <a:pt x="81"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1" name="MH_Other_49"/>
            <p:cNvSpPr/>
            <p:nvPr>
              <p:custDataLst>
                <p:tags r:id="rId63"/>
              </p:custDataLst>
            </p:nvPr>
          </p:nvSpPr>
          <p:spPr bwMode="auto">
            <a:xfrm>
              <a:off x="4744619" y="3342020"/>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2" name="MH_Other_50"/>
            <p:cNvSpPr/>
            <p:nvPr>
              <p:custDataLst>
                <p:tags r:id="rId64"/>
              </p:custDataLst>
            </p:nvPr>
          </p:nvSpPr>
          <p:spPr bwMode="auto">
            <a:xfrm>
              <a:off x="4633444" y="3367687"/>
              <a:ext cx="76147" cy="24158"/>
            </a:xfrm>
            <a:custGeom>
              <a:avLst/>
              <a:gdLst>
                <a:gd name="T0" fmla="*/ 2147483646 w 94"/>
                <a:gd name="T1" fmla="*/ 2147483646 h 31"/>
                <a:gd name="T2" fmla="*/ 0 w 94"/>
                <a:gd name="T3" fmla="*/ 2147483646 h 31"/>
                <a:gd name="T4" fmla="*/ 598951084 w 94"/>
                <a:gd name="T5" fmla="*/ 2147483646 h 31"/>
                <a:gd name="T6" fmla="*/ 2147483646 w 94"/>
                <a:gd name="T7" fmla="*/ 2147483646 h 31"/>
                <a:gd name="T8" fmla="*/ 2147483646 w 94"/>
                <a:gd name="T9" fmla="*/ 2147483646 h 31"/>
                <a:gd name="T10" fmla="*/ 2147483646 w 94"/>
                <a:gd name="T11" fmla="*/ 2147483646 h 31"/>
                <a:gd name="T12" fmla="*/ 2147483646 w 94"/>
                <a:gd name="T13" fmla="*/ 2147483646 h 31"/>
                <a:gd name="T14" fmla="*/ 2147483646 w 94"/>
                <a:gd name="T15" fmla="*/ 561913548 h 31"/>
                <a:gd name="T16" fmla="*/ 2147483646 w 94"/>
                <a:gd name="T17" fmla="*/ 0 h 31"/>
                <a:gd name="T18" fmla="*/ 2147483646 w 94"/>
                <a:gd name="T19" fmla="*/ 561913548 h 31"/>
                <a:gd name="T20" fmla="*/ 2147483646 w 94"/>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31">
                  <a:moveTo>
                    <a:pt x="18" y="29"/>
                  </a:moveTo>
                  <a:cubicBezTo>
                    <a:pt x="11" y="28"/>
                    <a:pt x="5" y="27"/>
                    <a:pt x="0" y="27"/>
                  </a:cubicBezTo>
                  <a:cubicBezTo>
                    <a:pt x="1" y="28"/>
                    <a:pt x="1" y="28"/>
                    <a:pt x="1" y="28"/>
                  </a:cubicBezTo>
                  <a:cubicBezTo>
                    <a:pt x="6" y="29"/>
                    <a:pt x="12" y="29"/>
                    <a:pt x="18" y="30"/>
                  </a:cubicBezTo>
                  <a:cubicBezTo>
                    <a:pt x="28" y="31"/>
                    <a:pt x="37" y="30"/>
                    <a:pt x="46" y="28"/>
                  </a:cubicBezTo>
                  <a:cubicBezTo>
                    <a:pt x="48" y="27"/>
                    <a:pt x="48" y="27"/>
                    <a:pt x="48" y="27"/>
                  </a:cubicBezTo>
                  <a:cubicBezTo>
                    <a:pt x="49" y="28"/>
                    <a:pt x="49" y="28"/>
                    <a:pt x="49" y="28"/>
                  </a:cubicBezTo>
                  <a:cubicBezTo>
                    <a:pt x="66" y="24"/>
                    <a:pt x="81" y="15"/>
                    <a:pt x="94" y="1"/>
                  </a:cubicBezTo>
                  <a:cubicBezTo>
                    <a:pt x="93" y="0"/>
                    <a:pt x="93" y="0"/>
                    <a:pt x="93" y="0"/>
                  </a:cubicBezTo>
                  <a:cubicBezTo>
                    <a:pt x="92" y="1"/>
                    <a:pt x="92" y="1"/>
                    <a:pt x="92" y="1"/>
                  </a:cubicBezTo>
                  <a:cubicBezTo>
                    <a:pt x="73" y="22"/>
                    <a:pt x="48" y="31"/>
                    <a:pt x="18" y="2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3" name="MH_Other_51"/>
            <p:cNvSpPr/>
            <p:nvPr>
              <p:custDataLst>
                <p:tags r:id="rId65"/>
              </p:custDataLst>
            </p:nvPr>
          </p:nvSpPr>
          <p:spPr bwMode="auto">
            <a:xfrm>
              <a:off x="4708070" y="3367687"/>
              <a:ext cx="1523" cy="0"/>
            </a:xfrm>
            <a:custGeom>
              <a:avLst/>
              <a:gdLst>
                <a:gd name="T0" fmla="*/ 0 w 1"/>
                <a:gd name="T1" fmla="*/ 711 h 1"/>
                <a:gd name="T2" fmla="*/ 1790702559 w 1"/>
                <a:gd name="T3" fmla="*/ 0 h 1"/>
                <a:gd name="T4" fmla="*/ 1790702559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4" name="MH_Other_52"/>
            <p:cNvSpPr/>
            <p:nvPr>
              <p:custDataLst>
                <p:tags r:id="rId66"/>
              </p:custDataLst>
            </p:nvPr>
          </p:nvSpPr>
          <p:spPr bwMode="auto">
            <a:xfrm>
              <a:off x="4642581" y="3390336"/>
              <a:ext cx="30459" cy="16609"/>
            </a:xfrm>
            <a:custGeom>
              <a:avLst/>
              <a:gdLst>
                <a:gd name="T0" fmla="*/ 0 w 38"/>
                <a:gd name="T1" fmla="*/ 2147483646 h 22"/>
                <a:gd name="T2" fmla="*/ 587803625 w 38"/>
                <a:gd name="T3" fmla="*/ 2147483646 h 22"/>
                <a:gd name="T4" fmla="*/ 587803625 w 38"/>
                <a:gd name="T5" fmla="*/ 2147483646 h 22"/>
                <a:gd name="T6" fmla="*/ 2147483646 w 38"/>
                <a:gd name="T7" fmla="*/ 0 h 22"/>
                <a:gd name="T8" fmla="*/ 2147483646 w 38"/>
                <a:gd name="T9" fmla="*/ 0 h 22"/>
                <a:gd name="T10" fmla="*/ 0 w 38"/>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2">
                  <a:moveTo>
                    <a:pt x="0" y="21"/>
                  </a:moveTo>
                  <a:cubicBezTo>
                    <a:pt x="1" y="22"/>
                    <a:pt x="1" y="22"/>
                    <a:pt x="1" y="22"/>
                  </a:cubicBezTo>
                  <a:cubicBezTo>
                    <a:pt x="1" y="22"/>
                    <a:pt x="1" y="22"/>
                    <a:pt x="1" y="22"/>
                  </a:cubicBezTo>
                  <a:cubicBezTo>
                    <a:pt x="15" y="18"/>
                    <a:pt x="27" y="11"/>
                    <a:pt x="38" y="0"/>
                  </a:cubicBezTo>
                  <a:cubicBezTo>
                    <a:pt x="35" y="0"/>
                    <a:pt x="35" y="0"/>
                    <a:pt x="35" y="0"/>
                  </a:cubicBezTo>
                  <a:cubicBezTo>
                    <a:pt x="25" y="10"/>
                    <a:pt x="13" y="17"/>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5" name="MH_Other_53"/>
            <p:cNvSpPr/>
            <p:nvPr>
              <p:custDataLst>
                <p:tags r:id="rId67"/>
              </p:custDataLst>
            </p:nvPr>
          </p:nvSpPr>
          <p:spPr bwMode="auto">
            <a:xfrm>
              <a:off x="4671519" y="3388825"/>
              <a:ext cx="1523" cy="1510"/>
            </a:xfrm>
            <a:custGeom>
              <a:avLst/>
              <a:gdLst>
                <a:gd name="T0" fmla="*/ 73089965 w 7"/>
                <a:gd name="T1" fmla="*/ 0 h 2"/>
                <a:gd name="T2" fmla="*/ 0 w 7"/>
                <a:gd name="T3" fmla="*/ 448239996 h 2"/>
                <a:gd name="T4" fmla="*/ 127933058 w 7"/>
                <a:gd name="T5" fmla="*/ 448239996 h 2"/>
                <a:gd name="T6" fmla="*/ 73089965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4" y="0"/>
                  </a:moveTo>
                  <a:lnTo>
                    <a:pt x="0" y="2"/>
                  </a:lnTo>
                  <a:lnTo>
                    <a:pt x="7" y="2"/>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6" name="MH_Other_54"/>
            <p:cNvSpPr/>
            <p:nvPr>
              <p:custDataLst>
                <p:tags r:id="rId68"/>
              </p:custDataLst>
            </p:nvPr>
          </p:nvSpPr>
          <p:spPr bwMode="auto">
            <a:xfrm>
              <a:off x="4787262" y="3207641"/>
              <a:ext cx="15229" cy="21138"/>
            </a:xfrm>
            <a:custGeom>
              <a:avLst/>
              <a:gdLst>
                <a:gd name="T0" fmla="*/ 2147483646 w 20"/>
                <a:gd name="T1" fmla="*/ 609400952 h 26"/>
                <a:gd name="T2" fmla="*/ 2147483646 w 20"/>
                <a:gd name="T3" fmla="*/ 609400952 h 26"/>
                <a:gd name="T4" fmla="*/ 2147483646 w 20"/>
                <a:gd name="T5" fmla="*/ 0 h 26"/>
                <a:gd name="T6" fmla="*/ 2147483646 w 20"/>
                <a:gd name="T7" fmla="*/ 0 h 26"/>
                <a:gd name="T8" fmla="*/ 2147483646 w 20"/>
                <a:gd name="T9" fmla="*/ 2147483646 h 26"/>
                <a:gd name="T10" fmla="*/ 0 w 20"/>
                <a:gd name="T11" fmla="*/ 2147483646 h 26"/>
                <a:gd name="T12" fmla="*/ 526712656 w 20"/>
                <a:gd name="T13" fmla="*/ 2147483646 h 26"/>
                <a:gd name="T14" fmla="*/ 1052795075 w 20"/>
                <a:gd name="T15" fmla="*/ 2147483646 h 26"/>
                <a:gd name="T16" fmla="*/ 2147483646 w 20"/>
                <a:gd name="T17" fmla="*/ 60940095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20" y="1"/>
                  </a:moveTo>
                  <a:cubicBezTo>
                    <a:pt x="20" y="1"/>
                    <a:pt x="20" y="1"/>
                    <a:pt x="20" y="1"/>
                  </a:cubicBezTo>
                  <a:cubicBezTo>
                    <a:pt x="19" y="0"/>
                    <a:pt x="19" y="0"/>
                    <a:pt x="19" y="0"/>
                  </a:cubicBezTo>
                  <a:cubicBezTo>
                    <a:pt x="19" y="0"/>
                    <a:pt x="19" y="0"/>
                    <a:pt x="19" y="0"/>
                  </a:cubicBezTo>
                  <a:cubicBezTo>
                    <a:pt x="18" y="1"/>
                    <a:pt x="16" y="3"/>
                    <a:pt x="15" y="5"/>
                  </a:cubicBezTo>
                  <a:cubicBezTo>
                    <a:pt x="9" y="10"/>
                    <a:pt x="4" y="18"/>
                    <a:pt x="0" y="26"/>
                  </a:cubicBezTo>
                  <a:cubicBezTo>
                    <a:pt x="1" y="25"/>
                    <a:pt x="1" y="25"/>
                    <a:pt x="1" y="25"/>
                  </a:cubicBezTo>
                  <a:cubicBezTo>
                    <a:pt x="2" y="25"/>
                    <a:pt x="2" y="25"/>
                    <a:pt x="2" y="25"/>
                  </a:cubicBezTo>
                  <a:cubicBezTo>
                    <a:pt x="7" y="15"/>
                    <a:pt x="13" y="7"/>
                    <a:pt x="2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7" name="MH_Other_55"/>
            <p:cNvSpPr/>
            <p:nvPr>
              <p:custDataLst>
                <p:tags r:id="rId69"/>
              </p:custDataLst>
            </p:nvPr>
          </p:nvSpPr>
          <p:spPr bwMode="auto">
            <a:xfrm>
              <a:off x="4756803" y="3218211"/>
              <a:ext cx="59394" cy="37746"/>
            </a:xfrm>
            <a:custGeom>
              <a:avLst/>
              <a:gdLst>
                <a:gd name="T0" fmla="*/ 2147483646 w 72"/>
                <a:gd name="T1" fmla="*/ 1880988660 h 46"/>
                <a:gd name="T2" fmla="*/ 2147483646 w 72"/>
                <a:gd name="T3" fmla="*/ 626748320 h 46"/>
                <a:gd name="T4" fmla="*/ 2147483646 w 72"/>
                <a:gd name="T5" fmla="*/ 0 h 46"/>
                <a:gd name="T6" fmla="*/ 2147483646 w 72"/>
                <a:gd name="T7" fmla="*/ 1254240340 h 46"/>
                <a:gd name="T8" fmla="*/ 2147483646 w 72"/>
                <a:gd name="T9" fmla="*/ 2147483646 h 46"/>
                <a:gd name="T10" fmla="*/ 2147483646 w 72"/>
                <a:gd name="T11" fmla="*/ 2147483646 h 46"/>
                <a:gd name="T12" fmla="*/ 2147483646 w 72"/>
                <a:gd name="T13" fmla="*/ 2147483646 h 46"/>
                <a:gd name="T14" fmla="*/ 2147483646 w 72"/>
                <a:gd name="T15" fmla="*/ 2147483646 h 46"/>
                <a:gd name="T16" fmla="*/ 0 w 72"/>
                <a:gd name="T17" fmla="*/ 2147483646 h 46"/>
                <a:gd name="T18" fmla="*/ 620364259 w 72"/>
                <a:gd name="T19" fmla="*/ 2147483646 h 46"/>
                <a:gd name="T20" fmla="*/ 1241467163 w 72"/>
                <a:gd name="T21" fmla="*/ 2147483646 h 46"/>
                <a:gd name="T22" fmla="*/ 2147483646 w 72"/>
                <a:gd name="T23" fmla="*/ 188098866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6">
                  <a:moveTo>
                    <a:pt x="63" y="3"/>
                  </a:moveTo>
                  <a:cubicBezTo>
                    <a:pt x="72" y="1"/>
                    <a:pt x="72" y="1"/>
                    <a:pt x="72" y="1"/>
                  </a:cubicBezTo>
                  <a:cubicBezTo>
                    <a:pt x="71" y="0"/>
                    <a:pt x="71" y="0"/>
                    <a:pt x="71" y="0"/>
                  </a:cubicBezTo>
                  <a:cubicBezTo>
                    <a:pt x="63" y="2"/>
                    <a:pt x="63" y="2"/>
                    <a:pt x="63" y="2"/>
                  </a:cubicBezTo>
                  <a:cubicBezTo>
                    <a:pt x="54" y="4"/>
                    <a:pt x="46" y="7"/>
                    <a:pt x="38" y="11"/>
                  </a:cubicBezTo>
                  <a:cubicBezTo>
                    <a:pt x="38" y="11"/>
                    <a:pt x="38" y="11"/>
                    <a:pt x="38" y="11"/>
                  </a:cubicBezTo>
                  <a:cubicBezTo>
                    <a:pt x="37" y="11"/>
                    <a:pt x="37" y="11"/>
                    <a:pt x="37" y="11"/>
                  </a:cubicBezTo>
                  <a:cubicBezTo>
                    <a:pt x="29" y="15"/>
                    <a:pt x="22" y="20"/>
                    <a:pt x="16" y="26"/>
                  </a:cubicBezTo>
                  <a:cubicBezTo>
                    <a:pt x="10" y="31"/>
                    <a:pt x="5" y="39"/>
                    <a:pt x="0" y="46"/>
                  </a:cubicBezTo>
                  <a:cubicBezTo>
                    <a:pt x="1" y="46"/>
                    <a:pt x="1" y="46"/>
                    <a:pt x="1" y="46"/>
                  </a:cubicBezTo>
                  <a:cubicBezTo>
                    <a:pt x="2" y="45"/>
                    <a:pt x="2" y="45"/>
                    <a:pt x="2" y="45"/>
                  </a:cubicBezTo>
                  <a:cubicBezTo>
                    <a:pt x="16" y="23"/>
                    <a:pt x="35" y="10"/>
                    <a:pt x="63"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8" name="MH_Other_56"/>
            <p:cNvSpPr/>
            <p:nvPr>
              <p:custDataLst>
                <p:tags r:id="rId70"/>
              </p:custDataLst>
            </p:nvPr>
          </p:nvSpPr>
          <p:spPr bwMode="auto">
            <a:xfrm>
              <a:off x="4787262" y="3227269"/>
              <a:ext cx="1523"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79" name="MH_Other_57"/>
            <p:cNvSpPr/>
            <p:nvPr>
              <p:custDataLst>
                <p:tags r:id="rId71"/>
              </p:custDataLst>
            </p:nvPr>
          </p:nvSpPr>
          <p:spPr bwMode="auto">
            <a:xfrm>
              <a:off x="4727867" y="3237838"/>
              <a:ext cx="108130" cy="42277"/>
            </a:xfrm>
            <a:custGeom>
              <a:avLst/>
              <a:gdLst>
                <a:gd name="T0" fmla="*/ 2147483646 w 135"/>
                <a:gd name="T1" fmla="*/ 2147483646 h 53"/>
                <a:gd name="T2" fmla="*/ 2147483646 w 135"/>
                <a:gd name="T3" fmla="*/ 2147483646 h 53"/>
                <a:gd name="T4" fmla="*/ 2147483646 w 135"/>
                <a:gd name="T5" fmla="*/ 589434676 h 53"/>
                <a:gd name="T6" fmla="*/ 2147483646 w 135"/>
                <a:gd name="T7" fmla="*/ 0 h 53"/>
                <a:gd name="T8" fmla="*/ 2147483646 w 135"/>
                <a:gd name="T9" fmla="*/ 2147483646 h 53"/>
                <a:gd name="T10" fmla="*/ 2147483646 w 135"/>
                <a:gd name="T11" fmla="*/ 2147483646 h 53"/>
                <a:gd name="T12" fmla="*/ 2147483646 w 135"/>
                <a:gd name="T13" fmla="*/ 2147483646 h 53"/>
                <a:gd name="T14" fmla="*/ 2147483646 w 135"/>
                <a:gd name="T15" fmla="*/ 2147483646 h 53"/>
                <a:gd name="T16" fmla="*/ 2147483646 w 135"/>
                <a:gd name="T17" fmla="*/ 2147483646 h 53"/>
                <a:gd name="T18" fmla="*/ 2147483646 w 135"/>
                <a:gd name="T19" fmla="*/ 2147483646 h 53"/>
                <a:gd name="T20" fmla="*/ 0 w 135"/>
                <a:gd name="T21" fmla="*/ 2147483646 h 53"/>
                <a:gd name="T22" fmla="*/ 1174573824 w 135"/>
                <a:gd name="T23" fmla="*/ 2147483646 h 53"/>
                <a:gd name="T24" fmla="*/ 2147483646 w 135"/>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3">
                  <a:moveTo>
                    <a:pt x="64" y="15"/>
                  </a:moveTo>
                  <a:cubicBezTo>
                    <a:pt x="94" y="10"/>
                    <a:pt x="108" y="7"/>
                    <a:pt x="108" y="7"/>
                  </a:cubicBezTo>
                  <a:cubicBezTo>
                    <a:pt x="108" y="7"/>
                    <a:pt x="116" y="6"/>
                    <a:pt x="135" y="1"/>
                  </a:cubicBezTo>
                  <a:cubicBezTo>
                    <a:pt x="134" y="0"/>
                    <a:pt x="134" y="0"/>
                    <a:pt x="134" y="0"/>
                  </a:cubicBezTo>
                  <a:cubicBezTo>
                    <a:pt x="116" y="5"/>
                    <a:pt x="108" y="6"/>
                    <a:pt x="108" y="6"/>
                  </a:cubicBezTo>
                  <a:cubicBezTo>
                    <a:pt x="107" y="6"/>
                    <a:pt x="94" y="9"/>
                    <a:pt x="64" y="14"/>
                  </a:cubicBezTo>
                  <a:cubicBezTo>
                    <a:pt x="55" y="16"/>
                    <a:pt x="47" y="18"/>
                    <a:pt x="39" y="21"/>
                  </a:cubicBezTo>
                  <a:cubicBezTo>
                    <a:pt x="39" y="22"/>
                    <a:pt x="39" y="22"/>
                    <a:pt x="39" y="22"/>
                  </a:cubicBezTo>
                  <a:cubicBezTo>
                    <a:pt x="38" y="22"/>
                    <a:pt x="38" y="22"/>
                    <a:pt x="38" y="22"/>
                  </a:cubicBezTo>
                  <a:cubicBezTo>
                    <a:pt x="30" y="25"/>
                    <a:pt x="23" y="29"/>
                    <a:pt x="16" y="35"/>
                  </a:cubicBezTo>
                  <a:cubicBezTo>
                    <a:pt x="10" y="40"/>
                    <a:pt x="4" y="46"/>
                    <a:pt x="0" y="53"/>
                  </a:cubicBezTo>
                  <a:cubicBezTo>
                    <a:pt x="2" y="52"/>
                    <a:pt x="2" y="52"/>
                    <a:pt x="2" y="52"/>
                  </a:cubicBezTo>
                  <a:cubicBezTo>
                    <a:pt x="17" y="31"/>
                    <a:pt x="36" y="20"/>
                    <a:pt x="64" y="1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0" name="MH_Other_58"/>
            <p:cNvSpPr/>
            <p:nvPr>
              <p:custDataLst>
                <p:tags r:id="rId72"/>
              </p:custDataLst>
            </p:nvPr>
          </p:nvSpPr>
          <p:spPr bwMode="auto">
            <a:xfrm>
              <a:off x="4758325" y="3254448"/>
              <a:ext cx="1523" cy="1509"/>
            </a:xfrm>
            <a:custGeom>
              <a:avLst/>
              <a:gdLst>
                <a:gd name="T0" fmla="*/ 2147483646 w 1"/>
                <a:gd name="T1" fmla="*/ 0 h 1"/>
                <a:gd name="T2" fmla="*/ 0 w 1"/>
                <a:gd name="T3" fmla="*/ 2147483646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1" name="MH_Other_59"/>
            <p:cNvSpPr/>
            <p:nvPr>
              <p:custDataLst>
                <p:tags r:id="rId73"/>
              </p:custDataLst>
            </p:nvPr>
          </p:nvSpPr>
          <p:spPr bwMode="auto">
            <a:xfrm>
              <a:off x="4695886" y="3251427"/>
              <a:ext cx="155340" cy="52846"/>
            </a:xfrm>
            <a:custGeom>
              <a:avLst/>
              <a:gdLst>
                <a:gd name="T0" fmla="*/ 2147483646 w 193"/>
                <a:gd name="T1" fmla="*/ 2147483646 h 66"/>
                <a:gd name="T2" fmla="*/ 2147483646 w 193"/>
                <a:gd name="T3" fmla="*/ 2147483646 h 66"/>
                <a:gd name="T4" fmla="*/ 2147483646 w 193"/>
                <a:gd name="T5" fmla="*/ 2147483646 h 66"/>
                <a:gd name="T6" fmla="*/ 2147483646 w 193"/>
                <a:gd name="T7" fmla="*/ 2147483646 h 66"/>
                <a:gd name="T8" fmla="*/ 2147483646 w 193"/>
                <a:gd name="T9" fmla="*/ 2147483646 h 66"/>
                <a:gd name="T10" fmla="*/ 2147483646 w 193"/>
                <a:gd name="T11" fmla="*/ 2147483646 h 66"/>
                <a:gd name="T12" fmla="*/ 2147483646 w 193"/>
                <a:gd name="T13" fmla="*/ 0 h 66"/>
                <a:gd name="T14" fmla="*/ 2147483646 w 193"/>
                <a:gd name="T15" fmla="*/ 0 h 66"/>
                <a:gd name="T16" fmla="*/ 2147483646 w 193"/>
                <a:gd name="T17" fmla="*/ 0 h 66"/>
                <a:gd name="T18" fmla="*/ 2147483646 w 193"/>
                <a:gd name="T19" fmla="*/ 2147483646 h 66"/>
                <a:gd name="T20" fmla="*/ 2147483646 w 193"/>
                <a:gd name="T21" fmla="*/ 2147483646 h 66"/>
                <a:gd name="T22" fmla="*/ 2147483646 w 193"/>
                <a:gd name="T23" fmla="*/ 2147483646 h 66"/>
                <a:gd name="T24" fmla="*/ 2147483646 w 193"/>
                <a:gd name="T25" fmla="*/ 2147483646 h 66"/>
                <a:gd name="T26" fmla="*/ 2147483646 w 193"/>
                <a:gd name="T27" fmla="*/ 2147483646 h 66"/>
                <a:gd name="T28" fmla="*/ 2147483646 w 193"/>
                <a:gd name="T29" fmla="*/ 2147483646 h 66"/>
                <a:gd name="T30" fmla="*/ 2147483646 w 193"/>
                <a:gd name="T31" fmla="*/ 2147483646 h 66"/>
                <a:gd name="T32" fmla="*/ 2147483646 w 193"/>
                <a:gd name="T33" fmla="*/ 2147483646 h 66"/>
                <a:gd name="T34" fmla="*/ 0 w 193"/>
                <a:gd name="T35" fmla="*/ 2147483646 h 66"/>
                <a:gd name="T36" fmla="*/ 1182558411 w 193"/>
                <a:gd name="T37" fmla="*/ 2147483646 h 66"/>
                <a:gd name="T38" fmla="*/ 1773837197 w 193"/>
                <a:gd name="T39" fmla="*/ 2147483646 h 66"/>
                <a:gd name="T40" fmla="*/ 2147483646 w 19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6">
                  <a:moveTo>
                    <a:pt x="68" y="31"/>
                  </a:moveTo>
                  <a:cubicBezTo>
                    <a:pt x="98" y="27"/>
                    <a:pt x="112" y="25"/>
                    <a:pt x="112" y="26"/>
                  </a:cubicBezTo>
                  <a:cubicBezTo>
                    <a:pt x="112" y="25"/>
                    <a:pt x="125" y="24"/>
                    <a:pt x="156" y="17"/>
                  </a:cubicBezTo>
                  <a:cubicBezTo>
                    <a:pt x="166" y="15"/>
                    <a:pt x="174" y="12"/>
                    <a:pt x="182" y="8"/>
                  </a:cubicBezTo>
                  <a:cubicBezTo>
                    <a:pt x="182" y="8"/>
                    <a:pt x="182" y="7"/>
                    <a:pt x="182" y="7"/>
                  </a:cubicBezTo>
                  <a:cubicBezTo>
                    <a:pt x="183" y="7"/>
                    <a:pt x="183" y="7"/>
                    <a:pt x="183" y="7"/>
                  </a:cubicBezTo>
                  <a:cubicBezTo>
                    <a:pt x="187" y="5"/>
                    <a:pt x="190" y="3"/>
                    <a:pt x="193" y="0"/>
                  </a:cubicBezTo>
                  <a:cubicBezTo>
                    <a:pt x="193" y="0"/>
                    <a:pt x="193" y="0"/>
                    <a:pt x="193" y="0"/>
                  </a:cubicBezTo>
                  <a:cubicBezTo>
                    <a:pt x="192" y="0"/>
                    <a:pt x="192" y="0"/>
                    <a:pt x="192" y="0"/>
                  </a:cubicBezTo>
                  <a:cubicBezTo>
                    <a:pt x="182" y="7"/>
                    <a:pt x="170" y="13"/>
                    <a:pt x="156" y="16"/>
                  </a:cubicBezTo>
                  <a:cubicBezTo>
                    <a:pt x="125" y="23"/>
                    <a:pt x="112" y="24"/>
                    <a:pt x="112" y="24"/>
                  </a:cubicBezTo>
                  <a:cubicBezTo>
                    <a:pt x="112" y="24"/>
                    <a:pt x="98" y="26"/>
                    <a:pt x="68" y="30"/>
                  </a:cubicBezTo>
                  <a:cubicBezTo>
                    <a:pt x="58" y="31"/>
                    <a:pt x="50" y="33"/>
                    <a:pt x="42" y="35"/>
                  </a:cubicBezTo>
                  <a:cubicBezTo>
                    <a:pt x="41" y="36"/>
                    <a:pt x="41" y="36"/>
                    <a:pt x="41" y="37"/>
                  </a:cubicBezTo>
                  <a:cubicBezTo>
                    <a:pt x="39" y="36"/>
                    <a:pt x="39" y="36"/>
                    <a:pt x="39" y="36"/>
                  </a:cubicBezTo>
                  <a:cubicBezTo>
                    <a:pt x="40" y="36"/>
                    <a:pt x="40" y="36"/>
                    <a:pt x="40" y="36"/>
                  </a:cubicBezTo>
                  <a:cubicBezTo>
                    <a:pt x="32" y="39"/>
                    <a:pt x="25" y="43"/>
                    <a:pt x="19" y="48"/>
                  </a:cubicBezTo>
                  <a:cubicBezTo>
                    <a:pt x="12" y="52"/>
                    <a:pt x="5" y="59"/>
                    <a:pt x="0" y="66"/>
                  </a:cubicBezTo>
                  <a:cubicBezTo>
                    <a:pt x="2" y="65"/>
                    <a:pt x="2" y="65"/>
                    <a:pt x="2" y="65"/>
                  </a:cubicBezTo>
                  <a:cubicBezTo>
                    <a:pt x="2" y="65"/>
                    <a:pt x="2" y="65"/>
                    <a:pt x="3" y="65"/>
                  </a:cubicBezTo>
                  <a:cubicBezTo>
                    <a:pt x="19" y="44"/>
                    <a:pt x="39" y="34"/>
                    <a:pt x="68"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2" name="MH_Other_60"/>
            <p:cNvSpPr/>
            <p:nvPr>
              <p:custDataLst>
                <p:tags r:id="rId74"/>
              </p:custDataLst>
            </p:nvPr>
          </p:nvSpPr>
          <p:spPr bwMode="auto">
            <a:xfrm>
              <a:off x="4726345" y="3280115"/>
              <a:ext cx="3046" cy="0"/>
            </a:xfrm>
            <a:custGeom>
              <a:avLst/>
              <a:gdLst>
                <a:gd name="T0" fmla="*/ 1858195208 w 3"/>
                <a:gd name="T1" fmla="*/ 356 h 2"/>
                <a:gd name="T2" fmla="*/ 2147483646 w 3"/>
                <a:gd name="T3" fmla="*/ 0 h 2"/>
                <a:gd name="T4" fmla="*/ 929657992 w 3"/>
                <a:gd name="T5" fmla="*/ 178 h 2"/>
                <a:gd name="T6" fmla="*/ 0 w 3"/>
                <a:gd name="T7" fmla="*/ 178 h 2"/>
                <a:gd name="T8" fmla="*/ 1858195208 w 3"/>
                <a:gd name="T9" fmla="*/ 35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1"/>
                    <a:pt x="2" y="1"/>
                    <a:pt x="3" y="0"/>
                  </a:cubicBezTo>
                  <a:cubicBezTo>
                    <a:pt x="1" y="1"/>
                    <a:pt x="1" y="1"/>
                    <a:pt x="1" y="1"/>
                  </a:cubicBezTo>
                  <a:cubicBezTo>
                    <a:pt x="0" y="1"/>
                    <a:pt x="0" y="1"/>
                    <a:pt x="0" y="1"/>
                  </a:cubicBez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3" name="MH_Other_61"/>
            <p:cNvSpPr/>
            <p:nvPr>
              <p:custDataLst>
                <p:tags r:id="rId75"/>
              </p:custDataLst>
            </p:nvPr>
          </p:nvSpPr>
          <p:spPr bwMode="auto">
            <a:xfrm>
              <a:off x="4662381" y="3257467"/>
              <a:ext cx="181229" cy="67944"/>
            </a:xfrm>
            <a:custGeom>
              <a:avLst/>
              <a:gdLst>
                <a:gd name="T0" fmla="*/ 0 w 225"/>
                <a:gd name="T1" fmla="*/ 2147483646 h 86"/>
                <a:gd name="T2" fmla="*/ 592857072 w 225"/>
                <a:gd name="T3" fmla="*/ 2147483646 h 86"/>
                <a:gd name="T4" fmla="*/ 2147483646 w 225"/>
                <a:gd name="T5" fmla="*/ 2147483646 h 86"/>
                <a:gd name="T6" fmla="*/ 2147483646 w 225"/>
                <a:gd name="T7" fmla="*/ 2147483646 h 86"/>
                <a:gd name="T8" fmla="*/ 2147483646 w 225"/>
                <a:gd name="T9" fmla="*/ 2147483646 h 86"/>
                <a:gd name="T10" fmla="*/ 2147483646 w 225"/>
                <a:gd name="T11" fmla="*/ 581670789 h 86"/>
                <a:gd name="T12" fmla="*/ 2147483646 w 225"/>
                <a:gd name="T13" fmla="*/ 0 h 86"/>
                <a:gd name="T14" fmla="*/ 2147483646 w 225"/>
                <a:gd name="T15" fmla="*/ 581670789 h 86"/>
                <a:gd name="T16" fmla="*/ 2147483646 w 225"/>
                <a:gd name="T17" fmla="*/ 2147483646 h 86"/>
                <a:gd name="T18" fmla="*/ 2147483646 w 225"/>
                <a:gd name="T19" fmla="*/ 2147483646 h 86"/>
                <a:gd name="T20" fmla="*/ 2147483646 w 225"/>
                <a:gd name="T21" fmla="*/ 2147483646 h 86"/>
                <a:gd name="T22" fmla="*/ 2147483646 w 225"/>
                <a:gd name="T23" fmla="*/ 2147483646 h 86"/>
                <a:gd name="T24" fmla="*/ 2147483646 w 225"/>
                <a:gd name="T25" fmla="*/ 2147483646 h 86"/>
                <a:gd name="T26" fmla="*/ 2147483646 w 225"/>
                <a:gd name="T27" fmla="*/ 2147483646 h 86"/>
                <a:gd name="T28" fmla="*/ 2147483646 w 225"/>
                <a:gd name="T29" fmla="*/ 2147483646 h 86"/>
                <a:gd name="T30" fmla="*/ 0 w 225"/>
                <a:gd name="T31" fmla="*/ 214748364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 h="86">
                  <a:moveTo>
                    <a:pt x="0" y="86"/>
                  </a:moveTo>
                  <a:cubicBezTo>
                    <a:pt x="1" y="86"/>
                    <a:pt x="1" y="86"/>
                    <a:pt x="1" y="86"/>
                  </a:cubicBezTo>
                  <a:cubicBezTo>
                    <a:pt x="19" y="66"/>
                    <a:pt x="40" y="57"/>
                    <a:pt x="69" y="55"/>
                  </a:cubicBezTo>
                  <a:cubicBezTo>
                    <a:pt x="100" y="54"/>
                    <a:pt x="113" y="53"/>
                    <a:pt x="113" y="53"/>
                  </a:cubicBezTo>
                  <a:cubicBezTo>
                    <a:pt x="113" y="53"/>
                    <a:pt x="127" y="52"/>
                    <a:pt x="158" y="47"/>
                  </a:cubicBezTo>
                  <a:cubicBezTo>
                    <a:pt x="188" y="42"/>
                    <a:pt x="211" y="26"/>
                    <a:pt x="225" y="1"/>
                  </a:cubicBezTo>
                  <a:cubicBezTo>
                    <a:pt x="224" y="0"/>
                    <a:pt x="224" y="0"/>
                    <a:pt x="224" y="0"/>
                  </a:cubicBezTo>
                  <a:cubicBezTo>
                    <a:pt x="224" y="0"/>
                    <a:pt x="223" y="1"/>
                    <a:pt x="223" y="1"/>
                  </a:cubicBezTo>
                  <a:cubicBezTo>
                    <a:pt x="209" y="26"/>
                    <a:pt x="188" y="41"/>
                    <a:pt x="158" y="46"/>
                  </a:cubicBezTo>
                  <a:cubicBezTo>
                    <a:pt x="127" y="51"/>
                    <a:pt x="113" y="51"/>
                    <a:pt x="113" y="51"/>
                  </a:cubicBezTo>
                  <a:cubicBezTo>
                    <a:pt x="113" y="51"/>
                    <a:pt x="100" y="53"/>
                    <a:pt x="69" y="54"/>
                  </a:cubicBezTo>
                  <a:cubicBezTo>
                    <a:pt x="60" y="55"/>
                    <a:pt x="51" y="56"/>
                    <a:pt x="44" y="58"/>
                  </a:cubicBezTo>
                  <a:cubicBezTo>
                    <a:pt x="43" y="59"/>
                    <a:pt x="43" y="59"/>
                    <a:pt x="43" y="59"/>
                  </a:cubicBezTo>
                  <a:cubicBezTo>
                    <a:pt x="43" y="58"/>
                    <a:pt x="43" y="58"/>
                    <a:pt x="43" y="58"/>
                  </a:cubicBezTo>
                  <a:cubicBezTo>
                    <a:pt x="34" y="61"/>
                    <a:pt x="26" y="64"/>
                    <a:pt x="19" y="69"/>
                  </a:cubicBezTo>
                  <a:cubicBezTo>
                    <a:pt x="12" y="73"/>
                    <a:pt x="5" y="79"/>
                    <a:pt x="0"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4" name="MH_Other_62"/>
            <p:cNvSpPr/>
            <p:nvPr>
              <p:custDataLst>
                <p:tags r:id="rId76"/>
              </p:custDataLst>
            </p:nvPr>
          </p:nvSpPr>
          <p:spPr bwMode="auto">
            <a:xfrm>
              <a:off x="4842088" y="3257467"/>
              <a:ext cx="1523" cy="0"/>
            </a:xfrm>
            <a:custGeom>
              <a:avLst/>
              <a:gdLst>
                <a:gd name="T0" fmla="*/ 0 w 1"/>
                <a:gd name="T1" fmla="*/ 1067 h 1"/>
                <a:gd name="T2" fmla="*/ 2147483646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1"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5" name="MH_Other_63"/>
            <p:cNvSpPr/>
            <p:nvPr>
              <p:custDataLst>
                <p:tags r:id="rId77"/>
              </p:custDataLst>
            </p:nvPr>
          </p:nvSpPr>
          <p:spPr bwMode="auto">
            <a:xfrm>
              <a:off x="4697408" y="3304273"/>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6" name="MH_Other_64"/>
            <p:cNvSpPr/>
            <p:nvPr>
              <p:custDataLst>
                <p:tags r:id="rId78"/>
              </p:custDataLst>
            </p:nvPr>
          </p:nvSpPr>
          <p:spPr bwMode="auto">
            <a:xfrm>
              <a:off x="4386728" y="3348059"/>
              <a:ext cx="257377" cy="131358"/>
            </a:xfrm>
            <a:custGeom>
              <a:avLst/>
              <a:gdLst>
                <a:gd name="T0" fmla="*/ 2147483646 w 318"/>
                <a:gd name="T1" fmla="*/ 2147483646 h 163"/>
                <a:gd name="T2" fmla="*/ 2147483646 w 318"/>
                <a:gd name="T3" fmla="*/ 2147483646 h 163"/>
                <a:gd name="T4" fmla="*/ 2147483646 w 318"/>
                <a:gd name="T5" fmla="*/ 2147483646 h 163"/>
                <a:gd name="T6" fmla="*/ 2147483646 w 318"/>
                <a:gd name="T7" fmla="*/ 2147483646 h 163"/>
                <a:gd name="T8" fmla="*/ 2147483646 w 318"/>
                <a:gd name="T9" fmla="*/ 2147483646 h 163"/>
                <a:gd name="T10" fmla="*/ 2147483646 w 318"/>
                <a:gd name="T11" fmla="*/ 2147483646 h 163"/>
                <a:gd name="T12" fmla="*/ 2147483646 w 318"/>
                <a:gd name="T13" fmla="*/ 2147483646 h 163"/>
                <a:gd name="T14" fmla="*/ 2147483646 w 318"/>
                <a:gd name="T15" fmla="*/ 2147483646 h 163"/>
                <a:gd name="T16" fmla="*/ 2147483646 w 318"/>
                <a:gd name="T17" fmla="*/ 2147483646 h 163"/>
                <a:gd name="T18" fmla="*/ 2147483646 w 318"/>
                <a:gd name="T19" fmla="*/ 2147483646 h 163"/>
                <a:gd name="T20" fmla="*/ 2147483646 w 318"/>
                <a:gd name="T21" fmla="*/ 2147483646 h 163"/>
                <a:gd name="T22" fmla="*/ 2147483646 w 318"/>
                <a:gd name="T23" fmla="*/ 2147483646 h 163"/>
                <a:gd name="T24" fmla="*/ 2147483646 w 318"/>
                <a:gd name="T25" fmla="*/ 2147483646 h 163"/>
                <a:gd name="T26" fmla="*/ 2147483646 w 318"/>
                <a:gd name="T27" fmla="*/ 2147483646 h 163"/>
                <a:gd name="T28" fmla="*/ 2147483646 w 318"/>
                <a:gd name="T29" fmla="*/ 2147483646 h 163"/>
                <a:gd name="T30" fmla="*/ 2147483646 w 318"/>
                <a:gd name="T31" fmla="*/ 1209009571 h 163"/>
                <a:gd name="T32" fmla="*/ 2147483646 w 318"/>
                <a:gd name="T33" fmla="*/ 604504362 h 163"/>
                <a:gd name="T34" fmla="*/ 2147483646 w 318"/>
                <a:gd name="T35" fmla="*/ 604504362 h 163"/>
                <a:gd name="T36" fmla="*/ 2147483646 w 318"/>
                <a:gd name="T37" fmla="*/ 0 h 163"/>
                <a:gd name="T38" fmla="*/ 2147483646 w 318"/>
                <a:gd name="T39" fmla="*/ 1813513932 h 163"/>
                <a:gd name="T40" fmla="*/ 2147483646 w 318"/>
                <a:gd name="T41" fmla="*/ 2147483646 h 163"/>
                <a:gd name="T42" fmla="*/ 2147483646 w 318"/>
                <a:gd name="T43" fmla="*/ 2147483646 h 163"/>
                <a:gd name="T44" fmla="*/ 2147483646 w 318"/>
                <a:gd name="T45" fmla="*/ 2147483646 h 163"/>
                <a:gd name="T46" fmla="*/ 2147483646 w 318"/>
                <a:gd name="T47" fmla="*/ 2147483646 h 163"/>
                <a:gd name="T48" fmla="*/ 2147483646 w 318"/>
                <a:gd name="T49" fmla="*/ 2147483646 h 163"/>
                <a:gd name="T50" fmla="*/ 2147483646 w 318"/>
                <a:gd name="T51" fmla="*/ 2147483646 h 163"/>
                <a:gd name="T52" fmla="*/ 2147483646 w 318"/>
                <a:gd name="T53" fmla="*/ 2147483646 h 163"/>
                <a:gd name="T54" fmla="*/ 2147483646 w 318"/>
                <a:gd name="T55" fmla="*/ 2147483646 h 163"/>
                <a:gd name="T56" fmla="*/ 2147483646 w 318"/>
                <a:gd name="T57" fmla="*/ 2147483646 h 163"/>
                <a:gd name="T58" fmla="*/ 2147483646 w 318"/>
                <a:gd name="T59" fmla="*/ 2147483646 h 163"/>
                <a:gd name="T60" fmla="*/ 2147483646 w 318"/>
                <a:gd name="T61" fmla="*/ 2147483646 h 163"/>
                <a:gd name="T62" fmla="*/ 0 w 318"/>
                <a:gd name="T63" fmla="*/ 2147483646 h 163"/>
                <a:gd name="T64" fmla="*/ 0 w 318"/>
                <a:gd name="T65" fmla="*/ 2147483646 h 163"/>
                <a:gd name="T66" fmla="*/ 1196508798 w 318"/>
                <a:gd name="T67" fmla="*/ 2147483646 h 163"/>
                <a:gd name="T68" fmla="*/ 1196508798 w 318"/>
                <a:gd name="T69" fmla="*/ 2147483646 h 163"/>
                <a:gd name="T70" fmla="*/ 2147483646 w 318"/>
                <a:gd name="T71" fmla="*/ 2147483646 h 163"/>
                <a:gd name="T72" fmla="*/ 2147483646 w 318"/>
                <a:gd name="T73" fmla="*/ 2147483646 h 163"/>
                <a:gd name="T74" fmla="*/ 2147483646 w 318"/>
                <a:gd name="T75" fmla="*/ 2147483646 h 163"/>
                <a:gd name="T76" fmla="*/ 2147483646 w 318"/>
                <a:gd name="T77" fmla="*/ 2147483646 h 163"/>
                <a:gd name="T78" fmla="*/ 2147483646 w 318"/>
                <a:gd name="T79" fmla="*/ 2147483646 h 163"/>
                <a:gd name="T80" fmla="*/ 2147483646 w 318"/>
                <a:gd name="T81" fmla="*/ 2147483646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3">
                  <a:moveTo>
                    <a:pt x="50" y="155"/>
                  </a:moveTo>
                  <a:cubicBezTo>
                    <a:pt x="68" y="157"/>
                    <a:pt x="85" y="155"/>
                    <a:pt x="102" y="146"/>
                  </a:cubicBezTo>
                  <a:cubicBezTo>
                    <a:pt x="101" y="145"/>
                    <a:pt x="101" y="145"/>
                    <a:pt x="101" y="145"/>
                  </a:cubicBezTo>
                  <a:cubicBezTo>
                    <a:pt x="120" y="147"/>
                    <a:pt x="139" y="143"/>
                    <a:pt x="156" y="133"/>
                  </a:cubicBezTo>
                  <a:cubicBezTo>
                    <a:pt x="174" y="134"/>
                    <a:pt x="191" y="128"/>
                    <a:pt x="207" y="118"/>
                  </a:cubicBezTo>
                  <a:cubicBezTo>
                    <a:pt x="225" y="117"/>
                    <a:pt x="242" y="110"/>
                    <a:pt x="257" y="99"/>
                  </a:cubicBezTo>
                  <a:cubicBezTo>
                    <a:pt x="275" y="97"/>
                    <a:pt x="292" y="90"/>
                    <a:pt x="306" y="77"/>
                  </a:cubicBezTo>
                  <a:cubicBezTo>
                    <a:pt x="306" y="77"/>
                    <a:pt x="306" y="77"/>
                    <a:pt x="306" y="77"/>
                  </a:cubicBezTo>
                  <a:cubicBezTo>
                    <a:pt x="310" y="76"/>
                    <a:pt x="314" y="75"/>
                    <a:pt x="318" y="74"/>
                  </a:cubicBezTo>
                  <a:cubicBezTo>
                    <a:pt x="318" y="74"/>
                    <a:pt x="318" y="74"/>
                    <a:pt x="318" y="74"/>
                  </a:cubicBezTo>
                  <a:cubicBezTo>
                    <a:pt x="317" y="73"/>
                    <a:pt x="317" y="73"/>
                    <a:pt x="317" y="73"/>
                  </a:cubicBezTo>
                  <a:cubicBezTo>
                    <a:pt x="307" y="52"/>
                    <a:pt x="307" y="52"/>
                    <a:pt x="307" y="52"/>
                  </a:cubicBezTo>
                  <a:cubicBezTo>
                    <a:pt x="306" y="51"/>
                    <a:pt x="306" y="51"/>
                    <a:pt x="306" y="51"/>
                  </a:cubicBezTo>
                  <a:cubicBezTo>
                    <a:pt x="291" y="21"/>
                    <a:pt x="291" y="21"/>
                    <a:pt x="291" y="21"/>
                  </a:cubicBezTo>
                  <a:cubicBezTo>
                    <a:pt x="290" y="19"/>
                    <a:pt x="290" y="19"/>
                    <a:pt x="290" y="19"/>
                  </a:cubicBezTo>
                  <a:cubicBezTo>
                    <a:pt x="282" y="2"/>
                    <a:pt x="282" y="2"/>
                    <a:pt x="282" y="2"/>
                  </a:cubicBezTo>
                  <a:cubicBezTo>
                    <a:pt x="282" y="1"/>
                    <a:pt x="282" y="1"/>
                    <a:pt x="282" y="1"/>
                  </a:cubicBezTo>
                  <a:cubicBezTo>
                    <a:pt x="281" y="1"/>
                    <a:pt x="281" y="1"/>
                    <a:pt x="281" y="1"/>
                  </a:cubicBezTo>
                  <a:cubicBezTo>
                    <a:pt x="281" y="0"/>
                    <a:pt x="281" y="0"/>
                    <a:pt x="281" y="0"/>
                  </a:cubicBezTo>
                  <a:cubicBezTo>
                    <a:pt x="279" y="1"/>
                    <a:pt x="277" y="2"/>
                    <a:pt x="275" y="3"/>
                  </a:cubicBezTo>
                  <a:cubicBezTo>
                    <a:pt x="268" y="6"/>
                    <a:pt x="261" y="12"/>
                    <a:pt x="254" y="17"/>
                  </a:cubicBezTo>
                  <a:cubicBezTo>
                    <a:pt x="246" y="18"/>
                    <a:pt x="238" y="20"/>
                    <a:pt x="230" y="23"/>
                  </a:cubicBezTo>
                  <a:cubicBezTo>
                    <a:pt x="223" y="26"/>
                    <a:pt x="215" y="31"/>
                    <a:pt x="208" y="36"/>
                  </a:cubicBezTo>
                  <a:cubicBezTo>
                    <a:pt x="200" y="37"/>
                    <a:pt x="192" y="38"/>
                    <a:pt x="184" y="41"/>
                  </a:cubicBezTo>
                  <a:cubicBezTo>
                    <a:pt x="176" y="43"/>
                    <a:pt x="169" y="47"/>
                    <a:pt x="162" y="52"/>
                  </a:cubicBezTo>
                  <a:cubicBezTo>
                    <a:pt x="154" y="52"/>
                    <a:pt x="146" y="53"/>
                    <a:pt x="138" y="55"/>
                  </a:cubicBezTo>
                  <a:cubicBezTo>
                    <a:pt x="131" y="57"/>
                    <a:pt x="122" y="61"/>
                    <a:pt x="115" y="65"/>
                  </a:cubicBezTo>
                  <a:cubicBezTo>
                    <a:pt x="106" y="64"/>
                    <a:pt x="98" y="65"/>
                    <a:pt x="90" y="67"/>
                  </a:cubicBezTo>
                  <a:cubicBezTo>
                    <a:pt x="82" y="68"/>
                    <a:pt x="74" y="71"/>
                    <a:pt x="66" y="75"/>
                  </a:cubicBezTo>
                  <a:cubicBezTo>
                    <a:pt x="57" y="74"/>
                    <a:pt x="49" y="74"/>
                    <a:pt x="41" y="75"/>
                  </a:cubicBezTo>
                  <a:cubicBezTo>
                    <a:pt x="33" y="76"/>
                    <a:pt x="25" y="79"/>
                    <a:pt x="17" y="82"/>
                  </a:cubicBezTo>
                  <a:cubicBezTo>
                    <a:pt x="12" y="81"/>
                    <a:pt x="6" y="80"/>
                    <a:pt x="0" y="80"/>
                  </a:cubicBezTo>
                  <a:cubicBezTo>
                    <a:pt x="0" y="81"/>
                    <a:pt x="0" y="81"/>
                    <a:pt x="0" y="81"/>
                  </a:cubicBezTo>
                  <a:cubicBezTo>
                    <a:pt x="2" y="101"/>
                    <a:pt x="2" y="101"/>
                    <a:pt x="2" y="101"/>
                  </a:cubicBezTo>
                  <a:cubicBezTo>
                    <a:pt x="2" y="103"/>
                    <a:pt x="2" y="103"/>
                    <a:pt x="2" y="103"/>
                  </a:cubicBezTo>
                  <a:cubicBezTo>
                    <a:pt x="5" y="136"/>
                    <a:pt x="5" y="136"/>
                    <a:pt x="5" y="136"/>
                  </a:cubicBezTo>
                  <a:cubicBezTo>
                    <a:pt x="5" y="138"/>
                    <a:pt x="5" y="138"/>
                    <a:pt x="5" y="138"/>
                  </a:cubicBezTo>
                  <a:cubicBezTo>
                    <a:pt x="7" y="161"/>
                    <a:pt x="7" y="161"/>
                    <a:pt x="7" y="161"/>
                  </a:cubicBezTo>
                  <a:cubicBezTo>
                    <a:pt x="7" y="162"/>
                    <a:pt x="7" y="162"/>
                    <a:pt x="7" y="162"/>
                  </a:cubicBezTo>
                  <a:cubicBezTo>
                    <a:pt x="8" y="162"/>
                    <a:pt x="8" y="162"/>
                    <a:pt x="8" y="162"/>
                  </a:cubicBezTo>
                  <a:cubicBezTo>
                    <a:pt x="22" y="163"/>
                    <a:pt x="36" y="161"/>
                    <a:pt x="50" y="15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7" name="MH_Other_65"/>
            <p:cNvSpPr/>
            <p:nvPr>
              <p:custDataLst>
                <p:tags r:id="rId79"/>
              </p:custDataLst>
            </p:nvPr>
          </p:nvSpPr>
          <p:spPr bwMode="auto">
            <a:xfrm>
              <a:off x="4400436" y="3406943"/>
              <a:ext cx="193413" cy="37747"/>
            </a:xfrm>
            <a:custGeom>
              <a:avLst/>
              <a:gdLst>
                <a:gd name="T0" fmla="*/ 2147483646 w 240"/>
                <a:gd name="T1" fmla="*/ 2147483646 h 48"/>
                <a:gd name="T2" fmla="*/ 2147483646 w 240"/>
                <a:gd name="T3" fmla="*/ 2147483646 h 48"/>
                <a:gd name="T4" fmla="*/ 2147483646 w 240"/>
                <a:gd name="T5" fmla="*/ 2147483646 h 48"/>
                <a:gd name="T6" fmla="*/ 2147483646 w 240"/>
                <a:gd name="T7" fmla="*/ 1154690940 h 48"/>
                <a:gd name="T8" fmla="*/ 0 w 240"/>
                <a:gd name="T9" fmla="*/ 2147483646 h 48"/>
                <a:gd name="T10" fmla="*/ 1781146254 w 240"/>
                <a:gd name="T11" fmla="*/ 2147483646 h 48"/>
                <a:gd name="T12" fmla="*/ 2147483646 w 240"/>
                <a:gd name="T13" fmla="*/ 2147483646 h 48"/>
                <a:gd name="T14" fmla="*/ 2147483646 w 240"/>
                <a:gd name="T15" fmla="*/ 2147483646 h 48"/>
                <a:gd name="T16" fmla="*/ 2147483646 w 240"/>
                <a:gd name="T17" fmla="*/ 2147483646 h 48"/>
                <a:gd name="T18" fmla="*/ 2147483646 w 240"/>
                <a:gd name="T19" fmla="*/ 2147483646 h 48"/>
                <a:gd name="T20" fmla="*/ 2147483646 w 240"/>
                <a:gd name="T21" fmla="*/ 2147483646 h 48"/>
                <a:gd name="T22" fmla="*/ 2147483646 w 240"/>
                <a:gd name="T23" fmla="*/ 2147483646 h 48"/>
                <a:gd name="T24" fmla="*/ 2147483646 w 240"/>
                <a:gd name="T25" fmla="*/ 2147483646 h 48"/>
                <a:gd name="T26" fmla="*/ 2147483646 w 240"/>
                <a:gd name="T27" fmla="*/ 2147483646 h 48"/>
                <a:gd name="T28" fmla="*/ 2147483646 w 240"/>
                <a:gd name="T29" fmla="*/ 2147483646 h 48"/>
                <a:gd name="T30" fmla="*/ 2147483646 w 240"/>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8">
                  <a:moveTo>
                    <a:pt x="160" y="40"/>
                  </a:moveTo>
                  <a:cubicBezTo>
                    <a:pt x="129" y="31"/>
                    <a:pt x="117" y="26"/>
                    <a:pt x="117" y="26"/>
                  </a:cubicBezTo>
                  <a:cubicBezTo>
                    <a:pt x="117" y="26"/>
                    <a:pt x="104" y="21"/>
                    <a:pt x="76" y="10"/>
                  </a:cubicBezTo>
                  <a:cubicBezTo>
                    <a:pt x="57" y="2"/>
                    <a:pt x="41" y="0"/>
                    <a:pt x="24" y="2"/>
                  </a:cubicBezTo>
                  <a:cubicBezTo>
                    <a:pt x="16" y="3"/>
                    <a:pt x="8" y="6"/>
                    <a:pt x="0" y="9"/>
                  </a:cubicBezTo>
                  <a:cubicBezTo>
                    <a:pt x="3" y="9"/>
                    <a:pt x="3" y="9"/>
                    <a:pt x="3" y="9"/>
                  </a:cubicBezTo>
                  <a:cubicBezTo>
                    <a:pt x="27" y="0"/>
                    <a:pt x="49" y="0"/>
                    <a:pt x="75" y="11"/>
                  </a:cubicBezTo>
                  <a:cubicBezTo>
                    <a:pt x="104" y="22"/>
                    <a:pt x="116" y="27"/>
                    <a:pt x="117" y="27"/>
                  </a:cubicBezTo>
                  <a:cubicBezTo>
                    <a:pt x="117" y="27"/>
                    <a:pt x="129" y="32"/>
                    <a:pt x="160" y="41"/>
                  </a:cubicBezTo>
                  <a:cubicBezTo>
                    <a:pt x="169" y="44"/>
                    <a:pt x="179" y="45"/>
                    <a:pt x="188" y="45"/>
                  </a:cubicBezTo>
                  <a:cubicBezTo>
                    <a:pt x="190" y="44"/>
                    <a:pt x="190" y="44"/>
                    <a:pt x="190" y="44"/>
                  </a:cubicBezTo>
                  <a:cubicBezTo>
                    <a:pt x="190" y="45"/>
                    <a:pt x="190" y="45"/>
                    <a:pt x="190" y="45"/>
                  </a:cubicBezTo>
                  <a:cubicBezTo>
                    <a:pt x="190" y="45"/>
                    <a:pt x="190" y="45"/>
                    <a:pt x="190" y="45"/>
                  </a:cubicBezTo>
                  <a:cubicBezTo>
                    <a:pt x="208" y="44"/>
                    <a:pt x="225" y="37"/>
                    <a:pt x="240" y="26"/>
                  </a:cubicBezTo>
                  <a:cubicBezTo>
                    <a:pt x="239" y="25"/>
                    <a:pt x="239" y="25"/>
                    <a:pt x="239" y="25"/>
                  </a:cubicBezTo>
                  <a:cubicBezTo>
                    <a:pt x="215" y="43"/>
                    <a:pt x="189" y="48"/>
                    <a:pt x="160"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8" name="MH_Other_66"/>
            <p:cNvSpPr/>
            <p:nvPr>
              <p:custDataLst>
                <p:tags r:id="rId80"/>
              </p:custDataLst>
            </p:nvPr>
          </p:nvSpPr>
          <p:spPr bwMode="auto">
            <a:xfrm>
              <a:off x="4386730" y="3411474"/>
              <a:ext cx="167523" cy="45296"/>
            </a:xfrm>
            <a:custGeom>
              <a:avLst/>
              <a:gdLst>
                <a:gd name="T0" fmla="*/ 0 w 207"/>
                <a:gd name="T1" fmla="*/ 0 h 56"/>
                <a:gd name="T2" fmla="*/ 0 w 207"/>
                <a:gd name="T3" fmla="*/ 610430886 h 56"/>
                <a:gd name="T4" fmla="*/ 2147483646 w 207"/>
                <a:gd name="T5" fmla="*/ 2147483646 h 56"/>
                <a:gd name="T6" fmla="*/ 2147483646 w 207"/>
                <a:gd name="T7" fmla="*/ 2147483646 h 56"/>
                <a:gd name="T8" fmla="*/ 2147483646 w 207"/>
                <a:gd name="T9" fmla="*/ 2147483646 h 56"/>
                <a:gd name="T10" fmla="*/ 2147483646 w 207"/>
                <a:gd name="T11" fmla="*/ 2147483646 h 56"/>
                <a:gd name="T12" fmla="*/ 2147483646 w 207"/>
                <a:gd name="T13" fmla="*/ 2147483646 h 56"/>
                <a:gd name="T14" fmla="*/ 2147483646 w 207"/>
                <a:gd name="T15" fmla="*/ 2147483646 h 56"/>
                <a:gd name="T16" fmla="*/ 2147483646 w 207"/>
                <a:gd name="T17" fmla="*/ 2147483646 h 56"/>
                <a:gd name="T18" fmla="*/ 2147483646 w 207"/>
                <a:gd name="T19" fmla="*/ 2147483646 h 56"/>
                <a:gd name="T20" fmla="*/ 2147483646 w 207"/>
                <a:gd name="T21" fmla="*/ 2147483646 h 56"/>
                <a:gd name="T22" fmla="*/ 2147483646 w 207"/>
                <a:gd name="T23" fmla="*/ 2147483646 h 56"/>
                <a:gd name="T24" fmla="*/ 2147483646 w 207"/>
                <a:gd name="T25" fmla="*/ 2147483646 h 56"/>
                <a:gd name="T26" fmla="*/ 2147483646 w 207"/>
                <a:gd name="T27" fmla="*/ 1221584652 h 56"/>
                <a:gd name="T28" fmla="*/ 2147483646 w 207"/>
                <a:gd name="T29" fmla="*/ 1832015538 h 56"/>
                <a:gd name="T30" fmla="*/ 2147483646 w 207"/>
                <a:gd name="T31" fmla="*/ 1221584652 h 56"/>
                <a:gd name="T32" fmla="*/ 2147483646 w 207"/>
                <a:gd name="T33" fmla="*/ 1221584652 h 56"/>
                <a:gd name="T34" fmla="*/ 0 w 20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56">
                  <a:moveTo>
                    <a:pt x="0" y="0"/>
                  </a:moveTo>
                  <a:cubicBezTo>
                    <a:pt x="0" y="1"/>
                    <a:pt x="0" y="1"/>
                    <a:pt x="0" y="1"/>
                  </a:cubicBezTo>
                  <a:cubicBezTo>
                    <a:pt x="14" y="1"/>
                    <a:pt x="29" y="5"/>
                    <a:pt x="44" y="12"/>
                  </a:cubicBezTo>
                  <a:cubicBezTo>
                    <a:pt x="72" y="26"/>
                    <a:pt x="84" y="31"/>
                    <a:pt x="84" y="31"/>
                  </a:cubicBezTo>
                  <a:cubicBezTo>
                    <a:pt x="85" y="31"/>
                    <a:pt x="96" y="37"/>
                    <a:pt x="127" y="48"/>
                  </a:cubicBezTo>
                  <a:cubicBezTo>
                    <a:pt x="136" y="51"/>
                    <a:pt x="145" y="52"/>
                    <a:pt x="153" y="53"/>
                  </a:cubicBezTo>
                  <a:cubicBezTo>
                    <a:pt x="154" y="53"/>
                    <a:pt x="154" y="53"/>
                    <a:pt x="154" y="52"/>
                  </a:cubicBezTo>
                  <a:cubicBezTo>
                    <a:pt x="155" y="53"/>
                    <a:pt x="155" y="53"/>
                    <a:pt x="155" y="53"/>
                  </a:cubicBezTo>
                  <a:cubicBezTo>
                    <a:pt x="173" y="54"/>
                    <a:pt x="191" y="49"/>
                    <a:pt x="207" y="38"/>
                  </a:cubicBezTo>
                  <a:cubicBezTo>
                    <a:pt x="205" y="38"/>
                    <a:pt x="205" y="38"/>
                    <a:pt x="205" y="38"/>
                  </a:cubicBezTo>
                  <a:cubicBezTo>
                    <a:pt x="181" y="53"/>
                    <a:pt x="155" y="56"/>
                    <a:pt x="127" y="46"/>
                  </a:cubicBezTo>
                  <a:cubicBezTo>
                    <a:pt x="97" y="36"/>
                    <a:pt x="85" y="30"/>
                    <a:pt x="85" y="30"/>
                  </a:cubicBezTo>
                  <a:cubicBezTo>
                    <a:pt x="85" y="30"/>
                    <a:pt x="73" y="24"/>
                    <a:pt x="45" y="11"/>
                  </a:cubicBezTo>
                  <a:cubicBezTo>
                    <a:pt x="36" y="7"/>
                    <a:pt x="28" y="4"/>
                    <a:pt x="20" y="2"/>
                  </a:cubicBezTo>
                  <a:cubicBezTo>
                    <a:pt x="18" y="3"/>
                    <a:pt x="18" y="3"/>
                    <a:pt x="18" y="3"/>
                  </a:cubicBezTo>
                  <a:cubicBezTo>
                    <a:pt x="17" y="2"/>
                    <a:pt x="17" y="2"/>
                    <a:pt x="17" y="2"/>
                  </a:cubicBezTo>
                  <a:cubicBezTo>
                    <a:pt x="17" y="2"/>
                    <a:pt x="17" y="2"/>
                    <a:pt x="17" y="2"/>
                  </a:cubicBezTo>
                  <a:cubicBezTo>
                    <a:pt x="12" y="1"/>
                    <a:pt x="6"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89" name="MH_Other_67"/>
            <p:cNvSpPr/>
            <p:nvPr>
              <p:custDataLst>
                <p:tags r:id="rId81"/>
              </p:custDataLst>
            </p:nvPr>
          </p:nvSpPr>
          <p:spPr bwMode="auto">
            <a:xfrm>
              <a:off x="4400436" y="3414494"/>
              <a:ext cx="3046" cy="0"/>
            </a:xfrm>
            <a:custGeom>
              <a:avLst/>
              <a:gdLst>
                <a:gd name="T0" fmla="*/ 146271796 w 7"/>
                <a:gd name="T1" fmla="*/ 119 h 3"/>
                <a:gd name="T2" fmla="*/ 512054475 w 7"/>
                <a:gd name="T3" fmla="*/ 0 h 3"/>
                <a:gd name="T4" fmla="*/ 0 w 7"/>
                <a:gd name="T5" fmla="*/ 0 h 3"/>
                <a:gd name="T6" fmla="*/ 0 w 7"/>
                <a:gd name="T7" fmla="*/ 0 h 3"/>
                <a:gd name="T8" fmla="*/ 146271796 w 7"/>
                <a:gd name="T9" fmla="*/ 11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0" name="MH_Other_68"/>
            <p:cNvSpPr/>
            <p:nvPr>
              <p:custDataLst>
                <p:tags r:id="rId82"/>
              </p:custDataLst>
            </p:nvPr>
          </p:nvSpPr>
          <p:spPr bwMode="auto">
            <a:xfrm>
              <a:off x="4552730" y="3441672"/>
              <a:ext cx="1523" cy="1509"/>
            </a:xfrm>
            <a:custGeom>
              <a:avLst/>
              <a:gdLst>
                <a:gd name="T0" fmla="*/ 179120564 w 5"/>
                <a:gd name="T1" fmla="*/ 0 h 2"/>
                <a:gd name="T2" fmla="*/ 0 w 5"/>
                <a:gd name="T3" fmla="*/ 447676037 h 2"/>
                <a:gd name="T4" fmla="*/ 179120564 w 5"/>
                <a:gd name="T5" fmla="*/ 447676037 h 2"/>
                <a:gd name="T6" fmla="*/ 179120564 w 5"/>
                <a:gd name="T7" fmla="*/ 447676037 h 2"/>
                <a:gd name="T8" fmla="*/ 179120564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2"/>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1" name="MH_Other_69"/>
            <p:cNvSpPr/>
            <p:nvPr>
              <p:custDataLst>
                <p:tags r:id="rId83"/>
              </p:custDataLst>
            </p:nvPr>
          </p:nvSpPr>
          <p:spPr bwMode="auto">
            <a:xfrm>
              <a:off x="4388253" y="3429593"/>
              <a:ext cx="124880" cy="37746"/>
            </a:xfrm>
            <a:custGeom>
              <a:avLst/>
              <a:gdLst>
                <a:gd name="T0" fmla="*/ 2147483646 w 154"/>
                <a:gd name="T1" fmla="*/ 2147483646 h 48"/>
                <a:gd name="T2" fmla="*/ 2147483646 w 154"/>
                <a:gd name="T3" fmla="*/ 2147483646 h 48"/>
                <a:gd name="T4" fmla="*/ 0 w 154"/>
                <a:gd name="T5" fmla="*/ 0 h 48"/>
                <a:gd name="T6" fmla="*/ 0 w 154"/>
                <a:gd name="T7" fmla="*/ 1154632081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2147483646 h 48"/>
                <a:gd name="T22" fmla="*/ 2147483646 w 154"/>
                <a:gd name="T23" fmla="*/ 2147483646 h 48"/>
                <a:gd name="T24" fmla="*/ 2147483646 w 154"/>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48">
                  <a:moveTo>
                    <a:pt x="72" y="36"/>
                  </a:moveTo>
                  <a:cubicBezTo>
                    <a:pt x="43" y="24"/>
                    <a:pt x="32" y="17"/>
                    <a:pt x="32" y="17"/>
                  </a:cubicBezTo>
                  <a:cubicBezTo>
                    <a:pt x="0" y="0"/>
                    <a:pt x="0" y="0"/>
                    <a:pt x="0" y="0"/>
                  </a:cubicBezTo>
                  <a:cubicBezTo>
                    <a:pt x="0" y="2"/>
                    <a:pt x="0" y="2"/>
                    <a:pt x="0" y="2"/>
                  </a:cubicBezTo>
                  <a:cubicBezTo>
                    <a:pt x="31" y="18"/>
                    <a:pt x="31" y="18"/>
                    <a:pt x="31" y="18"/>
                  </a:cubicBezTo>
                  <a:cubicBezTo>
                    <a:pt x="31" y="18"/>
                    <a:pt x="42" y="25"/>
                    <a:pt x="72" y="37"/>
                  </a:cubicBezTo>
                  <a:cubicBezTo>
                    <a:pt x="81" y="41"/>
                    <a:pt x="90" y="43"/>
                    <a:pt x="98" y="44"/>
                  </a:cubicBezTo>
                  <a:cubicBezTo>
                    <a:pt x="99" y="44"/>
                    <a:pt x="99" y="44"/>
                    <a:pt x="99" y="44"/>
                  </a:cubicBezTo>
                  <a:cubicBezTo>
                    <a:pt x="99" y="44"/>
                    <a:pt x="99" y="44"/>
                    <a:pt x="99" y="44"/>
                  </a:cubicBezTo>
                  <a:cubicBezTo>
                    <a:pt x="118" y="46"/>
                    <a:pt x="137" y="42"/>
                    <a:pt x="154" y="32"/>
                  </a:cubicBezTo>
                  <a:cubicBezTo>
                    <a:pt x="153" y="32"/>
                    <a:pt x="153" y="32"/>
                    <a:pt x="153" y="32"/>
                  </a:cubicBezTo>
                  <a:cubicBezTo>
                    <a:pt x="151" y="32"/>
                    <a:pt x="151" y="32"/>
                    <a:pt x="151" y="32"/>
                  </a:cubicBezTo>
                  <a:cubicBezTo>
                    <a:pt x="126" y="46"/>
                    <a:pt x="100" y="48"/>
                    <a:pt x="72" y="3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2" name="MH_Other_70"/>
            <p:cNvSpPr/>
            <p:nvPr>
              <p:custDataLst>
                <p:tags r:id="rId84"/>
              </p:custDataLst>
            </p:nvPr>
          </p:nvSpPr>
          <p:spPr bwMode="auto">
            <a:xfrm>
              <a:off x="4510087" y="3453751"/>
              <a:ext cx="1523" cy="1509"/>
            </a:xfrm>
            <a:custGeom>
              <a:avLst/>
              <a:gdLst>
                <a:gd name="T0" fmla="*/ 0 w 2"/>
                <a:gd name="T1" fmla="*/ 1790702559 h 1"/>
                <a:gd name="T2" fmla="*/ 1119503921 w 2"/>
                <a:gd name="T3" fmla="*/ 1790702559 h 1"/>
                <a:gd name="T4" fmla="*/ 559752357 w 2"/>
                <a:gd name="T5" fmla="*/ 0 h 1"/>
                <a:gd name="T6" fmla="*/ 0 w 2"/>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1" y="0"/>
                    <a:pt x="1" y="0"/>
                    <a:pt x="1" y="0"/>
                  </a:cubicBezTo>
                  <a:cubicBezTo>
                    <a:pt x="1" y="1"/>
                    <a:pt x="1"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3" name="MH_Other_71"/>
            <p:cNvSpPr/>
            <p:nvPr>
              <p:custDataLst>
                <p:tags r:id="rId85"/>
              </p:custDataLst>
            </p:nvPr>
          </p:nvSpPr>
          <p:spPr bwMode="auto">
            <a:xfrm>
              <a:off x="4391297" y="3456769"/>
              <a:ext cx="77669" cy="18119"/>
            </a:xfrm>
            <a:custGeom>
              <a:avLst/>
              <a:gdLst>
                <a:gd name="T0" fmla="*/ 2147483646 w 97"/>
                <a:gd name="T1" fmla="*/ 2147483646 h 22"/>
                <a:gd name="T2" fmla="*/ 0 w 97"/>
                <a:gd name="T3" fmla="*/ 0 h 22"/>
                <a:gd name="T4" fmla="*/ 0 w 97"/>
                <a:gd name="T5" fmla="*/ 1260411211 h 22"/>
                <a:gd name="T6" fmla="*/ 2147483646 w 97"/>
                <a:gd name="T7" fmla="*/ 2147483646 h 22"/>
                <a:gd name="T8" fmla="*/ 2147483646 w 97"/>
                <a:gd name="T9" fmla="*/ 2147483646 h 22"/>
                <a:gd name="T10" fmla="*/ 2147483646 w 97"/>
                <a:gd name="T11" fmla="*/ 2147483646 h 22"/>
                <a:gd name="T12" fmla="*/ 2147483646 w 97"/>
                <a:gd name="T13" fmla="*/ 2147483646 h 22"/>
                <a:gd name="T14" fmla="*/ 2147483646 w 97"/>
                <a:gd name="T15" fmla="*/ 2147483646 h 22"/>
                <a:gd name="T16" fmla="*/ 2147483646 w 97"/>
                <a:gd name="T17" fmla="*/ 2147483646 h 22"/>
                <a:gd name="T18" fmla="*/ 2147483646 w 97"/>
                <a:gd name="T19" fmla="*/ 2147483646 h 22"/>
                <a:gd name="T20" fmla="*/ 2147483646 w 97"/>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22">
                  <a:moveTo>
                    <a:pt x="16" y="9"/>
                  </a:moveTo>
                  <a:cubicBezTo>
                    <a:pt x="10" y="6"/>
                    <a:pt x="5" y="3"/>
                    <a:pt x="0" y="0"/>
                  </a:cubicBezTo>
                  <a:cubicBezTo>
                    <a:pt x="0" y="2"/>
                    <a:pt x="0" y="2"/>
                    <a:pt x="0" y="2"/>
                  </a:cubicBezTo>
                  <a:cubicBezTo>
                    <a:pt x="5" y="4"/>
                    <a:pt x="10" y="7"/>
                    <a:pt x="16" y="10"/>
                  </a:cubicBezTo>
                  <a:cubicBezTo>
                    <a:pt x="25" y="14"/>
                    <a:pt x="34" y="17"/>
                    <a:pt x="42" y="19"/>
                  </a:cubicBezTo>
                  <a:cubicBezTo>
                    <a:pt x="44" y="18"/>
                    <a:pt x="44" y="18"/>
                    <a:pt x="44" y="18"/>
                  </a:cubicBezTo>
                  <a:cubicBezTo>
                    <a:pt x="45" y="19"/>
                    <a:pt x="45" y="19"/>
                    <a:pt x="45" y="19"/>
                  </a:cubicBezTo>
                  <a:cubicBezTo>
                    <a:pt x="63" y="21"/>
                    <a:pt x="80" y="19"/>
                    <a:pt x="97" y="10"/>
                  </a:cubicBezTo>
                  <a:cubicBezTo>
                    <a:pt x="96" y="9"/>
                    <a:pt x="96" y="9"/>
                    <a:pt x="96" y="9"/>
                  </a:cubicBezTo>
                  <a:cubicBezTo>
                    <a:pt x="95" y="9"/>
                    <a:pt x="95" y="9"/>
                    <a:pt x="95" y="9"/>
                  </a:cubicBezTo>
                  <a:cubicBezTo>
                    <a:pt x="70" y="22"/>
                    <a:pt x="43" y="22"/>
                    <a:pt x="1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4" name="MH_Other_72"/>
            <p:cNvSpPr/>
            <p:nvPr>
              <p:custDataLst>
                <p:tags r:id="rId86"/>
              </p:custDataLst>
            </p:nvPr>
          </p:nvSpPr>
          <p:spPr bwMode="auto">
            <a:xfrm>
              <a:off x="4467445" y="3464319"/>
              <a:ext cx="1523" cy="0"/>
            </a:xfrm>
            <a:custGeom>
              <a:avLst/>
              <a:gdLst>
                <a:gd name="T0" fmla="*/ 0 w 1"/>
                <a:gd name="T1" fmla="*/ 2147483646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5" name="MH_Other_73"/>
            <p:cNvSpPr/>
            <p:nvPr>
              <p:custDataLst>
                <p:tags r:id="rId87"/>
              </p:custDataLst>
            </p:nvPr>
          </p:nvSpPr>
          <p:spPr bwMode="auto">
            <a:xfrm>
              <a:off x="4392820" y="3471869"/>
              <a:ext cx="35028" cy="7549"/>
            </a:xfrm>
            <a:custGeom>
              <a:avLst/>
              <a:gdLst>
                <a:gd name="T0" fmla="*/ 0 w 43"/>
                <a:gd name="T1" fmla="*/ 2147483646 h 8"/>
                <a:gd name="T2" fmla="*/ 0 w 43"/>
                <a:gd name="T3" fmla="*/ 2147483646 h 8"/>
                <a:gd name="T4" fmla="*/ 607835308 w 43"/>
                <a:gd name="T5" fmla="*/ 2147483646 h 8"/>
                <a:gd name="T6" fmla="*/ 2147483646 w 43"/>
                <a:gd name="T7" fmla="*/ 0 h 8"/>
                <a:gd name="T8" fmla="*/ 2147483646 w 43"/>
                <a:gd name="T9" fmla="*/ 0 h 8"/>
                <a:gd name="T10" fmla="*/ 0 w 43"/>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
                  <a:moveTo>
                    <a:pt x="0" y="6"/>
                  </a:moveTo>
                  <a:cubicBezTo>
                    <a:pt x="0" y="7"/>
                    <a:pt x="0" y="7"/>
                    <a:pt x="0" y="7"/>
                  </a:cubicBezTo>
                  <a:cubicBezTo>
                    <a:pt x="1" y="7"/>
                    <a:pt x="1" y="7"/>
                    <a:pt x="1" y="7"/>
                  </a:cubicBezTo>
                  <a:cubicBezTo>
                    <a:pt x="15" y="8"/>
                    <a:pt x="29" y="6"/>
                    <a:pt x="43" y="0"/>
                  </a:cubicBezTo>
                  <a:cubicBezTo>
                    <a:pt x="40" y="0"/>
                    <a:pt x="40" y="0"/>
                    <a:pt x="40" y="0"/>
                  </a:cubicBezTo>
                  <a:cubicBezTo>
                    <a:pt x="27" y="5"/>
                    <a:pt x="14" y="7"/>
                    <a:pt x="0"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6" name="MH_Other_74"/>
            <p:cNvSpPr/>
            <p:nvPr>
              <p:custDataLst>
                <p:tags r:id="rId88"/>
              </p:custDataLst>
            </p:nvPr>
          </p:nvSpPr>
          <p:spPr bwMode="auto">
            <a:xfrm>
              <a:off x="4424803" y="3471868"/>
              <a:ext cx="3046" cy="0"/>
            </a:xfrm>
            <a:custGeom>
              <a:avLst/>
              <a:gdLst>
                <a:gd name="T0" fmla="*/ 365782679 w 7"/>
                <a:gd name="T1" fmla="*/ 0 h 2"/>
                <a:gd name="T2" fmla="*/ 0 w 7"/>
                <a:gd name="T3" fmla="*/ 178 h 2"/>
                <a:gd name="T4" fmla="*/ 512054475 w 7"/>
                <a:gd name="T5" fmla="*/ 178 h 2"/>
                <a:gd name="T6" fmla="*/ 365782679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5" y="0"/>
                  </a:moveTo>
                  <a:lnTo>
                    <a:pt x="0" y="2"/>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7" name="MH_Other_75"/>
            <p:cNvSpPr/>
            <p:nvPr>
              <p:custDataLst>
                <p:tags r:id="rId89"/>
              </p:custDataLst>
            </p:nvPr>
          </p:nvSpPr>
          <p:spPr bwMode="auto">
            <a:xfrm>
              <a:off x="4592325" y="3348060"/>
              <a:ext cx="22844" cy="15098"/>
            </a:xfrm>
            <a:custGeom>
              <a:avLst/>
              <a:gdLst>
                <a:gd name="T0" fmla="*/ 2147483646 w 28"/>
                <a:gd name="T1" fmla="*/ 1321526722 h 18"/>
                <a:gd name="T2" fmla="*/ 2147483646 w 28"/>
                <a:gd name="T3" fmla="*/ 660374424 h 18"/>
                <a:gd name="T4" fmla="*/ 2147483646 w 28"/>
                <a:gd name="T5" fmla="*/ 660374424 h 18"/>
                <a:gd name="T6" fmla="*/ 2147483646 w 28"/>
                <a:gd name="T7" fmla="*/ 0 h 18"/>
                <a:gd name="T8" fmla="*/ 2147483646 w 28"/>
                <a:gd name="T9" fmla="*/ 1981900264 h 18"/>
                <a:gd name="T10" fmla="*/ 0 w 28"/>
                <a:gd name="T11" fmla="*/ 2147483646 h 18"/>
                <a:gd name="T12" fmla="*/ 606065575 w 28"/>
                <a:gd name="T13" fmla="*/ 2147483646 h 18"/>
                <a:gd name="T14" fmla="*/ 1212131151 w 28"/>
                <a:gd name="T15" fmla="*/ 2147483646 h 18"/>
                <a:gd name="T16" fmla="*/ 2147483646 w 28"/>
                <a:gd name="T17" fmla="*/ 132152672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2"/>
                  </a:moveTo>
                  <a:cubicBezTo>
                    <a:pt x="28" y="1"/>
                    <a:pt x="28" y="1"/>
                    <a:pt x="28" y="1"/>
                  </a:cubicBezTo>
                  <a:cubicBezTo>
                    <a:pt x="27" y="1"/>
                    <a:pt x="27" y="1"/>
                    <a:pt x="27" y="1"/>
                  </a:cubicBezTo>
                  <a:cubicBezTo>
                    <a:pt x="27" y="0"/>
                    <a:pt x="27" y="0"/>
                    <a:pt x="27" y="0"/>
                  </a:cubicBezTo>
                  <a:cubicBezTo>
                    <a:pt x="25" y="1"/>
                    <a:pt x="23" y="2"/>
                    <a:pt x="21" y="3"/>
                  </a:cubicBezTo>
                  <a:cubicBezTo>
                    <a:pt x="14" y="6"/>
                    <a:pt x="6" y="12"/>
                    <a:pt x="0" y="18"/>
                  </a:cubicBezTo>
                  <a:cubicBezTo>
                    <a:pt x="1" y="17"/>
                    <a:pt x="1" y="17"/>
                    <a:pt x="1" y="17"/>
                  </a:cubicBezTo>
                  <a:cubicBezTo>
                    <a:pt x="2" y="17"/>
                    <a:pt x="2" y="17"/>
                    <a:pt x="2" y="17"/>
                  </a:cubicBezTo>
                  <a:cubicBezTo>
                    <a:pt x="10" y="10"/>
                    <a:pt x="19" y="5"/>
                    <a:pt x="28" y="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8" name="MH_Other_76"/>
            <p:cNvSpPr/>
            <p:nvPr>
              <p:custDataLst>
                <p:tags r:id="rId90"/>
              </p:custDataLst>
            </p:nvPr>
          </p:nvSpPr>
          <p:spPr bwMode="auto">
            <a:xfrm>
              <a:off x="4554251" y="3360138"/>
              <a:ext cx="67009" cy="16609"/>
            </a:xfrm>
            <a:custGeom>
              <a:avLst/>
              <a:gdLst>
                <a:gd name="T0" fmla="*/ 2147483646 w 83"/>
                <a:gd name="T1" fmla="*/ 2147483646 h 21"/>
                <a:gd name="T2" fmla="*/ 2147483646 w 83"/>
                <a:gd name="T3" fmla="*/ 2147483646 h 21"/>
                <a:gd name="T4" fmla="*/ 2147483646 w 83"/>
                <a:gd name="T5" fmla="*/ 2147483646 h 21"/>
                <a:gd name="T6" fmla="*/ 2147483646 w 83"/>
                <a:gd name="T7" fmla="*/ 1720974062 h 21"/>
                <a:gd name="T8" fmla="*/ 2147483646 w 83"/>
                <a:gd name="T9" fmla="*/ 1147085432 h 21"/>
                <a:gd name="T10" fmla="*/ 2147483646 w 83"/>
                <a:gd name="T11" fmla="*/ 1720974062 h 21"/>
                <a:gd name="T12" fmla="*/ 2147483646 w 83"/>
                <a:gd name="T13" fmla="*/ 1147085432 h 21"/>
                <a:gd name="T14" fmla="*/ 2147483646 w 83"/>
                <a:gd name="T15" fmla="*/ 2147483646 h 21"/>
                <a:gd name="T16" fmla="*/ 0 w 83"/>
                <a:gd name="T17" fmla="*/ 2147483646 h 21"/>
                <a:gd name="T18" fmla="*/ 594916658 w 83"/>
                <a:gd name="T19" fmla="*/ 2147483646 h 21"/>
                <a:gd name="T20" fmla="*/ 1189124717 w 83"/>
                <a:gd name="T21" fmla="*/ 2147483646 h 21"/>
                <a:gd name="T22" fmla="*/ 2147483646 w 83"/>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1">
                  <a:moveTo>
                    <a:pt x="74" y="4"/>
                  </a:moveTo>
                  <a:cubicBezTo>
                    <a:pt x="83" y="6"/>
                    <a:pt x="83" y="6"/>
                    <a:pt x="83" y="6"/>
                  </a:cubicBezTo>
                  <a:cubicBezTo>
                    <a:pt x="82" y="4"/>
                    <a:pt x="82" y="4"/>
                    <a:pt x="82" y="4"/>
                  </a:cubicBezTo>
                  <a:cubicBezTo>
                    <a:pt x="74" y="3"/>
                    <a:pt x="74" y="3"/>
                    <a:pt x="74" y="3"/>
                  </a:cubicBezTo>
                  <a:cubicBezTo>
                    <a:pt x="65" y="2"/>
                    <a:pt x="56" y="1"/>
                    <a:pt x="48" y="2"/>
                  </a:cubicBezTo>
                  <a:cubicBezTo>
                    <a:pt x="48" y="3"/>
                    <a:pt x="48" y="3"/>
                    <a:pt x="48" y="3"/>
                  </a:cubicBezTo>
                  <a:cubicBezTo>
                    <a:pt x="47" y="2"/>
                    <a:pt x="47" y="2"/>
                    <a:pt x="47" y="2"/>
                  </a:cubicBezTo>
                  <a:cubicBezTo>
                    <a:pt x="38" y="3"/>
                    <a:pt x="30" y="5"/>
                    <a:pt x="22" y="8"/>
                  </a:cubicBezTo>
                  <a:cubicBezTo>
                    <a:pt x="15" y="11"/>
                    <a:pt x="7" y="16"/>
                    <a:pt x="0" y="21"/>
                  </a:cubicBezTo>
                  <a:cubicBezTo>
                    <a:pt x="1" y="21"/>
                    <a:pt x="1" y="21"/>
                    <a:pt x="1" y="21"/>
                  </a:cubicBezTo>
                  <a:cubicBezTo>
                    <a:pt x="2" y="21"/>
                    <a:pt x="2" y="21"/>
                    <a:pt x="2" y="21"/>
                  </a:cubicBezTo>
                  <a:cubicBezTo>
                    <a:pt x="23" y="5"/>
                    <a:pt x="45" y="0"/>
                    <a:pt x="74" y="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799" name="MH_Other_77"/>
            <p:cNvSpPr/>
            <p:nvPr>
              <p:custDataLst>
                <p:tags r:id="rId91"/>
              </p:custDataLst>
            </p:nvPr>
          </p:nvSpPr>
          <p:spPr bwMode="auto">
            <a:xfrm>
              <a:off x="4592327" y="3361648"/>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0" name="MH_Other_78"/>
            <p:cNvSpPr/>
            <p:nvPr>
              <p:custDataLst>
                <p:tags r:id="rId92"/>
              </p:custDataLst>
            </p:nvPr>
          </p:nvSpPr>
          <p:spPr bwMode="auto">
            <a:xfrm>
              <a:off x="4517701" y="3375237"/>
              <a:ext cx="117267" cy="15098"/>
            </a:xfrm>
            <a:custGeom>
              <a:avLst/>
              <a:gdLst>
                <a:gd name="T0" fmla="*/ 2147483646 w 145"/>
                <a:gd name="T1" fmla="*/ 2147483646 h 18"/>
                <a:gd name="T2" fmla="*/ 2147483646 w 145"/>
                <a:gd name="T3" fmla="*/ 2147483646 h 18"/>
                <a:gd name="T4" fmla="*/ 2147483646 w 145"/>
                <a:gd name="T5" fmla="*/ 2147483646 h 18"/>
                <a:gd name="T6" fmla="*/ 2147483646 w 145"/>
                <a:gd name="T7" fmla="*/ 2147483646 h 18"/>
                <a:gd name="T8" fmla="*/ 2147483646 w 145"/>
                <a:gd name="T9" fmla="*/ 2147483646 h 18"/>
                <a:gd name="T10" fmla="*/ 2147483646 w 145"/>
                <a:gd name="T11" fmla="*/ 2147483646 h 18"/>
                <a:gd name="T12" fmla="*/ 2147483646 w 145"/>
                <a:gd name="T13" fmla="*/ 1290413486 h 18"/>
                <a:gd name="T14" fmla="*/ 2147483646 w 145"/>
                <a:gd name="T15" fmla="*/ 1936009167 h 18"/>
                <a:gd name="T16" fmla="*/ 2147483646 w 145"/>
                <a:gd name="T17" fmla="*/ 1290413486 h 18"/>
                <a:gd name="T18" fmla="*/ 2147483646 w 145"/>
                <a:gd name="T19" fmla="*/ 2147483646 h 18"/>
                <a:gd name="T20" fmla="*/ 0 w 145"/>
                <a:gd name="T21" fmla="*/ 2147483646 h 18"/>
                <a:gd name="T22" fmla="*/ 1195370460 w 145"/>
                <a:gd name="T23" fmla="*/ 2147483646 h 18"/>
                <a:gd name="T24" fmla="*/ 2147483646 w 145"/>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8">
                  <a:moveTo>
                    <a:pt x="74" y="6"/>
                  </a:moveTo>
                  <a:cubicBezTo>
                    <a:pt x="104" y="12"/>
                    <a:pt x="117" y="14"/>
                    <a:pt x="117" y="14"/>
                  </a:cubicBezTo>
                  <a:cubicBezTo>
                    <a:pt x="117" y="14"/>
                    <a:pt x="126" y="16"/>
                    <a:pt x="145" y="18"/>
                  </a:cubicBezTo>
                  <a:cubicBezTo>
                    <a:pt x="144" y="17"/>
                    <a:pt x="144" y="17"/>
                    <a:pt x="144" y="17"/>
                  </a:cubicBezTo>
                  <a:cubicBezTo>
                    <a:pt x="126" y="15"/>
                    <a:pt x="118" y="13"/>
                    <a:pt x="117" y="13"/>
                  </a:cubicBezTo>
                  <a:cubicBezTo>
                    <a:pt x="117" y="13"/>
                    <a:pt x="104" y="11"/>
                    <a:pt x="74" y="5"/>
                  </a:cubicBezTo>
                  <a:cubicBezTo>
                    <a:pt x="65" y="3"/>
                    <a:pt x="56" y="2"/>
                    <a:pt x="48" y="2"/>
                  </a:cubicBezTo>
                  <a:cubicBezTo>
                    <a:pt x="48" y="3"/>
                    <a:pt x="48" y="3"/>
                    <a:pt x="48" y="3"/>
                  </a:cubicBezTo>
                  <a:cubicBezTo>
                    <a:pt x="47" y="2"/>
                    <a:pt x="47" y="2"/>
                    <a:pt x="47" y="2"/>
                  </a:cubicBezTo>
                  <a:cubicBezTo>
                    <a:pt x="38" y="3"/>
                    <a:pt x="30" y="4"/>
                    <a:pt x="22" y="7"/>
                  </a:cubicBezTo>
                  <a:cubicBezTo>
                    <a:pt x="14" y="9"/>
                    <a:pt x="7" y="13"/>
                    <a:pt x="0" y="18"/>
                  </a:cubicBezTo>
                  <a:cubicBezTo>
                    <a:pt x="2" y="18"/>
                    <a:pt x="2" y="18"/>
                    <a:pt x="2" y="18"/>
                  </a:cubicBezTo>
                  <a:cubicBezTo>
                    <a:pt x="24" y="4"/>
                    <a:pt x="46" y="0"/>
                    <a:pt x="74"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1" name="MH_Other_79"/>
            <p:cNvSpPr/>
            <p:nvPr>
              <p:custDataLst>
                <p:tags r:id="rId93"/>
              </p:custDataLst>
            </p:nvPr>
          </p:nvSpPr>
          <p:spPr bwMode="auto">
            <a:xfrm>
              <a:off x="4555775" y="3376746"/>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2" name="MH_Other_80"/>
            <p:cNvSpPr/>
            <p:nvPr>
              <p:custDataLst>
                <p:tags r:id="rId94"/>
              </p:custDataLst>
            </p:nvPr>
          </p:nvSpPr>
          <p:spPr bwMode="auto">
            <a:xfrm>
              <a:off x="4479628" y="3388825"/>
              <a:ext cx="164478" cy="21138"/>
            </a:xfrm>
            <a:custGeom>
              <a:avLst/>
              <a:gdLst>
                <a:gd name="T0" fmla="*/ 2147483646 w 204"/>
                <a:gd name="T1" fmla="*/ 2147483646 h 28"/>
                <a:gd name="T2" fmla="*/ 2147483646 w 204"/>
                <a:gd name="T3" fmla="*/ 2147483646 h 28"/>
                <a:gd name="T4" fmla="*/ 2147483646 w 204"/>
                <a:gd name="T5" fmla="*/ 2147483646 h 28"/>
                <a:gd name="T6" fmla="*/ 2147483646 w 204"/>
                <a:gd name="T7" fmla="*/ 2147483646 h 28"/>
                <a:gd name="T8" fmla="*/ 2147483646 w 204"/>
                <a:gd name="T9" fmla="*/ 2147483646 h 28"/>
                <a:gd name="T10" fmla="*/ 2147483646 w 204"/>
                <a:gd name="T11" fmla="*/ 2147483646 h 28"/>
                <a:gd name="T12" fmla="*/ 2147483646 w 204"/>
                <a:gd name="T13" fmla="*/ 2147483646 h 28"/>
                <a:gd name="T14" fmla="*/ 2147483646 w 204"/>
                <a:gd name="T15" fmla="*/ 2147483646 h 28"/>
                <a:gd name="T16" fmla="*/ 2147483646 w 204"/>
                <a:gd name="T17" fmla="*/ 2147483646 h 28"/>
                <a:gd name="T18" fmla="*/ 2147483646 w 204"/>
                <a:gd name="T19" fmla="*/ 2147483646 h 28"/>
                <a:gd name="T20" fmla="*/ 2147483646 w 204"/>
                <a:gd name="T21" fmla="*/ 2147483646 h 28"/>
                <a:gd name="T22" fmla="*/ 2147483646 w 204"/>
                <a:gd name="T23" fmla="*/ 2147483646 h 28"/>
                <a:gd name="T24" fmla="*/ 2147483646 w 204"/>
                <a:gd name="T25" fmla="*/ 1055945469 h 28"/>
                <a:gd name="T26" fmla="*/ 2147483646 w 204"/>
                <a:gd name="T27" fmla="*/ 1583918600 h 28"/>
                <a:gd name="T28" fmla="*/ 2147483646 w 204"/>
                <a:gd name="T29" fmla="*/ 1055945469 h 28"/>
                <a:gd name="T30" fmla="*/ 2147483646 w 204"/>
                <a:gd name="T31" fmla="*/ 1055945469 h 28"/>
                <a:gd name="T32" fmla="*/ 2147483646 w 204"/>
                <a:gd name="T33" fmla="*/ 2147483646 h 28"/>
                <a:gd name="T34" fmla="*/ 0 w 204"/>
                <a:gd name="T35" fmla="*/ 2147483646 h 28"/>
                <a:gd name="T36" fmla="*/ 1186653355 w 204"/>
                <a:gd name="T37" fmla="*/ 2147483646 h 28"/>
                <a:gd name="T38" fmla="*/ 1779980453 w 204"/>
                <a:gd name="T39" fmla="*/ 2147483646 h 28"/>
                <a:gd name="T40" fmla="*/ 2147483646 w 204"/>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 h="28">
                  <a:moveTo>
                    <a:pt x="76" y="7"/>
                  </a:moveTo>
                  <a:cubicBezTo>
                    <a:pt x="106" y="15"/>
                    <a:pt x="119" y="18"/>
                    <a:pt x="119" y="18"/>
                  </a:cubicBezTo>
                  <a:cubicBezTo>
                    <a:pt x="119" y="18"/>
                    <a:pt x="132" y="22"/>
                    <a:pt x="164" y="26"/>
                  </a:cubicBezTo>
                  <a:cubicBezTo>
                    <a:pt x="173" y="28"/>
                    <a:pt x="182" y="28"/>
                    <a:pt x="191" y="27"/>
                  </a:cubicBezTo>
                  <a:cubicBezTo>
                    <a:pt x="191" y="27"/>
                    <a:pt x="191" y="26"/>
                    <a:pt x="192" y="26"/>
                  </a:cubicBezTo>
                  <a:cubicBezTo>
                    <a:pt x="192" y="27"/>
                    <a:pt x="192" y="27"/>
                    <a:pt x="192" y="27"/>
                  </a:cubicBezTo>
                  <a:cubicBezTo>
                    <a:pt x="196" y="26"/>
                    <a:pt x="200" y="25"/>
                    <a:pt x="204" y="24"/>
                  </a:cubicBezTo>
                  <a:cubicBezTo>
                    <a:pt x="204" y="24"/>
                    <a:pt x="204" y="24"/>
                    <a:pt x="204" y="24"/>
                  </a:cubicBezTo>
                  <a:cubicBezTo>
                    <a:pt x="203" y="23"/>
                    <a:pt x="203" y="23"/>
                    <a:pt x="203" y="23"/>
                  </a:cubicBezTo>
                  <a:cubicBezTo>
                    <a:pt x="191" y="26"/>
                    <a:pt x="178" y="27"/>
                    <a:pt x="164" y="25"/>
                  </a:cubicBezTo>
                  <a:cubicBezTo>
                    <a:pt x="132" y="21"/>
                    <a:pt x="120" y="17"/>
                    <a:pt x="119" y="17"/>
                  </a:cubicBezTo>
                  <a:cubicBezTo>
                    <a:pt x="119" y="17"/>
                    <a:pt x="106" y="14"/>
                    <a:pt x="76" y="6"/>
                  </a:cubicBezTo>
                  <a:cubicBezTo>
                    <a:pt x="67" y="4"/>
                    <a:pt x="58" y="2"/>
                    <a:pt x="50" y="2"/>
                  </a:cubicBezTo>
                  <a:cubicBezTo>
                    <a:pt x="49" y="2"/>
                    <a:pt x="49" y="3"/>
                    <a:pt x="48" y="3"/>
                  </a:cubicBezTo>
                  <a:cubicBezTo>
                    <a:pt x="48" y="2"/>
                    <a:pt x="48" y="2"/>
                    <a:pt x="48" y="2"/>
                  </a:cubicBezTo>
                  <a:cubicBezTo>
                    <a:pt x="48" y="2"/>
                    <a:pt x="48" y="2"/>
                    <a:pt x="48" y="2"/>
                  </a:cubicBezTo>
                  <a:cubicBezTo>
                    <a:pt x="40" y="2"/>
                    <a:pt x="32" y="3"/>
                    <a:pt x="24" y="5"/>
                  </a:cubicBezTo>
                  <a:cubicBezTo>
                    <a:pt x="16" y="7"/>
                    <a:pt x="8" y="11"/>
                    <a:pt x="0" y="15"/>
                  </a:cubicBezTo>
                  <a:cubicBezTo>
                    <a:pt x="2" y="15"/>
                    <a:pt x="2" y="15"/>
                    <a:pt x="2" y="15"/>
                  </a:cubicBezTo>
                  <a:cubicBezTo>
                    <a:pt x="2" y="15"/>
                    <a:pt x="3" y="15"/>
                    <a:pt x="3" y="15"/>
                  </a:cubicBezTo>
                  <a:cubicBezTo>
                    <a:pt x="26" y="2"/>
                    <a:pt x="48" y="0"/>
                    <a:pt x="76"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3" name="MH_Other_81"/>
            <p:cNvSpPr/>
            <p:nvPr>
              <p:custDataLst>
                <p:tags r:id="rId95"/>
              </p:custDataLst>
            </p:nvPr>
          </p:nvSpPr>
          <p:spPr bwMode="auto">
            <a:xfrm>
              <a:off x="4517701" y="3390336"/>
              <a:ext cx="1523" cy="0"/>
            </a:xfrm>
            <a:custGeom>
              <a:avLst/>
              <a:gdLst>
                <a:gd name="T0" fmla="*/ 0 w 2"/>
                <a:gd name="T1" fmla="*/ 1067 h 1"/>
                <a:gd name="T2" fmla="*/ 1120915208 w 2"/>
                <a:gd name="T3" fmla="*/ 0 h 1"/>
                <a:gd name="T4" fmla="*/ 0 w 2"/>
                <a:gd name="T5" fmla="*/ 0 h 1"/>
                <a:gd name="T6" fmla="*/ 0 w 2"/>
                <a:gd name="T7" fmla="*/ 0 h 1"/>
                <a:gd name="T8" fmla="*/ 0 w 2"/>
                <a:gd name="T9" fmla="*/ 106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0"/>
                    <a:pt x="2" y="0"/>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4" name="MH_Other_82"/>
            <p:cNvSpPr/>
            <p:nvPr>
              <p:custDataLst>
                <p:tags r:id="rId96"/>
              </p:custDataLst>
            </p:nvPr>
          </p:nvSpPr>
          <p:spPr bwMode="auto">
            <a:xfrm>
              <a:off x="4440032" y="3397885"/>
              <a:ext cx="193413" cy="33217"/>
            </a:xfrm>
            <a:custGeom>
              <a:avLst/>
              <a:gdLst>
                <a:gd name="T0" fmla="*/ 0 w 240"/>
                <a:gd name="T1" fmla="*/ 2147483646 h 40"/>
                <a:gd name="T2" fmla="*/ 593480204 w 240"/>
                <a:gd name="T3" fmla="*/ 2147483646 h 40"/>
                <a:gd name="T4" fmla="*/ 2147483646 w 240"/>
                <a:gd name="T5" fmla="*/ 2147483646 h 40"/>
                <a:gd name="T6" fmla="*/ 2147483646 w 240"/>
                <a:gd name="T7" fmla="*/ 2147483646 h 40"/>
                <a:gd name="T8" fmla="*/ 2147483646 w 240"/>
                <a:gd name="T9" fmla="*/ 2147483646 h 40"/>
                <a:gd name="T10" fmla="*/ 2147483646 w 240"/>
                <a:gd name="T11" fmla="*/ 2147483646 h 40"/>
                <a:gd name="T12" fmla="*/ 2147483646 w 240"/>
                <a:gd name="T13" fmla="*/ 2147483646 h 40"/>
                <a:gd name="T14" fmla="*/ 2147483646 w 240"/>
                <a:gd name="T15" fmla="*/ 2147483646 h 40"/>
                <a:gd name="T16" fmla="*/ 2147483646 w 240"/>
                <a:gd name="T17" fmla="*/ 2147483646 h 40"/>
                <a:gd name="T18" fmla="*/ 2147483646 w 240"/>
                <a:gd name="T19" fmla="*/ 2147483646 h 40"/>
                <a:gd name="T20" fmla="*/ 2147483646 w 240"/>
                <a:gd name="T21" fmla="*/ 2147483646 h 40"/>
                <a:gd name="T22" fmla="*/ 2147483646 w 240"/>
                <a:gd name="T23" fmla="*/ 1287604423 h 40"/>
                <a:gd name="T24" fmla="*/ 2147483646 w 240"/>
                <a:gd name="T25" fmla="*/ 1931025951 h 40"/>
                <a:gd name="T26" fmla="*/ 2147483646 w 240"/>
                <a:gd name="T27" fmla="*/ 1287604423 h 40"/>
                <a:gd name="T28" fmla="*/ 2147483646 w 240"/>
                <a:gd name="T29" fmla="*/ 2147483646 h 40"/>
                <a:gd name="T30" fmla="*/ 0 w 240"/>
                <a:gd name="T31" fmla="*/ 214748364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0">
                  <a:moveTo>
                    <a:pt x="0" y="12"/>
                  </a:moveTo>
                  <a:cubicBezTo>
                    <a:pt x="1" y="13"/>
                    <a:pt x="1" y="13"/>
                    <a:pt x="1" y="13"/>
                  </a:cubicBezTo>
                  <a:cubicBezTo>
                    <a:pt x="25" y="1"/>
                    <a:pt x="48" y="0"/>
                    <a:pt x="76" y="9"/>
                  </a:cubicBezTo>
                  <a:cubicBezTo>
                    <a:pt x="105" y="19"/>
                    <a:pt x="118" y="22"/>
                    <a:pt x="118" y="23"/>
                  </a:cubicBezTo>
                  <a:cubicBezTo>
                    <a:pt x="118" y="23"/>
                    <a:pt x="130" y="27"/>
                    <a:pt x="162" y="34"/>
                  </a:cubicBezTo>
                  <a:cubicBezTo>
                    <a:pt x="192" y="40"/>
                    <a:pt x="218" y="33"/>
                    <a:pt x="240" y="14"/>
                  </a:cubicBezTo>
                  <a:cubicBezTo>
                    <a:pt x="240" y="14"/>
                    <a:pt x="240" y="14"/>
                    <a:pt x="240" y="14"/>
                  </a:cubicBezTo>
                  <a:cubicBezTo>
                    <a:pt x="239" y="14"/>
                    <a:pt x="239" y="14"/>
                    <a:pt x="239" y="14"/>
                  </a:cubicBezTo>
                  <a:cubicBezTo>
                    <a:pt x="217" y="32"/>
                    <a:pt x="191" y="39"/>
                    <a:pt x="162" y="33"/>
                  </a:cubicBezTo>
                  <a:cubicBezTo>
                    <a:pt x="131" y="26"/>
                    <a:pt x="118" y="21"/>
                    <a:pt x="118" y="21"/>
                  </a:cubicBezTo>
                  <a:cubicBezTo>
                    <a:pt x="118" y="21"/>
                    <a:pt x="105" y="18"/>
                    <a:pt x="76" y="8"/>
                  </a:cubicBezTo>
                  <a:cubicBezTo>
                    <a:pt x="67" y="5"/>
                    <a:pt x="59" y="3"/>
                    <a:pt x="51" y="2"/>
                  </a:cubicBezTo>
                  <a:cubicBezTo>
                    <a:pt x="50" y="3"/>
                    <a:pt x="50" y="3"/>
                    <a:pt x="50" y="3"/>
                  </a:cubicBezTo>
                  <a:cubicBezTo>
                    <a:pt x="50" y="2"/>
                    <a:pt x="50" y="2"/>
                    <a:pt x="50" y="2"/>
                  </a:cubicBezTo>
                  <a:cubicBezTo>
                    <a:pt x="41" y="1"/>
                    <a:pt x="32" y="2"/>
                    <a:pt x="24" y="4"/>
                  </a:cubicBezTo>
                  <a:cubicBezTo>
                    <a:pt x="16" y="5"/>
                    <a:pt x="8" y="8"/>
                    <a:pt x="0" y="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5" name="MH_Other_83"/>
            <p:cNvSpPr/>
            <p:nvPr>
              <p:custDataLst>
                <p:tags r:id="rId97"/>
              </p:custDataLst>
            </p:nvPr>
          </p:nvSpPr>
          <p:spPr bwMode="auto">
            <a:xfrm>
              <a:off x="4633444" y="3408455"/>
              <a:ext cx="0" cy="1509"/>
            </a:xfrm>
            <a:custGeom>
              <a:avLst/>
              <a:gdLst>
                <a:gd name="T0" fmla="*/ 0 w 1"/>
                <a:gd name="T1" fmla="*/ 1790702559 h 1"/>
                <a:gd name="T2" fmla="*/ 1067 w 1"/>
                <a:gd name="T3" fmla="*/ 1790702559 h 1"/>
                <a:gd name="T4" fmla="*/ 1067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6" name="MH_Other_84"/>
            <p:cNvSpPr/>
            <p:nvPr>
              <p:custDataLst>
                <p:tags r:id="rId98"/>
              </p:custDataLst>
            </p:nvPr>
          </p:nvSpPr>
          <p:spPr bwMode="auto">
            <a:xfrm>
              <a:off x="4481151" y="3400904"/>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7" name="MH_Other_85"/>
            <p:cNvSpPr/>
            <p:nvPr>
              <p:custDataLst>
                <p:tags r:id="rId99"/>
              </p:custDataLst>
            </p:nvPr>
          </p:nvSpPr>
          <p:spPr bwMode="auto">
            <a:xfrm>
              <a:off x="4133921" y="3391845"/>
              <a:ext cx="260423" cy="90593"/>
            </a:xfrm>
            <a:custGeom>
              <a:avLst/>
              <a:gdLst>
                <a:gd name="T0" fmla="*/ 2147483646 w 322"/>
                <a:gd name="T1" fmla="*/ 2147483646 h 114"/>
                <a:gd name="T2" fmla="*/ 2147483646 w 322"/>
                <a:gd name="T3" fmla="*/ 2147483646 h 114"/>
                <a:gd name="T4" fmla="*/ 2147483646 w 322"/>
                <a:gd name="T5" fmla="*/ 2147483646 h 114"/>
                <a:gd name="T6" fmla="*/ 2147483646 w 322"/>
                <a:gd name="T7" fmla="*/ 2147483646 h 114"/>
                <a:gd name="T8" fmla="*/ 2147483646 w 322"/>
                <a:gd name="T9" fmla="*/ 2147483646 h 114"/>
                <a:gd name="T10" fmla="*/ 2147483646 w 322"/>
                <a:gd name="T11" fmla="*/ 2147483646 h 114"/>
                <a:gd name="T12" fmla="*/ 2147483646 w 322"/>
                <a:gd name="T13" fmla="*/ 2147483646 h 114"/>
                <a:gd name="T14" fmla="*/ 2147483646 w 322"/>
                <a:gd name="T15" fmla="*/ 2147483646 h 114"/>
                <a:gd name="T16" fmla="*/ 2147483646 w 322"/>
                <a:gd name="T17" fmla="*/ 2147483646 h 114"/>
                <a:gd name="T18" fmla="*/ 2147483646 w 322"/>
                <a:gd name="T19" fmla="*/ 2147483646 h 114"/>
                <a:gd name="T20" fmla="*/ 2147483646 w 322"/>
                <a:gd name="T21" fmla="*/ 2147483646 h 114"/>
                <a:gd name="T22" fmla="*/ 2147483646 w 322"/>
                <a:gd name="T23" fmla="*/ 2147483646 h 114"/>
                <a:gd name="T24" fmla="*/ 2147483646 w 322"/>
                <a:gd name="T25" fmla="*/ 2147483646 h 114"/>
                <a:gd name="T26" fmla="*/ 2147483646 w 322"/>
                <a:gd name="T27" fmla="*/ 2147483646 h 114"/>
                <a:gd name="T28" fmla="*/ 2147483646 w 322"/>
                <a:gd name="T29" fmla="*/ 2147483646 h 114"/>
                <a:gd name="T30" fmla="*/ 2147483646 w 322"/>
                <a:gd name="T31" fmla="*/ 2147483646 h 114"/>
                <a:gd name="T32" fmla="*/ 2147483646 w 322"/>
                <a:gd name="T33" fmla="*/ 2147483646 h 114"/>
                <a:gd name="T34" fmla="*/ 2147483646 w 322"/>
                <a:gd name="T35" fmla="*/ 2147483646 h 114"/>
                <a:gd name="T36" fmla="*/ 2147483646 w 322"/>
                <a:gd name="T37" fmla="*/ 2147483646 h 114"/>
                <a:gd name="T38" fmla="*/ 2147483646 w 322"/>
                <a:gd name="T39" fmla="*/ 2147483646 h 114"/>
                <a:gd name="T40" fmla="*/ 2147483646 w 322"/>
                <a:gd name="T41" fmla="*/ 2147483646 h 114"/>
                <a:gd name="T42" fmla="*/ 2147483646 w 322"/>
                <a:gd name="T43" fmla="*/ 2147483646 h 114"/>
                <a:gd name="T44" fmla="*/ 2147483646 w 322"/>
                <a:gd name="T45" fmla="*/ 2147483646 h 114"/>
                <a:gd name="T46" fmla="*/ 2147483646 w 322"/>
                <a:gd name="T47" fmla="*/ 2147483646 h 114"/>
                <a:gd name="T48" fmla="*/ 2147483646 w 322"/>
                <a:gd name="T49" fmla="*/ 2147483646 h 114"/>
                <a:gd name="T50" fmla="*/ 2147483646 w 322"/>
                <a:gd name="T51" fmla="*/ 2147483646 h 114"/>
                <a:gd name="T52" fmla="*/ 2147483646 w 322"/>
                <a:gd name="T53" fmla="*/ 2147483646 h 114"/>
                <a:gd name="T54" fmla="*/ 2147483646 w 322"/>
                <a:gd name="T55" fmla="*/ 2147483646 h 114"/>
                <a:gd name="T56" fmla="*/ 2147483646 w 322"/>
                <a:gd name="T57" fmla="*/ 2147483646 h 114"/>
                <a:gd name="T58" fmla="*/ 2147483646 w 322"/>
                <a:gd name="T59" fmla="*/ 2147483646 h 114"/>
                <a:gd name="T60" fmla="*/ 2147483646 w 322"/>
                <a:gd name="T61" fmla="*/ 2147483646 h 114"/>
                <a:gd name="T62" fmla="*/ 2147483646 w 322"/>
                <a:gd name="T63" fmla="*/ 0 h 114"/>
                <a:gd name="T64" fmla="*/ 2147483646 w 322"/>
                <a:gd name="T65" fmla="*/ 587803625 h 114"/>
                <a:gd name="T66" fmla="*/ 2147483646 w 322"/>
                <a:gd name="T67" fmla="*/ 2147483646 h 114"/>
                <a:gd name="T68" fmla="*/ 2147483646 w 322"/>
                <a:gd name="T69" fmla="*/ 2147483646 h 114"/>
                <a:gd name="T70" fmla="*/ 2147483646 w 322"/>
                <a:gd name="T71" fmla="*/ 2147483646 h 114"/>
                <a:gd name="T72" fmla="*/ 2147483646 w 322"/>
                <a:gd name="T73" fmla="*/ 2147483646 h 114"/>
                <a:gd name="T74" fmla="*/ 597730333 w 322"/>
                <a:gd name="T75" fmla="*/ 2147483646 h 114"/>
                <a:gd name="T76" fmla="*/ 0 w 322"/>
                <a:gd name="T77" fmla="*/ 2147483646 h 114"/>
                <a:gd name="T78" fmla="*/ 0 w 322"/>
                <a:gd name="T79" fmla="*/ 2147483646 h 114"/>
                <a:gd name="T80" fmla="*/ 2147483646 w 322"/>
                <a:gd name="T81" fmla="*/ 214748364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4">
                  <a:moveTo>
                    <a:pt x="43" y="87"/>
                  </a:moveTo>
                  <a:cubicBezTo>
                    <a:pt x="58" y="96"/>
                    <a:pt x="75" y="99"/>
                    <a:pt x="94" y="97"/>
                  </a:cubicBezTo>
                  <a:cubicBezTo>
                    <a:pt x="94" y="97"/>
                    <a:pt x="94" y="97"/>
                    <a:pt x="94" y="97"/>
                  </a:cubicBezTo>
                  <a:cubicBezTo>
                    <a:pt x="111" y="105"/>
                    <a:pt x="130" y="108"/>
                    <a:pt x="149" y="105"/>
                  </a:cubicBezTo>
                  <a:cubicBezTo>
                    <a:pt x="166" y="112"/>
                    <a:pt x="184" y="113"/>
                    <a:pt x="203" y="109"/>
                  </a:cubicBezTo>
                  <a:cubicBezTo>
                    <a:pt x="219" y="114"/>
                    <a:pt x="238" y="114"/>
                    <a:pt x="256" y="109"/>
                  </a:cubicBezTo>
                  <a:cubicBezTo>
                    <a:pt x="273" y="114"/>
                    <a:pt x="292" y="113"/>
                    <a:pt x="310" y="107"/>
                  </a:cubicBezTo>
                  <a:cubicBezTo>
                    <a:pt x="309" y="106"/>
                    <a:pt x="309" y="106"/>
                    <a:pt x="309" y="106"/>
                  </a:cubicBezTo>
                  <a:cubicBezTo>
                    <a:pt x="313" y="107"/>
                    <a:pt x="317" y="108"/>
                    <a:pt x="322" y="108"/>
                  </a:cubicBezTo>
                  <a:cubicBezTo>
                    <a:pt x="321" y="108"/>
                    <a:pt x="321" y="108"/>
                    <a:pt x="321" y="108"/>
                  </a:cubicBezTo>
                  <a:cubicBezTo>
                    <a:pt x="321" y="107"/>
                    <a:pt x="321" y="107"/>
                    <a:pt x="321" y="107"/>
                  </a:cubicBezTo>
                  <a:cubicBezTo>
                    <a:pt x="319" y="84"/>
                    <a:pt x="319" y="84"/>
                    <a:pt x="319" y="84"/>
                  </a:cubicBezTo>
                  <a:cubicBezTo>
                    <a:pt x="319" y="82"/>
                    <a:pt x="319" y="82"/>
                    <a:pt x="319" y="82"/>
                  </a:cubicBezTo>
                  <a:cubicBezTo>
                    <a:pt x="316" y="49"/>
                    <a:pt x="316" y="49"/>
                    <a:pt x="316" y="49"/>
                  </a:cubicBezTo>
                  <a:cubicBezTo>
                    <a:pt x="316" y="47"/>
                    <a:pt x="316" y="47"/>
                    <a:pt x="316" y="47"/>
                  </a:cubicBezTo>
                  <a:cubicBezTo>
                    <a:pt x="314" y="27"/>
                    <a:pt x="314" y="27"/>
                    <a:pt x="314" y="27"/>
                  </a:cubicBezTo>
                  <a:cubicBezTo>
                    <a:pt x="314" y="27"/>
                    <a:pt x="314" y="27"/>
                    <a:pt x="314" y="27"/>
                  </a:cubicBezTo>
                  <a:cubicBezTo>
                    <a:pt x="314" y="26"/>
                    <a:pt x="314" y="26"/>
                    <a:pt x="314" y="26"/>
                  </a:cubicBezTo>
                  <a:cubicBezTo>
                    <a:pt x="314" y="26"/>
                    <a:pt x="314" y="26"/>
                    <a:pt x="314" y="26"/>
                  </a:cubicBezTo>
                  <a:cubicBezTo>
                    <a:pt x="312" y="26"/>
                    <a:pt x="310" y="26"/>
                    <a:pt x="308" y="27"/>
                  </a:cubicBezTo>
                  <a:cubicBezTo>
                    <a:pt x="300" y="27"/>
                    <a:pt x="291" y="29"/>
                    <a:pt x="283" y="32"/>
                  </a:cubicBezTo>
                  <a:cubicBezTo>
                    <a:pt x="274" y="30"/>
                    <a:pt x="266" y="29"/>
                    <a:pt x="258" y="29"/>
                  </a:cubicBezTo>
                  <a:cubicBezTo>
                    <a:pt x="250" y="29"/>
                    <a:pt x="241" y="31"/>
                    <a:pt x="233" y="33"/>
                  </a:cubicBezTo>
                  <a:cubicBezTo>
                    <a:pt x="225" y="31"/>
                    <a:pt x="217" y="29"/>
                    <a:pt x="208" y="29"/>
                  </a:cubicBezTo>
                  <a:cubicBezTo>
                    <a:pt x="200" y="28"/>
                    <a:pt x="192" y="29"/>
                    <a:pt x="184" y="31"/>
                  </a:cubicBezTo>
                  <a:cubicBezTo>
                    <a:pt x="176" y="28"/>
                    <a:pt x="169" y="26"/>
                    <a:pt x="161" y="25"/>
                  </a:cubicBezTo>
                  <a:cubicBezTo>
                    <a:pt x="153" y="25"/>
                    <a:pt x="144" y="25"/>
                    <a:pt x="135" y="26"/>
                  </a:cubicBezTo>
                  <a:cubicBezTo>
                    <a:pt x="127" y="23"/>
                    <a:pt x="120" y="20"/>
                    <a:pt x="112" y="19"/>
                  </a:cubicBezTo>
                  <a:cubicBezTo>
                    <a:pt x="104" y="18"/>
                    <a:pt x="95" y="18"/>
                    <a:pt x="86" y="18"/>
                  </a:cubicBezTo>
                  <a:cubicBezTo>
                    <a:pt x="79" y="14"/>
                    <a:pt x="71" y="11"/>
                    <a:pt x="63" y="9"/>
                  </a:cubicBezTo>
                  <a:cubicBezTo>
                    <a:pt x="55" y="8"/>
                    <a:pt x="47" y="7"/>
                    <a:pt x="38" y="7"/>
                  </a:cubicBezTo>
                  <a:cubicBezTo>
                    <a:pt x="33" y="4"/>
                    <a:pt x="28" y="2"/>
                    <a:pt x="23" y="0"/>
                  </a:cubicBezTo>
                  <a:cubicBezTo>
                    <a:pt x="22" y="1"/>
                    <a:pt x="22" y="1"/>
                    <a:pt x="22" y="1"/>
                  </a:cubicBezTo>
                  <a:cubicBezTo>
                    <a:pt x="17" y="20"/>
                    <a:pt x="17" y="20"/>
                    <a:pt x="17" y="20"/>
                  </a:cubicBezTo>
                  <a:cubicBezTo>
                    <a:pt x="17" y="21"/>
                    <a:pt x="17" y="21"/>
                    <a:pt x="17" y="21"/>
                  </a:cubicBezTo>
                  <a:cubicBezTo>
                    <a:pt x="7" y="54"/>
                    <a:pt x="7" y="54"/>
                    <a:pt x="7" y="54"/>
                  </a:cubicBezTo>
                  <a:cubicBezTo>
                    <a:pt x="7" y="55"/>
                    <a:pt x="7" y="55"/>
                    <a:pt x="7" y="55"/>
                  </a:cubicBezTo>
                  <a:cubicBezTo>
                    <a:pt x="1" y="77"/>
                    <a:pt x="1" y="77"/>
                    <a:pt x="1" y="77"/>
                  </a:cubicBezTo>
                  <a:cubicBezTo>
                    <a:pt x="0" y="78"/>
                    <a:pt x="0" y="78"/>
                    <a:pt x="0" y="78"/>
                  </a:cubicBezTo>
                  <a:cubicBezTo>
                    <a:pt x="0" y="79"/>
                    <a:pt x="0" y="79"/>
                    <a:pt x="0" y="79"/>
                  </a:cubicBezTo>
                  <a:cubicBezTo>
                    <a:pt x="13" y="85"/>
                    <a:pt x="27" y="88"/>
                    <a:pt x="43" y="8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8" name="MH_Other_86"/>
            <p:cNvSpPr/>
            <p:nvPr>
              <p:custDataLst>
                <p:tags r:id="rId100"/>
              </p:custDataLst>
            </p:nvPr>
          </p:nvSpPr>
          <p:spPr bwMode="auto">
            <a:xfrm>
              <a:off x="4164379" y="3397885"/>
              <a:ext cx="176661" cy="86063"/>
            </a:xfrm>
            <a:custGeom>
              <a:avLst/>
              <a:gdLst>
                <a:gd name="T0" fmla="*/ 2147483646 w 218"/>
                <a:gd name="T1" fmla="*/ 2147483646 h 109"/>
                <a:gd name="T2" fmla="*/ 2147483646 w 218"/>
                <a:gd name="T3" fmla="*/ 2147483646 h 109"/>
                <a:gd name="T4" fmla="*/ 2147483646 w 218"/>
                <a:gd name="T5" fmla="*/ 2147483646 h 109"/>
                <a:gd name="T6" fmla="*/ 2147483646 w 218"/>
                <a:gd name="T7" fmla="*/ 1155056075 h 109"/>
                <a:gd name="T8" fmla="*/ 0 w 218"/>
                <a:gd name="T9" fmla="*/ 0 h 109"/>
                <a:gd name="T10" fmla="*/ 1200921554 w 218"/>
                <a:gd name="T11" fmla="*/ 1155056075 h 109"/>
                <a:gd name="T12" fmla="*/ 2147483646 w 218"/>
                <a:gd name="T13" fmla="*/ 2147483646 h 109"/>
                <a:gd name="T14" fmla="*/ 2147483646 w 218"/>
                <a:gd name="T15" fmla="*/ 2147483646 h 109"/>
                <a:gd name="T16" fmla="*/ 2147483646 w 218"/>
                <a:gd name="T17" fmla="*/ 2147483646 h 109"/>
                <a:gd name="T18" fmla="*/ 2147483646 w 218"/>
                <a:gd name="T19" fmla="*/ 2147483646 h 109"/>
                <a:gd name="T20" fmla="*/ 2147483646 w 218"/>
                <a:gd name="T21" fmla="*/ 2147483646 h 109"/>
                <a:gd name="T22" fmla="*/ 2147483646 w 218"/>
                <a:gd name="T23" fmla="*/ 2147483646 h 109"/>
                <a:gd name="T24" fmla="*/ 2147483646 w 218"/>
                <a:gd name="T25" fmla="*/ 2147483646 h 109"/>
                <a:gd name="T26" fmla="*/ 2147483646 w 218"/>
                <a:gd name="T27" fmla="*/ 2147483646 h 109"/>
                <a:gd name="T28" fmla="*/ 2147483646 w 218"/>
                <a:gd name="T29" fmla="*/ 2147483646 h 109"/>
                <a:gd name="T30" fmla="*/ 2147483646 w 218"/>
                <a:gd name="T31" fmla="*/ 2147483646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8" h="109">
                  <a:moveTo>
                    <a:pt x="138" y="86"/>
                  </a:moveTo>
                  <a:cubicBezTo>
                    <a:pt x="113" y="67"/>
                    <a:pt x="103" y="58"/>
                    <a:pt x="103" y="58"/>
                  </a:cubicBezTo>
                  <a:cubicBezTo>
                    <a:pt x="103" y="58"/>
                    <a:pt x="93" y="49"/>
                    <a:pt x="70" y="28"/>
                  </a:cubicBezTo>
                  <a:cubicBezTo>
                    <a:pt x="56" y="15"/>
                    <a:pt x="41" y="6"/>
                    <a:pt x="25" y="2"/>
                  </a:cubicBezTo>
                  <a:cubicBezTo>
                    <a:pt x="17" y="1"/>
                    <a:pt x="9" y="0"/>
                    <a:pt x="0" y="0"/>
                  </a:cubicBezTo>
                  <a:cubicBezTo>
                    <a:pt x="2" y="2"/>
                    <a:pt x="2" y="2"/>
                    <a:pt x="2" y="2"/>
                  </a:cubicBezTo>
                  <a:cubicBezTo>
                    <a:pt x="28" y="1"/>
                    <a:pt x="49" y="10"/>
                    <a:pt x="70" y="29"/>
                  </a:cubicBezTo>
                  <a:cubicBezTo>
                    <a:pt x="92" y="50"/>
                    <a:pt x="102" y="59"/>
                    <a:pt x="102" y="59"/>
                  </a:cubicBezTo>
                  <a:cubicBezTo>
                    <a:pt x="102" y="59"/>
                    <a:pt x="112" y="68"/>
                    <a:pt x="137" y="87"/>
                  </a:cubicBezTo>
                  <a:cubicBezTo>
                    <a:pt x="145" y="93"/>
                    <a:pt x="154" y="98"/>
                    <a:pt x="162" y="101"/>
                  </a:cubicBezTo>
                  <a:cubicBezTo>
                    <a:pt x="164" y="101"/>
                    <a:pt x="164" y="101"/>
                    <a:pt x="164" y="101"/>
                  </a:cubicBezTo>
                  <a:cubicBezTo>
                    <a:pt x="165" y="102"/>
                    <a:pt x="165" y="102"/>
                    <a:pt x="165" y="102"/>
                  </a:cubicBezTo>
                  <a:cubicBezTo>
                    <a:pt x="165" y="102"/>
                    <a:pt x="165" y="102"/>
                    <a:pt x="165" y="102"/>
                  </a:cubicBezTo>
                  <a:cubicBezTo>
                    <a:pt x="182" y="107"/>
                    <a:pt x="200" y="107"/>
                    <a:pt x="218" y="102"/>
                  </a:cubicBezTo>
                  <a:cubicBezTo>
                    <a:pt x="217" y="101"/>
                    <a:pt x="217" y="101"/>
                    <a:pt x="217" y="101"/>
                  </a:cubicBezTo>
                  <a:cubicBezTo>
                    <a:pt x="189" y="109"/>
                    <a:pt x="163" y="105"/>
                    <a:pt x="138"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09" name="MH_Other_87"/>
            <p:cNvSpPr/>
            <p:nvPr>
              <p:custDataLst>
                <p:tags r:id="rId101"/>
              </p:custDataLst>
            </p:nvPr>
          </p:nvSpPr>
          <p:spPr bwMode="auto">
            <a:xfrm>
              <a:off x="4152196" y="3391845"/>
              <a:ext cx="144680" cy="90593"/>
            </a:xfrm>
            <a:custGeom>
              <a:avLst/>
              <a:gdLst>
                <a:gd name="T0" fmla="*/ 583870446 w 181"/>
                <a:gd name="T1" fmla="*/ 0 h 114"/>
                <a:gd name="T2" fmla="*/ 0 w 181"/>
                <a:gd name="T3" fmla="*/ 587803625 h 114"/>
                <a:gd name="T4" fmla="*/ 2147483646 w 181"/>
                <a:gd name="T5" fmla="*/ 2147483646 h 114"/>
                <a:gd name="T6" fmla="*/ 2147483646 w 181"/>
                <a:gd name="T7" fmla="*/ 2147483646 h 114"/>
                <a:gd name="T8" fmla="*/ 2147483646 w 181"/>
                <a:gd name="T9" fmla="*/ 2147483646 h 114"/>
                <a:gd name="T10" fmla="*/ 2147483646 w 181"/>
                <a:gd name="T11" fmla="*/ 2147483646 h 114"/>
                <a:gd name="T12" fmla="*/ 2147483646 w 181"/>
                <a:gd name="T13" fmla="*/ 2147483646 h 114"/>
                <a:gd name="T14" fmla="*/ 2147483646 w 181"/>
                <a:gd name="T15" fmla="*/ 2147483646 h 114"/>
                <a:gd name="T16" fmla="*/ 2147483646 w 181"/>
                <a:gd name="T17" fmla="*/ 2147483646 h 114"/>
                <a:gd name="T18" fmla="*/ 2147483646 w 181"/>
                <a:gd name="T19" fmla="*/ 2147483646 h 114"/>
                <a:gd name="T20" fmla="*/ 2147483646 w 181"/>
                <a:gd name="T21" fmla="*/ 2147483646 h 114"/>
                <a:gd name="T22" fmla="*/ 2147483646 w 181"/>
                <a:gd name="T23" fmla="*/ 2147483646 h 114"/>
                <a:gd name="T24" fmla="*/ 2147483646 w 181"/>
                <a:gd name="T25" fmla="*/ 2147483646 h 114"/>
                <a:gd name="T26" fmla="*/ 2147483646 w 181"/>
                <a:gd name="T27" fmla="*/ 2147483646 h 114"/>
                <a:gd name="T28" fmla="*/ 2147483646 w 181"/>
                <a:gd name="T29" fmla="*/ 2147483646 h 114"/>
                <a:gd name="T30" fmla="*/ 2147483646 w 181"/>
                <a:gd name="T31" fmla="*/ 2147483646 h 114"/>
                <a:gd name="T32" fmla="*/ 2147483646 w 181"/>
                <a:gd name="T33" fmla="*/ 2147483646 h 114"/>
                <a:gd name="T34" fmla="*/ 583870446 w 181"/>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14">
                  <a:moveTo>
                    <a:pt x="1" y="0"/>
                  </a:moveTo>
                  <a:cubicBezTo>
                    <a:pt x="0" y="1"/>
                    <a:pt x="0" y="1"/>
                    <a:pt x="0" y="1"/>
                  </a:cubicBezTo>
                  <a:cubicBezTo>
                    <a:pt x="14" y="6"/>
                    <a:pt x="26" y="14"/>
                    <a:pt x="38" y="27"/>
                  </a:cubicBezTo>
                  <a:cubicBezTo>
                    <a:pt x="59" y="49"/>
                    <a:pt x="69" y="58"/>
                    <a:pt x="69" y="58"/>
                  </a:cubicBezTo>
                  <a:cubicBezTo>
                    <a:pt x="69" y="58"/>
                    <a:pt x="78" y="68"/>
                    <a:pt x="102" y="89"/>
                  </a:cubicBezTo>
                  <a:cubicBezTo>
                    <a:pt x="109" y="95"/>
                    <a:pt x="117" y="100"/>
                    <a:pt x="125" y="104"/>
                  </a:cubicBezTo>
                  <a:cubicBezTo>
                    <a:pt x="125" y="104"/>
                    <a:pt x="126" y="104"/>
                    <a:pt x="126" y="104"/>
                  </a:cubicBezTo>
                  <a:cubicBezTo>
                    <a:pt x="126" y="104"/>
                    <a:pt x="126" y="104"/>
                    <a:pt x="126" y="104"/>
                  </a:cubicBezTo>
                  <a:cubicBezTo>
                    <a:pt x="143" y="112"/>
                    <a:pt x="162" y="113"/>
                    <a:pt x="181" y="109"/>
                  </a:cubicBezTo>
                  <a:cubicBezTo>
                    <a:pt x="178" y="108"/>
                    <a:pt x="178" y="108"/>
                    <a:pt x="178" y="108"/>
                  </a:cubicBezTo>
                  <a:cubicBezTo>
                    <a:pt x="151" y="114"/>
                    <a:pt x="126" y="107"/>
                    <a:pt x="103" y="88"/>
                  </a:cubicBezTo>
                  <a:cubicBezTo>
                    <a:pt x="79" y="68"/>
                    <a:pt x="70" y="58"/>
                    <a:pt x="70" y="58"/>
                  </a:cubicBezTo>
                  <a:cubicBezTo>
                    <a:pt x="70" y="57"/>
                    <a:pt x="60" y="48"/>
                    <a:pt x="39" y="26"/>
                  </a:cubicBezTo>
                  <a:cubicBezTo>
                    <a:pt x="32" y="19"/>
                    <a:pt x="25" y="13"/>
                    <a:pt x="18" y="9"/>
                  </a:cubicBezTo>
                  <a:cubicBezTo>
                    <a:pt x="16" y="9"/>
                    <a:pt x="16" y="9"/>
                    <a:pt x="16" y="9"/>
                  </a:cubicBezTo>
                  <a:cubicBezTo>
                    <a:pt x="16" y="7"/>
                    <a:pt x="16" y="7"/>
                    <a:pt x="16" y="7"/>
                  </a:cubicBezTo>
                  <a:cubicBezTo>
                    <a:pt x="16" y="7"/>
                    <a:pt x="16" y="7"/>
                    <a:pt x="16" y="7"/>
                  </a:cubicBezTo>
                  <a:cubicBezTo>
                    <a:pt x="11" y="4"/>
                    <a:pt x="6" y="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0" name="MH_Other_88"/>
            <p:cNvSpPr/>
            <p:nvPr>
              <p:custDataLst>
                <p:tags r:id="rId102"/>
              </p:custDataLst>
            </p:nvPr>
          </p:nvSpPr>
          <p:spPr bwMode="auto">
            <a:xfrm>
              <a:off x="4164379" y="3397885"/>
              <a:ext cx="1523" cy="0"/>
            </a:xfrm>
            <a:custGeom>
              <a:avLst/>
              <a:gdLst>
                <a:gd name="T0" fmla="*/ 0 w 4"/>
                <a:gd name="T1" fmla="*/ 89 h 4"/>
                <a:gd name="T2" fmla="*/ 224119998 w 4"/>
                <a:gd name="T3" fmla="*/ 89 h 4"/>
                <a:gd name="T4" fmla="*/ 0 w 4"/>
                <a:gd name="T5" fmla="*/ 0 h 4"/>
                <a:gd name="T6" fmla="*/ 0 w 4"/>
                <a:gd name="T7" fmla="*/ 0 h 4"/>
                <a:gd name="T8" fmla="*/ 0 w 4"/>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lnTo>
                    <a:pt x="4" y="4"/>
                  </a:lnTo>
                  <a:lnTo>
                    <a:pt x="0" y="0"/>
                  </a:lnTo>
                  <a:lnTo>
                    <a:pt x="0"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1" name="MH_Other_89"/>
            <p:cNvSpPr/>
            <p:nvPr>
              <p:custDataLst>
                <p:tags r:id="rId103"/>
              </p:custDataLst>
            </p:nvPr>
          </p:nvSpPr>
          <p:spPr bwMode="auto">
            <a:xfrm>
              <a:off x="4295352" y="3477909"/>
              <a:ext cx="1523" cy="1509"/>
            </a:xfrm>
            <a:custGeom>
              <a:avLst/>
              <a:gdLst>
                <a:gd name="T0" fmla="*/ 91503282 w 7"/>
                <a:gd name="T1" fmla="*/ 0 h 2"/>
                <a:gd name="T2" fmla="*/ 0 w 7"/>
                <a:gd name="T3" fmla="*/ 0 h 2"/>
                <a:gd name="T4" fmla="*/ 128094205 w 7"/>
                <a:gd name="T5" fmla="*/ 447676037 h 2"/>
                <a:gd name="T6" fmla="*/ 128094205 w 7"/>
                <a:gd name="T7" fmla="*/ 447676037 h 2"/>
                <a:gd name="T8" fmla="*/ 91503282 w 7"/>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5" y="0"/>
                  </a:moveTo>
                  <a:lnTo>
                    <a:pt x="0" y="0"/>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2" name="MH_Other_90"/>
            <p:cNvSpPr/>
            <p:nvPr>
              <p:custDataLst>
                <p:tags r:id="rId104"/>
              </p:custDataLst>
            </p:nvPr>
          </p:nvSpPr>
          <p:spPr bwMode="auto">
            <a:xfrm>
              <a:off x="4147629" y="3406944"/>
              <a:ext cx="106605" cy="70965"/>
            </a:xfrm>
            <a:custGeom>
              <a:avLst/>
              <a:gdLst>
                <a:gd name="T0" fmla="*/ 2147483646 w 132"/>
                <a:gd name="T1" fmla="*/ 2147483646 h 88"/>
                <a:gd name="T2" fmla="*/ 2147483646 w 132"/>
                <a:gd name="T3" fmla="*/ 2147483646 h 88"/>
                <a:gd name="T4" fmla="*/ 0 w 132"/>
                <a:gd name="T5" fmla="*/ 0 h 88"/>
                <a:gd name="T6" fmla="*/ 0 w 132"/>
                <a:gd name="T7" fmla="*/ 606745285 h 88"/>
                <a:gd name="T8" fmla="*/ 2147483646 w 132"/>
                <a:gd name="T9" fmla="*/ 2147483646 h 88"/>
                <a:gd name="T10" fmla="*/ 2147483646 w 132"/>
                <a:gd name="T11" fmla="*/ 2147483646 h 88"/>
                <a:gd name="T12" fmla="*/ 2147483646 w 132"/>
                <a:gd name="T13" fmla="*/ 2147483646 h 88"/>
                <a:gd name="T14" fmla="*/ 2147483646 w 132"/>
                <a:gd name="T15" fmla="*/ 2147483646 h 88"/>
                <a:gd name="T16" fmla="*/ 2147483646 w 132"/>
                <a:gd name="T17" fmla="*/ 2147483646 h 88"/>
                <a:gd name="T18" fmla="*/ 2147483646 w 132"/>
                <a:gd name="T19" fmla="*/ 2147483646 h 88"/>
                <a:gd name="T20" fmla="*/ 2147483646 w 132"/>
                <a:gd name="T21" fmla="*/ 2147483646 h 88"/>
                <a:gd name="T22" fmla="*/ 2147483646 w 132"/>
                <a:gd name="T23" fmla="*/ 2147483646 h 88"/>
                <a:gd name="T24" fmla="*/ 2147483646 w 132"/>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88">
                  <a:moveTo>
                    <a:pt x="55" y="59"/>
                  </a:moveTo>
                  <a:cubicBezTo>
                    <a:pt x="32" y="37"/>
                    <a:pt x="24" y="27"/>
                    <a:pt x="23" y="27"/>
                  </a:cubicBezTo>
                  <a:cubicBezTo>
                    <a:pt x="0" y="0"/>
                    <a:pt x="0" y="0"/>
                    <a:pt x="0" y="0"/>
                  </a:cubicBezTo>
                  <a:cubicBezTo>
                    <a:pt x="0" y="1"/>
                    <a:pt x="0" y="1"/>
                    <a:pt x="0" y="1"/>
                  </a:cubicBezTo>
                  <a:cubicBezTo>
                    <a:pt x="22" y="28"/>
                    <a:pt x="22" y="28"/>
                    <a:pt x="22" y="28"/>
                  </a:cubicBezTo>
                  <a:cubicBezTo>
                    <a:pt x="23" y="28"/>
                    <a:pt x="31" y="38"/>
                    <a:pt x="54" y="60"/>
                  </a:cubicBezTo>
                  <a:cubicBezTo>
                    <a:pt x="61" y="67"/>
                    <a:pt x="68" y="72"/>
                    <a:pt x="76" y="76"/>
                  </a:cubicBezTo>
                  <a:cubicBezTo>
                    <a:pt x="76" y="76"/>
                    <a:pt x="77" y="76"/>
                    <a:pt x="77" y="76"/>
                  </a:cubicBezTo>
                  <a:cubicBezTo>
                    <a:pt x="77" y="77"/>
                    <a:pt x="77" y="77"/>
                    <a:pt x="77" y="77"/>
                  </a:cubicBezTo>
                  <a:cubicBezTo>
                    <a:pt x="94" y="85"/>
                    <a:pt x="113" y="88"/>
                    <a:pt x="132" y="84"/>
                  </a:cubicBezTo>
                  <a:cubicBezTo>
                    <a:pt x="131" y="84"/>
                    <a:pt x="131" y="84"/>
                    <a:pt x="131" y="84"/>
                  </a:cubicBezTo>
                  <a:cubicBezTo>
                    <a:pt x="130" y="84"/>
                    <a:pt x="130" y="84"/>
                    <a:pt x="130" y="84"/>
                  </a:cubicBezTo>
                  <a:cubicBezTo>
                    <a:pt x="102" y="88"/>
                    <a:pt x="77" y="80"/>
                    <a:pt x="55"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3" name="MH_Other_91"/>
            <p:cNvSpPr/>
            <p:nvPr>
              <p:custDataLst>
                <p:tags r:id="rId105"/>
              </p:custDataLst>
            </p:nvPr>
          </p:nvSpPr>
          <p:spPr bwMode="auto">
            <a:xfrm>
              <a:off x="4252710" y="3474888"/>
              <a:ext cx="0" cy="0"/>
            </a:xfrm>
            <a:custGeom>
              <a:avLst/>
              <a:gdLst>
                <a:gd name="T0" fmla="*/ 0 w 1"/>
                <a:gd name="T1" fmla="*/ 711 w 1"/>
                <a:gd name="T2" fmla="*/ 71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4" name="MH_Other_92"/>
            <p:cNvSpPr/>
            <p:nvPr>
              <p:custDataLst>
                <p:tags r:id="rId106"/>
              </p:custDataLst>
            </p:nvPr>
          </p:nvSpPr>
          <p:spPr bwMode="auto">
            <a:xfrm>
              <a:off x="4138489" y="3434122"/>
              <a:ext cx="71577" cy="36237"/>
            </a:xfrm>
            <a:custGeom>
              <a:avLst/>
              <a:gdLst>
                <a:gd name="T0" fmla="*/ 2147483646 w 87"/>
                <a:gd name="T1" fmla="*/ 2147483646 h 45"/>
                <a:gd name="T2" fmla="*/ 0 w 87"/>
                <a:gd name="T3" fmla="*/ 0 h 45"/>
                <a:gd name="T4" fmla="*/ 0 w 87"/>
                <a:gd name="T5" fmla="*/ 599998800 h 45"/>
                <a:gd name="T6" fmla="*/ 2147483646 w 87"/>
                <a:gd name="T7" fmla="*/ 2147483646 h 45"/>
                <a:gd name="T8" fmla="*/ 2147483646 w 87"/>
                <a:gd name="T9" fmla="*/ 2147483646 h 45"/>
                <a:gd name="T10" fmla="*/ 2147483646 w 87"/>
                <a:gd name="T11" fmla="*/ 2147483646 h 45"/>
                <a:gd name="T12" fmla="*/ 2147483646 w 87"/>
                <a:gd name="T13" fmla="*/ 2147483646 h 45"/>
                <a:gd name="T14" fmla="*/ 2147483646 w 87"/>
                <a:gd name="T15" fmla="*/ 2147483646 h 45"/>
                <a:gd name="T16" fmla="*/ 2147483646 w 87"/>
                <a:gd name="T17" fmla="*/ 2147483646 h 45"/>
                <a:gd name="T18" fmla="*/ 2147483646 w 87"/>
                <a:gd name="T19" fmla="*/ 2147483646 h 45"/>
                <a:gd name="T20" fmla="*/ 2147483646 w 87"/>
                <a:gd name="T21" fmla="*/ 2147483646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12" y="13"/>
                  </a:moveTo>
                  <a:cubicBezTo>
                    <a:pt x="8" y="8"/>
                    <a:pt x="4" y="4"/>
                    <a:pt x="0" y="0"/>
                  </a:cubicBezTo>
                  <a:cubicBezTo>
                    <a:pt x="0" y="1"/>
                    <a:pt x="0" y="1"/>
                    <a:pt x="0" y="1"/>
                  </a:cubicBezTo>
                  <a:cubicBezTo>
                    <a:pt x="3" y="5"/>
                    <a:pt x="7" y="9"/>
                    <a:pt x="11" y="14"/>
                  </a:cubicBezTo>
                  <a:cubicBezTo>
                    <a:pt x="18" y="21"/>
                    <a:pt x="26" y="27"/>
                    <a:pt x="33" y="32"/>
                  </a:cubicBezTo>
                  <a:cubicBezTo>
                    <a:pt x="36" y="32"/>
                    <a:pt x="36" y="32"/>
                    <a:pt x="36" y="32"/>
                  </a:cubicBezTo>
                  <a:cubicBezTo>
                    <a:pt x="36" y="33"/>
                    <a:pt x="36" y="33"/>
                    <a:pt x="36" y="33"/>
                  </a:cubicBezTo>
                  <a:cubicBezTo>
                    <a:pt x="51" y="42"/>
                    <a:pt x="68" y="45"/>
                    <a:pt x="87" y="43"/>
                  </a:cubicBezTo>
                  <a:cubicBezTo>
                    <a:pt x="87" y="43"/>
                    <a:pt x="87" y="43"/>
                    <a:pt x="87" y="43"/>
                  </a:cubicBezTo>
                  <a:cubicBezTo>
                    <a:pt x="86" y="42"/>
                    <a:pt x="86" y="42"/>
                    <a:pt x="86" y="42"/>
                  </a:cubicBezTo>
                  <a:cubicBezTo>
                    <a:pt x="57" y="45"/>
                    <a:pt x="33" y="35"/>
                    <a:pt x="12" y="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5" name="MH_Other_93"/>
            <p:cNvSpPr/>
            <p:nvPr>
              <p:custDataLst>
                <p:tags r:id="rId107"/>
              </p:custDataLst>
            </p:nvPr>
          </p:nvSpPr>
          <p:spPr bwMode="auto">
            <a:xfrm>
              <a:off x="4208546" y="3468848"/>
              <a:ext cx="1523" cy="0"/>
            </a:xfrm>
            <a:custGeom>
              <a:avLst/>
              <a:gdLst>
                <a:gd name="T0" fmla="*/ 0 w 1"/>
                <a:gd name="T1" fmla="*/ 0 h 1"/>
                <a:gd name="T2" fmla="*/ 1790702559 w 1"/>
                <a:gd name="T3" fmla="*/ 1067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6" name="MH_Other_94"/>
            <p:cNvSpPr/>
            <p:nvPr>
              <p:custDataLst>
                <p:tags r:id="rId108"/>
              </p:custDataLst>
            </p:nvPr>
          </p:nvSpPr>
          <p:spPr bwMode="auto">
            <a:xfrm>
              <a:off x="4133921" y="3452240"/>
              <a:ext cx="35028" cy="9060"/>
            </a:xfrm>
            <a:custGeom>
              <a:avLst/>
              <a:gdLst>
                <a:gd name="T0" fmla="*/ 602067103 w 43"/>
                <a:gd name="T1" fmla="*/ 0 h 11"/>
                <a:gd name="T2" fmla="*/ 0 w 43"/>
                <a:gd name="T3" fmla="*/ 629831100 h 11"/>
                <a:gd name="T4" fmla="*/ 0 w 43"/>
                <a:gd name="T5" fmla="*/ 1260411211 h 11"/>
                <a:gd name="T6" fmla="*/ 2147483646 w 43"/>
                <a:gd name="T7" fmla="*/ 2147483646 h 11"/>
                <a:gd name="T8" fmla="*/ 2147483646 w 43"/>
                <a:gd name="T9" fmla="*/ 2147483646 h 11"/>
                <a:gd name="T10" fmla="*/ 602067103 w 4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1">
                  <a:moveTo>
                    <a:pt x="1" y="0"/>
                  </a:moveTo>
                  <a:cubicBezTo>
                    <a:pt x="0" y="1"/>
                    <a:pt x="0" y="1"/>
                    <a:pt x="0" y="1"/>
                  </a:cubicBezTo>
                  <a:cubicBezTo>
                    <a:pt x="0" y="2"/>
                    <a:pt x="0" y="2"/>
                    <a:pt x="0" y="2"/>
                  </a:cubicBezTo>
                  <a:cubicBezTo>
                    <a:pt x="13" y="8"/>
                    <a:pt x="27" y="11"/>
                    <a:pt x="43" y="10"/>
                  </a:cubicBezTo>
                  <a:cubicBezTo>
                    <a:pt x="40" y="9"/>
                    <a:pt x="40" y="9"/>
                    <a:pt x="40" y="9"/>
                  </a:cubicBezTo>
                  <a:cubicBezTo>
                    <a:pt x="26" y="9"/>
                    <a:pt x="13" y="6"/>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7" name="MH_Other_95"/>
            <p:cNvSpPr/>
            <p:nvPr>
              <p:custDataLst>
                <p:tags r:id="rId109"/>
              </p:custDataLst>
            </p:nvPr>
          </p:nvSpPr>
          <p:spPr bwMode="auto">
            <a:xfrm>
              <a:off x="4165904" y="3459790"/>
              <a:ext cx="3046" cy="1509"/>
            </a:xfrm>
            <a:custGeom>
              <a:avLst/>
              <a:gdLst>
                <a:gd name="T0" fmla="*/ 512054475 w 7"/>
                <a:gd name="T1" fmla="*/ 0 h 3"/>
                <a:gd name="T2" fmla="*/ 0 w 7"/>
                <a:gd name="T3" fmla="*/ 0 h 3"/>
                <a:gd name="T4" fmla="*/ 512054475 w 7"/>
                <a:gd name="T5" fmla="*/ 298590347 h 3"/>
                <a:gd name="T6" fmla="*/ 512054475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7" y="0"/>
                  </a:moveTo>
                  <a:lnTo>
                    <a:pt x="0" y="0"/>
                  </a:lnTo>
                  <a:lnTo>
                    <a:pt x="7" y="3"/>
                  </a:lnTo>
                  <a:lnTo>
                    <a:pt x="7"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8" name="MH_Other_96"/>
            <p:cNvSpPr/>
            <p:nvPr>
              <p:custDataLst>
                <p:tags r:id="rId110"/>
              </p:custDataLst>
            </p:nvPr>
          </p:nvSpPr>
          <p:spPr bwMode="auto">
            <a:xfrm>
              <a:off x="4360839" y="3411473"/>
              <a:ext cx="25889" cy="6040"/>
            </a:xfrm>
            <a:custGeom>
              <a:avLst/>
              <a:gdLst>
                <a:gd name="T0" fmla="*/ 2147483646 w 32"/>
                <a:gd name="T1" fmla="*/ 710169486 h 7"/>
                <a:gd name="T2" fmla="*/ 2147483646 w 32"/>
                <a:gd name="T3" fmla="*/ 710169486 h 7"/>
                <a:gd name="T4" fmla="*/ 2147483646 w 32"/>
                <a:gd name="T5" fmla="*/ 0 h 7"/>
                <a:gd name="T6" fmla="*/ 2147483646 w 32"/>
                <a:gd name="T7" fmla="*/ 0 h 7"/>
                <a:gd name="T8" fmla="*/ 2147483646 w 32"/>
                <a:gd name="T9" fmla="*/ 710169486 h 7"/>
                <a:gd name="T10" fmla="*/ 0 w 32"/>
                <a:gd name="T11" fmla="*/ 2147483646 h 7"/>
                <a:gd name="T12" fmla="*/ 1201265584 w 32"/>
                <a:gd name="T13" fmla="*/ 2147483646 h 7"/>
                <a:gd name="T14" fmla="*/ 1801542485 w 32"/>
                <a:gd name="T15" fmla="*/ 2147483646 h 7"/>
                <a:gd name="T16" fmla="*/ 2147483646 w 32"/>
                <a:gd name="T17" fmla="*/ 71016948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2" y="1"/>
                  </a:moveTo>
                  <a:cubicBezTo>
                    <a:pt x="32" y="1"/>
                    <a:pt x="32" y="1"/>
                    <a:pt x="32" y="1"/>
                  </a:cubicBezTo>
                  <a:cubicBezTo>
                    <a:pt x="32" y="0"/>
                    <a:pt x="32" y="0"/>
                    <a:pt x="32" y="0"/>
                  </a:cubicBezTo>
                  <a:cubicBezTo>
                    <a:pt x="32" y="0"/>
                    <a:pt x="32" y="0"/>
                    <a:pt x="32" y="0"/>
                  </a:cubicBezTo>
                  <a:cubicBezTo>
                    <a:pt x="30" y="0"/>
                    <a:pt x="28" y="0"/>
                    <a:pt x="26" y="1"/>
                  </a:cubicBezTo>
                  <a:cubicBezTo>
                    <a:pt x="18" y="1"/>
                    <a:pt x="8" y="3"/>
                    <a:pt x="0" y="6"/>
                  </a:cubicBezTo>
                  <a:cubicBezTo>
                    <a:pt x="2" y="7"/>
                    <a:pt x="2" y="7"/>
                    <a:pt x="2" y="7"/>
                  </a:cubicBezTo>
                  <a:cubicBezTo>
                    <a:pt x="2" y="7"/>
                    <a:pt x="2" y="7"/>
                    <a:pt x="3" y="7"/>
                  </a:cubicBezTo>
                  <a:cubicBezTo>
                    <a:pt x="13" y="3"/>
                    <a:pt x="22" y="2"/>
                    <a:pt x="32"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19" name="MH_Other_97"/>
            <p:cNvSpPr/>
            <p:nvPr>
              <p:custDataLst>
                <p:tags r:id="rId111"/>
              </p:custDataLst>
            </p:nvPr>
          </p:nvSpPr>
          <p:spPr bwMode="auto">
            <a:xfrm>
              <a:off x="4321242" y="3412983"/>
              <a:ext cx="67009" cy="18119"/>
            </a:xfrm>
            <a:custGeom>
              <a:avLst/>
              <a:gdLst>
                <a:gd name="T0" fmla="*/ 2147483646 w 83"/>
                <a:gd name="T1" fmla="*/ 2147483646 h 22"/>
                <a:gd name="T2" fmla="*/ 2147483646 w 83"/>
                <a:gd name="T3" fmla="*/ 2147483646 h 22"/>
                <a:gd name="T4" fmla="*/ 2147483646 w 83"/>
                <a:gd name="T5" fmla="*/ 2147483646 h 22"/>
                <a:gd name="T6" fmla="*/ 2147483646 w 83"/>
                <a:gd name="T7" fmla="*/ 2147483646 h 22"/>
                <a:gd name="T8" fmla="*/ 2147483646 w 83"/>
                <a:gd name="T9" fmla="*/ 2147483646 h 22"/>
                <a:gd name="T10" fmla="*/ 2147483646 w 83"/>
                <a:gd name="T11" fmla="*/ 2147483646 h 22"/>
                <a:gd name="T12" fmla="*/ 2147483646 w 83"/>
                <a:gd name="T13" fmla="*/ 2147483646 h 22"/>
                <a:gd name="T14" fmla="*/ 2147483646 w 83"/>
                <a:gd name="T15" fmla="*/ 1260411211 h 22"/>
                <a:gd name="T16" fmla="*/ 0 w 83"/>
                <a:gd name="T17" fmla="*/ 2147483646 h 22"/>
                <a:gd name="T18" fmla="*/ 594916658 w 83"/>
                <a:gd name="T19" fmla="*/ 2147483646 h 22"/>
                <a:gd name="T20" fmla="*/ 1189124717 w 83"/>
                <a:gd name="T21" fmla="*/ 2147483646 h 22"/>
                <a:gd name="T22" fmla="*/ 2147483646 w 83"/>
                <a:gd name="T23" fmla="*/ 214748364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2">
                  <a:moveTo>
                    <a:pt x="75" y="17"/>
                  </a:moveTo>
                  <a:cubicBezTo>
                    <a:pt x="83" y="22"/>
                    <a:pt x="83" y="22"/>
                    <a:pt x="83" y="22"/>
                  </a:cubicBezTo>
                  <a:cubicBezTo>
                    <a:pt x="83" y="20"/>
                    <a:pt x="83" y="20"/>
                    <a:pt x="83" y="20"/>
                  </a:cubicBezTo>
                  <a:cubicBezTo>
                    <a:pt x="75" y="16"/>
                    <a:pt x="75" y="16"/>
                    <a:pt x="75" y="16"/>
                  </a:cubicBezTo>
                  <a:cubicBezTo>
                    <a:pt x="67" y="12"/>
                    <a:pt x="60" y="8"/>
                    <a:pt x="52" y="6"/>
                  </a:cubicBezTo>
                  <a:cubicBezTo>
                    <a:pt x="51" y="6"/>
                    <a:pt x="51" y="6"/>
                    <a:pt x="51" y="6"/>
                  </a:cubicBezTo>
                  <a:cubicBezTo>
                    <a:pt x="51" y="6"/>
                    <a:pt x="51" y="6"/>
                    <a:pt x="51" y="6"/>
                  </a:cubicBezTo>
                  <a:cubicBezTo>
                    <a:pt x="42" y="3"/>
                    <a:pt x="34" y="2"/>
                    <a:pt x="25" y="2"/>
                  </a:cubicBezTo>
                  <a:cubicBezTo>
                    <a:pt x="17" y="2"/>
                    <a:pt x="8" y="4"/>
                    <a:pt x="0" y="6"/>
                  </a:cubicBezTo>
                  <a:cubicBezTo>
                    <a:pt x="1" y="7"/>
                    <a:pt x="1" y="7"/>
                    <a:pt x="1" y="7"/>
                  </a:cubicBezTo>
                  <a:cubicBezTo>
                    <a:pt x="1" y="7"/>
                    <a:pt x="2" y="7"/>
                    <a:pt x="2" y="7"/>
                  </a:cubicBezTo>
                  <a:cubicBezTo>
                    <a:pt x="27" y="0"/>
                    <a:pt x="50" y="3"/>
                    <a:pt x="75"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0" name="MH_Other_98"/>
            <p:cNvSpPr/>
            <p:nvPr>
              <p:custDataLst>
                <p:tags r:id="rId112"/>
              </p:custDataLst>
            </p:nvPr>
          </p:nvSpPr>
          <p:spPr bwMode="auto">
            <a:xfrm>
              <a:off x="4362361" y="3417513"/>
              <a:ext cx="1523" cy="0"/>
            </a:xfrm>
            <a:custGeom>
              <a:avLst/>
              <a:gdLst>
                <a:gd name="T0" fmla="*/ 1792959984 w 1"/>
                <a:gd name="T1" fmla="*/ 0 w 1"/>
                <a:gd name="T2" fmla="*/ 0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1" name="MH_Other_99"/>
            <p:cNvSpPr/>
            <p:nvPr>
              <p:custDataLst>
                <p:tags r:id="rId113"/>
              </p:custDataLst>
            </p:nvPr>
          </p:nvSpPr>
          <p:spPr bwMode="auto">
            <a:xfrm>
              <a:off x="4281646" y="3412983"/>
              <a:ext cx="109651" cy="45296"/>
            </a:xfrm>
            <a:custGeom>
              <a:avLst/>
              <a:gdLst>
                <a:gd name="T0" fmla="*/ 2147483646 w 135"/>
                <a:gd name="T1" fmla="*/ 2147483646 h 57"/>
                <a:gd name="T2" fmla="*/ 2147483646 w 135"/>
                <a:gd name="T3" fmla="*/ 2147483646 h 57"/>
                <a:gd name="T4" fmla="*/ 2147483646 w 135"/>
                <a:gd name="T5" fmla="*/ 2147483646 h 57"/>
                <a:gd name="T6" fmla="*/ 2147483646 w 135"/>
                <a:gd name="T7" fmla="*/ 2147483646 h 57"/>
                <a:gd name="T8" fmla="*/ 2147483646 w 135"/>
                <a:gd name="T9" fmla="*/ 2147483646 h 57"/>
                <a:gd name="T10" fmla="*/ 2147483646 w 135"/>
                <a:gd name="T11" fmla="*/ 2147483646 h 57"/>
                <a:gd name="T12" fmla="*/ 2147483646 w 135"/>
                <a:gd name="T13" fmla="*/ 2147483646 h 57"/>
                <a:gd name="T14" fmla="*/ 2147483646 w 135"/>
                <a:gd name="T15" fmla="*/ 2147483646 h 57"/>
                <a:gd name="T16" fmla="*/ 2147483646 w 135"/>
                <a:gd name="T17" fmla="*/ 2147483646 h 57"/>
                <a:gd name="T18" fmla="*/ 2147483646 w 135"/>
                <a:gd name="T19" fmla="*/ 1175607250 h 57"/>
                <a:gd name="T20" fmla="*/ 0 w 135"/>
                <a:gd name="T21" fmla="*/ 2147483646 h 57"/>
                <a:gd name="T22" fmla="*/ 1207882607 w 135"/>
                <a:gd name="T23" fmla="*/ 2147483646 h 57"/>
                <a:gd name="T24" fmla="*/ 2147483646 w 135"/>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7">
                  <a:moveTo>
                    <a:pt x="73" y="20"/>
                  </a:moveTo>
                  <a:cubicBezTo>
                    <a:pt x="99" y="36"/>
                    <a:pt x="111" y="43"/>
                    <a:pt x="111" y="43"/>
                  </a:cubicBezTo>
                  <a:cubicBezTo>
                    <a:pt x="111" y="43"/>
                    <a:pt x="118" y="48"/>
                    <a:pt x="135" y="57"/>
                  </a:cubicBezTo>
                  <a:cubicBezTo>
                    <a:pt x="135" y="55"/>
                    <a:pt x="135" y="55"/>
                    <a:pt x="135" y="55"/>
                  </a:cubicBezTo>
                  <a:cubicBezTo>
                    <a:pt x="119" y="47"/>
                    <a:pt x="112" y="42"/>
                    <a:pt x="112" y="42"/>
                  </a:cubicBezTo>
                  <a:cubicBezTo>
                    <a:pt x="112" y="42"/>
                    <a:pt x="100" y="35"/>
                    <a:pt x="74" y="19"/>
                  </a:cubicBezTo>
                  <a:cubicBezTo>
                    <a:pt x="66" y="14"/>
                    <a:pt x="59" y="10"/>
                    <a:pt x="51" y="7"/>
                  </a:cubicBezTo>
                  <a:cubicBezTo>
                    <a:pt x="50" y="7"/>
                    <a:pt x="50" y="7"/>
                    <a:pt x="50" y="7"/>
                  </a:cubicBezTo>
                  <a:cubicBezTo>
                    <a:pt x="50" y="7"/>
                    <a:pt x="50" y="7"/>
                    <a:pt x="50" y="7"/>
                  </a:cubicBezTo>
                  <a:cubicBezTo>
                    <a:pt x="41" y="4"/>
                    <a:pt x="33" y="2"/>
                    <a:pt x="24" y="2"/>
                  </a:cubicBezTo>
                  <a:cubicBezTo>
                    <a:pt x="16" y="1"/>
                    <a:pt x="8" y="2"/>
                    <a:pt x="0" y="4"/>
                  </a:cubicBezTo>
                  <a:cubicBezTo>
                    <a:pt x="2" y="5"/>
                    <a:pt x="2" y="5"/>
                    <a:pt x="2" y="5"/>
                  </a:cubicBezTo>
                  <a:cubicBezTo>
                    <a:pt x="27" y="0"/>
                    <a:pt x="49" y="4"/>
                    <a:pt x="73"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2" name="MH_Other_100"/>
            <p:cNvSpPr/>
            <p:nvPr>
              <p:custDataLst>
                <p:tags r:id="rId114"/>
              </p:custDataLst>
            </p:nvPr>
          </p:nvSpPr>
          <p:spPr bwMode="auto">
            <a:xfrm>
              <a:off x="4322765" y="3419022"/>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3" name="MH_Other_101"/>
            <p:cNvSpPr/>
            <p:nvPr>
              <p:custDataLst>
                <p:tags r:id="rId115"/>
              </p:custDataLst>
            </p:nvPr>
          </p:nvSpPr>
          <p:spPr bwMode="auto">
            <a:xfrm>
              <a:off x="4242050" y="3409963"/>
              <a:ext cx="152294" cy="67945"/>
            </a:xfrm>
            <a:custGeom>
              <a:avLst/>
              <a:gdLst>
                <a:gd name="T0" fmla="*/ 2147483646 w 187"/>
                <a:gd name="T1" fmla="*/ 2147483646 h 85"/>
                <a:gd name="T2" fmla="*/ 2147483646 w 187"/>
                <a:gd name="T3" fmla="*/ 2147483646 h 85"/>
                <a:gd name="T4" fmla="*/ 2147483646 w 187"/>
                <a:gd name="T5" fmla="*/ 2147483646 h 85"/>
                <a:gd name="T6" fmla="*/ 2147483646 w 187"/>
                <a:gd name="T7" fmla="*/ 2147483646 h 85"/>
                <a:gd name="T8" fmla="*/ 2147483646 w 187"/>
                <a:gd name="T9" fmla="*/ 2147483646 h 85"/>
                <a:gd name="T10" fmla="*/ 2147483646 w 187"/>
                <a:gd name="T11" fmla="*/ 2147483646 h 85"/>
                <a:gd name="T12" fmla="*/ 2147483646 w 187"/>
                <a:gd name="T13" fmla="*/ 2147483646 h 85"/>
                <a:gd name="T14" fmla="*/ 2147483646 w 187"/>
                <a:gd name="T15" fmla="*/ 2147483646 h 85"/>
                <a:gd name="T16" fmla="*/ 2147483646 w 187"/>
                <a:gd name="T17" fmla="*/ 2147483646 h 85"/>
                <a:gd name="T18" fmla="*/ 2147483646 w 187"/>
                <a:gd name="T19" fmla="*/ 2147483646 h 85"/>
                <a:gd name="T20" fmla="*/ 2147483646 w 187"/>
                <a:gd name="T21" fmla="*/ 2147483646 h 85"/>
                <a:gd name="T22" fmla="*/ 2147483646 w 187"/>
                <a:gd name="T23" fmla="*/ 2147483646 h 85"/>
                <a:gd name="T24" fmla="*/ 2147483646 w 187"/>
                <a:gd name="T25" fmla="*/ 2147483646 h 85"/>
                <a:gd name="T26" fmla="*/ 2147483646 w 187"/>
                <a:gd name="T27" fmla="*/ 2147483646 h 85"/>
                <a:gd name="T28" fmla="*/ 2147483646 w 187"/>
                <a:gd name="T29" fmla="*/ 2147483646 h 85"/>
                <a:gd name="T30" fmla="*/ 2147483646 w 187"/>
                <a:gd name="T31" fmla="*/ 2147483646 h 85"/>
                <a:gd name="T32" fmla="*/ 2147483646 w 187"/>
                <a:gd name="T33" fmla="*/ 1193734023 h 85"/>
                <a:gd name="T34" fmla="*/ 0 w 187"/>
                <a:gd name="T35" fmla="*/ 1790600194 h 85"/>
                <a:gd name="T36" fmla="*/ 606814659 w 187"/>
                <a:gd name="T37" fmla="*/ 2147483646 h 85"/>
                <a:gd name="T38" fmla="*/ 1213630167 w 187"/>
                <a:gd name="T39" fmla="*/ 2147483646 h 85"/>
                <a:gd name="T40" fmla="*/ 2147483646 w 187"/>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85">
                  <a:moveTo>
                    <a:pt x="73" y="23"/>
                  </a:moveTo>
                  <a:cubicBezTo>
                    <a:pt x="98" y="41"/>
                    <a:pt x="110" y="49"/>
                    <a:pt x="110" y="49"/>
                  </a:cubicBezTo>
                  <a:cubicBezTo>
                    <a:pt x="110" y="49"/>
                    <a:pt x="120" y="57"/>
                    <a:pt x="148" y="73"/>
                  </a:cubicBezTo>
                  <a:cubicBezTo>
                    <a:pt x="156" y="78"/>
                    <a:pt x="165" y="81"/>
                    <a:pt x="173" y="83"/>
                  </a:cubicBezTo>
                  <a:cubicBezTo>
                    <a:pt x="174" y="83"/>
                    <a:pt x="174" y="83"/>
                    <a:pt x="174" y="83"/>
                  </a:cubicBezTo>
                  <a:cubicBezTo>
                    <a:pt x="174" y="83"/>
                    <a:pt x="174" y="83"/>
                    <a:pt x="174" y="83"/>
                  </a:cubicBezTo>
                  <a:cubicBezTo>
                    <a:pt x="178" y="84"/>
                    <a:pt x="182" y="85"/>
                    <a:pt x="187" y="85"/>
                  </a:cubicBezTo>
                  <a:cubicBezTo>
                    <a:pt x="186" y="85"/>
                    <a:pt x="186" y="85"/>
                    <a:pt x="186" y="85"/>
                  </a:cubicBezTo>
                  <a:cubicBezTo>
                    <a:pt x="186" y="84"/>
                    <a:pt x="186" y="84"/>
                    <a:pt x="186" y="84"/>
                  </a:cubicBezTo>
                  <a:cubicBezTo>
                    <a:pt x="174" y="83"/>
                    <a:pt x="161" y="79"/>
                    <a:pt x="149" y="72"/>
                  </a:cubicBezTo>
                  <a:cubicBezTo>
                    <a:pt x="121" y="56"/>
                    <a:pt x="111" y="48"/>
                    <a:pt x="110" y="48"/>
                  </a:cubicBezTo>
                  <a:cubicBezTo>
                    <a:pt x="110" y="48"/>
                    <a:pt x="99" y="40"/>
                    <a:pt x="74" y="22"/>
                  </a:cubicBezTo>
                  <a:cubicBezTo>
                    <a:pt x="66" y="17"/>
                    <a:pt x="59" y="12"/>
                    <a:pt x="51" y="9"/>
                  </a:cubicBezTo>
                  <a:cubicBezTo>
                    <a:pt x="50" y="9"/>
                    <a:pt x="50" y="9"/>
                    <a:pt x="49" y="9"/>
                  </a:cubicBezTo>
                  <a:cubicBezTo>
                    <a:pt x="49" y="8"/>
                    <a:pt x="49" y="8"/>
                    <a:pt x="49" y="8"/>
                  </a:cubicBezTo>
                  <a:cubicBezTo>
                    <a:pt x="49" y="8"/>
                    <a:pt x="49" y="8"/>
                    <a:pt x="49" y="8"/>
                  </a:cubicBezTo>
                  <a:cubicBezTo>
                    <a:pt x="41" y="5"/>
                    <a:pt x="34" y="3"/>
                    <a:pt x="26" y="2"/>
                  </a:cubicBezTo>
                  <a:cubicBezTo>
                    <a:pt x="18" y="2"/>
                    <a:pt x="8" y="2"/>
                    <a:pt x="0" y="3"/>
                  </a:cubicBezTo>
                  <a:cubicBezTo>
                    <a:pt x="1" y="4"/>
                    <a:pt x="1" y="4"/>
                    <a:pt x="1" y="4"/>
                  </a:cubicBezTo>
                  <a:cubicBezTo>
                    <a:pt x="2" y="4"/>
                    <a:pt x="2" y="4"/>
                    <a:pt x="2" y="4"/>
                  </a:cubicBezTo>
                  <a:cubicBezTo>
                    <a:pt x="28" y="0"/>
                    <a:pt x="50" y="6"/>
                    <a:pt x="73"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4" name="MH_Other_102"/>
            <p:cNvSpPr/>
            <p:nvPr>
              <p:custDataLst>
                <p:tags r:id="rId116"/>
              </p:custDataLst>
            </p:nvPr>
          </p:nvSpPr>
          <p:spPr bwMode="auto">
            <a:xfrm>
              <a:off x="4281647" y="3416003"/>
              <a:ext cx="1523" cy="1510"/>
            </a:xfrm>
            <a:custGeom>
              <a:avLst/>
              <a:gdLst>
                <a:gd name="T0" fmla="*/ 0 w 2"/>
                <a:gd name="T1" fmla="*/ 2147483646 h 1"/>
                <a:gd name="T2" fmla="*/ 1119503921 w 2"/>
                <a:gd name="T3" fmla="*/ 2147483646 h 1"/>
                <a:gd name="T4" fmla="*/ 0 w 2"/>
                <a:gd name="T5" fmla="*/ 0 h 1"/>
                <a:gd name="T6" fmla="*/ 0 w 2"/>
                <a:gd name="T7" fmla="*/ 0 h 1"/>
                <a:gd name="T8" fmla="*/ 0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1"/>
                    <a:pt x="2" y="1"/>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5" name="MH_Other_103"/>
            <p:cNvSpPr/>
            <p:nvPr>
              <p:custDataLst>
                <p:tags r:id="rId117"/>
              </p:custDataLst>
            </p:nvPr>
          </p:nvSpPr>
          <p:spPr bwMode="auto">
            <a:xfrm>
              <a:off x="4202454" y="3405434"/>
              <a:ext cx="181229" cy="80023"/>
            </a:xfrm>
            <a:custGeom>
              <a:avLst/>
              <a:gdLst>
                <a:gd name="T0" fmla="*/ 0 w 224"/>
                <a:gd name="T1" fmla="*/ 596762707 h 100"/>
                <a:gd name="T2" fmla="*/ 598162017 w 224"/>
                <a:gd name="T3" fmla="*/ 1789579687 h 100"/>
                <a:gd name="T4" fmla="*/ 2147483646 w 224"/>
                <a:gd name="T5" fmla="*/ 2147483646 h 100"/>
                <a:gd name="T6" fmla="*/ 2147483646 w 224"/>
                <a:gd name="T7" fmla="*/ 2147483646 h 100"/>
                <a:gd name="T8" fmla="*/ 2147483646 w 224"/>
                <a:gd name="T9" fmla="*/ 2147483646 h 100"/>
                <a:gd name="T10" fmla="*/ 2147483646 w 224"/>
                <a:gd name="T11" fmla="*/ 2147483646 h 100"/>
                <a:gd name="T12" fmla="*/ 2147483646 w 224"/>
                <a:gd name="T13" fmla="*/ 2147483646 h 100"/>
                <a:gd name="T14" fmla="*/ 2147483646 w 224"/>
                <a:gd name="T15" fmla="*/ 2147483646 h 100"/>
                <a:gd name="T16" fmla="*/ 2147483646 w 224"/>
                <a:gd name="T17" fmla="*/ 2147483646 h 100"/>
                <a:gd name="T18" fmla="*/ 2147483646 w 224"/>
                <a:gd name="T19" fmla="*/ 2147483646 h 100"/>
                <a:gd name="T20" fmla="*/ 2147483646 w 224"/>
                <a:gd name="T21" fmla="*/ 2147483646 h 100"/>
                <a:gd name="T22" fmla="*/ 2147483646 w 224"/>
                <a:gd name="T23" fmla="*/ 2147483646 h 100"/>
                <a:gd name="T24" fmla="*/ 2147483646 w 224"/>
                <a:gd name="T25" fmla="*/ 2147483646 h 100"/>
                <a:gd name="T26" fmla="*/ 2147483646 w 224"/>
                <a:gd name="T27" fmla="*/ 2147483646 h 100"/>
                <a:gd name="T28" fmla="*/ 2147483646 w 224"/>
                <a:gd name="T29" fmla="*/ 1192816980 h 100"/>
                <a:gd name="T30" fmla="*/ 0 w 224"/>
                <a:gd name="T31" fmla="*/ 596762707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00">
                  <a:moveTo>
                    <a:pt x="0" y="1"/>
                  </a:moveTo>
                  <a:cubicBezTo>
                    <a:pt x="1" y="3"/>
                    <a:pt x="1" y="3"/>
                    <a:pt x="1" y="3"/>
                  </a:cubicBezTo>
                  <a:cubicBezTo>
                    <a:pt x="28" y="0"/>
                    <a:pt x="49" y="7"/>
                    <a:pt x="72" y="26"/>
                  </a:cubicBezTo>
                  <a:cubicBezTo>
                    <a:pt x="96" y="45"/>
                    <a:pt x="106" y="53"/>
                    <a:pt x="106" y="53"/>
                  </a:cubicBezTo>
                  <a:cubicBezTo>
                    <a:pt x="107" y="53"/>
                    <a:pt x="117" y="62"/>
                    <a:pt x="143" y="80"/>
                  </a:cubicBezTo>
                  <a:cubicBezTo>
                    <a:pt x="169" y="96"/>
                    <a:pt x="196" y="100"/>
                    <a:pt x="224" y="90"/>
                  </a:cubicBezTo>
                  <a:cubicBezTo>
                    <a:pt x="223" y="89"/>
                    <a:pt x="223" y="89"/>
                    <a:pt x="223" y="89"/>
                  </a:cubicBezTo>
                  <a:cubicBezTo>
                    <a:pt x="223" y="89"/>
                    <a:pt x="223" y="89"/>
                    <a:pt x="222" y="89"/>
                  </a:cubicBezTo>
                  <a:cubicBezTo>
                    <a:pt x="195" y="98"/>
                    <a:pt x="169" y="95"/>
                    <a:pt x="144" y="79"/>
                  </a:cubicBezTo>
                  <a:cubicBezTo>
                    <a:pt x="117" y="61"/>
                    <a:pt x="107" y="53"/>
                    <a:pt x="107" y="52"/>
                  </a:cubicBezTo>
                  <a:cubicBezTo>
                    <a:pt x="107" y="52"/>
                    <a:pt x="96" y="44"/>
                    <a:pt x="73" y="25"/>
                  </a:cubicBezTo>
                  <a:cubicBezTo>
                    <a:pt x="66" y="19"/>
                    <a:pt x="58" y="14"/>
                    <a:pt x="51" y="10"/>
                  </a:cubicBezTo>
                  <a:cubicBezTo>
                    <a:pt x="50" y="11"/>
                    <a:pt x="50" y="11"/>
                    <a:pt x="50" y="11"/>
                  </a:cubicBezTo>
                  <a:cubicBezTo>
                    <a:pt x="50" y="10"/>
                    <a:pt x="50" y="10"/>
                    <a:pt x="50" y="10"/>
                  </a:cubicBezTo>
                  <a:cubicBezTo>
                    <a:pt x="42" y="6"/>
                    <a:pt x="34" y="3"/>
                    <a:pt x="26" y="2"/>
                  </a:cubicBezTo>
                  <a:cubicBezTo>
                    <a:pt x="18" y="1"/>
                    <a:pt x="9"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6" name="MH_Other_104"/>
            <p:cNvSpPr/>
            <p:nvPr>
              <p:custDataLst>
                <p:tags r:id="rId118"/>
              </p:custDataLst>
            </p:nvPr>
          </p:nvSpPr>
          <p:spPr bwMode="auto">
            <a:xfrm>
              <a:off x="4382160" y="3476397"/>
              <a:ext cx="1523" cy="0"/>
            </a:xfrm>
            <a:custGeom>
              <a:avLst/>
              <a:gdLst>
                <a:gd name="T0" fmla="*/ 0 w 1"/>
                <a:gd name="T1" fmla="*/ 1790702559 w 1"/>
                <a:gd name="T2" fmla="*/ 1790702559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7" name="MH_Other_105"/>
            <p:cNvSpPr/>
            <p:nvPr>
              <p:custDataLst>
                <p:tags r:id="rId119"/>
              </p:custDataLst>
            </p:nvPr>
          </p:nvSpPr>
          <p:spPr bwMode="auto">
            <a:xfrm>
              <a:off x="4243572" y="3412983"/>
              <a:ext cx="0" cy="1510"/>
            </a:xfrm>
            <a:custGeom>
              <a:avLst/>
              <a:gdLst>
                <a:gd name="T0" fmla="*/ 711 w 1"/>
                <a:gd name="T1" fmla="*/ 0 h 1"/>
                <a:gd name="T2" fmla="*/ 0 w 1"/>
                <a:gd name="T3" fmla="*/ 0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8" name="MH_Other_106"/>
            <p:cNvSpPr/>
            <p:nvPr>
              <p:custDataLst>
                <p:tags r:id="rId120"/>
              </p:custDataLst>
            </p:nvPr>
          </p:nvSpPr>
          <p:spPr bwMode="auto">
            <a:xfrm>
              <a:off x="3900912" y="3286154"/>
              <a:ext cx="251284" cy="169105"/>
            </a:xfrm>
            <a:custGeom>
              <a:avLst/>
              <a:gdLst>
                <a:gd name="T0" fmla="*/ 2147483646 w 311"/>
                <a:gd name="T1" fmla="*/ 2147483646 h 210"/>
                <a:gd name="T2" fmla="*/ 2147483646 w 311"/>
                <a:gd name="T3" fmla="*/ 2147483646 h 210"/>
                <a:gd name="T4" fmla="*/ 2147483646 w 311"/>
                <a:gd name="T5" fmla="*/ 2147483646 h 210"/>
                <a:gd name="T6" fmla="*/ 2147483646 w 311"/>
                <a:gd name="T7" fmla="*/ 2147483646 h 210"/>
                <a:gd name="T8" fmla="*/ 2147483646 w 311"/>
                <a:gd name="T9" fmla="*/ 2147483646 h 210"/>
                <a:gd name="T10" fmla="*/ 2147483646 w 311"/>
                <a:gd name="T11" fmla="*/ 2147483646 h 210"/>
                <a:gd name="T12" fmla="*/ 2147483646 w 311"/>
                <a:gd name="T13" fmla="*/ 2147483646 h 210"/>
                <a:gd name="T14" fmla="*/ 2147483646 w 311"/>
                <a:gd name="T15" fmla="*/ 2147483646 h 210"/>
                <a:gd name="T16" fmla="*/ 2147483646 w 311"/>
                <a:gd name="T17" fmla="*/ 2147483646 h 210"/>
                <a:gd name="T18" fmla="*/ 2147483646 w 311"/>
                <a:gd name="T19" fmla="*/ 2147483646 h 210"/>
                <a:gd name="T20" fmla="*/ 2147483646 w 311"/>
                <a:gd name="T21" fmla="*/ 2147483646 h 210"/>
                <a:gd name="T22" fmla="*/ 2147483646 w 311"/>
                <a:gd name="T23" fmla="*/ 2147483646 h 210"/>
                <a:gd name="T24" fmla="*/ 2147483646 w 311"/>
                <a:gd name="T25" fmla="*/ 2147483646 h 210"/>
                <a:gd name="T26" fmla="*/ 2147483646 w 311"/>
                <a:gd name="T27" fmla="*/ 2147483646 h 210"/>
                <a:gd name="T28" fmla="*/ 2147483646 w 311"/>
                <a:gd name="T29" fmla="*/ 2147483646 h 210"/>
                <a:gd name="T30" fmla="*/ 2147483646 w 311"/>
                <a:gd name="T31" fmla="*/ 2147483646 h 210"/>
                <a:gd name="T32" fmla="*/ 2147483646 w 311"/>
                <a:gd name="T33" fmla="*/ 2147483646 h 210"/>
                <a:gd name="T34" fmla="*/ 2147483646 w 311"/>
                <a:gd name="T35" fmla="*/ 2147483646 h 210"/>
                <a:gd name="T36" fmla="*/ 2147483646 w 311"/>
                <a:gd name="T37" fmla="*/ 2147483646 h 210"/>
                <a:gd name="T38" fmla="*/ 2147483646 w 311"/>
                <a:gd name="T39" fmla="*/ 2147483646 h 210"/>
                <a:gd name="T40" fmla="*/ 2147483646 w 311"/>
                <a:gd name="T41" fmla="*/ 2147483646 h 210"/>
                <a:gd name="T42" fmla="*/ 2147483646 w 311"/>
                <a:gd name="T43" fmla="*/ 2147483646 h 210"/>
                <a:gd name="T44" fmla="*/ 2147483646 w 311"/>
                <a:gd name="T45" fmla="*/ 2147483646 h 210"/>
                <a:gd name="T46" fmla="*/ 2147483646 w 311"/>
                <a:gd name="T47" fmla="*/ 2147483646 h 210"/>
                <a:gd name="T48" fmla="*/ 2147483646 w 311"/>
                <a:gd name="T49" fmla="*/ 2147483646 h 210"/>
                <a:gd name="T50" fmla="*/ 2147483646 w 311"/>
                <a:gd name="T51" fmla="*/ 2147483646 h 210"/>
                <a:gd name="T52" fmla="*/ 2147483646 w 311"/>
                <a:gd name="T53" fmla="*/ 2147483646 h 210"/>
                <a:gd name="T54" fmla="*/ 2147483646 w 311"/>
                <a:gd name="T55" fmla="*/ 2147483646 h 210"/>
                <a:gd name="T56" fmla="*/ 2147483646 w 311"/>
                <a:gd name="T57" fmla="*/ 2147483646 h 210"/>
                <a:gd name="T58" fmla="*/ 2147483646 w 311"/>
                <a:gd name="T59" fmla="*/ 2147483646 h 210"/>
                <a:gd name="T60" fmla="*/ 2147483646 w 311"/>
                <a:gd name="T61" fmla="*/ 2147483646 h 210"/>
                <a:gd name="T62" fmla="*/ 2147483646 w 311"/>
                <a:gd name="T63" fmla="*/ 0 h 210"/>
                <a:gd name="T64" fmla="*/ 2147483646 w 311"/>
                <a:gd name="T65" fmla="*/ 602866460 h 210"/>
                <a:gd name="T66" fmla="*/ 2147483646 w 311"/>
                <a:gd name="T67" fmla="*/ 2147483646 h 210"/>
                <a:gd name="T68" fmla="*/ 2147483646 w 311"/>
                <a:gd name="T69" fmla="*/ 2147483646 h 210"/>
                <a:gd name="T70" fmla="*/ 2147483646 w 311"/>
                <a:gd name="T71" fmla="*/ 2147483646 h 210"/>
                <a:gd name="T72" fmla="*/ 2147483646 w 311"/>
                <a:gd name="T73" fmla="*/ 2147483646 h 210"/>
                <a:gd name="T74" fmla="*/ 0 w 311"/>
                <a:gd name="T75" fmla="*/ 2147483646 h 210"/>
                <a:gd name="T76" fmla="*/ 0 w 311"/>
                <a:gd name="T77" fmla="*/ 2147483646 h 210"/>
                <a:gd name="T78" fmla="*/ 0 w 311"/>
                <a:gd name="T79" fmla="*/ 2147483646 h 210"/>
                <a:gd name="T80" fmla="*/ 2147483646 w 311"/>
                <a:gd name="T81" fmla="*/ 2147483646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10">
                  <a:moveTo>
                    <a:pt x="36" y="89"/>
                  </a:moveTo>
                  <a:cubicBezTo>
                    <a:pt x="47" y="103"/>
                    <a:pt x="62" y="112"/>
                    <a:pt x="80" y="117"/>
                  </a:cubicBezTo>
                  <a:cubicBezTo>
                    <a:pt x="80" y="117"/>
                    <a:pt x="80" y="117"/>
                    <a:pt x="80" y="117"/>
                  </a:cubicBezTo>
                  <a:cubicBezTo>
                    <a:pt x="93" y="130"/>
                    <a:pt x="110" y="140"/>
                    <a:pt x="129" y="144"/>
                  </a:cubicBezTo>
                  <a:cubicBezTo>
                    <a:pt x="142" y="157"/>
                    <a:pt x="158" y="164"/>
                    <a:pt x="177" y="167"/>
                  </a:cubicBezTo>
                  <a:cubicBezTo>
                    <a:pt x="191" y="179"/>
                    <a:pt x="208" y="185"/>
                    <a:pt x="227" y="187"/>
                  </a:cubicBezTo>
                  <a:cubicBezTo>
                    <a:pt x="241" y="198"/>
                    <a:pt x="258" y="204"/>
                    <a:pt x="278" y="204"/>
                  </a:cubicBezTo>
                  <a:cubicBezTo>
                    <a:pt x="278" y="203"/>
                    <a:pt x="278" y="203"/>
                    <a:pt x="278" y="203"/>
                  </a:cubicBezTo>
                  <a:cubicBezTo>
                    <a:pt x="281" y="206"/>
                    <a:pt x="285" y="208"/>
                    <a:pt x="288" y="210"/>
                  </a:cubicBezTo>
                  <a:cubicBezTo>
                    <a:pt x="288" y="209"/>
                    <a:pt x="288" y="209"/>
                    <a:pt x="288" y="209"/>
                  </a:cubicBezTo>
                  <a:cubicBezTo>
                    <a:pt x="289" y="208"/>
                    <a:pt x="289" y="208"/>
                    <a:pt x="289" y="208"/>
                  </a:cubicBezTo>
                  <a:cubicBezTo>
                    <a:pt x="295" y="186"/>
                    <a:pt x="295" y="186"/>
                    <a:pt x="295" y="186"/>
                  </a:cubicBezTo>
                  <a:cubicBezTo>
                    <a:pt x="295" y="185"/>
                    <a:pt x="295" y="185"/>
                    <a:pt x="295" y="185"/>
                  </a:cubicBezTo>
                  <a:cubicBezTo>
                    <a:pt x="305" y="152"/>
                    <a:pt x="305" y="152"/>
                    <a:pt x="305" y="152"/>
                  </a:cubicBezTo>
                  <a:cubicBezTo>
                    <a:pt x="305" y="151"/>
                    <a:pt x="305" y="151"/>
                    <a:pt x="305" y="151"/>
                  </a:cubicBezTo>
                  <a:cubicBezTo>
                    <a:pt x="310" y="132"/>
                    <a:pt x="310" y="132"/>
                    <a:pt x="310" y="132"/>
                  </a:cubicBezTo>
                  <a:cubicBezTo>
                    <a:pt x="310" y="132"/>
                    <a:pt x="310" y="132"/>
                    <a:pt x="310" y="132"/>
                  </a:cubicBezTo>
                  <a:cubicBezTo>
                    <a:pt x="311" y="131"/>
                    <a:pt x="311" y="131"/>
                    <a:pt x="311" y="131"/>
                  </a:cubicBezTo>
                  <a:cubicBezTo>
                    <a:pt x="311" y="130"/>
                    <a:pt x="311" y="130"/>
                    <a:pt x="311" y="130"/>
                  </a:cubicBezTo>
                  <a:cubicBezTo>
                    <a:pt x="309" y="130"/>
                    <a:pt x="307" y="129"/>
                    <a:pt x="305" y="128"/>
                  </a:cubicBezTo>
                  <a:cubicBezTo>
                    <a:pt x="297" y="126"/>
                    <a:pt x="288" y="125"/>
                    <a:pt x="279" y="125"/>
                  </a:cubicBezTo>
                  <a:cubicBezTo>
                    <a:pt x="273" y="120"/>
                    <a:pt x="265" y="116"/>
                    <a:pt x="258" y="113"/>
                  </a:cubicBezTo>
                  <a:cubicBezTo>
                    <a:pt x="250" y="110"/>
                    <a:pt x="241" y="109"/>
                    <a:pt x="233" y="108"/>
                  </a:cubicBezTo>
                  <a:cubicBezTo>
                    <a:pt x="226" y="102"/>
                    <a:pt x="219" y="98"/>
                    <a:pt x="212" y="95"/>
                  </a:cubicBezTo>
                  <a:cubicBezTo>
                    <a:pt x="204" y="91"/>
                    <a:pt x="196" y="89"/>
                    <a:pt x="188" y="88"/>
                  </a:cubicBezTo>
                  <a:cubicBezTo>
                    <a:pt x="182" y="82"/>
                    <a:pt x="175" y="78"/>
                    <a:pt x="168" y="74"/>
                  </a:cubicBezTo>
                  <a:cubicBezTo>
                    <a:pt x="161" y="71"/>
                    <a:pt x="152" y="68"/>
                    <a:pt x="144" y="66"/>
                  </a:cubicBezTo>
                  <a:cubicBezTo>
                    <a:pt x="138" y="60"/>
                    <a:pt x="132" y="55"/>
                    <a:pt x="125" y="50"/>
                  </a:cubicBezTo>
                  <a:cubicBezTo>
                    <a:pt x="118" y="46"/>
                    <a:pt x="110" y="43"/>
                    <a:pt x="101" y="41"/>
                  </a:cubicBezTo>
                  <a:cubicBezTo>
                    <a:pt x="96" y="34"/>
                    <a:pt x="90" y="28"/>
                    <a:pt x="83" y="24"/>
                  </a:cubicBezTo>
                  <a:cubicBezTo>
                    <a:pt x="76" y="19"/>
                    <a:pt x="69" y="16"/>
                    <a:pt x="61" y="13"/>
                  </a:cubicBezTo>
                  <a:cubicBezTo>
                    <a:pt x="57" y="8"/>
                    <a:pt x="53" y="4"/>
                    <a:pt x="49" y="0"/>
                  </a:cubicBezTo>
                  <a:cubicBezTo>
                    <a:pt x="48" y="1"/>
                    <a:pt x="48" y="1"/>
                    <a:pt x="48" y="1"/>
                  </a:cubicBezTo>
                  <a:cubicBezTo>
                    <a:pt x="37" y="17"/>
                    <a:pt x="37" y="17"/>
                    <a:pt x="37" y="17"/>
                  </a:cubicBezTo>
                  <a:cubicBezTo>
                    <a:pt x="36" y="18"/>
                    <a:pt x="36" y="18"/>
                    <a:pt x="36" y="18"/>
                  </a:cubicBezTo>
                  <a:cubicBezTo>
                    <a:pt x="15" y="45"/>
                    <a:pt x="15" y="45"/>
                    <a:pt x="15" y="45"/>
                  </a:cubicBezTo>
                  <a:cubicBezTo>
                    <a:pt x="14" y="46"/>
                    <a:pt x="14" y="46"/>
                    <a:pt x="14" y="46"/>
                  </a:cubicBezTo>
                  <a:cubicBezTo>
                    <a:pt x="0" y="65"/>
                    <a:pt x="0" y="65"/>
                    <a:pt x="0" y="65"/>
                  </a:cubicBezTo>
                  <a:cubicBezTo>
                    <a:pt x="0" y="65"/>
                    <a:pt x="0" y="65"/>
                    <a:pt x="0" y="65"/>
                  </a:cubicBezTo>
                  <a:cubicBezTo>
                    <a:pt x="0" y="66"/>
                    <a:pt x="0" y="66"/>
                    <a:pt x="0" y="66"/>
                  </a:cubicBezTo>
                  <a:cubicBezTo>
                    <a:pt x="9" y="76"/>
                    <a:pt x="21" y="84"/>
                    <a:pt x="36" y="89"/>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29" name="MH_Other_107"/>
            <p:cNvSpPr/>
            <p:nvPr>
              <p:custDataLst>
                <p:tags r:id="rId121"/>
              </p:custDataLst>
            </p:nvPr>
          </p:nvSpPr>
          <p:spPr bwMode="auto">
            <a:xfrm>
              <a:off x="3951168" y="3296724"/>
              <a:ext cx="132496" cy="138909"/>
            </a:xfrm>
            <a:custGeom>
              <a:avLst/>
              <a:gdLst>
                <a:gd name="T0" fmla="*/ 2147483646 w 166"/>
                <a:gd name="T1" fmla="*/ 2147483646 h 174"/>
                <a:gd name="T2" fmla="*/ 2147483646 w 166"/>
                <a:gd name="T3" fmla="*/ 2147483646 h 174"/>
                <a:gd name="T4" fmla="*/ 2147483646 w 166"/>
                <a:gd name="T5" fmla="*/ 2147483646 h 174"/>
                <a:gd name="T6" fmla="*/ 2147483646 w 166"/>
                <a:gd name="T7" fmla="*/ 2147483646 h 174"/>
                <a:gd name="T8" fmla="*/ 0 w 166"/>
                <a:gd name="T9" fmla="*/ 0 h 174"/>
                <a:gd name="T10" fmla="*/ 581476530 w 166"/>
                <a:gd name="T11" fmla="*/ 1183624453 h 174"/>
                <a:gd name="T12" fmla="*/ 2147483646 w 166"/>
                <a:gd name="T13" fmla="*/ 2147483646 h 174"/>
                <a:gd name="T14" fmla="*/ 2147483646 w 166"/>
                <a:gd name="T15" fmla="*/ 2147483646 h 174"/>
                <a:gd name="T16" fmla="*/ 2147483646 w 166"/>
                <a:gd name="T17" fmla="*/ 2147483646 h 174"/>
                <a:gd name="T18" fmla="*/ 2147483646 w 166"/>
                <a:gd name="T19" fmla="*/ 2147483646 h 174"/>
                <a:gd name="T20" fmla="*/ 2147483646 w 166"/>
                <a:gd name="T21" fmla="*/ 2147483646 h 174"/>
                <a:gd name="T22" fmla="*/ 2147483646 w 166"/>
                <a:gd name="T23" fmla="*/ 2147483646 h 174"/>
                <a:gd name="T24" fmla="*/ 2147483646 w 166"/>
                <a:gd name="T25" fmla="*/ 2147483646 h 174"/>
                <a:gd name="T26" fmla="*/ 2147483646 w 166"/>
                <a:gd name="T27" fmla="*/ 2147483646 h 174"/>
                <a:gd name="T28" fmla="*/ 2147483646 w 166"/>
                <a:gd name="T29" fmla="*/ 2147483646 h 174"/>
                <a:gd name="T30" fmla="*/ 2147483646 w 166"/>
                <a:gd name="T31" fmla="*/ 2147483646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74">
                  <a:moveTo>
                    <a:pt x="97" y="130"/>
                  </a:moveTo>
                  <a:cubicBezTo>
                    <a:pt x="80" y="103"/>
                    <a:pt x="75" y="91"/>
                    <a:pt x="75" y="91"/>
                  </a:cubicBezTo>
                  <a:cubicBezTo>
                    <a:pt x="75" y="91"/>
                    <a:pt x="68" y="79"/>
                    <a:pt x="55" y="51"/>
                  </a:cubicBezTo>
                  <a:cubicBezTo>
                    <a:pt x="47" y="33"/>
                    <a:pt x="36" y="20"/>
                    <a:pt x="22" y="11"/>
                  </a:cubicBezTo>
                  <a:cubicBezTo>
                    <a:pt x="15" y="6"/>
                    <a:pt x="8" y="3"/>
                    <a:pt x="0" y="0"/>
                  </a:cubicBezTo>
                  <a:cubicBezTo>
                    <a:pt x="1" y="2"/>
                    <a:pt x="1" y="2"/>
                    <a:pt x="1" y="2"/>
                  </a:cubicBezTo>
                  <a:cubicBezTo>
                    <a:pt x="26" y="11"/>
                    <a:pt x="42" y="26"/>
                    <a:pt x="54" y="52"/>
                  </a:cubicBezTo>
                  <a:cubicBezTo>
                    <a:pt x="67" y="80"/>
                    <a:pt x="74" y="91"/>
                    <a:pt x="74" y="92"/>
                  </a:cubicBezTo>
                  <a:cubicBezTo>
                    <a:pt x="74" y="92"/>
                    <a:pt x="79" y="104"/>
                    <a:pt x="96" y="131"/>
                  </a:cubicBezTo>
                  <a:cubicBezTo>
                    <a:pt x="101" y="139"/>
                    <a:pt x="107" y="147"/>
                    <a:pt x="114" y="153"/>
                  </a:cubicBezTo>
                  <a:cubicBezTo>
                    <a:pt x="116" y="153"/>
                    <a:pt x="116" y="153"/>
                    <a:pt x="116" y="153"/>
                  </a:cubicBezTo>
                  <a:cubicBezTo>
                    <a:pt x="116" y="154"/>
                    <a:pt x="116" y="154"/>
                    <a:pt x="116" y="154"/>
                  </a:cubicBezTo>
                  <a:cubicBezTo>
                    <a:pt x="116" y="154"/>
                    <a:pt x="116" y="154"/>
                    <a:pt x="116" y="154"/>
                  </a:cubicBezTo>
                  <a:cubicBezTo>
                    <a:pt x="130" y="166"/>
                    <a:pt x="147" y="172"/>
                    <a:pt x="166" y="174"/>
                  </a:cubicBezTo>
                  <a:cubicBezTo>
                    <a:pt x="165" y="173"/>
                    <a:pt x="165" y="173"/>
                    <a:pt x="165" y="173"/>
                  </a:cubicBezTo>
                  <a:cubicBezTo>
                    <a:pt x="136" y="170"/>
                    <a:pt x="113" y="156"/>
                    <a:pt x="97" y="1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0" name="MH_Other_108"/>
            <p:cNvSpPr/>
            <p:nvPr>
              <p:custDataLst>
                <p:tags r:id="rId122"/>
              </p:custDataLst>
            </p:nvPr>
          </p:nvSpPr>
          <p:spPr bwMode="auto">
            <a:xfrm>
              <a:off x="3940507" y="3286154"/>
              <a:ext cx="103559" cy="134379"/>
            </a:xfrm>
            <a:custGeom>
              <a:avLst/>
              <a:gdLst>
                <a:gd name="T0" fmla="*/ 588927501 w 129"/>
                <a:gd name="T1" fmla="*/ 0 h 167"/>
                <a:gd name="T2" fmla="*/ 0 w 129"/>
                <a:gd name="T3" fmla="*/ 601968099 h 167"/>
                <a:gd name="T4" fmla="*/ 2147483646 w 129"/>
                <a:gd name="T5" fmla="*/ 2147483646 h 167"/>
                <a:gd name="T6" fmla="*/ 2147483646 w 129"/>
                <a:gd name="T7" fmla="*/ 2147483646 h 167"/>
                <a:gd name="T8" fmla="*/ 2147483646 w 129"/>
                <a:gd name="T9" fmla="*/ 2147483646 h 167"/>
                <a:gd name="T10" fmla="*/ 2147483646 w 129"/>
                <a:gd name="T11" fmla="*/ 2147483646 h 167"/>
                <a:gd name="T12" fmla="*/ 2147483646 w 129"/>
                <a:gd name="T13" fmla="*/ 2147483646 h 167"/>
                <a:gd name="T14" fmla="*/ 2147483646 w 129"/>
                <a:gd name="T15" fmla="*/ 2147483646 h 167"/>
                <a:gd name="T16" fmla="*/ 2147483646 w 129"/>
                <a:gd name="T17" fmla="*/ 2147483646 h 167"/>
                <a:gd name="T18" fmla="*/ 2147483646 w 129"/>
                <a:gd name="T19" fmla="*/ 2147483646 h 167"/>
                <a:gd name="T20" fmla="*/ 2147483646 w 129"/>
                <a:gd name="T21" fmla="*/ 2147483646 h 167"/>
                <a:gd name="T22" fmla="*/ 2147483646 w 129"/>
                <a:gd name="T23" fmla="*/ 2147483646 h 167"/>
                <a:gd name="T24" fmla="*/ 2147483646 w 129"/>
                <a:gd name="T25" fmla="*/ 2147483646 h 167"/>
                <a:gd name="T26" fmla="*/ 2147483646 w 129"/>
                <a:gd name="T27" fmla="*/ 2147483646 h 167"/>
                <a:gd name="T28" fmla="*/ 2147483646 w 129"/>
                <a:gd name="T29" fmla="*/ 2147483646 h 167"/>
                <a:gd name="T30" fmla="*/ 2147483646 w 129"/>
                <a:gd name="T31" fmla="*/ 2147483646 h 167"/>
                <a:gd name="T32" fmla="*/ 2147483646 w 129"/>
                <a:gd name="T33" fmla="*/ 2147483646 h 167"/>
                <a:gd name="T34" fmla="*/ 588927501 w 129"/>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167">
                  <a:moveTo>
                    <a:pt x="1" y="0"/>
                  </a:moveTo>
                  <a:cubicBezTo>
                    <a:pt x="0" y="1"/>
                    <a:pt x="0" y="1"/>
                    <a:pt x="0" y="1"/>
                  </a:cubicBezTo>
                  <a:cubicBezTo>
                    <a:pt x="11" y="10"/>
                    <a:pt x="19" y="23"/>
                    <a:pt x="26" y="39"/>
                  </a:cubicBezTo>
                  <a:cubicBezTo>
                    <a:pt x="37" y="67"/>
                    <a:pt x="43" y="79"/>
                    <a:pt x="43" y="80"/>
                  </a:cubicBezTo>
                  <a:cubicBezTo>
                    <a:pt x="43" y="80"/>
                    <a:pt x="48" y="92"/>
                    <a:pt x="63" y="120"/>
                  </a:cubicBezTo>
                  <a:cubicBezTo>
                    <a:pt x="68" y="129"/>
                    <a:pt x="73" y="136"/>
                    <a:pt x="79" y="142"/>
                  </a:cubicBezTo>
                  <a:cubicBezTo>
                    <a:pt x="79" y="142"/>
                    <a:pt x="80" y="142"/>
                    <a:pt x="80" y="142"/>
                  </a:cubicBezTo>
                  <a:cubicBezTo>
                    <a:pt x="80" y="143"/>
                    <a:pt x="80" y="143"/>
                    <a:pt x="80" y="143"/>
                  </a:cubicBezTo>
                  <a:cubicBezTo>
                    <a:pt x="93" y="156"/>
                    <a:pt x="110" y="164"/>
                    <a:pt x="129" y="167"/>
                  </a:cubicBezTo>
                  <a:cubicBezTo>
                    <a:pt x="127" y="166"/>
                    <a:pt x="127" y="166"/>
                    <a:pt x="127" y="166"/>
                  </a:cubicBezTo>
                  <a:cubicBezTo>
                    <a:pt x="99" y="161"/>
                    <a:pt x="79" y="146"/>
                    <a:pt x="64" y="120"/>
                  </a:cubicBezTo>
                  <a:cubicBezTo>
                    <a:pt x="49" y="92"/>
                    <a:pt x="44" y="79"/>
                    <a:pt x="44" y="79"/>
                  </a:cubicBezTo>
                  <a:cubicBezTo>
                    <a:pt x="44" y="79"/>
                    <a:pt x="39" y="67"/>
                    <a:pt x="27" y="38"/>
                  </a:cubicBezTo>
                  <a:cubicBezTo>
                    <a:pt x="23" y="29"/>
                    <a:pt x="19" y="22"/>
                    <a:pt x="14" y="15"/>
                  </a:cubicBezTo>
                  <a:cubicBezTo>
                    <a:pt x="13" y="14"/>
                    <a:pt x="13" y="14"/>
                    <a:pt x="13" y="14"/>
                  </a:cubicBezTo>
                  <a:cubicBezTo>
                    <a:pt x="13" y="13"/>
                    <a:pt x="13" y="13"/>
                    <a:pt x="13" y="13"/>
                  </a:cubicBezTo>
                  <a:cubicBezTo>
                    <a:pt x="13" y="13"/>
                    <a:pt x="13" y="13"/>
                    <a:pt x="13" y="13"/>
                  </a:cubicBezTo>
                  <a:cubicBezTo>
                    <a:pt x="9" y="8"/>
                    <a:pt x="5" y="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1" name="MH_Other_109"/>
            <p:cNvSpPr/>
            <p:nvPr>
              <p:custDataLst>
                <p:tags r:id="rId123"/>
              </p:custDataLst>
            </p:nvPr>
          </p:nvSpPr>
          <p:spPr bwMode="auto">
            <a:xfrm>
              <a:off x="3951168" y="3296725"/>
              <a:ext cx="0" cy="1509"/>
            </a:xfrm>
            <a:custGeom>
              <a:avLst/>
              <a:gdLst>
                <a:gd name="T0" fmla="*/ 0 w 2"/>
                <a:gd name="T1" fmla="*/ 111918811 h 4"/>
                <a:gd name="T2" fmla="*/ 178 w 2"/>
                <a:gd name="T3" fmla="*/ 223838018 h 4"/>
                <a:gd name="T4" fmla="*/ 0 w 2"/>
                <a:gd name="T5" fmla="*/ 0 h 4"/>
                <a:gd name="T6" fmla="*/ 0 w 2"/>
                <a:gd name="T7" fmla="*/ 0 h 4"/>
                <a:gd name="T8" fmla="*/ 0 w 2"/>
                <a:gd name="T9" fmla="*/ 1119188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0" y="2"/>
                  </a:moveTo>
                  <a:lnTo>
                    <a:pt x="2"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2" name="MH_Other_110"/>
            <p:cNvSpPr/>
            <p:nvPr>
              <p:custDataLst>
                <p:tags r:id="rId124"/>
              </p:custDataLst>
            </p:nvPr>
          </p:nvSpPr>
          <p:spPr bwMode="auto">
            <a:xfrm>
              <a:off x="4042544" y="3419022"/>
              <a:ext cx="1523" cy="1510"/>
            </a:xfrm>
            <a:custGeom>
              <a:avLst/>
              <a:gdLst>
                <a:gd name="T0" fmla="*/ 179346497 w 5"/>
                <a:gd name="T1" fmla="*/ 0 h 2"/>
                <a:gd name="T2" fmla="*/ 0 w 5"/>
                <a:gd name="T3" fmla="*/ 0 h 2"/>
                <a:gd name="T4" fmla="*/ 179346497 w 5"/>
                <a:gd name="T5" fmla="*/ 448239996 h 2"/>
                <a:gd name="T6" fmla="*/ 179346497 w 5"/>
                <a:gd name="T7" fmla="*/ 448239996 h 2"/>
                <a:gd name="T8" fmla="*/ 179346497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0"/>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3" name="MH_Other_111"/>
            <p:cNvSpPr/>
            <p:nvPr>
              <p:custDataLst>
                <p:tags r:id="rId125"/>
              </p:custDataLst>
            </p:nvPr>
          </p:nvSpPr>
          <p:spPr bwMode="auto">
            <a:xfrm>
              <a:off x="3929847" y="3299743"/>
              <a:ext cx="76147" cy="102672"/>
            </a:xfrm>
            <a:custGeom>
              <a:avLst/>
              <a:gdLst>
                <a:gd name="T0" fmla="*/ 2147483646 w 93"/>
                <a:gd name="T1" fmla="*/ 2147483646 h 127"/>
                <a:gd name="T2" fmla="*/ 2147483646 w 93"/>
                <a:gd name="T3" fmla="*/ 2147483646 h 127"/>
                <a:gd name="T4" fmla="*/ 615542883 w 93"/>
                <a:gd name="T5" fmla="*/ 0 h 127"/>
                <a:gd name="T6" fmla="*/ 0 w 93"/>
                <a:gd name="T7" fmla="*/ 609067500 h 127"/>
                <a:gd name="T8" fmla="*/ 2147483646 w 93"/>
                <a:gd name="T9" fmla="*/ 2147483646 h 127"/>
                <a:gd name="T10" fmla="*/ 2147483646 w 93"/>
                <a:gd name="T11" fmla="*/ 2147483646 h 127"/>
                <a:gd name="T12" fmla="*/ 2147483646 w 93"/>
                <a:gd name="T13" fmla="*/ 2147483646 h 127"/>
                <a:gd name="T14" fmla="*/ 2147483646 w 93"/>
                <a:gd name="T15" fmla="*/ 2147483646 h 127"/>
                <a:gd name="T16" fmla="*/ 2147483646 w 93"/>
                <a:gd name="T17" fmla="*/ 2147483646 h 127"/>
                <a:gd name="T18" fmla="*/ 2147483646 w 93"/>
                <a:gd name="T19" fmla="*/ 2147483646 h 127"/>
                <a:gd name="T20" fmla="*/ 2147483646 w 93"/>
                <a:gd name="T21" fmla="*/ 2147483646 h 127"/>
                <a:gd name="T22" fmla="*/ 2147483646 w 93"/>
                <a:gd name="T23" fmla="*/ 2147483646 h 127"/>
                <a:gd name="T24" fmla="*/ 2147483646 w 93"/>
                <a:gd name="T25" fmla="*/ 2147483646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127">
                  <a:moveTo>
                    <a:pt x="30" y="75"/>
                  </a:moveTo>
                  <a:cubicBezTo>
                    <a:pt x="17" y="46"/>
                    <a:pt x="13" y="34"/>
                    <a:pt x="13" y="33"/>
                  </a:cubicBezTo>
                  <a:cubicBezTo>
                    <a:pt x="1" y="0"/>
                    <a:pt x="1" y="0"/>
                    <a:pt x="1" y="0"/>
                  </a:cubicBezTo>
                  <a:cubicBezTo>
                    <a:pt x="0" y="1"/>
                    <a:pt x="0" y="1"/>
                    <a:pt x="0" y="1"/>
                  </a:cubicBezTo>
                  <a:cubicBezTo>
                    <a:pt x="11" y="34"/>
                    <a:pt x="11" y="34"/>
                    <a:pt x="11" y="34"/>
                  </a:cubicBezTo>
                  <a:cubicBezTo>
                    <a:pt x="11" y="34"/>
                    <a:pt x="15" y="47"/>
                    <a:pt x="29" y="76"/>
                  </a:cubicBezTo>
                  <a:cubicBezTo>
                    <a:pt x="33" y="84"/>
                    <a:pt x="38" y="92"/>
                    <a:pt x="44" y="99"/>
                  </a:cubicBezTo>
                  <a:cubicBezTo>
                    <a:pt x="44" y="99"/>
                    <a:pt x="44" y="99"/>
                    <a:pt x="44" y="99"/>
                  </a:cubicBezTo>
                  <a:cubicBezTo>
                    <a:pt x="44" y="100"/>
                    <a:pt x="44" y="100"/>
                    <a:pt x="44" y="100"/>
                  </a:cubicBezTo>
                  <a:cubicBezTo>
                    <a:pt x="57" y="113"/>
                    <a:pt x="74" y="123"/>
                    <a:pt x="93" y="127"/>
                  </a:cubicBezTo>
                  <a:cubicBezTo>
                    <a:pt x="92" y="126"/>
                    <a:pt x="92" y="126"/>
                    <a:pt x="92" y="126"/>
                  </a:cubicBezTo>
                  <a:cubicBezTo>
                    <a:pt x="91" y="125"/>
                    <a:pt x="91" y="125"/>
                    <a:pt x="91" y="125"/>
                  </a:cubicBezTo>
                  <a:cubicBezTo>
                    <a:pt x="63" y="119"/>
                    <a:pt x="43" y="102"/>
                    <a:pt x="30"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4" name="MH_Other_112"/>
            <p:cNvSpPr/>
            <p:nvPr>
              <p:custDataLst>
                <p:tags r:id="rId126"/>
              </p:custDataLst>
            </p:nvPr>
          </p:nvSpPr>
          <p:spPr bwMode="auto">
            <a:xfrm>
              <a:off x="4004470" y="3400904"/>
              <a:ext cx="0" cy="0"/>
            </a:xfrm>
            <a:custGeom>
              <a:avLst/>
              <a:gdLst>
                <a:gd name="T0" fmla="*/ 0 w 1"/>
                <a:gd name="T1" fmla="*/ 0 h 1"/>
                <a:gd name="T2" fmla="*/ 711 w 1"/>
                <a:gd name="T3" fmla="*/ 711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5" name="MH_Other_113"/>
            <p:cNvSpPr/>
            <p:nvPr>
              <p:custDataLst>
                <p:tags r:id="rId127"/>
              </p:custDataLst>
            </p:nvPr>
          </p:nvSpPr>
          <p:spPr bwMode="auto">
            <a:xfrm>
              <a:off x="3913095" y="3322392"/>
              <a:ext cx="53302" cy="57375"/>
            </a:xfrm>
            <a:custGeom>
              <a:avLst/>
              <a:gdLst>
                <a:gd name="T0" fmla="*/ 2147483646 w 66"/>
                <a:gd name="T1" fmla="*/ 2147483646 h 72"/>
                <a:gd name="T2" fmla="*/ 599567858 w 66"/>
                <a:gd name="T3" fmla="*/ 0 h 72"/>
                <a:gd name="T4" fmla="*/ 0 w 66"/>
                <a:gd name="T5" fmla="*/ 592477798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8" y="17"/>
                  </a:moveTo>
                  <a:cubicBezTo>
                    <a:pt x="5" y="10"/>
                    <a:pt x="3" y="5"/>
                    <a:pt x="1" y="0"/>
                  </a:cubicBezTo>
                  <a:cubicBezTo>
                    <a:pt x="0" y="1"/>
                    <a:pt x="0" y="1"/>
                    <a:pt x="0" y="1"/>
                  </a:cubicBezTo>
                  <a:cubicBezTo>
                    <a:pt x="2" y="6"/>
                    <a:pt x="4" y="11"/>
                    <a:pt x="6" y="17"/>
                  </a:cubicBezTo>
                  <a:cubicBezTo>
                    <a:pt x="10" y="27"/>
                    <a:pt x="15" y="35"/>
                    <a:pt x="20" y="42"/>
                  </a:cubicBezTo>
                  <a:cubicBezTo>
                    <a:pt x="22" y="43"/>
                    <a:pt x="22" y="43"/>
                    <a:pt x="22" y="43"/>
                  </a:cubicBezTo>
                  <a:cubicBezTo>
                    <a:pt x="22" y="44"/>
                    <a:pt x="22" y="44"/>
                    <a:pt x="22" y="44"/>
                  </a:cubicBezTo>
                  <a:cubicBezTo>
                    <a:pt x="33" y="58"/>
                    <a:pt x="48" y="67"/>
                    <a:pt x="66" y="72"/>
                  </a:cubicBezTo>
                  <a:cubicBezTo>
                    <a:pt x="66" y="72"/>
                    <a:pt x="66" y="72"/>
                    <a:pt x="66" y="72"/>
                  </a:cubicBezTo>
                  <a:cubicBezTo>
                    <a:pt x="66" y="71"/>
                    <a:pt x="66" y="71"/>
                    <a:pt x="66" y="71"/>
                  </a:cubicBezTo>
                  <a:cubicBezTo>
                    <a:pt x="38" y="63"/>
                    <a:pt x="19" y="45"/>
                    <a:pt x="8"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6" name="MH_Other_114"/>
            <p:cNvSpPr/>
            <p:nvPr>
              <p:custDataLst>
                <p:tags r:id="rId128"/>
              </p:custDataLst>
            </p:nvPr>
          </p:nvSpPr>
          <p:spPr bwMode="auto">
            <a:xfrm>
              <a:off x="3966397" y="3379766"/>
              <a:ext cx="0" cy="0"/>
            </a:xfrm>
            <a:custGeom>
              <a:avLst/>
              <a:gdLst>
                <a:gd name="T0" fmla="*/ 0 h 1"/>
                <a:gd name="T1" fmla="*/ 1067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7" name="MH_Other_115"/>
            <p:cNvSpPr/>
            <p:nvPr>
              <p:custDataLst>
                <p:tags r:id="rId129"/>
              </p:custDataLst>
            </p:nvPr>
          </p:nvSpPr>
          <p:spPr bwMode="auto">
            <a:xfrm>
              <a:off x="3900911" y="3339001"/>
              <a:ext cx="28935" cy="19628"/>
            </a:xfrm>
            <a:custGeom>
              <a:avLst/>
              <a:gdLst>
                <a:gd name="T0" fmla="*/ 0 w 36"/>
                <a:gd name="T1" fmla="*/ 0 h 24"/>
                <a:gd name="T2" fmla="*/ 0 w 36"/>
                <a:gd name="T3" fmla="*/ 0 h 24"/>
                <a:gd name="T4" fmla="*/ 0 w 36"/>
                <a:gd name="T5" fmla="*/ 624041383 h 24"/>
                <a:gd name="T6" fmla="*/ 2147483646 w 36"/>
                <a:gd name="T7" fmla="*/ 2147483646 h 24"/>
                <a:gd name="T8" fmla="*/ 2147483646 w 36"/>
                <a:gd name="T9" fmla="*/ 2147483646 h 24"/>
                <a:gd name="T10" fmla="*/ 0 w 3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4">
                  <a:moveTo>
                    <a:pt x="0" y="0"/>
                  </a:moveTo>
                  <a:cubicBezTo>
                    <a:pt x="0" y="0"/>
                    <a:pt x="0" y="0"/>
                    <a:pt x="0" y="0"/>
                  </a:cubicBezTo>
                  <a:cubicBezTo>
                    <a:pt x="0" y="1"/>
                    <a:pt x="0" y="1"/>
                    <a:pt x="0" y="1"/>
                  </a:cubicBezTo>
                  <a:cubicBezTo>
                    <a:pt x="9" y="11"/>
                    <a:pt x="21" y="19"/>
                    <a:pt x="36" y="24"/>
                  </a:cubicBezTo>
                  <a:cubicBezTo>
                    <a:pt x="34" y="22"/>
                    <a:pt x="34" y="22"/>
                    <a:pt x="34" y="22"/>
                  </a:cubicBezTo>
                  <a:cubicBezTo>
                    <a:pt x="21" y="17"/>
                    <a:pt x="9" y="9"/>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8" name="MH_Other_116"/>
            <p:cNvSpPr/>
            <p:nvPr>
              <p:custDataLst>
                <p:tags r:id="rId130"/>
              </p:custDataLst>
            </p:nvPr>
          </p:nvSpPr>
          <p:spPr bwMode="auto">
            <a:xfrm>
              <a:off x="3928326" y="3355609"/>
              <a:ext cx="1523" cy="3019"/>
            </a:xfrm>
            <a:custGeom>
              <a:avLst/>
              <a:gdLst>
                <a:gd name="T0" fmla="*/ 223838018 w 4"/>
                <a:gd name="T1" fmla="*/ 286692975 h 5"/>
                <a:gd name="T2" fmla="*/ 0 w 4"/>
                <a:gd name="T3" fmla="*/ 0 h 5"/>
                <a:gd name="T4" fmla="*/ 223838018 w 4"/>
                <a:gd name="T5" fmla="*/ 716934050 h 5"/>
                <a:gd name="T6" fmla="*/ 223838018 w 4"/>
                <a:gd name="T7" fmla="*/ 2866929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0" y="0"/>
                  </a:lnTo>
                  <a:lnTo>
                    <a:pt x="4"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39" name="MH_Other_117"/>
            <p:cNvSpPr/>
            <p:nvPr>
              <p:custDataLst>
                <p:tags r:id="rId131"/>
              </p:custDataLst>
            </p:nvPr>
          </p:nvSpPr>
          <p:spPr bwMode="auto">
            <a:xfrm>
              <a:off x="4126307" y="3387315"/>
              <a:ext cx="25889" cy="4530"/>
            </a:xfrm>
            <a:custGeom>
              <a:avLst/>
              <a:gdLst>
                <a:gd name="T0" fmla="*/ 2147483646 w 32"/>
                <a:gd name="T1" fmla="*/ 2147483646 h 7"/>
                <a:gd name="T2" fmla="*/ 2147483646 w 32"/>
                <a:gd name="T3" fmla="*/ 2147483646 h 7"/>
                <a:gd name="T4" fmla="*/ 2147483646 w 32"/>
                <a:gd name="T5" fmla="*/ 2147483646 h 7"/>
                <a:gd name="T6" fmla="*/ 2147483646 w 32"/>
                <a:gd name="T7" fmla="*/ 1880310395 h 7"/>
                <a:gd name="T8" fmla="*/ 2147483646 w 32"/>
                <a:gd name="T9" fmla="*/ 1128279028 h 7"/>
                <a:gd name="T10" fmla="*/ 0 w 32"/>
                <a:gd name="T11" fmla="*/ 0 h 7"/>
                <a:gd name="T12" fmla="*/ 600276901 w 32"/>
                <a:gd name="T13" fmla="*/ 0 h 7"/>
                <a:gd name="T14" fmla="*/ 1201265584 w 32"/>
                <a:gd name="T15" fmla="*/ 376246981 h 7"/>
                <a:gd name="T16" fmla="*/ 2147483646 w 32"/>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1" y="7"/>
                  </a:moveTo>
                  <a:cubicBezTo>
                    <a:pt x="31" y="7"/>
                    <a:pt x="31" y="7"/>
                    <a:pt x="31" y="7"/>
                  </a:cubicBezTo>
                  <a:cubicBezTo>
                    <a:pt x="32" y="6"/>
                    <a:pt x="32" y="6"/>
                    <a:pt x="32" y="6"/>
                  </a:cubicBezTo>
                  <a:cubicBezTo>
                    <a:pt x="32" y="5"/>
                    <a:pt x="32" y="5"/>
                    <a:pt x="32" y="5"/>
                  </a:cubicBezTo>
                  <a:cubicBezTo>
                    <a:pt x="30" y="5"/>
                    <a:pt x="28" y="4"/>
                    <a:pt x="26" y="3"/>
                  </a:cubicBezTo>
                  <a:cubicBezTo>
                    <a:pt x="18" y="1"/>
                    <a:pt x="9" y="0"/>
                    <a:pt x="0" y="0"/>
                  </a:cubicBezTo>
                  <a:cubicBezTo>
                    <a:pt x="1" y="0"/>
                    <a:pt x="1" y="0"/>
                    <a:pt x="1" y="0"/>
                  </a:cubicBezTo>
                  <a:cubicBezTo>
                    <a:pt x="2" y="1"/>
                    <a:pt x="2" y="1"/>
                    <a:pt x="2" y="1"/>
                  </a:cubicBezTo>
                  <a:cubicBezTo>
                    <a:pt x="13" y="1"/>
                    <a:pt x="22" y="3"/>
                    <a:pt x="31"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0" name="MH_Other_118"/>
            <p:cNvSpPr/>
            <p:nvPr>
              <p:custDataLst>
                <p:tags r:id="rId132"/>
              </p:custDataLst>
            </p:nvPr>
          </p:nvSpPr>
          <p:spPr bwMode="auto">
            <a:xfrm>
              <a:off x="4089756" y="3373727"/>
              <a:ext cx="57871" cy="34728"/>
            </a:xfrm>
            <a:custGeom>
              <a:avLst/>
              <a:gdLst>
                <a:gd name="T0" fmla="*/ 2147483646 w 72"/>
                <a:gd name="T1" fmla="*/ 2147483646 h 44"/>
                <a:gd name="T2" fmla="*/ 2147483646 w 72"/>
                <a:gd name="T3" fmla="*/ 2147483646 h 44"/>
                <a:gd name="T4" fmla="*/ 2147483646 w 72"/>
                <a:gd name="T5" fmla="*/ 2147483646 h 44"/>
                <a:gd name="T6" fmla="*/ 2147483646 w 72"/>
                <a:gd name="T7" fmla="*/ 2147483646 h 44"/>
                <a:gd name="T8" fmla="*/ 2147483646 w 72"/>
                <a:gd name="T9" fmla="*/ 2147483646 h 44"/>
                <a:gd name="T10" fmla="*/ 2147483646 w 72"/>
                <a:gd name="T11" fmla="*/ 2147483646 h 44"/>
                <a:gd name="T12" fmla="*/ 2147483646 w 72"/>
                <a:gd name="T13" fmla="*/ 2147483646 h 44"/>
                <a:gd name="T14" fmla="*/ 2147483646 w 72"/>
                <a:gd name="T15" fmla="*/ 2147483646 h 44"/>
                <a:gd name="T16" fmla="*/ 0 w 72"/>
                <a:gd name="T17" fmla="*/ 0 h 44"/>
                <a:gd name="T18" fmla="*/ 0 w 72"/>
                <a:gd name="T19" fmla="*/ 0 h 44"/>
                <a:gd name="T20" fmla="*/ 588968056 w 72"/>
                <a:gd name="T21" fmla="*/ 578453883 h 44"/>
                <a:gd name="T22" fmla="*/ 2147483646 w 72"/>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4">
                  <a:moveTo>
                    <a:pt x="66" y="37"/>
                  </a:moveTo>
                  <a:cubicBezTo>
                    <a:pt x="72" y="44"/>
                    <a:pt x="72" y="44"/>
                    <a:pt x="72" y="44"/>
                  </a:cubicBezTo>
                  <a:cubicBezTo>
                    <a:pt x="72" y="43"/>
                    <a:pt x="72" y="43"/>
                    <a:pt x="72" y="43"/>
                  </a:cubicBezTo>
                  <a:cubicBezTo>
                    <a:pt x="67" y="36"/>
                    <a:pt x="67" y="36"/>
                    <a:pt x="67" y="36"/>
                  </a:cubicBezTo>
                  <a:cubicBezTo>
                    <a:pt x="61" y="29"/>
                    <a:pt x="55" y="23"/>
                    <a:pt x="48" y="18"/>
                  </a:cubicBezTo>
                  <a:cubicBezTo>
                    <a:pt x="47" y="18"/>
                    <a:pt x="47" y="18"/>
                    <a:pt x="47" y="18"/>
                  </a:cubicBezTo>
                  <a:cubicBezTo>
                    <a:pt x="47" y="17"/>
                    <a:pt x="47" y="17"/>
                    <a:pt x="47" y="17"/>
                  </a:cubicBezTo>
                  <a:cubicBezTo>
                    <a:pt x="40" y="12"/>
                    <a:pt x="33" y="8"/>
                    <a:pt x="25" y="5"/>
                  </a:cubicBezTo>
                  <a:cubicBezTo>
                    <a:pt x="17" y="2"/>
                    <a:pt x="8" y="1"/>
                    <a:pt x="0" y="0"/>
                  </a:cubicBezTo>
                  <a:cubicBezTo>
                    <a:pt x="0" y="0"/>
                    <a:pt x="0" y="0"/>
                    <a:pt x="0" y="0"/>
                  </a:cubicBezTo>
                  <a:cubicBezTo>
                    <a:pt x="1" y="1"/>
                    <a:pt x="1" y="1"/>
                    <a:pt x="1" y="1"/>
                  </a:cubicBezTo>
                  <a:cubicBezTo>
                    <a:pt x="28" y="4"/>
                    <a:pt x="47" y="15"/>
                    <a:pt x="6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1" name="MH_Other_119"/>
            <p:cNvSpPr/>
            <p:nvPr>
              <p:custDataLst>
                <p:tags r:id="rId133"/>
              </p:custDataLst>
            </p:nvPr>
          </p:nvSpPr>
          <p:spPr bwMode="auto">
            <a:xfrm>
              <a:off x="4127829" y="338731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2" name="MH_Other_120"/>
            <p:cNvSpPr/>
            <p:nvPr>
              <p:custDataLst>
                <p:tags r:id="rId134"/>
              </p:custDataLst>
            </p:nvPr>
          </p:nvSpPr>
          <p:spPr bwMode="auto">
            <a:xfrm>
              <a:off x="4053205" y="3357118"/>
              <a:ext cx="85284" cy="78514"/>
            </a:xfrm>
            <a:custGeom>
              <a:avLst/>
              <a:gdLst>
                <a:gd name="T0" fmla="*/ 2147483646 w 107"/>
                <a:gd name="T1" fmla="*/ 2147483646 h 98"/>
                <a:gd name="T2" fmla="*/ 2147483646 w 107"/>
                <a:gd name="T3" fmla="*/ 2147483646 h 98"/>
                <a:gd name="T4" fmla="*/ 2147483646 w 107"/>
                <a:gd name="T5" fmla="*/ 2147483646 h 98"/>
                <a:gd name="T6" fmla="*/ 2147483646 w 107"/>
                <a:gd name="T7" fmla="*/ 2147483646 h 98"/>
                <a:gd name="T8" fmla="*/ 2147483646 w 107"/>
                <a:gd name="T9" fmla="*/ 2147483646 h 98"/>
                <a:gd name="T10" fmla="*/ 2147483646 w 107"/>
                <a:gd name="T11" fmla="*/ 2147483646 h 98"/>
                <a:gd name="T12" fmla="*/ 2147483646 w 107"/>
                <a:gd name="T13" fmla="*/ 2147483646 h 98"/>
                <a:gd name="T14" fmla="*/ 2147483646 w 107"/>
                <a:gd name="T15" fmla="*/ 2147483646 h 98"/>
                <a:gd name="T16" fmla="*/ 2147483646 w 107"/>
                <a:gd name="T17" fmla="*/ 2147483646 h 98"/>
                <a:gd name="T18" fmla="*/ 2147483646 w 107"/>
                <a:gd name="T19" fmla="*/ 2147483646 h 98"/>
                <a:gd name="T20" fmla="*/ 0 w 107"/>
                <a:gd name="T21" fmla="*/ 0 h 98"/>
                <a:gd name="T22" fmla="*/ 1160389267 w 107"/>
                <a:gd name="T23" fmla="*/ 1194169985 h 98"/>
                <a:gd name="T24" fmla="*/ 2147483646 w 107"/>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98">
                  <a:moveTo>
                    <a:pt x="62" y="41"/>
                  </a:moveTo>
                  <a:cubicBezTo>
                    <a:pt x="81" y="66"/>
                    <a:pt x="89" y="76"/>
                    <a:pt x="89" y="76"/>
                  </a:cubicBezTo>
                  <a:cubicBezTo>
                    <a:pt x="89" y="77"/>
                    <a:pt x="94" y="83"/>
                    <a:pt x="107" y="98"/>
                  </a:cubicBezTo>
                  <a:cubicBezTo>
                    <a:pt x="107" y="97"/>
                    <a:pt x="107" y="97"/>
                    <a:pt x="107" y="97"/>
                  </a:cubicBezTo>
                  <a:cubicBezTo>
                    <a:pt x="95" y="82"/>
                    <a:pt x="90" y="76"/>
                    <a:pt x="90" y="76"/>
                  </a:cubicBezTo>
                  <a:cubicBezTo>
                    <a:pt x="90" y="76"/>
                    <a:pt x="82" y="65"/>
                    <a:pt x="64" y="40"/>
                  </a:cubicBezTo>
                  <a:cubicBezTo>
                    <a:pt x="58" y="33"/>
                    <a:pt x="52" y="27"/>
                    <a:pt x="46" y="21"/>
                  </a:cubicBezTo>
                  <a:cubicBezTo>
                    <a:pt x="45" y="21"/>
                    <a:pt x="45" y="21"/>
                    <a:pt x="45" y="21"/>
                  </a:cubicBezTo>
                  <a:cubicBezTo>
                    <a:pt x="45" y="20"/>
                    <a:pt x="45" y="20"/>
                    <a:pt x="45" y="20"/>
                  </a:cubicBezTo>
                  <a:cubicBezTo>
                    <a:pt x="39" y="15"/>
                    <a:pt x="31" y="10"/>
                    <a:pt x="24" y="7"/>
                  </a:cubicBezTo>
                  <a:cubicBezTo>
                    <a:pt x="16" y="3"/>
                    <a:pt x="8" y="1"/>
                    <a:pt x="0" y="0"/>
                  </a:cubicBezTo>
                  <a:cubicBezTo>
                    <a:pt x="2" y="2"/>
                    <a:pt x="2" y="2"/>
                    <a:pt x="2" y="2"/>
                  </a:cubicBezTo>
                  <a:cubicBezTo>
                    <a:pt x="27" y="6"/>
                    <a:pt x="46" y="18"/>
                    <a:pt x="62"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3" name="MH_Other_121"/>
            <p:cNvSpPr/>
            <p:nvPr>
              <p:custDataLst>
                <p:tags r:id="rId135"/>
              </p:custDataLst>
            </p:nvPr>
          </p:nvSpPr>
          <p:spPr bwMode="auto">
            <a:xfrm>
              <a:off x="4089756" y="337372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4" name="MH_Other_122"/>
            <p:cNvSpPr/>
            <p:nvPr>
              <p:custDataLst>
                <p:tags r:id="rId136"/>
              </p:custDataLst>
            </p:nvPr>
          </p:nvSpPr>
          <p:spPr bwMode="auto">
            <a:xfrm>
              <a:off x="4018176" y="3339001"/>
              <a:ext cx="115744" cy="116260"/>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2147483646 h 144"/>
                <a:gd name="T10" fmla="*/ 2147483646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0 w 145"/>
                <a:gd name="T35" fmla="*/ 0 h 144"/>
                <a:gd name="T36" fmla="*/ 582256900 w 145"/>
                <a:gd name="T37" fmla="*/ 606725896 h 144"/>
                <a:gd name="T38" fmla="*/ 1164513800 w 145"/>
                <a:gd name="T39" fmla="*/ 1213451792 h 144"/>
                <a:gd name="T40" fmla="*/ 2147483646 w 145"/>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44">
                  <a:moveTo>
                    <a:pt x="61" y="45"/>
                  </a:moveTo>
                  <a:cubicBezTo>
                    <a:pt x="78" y="71"/>
                    <a:pt x="86" y="82"/>
                    <a:pt x="86" y="82"/>
                  </a:cubicBezTo>
                  <a:cubicBezTo>
                    <a:pt x="86" y="82"/>
                    <a:pt x="93" y="93"/>
                    <a:pt x="113" y="118"/>
                  </a:cubicBezTo>
                  <a:cubicBezTo>
                    <a:pt x="119" y="126"/>
                    <a:pt x="126" y="132"/>
                    <a:pt x="133" y="137"/>
                  </a:cubicBezTo>
                  <a:cubicBezTo>
                    <a:pt x="133" y="137"/>
                    <a:pt x="133" y="137"/>
                    <a:pt x="134" y="137"/>
                  </a:cubicBezTo>
                  <a:cubicBezTo>
                    <a:pt x="134" y="137"/>
                    <a:pt x="134" y="137"/>
                    <a:pt x="134" y="137"/>
                  </a:cubicBezTo>
                  <a:cubicBezTo>
                    <a:pt x="137" y="140"/>
                    <a:pt x="141" y="142"/>
                    <a:pt x="144" y="144"/>
                  </a:cubicBezTo>
                  <a:cubicBezTo>
                    <a:pt x="144" y="143"/>
                    <a:pt x="144" y="143"/>
                    <a:pt x="144" y="143"/>
                  </a:cubicBezTo>
                  <a:cubicBezTo>
                    <a:pt x="145" y="142"/>
                    <a:pt x="145" y="142"/>
                    <a:pt x="145" y="142"/>
                  </a:cubicBezTo>
                  <a:cubicBezTo>
                    <a:pt x="133" y="137"/>
                    <a:pt x="123" y="129"/>
                    <a:pt x="114" y="117"/>
                  </a:cubicBezTo>
                  <a:cubicBezTo>
                    <a:pt x="94" y="93"/>
                    <a:pt x="87" y="81"/>
                    <a:pt x="87" y="81"/>
                  </a:cubicBezTo>
                  <a:cubicBezTo>
                    <a:pt x="87" y="81"/>
                    <a:pt x="79" y="70"/>
                    <a:pt x="62" y="44"/>
                  </a:cubicBezTo>
                  <a:cubicBezTo>
                    <a:pt x="57" y="36"/>
                    <a:pt x="52" y="29"/>
                    <a:pt x="46" y="24"/>
                  </a:cubicBezTo>
                  <a:cubicBezTo>
                    <a:pt x="45" y="23"/>
                    <a:pt x="44" y="23"/>
                    <a:pt x="44" y="23"/>
                  </a:cubicBezTo>
                  <a:cubicBezTo>
                    <a:pt x="44" y="22"/>
                    <a:pt x="44" y="22"/>
                    <a:pt x="44" y="22"/>
                  </a:cubicBezTo>
                  <a:cubicBezTo>
                    <a:pt x="44" y="22"/>
                    <a:pt x="44" y="22"/>
                    <a:pt x="44" y="22"/>
                  </a:cubicBezTo>
                  <a:cubicBezTo>
                    <a:pt x="38" y="16"/>
                    <a:pt x="31" y="12"/>
                    <a:pt x="24" y="8"/>
                  </a:cubicBezTo>
                  <a:cubicBezTo>
                    <a:pt x="17" y="5"/>
                    <a:pt x="8" y="2"/>
                    <a:pt x="0" y="0"/>
                  </a:cubicBezTo>
                  <a:cubicBezTo>
                    <a:pt x="1" y="1"/>
                    <a:pt x="1" y="1"/>
                    <a:pt x="1" y="1"/>
                  </a:cubicBezTo>
                  <a:cubicBezTo>
                    <a:pt x="1" y="1"/>
                    <a:pt x="1" y="1"/>
                    <a:pt x="2" y="2"/>
                  </a:cubicBezTo>
                  <a:cubicBezTo>
                    <a:pt x="28" y="7"/>
                    <a:pt x="46" y="21"/>
                    <a:pt x="61" y="4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5" name="MH_Other_123"/>
            <p:cNvSpPr/>
            <p:nvPr>
              <p:custDataLst>
                <p:tags r:id="rId137"/>
              </p:custDataLst>
            </p:nvPr>
          </p:nvSpPr>
          <p:spPr bwMode="auto">
            <a:xfrm>
              <a:off x="4053205" y="3357120"/>
              <a:ext cx="1523" cy="1509"/>
            </a:xfrm>
            <a:custGeom>
              <a:avLst/>
              <a:gdLst>
                <a:gd name="T0" fmla="*/ 0 w 2"/>
                <a:gd name="T1" fmla="*/ 559752357 h 2"/>
                <a:gd name="T2" fmla="*/ 1119503921 w 2"/>
                <a:gd name="T3" fmla="*/ 1119503921 h 2"/>
                <a:gd name="T4" fmla="*/ 0 w 2"/>
                <a:gd name="T5" fmla="*/ 0 h 2"/>
                <a:gd name="T6" fmla="*/ 0 w 2"/>
                <a:gd name="T7" fmla="*/ 0 h 2"/>
                <a:gd name="T8" fmla="*/ 0 w 2"/>
                <a:gd name="T9" fmla="*/ 55975235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1"/>
                    <a:pt x="2" y="2"/>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6" name="MH_Other_124"/>
            <p:cNvSpPr/>
            <p:nvPr>
              <p:custDataLst>
                <p:tags r:id="rId138"/>
              </p:custDataLst>
            </p:nvPr>
          </p:nvSpPr>
          <p:spPr bwMode="auto">
            <a:xfrm>
              <a:off x="3983151" y="3319371"/>
              <a:ext cx="143157" cy="129849"/>
            </a:xfrm>
            <a:custGeom>
              <a:avLst/>
              <a:gdLst>
                <a:gd name="T0" fmla="*/ 0 w 177"/>
                <a:gd name="T1" fmla="*/ 0 h 163"/>
                <a:gd name="T2" fmla="*/ 598479087 w 177"/>
                <a:gd name="T3" fmla="*/ 590692583 h 163"/>
                <a:gd name="T4" fmla="*/ 2147483646 w 177"/>
                <a:gd name="T5" fmla="*/ 2147483646 h 163"/>
                <a:gd name="T6" fmla="*/ 2147483646 w 177"/>
                <a:gd name="T7" fmla="*/ 2147483646 h 163"/>
                <a:gd name="T8" fmla="*/ 2147483646 w 177"/>
                <a:gd name="T9" fmla="*/ 2147483646 h 163"/>
                <a:gd name="T10" fmla="*/ 2147483646 w 177"/>
                <a:gd name="T11" fmla="*/ 2147483646 h 163"/>
                <a:gd name="T12" fmla="*/ 2147483646 w 177"/>
                <a:gd name="T13" fmla="*/ 2147483646 h 163"/>
                <a:gd name="T14" fmla="*/ 2147483646 w 177"/>
                <a:gd name="T15" fmla="*/ 2147483646 h 163"/>
                <a:gd name="T16" fmla="*/ 2147483646 w 177"/>
                <a:gd name="T17" fmla="*/ 2147483646 h 163"/>
                <a:gd name="T18" fmla="*/ 2147483646 w 177"/>
                <a:gd name="T19" fmla="*/ 2147483646 h 163"/>
                <a:gd name="T20" fmla="*/ 2147483646 w 177"/>
                <a:gd name="T21" fmla="*/ 2147483646 h 163"/>
                <a:gd name="T22" fmla="*/ 2147483646 w 177"/>
                <a:gd name="T23" fmla="*/ 2147483646 h 163"/>
                <a:gd name="T24" fmla="*/ 2147483646 w 177"/>
                <a:gd name="T25" fmla="*/ 2147483646 h 163"/>
                <a:gd name="T26" fmla="*/ 2147483646 w 177"/>
                <a:gd name="T27" fmla="*/ 2147483646 h 163"/>
                <a:gd name="T28" fmla="*/ 2147483646 w 177"/>
                <a:gd name="T29" fmla="*/ 2147483646 h 163"/>
                <a:gd name="T30" fmla="*/ 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163">
                  <a:moveTo>
                    <a:pt x="0" y="0"/>
                  </a:moveTo>
                  <a:cubicBezTo>
                    <a:pt x="1" y="1"/>
                    <a:pt x="1" y="1"/>
                    <a:pt x="1" y="1"/>
                  </a:cubicBezTo>
                  <a:cubicBezTo>
                    <a:pt x="27" y="8"/>
                    <a:pt x="44" y="23"/>
                    <a:pt x="58" y="48"/>
                  </a:cubicBezTo>
                  <a:cubicBezTo>
                    <a:pt x="73" y="75"/>
                    <a:pt x="81" y="87"/>
                    <a:pt x="80" y="87"/>
                  </a:cubicBezTo>
                  <a:cubicBezTo>
                    <a:pt x="81" y="87"/>
                    <a:pt x="87" y="99"/>
                    <a:pt x="105" y="125"/>
                  </a:cubicBezTo>
                  <a:cubicBezTo>
                    <a:pt x="123" y="149"/>
                    <a:pt x="148" y="162"/>
                    <a:pt x="177" y="163"/>
                  </a:cubicBezTo>
                  <a:cubicBezTo>
                    <a:pt x="177" y="162"/>
                    <a:pt x="177" y="162"/>
                    <a:pt x="177" y="162"/>
                  </a:cubicBezTo>
                  <a:cubicBezTo>
                    <a:pt x="176" y="162"/>
                    <a:pt x="176" y="162"/>
                    <a:pt x="176" y="162"/>
                  </a:cubicBezTo>
                  <a:cubicBezTo>
                    <a:pt x="147" y="161"/>
                    <a:pt x="124" y="148"/>
                    <a:pt x="106" y="124"/>
                  </a:cubicBezTo>
                  <a:cubicBezTo>
                    <a:pt x="88" y="98"/>
                    <a:pt x="82" y="86"/>
                    <a:pt x="82" y="86"/>
                  </a:cubicBezTo>
                  <a:cubicBezTo>
                    <a:pt x="82" y="86"/>
                    <a:pt x="75" y="74"/>
                    <a:pt x="59" y="48"/>
                  </a:cubicBezTo>
                  <a:cubicBezTo>
                    <a:pt x="55" y="40"/>
                    <a:pt x="50" y="33"/>
                    <a:pt x="45" y="27"/>
                  </a:cubicBezTo>
                  <a:cubicBezTo>
                    <a:pt x="44" y="26"/>
                    <a:pt x="44" y="26"/>
                    <a:pt x="44" y="26"/>
                  </a:cubicBezTo>
                  <a:cubicBezTo>
                    <a:pt x="44" y="26"/>
                    <a:pt x="44" y="26"/>
                    <a:pt x="44" y="26"/>
                  </a:cubicBezTo>
                  <a:cubicBezTo>
                    <a:pt x="38" y="19"/>
                    <a:pt x="31" y="14"/>
                    <a:pt x="24" y="9"/>
                  </a:cubicBezTo>
                  <a:cubicBezTo>
                    <a:pt x="17" y="5"/>
                    <a:pt x="9"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7" name="MH_Other_125"/>
            <p:cNvSpPr/>
            <p:nvPr>
              <p:custDataLst>
                <p:tags r:id="rId139"/>
              </p:custDataLst>
            </p:nvPr>
          </p:nvSpPr>
          <p:spPr bwMode="auto">
            <a:xfrm>
              <a:off x="4124783" y="3449220"/>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8" name="MH_Other_126"/>
            <p:cNvSpPr/>
            <p:nvPr>
              <p:custDataLst>
                <p:tags r:id="rId140"/>
              </p:custDataLst>
            </p:nvPr>
          </p:nvSpPr>
          <p:spPr bwMode="auto">
            <a:xfrm>
              <a:off x="4018176" y="3340510"/>
              <a:ext cx="1523" cy="0"/>
            </a:xfrm>
            <a:custGeom>
              <a:avLst/>
              <a:gdLst>
                <a:gd name="T0" fmla="*/ 2147483646 w 1"/>
                <a:gd name="T1" fmla="*/ 711 h 1"/>
                <a:gd name="T2" fmla="*/ 0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49" name="MH_Other_127"/>
            <p:cNvSpPr/>
            <p:nvPr>
              <p:custDataLst>
                <p:tags r:id="rId141"/>
              </p:custDataLst>
            </p:nvPr>
          </p:nvSpPr>
          <p:spPr bwMode="auto">
            <a:xfrm>
              <a:off x="3725773" y="3114029"/>
              <a:ext cx="214735" cy="224972"/>
            </a:xfrm>
            <a:custGeom>
              <a:avLst/>
              <a:gdLst>
                <a:gd name="T0" fmla="*/ 2147483646 w 267"/>
                <a:gd name="T1" fmla="*/ 2147483646 h 282"/>
                <a:gd name="T2" fmla="*/ 2147483646 w 267"/>
                <a:gd name="T3" fmla="*/ 2147483646 h 282"/>
                <a:gd name="T4" fmla="*/ 2147483646 w 267"/>
                <a:gd name="T5" fmla="*/ 2147483646 h 282"/>
                <a:gd name="T6" fmla="*/ 2147483646 w 267"/>
                <a:gd name="T7" fmla="*/ 2147483646 h 282"/>
                <a:gd name="T8" fmla="*/ 2147483646 w 267"/>
                <a:gd name="T9" fmla="*/ 2147483646 h 282"/>
                <a:gd name="T10" fmla="*/ 2147483646 w 267"/>
                <a:gd name="T11" fmla="*/ 2147483646 h 282"/>
                <a:gd name="T12" fmla="*/ 2147483646 w 267"/>
                <a:gd name="T13" fmla="*/ 2147483646 h 282"/>
                <a:gd name="T14" fmla="*/ 2147483646 w 267"/>
                <a:gd name="T15" fmla="*/ 2147483646 h 282"/>
                <a:gd name="T16" fmla="*/ 2147483646 w 267"/>
                <a:gd name="T17" fmla="*/ 2147483646 h 282"/>
                <a:gd name="T18" fmla="*/ 2147483646 w 267"/>
                <a:gd name="T19" fmla="*/ 2147483646 h 282"/>
                <a:gd name="T20" fmla="*/ 2147483646 w 267"/>
                <a:gd name="T21" fmla="*/ 2147483646 h 282"/>
                <a:gd name="T22" fmla="*/ 2147483646 w 267"/>
                <a:gd name="T23" fmla="*/ 2147483646 h 282"/>
                <a:gd name="T24" fmla="*/ 2147483646 w 267"/>
                <a:gd name="T25" fmla="*/ 2147483646 h 282"/>
                <a:gd name="T26" fmla="*/ 2147483646 w 267"/>
                <a:gd name="T27" fmla="*/ 2147483646 h 282"/>
                <a:gd name="T28" fmla="*/ 2147483646 w 267"/>
                <a:gd name="T29" fmla="*/ 2147483646 h 282"/>
                <a:gd name="T30" fmla="*/ 2147483646 w 267"/>
                <a:gd name="T31" fmla="*/ 2147483646 h 282"/>
                <a:gd name="T32" fmla="*/ 2147483646 w 267"/>
                <a:gd name="T33" fmla="*/ 2147483646 h 282"/>
                <a:gd name="T34" fmla="*/ 2147483646 w 267"/>
                <a:gd name="T35" fmla="*/ 2147483646 h 282"/>
                <a:gd name="T36" fmla="*/ 2147483646 w 267"/>
                <a:gd name="T37" fmla="*/ 2147483646 h 282"/>
                <a:gd name="T38" fmla="*/ 2147483646 w 267"/>
                <a:gd name="T39" fmla="*/ 2147483646 h 282"/>
                <a:gd name="T40" fmla="*/ 2147483646 w 267"/>
                <a:gd name="T41" fmla="*/ 2147483646 h 282"/>
                <a:gd name="T42" fmla="*/ 2147483646 w 267"/>
                <a:gd name="T43" fmla="*/ 2147483646 h 282"/>
                <a:gd name="T44" fmla="*/ 2147483646 w 267"/>
                <a:gd name="T45" fmla="*/ 2147483646 h 282"/>
                <a:gd name="T46" fmla="*/ 2147483646 w 267"/>
                <a:gd name="T47" fmla="*/ 2147483646 h 282"/>
                <a:gd name="T48" fmla="*/ 2147483646 w 267"/>
                <a:gd name="T49" fmla="*/ 2147483646 h 282"/>
                <a:gd name="T50" fmla="*/ 2147483646 w 267"/>
                <a:gd name="T51" fmla="*/ 2147483646 h 282"/>
                <a:gd name="T52" fmla="*/ 2147483646 w 267"/>
                <a:gd name="T53" fmla="*/ 2147483646 h 282"/>
                <a:gd name="T54" fmla="*/ 2147483646 w 267"/>
                <a:gd name="T55" fmla="*/ 2147483646 h 282"/>
                <a:gd name="T56" fmla="*/ 2147483646 w 267"/>
                <a:gd name="T57" fmla="*/ 2147483646 h 282"/>
                <a:gd name="T58" fmla="*/ 2147483646 w 267"/>
                <a:gd name="T59" fmla="*/ 2147483646 h 282"/>
                <a:gd name="T60" fmla="*/ 2147483646 w 267"/>
                <a:gd name="T61" fmla="*/ 2147483646 h 282"/>
                <a:gd name="T62" fmla="*/ 2147483646 w 267"/>
                <a:gd name="T63" fmla="*/ 0 h 282"/>
                <a:gd name="T64" fmla="*/ 2147483646 w 267"/>
                <a:gd name="T65" fmla="*/ 591697291 h 282"/>
                <a:gd name="T66" fmla="*/ 2147483646 w 267"/>
                <a:gd name="T67" fmla="*/ 2147483646 h 282"/>
                <a:gd name="T68" fmla="*/ 2147483646 w 267"/>
                <a:gd name="T69" fmla="*/ 2147483646 h 282"/>
                <a:gd name="T70" fmla="*/ 2147483646 w 267"/>
                <a:gd name="T71" fmla="*/ 2147483646 h 282"/>
                <a:gd name="T72" fmla="*/ 2147483646 w 267"/>
                <a:gd name="T73" fmla="*/ 2147483646 h 282"/>
                <a:gd name="T74" fmla="*/ 591775695 w 267"/>
                <a:gd name="T75" fmla="*/ 2147483646 h 282"/>
                <a:gd name="T76" fmla="*/ 591775695 w 267"/>
                <a:gd name="T77" fmla="*/ 2147483646 h 282"/>
                <a:gd name="T78" fmla="*/ 0 w 267"/>
                <a:gd name="T79" fmla="*/ 2147483646 h 282"/>
                <a:gd name="T80" fmla="*/ 2147483646 w 267"/>
                <a:gd name="T81" fmla="*/ 2147483646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2">
                  <a:moveTo>
                    <a:pt x="26" y="78"/>
                  </a:moveTo>
                  <a:cubicBezTo>
                    <a:pt x="31" y="95"/>
                    <a:pt x="42" y="109"/>
                    <a:pt x="57" y="120"/>
                  </a:cubicBezTo>
                  <a:cubicBezTo>
                    <a:pt x="57" y="120"/>
                    <a:pt x="57" y="120"/>
                    <a:pt x="57" y="120"/>
                  </a:cubicBezTo>
                  <a:cubicBezTo>
                    <a:pt x="64" y="137"/>
                    <a:pt x="76" y="152"/>
                    <a:pt x="93" y="163"/>
                  </a:cubicBezTo>
                  <a:cubicBezTo>
                    <a:pt x="100" y="179"/>
                    <a:pt x="113" y="193"/>
                    <a:pt x="129" y="202"/>
                  </a:cubicBezTo>
                  <a:cubicBezTo>
                    <a:pt x="138" y="217"/>
                    <a:pt x="152" y="230"/>
                    <a:pt x="168" y="238"/>
                  </a:cubicBezTo>
                  <a:cubicBezTo>
                    <a:pt x="178" y="254"/>
                    <a:pt x="192" y="265"/>
                    <a:pt x="210" y="273"/>
                  </a:cubicBezTo>
                  <a:cubicBezTo>
                    <a:pt x="210" y="272"/>
                    <a:pt x="210" y="272"/>
                    <a:pt x="210" y="272"/>
                  </a:cubicBezTo>
                  <a:cubicBezTo>
                    <a:pt x="212" y="276"/>
                    <a:pt x="215" y="279"/>
                    <a:pt x="218" y="282"/>
                  </a:cubicBezTo>
                  <a:cubicBezTo>
                    <a:pt x="218" y="281"/>
                    <a:pt x="218" y="281"/>
                    <a:pt x="218" y="281"/>
                  </a:cubicBezTo>
                  <a:cubicBezTo>
                    <a:pt x="218" y="281"/>
                    <a:pt x="218" y="281"/>
                    <a:pt x="218" y="281"/>
                  </a:cubicBezTo>
                  <a:cubicBezTo>
                    <a:pt x="232" y="262"/>
                    <a:pt x="232" y="262"/>
                    <a:pt x="232" y="262"/>
                  </a:cubicBezTo>
                  <a:cubicBezTo>
                    <a:pt x="233" y="261"/>
                    <a:pt x="233" y="261"/>
                    <a:pt x="233" y="261"/>
                  </a:cubicBezTo>
                  <a:cubicBezTo>
                    <a:pt x="254" y="234"/>
                    <a:pt x="254" y="234"/>
                    <a:pt x="254" y="234"/>
                  </a:cubicBezTo>
                  <a:cubicBezTo>
                    <a:pt x="255" y="233"/>
                    <a:pt x="255" y="233"/>
                    <a:pt x="255" y="233"/>
                  </a:cubicBezTo>
                  <a:cubicBezTo>
                    <a:pt x="266" y="217"/>
                    <a:pt x="266" y="217"/>
                    <a:pt x="266" y="217"/>
                  </a:cubicBezTo>
                  <a:cubicBezTo>
                    <a:pt x="267" y="217"/>
                    <a:pt x="267" y="217"/>
                    <a:pt x="267" y="217"/>
                  </a:cubicBezTo>
                  <a:cubicBezTo>
                    <a:pt x="267" y="216"/>
                    <a:pt x="267" y="216"/>
                    <a:pt x="267" y="216"/>
                  </a:cubicBezTo>
                  <a:cubicBezTo>
                    <a:pt x="267" y="216"/>
                    <a:pt x="267" y="216"/>
                    <a:pt x="267" y="216"/>
                  </a:cubicBezTo>
                  <a:cubicBezTo>
                    <a:pt x="266" y="215"/>
                    <a:pt x="264" y="213"/>
                    <a:pt x="262" y="212"/>
                  </a:cubicBezTo>
                  <a:cubicBezTo>
                    <a:pt x="256" y="207"/>
                    <a:pt x="248" y="203"/>
                    <a:pt x="240" y="199"/>
                  </a:cubicBezTo>
                  <a:cubicBezTo>
                    <a:pt x="235" y="192"/>
                    <a:pt x="230" y="186"/>
                    <a:pt x="224" y="180"/>
                  </a:cubicBezTo>
                  <a:cubicBezTo>
                    <a:pt x="218" y="175"/>
                    <a:pt x="210" y="170"/>
                    <a:pt x="202" y="167"/>
                  </a:cubicBezTo>
                  <a:cubicBezTo>
                    <a:pt x="198" y="159"/>
                    <a:pt x="193" y="153"/>
                    <a:pt x="188" y="147"/>
                  </a:cubicBezTo>
                  <a:cubicBezTo>
                    <a:pt x="182" y="141"/>
                    <a:pt x="175" y="136"/>
                    <a:pt x="168" y="132"/>
                  </a:cubicBezTo>
                  <a:cubicBezTo>
                    <a:pt x="164" y="125"/>
                    <a:pt x="160" y="118"/>
                    <a:pt x="155" y="112"/>
                  </a:cubicBezTo>
                  <a:cubicBezTo>
                    <a:pt x="149" y="106"/>
                    <a:pt x="142" y="100"/>
                    <a:pt x="135" y="96"/>
                  </a:cubicBezTo>
                  <a:cubicBezTo>
                    <a:pt x="132" y="88"/>
                    <a:pt x="128" y="81"/>
                    <a:pt x="123" y="74"/>
                  </a:cubicBezTo>
                  <a:cubicBezTo>
                    <a:pt x="118" y="68"/>
                    <a:pt x="111" y="62"/>
                    <a:pt x="104" y="57"/>
                  </a:cubicBezTo>
                  <a:cubicBezTo>
                    <a:pt x="101" y="48"/>
                    <a:pt x="98" y="41"/>
                    <a:pt x="93" y="34"/>
                  </a:cubicBezTo>
                  <a:cubicBezTo>
                    <a:pt x="89" y="28"/>
                    <a:pt x="83" y="22"/>
                    <a:pt x="76" y="16"/>
                  </a:cubicBezTo>
                  <a:cubicBezTo>
                    <a:pt x="75" y="10"/>
                    <a:pt x="73" y="5"/>
                    <a:pt x="70" y="0"/>
                  </a:cubicBezTo>
                  <a:cubicBezTo>
                    <a:pt x="69" y="1"/>
                    <a:pt x="69" y="1"/>
                    <a:pt x="69" y="1"/>
                  </a:cubicBezTo>
                  <a:cubicBezTo>
                    <a:pt x="52" y="11"/>
                    <a:pt x="52" y="11"/>
                    <a:pt x="52" y="11"/>
                  </a:cubicBezTo>
                  <a:cubicBezTo>
                    <a:pt x="51" y="12"/>
                    <a:pt x="51" y="12"/>
                    <a:pt x="51" y="12"/>
                  </a:cubicBezTo>
                  <a:cubicBezTo>
                    <a:pt x="22" y="30"/>
                    <a:pt x="22" y="30"/>
                    <a:pt x="22" y="30"/>
                  </a:cubicBezTo>
                  <a:cubicBezTo>
                    <a:pt x="21" y="31"/>
                    <a:pt x="21" y="31"/>
                    <a:pt x="21" y="31"/>
                  </a:cubicBezTo>
                  <a:cubicBezTo>
                    <a:pt x="1" y="43"/>
                    <a:pt x="1" y="43"/>
                    <a:pt x="1" y="43"/>
                  </a:cubicBezTo>
                  <a:cubicBezTo>
                    <a:pt x="1" y="43"/>
                    <a:pt x="1" y="43"/>
                    <a:pt x="1" y="43"/>
                  </a:cubicBezTo>
                  <a:cubicBezTo>
                    <a:pt x="0" y="43"/>
                    <a:pt x="0" y="43"/>
                    <a:pt x="0" y="43"/>
                  </a:cubicBezTo>
                  <a:cubicBezTo>
                    <a:pt x="6" y="57"/>
                    <a:pt x="14" y="68"/>
                    <a:pt x="26" y="7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0" name="MH_Other_128"/>
            <p:cNvSpPr/>
            <p:nvPr>
              <p:custDataLst>
                <p:tags r:id="rId142"/>
              </p:custDataLst>
            </p:nvPr>
          </p:nvSpPr>
          <p:spPr bwMode="auto">
            <a:xfrm>
              <a:off x="3786690" y="3126108"/>
              <a:ext cx="74624" cy="178165"/>
            </a:xfrm>
            <a:custGeom>
              <a:avLst/>
              <a:gdLst>
                <a:gd name="T0" fmla="*/ 2147483646 w 93"/>
                <a:gd name="T1" fmla="*/ 2147483646 h 222"/>
                <a:gd name="T2" fmla="*/ 2147483646 w 93"/>
                <a:gd name="T3" fmla="*/ 2147483646 h 222"/>
                <a:gd name="T4" fmla="*/ 2147483646 w 93"/>
                <a:gd name="T5" fmla="*/ 2147483646 h 222"/>
                <a:gd name="T6" fmla="*/ 2147483646 w 93"/>
                <a:gd name="T7" fmla="*/ 2147483646 h 222"/>
                <a:gd name="T8" fmla="*/ 0 w 93"/>
                <a:gd name="T9" fmla="*/ 0 h 222"/>
                <a:gd name="T10" fmla="*/ 588376722 w 93"/>
                <a:gd name="T11" fmla="*/ 1795687324 h 222"/>
                <a:gd name="T12" fmla="*/ 2147483646 w 93"/>
                <a:gd name="T13" fmla="*/ 2147483646 h 222"/>
                <a:gd name="T14" fmla="*/ 2147483646 w 93"/>
                <a:gd name="T15" fmla="*/ 2147483646 h 222"/>
                <a:gd name="T16" fmla="*/ 2147483646 w 93"/>
                <a:gd name="T17" fmla="*/ 2147483646 h 222"/>
                <a:gd name="T18" fmla="*/ 2147483646 w 93"/>
                <a:gd name="T19" fmla="*/ 2147483646 h 222"/>
                <a:gd name="T20" fmla="*/ 2147483646 w 93"/>
                <a:gd name="T21" fmla="*/ 2147483646 h 222"/>
                <a:gd name="T22" fmla="*/ 2147483646 w 93"/>
                <a:gd name="T23" fmla="*/ 2147483646 h 222"/>
                <a:gd name="T24" fmla="*/ 2147483646 w 93"/>
                <a:gd name="T25" fmla="*/ 2147483646 h 222"/>
                <a:gd name="T26" fmla="*/ 2147483646 w 93"/>
                <a:gd name="T27" fmla="*/ 2147483646 h 222"/>
                <a:gd name="T28" fmla="*/ 2147483646 w 93"/>
                <a:gd name="T29" fmla="*/ 2147483646 h 222"/>
                <a:gd name="T30" fmla="*/ 2147483646 w 93"/>
                <a:gd name="T31" fmla="*/ 214748364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2">
                  <a:moveTo>
                    <a:pt x="44" y="157"/>
                  </a:moveTo>
                  <a:cubicBezTo>
                    <a:pt x="38" y="126"/>
                    <a:pt x="38" y="112"/>
                    <a:pt x="37" y="112"/>
                  </a:cubicBezTo>
                  <a:cubicBezTo>
                    <a:pt x="38" y="112"/>
                    <a:pt x="36" y="99"/>
                    <a:pt x="33" y="68"/>
                  </a:cubicBezTo>
                  <a:cubicBezTo>
                    <a:pt x="32" y="48"/>
                    <a:pt x="27" y="32"/>
                    <a:pt x="17" y="18"/>
                  </a:cubicBezTo>
                  <a:cubicBezTo>
                    <a:pt x="13" y="12"/>
                    <a:pt x="7" y="6"/>
                    <a:pt x="0" y="0"/>
                  </a:cubicBezTo>
                  <a:cubicBezTo>
                    <a:pt x="1" y="3"/>
                    <a:pt x="1" y="3"/>
                    <a:pt x="1" y="3"/>
                  </a:cubicBezTo>
                  <a:cubicBezTo>
                    <a:pt x="21" y="20"/>
                    <a:pt x="30" y="40"/>
                    <a:pt x="32" y="68"/>
                  </a:cubicBezTo>
                  <a:cubicBezTo>
                    <a:pt x="35" y="99"/>
                    <a:pt x="36" y="112"/>
                    <a:pt x="36" y="112"/>
                  </a:cubicBezTo>
                  <a:cubicBezTo>
                    <a:pt x="36" y="112"/>
                    <a:pt x="37" y="126"/>
                    <a:pt x="43" y="157"/>
                  </a:cubicBezTo>
                  <a:cubicBezTo>
                    <a:pt x="45" y="167"/>
                    <a:pt x="48" y="176"/>
                    <a:pt x="52" y="184"/>
                  </a:cubicBezTo>
                  <a:cubicBezTo>
                    <a:pt x="54" y="185"/>
                    <a:pt x="54" y="185"/>
                    <a:pt x="54" y="185"/>
                  </a:cubicBezTo>
                  <a:cubicBezTo>
                    <a:pt x="53" y="186"/>
                    <a:pt x="53" y="186"/>
                    <a:pt x="53" y="186"/>
                  </a:cubicBezTo>
                  <a:cubicBezTo>
                    <a:pt x="53" y="186"/>
                    <a:pt x="53" y="186"/>
                    <a:pt x="53" y="186"/>
                  </a:cubicBezTo>
                  <a:cubicBezTo>
                    <a:pt x="62" y="202"/>
                    <a:pt x="76" y="214"/>
                    <a:pt x="93" y="222"/>
                  </a:cubicBezTo>
                  <a:cubicBezTo>
                    <a:pt x="92" y="221"/>
                    <a:pt x="92" y="221"/>
                    <a:pt x="92" y="221"/>
                  </a:cubicBezTo>
                  <a:cubicBezTo>
                    <a:pt x="66" y="208"/>
                    <a:pt x="50" y="187"/>
                    <a:pt x="44" y="15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1" name="MH_Other_129"/>
            <p:cNvSpPr/>
            <p:nvPr>
              <p:custDataLst>
                <p:tags r:id="rId143"/>
              </p:custDataLst>
            </p:nvPr>
          </p:nvSpPr>
          <p:spPr bwMode="auto">
            <a:xfrm>
              <a:off x="3780598" y="3114029"/>
              <a:ext cx="48734" cy="161556"/>
            </a:xfrm>
            <a:custGeom>
              <a:avLst/>
              <a:gdLst>
                <a:gd name="T0" fmla="*/ 602866460 w 60"/>
                <a:gd name="T1" fmla="*/ 0 h 202"/>
                <a:gd name="T2" fmla="*/ 0 w 60"/>
                <a:gd name="T3" fmla="*/ 594690363 h 202"/>
                <a:gd name="T4" fmla="*/ 2147483646 w 60"/>
                <a:gd name="T5" fmla="*/ 2147483646 h 202"/>
                <a:gd name="T6" fmla="*/ 2147483646 w 60"/>
                <a:gd name="T7" fmla="*/ 2147483646 h 202"/>
                <a:gd name="T8" fmla="*/ 2147483646 w 60"/>
                <a:gd name="T9" fmla="*/ 2147483646 h 202"/>
                <a:gd name="T10" fmla="*/ 2147483646 w 60"/>
                <a:gd name="T11" fmla="*/ 2147483646 h 202"/>
                <a:gd name="T12" fmla="*/ 2147483646 w 60"/>
                <a:gd name="T13" fmla="*/ 2147483646 h 202"/>
                <a:gd name="T14" fmla="*/ 2147483646 w 60"/>
                <a:gd name="T15" fmla="*/ 2147483646 h 202"/>
                <a:gd name="T16" fmla="*/ 2147483646 w 60"/>
                <a:gd name="T17" fmla="*/ 2147483646 h 202"/>
                <a:gd name="T18" fmla="*/ 2147483646 w 60"/>
                <a:gd name="T19" fmla="*/ 2147483646 h 202"/>
                <a:gd name="T20" fmla="*/ 2147483646 w 60"/>
                <a:gd name="T21" fmla="*/ 2147483646 h 202"/>
                <a:gd name="T22" fmla="*/ 2147483646 w 60"/>
                <a:gd name="T23" fmla="*/ 2147483646 h 202"/>
                <a:gd name="T24" fmla="*/ 2147483646 w 60"/>
                <a:gd name="T25" fmla="*/ 2147483646 h 202"/>
                <a:gd name="T26" fmla="*/ 2147483646 w 60"/>
                <a:gd name="T27" fmla="*/ 2147483646 h 202"/>
                <a:gd name="T28" fmla="*/ 2147483646 w 60"/>
                <a:gd name="T29" fmla="*/ 2147483646 h 202"/>
                <a:gd name="T30" fmla="*/ 2147483646 w 60"/>
                <a:gd name="T31" fmla="*/ 2147483646 h 202"/>
                <a:gd name="T32" fmla="*/ 2147483646 w 60"/>
                <a:gd name="T33" fmla="*/ 2147483646 h 202"/>
                <a:gd name="T34" fmla="*/ 602866460 w 60"/>
                <a:gd name="T35" fmla="*/ 0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202">
                  <a:moveTo>
                    <a:pt x="1" y="0"/>
                  </a:moveTo>
                  <a:cubicBezTo>
                    <a:pt x="0" y="1"/>
                    <a:pt x="0" y="1"/>
                    <a:pt x="0" y="1"/>
                  </a:cubicBezTo>
                  <a:cubicBezTo>
                    <a:pt x="7" y="13"/>
                    <a:pt x="10" y="28"/>
                    <a:pt x="10" y="45"/>
                  </a:cubicBezTo>
                  <a:cubicBezTo>
                    <a:pt x="11" y="76"/>
                    <a:pt x="12" y="89"/>
                    <a:pt x="11" y="89"/>
                  </a:cubicBezTo>
                  <a:cubicBezTo>
                    <a:pt x="12" y="89"/>
                    <a:pt x="11" y="103"/>
                    <a:pt x="16" y="134"/>
                  </a:cubicBezTo>
                  <a:cubicBezTo>
                    <a:pt x="17" y="144"/>
                    <a:pt x="19" y="153"/>
                    <a:pt x="23" y="161"/>
                  </a:cubicBezTo>
                  <a:cubicBezTo>
                    <a:pt x="23" y="161"/>
                    <a:pt x="23" y="161"/>
                    <a:pt x="24" y="161"/>
                  </a:cubicBezTo>
                  <a:cubicBezTo>
                    <a:pt x="23" y="162"/>
                    <a:pt x="23" y="162"/>
                    <a:pt x="23" y="162"/>
                  </a:cubicBezTo>
                  <a:cubicBezTo>
                    <a:pt x="31" y="179"/>
                    <a:pt x="43" y="192"/>
                    <a:pt x="60" y="202"/>
                  </a:cubicBezTo>
                  <a:cubicBezTo>
                    <a:pt x="59" y="200"/>
                    <a:pt x="59" y="200"/>
                    <a:pt x="59" y="200"/>
                  </a:cubicBezTo>
                  <a:cubicBezTo>
                    <a:pt x="35" y="185"/>
                    <a:pt x="21" y="164"/>
                    <a:pt x="17" y="134"/>
                  </a:cubicBezTo>
                  <a:cubicBezTo>
                    <a:pt x="13" y="103"/>
                    <a:pt x="13" y="89"/>
                    <a:pt x="13" y="89"/>
                  </a:cubicBezTo>
                  <a:cubicBezTo>
                    <a:pt x="13" y="89"/>
                    <a:pt x="12" y="76"/>
                    <a:pt x="11" y="45"/>
                  </a:cubicBezTo>
                  <a:cubicBezTo>
                    <a:pt x="11" y="35"/>
                    <a:pt x="10" y="27"/>
                    <a:pt x="8" y="19"/>
                  </a:cubicBezTo>
                  <a:cubicBezTo>
                    <a:pt x="7" y="17"/>
                    <a:pt x="7" y="17"/>
                    <a:pt x="7" y="17"/>
                  </a:cubicBezTo>
                  <a:cubicBezTo>
                    <a:pt x="7" y="16"/>
                    <a:pt x="7" y="16"/>
                    <a:pt x="7" y="16"/>
                  </a:cubicBezTo>
                  <a:cubicBezTo>
                    <a:pt x="7" y="16"/>
                    <a:pt x="7" y="16"/>
                    <a:pt x="7" y="16"/>
                  </a:cubicBezTo>
                  <a:cubicBezTo>
                    <a:pt x="6" y="10"/>
                    <a:pt x="4"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2" name="MH_Other_130"/>
            <p:cNvSpPr/>
            <p:nvPr>
              <p:custDataLst>
                <p:tags r:id="rId144"/>
              </p:custDataLst>
            </p:nvPr>
          </p:nvSpPr>
          <p:spPr bwMode="auto">
            <a:xfrm>
              <a:off x="3786690" y="3126109"/>
              <a:ext cx="1523" cy="3019"/>
            </a:xfrm>
            <a:custGeom>
              <a:avLst/>
              <a:gdLst>
                <a:gd name="T0" fmla="*/ 0 w 3"/>
                <a:gd name="T1" fmla="*/ 146271796 h 7"/>
                <a:gd name="T2" fmla="*/ 298966937 w 3"/>
                <a:gd name="T3" fmla="*/ 512054475 h 7"/>
                <a:gd name="T4" fmla="*/ 0 w 3"/>
                <a:gd name="T5" fmla="*/ 0 h 7"/>
                <a:gd name="T6" fmla="*/ 0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3" name="MH_Other_131"/>
            <p:cNvSpPr/>
            <p:nvPr>
              <p:custDataLst>
                <p:tags r:id="rId145"/>
              </p:custDataLst>
            </p:nvPr>
          </p:nvSpPr>
          <p:spPr bwMode="auto">
            <a:xfrm>
              <a:off x="3827811" y="3274075"/>
              <a:ext cx="3046" cy="1510"/>
            </a:xfrm>
            <a:custGeom>
              <a:avLst/>
              <a:gdLst>
                <a:gd name="T0" fmla="*/ 716934050 w 5"/>
                <a:gd name="T1" fmla="*/ 107627970 h 5"/>
                <a:gd name="T2" fmla="*/ 0 w 5"/>
                <a:gd name="T3" fmla="*/ 0 h 5"/>
                <a:gd name="T4" fmla="*/ 430241075 w 5"/>
                <a:gd name="T5" fmla="*/ 179346497 h 5"/>
                <a:gd name="T6" fmla="*/ 430241075 w 5"/>
                <a:gd name="T7" fmla="*/ 179346497 h 5"/>
                <a:gd name="T8" fmla="*/ 716934050 w 5"/>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3"/>
                  </a:moveTo>
                  <a:lnTo>
                    <a:pt x="0" y="0"/>
                  </a:lnTo>
                  <a:lnTo>
                    <a:pt x="3" y="5"/>
                  </a:lnTo>
                  <a:lnTo>
                    <a:pt x="5"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4" name="MH_Other_132"/>
            <p:cNvSpPr/>
            <p:nvPr>
              <p:custDataLst>
                <p:tags r:id="rId146"/>
              </p:custDataLst>
            </p:nvPr>
          </p:nvSpPr>
          <p:spPr bwMode="auto">
            <a:xfrm>
              <a:off x="3765369" y="3123089"/>
              <a:ext cx="35028" cy="120789"/>
            </a:xfrm>
            <a:custGeom>
              <a:avLst/>
              <a:gdLst>
                <a:gd name="T0" fmla="*/ 2147483646 w 44"/>
                <a:gd name="T1" fmla="*/ 2147483646 h 152"/>
                <a:gd name="T2" fmla="*/ 1157597364 w 44"/>
                <a:gd name="T3" fmla="*/ 2147483646 h 152"/>
                <a:gd name="T4" fmla="*/ 1736051247 w 44"/>
                <a:gd name="T5" fmla="*/ 0 h 152"/>
                <a:gd name="T6" fmla="*/ 1157597364 w 44"/>
                <a:gd name="T7" fmla="*/ 587803625 h 152"/>
                <a:gd name="T8" fmla="*/ 578453883 w 44"/>
                <a:gd name="T9" fmla="*/ 2147483646 h 152"/>
                <a:gd name="T10" fmla="*/ 1157597364 w 44"/>
                <a:gd name="T11" fmla="*/ 2147483646 h 152"/>
                <a:gd name="T12" fmla="*/ 2147483646 w 44"/>
                <a:gd name="T13" fmla="*/ 2147483646 h 152"/>
                <a:gd name="T14" fmla="*/ 2147483646 w 44"/>
                <a:gd name="T15" fmla="*/ 2147483646 h 152"/>
                <a:gd name="T16" fmla="*/ 2147483646 w 44"/>
                <a:gd name="T17" fmla="*/ 2147483646 h 152"/>
                <a:gd name="T18" fmla="*/ 2147483646 w 44"/>
                <a:gd name="T19" fmla="*/ 2147483646 h 152"/>
                <a:gd name="T20" fmla="*/ 2147483646 w 44"/>
                <a:gd name="T21" fmla="*/ 2147483646 h 152"/>
                <a:gd name="T22" fmla="*/ 2147483646 w 44"/>
                <a:gd name="T23" fmla="*/ 2147483646 h 152"/>
                <a:gd name="T24" fmla="*/ 2147483646 w 44"/>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52">
                  <a:moveTo>
                    <a:pt x="4" y="81"/>
                  </a:moveTo>
                  <a:cubicBezTo>
                    <a:pt x="1" y="49"/>
                    <a:pt x="2" y="36"/>
                    <a:pt x="2" y="36"/>
                  </a:cubicBezTo>
                  <a:cubicBezTo>
                    <a:pt x="3" y="0"/>
                    <a:pt x="3" y="0"/>
                    <a:pt x="3" y="0"/>
                  </a:cubicBezTo>
                  <a:cubicBezTo>
                    <a:pt x="2" y="1"/>
                    <a:pt x="2" y="1"/>
                    <a:pt x="2" y="1"/>
                  </a:cubicBezTo>
                  <a:cubicBezTo>
                    <a:pt x="1" y="36"/>
                    <a:pt x="1" y="36"/>
                    <a:pt x="1" y="36"/>
                  </a:cubicBezTo>
                  <a:cubicBezTo>
                    <a:pt x="1" y="36"/>
                    <a:pt x="0" y="49"/>
                    <a:pt x="2" y="81"/>
                  </a:cubicBezTo>
                  <a:cubicBezTo>
                    <a:pt x="3" y="91"/>
                    <a:pt x="5" y="100"/>
                    <a:pt x="8" y="108"/>
                  </a:cubicBezTo>
                  <a:cubicBezTo>
                    <a:pt x="8" y="108"/>
                    <a:pt x="8" y="108"/>
                    <a:pt x="9" y="108"/>
                  </a:cubicBezTo>
                  <a:cubicBezTo>
                    <a:pt x="8" y="109"/>
                    <a:pt x="8" y="109"/>
                    <a:pt x="8" y="109"/>
                  </a:cubicBezTo>
                  <a:cubicBezTo>
                    <a:pt x="15" y="126"/>
                    <a:pt x="28" y="141"/>
                    <a:pt x="44" y="152"/>
                  </a:cubicBezTo>
                  <a:cubicBezTo>
                    <a:pt x="43" y="151"/>
                    <a:pt x="43" y="151"/>
                    <a:pt x="43" y="151"/>
                  </a:cubicBezTo>
                  <a:cubicBezTo>
                    <a:pt x="43" y="150"/>
                    <a:pt x="43" y="150"/>
                    <a:pt x="43" y="150"/>
                  </a:cubicBezTo>
                  <a:cubicBezTo>
                    <a:pt x="19" y="134"/>
                    <a:pt x="6" y="111"/>
                    <a:pt x="4"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5" name="MH_Other_133"/>
            <p:cNvSpPr/>
            <p:nvPr>
              <p:custDataLst>
                <p:tags r:id="rId147"/>
              </p:custDataLst>
            </p:nvPr>
          </p:nvSpPr>
          <p:spPr bwMode="auto">
            <a:xfrm>
              <a:off x="3798873" y="3242369"/>
              <a:ext cx="1523" cy="1509"/>
            </a:xfrm>
            <a:custGeom>
              <a:avLst/>
              <a:gdLst>
                <a:gd name="T0" fmla="*/ 0 w 1"/>
                <a:gd name="T1" fmla="*/ 0 h 1"/>
                <a:gd name="T2" fmla="*/ 0 w 1"/>
                <a:gd name="T3" fmla="*/ 1790702559 h 1"/>
                <a:gd name="T4" fmla="*/ 179295998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6" name="MH_Other_134"/>
            <p:cNvSpPr/>
            <p:nvPr>
              <p:custDataLst>
                <p:tags r:id="rId148"/>
              </p:custDataLst>
            </p:nvPr>
          </p:nvSpPr>
          <p:spPr bwMode="auto">
            <a:xfrm>
              <a:off x="3742525" y="3138187"/>
              <a:ext cx="28935" cy="70965"/>
            </a:xfrm>
            <a:custGeom>
              <a:avLst/>
              <a:gdLst>
                <a:gd name="T0" fmla="*/ 588948239 w 36"/>
                <a:gd name="T1" fmla="*/ 2147483646 h 90"/>
                <a:gd name="T2" fmla="*/ 588948239 w 36"/>
                <a:gd name="T3" fmla="*/ 0 h 90"/>
                <a:gd name="T4" fmla="*/ 0 w 36"/>
                <a:gd name="T5" fmla="*/ 578016134 h 90"/>
                <a:gd name="T6" fmla="*/ 0 w 36"/>
                <a:gd name="T7" fmla="*/ 2147483646 h 90"/>
                <a:gd name="T8" fmla="*/ 2147483646 w 36"/>
                <a:gd name="T9" fmla="*/ 2147483646 h 90"/>
                <a:gd name="T10" fmla="*/ 2147483646 w 36"/>
                <a:gd name="T11" fmla="*/ 2147483646 h 90"/>
                <a:gd name="T12" fmla="*/ 2147483646 w 36"/>
                <a:gd name="T13" fmla="*/ 2147483646 h 90"/>
                <a:gd name="T14" fmla="*/ 2147483646 w 36"/>
                <a:gd name="T15" fmla="*/ 2147483646 h 90"/>
                <a:gd name="T16" fmla="*/ 2147483646 w 36"/>
                <a:gd name="T17" fmla="*/ 2147483646 h 90"/>
                <a:gd name="T18" fmla="*/ 2147483646 w 36"/>
                <a:gd name="T19" fmla="*/ 2147483646 h 90"/>
                <a:gd name="T20" fmla="*/ 588948239 w 36"/>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0">
                  <a:moveTo>
                    <a:pt x="1" y="18"/>
                  </a:moveTo>
                  <a:cubicBezTo>
                    <a:pt x="1" y="11"/>
                    <a:pt x="1" y="5"/>
                    <a:pt x="1" y="0"/>
                  </a:cubicBezTo>
                  <a:cubicBezTo>
                    <a:pt x="0" y="1"/>
                    <a:pt x="0" y="1"/>
                    <a:pt x="0" y="1"/>
                  </a:cubicBezTo>
                  <a:cubicBezTo>
                    <a:pt x="0" y="6"/>
                    <a:pt x="0" y="11"/>
                    <a:pt x="0" y="18"/>
                  </a:cubicBezTo>
                  <a:cubicBezTo>
                    <a:pt x="0" y="28"/>
                    <a:pt x="1" y="37"/>
                    <a:pt x="4" y="46"/>
                  </a:cubicBezTo>
                  <a:cubicBezTo>
                    <a:pt x="6" y="47"/>
                    <a:pt x="6" y="47"/>
                    <a:pt x="6" y="47"/>
                  </a:cubicBezTo>
                  <a:cubicBezTo>
                    <a:pt x="5" y="48"/>
                    <a:pt x="5" y="48"/>
                    <a:pt x="5" y="48"/>
                  </a:cubicBezTo>
                  <a:cubicBezTo>
                    <a:pt x="10" y="65"/>
                    <a:pt x="21" y="79"/>
                    <a:pt x="36" y="90"/>
                  </a:cubicBezTo>
                  <a:cubicBezTo>
                    <a:pt x="36" y="90"/>
                    <a:pt x="36" y="90"/>
                    <a:pt x="36" y="90"/>
                  </a:cubicBezTo>
                  <a:cubicBezTo>
                    <a:pt x="36" y="89"/>
                    <a:pt x="36" y="89"/>
                    <a:pt x="36" y="89"/>
                  </a:cubicBezTo>
                  <a:cubicBezTo>
                    <a:pt x="13" y="71"/>
                    <a:pt x="1" y="48"/>
                    <a:pt x="1"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7" name="MH_Other_135"/>
            <p:cNvSpPr/>
            <p:nvPr>
              <p:custDataLst>
                <p:tags r:id="rId149"/>
              </p:custDataLst>
            </p:nvPr>
          </p:nvSpPr>
          <p:spPr bwMode="auto">
            <a:xfrm>
              <a:off x="3771462" y="3209152"/>
              <a:ext cx="0" cy="0"/>
            </a:xfrm>
            <a:custGeom>
              <a:avLst/>
              <a:gdLst>
                <a:gd name="T0" fmla="*/ 0 w 1"/>
                <a:gd name="T1" fmla="*/ 0 h 1"/>
                <a:gd name="T2" fmla="*/ 0 w 1"/>
                <a:gd name="T3" fmla="*/ 1067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8" name="MH_Other_136"/>
            <p:cNvSpPr/>
            <p:nvPr>
              <p:custDataLst>
                <p:tags r:id="rId150"/>
              </p:custDataLst>
            </p:nvPr>
          </p:nvSpPr>
          <p:spPr bwMode="auto">
            <a:xfrm>
              <a:off x="3725773" y="3148757"/>
              <a:ext cx="19798" cy="27177"/>
            </a:xfrm>
            <a:custGeom>
              <a:avLst/>
              <a:gdLst>
                <a:gd name="T0" fmla="*/ 534298770 w 26"/>
                <a:gd name="T1" fmla="*/ 0 h 35"/>
                <a:gd name="T2" fmla="*/ 534298770 w 26"/>
                <a:gd name="T3" fmla="*/ 0 h 35"/>
                <a:gd name="T4" fmla="*/ 0 w 26"/>
                <a:gd name="T5" fmla="*/ 0 h 35"/>
                <a:gd name="T6" fmla="*/ 2147483646 w 26"/>
                <a:gd name="T7" fmla="*/ 2147483646 h 35"/>
                <a:gd name="T8" fmla="*/ 2147483646 w 26"/>
                <a:gd name="T9" fmla="*/ 2147483646 h 35"/>
                <a:gd name="T10" fmla="*/ 534298770 w 2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5">
                  <a:moveTo>
                    <a:pt x="1" y="0"/>
                  </a:moveTo>
                  <a:cubicBezTo>
                    <a:pt x="1" y="0"/>
                    <a:pt x="1" y="0"/>
                    <a:pt x="1" y="0"/>
                  </a:cubicBezTo>
                  <a:cubicBezTo>
                    <a:pt x="0" y="0"/>
                    <a:pt x="0" y="0"/>
                    <a:pt x="0" y="0"/>
                  </a:cubicBezTo>
                  <a:cubicBezTo>
                    <a:pt x="6" y="14"/>
                    <a:pt x="14" y="25"/>
                    <a:pt x="26" y="35"/>
                  </a:cubicBezTo>
                  <a:cubicBezTo>
                    <a:pt x="25" y="33"/>
                    <a:pt x="25" y="33"/>
                    <a:pt x="25" y="33"/>
                  </a:cubicBezTo>
                  <a:cubicBezTo>
                    <a:pt x="14" y="23"/>
                    <a:pt x="6" y="1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59" name="MH_Other_137"/>
            <p:cNvSpPr/>
            <p:nvPr>
              <p:custDataLst>
                <p:tags r:id="rId151"/>
              </p:custDataLst>
            </p:nvPr>
          </p:nvSpPr>
          <p:spPr bwMode="auto">
            <a:xfrm>
              <a:off x="3745573" y="3174424"/>
              <a:ext cx="1523" cy="1510"/>
            </a:xfrm>
            <a:custGeom>
              <a:avLst/>
              <a:gdLst>
                <a:gd name="T0" fmla="*/ 223838018 w 4"/>
                <a:gd name="T1" fmla="*/ 112059999 h 4"/>
                <a:gd name="T2" fmla="*/ 0 w 4"/>
                <a:gd name="T3" fmla="*/ 0 h 4"/>
                <a:gd name="T4" fmla="*/ 111918811 w 4"/>
                <a:gd name="T5" fmla="*/ 224119998 h 4"/>
                <a:gd name="T6" fmla="*/ 223838018 w 4"/>
                <a:gd name="T7" fmla="*/ 11205999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2"/>
                  </a:moveTo>
                  <a:lnTo>
                    <a:pt x="0" y="0"/>
                  </a:lnTo>
                  <a:lnTo>
                    <a:pt x="2" y="4"/>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0" name="MH_Other_138"/>
            <p:cNvSpPr/>
            <p:nvPr>
              <p:custDataLst>
                <p:tags r:id="rId152"/>
              </p:custDataLst>
            </p:nvPr>
          </p:nvSpPr>
          <p:spPr bwMode="auto">
            <a:xfrm>
              <a:off x="3919187" y="3272567"/>
              <a:ext cx="21321" cy="15098"/>
            </a:xfrm>
            <a:custGeom>
              <a:avLst/>
              <a:gdLst>
                <a:gd name="T0" fmla="*/ 2147483646 w 27"/>
                <a:gd name="T1" fmla="*/ 2147483646 h 18"/>
                <a:gd name="T2" fmla="*/ 2147483646 w 27"/>
                <a:gd name="T3" fmla="*/ 2147483646 h 18"/>
                <a:gd name="T4" fmla="*/ 2147483646 w 27"/>
                <a:gd name="T5" fmla="*/ 2147483646 h 18"/>
                <a:gd name="T6" fmla="*/ 2147483646 w 27"/>
                <a:gd name="T7" fmla="*/ 2147483646 h 18"/>
                <a:gd name="T8" fmla="*/ 2147483646 w 27"/>
                <a:gd name="T9" fmla="*/ 2147483646 h 18"/>
                <a:gd name="T10" fmla="*/ 0 w 27"/>
                <a:gd name="T11" fmla="*/ 0 h 18"/>
                <a:gd name="T12" fmla="*/ 571194024 w 27"/>
                <a:gd name="T13" fmla="*/ 645595681 h 18"/>
                <a:gd name="T14" fmla="*/ 571194024 w 27"/>
                <a:gd name="T15" fmla="*/ 1290413486 h 18"/>
                <a:gd name="T16" fmla="*/ 2147483646 w 27"/>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8">
                  <a:moveTo>
                    <a:pt x="26" y="18"/>
                  </a:moveTo>
                  <a:cubicBezTo>
                    <a:pt x="27" y="18"/>
                    <a:pt x="27" y="18"/>
                    <a:pt x="27" y="18"/>
                  </a:cubicBezTo>
                  <a:cubicBezTo>
                    <a:pt x="27" y="17"/>
                    <a:pt x="27" y="17"/>
                    <a:pt x="27" y="17"/>
                  </a:cubicBezTo>
                  <a:cubicBezTo>
                    <a:pt x="27" y="17"/>
                    <a:pt x="27" y="17"/>
                    <a:pt x="27" y="17"/>
                  </a:cubicBezTo>
                  <a:cubicBezTo>
                    <a:pt x="26" y="16"/>
                    <a:pt x="24" y="14"/>
                    <a:pt x="22" y="13"/>
                  </a:cubicBezTo>
                  <a:cubicBezTo>
                    <a:pt x="16" y="8"/>
                    <a:pt x="8" y="4"/>
                    <a:pt x="0" y="0"/>
                  </a:cubicBezTo>
                  <a:cubicBezTo>
                    <a:pt x="1" y="1"/>
                    <a:pt x="1" y="1"/>
                    <a:pt x="1" y="1"/>
                  </a:cubicBezTo>
                  <a:cubicBezTo>
                    <a:pt x="1" y="2"/>
                    <a:pt x="1" y="2"/>
                    <a:pt x="1" y="2"/>
                  </a:cubicBezTo>
                  <a:cubicBezTo>
                    <a:pt x="11" y="6"/>
                    <a:pt x="19" y="12"/>
                    <a:pt x="26"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1" name="MH_Other_139"/>
            <p:cNvSpPr/>
            <p:nvPr>
              <p:custDataLst>
                <p:tags r:id="rId153"/>
              </p:custDataLst>
            </p:nvPr>
          </p:nvSpPr>
          <p:spPr bwMode="auto">
            <a:xfrm>
              <a:off x="3888728" y="3246897"/>
              <a:ext cx="42642" cy="54356"/>
            </a:xfrm>
            <a:custGeom>
              <a:avLst/>
              <a:gdLst>
                <a:gd name="T0" fmla="*/ 2147483646 w 53"/>
                <a:gd name="T1" fmla="*/ 2147483646 h 67"/>
                <a:gd name="T2" fmla="*/ 2147483646 w 53"/>
                <a:gd name="T3" fmla="*/ 2147483646 h 67"/>
                <a:gd name="T4" fmla="*/ 2147483646 w 53"/>
                <a:gd name="T5" fmla="*/ 2147483646 h 67"/>
                <a:gd name="T6" fmla="*/ 2147483646 w 53"/>
                <a:gd name="T7" fmla="*/ 2147483646 h 67"/>
                <a:gd name="T8" fmla="*/ 2147483646 w 53"/>
                <a:gd name="T9" fmla="*/ 2147483646 h 67"/>
                <a:gd name="T10" fmla="*/ 2147483646 w 53"/>
                <a:gd name="T11" fmla="*/ 2147483646 h 67"/>
                <a:gd name="T12" fmla="*/ 2147483646 w 53"/>
                <a:gd name="T13" fmla="*/ 2147483646 h 67"/>
                <a:gd name="T14" fmla="*/ 2147483646 w 53"/>
                <a:gd name="T15" fmla="*/ 2147483646 h 67"/>
                <a:gd name="T16" fmla="*/ 0 w 53"/>
                <a:gd name="T17" fmla="*/ 0 h 67"/>
                <a:gd name="T18" fmla="*/ 594358562 w 53"/>
                <a:gd name="T19" fmla="*/ 614080162 h 67"/>
                <a:gd name="T20" fmla="*/ 1188717125 w 53"/>
                <a:gd name="T21" fmla="*/ 614080162 h 67"/>
                <a:gd name="T22" fmla="*/ 2147483646 w 53"/>
                <a:gd name="T23" fmla="*/ 214748364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67">
                  <a:moveTo>
                    <a:pt x="49" y="58"/>
                  </a:moveTo>
                  <a:cubicBezTo>
                    <a:pt x="52" y="67"/>
                    <a:pt x="52" y="67"/>
                    <a:pt x="52" y="67"/>
                  </a:cubicBezTo>
                  <a:cubicBezTo>
                    <a:pt x="53" y="66"/>
                    <a:pt x="53" y="66"/>
                    <a:pt x="53" y="66"/>
                  </a:cubicBezTo>
                  <a:cubicBezTo>
                    <a:pt x="50" y="58"/>
                    <a:pt x="50" y="58"/>
                    <a:pt x="50" y="58"/>
                  </a:cubicBezTo>
                  <a:cubicBezTo>
                    <a:pt x="47" y="49"/>
                    <a:pt x="43" y="41"/>
                    <a:pt x="39" y="34"/>
                  </a:cubicBezTo>
                  <a:cubicBezTo>
                    <a:pt x="38" y="34"/>
                    <a:pt x="38" y="34"/>
                    <a:pt x="38" y="34"/>
                  </a:cubicBezTo>
                  <a:cubicBezTo>
                    <a:pt x="39" y="33"/>
                    <a:pt x="39" y="33"/>
                    <a:pt x="39" y="33"/>
                  </a:cubicBezTo>
                  <a:cubicBezTo>
                    <a:pt x="34" y="26"/>
                    <a:pt x="28" y="19"/>
                    <a:pt x="22" y="13"/>
                  </a:cubicBezTo>
                  <a:cubicBezTo>
                    <a:pt x="16" y="8"/>
                    <a:pt x="8" y="3"/>
                    <a:pt x="0" y="0"/>
                  </a:cubicBezTo>
                  <a:cubicBezTo>
                    <a:pt x="1" y="1"/>
                    <a:pt x="1" y="1"/>
                    <a:pt x="1" y="1"/>
                  </a:cubicBezTo>
                  <a:cubicBezTo>
                    <a:pt x="1" y="1"/>
                    <a:pt x="1" y="1"/>
                    <a:pt x="2" y="1"/>
                  </a:cubicBezTo>
                  <a:cubicBezTo>
                    <a:pt x="25" y="13"/>
                    <a:pt x="39" y="31"/>
                    <a:pt x="49"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2" name="MH_Other_140"/>
            <p:cNvSpPr/>
            <p:nvPr>
              <p:custDataLst>
                <p:tags r:id="rId154"/>
              </p:custDataLst>
            </p:nvPr>
          </p:nvSpPr>
          <p:spPr bwMode="auto">
            <a:xfrm>
              <a:off x="3919186" y="3274075"/>
              <a:ext cx="0" cy="0"/>
            </a:xfrm>
            <a:custGeom>
              <a:avLst/>
              <a:gdLst>
                <a:gd name="T0" fmla="*/ 1067 w 1"/>
                <a:gd name="T1" fmla="*/ 1067 h 1"/>
                <a:gd name="T2" fmla="*/ 1067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3" name="MH_Other_141"/>
            <p:cNvSpPr/>
            <p:nvPr>
              <p:custDataLst>
                <p:tags r:id="rId155"/>
              </p:custDataLst>
            </p:nvPr>
          </p:nvSpPr>
          <p:spPr bwMode="auto">
            <a:xfrm>
              <a:off x="3861316" y="3219720"/>
              <a:ext cx="51780" cy="104182"/>
            </a:xfrm>
            <a:custGeom>
              <a:avLst/>
              <a:gdLst>
                <a:gd name="T0" fmla="*/ 2147483646 w 65"/>
                <a:gd name="T1" fmla="*/ 2147483646 h 130"/>
                <a:gd name="T2" fmla="*/ 2147483646 w 65"/>
                <a:gd name="T3" fmla="*/ 2147483646 h 130"/>
                <a:gd name="T4" fmla="*/ 2147483646 w 65"/>
                <a:gd name="T5" fmla="*/ 2147483646 h 130"/>
                <a:gd name="T6" fmla="*/ 2147483646 w 65"/>
                <a:gd name="T7" fmla="*/ 2147483646 h 130"/>
                <a:gd name="T8" fmla="*/ 2147483646 w 65"/>
                <a:gd name="T9" fmla="*/ 2147483646 h 130"/>
                <a:gd name="T10" fmla="*/ 2147483646 w 65"/>
                <a:gd name="T11" fmla="*/ 2147483646 h 130"/>
                <a:gd name="T12" fmla="*/ 2147483646 w 65"/>
                <a:gd name="T13" fmla="*/ 2147483646 h 130"/>
                <a:gd name="T14" fmla="*/ 2147483646 w 65"/>
                <a:gd name="T15" fmla="*/ 2147483646 h 130"/>
                <a:gd name="T16" fmla="*/ 2147483646 w 65"/>
                <a:gd name="T17" fmla="*/ 2147483646 h 130"/>
                <a:gd name="T18" fmla="*/ 2147483646 w 65"/>
                <a:gd name="T19" fmla="*/ 2147483646 h 130"/>
                <a:gd name="T20" fmla="*/ 0 w 65"/>
                <a:gd name="T21" fmla="*/ 0 h 130"/>
                <a:gd name="T22" fmla="*/ 580591637 w 65"/>
                <a:gd name="T23" fmla="*/ 1196307471 h 130"/>
                <a:gd name="T24" fmla="*/ 2147483646 w 65"/>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130">
                  <a:moveTo>
                    <a:pt x="43" y="61"/>
                  </a:moveTo>
                  <a:cubicBezTo>
                    <a:pt x="52" y="90"/>
                    <a:pt x="56" y="103"/>
                    <a:pt x="56" y="104"/>
                  </a:cubicBezTo>
                  <a:cubicBezTo>
                    <a:pt x="56" y="104"/>
                    <a:pt x="58" y="112"/>
                    <a:pt x="64" y="130"/>
                  </a:cubicBezTo>
                  <a:cubicBezTo>
                    <a:pt x="65" y="129"/>
                    <a:pt x="65" y="129"/>
                    <a:pt x="65" y="129"/>
                  </a:cubicBezTo>
                  <a:cubicBezTo>
                    <a:pt x="59" y="111"/>
                    <a:pt x="57" y="103"/>
                    <a:pt x="57" y="103"/>
                  </a:cubicBezTo>
                  <a:cubicBezTo>
                    <a:pt x="57" y="103"/>
                    <a:pt x="53" y="90"/>
                    <a:pt x="45" y="61"/>
                  </a:cubicBezTo>
                  <a:cubicBezTo>
                    <a:pt x="42" y="52"/>
                    <a:pt x="39" y="44"/>
                    <a:pt x="36" y="36"/>
                  </a:cubicBezTo>
                  <a:cubicBezTo>
                    <a:pt x="35" y="36"/>
                    <a:pt x="35" y="36"/>
                    <a:pt x="35" y="36"/>
                  </a:cubicBezTo>
                  <a:cubicBezTo>
                    <a:pt x="35" y="36"/>
                    <a:pt x="35" y="36"/>
                    <a:pt x="35" y="36"/>
                  </a:cubicBezTo>
                  <a:cubicBezTo>
                    <a:pt x="31" y="28"/>
                    <a:pt x="26" y="21"/>
                    <a:pt x="20" y="15"/>
                  </a:cubicBezTo>
                  <a:cubicBezTo>
                    <a:pt x="14" y="9"/>
                    <a:pt x="7" y="4"/>
                    <a:pt x="0" y="0"/>
                  </a:cubicBezTo>
                  <a:cubicBezTo>
                    <a:pt x="1" y="2"/>
                    <a:pt x="1" y="2"/>
                    <a:pt x="1" y="2"/>
                  </a:cubicBezTo>
                  <a:cubicBezTo>
                    <a:pt x="23" y="15"/>
                    <a:pt x="36" y="33"/>
                    <a:pt x="43" y="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4" name="MH_Other_142"/>
            <p:cNvSpPr/>
            <p:nvPr>
              <p:custDataLst>
                <p:tags r:id="rId156"/>
              </p:custDataLst>
            </p:nvPr>
          </p:nvSpPr>
          <p:spPr bwMode="auto">
            <a:xfrm>
              <a:off x="3888728" y="3248408"/>
              <a:ext cx="1523" cy="0"/>
            </a:xfrm>
            <a:custGeom>
              <a:avLst/>
              <a:gdLst>
                <a:gd name="T0" fmla="*/ 1790702559 w 1"/>
                <a:gd name="T1" fmla="*/ 0 w 1"/>
                <a:gd name="T2" fmla="*/ 0 w 1"/>
                <a:gd name="T3" fmla="*/ 1790702559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5" name="MH_Other_143"/>
            <p:cNvSpPr/>
            <p:nvPr>
              <p:custDataLst>
                <p:tags r:id="rId157"/>
              </p:custDataLst>
            </p:nvPr>
          </p:nvSpPr>
          <p:spPr bwMode="auto">
            <a:xfrm>
              <a:off x="3833902" y="3189523"/>
              <a:ext cx="67009" cy="149477"/>
            </a:xfrm>
            <a:custGeom>
              <a:avLst/>
              <a:gdLst>
                <a:gd name="T0" fmla="*/ 2147483646 w 83"/>
                <a:gd name="T1" fmla="*/ 2147483646 h 187"/>
                <a:gd name="T2" fmla="*/ 2147483646 w 83"/>
                <a:gd name="T3" fmla="*/ 2147483646 h 187"/>
                <a:gd name="T4" fmla="*/ 2147483646 w 83"/>
                <a:gd name="T5" fmla="*/ 2147483646 h 187"/>
                <a:gd name="T6" fmla="*/ 2147483646 w 83"/>
                <a:gd name="T7" fmla="*/ 2147483646 h 187"/>
                <a:gd name="T8" fmla="*/ 2147483646 w 83"/>
                <a:gd name="T9" fmla="*/ 2147483646 h 187"/>
                <a:gd name="T10" fmla="*/ 2147483646 w 83"/>
                <a:gd name="T11" fmla="*/ 2147483646 h 187"/>
                <a:gd name="T12" fmla="*/ 2147483646 w 83"/>
                <a:gd name="T13" fmla="*/ 2147483646 h 187"/>
                <a:gd name="T14" fmla="*/ 2147483646 w 83"/>
                <a:gd name="T15" fmla="*/ 2147483646 h 187"/>
                <a:gd name="T16" fmla="*/ 2147483646 w 83"/>
                <a:gd name="T17" fmla="*/ 2147483646 h 187"/>
                <a:gd name="T18" fmla="*/ 2147483646 w 83"/>
                <a:gd name="T19" fmla="*/ 2147483646 h 187"/>
                <a:gd name="T20" fmla="*/ 2147483646 w 83"/>
                <a:gd name="T21" fmla="*/ 2147483646 h 187"/>
                <a:gd name="T22" fmla="*/ 2147483646 w 83"/>
                <a:gd name="T23" fmla="*/ 2147483646 h 187"/>
                <a:gd name="T24" fmla="*/ 2147483646 w 83"/>
                <a:gd name="T25" fmla="*/ 2147483646 h 187"/>
                <a:gd name="T26" fmla="*/ 2147483646 w 83"/>
                <a:gd name="T27" fmla="*/ 2147483646 h 187"/>
                <a:gd name="T28" fmla="*/ 2147483646 w 83"/>
                <a:gd name="T29" fmla="*/ 2147483646 h 187"/>
                <a:gd name="T30" fmla="*/ 2147483646 w 83"/>
                <a:gd name="T31" fmla="*/ 2147483646 h 187"/>
                <a:gd name="T32" fmla="*/ 2147483646 w 83"/>
                <a:gd name="T33" fmla="*/ 2147483646 h 187"/>
                <a:gd name="T34" fmla="*/ 0 w 83"/>
                <a:gd name="T35" fmla="*/ 0 h 187"/>
                <a:gd name="T36" fmla="*/ 0 w 83"/>
                <a:gd name="T37" fmla="*/ 1187367305 h 187"/>
                <a:gd name="T38" fmla="*/ 594916658 w 83"/>
                <a:gd name="T39" fmla="*/ 1780697972 h 187"/>
                <a:gd name="T40" fmla="*/ 2147483646 w 83"/>
                <a:gd name="T41" fmla="*/ 2147483646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87">
                  <a:moveTo>
                    <a:pt x="41" y="65"/>
                  </a:moveTo>
                  <a:cubicBezTo>
                    <a:pt x="47" y="95"/>
                    <a:pt x="50" y="108"/>
                    <a:pt x="50" y="108"/>
                  </a:cubicBezTo>
                  <a:cubicBezTo>
                    <a:pt x="50" y="108"/>
                    <a:pt x="53" y="121"/>
                    <a:pt x="62" y="152"/>
                  </a:cubicBezTo>
                  <a:cubicBezTo>
                    <a:pt x="65" y="161"/>
                    <a:pt x="69" y="169"/>
                    <a:pt x="74" y="176"/>
                  </a:cubicBezTo>
                  <a:cubicBezTo>
                    <a:pt x="75" y="176"/>
                    <a:pt x="75" y="176"/>
                    <a:pt x="75" y="177"/>
                  </a:cubicBezTo>
                  <a:cubicBezTo>
                    <a:pt x="75" y="177"/>
                    <a:pt x="75" y="177"/>
                    <a:pt x="75" y="177"/>
                  </a:cubicBezTo>
                  <a:cubicBezTo>
                    <a:pt x="77" y="181"/>
                    <a:pt x="80" y="184"/>
                    <a:pt x="83" y="187"/>
                  </a:cubicBezTo>
                  <a:cubicBezTo>
                    <a:pt x="83" y="186"/>
                    <a:pt x="83" y="186"/>
                    <a:pt x="83" y="186"/>
                  </a:cubicBezTo>
                  <a:cubicBezTo>
                    <a:pt x="83" y="186"/>
                    <a:pt x="83" y="186"/>
                    <a:pt x="83" y="186"/>
                  </a:cubicBezTo>
                  <a:cubicBezTo>
                    <a:pt x="75" y="176"/>
                    <a:pt x="68" y="165"/>
                    <a:pt x="64" y="151"/>
                  </a:cubicBezTo>
                  <a:cubicBezTo>
                    <a:pt x="54" y="121"/>
                    <a:pt x="52" y="108"/>
                    <a:pt x="52" y="108"/>
                  </a:cubicBezTo>
                  <a:cubicBezTo>
                    <a:pt x="52" y="108"/>
                    <a:pt x="48" y="94"/>
                    <a:pt x="42" y="64"/>
                  </a:cubicBezTo>
                  <a:cubicBezTo>
                    <a:pt x="40" y="55"/>
                    <a:pt x="37" y="47"/>
                    <a:pt x="34" y="39"/>
                  </a:cubicBezTo>
                  <a:cubicBezTo>
                    <a:pt x="32" y="38"/>
                    <a:pt x="32" y="38"/>
                    <a:pt x="32" y="38"/>
                  </a:cubicBezTo>
                  <a:cubicBezTo>
                    <a:pt x="33" y="37"/>
                    <a:pt x="33" y="37"/>
                    <a:pt x="33" y="37"/>
                  </a:cubicBezTo>
                  <a:cubicBezTo>
                    <a:pt x="33" y="37"/>
                    <a:pt x="33" y="37"/>
                    <a:pt x="33" y="37"/>
                  </a:cubicBezTo>
                  <a:cubicBezTo>
                    <a:pt x="29" y="30"/>
                    <a:pt x="25" y="23"/>
                    <a:pt x="20" y="17"/>
                  </a:cubicBezTo>
                  <a:cubicBezTo>
                    <a:pt x="14" y="11"/>
                    <a:pt x="7" y="5"/>
                    <a:pt x="0" y="0"/>
                  </a:cubicBezTo>
                  <a:cubicBezTo>
                    <a:pt x="0" y="2"/>
                    <a:pt x="0" y="2"/>
                    <a:pt x="0" y="2"/>
                  </a:cubicBezTo>
                  <a:cubicBezTo>
                    <a:pt x="1" y="2"/>
                    <a:pt x="1" y="2"/>
                    <a:pt x="1" y="3"/>
                  </a:cubicBezTo>
                  <a:cubicBezTo>
                    <a:pt x="23" y="17"/>
                    <a:pt x="35" y="36"/>
                    <a:pt x="41"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6" name="MH_Other_144"/>
            <p:cNvSpPr/>
            <p:nvPr>
              <p:custDataLst>
                <p:tags r:id="rId158"/>
              </p:custDataLst>
            </p:nvPr>
          </p:nvSpPr>
          <p:spPr bwMode="auto">
            <a:xfrm>
              <a:off x="3859792" y="3219720"/>
              <a:ext cx="1523" cy="1510"/>
            </a:xfrm>
            <a:custGeom>
              <a:avLst/>
              <a:gdLst>
                <a:gd name="T0" fmla="*/ 0 w 4"/>
                <a:gd name="T1" fmla="*/ 107627970 h 5"/>
                <a:gd name="T2" fmla="*/ 224119998 w 4"/>
                <a:gd name="T3" fmla="*/ 179346497 h 5"/>
                <a:gd name="T4" fmla="*/ 112059999 w 4"/>
                <a:gd name="T5" fmla="*/ 0 h 5"/>
                <a:gd name="T6" fmla="*/ 112059999 w 4"/>
                <a:gd name="T7" fmla="*/ 0 h 5"/>
                <a:gd name="T8" fmla="*/ 0 w 4"/>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3"/>
                  </a:moveTo>
                  <a:lnTo>
                    <a:pt x="4" y="5"/>
                  </a:lnTo>
                  <a:lnTo>
                    <a:pt x="2"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7" name="MH_Other_145"/>
            <p:cNvSpPr/>
            <p:nvPr>
              <p:custDataLst>
                <p:tags r:id="rId159"/>
              </p:custDataLst>
            </p:nvPr>
          </p:nvSpPr>
          <p:spPr bwMode="auto">
            <a:xfrm>
              <a:off x="3809535" y="3159325"/>
              <a:ext cx="85284" cy="173635"/>
            </a:xfrm>
            <a:custGeom>
              <a:avLst/>
              <a:gdLst>
                <a:gd name="T0" fmla="*/ 0 w 106"/>
                <a:gd name="T1" fmla="*/ 0 h 216"/>
                <a:gd name="T2" fmla="*/ 0 w 106"/>
                <a:gd name="T3" fmla="*/ 600777644 h 216"/>
                <a:gd name="T4" fmla="*/ 2147483646 w 106"/>
                <a:gd name="T5" fmla="*/ 2147483646 h 216"/>
                <a:gd name="T6" fmla="*/ 2147483646 w 106"/>
                <a:gd name="T7" fmla="*/ 2147483646 h 216"/>
                <a:gd name="T8" fmla="*/ 2147483646 w 106"/>
                <a:gd name="T9" fmla="*/ 2147483646 h 216"/>
                <a:gd name="T10" fmla="*/ 2147483646 w 106"/>
                <a:gd name="T11" fmla="*/ 2147483646 h 216"/>
                <a:gd name="T12" fmla="*/ 2147483646 w 106"/>
                <a:gd name="T13" fmla="*/ 2147483646 h 216"/>
                <a:gd name="T14" fmla="*/ 2147483646 w 106"/>
                <a:gd name="T15" fmla="*/ 2147483646 h 216"/>
                <a:gd name="T16" fmla="*/ 2147483646 w 106"/>
                <a:gd name="T17" fmla="*/ 2147483646 h 216"/>
                <a:gd name="T18" fmla="*/ 2147483646 w 106"/>
                <a:gd name="T19" fmla="*/ 2147483646 h 216"/>
                <a:gd name="T20" fmla="*/ 2147483646 w 106"/>
                <a:gd name="T21" fmla="*/ 2147483646 h 216"/>
                <a:gd name="T22" fmla="*/ 2147483646 w 106"/>
                <a:gd name="T23" fmla="*/ 2147483646 h 216"/>
                <a:gd name="T24" fmla="*/ 2147483646 w 106"/>
                <a:gd name="T25" fmla="*/ 2147483646 h 216"/>
                <a:gd name="T26" fmla="*/ 2147483646 w 106"/>
                <a:gd name="T27" fmla="*/ 2147483646 h 216"/>
                <a:gd name="T28" fmla="*/ 2147483646 w 106"/>
                <a:gd name="T29" fmla="*/ 2147483646 h 216"/>
                <a:gd name="T30" fmla="*/ 0 w 106"/>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216">
                  <a:moveTo>
                    <a:pt x="0" y="0"/>
                  </a:moveTo>
                  <a:cubicBezTo>
                    <a:pt x="0" y="1"/>
                    <a:pt x="0" y="1"/>
                    <a:pt x="0" y="1"/>
                  </a:cubicBezTo>
                  <a:cubicBezTo>
                    <a:pt x="22" y="17"/>
                    <a:pt x="33" y="37"/>
                    <a:pt x="37" y="66"/>
                  </a:cubicBezTo>
                  <a:cubicBezTo>
                    <a:pt x="41" y="96"/>
                    <a:pt x="44" y="110"/>
                    <a:pt x="44" y="110"/>
                  </a:cubicBezTo>
                  <a:cubicBezTo>
                    <a:pt x="44" y="110"/>
                    <a:pt x="45" y="123"/>
                    <a:pt x="53" y="154"/>
                  </a:cubicBezTo>
                  <a:cubicBezTo>
                    <a:pt x="61" y="184"/>
                    <a:pt x="79" y="205"/>
                    <a:pt x="106" y="216"/>
                  </a:cubicBezTo>
                  <a:cubicBezTo>
                    <a:pt x="106" y="215"/>
                    <a:pt x="106" y="215"/>
                    <a:pt x="106" y="215"/>
                  </a:cubicBezTo>
                  <a:cubicBezTo>
                    <a:pt x="106" y="215"/>
                    <a:pt x="106" y="214"/>
                    <a:pt x="105" y="214"/>
                  </a:cubicBezTo>
                  <a:cubicBezTo>
                    <a:pt x="79" y="203"/>
                    <a:pt x="62" y="183"/>
                    <a:pt x="54" y="154"/>
                  </a:cubicBezTo>
                  <a:cubicBezTo>
                    <a:pt x="46" y="123"/>
                    <a:pt x="45" y="110"/>
                    <a:pt x="45" y="110"/>
                  </a:cubicBezTo>
                  <a:cubicBezTo>
                    <a:pt x="45" y="109"/>
                    <a:pt x="42" y="96"/>
                    <a:pt x="38" y="66"/>
                  </a:cubicBezTo>
                  <a:cubicBezTo>
                    <a:pt x="37" y="57"/>
                    <a:pt x="35" y="48"/>
                    <a:pt x="32" y="41"/>
                  </a:cubicBezTo>
                  <a:cubicBezTo>
                    <a:pt x="31" y="40"/>
                    <a:pt x="31" y="40"/>
                    <a:pt x="31" y="40"/>
                  </a:cubicBezTo>
                  <a:cubicBezTo>
                    <a:pt x="31" y="40"/>
                    <a:pt x="31" y="40"/>
                    <a:pt x="31" y="40"/>
                  </a:cubicBezTo>
                  <a:cubicBezTo>
                    <a:pt x="28" y="31"/>
                    <a:pt x="24" y="24"/>
                    <a:pt x="19" y="17"/>
                  </a:cubicBezTo>
                  <a:cubicBezTo>
                    <a:pt x="14" y="11"/>
                    <a:pt x="7" y="5"/>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8" name="MH_Other_146"/>
            <p:cNvSpPr/>
            <p:nvPr>
              <p:custDataLst>
                <p:tags r:id="rId160"/>
              </p:custDataLst>
            </p:nvPr>
          </p:nvSpPr>
          <p:spPr bwMode="auto">
            <a:xfrm>
              <a:off x="3893296" y="3329941"/>
              <a:ext cx="1523" cy="1509"/>
            </a:xfrm>
            <a:custGeom>
              <a:avLst/>
              <a:gdLst>
                <a:gd name="T0" fmla="*/ 0 w 1"/>
                <a:gd name="T1" fmla="*/ 0 h 1"/>
                <a:gd name="T2" fmla="*/ 1792959984 w 1"/>
                <a:gd name="T3" fmla="*/ 2147483646 h 1"/>
                <a:gd name="T4" fmla="*/ 1792959984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1"/>
                    <a:pt x="1" y="1"/>
                    <a:pt x="1" y="1"/>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69" name="MH_Other_147"/>
            <p:cNvSpPr/>
            <p:nvPr>
              <p:custDataLst>
                <p:tags r:id="rId161"/>
              </p:custDataLst>
            </p:nvPr>
          </p:nvSpPr>
          <p:spPr bwMode="auto">
            <a:xfrm>
              <a:off x="3833903" y="3191034"/>
              <a:ext cx="1523" cy="1509"/>
            </a:xfrm>
            <a:custGeom>
              <a:avLst/>
              <a:gdLst>
                <a:gd name="T0" fmla="*/ 1790702559 w 1"/>
                <a:gd name="T1" fmla="*/ 2147483646 h 1"/>
                <a:gd name="T2" fmla="*/ 0 w 1"/>
                <a:gd name="T3" fmla="*/ 0 h 1"/>
                <a:gd name="T4" fmla="*/ 0 w 1"/>
                <a:gd name="T5" fmla="*/ 0 h 1"/>
                <a:gd name="T6" fmla="*/ 1790702559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0" name="MH_Other_148"/>
            <p:cNvSpPr/>
            <p:nvPr>
              <p:custDataLst>
                <p:tags r:id="rId162"/>
              </p:custDataLst>
            </p:nvPr>
          </p:nvSpPr>
          <p:spPr bwMode="auto">
            <a:xfrm>
              <a:off x="3631352" y="2895099"/>
              <a:ext cx="150772" cy="25365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2147483646 w 186"/>
                <a:gd name="T17" fmla="*/ 2147483646 h 316"/>
                <a:gd name="T18" fmla="*/ 2147483646 w 186"/>
                <a:gd name="T19" fmla="*/ 2147483646 h 316"/>
                <a:gd name="T20" fmla="*/ 2147483646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0 h 316"/>
                <a:gd name="T64" fmla="*/ 2147483646 w 186"/>
                <a:gd name="T65" fmla="*/ 599768633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600441242 w 186"/>
                <a:gd name="T75" fmla="*/ 2147483646 h 316"/>
                <a:gd name="T76" fmla="*/ 0 w 186"/>
                <a:gd name="T77" fmla="*/ 2147483646 h 316"/>
                <a:gd name="T78" fmla="*/ 0 w 186"/>
                <a:gd name="T79" fmla="*/ 2147483646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11" y="57"/>
                  </a:moveTo>
                  <a:cubicBezTo>
                    <a:pt x="10" y="75"/>
                    <a:pt x="14" y="92"/>
                    <a:pt x="24" y="108"/>
                  </a:cubicBezTo>
                  <a:cubicBezTo>
                    <a:pt x="25" y="107"/>
                    <a:pt x="25" y="107"/>
                    <a:pt x="25" y="107"/>
                  </a:cubicBezTo>
                  <a:cubicBezTo>
                    <a:pt x="25" y="126"/>
                    <a:pt x="31" y="144"/>
                    <a:pt x="43" y="160"/>
                  </a:cubicBezTo>
                  <a:cubicBezTo>
                    <a:pt x="44" y="178"/>
                    <a:pt x="50" y="195"/>
                    <a:pt x="63" y="210"/>
                  </a:cubicBezTo>
                  <a:cubicBezTo>
                    <a:pt x="65" y="228"/>
                    <a:pt x="73" y="244"/>
                    <a:pt x="86" y="258"/>
                  </a:cubicBezTo>
                  <a:cubicBezTo>
                    <a:pt x="89" y="276"/>
                    <a:pt x="98" y="292"/>
                    <a:pt x="112" y="305"/>
                  </a:cubicBezTo>
                  <a:cubicBezTo>
                    <a:pt x="113" y="305"/>
                    <a:pt x="113" y="305"/>
                    <a:pt x="113" y="305"/>
                  </a:cubicBezTo>
                  <a:cubicBezTo>
                    <a:pt x="114" y="309"/>
                    <a:pt x="115" y="313"/>
                    <a:pt x="116" y="316"/>
                  </a:cubicBezTo>
                  <a:cubicBezTo>
                    <a:pt x="117" y="316"/>
                    <a:pt x="117" y="316"/>
                    <a:pt x="117" y="316"/>
                  </a:cubicBezTo>
                  <a:cubicBezTo>
                    <a:pt x="117" y="316"/>
                    <a:pt x="117" y="316"/>
                    <a:pt x="117" y="316"/>
                  </a:cubicBezTo>
                  <a:cubicBezTo>
                    <a:pt x="137" y="304"/>
                    <a:pt x="137" y="304"/>
                    <a:pt x="137" y="304"/>
                  </a:cubicBezTo>
                  <a:cubicBezTo>
                    <a:pt x="138" y="303"/>
                    <a:pt x="138" y="303"/>
                    <a:pt x="138" y="303"/>
                  </a:cubicBezTo>
                  <a:cubicBezTo>
                    <a:pt x="167" y="285"/>
                    <a:pt x="167" y="285"/>
                    <a:pt x="167" y="285"/>
                  </a:cubicBezTo>
                  <a:cubicBezTo>
                    <a:pt x="168" y="284"/>
                    <a:pt x="168" y="284"/>
                    <a:pt x="168" y="284"/>
                  </a:cubicBezTo>
                  <a:cubicBezTo>
                    <a:pt x="185" y="274"/>
                    <a:pt x="185" y="274"/>
                    <a:pt x="185" y="274"/>
                  </a:cubicBezTo>
                  <a:cubicBezTo>
                    <a:pt x="185" y="274"/>
                    <a:pt x="185" y="274"/>
                    <a:pt x="185" y="274"/>
                  </a:cubicBezTo>
                  <a:cubicBezTo>
                    <a:pt x="186" y="273"/>
                    <a:pt x="186" y="273"/>
                    <a:pt x="186" y="273"/>
                  </a:cubicBezTo>
                  <a:cubicBezTo>
                    <a:pt x="186" y="273"/>
                    <a:pt x="186" y="273"/>
                    <a:pt x="186" y="273"/>
                  </a:cubicBezTo>
                  <a:cubicBezTo>
                    <a:pt x="185" y="271"/>
                    <a:pt x="184" y="269"/>
                    <a:pt x="183" y="267"/>
                  </a:cubicBezTo>
                  <a:cubicBezTo>
                    <a:pt x="179" y="261"/>
                    <a:pt x="173" y="254"/>
                    <a:pt x="167" y="248"/>
                  </a:cubicBezTo>
                  <a:cubicBezTo>
                    <a:pt x="165" y="239"/>
                    <a:pt x="162" y="232"/>
                    <a:pt x="159" y="224"/>
                  </a:cubicBezTo>
                  <a:cubicBezTo>
                    <a:pt x="155" y="217"/>
                    <a:pt x="149" y="210"/>
                    <a:pt x="144" y="204"/>
                  </a:cubicBezTo>
                  <a:cubicBezTo>
                    <a:pt x="142" y="195"/>
                    <a:pt x="140" y="187"/>
                    <a:pt x="137" y="180"/>
                  </a:cubicBezTo>
                  <a:cubicBezTo>
                    <a:pt x="134" y="172"/>
                    <a:pt x="129" y="165"/>
                    <a:pt x="124" y="159"/>
                  </a:cubicBezTo>
                  <a:cubicBezTo>
                    <a:pt x="123" y="151"/>
                    <a:pt x="121" y="143"/>
                    <a:pt x="119" y="136"/>
                  </a:cubicBezTo>
                  <a:cubicBezTo>
                    <a:pt x="116" y="128"/>
                    <a:pt x="111" y="120"/>
                    <a:pt x="106" y="113"/>
                  </a:cubicBezTo>
                  <a:cubicBezTo>
                    <a:pt x="106" y="105"/>
                    <a:pt x="105" y="97"/>
                    <a:pt x="103" y="89"/>
                  </a:cubicBezTo>
                  <a:cubicBezTo>
                    <a:pt x="100" y="81"/>
                    <a:pt x="96" y="73"/>
                    <a:pt x="92" y="65"/>
                  </a:cubicBezTo>
                  <a:cubicBezTo>
                    <a:pt x="92" y="57"/>
                    <a:pt x="91" y="49"/>
                    <a:pt x="89" y="41"/>
                  </a:cubicBezTo>
                  <a:cubicBezTo>
                    <a:pt x="88" y="33"/>
                    <a:pt x="85" y="26"/>
                    <a:pt x="81" y="18"/>
                  </a:cubicBezTo>
                  <a:cubicBezTo>
                    <a:pt x="81" y="12"/>
                    <a:pt x="81" y="6"/>
                    <a:pt x="80" y="0"/>
                  </a:cubicBezTo>
                  <a:cubicBezTo>
                    <a:pt x="79" y="1"/>
                    <a:pt x="79" y="1"/>
                    <a:pt x="79" y="1"/>
                  </a:cubicBezTo>
                  <a:cubicBezTo>
                    <a:pt x="60" y="4"/>
                    <a:pt x="60" y="4"/>
                    <a:pt x="60" y="4"/>
                  </a:cubicBezTo>
                  <a:cubicBezTo>
                    <a:pt x="58" y="5"/>
                    <a:pt x="58" y="5"/>
                    <a:pt x="58" y="5"/>
                  </a:cubicBezTo>
                  <a:cubicBezTo>
                    <a:pt x="25" y="11"/>
                    <a:pt x="25" y="11"/>
                    <a:pt x="25" y="11"/>
                  </a:cubicBezTo>
                  <a:cubicBezTo>
                    <a:pt x="24" y="11"/>
                    <a:pt x="24" y="11"/>
                    <a:pt x="24" y="11"/>
                  </a:cubicBezTo>
                  <a:cubicBezTo>
                    <a:pt x="1" y="15"/>
                    <a:pt x="1" y="15"/>
                    <a:pt x="1" y="15"/>
                  </a:cubicBezTo>
                  <a:cubicBezTo>
                    <a:pt x="0" y="15"/>
                    <a:pt x="0" y="15"/>
                    <a:pt x="0" y="15"/>
                  </a:cubicBezTo>
                  <a:cubicBezTo>
                    <a:pt x="0" y="15"/>
                    <a:pt x="0" y="15"/>
                    <a:pt x="0" y="15"/>
                  </a:cubicBezTo>
                  <a:cubicBezTo>
                    <a:pt x="0" y="30"/>
                    <a:pt x="3" y="44"/>
                    <a:pt x="11" y="5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1" name="MH_Other_149"/>
            <p:cNvSpPr/>
            <p:nvPr>
              <p:custDataLst>
                <p:tags r:id="rId163"/>
              </p:custDataLst>
            </p:nvPr>
          </p:nvSpPr>
          <p:spPr bwMode="auto">
            <a:xfrm>
              <a:off x="3680085" y="2910197"/>
              <a:ext cx="27413" cy="191753"/>
            </a:xfrm>
            <a:custGeom>
              <a:avLst/>
              <a:gdLst>
                <a:gd name="T0" fmla="*/ 2147483646 w 35"/>
                <a:gd name="T1" fmla="*/ 2147483646 h 240"/>
                <a:gd name="T2" fmla="*/ 2147483646 w 35"/>
                <a:gd name="T3" fmla="*/ 2147483646 h 240"/>
                <a:gd name="T4" fmla="*/ 2147483646 w 35"/>
                <a:gd name="T5" fmla="*/ 2147483646 h 240"/>
                <a:gd name="T6" fmla="*/ 2147483646 w 35"/>
                <a:gd name="T7" fmla="*/ 2147483646 h 240"/>
                <a:gd name="T8" fmla="*/ 2147483646 w 35"/>
                <a:gd name="T9" fmla="*/ 0 h 240"/>
                <a:gd name="T10" fmla="*/ 2147483646 w 35"/>
                <a:gd name="T11" fmla="*/ 1187666050 h 240"/>
                <a:gd name="T12" fmla="*/ 2147483646 w 35"/>
                <a:gd name="T13" fmla="*/ 2147483646 h 240"/>
                <a:gd name="T14" fmla="*/ 2147483646 w 35"/>
                <a:gd name="T15" fmla="*/ 2147483646 h 240"/>
                <a:gd name="T16" fmla="*/ 2147483646 w 35"/>
                <a:gd name="T17" fmla="*/ 2147483646 h 240"/>
                <a:gd name="T18" fmla="*/ 1665722475 w 35"/>
                <a:gd name="T19" fmla="*/ 2147483646 h 240"/>
                <a:gd name="T20" fmla="*/ 2147483646 w 35"/>
                <a:gd name="T21" fmla="*/ 2147483646 h 240"/>
                <a:gd name="T22" fmla="*/ 2147483646 w 35"/>
                <a:gd name="T23" fmla="*/ 2147483646 h 240"/>
                <a:gd name="T24" fmla="*/ 2147483646 w 35"/>
                <a:gd name="T25" fmla="*/ 2147483646 h 240"/>
                <a:gd name="T26" fmla="*/ 2147483646 w 35"/>
                <a:gd name="T27" fmla="*/ 2147483646 h 240"/>
                <a:gd name="T28" fmla="*/ 2147483646 w 35"/>
                <a:gd name="T29" fmla="*/ 2147483646 h 240"/>
                <a:gd name="T30" fmla="*/ 2147483646 w 35"/>
                <a:gd name="T31" fmla="*/ 2147483646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240">
                  <a:moveTo>
                    <a:pt x="6" y="162"/>
                  </a:moveTo>
                  <a:cubicBezTo>
                    <a:pt x="11" y="130"/>
                    <a:pt x="16" y="118"/>
                    <a:pt x="15" y="118"/>
                  </a:cubicBezTo>
                  <a:cubicBezTo>
                    <a:pt x="16" y="118"/>
                    <a:pt x="19" y="104"/>
                    <a:pt x="28" y="75"/>
                  </a:cubicBezTo>
                  <a:cubicBezTo>
                    <a:pt x="33" y="56"/>
                    <a:pt x="34" y="39"/>
                    <a:pt x="30" y="23"/>
                  </a:cubicBezTo>
                  <a:cubicBezTo>
                    <a:pt x="29" y="15"/>
                    <a:pt x="26" y="8"/>
                    <a:pt x="22" y="0"/>
                  </a:cubicBezTo>
                  <a:cubicBezTo>
                    <a:pt x="21" y="2"/>
                    <a:pt x="21" y="2"/>
                    <a:pt x="21" y="2"/>
                  </a:cubicBezTo>
                  <a:cubicBezTo>
                    <a:pt x="33" y="25"/>
                    <a:pt x="35" y="47"/>
                    <a:pt x="26" y="75"/>
                  </a:cubicBezTo>
                  <a:cubicBezTo>
                    <a:pt x="18" y="104"/>
                    <a:pt x="14" y="117"/>
                    <a:pt x="14" y="117"/>
                  </a:cubicBezTo>
                  <a:cubicBezTo>
                    <a:pt x="14" y="117"/>
                    <a:pt x="10" y="130"/>
                    <a:pt x="4" y="161"/>
                  </a:cubicBezTo>
                  <a:cubicBezTo>
                    <a:pt x="3" y="171"/>
                    <a:pt x="2" y="181"/>
                    <a:pt x="3" y="190"/>
                  </a:cubicBezTo>
                  <a:cubicBezTo>
                    <a:pt x="5" y="191"/>
                    <a:pt x="5" y="191"/>
                    <a:pt x="5" y="191"/>
                  </a:cubicBezTo>
                  <a:cubicBezTo>
                    <a:pt x="4" y="192"/>
                    <a:pt x="4" y="192"/>
                    <a:pt x="4" y="192"/>
                  </a:cubicBezTo>
                  <a:cubicBezTo>
                    <a:pt x="4" y="192"/>
                    <a:pt x="4" y="192"/>
                    <a:pt x="4" y="192"/>
                  </a:cubicBezTo>
                  <a:cubicBezTo>
                    <a:pt x="6" y="210"/>
                    <a:pt x="15" y="226"/>
                    <a:pt x="27" y="240"/>
                  </a:cubicBezTo>
                  <a:cubicBezTo>
                    <a:pt x="27" y="239"/>
                    <a:pt x="27" y="239"/>
                    <a:pt x="27" y="239"/>
                  </a:cubicBezTo>
                  <a:cubicBezTo>
                    <a:pt x="8" y="217"/>
                    <a:pt x="0" y="192"/>
                    <a:pt x="6" y="16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2" name="MH_Other_150"/>
            <p:cNvSpPr/>
            <p:nvPr>
              <p:custDataLst>
                <p:tags r:id="rId164"/>
              </p:custDataLst>
            </p:nvPr>
          </p:nvSpPr>
          <p:spPr bwMode="auto">
            <a:xfrm>
              <a:off x="3664855" y="2895099"/>
              <a:ext cx="31982" cy="169105"/>
            </a:xfrm>
            <a:custGeom>
              <a:avLst/>
              <a:gdLst>
                <a:gd name="T0" fmla="*/ 2147483646 w 41"/>
                <a:gd name="T1" fmla="*/ 0 h 210"/>
                <a:gd name="T2" fmla="*/ 2147483646 w 41"/>
                <a:gd name="T3" fmla="*/ 602866460 h 210"/>
                <a:gd name="T4" fmla="*/ 2147483646 w 41"/>
                <a:gd name="T5" fmla="*/ 2147483646 h 210"/>
                <a:gd name="T6" fmla="*/ 2147483646 w 41"/>
                <a:gd name="T7" fmla="*/ 2147483646 h 210"/>
                <a:gd name="T8" fmla="*/ 2147483646 w 41"/>
                <a:gd name="T9" fmla="*/ 2147483646 h 210"/>
                <a:gd name="T10" fmla="*/ 1112083312 w 41"/>
                <a:gd name="T11" fmla="*/ 2147483646 h 210"/>
                <a:gd name="T12" fmla="*/ 1668125375 w 41"/>
                <a:gd name="T13" fmla="*/ 2147483646 h 210"/>
                <a:gd name="T14" fmla="*/ 1112083312 w 41"/>
                <a:gd name="T15" fmla="*/ 2147483646 h 210"/>
                <a:gd name="T16" fmla="*/ 2147483646 w 41"/>
                <a:gd name="T17" fmla="*/ 2147483646 h 210"/>
                <a:gd name="T18" fmla="*/ 2147483646 w 41"/>
                <a:gd name="T19" fmla="*/ 2147483646 h 210"/>
                <a:gd name="T20" fmla="*/ 2147483646 w 41"/>
                <a:gd name="T21" fmla="*/ 2147483646 h 210"/>
                <a:gd name="T22" fmla="*/ 2147483646 w 41"/>
                <a:gd name="T23" fmla="*/ 2147483646 h 210"/>
                <a:gd name="T24" fmla="*/ 2147483646 w 41"/>
                <a:gd name="T25" fmla="*/ 2147483646 h 210"/>
                <a:gd name="T26" fmla="*/ 2147483646 w 41"/>
                <a:gd name="T27" fmla="*/ 2147483646 h 210"/>
                <a:gd name="T28" fmla="*/ 2147483646 w 41"/>
                <a:gd name="T29" fmla="*/ 2147483646 h 210"/>
                <a:gd name="T30" fmla="*/ 2147483646 w 41"/>
                <a:gd name="T31" fmla="*/ 2147483646 h 210"/>
                <a:gd name="T32" fmla="*/ 2147483646 w 41"/>
                <a:gd name="T33" fmla="*/ 2147483646 h 210"/>
                <a:gd name="T34" fmla="*/ 2147483646 w 41"/>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210">
                  <a:moveTo>
                    <a:pt x="40" y="0"/>
                  </a:moveTo>
                  <a:cubicBezTo>
                    <a:pt x="39" y="1"/>
                    <a:pt x="39" y="1"/>
                    <a:pt x="39" y="1"/>
                  </a:cubicBezTo>
                  <a:cubicBezTo>
                    <a:pt x="41" y="15"/>
                    <a:pt x="39" y="29"/>
                    <a:pt x="33" y="46"/>
                  </a:cubicBezTo>
                  <a:cubicBezTo>
                    <a:pt x="22" y="74"/>
                    <a:pt x="18" y="87"/>
                    <a:pt x="18" y="87"/>
                  </a:cubicBezTo>
                  <a:cubicBezTo>
                    <a:pt x="18" y="88"/>
                    <a:pt x="13" y="100"/>
                    <a:pt x="5" y="131"/>
                  </a:cubicBezTo>
                  <a:cubicBezTo>
                    <a:pt x="3" y="140"/>
                    <a:pt x="2" y="149"/>
                    <a:pt x="2" y="158"/>
                  </a:cubicBezTo>
                  <a:cubicBezTo>
                    <a:pt x="3" y="158"/>
                    <a:pt x="3" y="159"/>
                    <a:pt x="3" y="159"/>
                  </a:cubicBezTo>
                  <a:cubicBezTo>
                    <a:pt x="2" y="159"/>
                    <a:pt x="2" y="159"/>
                    <a:pt x="2" y="159"/>
                  </a:cubicBezTo>
                  <a:cubicBezTo>
                    <a:pt x="3" y="178"/>
                    <a:pt x="10" y="195"/>
                    <a:pt x="23" y="210"/>
                  </a:cubicBezTo>
                  <a:cubicBezTo>
                    <a:pt x="22" y="208"/>
                    <a:pt x="22" y="208"/>
                    <a:pt x="22" y="208"/>
                  </a:cubicBezTo>
                  <a:cubicBezTo>
                    <a:pt x="5" y="185"/>
                    <a:pt x="0" y="160"/>
                    <a:pt x="6" y="131"/>
                  </a:cubicBezTo>
                  <a:cubicBezTo>
                    <a:pt x="14" y="100"/>
                    <a:pt x="19" y="88"/>
                    <a:pt x="19" y="88"/>
                  </a:cubicBezTo>
                  <a:cubicBezTo>
                    <a:pt x="19" y="88"/>
                    <a:pt x="23" y="75"/>
                    <a:pt x="34" y="46"/>
                  </a:cubicBezTo>
                  <a:cubicBezTo>
                    <a:pt x="37" y="37"/>
                    <a:pt x="39" y="29"/>
                    <a:pt x="40" y="20"/>
                  </a:cubicBezTo>
                  <a:cubicBezTo>
                    <a:pt x="39" y="18"/>
                    <a:pt x="39" y="18"/>
                    <a:pt x="39" y="18"/>
                  </a:cubicBezTo>
                  <a:cubicBezTo>
                    <a:pt x="41" y="18"/>
                    <a:pt x="41" y="18"/>
                    <a:pt x="41" y="18"/>
                  </a:cubicBezTo>
                  <a:cubicBezTo>
                    <a:pt x="41" y="18"/>
                    <a:pt x="41" y="18"/>
                    <a:pt x="41" y="18"/>
                  </a:cubicBezTo>
                  <a:cubicBezTo>
                    <a:pt x="41" y="12"/>
                    <a:pt x="41" y="6"/>
                    <a:pt x="4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3" name="MH_Other_151"/>
            <p:cNvSpPr/>
            <p:nvPr>
              <p:custDataLst>
                <p:tags r:id="rId165"/>
              </p:custDataLst>
            </p:nvPr>
          </p:nvSpPr>
          <p:spPr bwMode="auto">
            <a:xfrm>
              <a:off x="3695314" y="2910198"/>
              <a:ext cx="1523" cy="1509"/>
            </a:xfrm>
            <a:custGeom>
              <a:avLst/>
              <a:gdLst>
                <a:gd name="T0" fmla="*/ 0 w 5"/>
                <a:gd name="T1" fmla="*/ 0 h 5"/>
                <a:gd name="T2" fmla="*/ 71718526 w 5"/>
                <a:gd name="T3" fmla="*/ 179120564 h 5"/>
                <a:gd name="T4" fmla="*/ 179346497 w 5"/>
                <a:gd name="T5" fmla="*/ 0 h 5"/>
                <a:gd name="T6" fmla="*/ 179346497 w 5"/>
                <a:gd name="T7" fmla="*/ 0 h 5"/>
                <a:gd name="T8" fmla="*/ 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0"/>
                  </a:moveTo>
                  <a:lnTo>
                    <a:pt x="2" y="5"/>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4" name="MH_Other_152"/>
            <p:cNvSpPr/>
            <p:nvPr>
              <p:custDataLst>
                <p:tags r:id="rId166"/>
              </p:custDataLst>
            </p:nvPr>
          </p:nvSpPr>
          <p:spPr bwMode="auto">
            <a:xfrm>
              <a:off x="3681609" y="3061185"/>
              <a:ext cx="1523" cy="3019"/>
            </a:xfrm>
            <a:custGeom>
              <a:avLst/>
              <a:gdLst>
                <a:gd name="T0" fmla="*/ 223838018 w 4"/>
                <a:gd name="T1" fmla="*/ 286692975 h 5"/>
                <a:gd name="T2" fmla="*/ 0 w 4"/>
                <a:gd name="T3" fmla="*/ 0 h 5"/>
                <a:gd name="T4" fmla="*/ 111918811 w 4"/>
                <a:gd name="T5" fmla="*/ 716934050 h 5"/>
                <a:gd name="T6" fmla="*/ 111918811 w 4"/>
                <a:gd name="T7" fmla="*/ 716934050 h 5"/>
                <a:gd name="T8" fmla="*/ 223838018 w 4"/>
                <a:gd name="T9" fmla="*/ 2866929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lnTo>
                    <a:pt x="0" y="0"/>
                  </a:lnTo>
                  <a:lnTo>
                    <a:pt x="2"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5" name="MH_Other_153"/>
            <p:cNvSpPr/>
            <p:nvPr>
              <p:custDataLst>
                <p:tags r:id="rId167"/>
              </p:custDataLst>
            </p:nvPr>
          </p:nvSpPr>
          <p:spPr bwMode="auto">
            <a:xfrm>
              <a:off x="3649626" y="2898118"/>
              <a:ext cx="30459" cy="126830"/>
            </a:xfrm>
            <a:custGeom>
              <a:avLst/>
              <a:gdLst>
                <a:gd name="T0" fmla="*/ 2147483646 w 38"/>
                <a:gd name="T1" fmla="*/ 2147483646 h 157"/>
                <a:gd name="T2" fmla="*/ 2147483646 w 38"/>
                <a:gd name="T3" fmla="*/ 2147483646 h 157"/>
                <a:gd name="T4" fmla="*/ 2147483646 w 38"/>
                <a:gd name="T5" fmla="*/ 0 h 157"/>
                <a:gd name="T6" fmla="*/ 2147483646 w 38"/>
                <a:gd name="T7" fmla="*/ 607433882 h 157"/>
                <a:gd name="T8" fmla="*/ 2147483646 w 38"/>
                <a:gd name="T9" fmla="*/ 2147483646 h 157"/>
                <a:gd name="T10" fmla="*/ 2147483646 w 38"/>
                <a:gd name="T11" fmla="*/ 2147483646 h 157"/>
                <a:gd name="T12" fmla="*/ 1763410875 w 38"/>
                <a:gd name="T13" fmla="*/ 2147483646 h 157"/>
                <a:gd name="T14" fmla="*/ 2147483646 w 38"/>
                <a:gd name="T15" fmla="*/ 2147483646 h 157"/>
                <a:gd name="T16" fmla="*/ 1763410875 w 38"/>
                <a:gd name="T17" fmla="*/ 2147483646 h 157"/>
                <a:gd name="T18" fmla="*/ 2147483646 w 38"/>
                <a:gd name="T19" fmla="*/ 2147483646 h 157"/>
                <a:gd name="T20" fmla="*/ 2147483646 w 38"/>
                <a:gd name="T21" fmla="*/ 2147483646 h 157"/>
                <a:gd name="T22" fmla="*/ 2147483646 w 38"/>
                <a:gd name="T23" fmla="*/ 2147483646 h 157"/>
                <a:gd name="T24" fmla="*/ 2147483646 w 38"/>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157">
                  <a:moveTo>
                    <a:pt x="9" y="76"/>
                  </a:moveTo>
                  <a:cubicBezTo>
                    <a:pt x="18" y="45"/>
                    <a:pt x="24" y="33"/>
                    <a:pt x="24" y="33"/>
                  </a:cubicBezTo>
                  <a:cubicBezTo>
                    <a:pt x="38" y="0"/>
                    <a:pt x="38" y="0"/>
                    <a:pt x="38" y="0"/>
                  </a:cubicBezTo>
                  <a:cubicBezTo>
                    <a:pt x="36" y="1"/>
                    <a:pt x="36" y="1"/>
                    <a:pt x="36" y="1"/>
                  </a:cubicBezTo>
                  <a:cubicBezTo>
                    <a:pt x="23" y="33"/>
                    <a:pt x="23" y="33"/>
                    <a:pt x="23" y="33"/>
                  </a:cubicBezTo>
                  <a:cubicBezTo>
                    <a:pt x="23" y="33"/>
                    <a:pt x="17" y="45"/>
                    <a:pt x="8" y="75"/>
                  </a:cubicBezTo>
                  <a:cubicBezTo>
                    <a:pt x="5" y="85"/>
                    <a:pt x="3" y="94"/>
                    <a:pt x="3" y="102"/>
                  </a:cubicBezTo>
                  <a:cubicBezTo>
                    <a:pt x="3" y="103"/>
                    <a:pt x="3" y="103"/>
                    <a:pt x="4" y="103"/>
                  </a:cubicBezTo>
                  <a:cubicBezTo>
                    <a:pt x="3" y="103"/>
                    <a:pt x="3" y="103"/>
                    <a:pt x="3" y="103"/>
                  </a:cubicBezTo>
                  <a:cubicBezTo>
                    <a:pt x="3" y="122"/>
                    <a:pt x="9" y="141"/>
                    <a:pt x="21" y="157"/>
                  </a:cubicBezTo>
                  <a:cubicBezTo>
                    <a:pt x="20" y="155"/>
                    <a:pt x="20" y="155"/>
                    <a:pt x="20" y="155"/>
                  </a:cubicBezTo>
                  <a:cubicBezTo>
                    <a:pt x="20" y="154"/>
                    <a:pt x="20" y="154"/>
                    <a:pt x="20" y="154"/>
                  </a:cubicBezTo>
                  <a:cubicBezTo>
                    <a:pt x="4" y="131"/>
                    <a:pt x="0" y="105"/>
                    <a:pt x="9"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6" name="MH_Other_154"/>
            <p:cNvSpPr/>
            <p:nvPr>
              <p:custDataLst>
                <p:tags r:id="rId168"/>
              </p:custDataLst>
            </p:nvPr>
          </p:nvSpPr>
          <p:spPr bwMode="auto">
            <a:xfrm>
              <a:off x="3664855" y="3021927"/>
              <a:ext cx="1523" cy="0"/>
            </a:xfrm>
            <a:custGeom>
              <a:avLst/>
              <a:gdLst>
                <a:gd name="T0" fmla="*/ 0 w 1"/>
                <a:gd name="T1" fmla="*/ 0 h 1"/>
                <a:gd name="T2" fmla="*/ 0 w 1"/>
                <a:gd name="T3" fmla="*/ 711 h 1"/>
                <a:gd name="T4" fmla="*/ 2147483646 w 1"/>
                <a:gd name="T5" fmla="*/ 71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1" y="1"/>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7" name="MH_Other_155"/>
            <p:cNvSpPr/>
            <p:nvPr>
              <p:custDataLst>
                <p:tags r:id="rId169"/>
              </p:custDataLst>
            </p:nvPr>
          </p:nvSpPr>
          <p:spPr bwMode="auto">
            <a:xfrm>
              <a:off x="3637443" y="2904157"/>
              <a:ext cx="13707" cy="77003"/>
            </a:xfrm>
            <a:custGeom>
              <a:avLst/>
              <a:gdLst>
                <a:gd name="T0" fmla="*/ 2147483646 w 17"/>
                <a:gd name="T1" fmla="*/ 2147483646 h 97"/>
                <a:gd name="T2" fmla="*/ 2147483646 w 17"/>
                <a:gd name="T3" fmla="*/ 0 h 97"/>
                <a:gd name="T4" fmla="*/ 2147483646 w 17"/>
                <a:gd name="T5" fmla="*/ 0 h 97"/>
                <a:gd name="T6" fmla="*/ 2147483646 w 17"/>
                <a:gd name="T7" fmla="*/ 2147483646 h 97"/>
                <a:gd name="T8" fmla="*/ 1773040784 w 17"/>
                <a:gd name="T9" fmla="*/ 2147483646 h 97"/>
                <a:gd name="T10" fmla="*/ 2147483646 w 17"/>
                <a:gd name="T11" fmla="*/ 2147483646 h 97"/>
                <a:gd name="T12" fmla="*/ 1773040784 w 17"/>
                <a:gd name="T13" fmla="*/ 2147483646 h 97"/>
                <a:gd name="T14" fmla="*/ 2147483646 w 17"/>
                <a:gd name="T15" fmla="*/ 2147483646 h 97"/>
                <a:gd name="T16" fmla="*/ 2147483646 w 17"/>
                <a:gd name="T17" fmla="*/ 2147483646 h 97"/>
                <a:gd name="T18" fmla="*/ 2147483646 w 17"/>
                <a:gd name="T19" fmla="*/ 2147483646 h 97"/>
                <a:gd name="T20" fmla="*/ 2147483646 w 17"/>
                <a:gd name="T21" fmla="*/ 214748364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97">
                  <a:moveTo>
                    <a:pt x="10" y="17"/>
                  </a:moveTo>
                  <a:cubicBezTo>
                    <a:pt x="13" y="10"/>
                    <a:pt x="15" y="5"/>
                    <a:pt x="17" y="0"/>
                  </a:cubicBezTo>
                  <a:cubicBezTo>
                    <a:pt x="16" y="0"/>
                    <a:pt x="16" y="0"/>
                    <a:pt x="16" y="0"/>
                  </a:cubicBezTo>
                  <a:cubicBezTo>
                    <a:pt x="14" y="5"/>
                    <a:pt x="12" y="10"/>
                    <a:pt x="9" y="16"/>
                  </a:cubicBezTo>
                  <a:cubicBezTo>
                    <a:pt x="6" y="25"/>
                    <a:pt x="4" y="35"/>
                    <a:pt x="3" y="44"/>
                  </a:cubicBezTo>
                  <a:cubicBezTo>
                    <a:pt x="4" y="45"/>
                    <a:pt x="4" y="45"/>
                    <a:pt x="4" y="45"/>
                  </a:cubicBezTo>
                  <a:cubicBezTo>
                    <a:pt x="3" y="46"/>
                    <a:pt x="3" y="46"/>
                    <a:pt x="3" y="46"/>
                  </a:cubicBezTo>
                  <a:cubicBezTo>
                    <a:pt x="2" y="64"/>
                    <a:pt x="6" y="81"/>
                    <a:pt x="16" y="97"/>
                  </a:cubicBezTo>
                  <a:cubicBezTo>
                    <a:pt x="17" y="96"/>
                    <a:pt x="17" y="96"/>
                    <a:pt x="17" y="96"/>
                  </a:cubicBezTo>
                  <a:cubicBezTo>
                    <a:pt x="17" y="95"/>
                    <a:pt x="17" y="95"/>
                    <a:pt x="17" y="95"/>
                  </a:cubicBezTo>
                  <a:cubicBezTo>
                    <a:pt x="2" y="71"/>
                    <a:pt x="0" y="45"/>
                    <a:pt x="10"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8" name="MH_Other_156"/>
            <p:cNvSpPr/>
            <p:nvPr>
              <p:custDataLst>
                <p:tags r:id="rId170"/>
              </p:custDataLst>
            </p:nvPr>
          </p:nvSpPr>
          <p:spPr bwMode="auto">
            <a:xfrm>
              <a:off x="3651150" y="2979651"/>
              <a:ext cx="1523" cy="1509"/>
            </a:xfrm>
            <a:custGeom>
              <a:avLst/>
              <a:gdLst>
                <a:gd name="T0" fmla="*/ 0 w 1"/>
                <a:gd name="T1" fmla="*/ 0 h 1"/>
                <a:gd name="T2" fmla="*/ 0 w 1"/>
                <a:gd name="T3" fmla="*/ 1790702559 h 1"/>
                <a:gd name="T4" fmla="*/ 1790702559 w 1"/>
                <a:gd name="T5" fmla="*/ 1790702559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79" name="MH_Other_157"/>
            <p:cNvSpPr/>
            <p:nvPr>
              <p:custDataLst>
                <p:tags r:id="rId171"/>
              </p:custDataLst>
            </p:nvPr>
          </p:nvSpPr>
          <p:spPr bwMode="auto">
            <a:xfrm>
              <a:off x="3631352" y="2907178"/>
              <a:ext cx="9138" cy="33217"/>
            </a:xfrm>
            <a:custGeom>
              <a:avLst/>
              <a:gdLst>
                <a:gd name="T0" fmla="*/ 629831100 w 11"/>
                <a:gd name="T1" fmla="*/ 0 h 42"/>
                <a:gd name="T2" fmla="*/ 0 w 11"/>
                <a:gd name="T3" fmla="*/ 0 h 42"/>
                <a:gd name="T4" fmla="*/ 0 w 11"/>
                <a:gd name="T5" fmla="*/ 0 h 42"/>
                <a:gd name="T6" fmla="*/ 2147483646 w 11"/>
                <a:gd name="T7" fmla="*/ 2147483646 h 42"/>
                <a:gd name="T8" fmla="*/ 2147483646 w 11"/>
                <a:gd name="T9" fmla="*/ 2147483646 h 42"/>
                <a:gd name="T10" fmla="*/ 629831100 w 1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2">
                  <a:moveTo>
                    <a:pt x="1" y="0"/>
                  </a:moveTo>
                  <a:cubicBezTo>
                    <a:pt x="0" y="0"/>
                    <a:pt x="0" y="0"/>
                    <a:pt x="0" y="0"/>
                  </a:cubicBezTo>
                  <a:cubicBezTo>
                    <a:pt x="0" y="0"/>
                    <a:pt x="0" y="0"/>
                    <a:pt x="0" y="0"/>
                  </a:cubicBezTo>
                  <a:cubicBezTo>
                    <a:pt x="0" y="15"/>
                    <a:pt x="3" y="29"/>
                    <a:pt x="11" y="42"/>
                  </a:cubicBezTo>
                  <a:cubicBezTo>
                    <a:pt x="11" y="40"/>
                    <a:pt x="11" y="40"/>
                    <a:pt x="11" y="40"/>
                  </a:cubicBezTo>
                  <a:cubicBezTo>
                    <a:pt x="4" y="27"/>
                    <a:pt x="1" y="1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0" name="MH_Other_158"/>
            <p:cNvSpPr/>
            <p:nvPr>
              <p:custDataLst>
                <p:tags r:id="rId172"/>
              </p:custDataLst>
            </p:nvPr>
          </p:nvSpPr>
          <p:spPr bwMode="auto">
            <a:xfrm>
              <a:off x="3640489" y="2938885"/>
              <a:ext cx="1523" cy="1510"/>
            </a:xfrm>
            <a:custGeom>
              <a:avLst/>
              <a:gdLst>
                <a:gd name="T0" fmla="*/ 448239996 w 2"/>
                <a:gd name="T1" fmla="*/ 71718526 h 5"/>
                <a:gd name="T2" fmla="*/ 0 w 2"/>
                <a:gd name="T3" fmla="*/ 0 h 5"/>
                <a:gd name="T4" fmla="*/ 0 w 2"/>
                <a:gd name="T5" fmla="*/ 179346497 h 5"/>
                <a:gd name="T6" fmla="*/ 448239996 w 2"/>
                <a:gd name="T7" fmla="*/ 7171852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2"/>
                  </a:moveTo>
                  <a:lnTo>
                    <a:pt x="0" y="0"/>
                  </a:lnTo>
                  <a:lnTo>
                    <a:pt x="0" y="5"/>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1" name="MH_Other_159"/>
            <p:cNvSpPr/>
            <p:nvPr>
              <p:custDataLst>
                <p:tags r:id="rId173"/>
              </p:custDataLst>
            </p:nvPr>
          </p:nvSpPr>
          <p:spPr bwMode="auto">
            <a:xfrm>
              <a:off x="3766892" y="3092892"/>
              <a:ext cx="15229" cy="21138"/>
            </a:xfrm>
            <a:custGeom>
              <a:avLst/>
              <a:gdLst>
                <a:gd name="T0" fmla="*/ 2147483646 w 19"/>
                <a:gd name="T1" fmla="*/ 2147483646 h 27"/>
                <a:gd name="T2" fmla="*/ 2147483646 w 19"/>
                <a:gd name="T3" fmla="*/ 2147483646 h 27"/>
                <a:gd name="T4" fmla="*/ 2147483646 w 19"/>
                <a:gd name="T5" fmla="*/ 2147483646 h 27"/>
                <a:gd name="T6" fmla="*/ 2147483646 w 19"/>
                <a:gd name="T7" fmla="*/ 2147483646 h 27"/>
                <a:gd name="T8" fmla="*/ 2147483646 w 19"/>
                <a:gd name="T9" fmla="*/ 2147483646 h 27"/>
                <a:gd name="T10" fmla="*/ 0 w 19"/>
                <a:gd name="T11" fmla="*/ 0 h 27"/>
                <a:gd name="T12" fmla="*/ 0 w 19"/>
                <a:gd name="T13" fmla="*/ 1141710597 h 27"/>
                <a:gd name="T14" fmla="*/ 0 w 19"/>
                <a:gd name="T15" fmla="*/ 1712904621 h 27"/>
                <a:gd name="T16" fmla="*/ 2147483646 w 19"/>
                <a:gd name="T17" fmla="*/ 214748364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27"/>
                  </a:moveTo>
                  <a:cubicBezTo>
                    <a:pt x="18" y="27"/>
                    <a:pt x="18" y="27"/>
                    <a:pt x="18" y="27"/>
                  </a:cubicBezTo>
                  <a:cubicBezTo>
                    <a:pt x="19" y="26"/>
                    <a:pt x="19" y="26"/>
                    <a:pt x="19" y="26"/>
                  </a:cubicBezTo>
                  <a:cubicBezTo>
                    <a:pt x="19" y="26"/>
                    <a:pt x="19" y="26"/>
                    <a:pt x="19" y="26"/>
                  </a:cubicBezTo>
                  <a:cubicBezTo>
                    <a:pt x="18" y="24"/>
                    <a:pt x="17" y="22"/>
                    <a:pt x="16" y="20"/>
                  </a:cubicBezTo>
                  <a:cubicBezTo>
                    <a:pt x="12" y="14"/>
                    <a:pt x="6" y="6"/>
                    <a:pt x="0" y="0"/>
                  </a:cubicBezTo>
                  <a:cubicBezTo>
                    <a:pt x="0" y="2"/>
                    <a:pt x="0" y="2"/>
                    <a:pt x="0" y="2"/>
                  </a:cubicBezTo>
                  <a:cubicBezTo>
                    <a:pt x="0" y="2"/>
                    <a:pt x="0" y="2"/>
                    <a:pt x="0" y="3"/>
                  </a:cubicBezTo>
                  <a:cubicBezTo>
                    <a:pt x="8" y="10"/>
                    <a:pt x="14" y="18"/>
                    <a:pt x="18" y="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2" name="MH_Other_160"/>
            <p:cNvSpPr/>
            <p:nvPr>
              <p:custDataLst>
                <p:tags r:id="rId174"/>
              </p:custDataLst>
            </p:nvPr>
          </p:nvSpPr>
          <p:spPr bwMode="auto">
            <a:xfrm>
              <a:off x="3748619" y="3058164"/>
              <a:ext cx="19798" cy="64925"/>
            </a:xfrm>
            <a:custGeom>
              <a:avLst/>
              <a:gdLst>
                <a:gd name="T0" fmla="*/ 2147483646 w 25"/>
                <a:gd name="T1" fmla="*/ 2147483646 h 82"/>
                <a:gd name="T2" fmla="*/ 2147483646 w 25"/>
                <a:gd name="T3" fmla="*/ 2147483646 h 82"/>
                <a:gd name="T4" fmla="*/ 2147483646 w 25"/>
                <a:gd name="T5" fmla="*/ 2147483646 h 82"/>
                <a:gd name="T6" fmla="*/ 2147483646 w 25"/>
                <a:gd name="T7" fmla="*/ 2147483646 h 82"/>
                <a:gd name="T8" fmla="*/ 2147483646 w 25"/>
                <a:gd name="T9" fmla="*/ 2147483646 h 82"/>
                <a:gd name="T10" fmla="*/ 2147483646 w 25"/>
                <a:gd name="T11" fmla="*/ 2147483646 h 82"/>
                <a:gd name="T12" fmla="*/ 2147483646 w 25"/>
                <a:gd name="T13" fmla="*/ 2147483646 h 82"/>
                <a:gd name="T14" fmla="*/ 2147483646 w 25"/>
                <a:gd name="T15" fmla="*/ 2147483646 h 82"/>
                <a:gd name="T16" fmla="*/ 0 w 25"/>
                <a:gd name="T17" fmla="*/ 0 h 82"/>
                <a:gd name="T18" fmla="*/ 0 w 25"/>
                <a:gd name="T19" fmla="*/ 1165617771 h 82"/>
                <a:gd name="T20" fmla="*/ 0 w 25"/>
                <a:gd name="T21" fmla="*/ 1748427072 h 82"/>
                <a:gd name="T22" fmla="*/ 2147483646 w 25"/>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82">
                  <a:moveTo>
                    <a:pt x="23" y="72"/>
                  </a:moveTo>
                  <a:cubicBezTo>
                    <a:pt x="23" y="82"/>
                    <a:pt x="23" y="82"/>
                    <a:pt x="23" y="82"/>
                  </a:cubicBezTo>
                  <a:cubicBezTo>
                    <a:pt x="24" y="81"/>
                    <a:pt x="24" y="81"/>
                    <a:pt x="24" y="81"/>
                  </a:cubicBezTo>
                  <a:cubicBezTo>
                    <a:pt x="25" y="72"/>
                    <a:pt x="25" y="72"/>
                    <a:pt x="25" y="72"/>
                  </a:cubicBezTo>
                  <a:cubicBezTo>
                    <a:pt x="25" y="63"/>
                    <a:pt x="25" y="55"/>
                    <a:pt x="23" y="47"/>
                  </a:cubicBezTo>
                  <a:cubicBezTo>
                    <a:pt x="23" y="46"/>
                    <a:pt x="23" y="46"/>
                    <a:pt x="23" y="46"/>
                  </a:cubicBezTo>
                  <a:cubicBezTo>
                    <a:pt x="23" y="46"/>
                    <a:pt x="23" y="46"/>
                    <a:pt x="23" y="46"/>
                  </a:cubicBezTo>
                  <a:cubicBezTo>
                    <a:pt x="21" y="37"/>
                    <a:pt x="19" y="29"/>
                    <a:pt x="15" y="21"/>
                  </a:cubicBezTo>
                  <a:cubicBezTo>
                    <a:pt x="11" y="14"/>
                    <a:pt x="5" y="7"/>
                    <a:pt x="0" y="0"/>
                  </a:cubicBezTo>
                  <a:cubicBezTo>
                    <a:pt x="0" y="2"/>
                    <a:pt x="0" y="2"/>
                    <a:pt x="0" y="2"/>
                  </a:cubicBezTo>
                  <a:cubicBezTo>
                    <a:pt x="0" y="2"/>
                    <a:pt x="0" y="2"/>
                    <a:pt x="0" y="3"/>
                  </a:cubicBezTo>
                  <a:cubicBezTo>
                    <a:pt x="18" y="22"/>
                    <a:pt x="25" y="44"/>
                    <a:pt x="23"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3" name="MH_Other_161"/>
            <p:cNvSpPr/>
            <p:nvPr>
              <p:custDataLst>
                <p:tags r:id="rId175"/>
              </p:custDataLst>
            </p:nvPr>
          </p:nvSpPr>
          <p:spPr bwMode="auto">
            <a:xfrm>
              <a:off x="3766892" y="3094402"/>
              <a:ext cx="0" cy="1509"/>
            </a:xfrm>
            <a:custGeom>
              <a:avLst/>
              <a:gdLst>
                <a:gd name="T0" fmla="*/ 1790702559 h 1"/>
                <a:gd name="T1" fmla="*/ 0 h 1"/>
                <a:gd name="T2" fmla="*/ 0 h 1"/>
                <a:gd name="T3" fmla="*/ 1790702559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4" name="MH_Other_162"/>
            <p:cNvSpPr/>
            <p:nvPr>
              <p:custDataLst>
                <p:tags r:id="rId176"/>
              </p:custDataLst>
            </p:nvPr>
          </p:nvSpPr>
          <p:spPr bwMode="auto">
            <a:xfrm>
              <a:off x="3731865" y="3021928"/>
              <a:ext cx="16753" cy="116260"/>
            </a:xfrm>
            <a:custGeom>
              <a:avLst/>
              <a:gdLst>
                <a:gd name="T0" fmla="*/ 2147483646 w 22"/>
                <a:gd name="T1" fmla="*/ 2147483646 h 145"/>
                <a:gd name="T2" fmla="*/ 2147483646 w 22"/>
                <a:gd name="T3" fmla="*/ 2147483646 h 145"/>
                <a:gd name="T4" fmla="*/ 2147483646 w 22"/>
                <a:gd name="T5" fmla="*/ 2147483646 h 145"/>
                <a:gd name="T6" fmla="*/ 2147483646 w 22"/>
                <a:gd name="T7" fmla="*/ 2147483646 h 145"/>
                <a:gd name="T8" fmla="*/ 2147483646 w 22"/>
                <a:gd name="T9" fmla="*/ 2147483646 h 145"/>
                <a:gd name="T10" fmla="*/ 2147483646 w 22"/>
                <a:gd name="T11" fmla="*/ 2147483646 h 145"/>
                <a:gd name="T12" fmla="*/ 2147483646 w 22"/>
                <a:gd name="T13" fmla="*/ 2147483646 h 145"/>
                <a:gd name="T14" fmla="*/ 2147483646 w 22"/>
                <a:gd name="T15" fmla="*/ 2147483646 h 145"/>
                <a:gd name="T16" fmla="*/ 2147483646 w 22"/>
                <a:gd name="T17" fmla="*/ 2147483646 h 145"/>
                <a:gd name="T18" fmla="*/ 2147483646 w 22"/>
                <a:gd name="T19" fmla="*/ 2147483646 h 145"/>
                <a:gd name="T20" fmla="*/ 0 w 22"/>
                <a:gd name="T21" fmla="*/ 0 h 145"/>
                <a:gd name="T22" fmla="*/ 0 w 22"/>
                <a:gd name="T23" fmla="*/ 1195350565 h 145"/>
                <a:gd name="T24" fmla="*/ 2147483646 w 22"/>
                <a:gd name="T25" fmla="*/ 214748364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5">
                  <a:moveTo>
                    <a:pt x="18" y="72"/>
                  </a:moveTo>
                  <a:cubicBezTo>
                    <a:pt x="15" y="103"/>
                    <a:pt x="14" y="116"/>
                    <a:pt x="14" y="116"/>
                  </a:cubicBezTo>
                  <a:cubicBezTo>
                    <a:pt x="14" y="117"/>
                    <a:pt x="13" y="125"/>
                    <a:pt x="13" y="145"/>
                  </a:cubicBezTo>
                  <a:cubicBezTo>
                    <a:pt x="14" y="144"/>
                    <a:pt x="14" y="144"/>
                    <a:pt x="14" y="144"/>
                  </a:cubicBezTo>
                  <a:cubicBezTo>
                    <a:pt x="15" y="125"/>
                    <a:pt x="16" y="117"/>
                    <a:pt x="16" y="117"/>
                  </a:cubicBezTo>
                  <a:cubicBezTo>
                    <a:pt x="16" y="117"/>
                    <a:pt x="17" y="103"/>
                    <a:pt x="20" y="72"/>
                  </a:cubicBezTo>
                  <a:cubicBezTo>
                    <a:pt x="21" y="63"/>
                    <a:pt x="21" y="55"/>
                    <a:pt x="20" y="47"/>
                  </a:cubicBezTo>
                  <a:cubicBezTo>
                    <a:pt x="19" y="46"/>
                    <a:pt x="19" y="46"/>
                    <a:pt x="19" y="46"/>
                  </a:cubicBezTo>
                  <a:cubicBezTo>
                    <a:pt x="20" y="46"/>
                    <a:pt x="20" y="46"/>
                    <a:pt x="20" y="46"/>
                  </a:cubicBezTo>
                  <a:cubicBezTo>
                    <a:pt x="19" y="37"/>
                    <a:pt x="16" y="29"/>
                    <a:pt x="13" y="21"/>
                  </a:cubicBezTo>
                  <a:cubicBezTo>
                    <a:pt x="10" y="13"/>
                    <a:pt x="5" y="6"/>
                    <a:pt x="0" y="0"/>
                  </a:cubicBezTo>
                  <a:cubicBezTo>
                    <a:pt x="0" y="2"/>
                    <a:pt x="0" y="2"/>
                    <a:pt x="0" y="2"/>
                  </a:cubicBezTo>
                  <a:cubicBezTo>
                    <a:pt x="16" y="22"/>
                    <a:pt x="22" y="44"/>
                    <a:pt x="18"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5" name="MH_Other_163"/>
            <p:cNvSpPr/>
            <p:nvPr>
              <p:custDataLst>
                <p:tags r:id="rId177"/>
              </p:custDataLst>
            </p:nvPr>
          </p:nvSpPr>
          <p:spPr bwMode="auto">
            <a:xfrm>
              <a:off x="3747094" y="3059674"/>
              <a:ext cx="1523" cy="0"/>
            </a:xfrm>
            <a:custGeom>
              <a:avLst/>
              <a:gdLst>
                <a:gd name="T0" fmla="*/ 2147483646 w 1"/>
                <a:gd name="T1" fmla="*/ 711 h 1"/>
                <a:gd name="T2" fmla="*/ 2147483646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6" name="MH_Other_164"/>
            <p:cNvSpPr/>
            <p:nvPr>
              <p:custDataLst>
                <p:tags r:id="rId178"/>
              </p:custDataLst>
            </p:nvPr>
          </p:nvSpPr>
          <p:spPr bwMode="auto">
            <a:xfrm>
              <a:off x="3716636" y="2985690"/>
              <a:ext cx="16753" cy="163066"/>
            </a:xfrm>
            <a:custGeom>
              <a:avLst/>
              <a:gdLst>
                <a:gd name="T0" fmla="*/ 2147483646 w 20"/>
                <a:gd name="T1" fmla="*/ 2147483646 h 203"/>
                <a:gd name="T2" fmla="*/ 2147483646 w 20"/>
                <a:gd name="T3" fmla="*/ 2147483646 h 203"/>
                <a:gd name="T4" fmla="*/ 2147483646 w 20"/>
                <a:gd name="T5" fmla="*/ 2147483646 h 203"/>
                <a:gd name="T6" fmla="*/ 2147483646 w 20"/>
                <a:gd name="T7" fmla="*/ 2147483646 h 203"/>
                <a:gd name="T8" fmla="*/ 2147483646 w 20"/>
                <a:gd name="T9" fmla="*/ 2147483646 h 203"/>
                <a:gd name="T10" fmla="*/ 2147483646 w 20"/>
                <a:gd name="T11" fmla="*/ 2147483646 h 203"/>
                <a:gd name="T12" fmla="*/ 2147483646 w 20"/>
                <a:gd name="T13" fmla="*/ 2147483646 h 203"/>
                <a:gd name="T14" fmla="*/ 2147483646 w 20"/>
                <a:gd name="T15" fmla="*/ 2147483646 h 203"/>
                <a:gd name="T16" fmla="*/ 2147483646 w 20"/>
                <a:gd name="T17" fmla="*/ 2147483646 h 203"/>
                <a:gd name="T18" fmla="*/ 2147483646 w 20"/>
                <a:gd name="T19" fmla="*/ 2147483646 h 203"/>
                <a:gd name="T20" fmla="*/ 2147483646 w 20"/>
                <a:gd name="T21" fmla="*/ 2147483646 h 203"/>
                <a:gd name="T22" fmla="*/ 2147483646 w 20"/>
                <a:gd name="T23" fmla="*/ 2147483646 h 203"/>
                <a:gd name="T24" fmla="*/ 2147483646 w 20"/>
                <a:gd name="T25" fmla="*/ 2147483646 h 203"/>
                <a:gd name="T26" fmla="*/ 2147483646 w 20"/>
                <a:gd name="T27" fmla="*/ 2147483646 h 203"/>
                <a:gd name="T28" fmla="*/ 2147483646 w 20"/>
                <a:gd name="T29" fmla="*/ 2147483646 h 203"/>
                <a:gd name="T30" fmla="*/ 2147483646 w 20"/>
                <a:gd name="T31" fmla="*/ 2147483646 h 203"/>
                <a:gd name="T32" fmla="*/ 2147483646 w 20"/>
                <a:gd name="T33" fmla="*/ 2147483646 h 203"/>
                <a:gd name="T34" fmla="*/ 0 w 20"/>
                <a:gd name="T35" fmla="*/ 0 h 203"/>
                <a:gd name="T36" fmla="*/ 0 w 20"/>
                <a:gd name="T37" fmla="*/ 600612998 h 203"/>
                <a:gd name="T38" fmla="*/ 0 w 20"/>
                <a:gd name="T39" fmla="*/ 1201939668 h 203"/>
                <a:gd name="T40" fmla="*/ 2147483646 w 20"/>
                <a:gd name="T41" fmla="*/ 2147483646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203">
                  <a:moveTo>
                    <a:pt x="15" y="74"/>
                  </a:moveTo>
                  <a:cubicBezTo>
                    <a:pt x="10" y="105"/>
                    <a:pt x="9" y="118"/>
                    <a:pt x="8" y="118"/>
                  </a:cubicBezTo>
                  <a:cubicBezTo>
                    <a:pt x="8" y="118"/>
                    <a:pt x="6" y="131"/>
                    <a:pt x="4" y="163"/>
                  </a:cubicBezTo>
                  <a:cubicBezTo>
                    <a:pt x="4" y="173"/>
                    <a:pt x="4" y="182"/>
                    <a:pt x="6" y="191"/>
                  </a:cubicBezTo>
                  <a:cubicBezTo>
                    <a:pt x="7" y="191"/>
                    <a:pt x="7" y="191"/>
                    <a:pt x="7" y="191"/>
                  </a:cubicBezTo>
                  <a:cubicBezTo>
                    <a:pt x="7" y="192"/>
                    <a:pt x="7" y="192"/>
                    <a:pt x="7" y="192"/>
                  </a:cubicBezTo>
                  <a:cubicBezTo>
                    <a:pt x="8" y="196"/>
                    <a:pt x="9" y="200"/>
                    <a:pt x="10" y="203"/>
                  </a:cubicBezTo>
                  <a:cubicBezTo>
                    <a:pt x="11" y="203"/>
                    <a:pt x="11" y="203"/>
                    <a:pt x="11" y="203"/>
                  </a:cubicBezTo>
                  <a:cubicBezTo>
                    <a:pt x="11" y="203"/>
                    <a:pt x="11" y="203"/>
                    <a:pt x="11" y="203"/>
                  </a:cubicBezTo>
                  <a:cubicBezTo>
                    <a:pt x="7" y="191"/>
                    <a:pt x="5" y="178"/>
                    <a:pt x="5" y="163"/>
                  </a:cubicBezTo>
                  <a:cubicBezTo>
                    <a:pt x="7" y="132"/>
                    <a:pt x="10" y="119"/>
                    <a:pt x="10" y="118"/>
                  </a:cubicBezTo>
                  <a:cubicBezTo>
                    <a:pt x="10" y="118"/>
                    <a:pt x="11" y="105"/>
                    <a:pt x="16" y="75"/>
                  </a:cubicBezTo>
                  <a:cubicBezTo>
                    <a:pt x="18" y="65"/>
                    <a:pt x="19" y="56"/>
                    <a:pt x="18" y="48"/>
                  </a:cubicBezTo>
                  <a:cubicBezTo>
                    <a:pt x="18" y="48"/>
                    <a:pt x="17" y="47"/>
                    <a:pt x="17" y="47"/>
                  </a:cubicBezTo>
                  <a:cubicBezTo>
                    <a:pt x="18" y="46"/>
                    <a:pt x="18" y="46"/>
                    <a:pt x="18" y="46"/>
                  </a:cubicBezTo>
                  <a:cubicBezTo>
                    <a:pt x="18" y="46"/>
                    <a:pt x="18" y="46"/>
                    <a:pt x="18" y="46"/>
                  </a:cubicBezTo>
                  <a:cubicBezTo>
                    <a:pt x="17" y="38"/>
                    <a:pt x="15" y="30"/>
                    <a:pt x="13" y="23"/>
                  </a:cubicBezTo>
                  <a:cubicBezTo>
                    <a:pt x="10" y="15"/>
                    <a:pt x="5" y="7"/>
                    <a:pt x="0" y="0"/>
                  </a:cubicBezTo>
                  <a:cubicBezTo>
                    <a:pt x="0" y="1"/>
                    <a:pt x="0" y="1"/>
                    <a:pt x="0" y="1"/>
                  </a:cubicBezTo>
                  <a:cubicBezTo>
                    <a:pt x="0" y="2"/>
                    <a:pt x="0" y="2"/>
                    <a:pt x="0" y="2"/>
                  </a:cubicBezTo>
                  <a:cubicBezTo>
                    <a:pt x="16" y="24"/>
                    <a:pt x="20" y="46"/>
                    <a:pt x="15"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7" name="MH_Other_165"/>
            <p:cNvSpPr/>
            <p:nvPr>
              <p:custDataLst>
                <p:tags r:id="rId179"/>
              </p:custDataLst>
            </p:nvPr>
          </p:nvSpPr>
          <p:spPr bwMode="auto">
            <a:xfrm>
              <a:off x="3730344" y="3021928"/>
              <a:ext cx="1523" cy="3019"/>
            </a:xfrm>
            <a:custGeom>
              <a:avLst/>
              <a:gdLst>
                <a:gd name="T0" fmla="*/ 0 w 1"/>
                <a:gd name="T1" fmla="*/ 2147483646 h 2"/>
                <a:gd name="T2" fmla="*/ 1790702559 w 1"/>
                <a:gd name="T3" fmla="*/ 2147483646 h 2"/>
                <a:gd name="T4" fmla="*/ 1790702559 w 1"/>
                <a:gd name="T5" fmla="*/ 0 h 2"/>
                <a:gd name="T6" fmla="*/ 1790702559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1"/>
                  </a:moveTo>
                  <a:cubicBezTo>
                    <a:pt x="0" y="1"/>
                    <a:pt x="1" y="2"/>
                    <a:pt x="1" y="2"/>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8" name="MH_Other_166"/>
            <p:cNvSpPr/>
            <p:nvPr>
              <p:custDataLst>
                <p:tags r:id="rId180"/>
              </p:custDataLst>
            </p:nvPr>
          </p:nvSpPr>
          <p:spPr bwMode="auto">
            <a:xfrm>
              <a:off x="3698360" y="2947944"/>
              <a:ext cx="24367" cy="191754"/>
            </a:xfrm>
            <a:custGeom>
              <a:avLst/>
              <a:gdLst>
                <a:gd name="T0" fmla="*/ 2147483646 w 31"/>
                <a:gd name="T1" fmla="*/ 0 h 240"/>
                <a:gd name="T2" fmla="*/ 2147483646 w 31"/>
                <a:gd name="T3" fmla="*/ 1187677821 h 240"/>
                <a:gd name="T4" fmla="*/ 2147483646 w 31"/>
                <a:gd name="T5" fmla="*/ 2147483646 h 240"/>
                <a:gd name="T6" fmla="*/ 2147483646 w 31"/>
                <a:gd name="T7" fmla="*/ 2147483646 h 240"/>
                <a:gd name="T8" fmla="*/ 1686411697 w 31"/>
                <a:gd name="T9" fmla="*/ 2147483646 h 240"/>
                <a:gd name="T10" fmla="*/ 2147483646 w 31"/>
                <a:gd name="T11" fmla="*/ 2147483646 h 240"/>
                <a:gd name="T12" fmla="*/ 2147483646 w 31"/>
                <a:gd name="T13" fmla="*/ 2147483646 h 240"/>
                <a:gd name="T14" fmla="*/ 2147483646 w 31"/>
                <a:gd name="T15" fmla="*/ 2147483646 h 240"/>
                <a:gd name="T16" fmla="*/ 2147483646 w 31"/>
                <a:gd name="T17" fmla="*/ 2147483646 h 240"/>
                <a:gd name="T18" fmla="*/ 2147483646 w 31"/>
                <a:gd name="T19" fmla="*/ 2147483646 h 240"/>
                <a:gd name="T20" fmla="*/ 2147483646 w 31"/>
                <a:gd name="T21" fmla="*/ 2147483646 h 240"/>
                <a:gd name="T22" fmla="*/ 2147483646 w 31"/>
                <a:gd name="T23" fmla="*/ 2147483646 h 240"/>
                <a:gd name="T24" fmla="*/ 2147483646 w 31"/>
                <a:gd name="T25" fmla="*/ 2147483646 h 240"/>
                <a:gd name="T26" fmla="*/ 2147483646 w 31"/>
                <a:gd name="T27" fmla="*/ 2147483646 h 240"/>
                <a:gd name="T28" fmla="*/ 2147483646 w 31"/>
                <a:gd name="T29" fmla="*/ 2147483646 h 240"/>
                <a:gd name="T30" fmla="*/ 2147483646 w 31"/>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40">
                  <a:moveTo>
                    <a:pt x="10" y="0"/>
                  </a:moveTo>
                  <a:cubicBezTo>
                    <a:pt x="9" y="2"/>
                    <a:pt x="9" y="2"/>
                    <a:pt x="9" y="2"/>
                  </a:cubicBezTo>
                  <a:cubicBezTo>
                    <a:pt x="23" y="25"/>
                    <a:pt x="26" y="47"/>
                    <a:pt x="20" y="76"/>
                  </a:cubicBezTo>
                  <a:cubicBezTo>
                    <a:pt x="13" y="105"/>
                    <a:pt x="10" y="119"/>
                    <a:pt x="10" y="119"/>
                  </a:cubicBezTo>
                  <a:cubicBezTo>
                    <a:pt x="10" y="119"/>
                    <a:pt x="7" y="132"/>
                    <a:pt x="3" y="164"/>
                  </a:cubicBezTo>
                  <a:cubicBezTo>
                    <a:pt x="0" y="194"/>
                    <a:pt x="9" y="220"/>
                    <a:pt x="30" y="240"/>
                  </a:cubicBezTo>
                  <a:cubicBezTo>
                    <a:pt x="31" y="240"/>
                    <a:pt x="31" y="240"/>
                    <a:pt x="31" y="240"/>
                  </a:cubicBezTo>
                  <a:cubicBezTo>
                    <a:pt x="31" y="239"/>
                    <a:pt x="30" y="239"/>
                    <a:pt x="30" y="239"/>
                  </a:cubicBezTo>
                  <a:cubicBezTo>
                    <a:pt x="10" y="219"/>
                    <a:pt x="1" y="194"/>
                    <a:pt x="4" y="164"/>
                  </a:cubicBezTo>
                  <a:cubicBezTo>
                    <a:pt x="8" y="132"/>
                    <a:pt x="12" y="119"/>
                    <a:pt x="12" y="119"/>
                  </a:cubicBezTo>
                  <a:cubicBezTo>
                    <a:pt x="12" y="119"/>
                    <a:pt x="14" y="106"/>
                    <a:pt x="21" y="76"/>
                  </a:cubicBezTo>
                  <a:cubicBezTo>
                    <a:pt x="23" y="67"/>
                    <a:pt x="24" y="58"/>
                    <a:pt x="24" y="50"/>
                  </a:cubicBezTo>
                  <a:cubicBezTo>
                    <a:pt x="24" y="50"/>
                    <a:pt x="24" y="50"/>
                    <a:pt x="24" y="50"/>
                  </a:cubicBezTo>
                  <a:cubicBezTo>
                    <a:pt x="24" y="49"/>
                    <a:pt x="24" y="49"/>
                    <a:pt x="24" y="49"/>
                  </a:cubicBezTo>
                  <a:cubicBezTo>
                    <a:pt x="24" y="40"/>
                    <a:pt x="23" y="32"/>
                    <a:pt x="21" y="24"/>
                  </a:cubicBezTo>
                  <a:cubicBezTo>
                    <a:pt x="18" y="16"/>
                    <a:pt x="14" y="8"/>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89" name="MH_Other_167"/>
            <p:cNvSpPr/>
            <p:nvPr>
              <p:custDataLst>
                <p:tags r:id="rId181"/>
              </p:custDataLst>
            </p:nvPr>
          </p:nvSpPr>
          <p:spPr bwMode="auto">
            <a:xfrm>
              <a:off x="3722727" y="3138187"/>
              <a:ext cx="0" cy="1510"/>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1" y="0"/>
                    <a:pt x="1" y="1"/>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0" name="MH_Other_168"/>
            <p:cNvSpPr/>
            <p:nvPr>
              <p:custDataLst>
                <p:tags r:id="rId182"/>
              </p:custDataLst>
            </p:nvPr>
          </p:nvSpPr>
          <p:spPr bwMode="auto">
            <a:xfrm>
              <a:off x="3716635" y="2987201"/>
              <a:ext cx="0" cy="0"/>
            </a:xfrm>
            <a:custGeom>
              <a:avLst/>
              <a:gdLst>
                <a:gd name="T0" fmla="*/ 711 h 1"/>
                <a:gd name="T1" fmla="*/ 0 h 1"/>
                <a:gd name="T2" fmla="*/ 71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1" name="MH_Other_169"/>
            <p:cNvSpPr/>
            <p:nvPr>
              <p:custDataLst>
                <p:tags r:id="rId183"/>
              </p:custDataLst>
            </p:nvPr>
          </p:nvSpPr>
          <p:spPr bwMode="auto">
            <a:xfrm>
              <a:off x="3617645" y="2648990"/>
              <a:ext cx="79192" cy="258188"/>
            </a:xfrm>
            <a:custGeom>
              <a:avLst/>
              <a:gdLst>
                <a:gd name="T0" fmla="*/ 2147483646 w 99"/>
                <a:gd name="T1" fmla="*/ 2147483646 h 322"/>
                <a:gd name="T2" fmla="*/ 2147483646 w 99"/>
                <a:gd name="T3" fmla="*/ 2147483646 h 322"/>
                <a:gd name="T4" fmla="*/ 2147483646 w 99"/>
                <a:gd name="T5" fmla="*/ 2147483646 h 322"/>
                <a:gd name="T6" fmla="*/ 2147483646 w 99"/>
                <a:gd name="T7" fmla="*/ 2147483646 h 322"/>
                <a:gd name="T8" fmla="*/ 2147483646 w 99"/>
                <a:gd name="T9" fmla="*/ 2147483646 h 322"/>
                <a:gd name="T10" fmla="*/ 2147483646 w 99"/>
                <a:gd name="T11" fmla="*/ 2147483646 h 322"/>
                <a:gd name="T12" fmla="*/ 2147483646 w 99"/>
                <a:gd name="T13" fmla="*/ 2147483646 h 322"/>
                <a:gd name="T14" fmla="*/ 2147483646 w 99"/>
                <a:gd name="T15" fmla="*/ 2147483646 h 322"/>
                <a:gd name="T16" fmla="*/ 2147483646 w 99"/>
                <a:gd name="T17" fmla="*/ 2147483646 h 322"/>
                <a:gd name="T18" fmla="*/ 2147483646 w 99"/>
                <a:gd name="T19" fmla="*/ 2147483646 h 322"/>
                <a:gd name="T20" fmla="*/ 2147483646 w 99"/>
                <a:gd name="T21" fmla="*/ 2147483646 h 322"/>
                <a:gd name="T22" fmla="*/ 2147483646 w 99"/>
                <a:gd name="T23" fmla="*/ 2147483646 h 322"/>
                <a:gd name="T24" fmla="*/ 2147483646 w 99"/>
                <a:gd name="T25" fmla="*/ 2147483646 h 322"/>
                <a:gd name="T26" fmla="*/ 2147483646 w 99"/>
                <a:gd name="T27" fmla="*/ 2147483646 h 322"/>
                <a:gd name="T28" fmla="*/ 2147483646 w 99"/>
                <a:gd name="T29" fmla="*/ 2147483646 h 322"/>
                <a:gd name="T30" fmla="*/ 2147483646 w 99"/>
                <a:gd name="T31" fmla="*/ 2147483646 h 322"/>
                <a:gd name="T32" fmla="*/ 2147483646 w 99"/>
                <a:gd name="T33" fmla="*/ 2147483646 h 322"/>
                <a:gd name="T34" fmla="*/ 2147483646 w 99"/>
                <a:gd name="T35" fmla="*/ 2147483646 h 322"/>
                <a:gd name="T36" fmla="*/ 2147483646 w 99"/>
                <a:gd name="T37" fmla="*/ 2147483646 h 322"/>
                <a:gd name="T38" fmla="*/ 2147483646 w 99"/>
                <a:gd name="T39" fmla="*/ 2147483646 h 322"/>
                <a:gd name="T40" fmla="*/ 2147483646 w 99"/>
                <a:gd name="T41" fmla="*/ 2147483646 h 322"/>
                <a:gd name="T42" fmla="*/ 2147483646 w 99"/>
                <a:gd name="T43" fmla="*/ 2147483646 h 322"/>
                <a:gd name="T44" fmla="*/ 2147483646 w 99"/>
                <a:gd name="T45" fmla="*/ 2147483646 h 322"/>
                <a:gd name="T46" fmla="*/ 2147483646 w 99"/>
                <a:gd name="T47" fmla="*/ 2147483646 h 322"/>
                <a:gd name="T48" fmla="*/ 2147483646 w 99"/>
                <a:gd name="T49" fmla="*/ 2147483646 h 322"/>
                <a:gd name="T50" fmla="*/ 2147483646 w 99"/>
                <a:gd name="T51" fmla="*/ 2147483646 h 322"/>
                <a:gd name="T52" fmla="*/ 2147483646 w 99"/>
                <a:gd name="T53" fmla="*/ 2147483646 h 322"/>
                <a:gd name="T54" fmla="*/ 2147483646 w 99"/>
                <a:gd name="T55" fmla="*/ 2147483646 h 322"/>
                <a:gd name="T56" fmla="*/ 2147483646 w 99"/>
                <a:gd name="T57" fmla="*/ 2147483646 h 322"/>
                <a:gd name="T58" fmla="*/ 2147483646 w 99"/>
                <a:gd name="T59" fmla="*/ 2147483646 h 322"/>
                <a:gd name="T60" fmla="*/ 2147483646 w 99"/>
                <a:gd name="T61" fmla="*/ 2147483646 h 322"/>
                <a:gd name="T62" fmla="*/ 2147483646 w 99"/>
                <a:gd name="T63" fmla="*/ 2147483646 h 322"/>
                <a:gd name="T64" fmla="*/ 2147483646 w 99"/>
                <a:gd name="T65" fmla="*/ 2147483646 h 322"/>
                <a:gd name="T66" fmla="*/ 2147483646 w 99"/>
                <a:gd name="T67" fmla="*/ 2147483646 h 322"/>
                <a:gd name="T68" fmla="*/ 2147483646 w 99"/>
                <a:gd name="T69" fmla="*/ 2147483646 h 322"/>
                <a:gd name="T70" fmla="*/ 2147483646 w 99"/>
                <a:gd name="T71" fmla="*/ 2147483646 h 322"/>
                <a:gd name="T72" fmla="*/ 2147483646 w 99"/>
                <a:gd name="T73" fmla="*/ 2147483646 h 322"/>
                <a:gd name="T74" fmla="*/ 2147483646 w 99"/>
                <a:gd name="T75" fmla="*/ 0 h 322"/>
                <a:gd name="T76" fmla="*/ 2147483646 w 99"/>
                <a:gd name="T77" fmla="*/ 0 h 322"/>
                <a:gd name="T78" fmla="*/ 2147483646 w 99"/>
                <a:gd name="T79" fmla="*/ 0 h 322"/>
                <a:gd name="T80" fmla="*/ 2147483646 w 99"/>
                <a:gd name="T81" fmla="*/ 2147483646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322">
                  <a:moveTo>
                    <a:pt x="13" y="43"/>
                  </a:moveTo>
                  <a:cubicBezTo>
                    <a:pt x="6" y="59"/>
                    <a:pt x="4" y="77"/>
                    <a:pt x="8" y="95"/>
                  </a:cubicBezTo>
                  <a:cubicBezTo>
                    <a:pt x="8" y="95"/>
                    <a:pt x="8" y="95"/>
                    <a:pt x="8" y="95"/>
                  </a:cubicBezTo>
                  <a:cubicBezTo>
                    <a:pt x="1" y="112"/>
                    <a:pt x="1" y="132"/>
                    <a:pt x="6" y="150"/>
                  </a:cubicBezTo>
                  <a:cubicBezTo>
                    <a:pt x="0" y="168"/>
                    <a:pt x="0" y="186"/>
                    <a:pt x="6" y="204"/>
                  </a:cubicBezTo>
                  <a:cubicBezTo>
                    <a:pt x="2" y="221"/>
                    <a:pt x="4" y="240"/>
                    <a:pt x="11" y="257"/>
                  </a:cubicBezTo>
                  <a:cubicBezTo>
                    <a:pt x="7" y="275"/>
                    <a:pt x="10" y="293"/>
                    <a:pt x="18" y="311"/>
                  </a:cubicBezTo>
                  <a:cubicBezTo>
                    <a:pt x="18" y="310"/>
                    <a:pt x="18" y="310"/>
                    <a:pt x="18" y="310"/>
                  </a:cubicBezTo>
                  <a:cubicBezTo>
                    <a:pt x="18" y="314"/>
                    <a:pt x="18" y="318"/>
                    <a:pt x="18" y="322"/>
                  </a:cubicBezTo>
                  <a:cubicBezTo>
                    <a:pt x="18" y="322"/>
                    <a:pt x="18" y="322"/>
                    <a:pt x="18" y="322"/>
                  </a:cubicBezTo>
                  <a:cubicBezTo>
                    <a:pt x="19" y="322"/>
                    <a:pt x="19" y="322"/>
                    <a:pt x="19" y="322"/>
                  </a:cubicBezTo>
                  <a:cubicBezTo>
                    <a:pt x="42" y="318"/>
                    <a:pt x="42" y="318"/>
                    <a:pt x="42" y="318"/>
                  </a:cubicBezTo>
                  <a:cubicBezTo>
                    <a:pt x="43" y="318"/>
                    <a:pt x="43" y="318"/>
                    <a:pt x="43" y="318"/>
                  </a:cubicBezTo>
                  <a:cubicBezTo>
                    <a:pt x="76" y="312"/>
                    <a:pt x="76" y="312"/>
                    <a:pt x="76" y="312"/>
                  </a:cubicBezTo>
                  <a:cubicBezTo>
                    <a:pt x="78" y="311"/>
                    <a:pt x="78" y="311"/>
                    <a:pt x="78" y="311"/>
                  </a:cubicBezTo>
                  <a:cubicBezTo>
                    <a:pt x="97" y="308"/>
                    <a:pt x="97" y="308"/>
                    <a:pt x="97" y="308"/>
                  </a:cubicBezTo>
                  <a:cubicBezTo>
                    <a:pt x="97" y="308"/>
                    <a:pt x="97" y="308"/>
                    <a:pt x="97" y="308"/>
                  </a:cubicBezTo>
                  <a:cubicBezTo>
                    <a:pt x="98" y="307"/>
                    <a:pt x="98" y="307"/>
                    <a:pt x="98" y="307"/>
                  </a:cubicBezTo>
                  <a:cubicBezTo>
                    <a:pt x="99" y="307"/>
                    <a:pt x="99" y="307"/>
                    <a:pt x="99" y="307"/>
                  </a:cubicBezTo>
                  <a:cubicBezTo>
                    <a:pt x="98" y="305"/>
                    <a:pt x="98" y="303"/>
                    <a:pt x="98" y="301"/>
                  </a:cubicBezTo>
                  <a:cubicBezTo>
                    <a:pt x="96" y="293"/>
                    <a:pt x="93" y="285"/>
                    <a:pt x="90" y="277"/>
                  </a:cubicBezTo>
                  <a:cubicBezTo>
                    <a:pt x="91" y="268"/>
                    <a:pt x="92" y="260"/>
                    <a:pt x="91" y="252"/>
                  </a:cubicBezTo>
                  <a:cubicBezTo>
                    <a:pt x="90" y="244"/>
                    <a:pt x="87" y="235"/>
                    <a:pt x="84" y="227"/>
                  </a:cubicBezTo>
                  <a:cubicBezTo>
                    <a:pt x="86" y="219"/>
                    <a:pt x="87" y="211"/>
                    <a:pt x="86" y="203"/>
                  </a:cubicBezTo>
                  <a:cubicBezTo>
                    <a:pt x="86" y="195"/>
                    <a:pt x="85" y="187"/>
                    <a:pt x="82" y="178"/>
                  </a:cubicBezTo>
                  <a:cubicBezTo>
                    <a:pt x="84" y="171"/>
                    <a:pt x="85" y="163"/>
                    <a:pt x="85" y="155"/>
                  </a:cubicBezTo>
                  <a:cubicBezTo>
                    <a:pt x="86" y="147"/>
                    <a:pt x="84" y="138"/>
                    <a:pt x="82" y="129"/>
                  </a:cubicBezTo>
                  <a:cubicBezTo>
                    <a:pt x="85" y="121"/>
                    <a:pt x="87" y="113"/>
                    <a:pt x="87" y="105"/>
                  </a:cubicBezTo>
                  <a:cubicBezTo>
                    <a:pt x="88" y="97"/>
                    <a:pt x="87" y="88"/>
                    <a:pt x="86" y="80"/>
                  </a:cubicBezTo>
                  <a:cubicBezTo>
                    <a:pt x="89" y="72"/>
                    <a:pt x="91" y="64"/>
                    <a:pt x="92" y="56"/>
                  </a:cubicBezTo>
                  <a:cubicBezTo>
                    <a:pt x="93" y="48"/>
                    <a:pt x="93" y="40"/>
                    <a:pt x="92" y="31"/>
                  </a:cubicBezTo>
                  <a:cubicBezTo>
                    <a:pt x="95" y="26"/>
                    <a:pt x="97" y="21"/>
                    <a:pt x="98" y="15"/>
                  </a:cubicBezTo>
                  <a:cubicBezTo>
                    <a:pt x="97" y="15"/>
                    <a:pt x="97" y="15"/>
                    <a:pt x="97" y="15"/>
                  </a:cubicBezTo>
                  <a:cubicBezTo>
                    <a:pt x="78" y="11"/>
                    <a:pt x="78" y="11"/>
                    <a:pt x="78" y="11"/>
                  </a:cubicBezTo>
                  <a:cubicBezTo>
                    <a:pt x="76" y="11"/>
                    <a:pt x="76" y="11"/>
                    <a:pt x="76" y="11"/>
                  </a:cubicBezTo>
                  <a:cubicBezTo>
                    <a:pt x="43" y="5"/>
                    <a:pt x="43" y="5"/>
                    <a:pt x="43" y="5"/>
                  </a:cubicBezTo>
                  <a:cubicBezTo>
                    <a:pt x="42" y="4"/>
                    <a:pt x="42" y="4"/>
                    <a:pt x="42" y="4"/>
                  </a:cubicBezTo>
                  <a:cubicBezTo>
                    <a:pt x="19" y="0"/>
                    <a:pt x="19" y="0"/>
                    <a:pt x="19" y="0"/>
                  </a:cubicBezTo>
                  <a:cubicBezTo>
                    <a:pt x="18" y="0"/>
                    <a:pt x="18" y="0"/>
                    <a:pt x="18" y="0"/>
                  </a:cubicBezTo>
                  <a:cubicBezTo>
                    <a:pt x="18" y="0"/>
                    <a:pt x="18" y="0"/>
                    <a:pt x="18" y="0"/>
                  </a:cubicBezTo>
                  <a:cubicBezTo>
                    <a:pt x="13" y="13"/>
                    <a:pt x="11" y="28"/>
                    <a:pt x="13" y="43"/>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2" name="MH_Other_170"/>
            <p:cNvSpPr/>
            <p:nvPr>
              <p:custDataLst>
                <p:tags r:id="rId184"/>
              </p:custDataLst>
            </p:nvPr>
          </p:nvSpPr>
          <p:spPr bwMode="auto">
            <a:xfrm>
              <a:off x="3617646" y="2674658"/>
              <a:ext cx="76147" cy="181184"/>
            </a:xfrm>
            <a:custGeom>
              <a:avLst/>
              <a:gdLst>
                <a:gd name="T0" fmla="*/ 2147483646 w 93"/>
                <a:gd name="T1" fmla="*/ 2147483646 h 226"/>
                <a:gd name="T2" fmla="*/ 2147483646 w 93"/>
                <a:gd name="T3" fmla="*/ 2147483646 h 226"/>
                <a:gd name="T4" fmla="*/ 2147483646 w 93"/>
                <a:gd name="T5" fmla="*/ 2147483646 h 226"/>
                <a:gd name="T6" fmla="*/ 2147483646 w 93"/>
                <a:gd name="T7" fmla="*/ 2147483646 h 226"/>
                <a:gd name="T8" fmla="*/ 2147483646 w 93"/>
                <a:gd name="T9" fmla="*/ 0 h 226"/>
                <a:gd name="T10" fmla="*/ 2147483646 w 93"/>
                <a:gd name="T11" fmla="*/ 1195796316 h 226"/>
                <a:gd name="T12" fmla="*/ 2147483646 w 93"/>
                <a:gd name="T13" fmla="*/ 2147483646 h 226"/>
                <a:gd name="T14" fmla="*/ 2147483646 w 93"/>
                <a:gd name="T15" fmla="*/ 2147483646 h 226"/>
                <a:gd name="T16" fmla="*/ 2147483646 w 93"/>
                <a:gd name="T17" fmla="*/ 2147483646 h 226"/>
                <a:gd name="T18" fmla="*/ 2147483646 w 93"/>
                <a:gd name="T19" fmla="*/ 2147483646 h 226"/>
                <a:gd name="T20" fmla="*/ 2147483646 w 93"/>
                <a:gd name="T21" fmla="*/ 2147483646 h 226"/>
                <a:gd name="T22" fmla="*/ 2147483646 w 93"/>
                <a:gd name="T23" fmla="*/ 2147483646 h 226"/>
                <a:gd name="T24" fmla="*/ 2147483646 w 93"/>
                <a:gd name="T25" fmla="*/ 2147483646 h 226"/>
                <a:gd name="T26" fmla="*/ 2147483646 w 93"/>
                <a:gd name="T27" fmla="*/ 2147483646 h 226"/>
                <a:gd name="T28" fmla="*/ 2147483646 w 93"/>
                <a:gd name="T29" fmla="*/ 2147483646 h 226"/>
                <a:gd name="T30" fmla="*/ 2147483646 w 93"/>
                <a:gd name="T31" fmla="*/ 2147483646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6">
                  <a:moveTo>
                    <a:pt x="18" y="146"/>
                  </a:moveTo>
                  <a:cubicBezTo>
                    <a:pt x="35" y="118"/>
                    <a:pt x="43" y="108"/>
                    <a:pt x="43" y="108"/>
                  </a:cubicBezTo>
                  <a:cubicBezTo>
                    <a:pt x="43" y="108"/>
                    <a:pt x="51" y="97"/>
                    <a:pt x="70" y="73"/>
                  </a:cubicBezTo>
                  <a:cubicBezTo>
                    <a:pt x="82" y="57"/>
                    <a:pt x="89" y="41"/>
                    <a:pt x="91" y="25"/>
                  </a:cubicBezTo>
                  <a:cubicBezTo>
                    <a:pt x="92" y="17"/>
                    <a:pt x="92" y="9"/>
                    <a:pt x="91" y="0"/>
                  </a:cubicBezTo>
                  <a:cubicBezTo>
                    <a:pt x="90" y="2"/>
                    <a:pt x="90" y="2"/>
                    <a:pt x="90" y="2"/>
                  </a:cubicBezTo>
                  <a:cubicBezTo>
                    <a:pt x="93" y="28"/>
                    <a:pt x="86" y="49"/>
                    <a:pt x="69" y="72"/>
                  </a:cubicBezTo>
                  <a:cubicBezTo>
                    <a:pt x="50" y="96"/>
                    <a:pt x="42" y="107"/>
                    <a:pt x="42" y="107"/>
                  </a:cubicBezTo>
                  <a:cubicBezTo>
                    <a:pt x="42" y="107"/>
                    <a:pt x="34" y="118"/>
                    <a:pt x="17" y="145"/>
                  </a:cubicBezTo>
                  <a:cubicBezTo>
                    <a:pt x="12" y="153"/>
                    <a:pt x="8" y="162"/>
                    <a:pt x="6" y="171"/>
                  </a:cubicBezTo>
                  <a:cubicBezTo>
                    <a:pt x="6" y="173"/>
                    <a:pt x="6" y="173"/>
                    <a:pt x="6" y="173"/>
                  </a:cubicBezTo>
                  <a:cubicBezTo>
                    <a:pt x="5" y="173"/>
                    <a:pt x="5" y="173"/>
                    <a:pt x="5" y="173"/>
                  </a:cubicBezTo>
                  <a:cubicBezTo>
                    <a:pt x="5" y="173"/>
                    <a:pt x="5" y="173"/>
                    <a:pt x="5" y="173"/>
                  </a:cubicBezTo>
                  <a:cubicBezTo>
                    <a:pt x="1" y="190"/>
                    <a:pt x="3" y="209"/>
                    <a:pt x="10" y="226"/>
                  </a:cubicBezTo>
                  <a:cubicBezTo>
                    <a:pt x="10" y="225"/>
                    <a:pt x="10" y="225"/>
                    <a:pt x="10" y="225"/>
                  </a:cubicBezTo>
                  <a:cubicBezTo>
                    <a:pt x="0" y="198"/>
                    <a:pt x="2" y="172"/>
                    <a:pt x="18" y="14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3" name="MH_Other_171"/>
            <p:cNvSpPr/>
            <p:nvPr>
              <p:custDataLst>
                <p:tags r:id="rId185"/>
              </p:custDataLst>
            </p:nvPr>
          </p:nvSpPr>
          <p:spPr bwMode="auto">
            <a:xfrm>
              <a:off x="3616122" y="2661068"/>
              <a:ext cx="80717" cy="152498"/>
            </a:xfrm>
            <a:custGeom>
              <a:avLst/>
              <a:gdLst>
                <a:gd name="T0" fmla="*/ 2147483646 w 99"/>
                <a:gd name="T1" fmla="*/ 0 h 189"/>
                <a:gd name="T2" fmla="*/ 2147483646 w 99"/>
                <a:gd name="T3" fmla="*/ 0 h 189"/>
                <a:gd name="T4" fmla="*/ 2147483646 w 99"/>
                <a:gd name="T5" fmla="*/ 2147483646 h 189"/>
                <a:gd name="T6" fmla="*/ 2147483646 w 99"/>
                <a:gd name="T7" fmla="*/ 2147483646 h 189"/>
                <a:gd name="T8" fmla="*/ 2147483646 w 99"/>
                <a:gd name="T9" fmla="*/ 2147483646 h 189"/>
                <a:gd name="T10" fmla="*/ 2147483646 w 99"/>
                <a:gd name="T11" fmla="*/ 2147483646 h 189"/>
                <a:gd name="T12" fmla="*/ 2147483646 w 99"/>
                <a:gd name="T13" fmla="*/ 2147483646 h 189"/>
                <a:gd name="T14" fmla="*/ 2147483646 w 99"/>
                <a:gd name="T15" fmla="*/ 2147483646 h 189"/>
                <a:gd name="T16" fmla="*/ 2147483646 w 99"/>
                <a:gd name="T17" fmla="*/ 2147483646 h 189"/>
                <a:gd name="T18" fmla="*/ 2147483646 w 99"/>
                <a:gd name="T19" fmla="*/ 2147483646 h 189"/>
                <a:gd name="T20" fmla="*/ 2147483646 w 99"/>
                <a:gd name="T21" fmla="*/ 2147483646 h 189"/>
                <a:gd name="T22" fmla="*/ 2147483646 w 99"/>
                <a:gd name="T23" fmla="*/ 2147483646 h 189"/>
                <a:gd name="T24" fmla="*/ 2147483646 w 99"/>
                <a:gd name="T25" fmla="*/ 2147483646 h 189"/>
                <a:gd name="T26" fmla="*/ 2147483646 w 99"/>
                <a:gd name="T27" fmla="*/ 2147483646 h 189"/>
                <a:gd name="T28" fmla="*/ 2147483646 w 99"/>
                <a:gd name="T29" fmla="*/ 2147483646 h 189"/>
                <a:gd name="T30" fmla="*/ 2147483646 w 99"/>
                <a:gd name="T31" fmla="*/ 2147483646 h 189"/>
                <a:gd name="T32" fmla="*/ 2147483646 w 99"/>
                <a:gd name="T33" fmla="*/ 2147483646 h 189"/>
                <a:gd name="T34" fmla="*/ 2147483646 w 99"/>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89">
                  <a:moveTo>
                    <a:pt x="99" y="0"/>
                  </a:moveTo>
                  <a:cubicBezTo>
                    <a:pt x="98" y="0"/>
                    <a:pt x="98" y="0"/>
                    <a:pt x="98" y="0"/>
                  </a:cubicBezTo>
                  <a:cubicBezTo>
                    <a:pt x="95" y="14"/>
                    <a:pt x="87" y="26"/>
                    <a:pt x="76" y="39"/>
                  </a:cubicBezTo>
                  <a:cubicBezTo>
                    <a:pt x="56" y="62"/>
                    <a:pt x="47" y="73"/>
                    <a:pt x="47" y="73"/>
                  </a:cubicBezTo>
                  <a:cubicBezTo>
                    <a:pt x="47" y="73"/>
                    <a:pt x="38" y="83"/>
                    <a:pt x="20" y="109"/>
                  </a:cubicBezTo>
                  <a:cubicBezTo>
                    <a:pt x="14" y="117"/>
                    <a:pt x="10" y="125"/>
                    <a:pt x="7" y="133"/>
                  </a:cubicBezTo>
                  <a:cubicBezTo>
                    <a:pt x="7" y="134"/>
                    <a:pt x="7" y="134"/>
                    <a:pt x="7" y="134"/>
                  </a:cubicBezTo>
                  <a:cubicBezTo>
                    <a:pt x="7" y="134"/>
                    <a:pt x="7" y="134"/>
                    <a:pt x="7" y="134"/>
                  </a:cubicBezTo>
                  <a:cubicBezTo>
                    <a:pt x="1" y="152"/>
                    <a:pt x="1" y="171"/>
                    <a:pt x="7" y="189"/>
                  </a:cubicBezTo>
                  <a:cubicBezTo>
                    <a:pt x="8" y="187"/>
                    <a:pt x="8" y="187"/>
                    <a:pt x="8" y="187"/>
                  </a:cubicBezTo>
                  <a:cubicBezTo>
                    <a:pt x="0" y="160"/>
                    <a:pt x="4" y="134"/>
                    <a:pt x="21" y="110"/>
                  </a:cubicBezTo>
                  <a:cubicBezTo>
                    <a:pt x="39" y="84"/>
                    <a:pt x="48" y="74"/>
                    <a:pt x="48" y="74"/>
                  </a:cubicBezTo>
                  <a:cubicBezTo>
                    <a:pt x="48" y="74"/>
                    <a:pt x="57" y="63"/>
                    <a:pt x="77" y="40"/>
                  </a:cubicBezTo>
                  <a:cubicBezTo>
                    <a:pt x="83" y="33"/>
                    <a:pt x="88" y="26"/>
                    <a:pt x="92" y="18"/>
                  </a:cubicBezTo>
                  <a:cubicBezTo>
                    <a:pt x="92" y="16"/>
                    <a:pt x="92" y="16"/>
                    <a:pt x="92" y="16"/>
                  </a:cubicBezTo>
                  <a:cubicBezTo>
                    <a:pt x="93" y="16"/>
                    <a:pt x="93" y="16"/>
                    <a:pt x="93" y="16"/>
                  </a:cubicBezTo>
                  <a:cubicBezTo>
                    <a:pt x="93" y="16"/>
                    <a:pt x="93" y="16"/>
                    <a:pt x="93" y="16"/>
                  </a:cubicBezTo>
                  <a:cubicBezTo>
                    <a:pt x="96" y="11"/>
                    <a:pt x="98" y="6"/>
                    <a:pt x="9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4" name="MH_Other_172"/>
            <p:cNvSpPr/>
            <p:nvPr>
              <p:custDataLst>
                <p:tags r:id="rId186"/>
              </p:custDataLst>
            </p:nvPr>
          </p:nvSpPr>
          <p:spPr bwMode="auto">
            <a:xfrm>
              <a:off x="3690746" y="2674658"/>
              <a:ext cx="0" cy="1509"/>
            </a:xfrm>
            <a:custGeom>
              <a:avLst/>
              <a:gdLst>
                <a:gd name="T0" fmla="*/ 0 w 2"/>
                <a:gd name="T1" fmla="*/ 0 h 5"/>
                <a:gd name="T2" fmla="*/ 0 w 2"/>
                <a:gd name="T3" fmla="*/ 179120564 h 5"/>
                <a:gd name="T4" fmla="*/ 178 w 2"/>
                <a:gd name="T5" fmla="*/ 0 h 5"/>
                <a:gd name="T6" fmla="*/ 178 w 2"/>
                <a:gd name="T7" fmla="*/ 0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lnTo>
                    <a:pt x="0" y="5"/>
                  </a:lnTo>
                  <a:lnTo>
                    <a:pt x="2"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5" name="MH_Other_173"/>
            <p:cNvSpPr/>
            <p:nvPr>
              <p:custDataLst>
                <p:tags r:id="rId187"/>
              </p:custDataLst>
            </p:nvPr>
          </p:nvSpPr>
          <p:spPr bwMode="auto">
            <a:xfrm>
              <a:off x="3622213" y="2810546"/>
              <a:ext cx="0" cy="3019"/>
            </a:xfrm>
            <a:custGeom>
              <a:avLst/>
              <a:gdLst>
                <a:gd name="T0" fmla="*/ 178 w 2"/>
                <a:gd name="T1" fmla="*/ 716934050 h 5"/>
                <a:gd name="T2" fmla="*/ 178 w 2"/>
                <a:gd name="T3" fmla="*/ 0 h 5"/>
                <a:gd name="T4" fmla="*/ 0 w 2"/>
                <a:gd name="T5" fmla="*/ 716934050 h 5"/>
                <a:gd name="T6" fmla="*/ 0 w 2"/>
                <a:gd name="T7" fmla="*/ 716934050 h 5"/>
                <a:gd name="T8" fmla="*/ 178 w 2"/>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2" y="5"/>
                  </a:moveTo>
                  <a:lnTo>
                    <a:pt x="2" y="0"/>
                  </a:lnTo>
                  <a:lnTo>
                    <a:pt x="0" y="5"/>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6" name="MH_Other_174"/>
            <p:cNvSpPr/>
            <p:nvPr>
              <p:custDataLst>
                <p:tags r:id="rId188"/>
              </p:custDataLst>
            </p:nvPr>
          </p:nvSpPr>
          <p:spPr bwMode="auto">
            <a:xfrm>
              <a:off x="3616122" y="2658050"/>
              <a:ext cx="63963" cy="113240"/>
            </a:xfrm>
            <a:custGeom>
              <a:avLst/>
              <a:gdLst>
                <a:gd name="T0" fmla="*/ 2147483646 w 79"/>
                <a:gd name="T1" fmla="*/ 2147483646 h 140"/>
                <a:gd name="T2" fmla="*/ 2147483646 w 79"/>
                <a:gd name="T3" fmla="*/ 2147483646 h 140"/>
                <a:gd name="T4" fmla="*/ 2147483646 w 79"/>
                <a:gd name="T5" fmla="*/ 0 h 140"/>
                <a:gd name="T6" fmla="*/ 2147483646 w 79"/>
                <a:gd name="T7" fmla="*/ 0 h 140"/>
                <a:gd name="T8" fmla="*/ 2147483646 w 79"/>
                <a:gd name="T9" fmla="*/ 2147483646 h 140"/>
                <a:gd name="T10" fmla="*/ 2147483646 w 79"/>
                <a:gd name="T11" fmla="*/ 2147483646 h 140"/>
                <a:gd name="T12" fmla="*/ 2147483646 w 79"/>
                <a:gd name="T13" fmla="*/ 2147483646 h 140"/>
                <a:gd name="T14" fmla="*/ 2147483646 w 79"/>
                <a:gd name="T15" fmla="*/ 2147483646 h 140"/>
                <a:gd name="T16" fmla="*/ 2147483646 w 79"/>
                <a:gd name="T17" fmla="*/ 2147483646 h 140"/>
                <a:gd name="T18" fmla="*/ 2147483646 w 79"/>
                <a:gd name="T19" fmla="*/ 2147483646 h 140"/>
                <a:gd name="T20" fmla="*/ 2147483646 w 79"/>
                <a:gd name="T21" fmla="*/ 2147483646 h 140"/>
                <a:gd name="T22" fmla="*/ 2147483646 w 79"/>
                <a:gd name="T23" fmla="*/ 2147483646 h 140"/>
                <a:gd name="T24" fmla="*/ 2147483646 w 79"/>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 h="140">
                  <a:moveTo>
                    <a:pt x="25" y="60"/>
                  </a:moveTo>
                  <a:cubicBezTo>
                    <a:pt x="44" y="35"/>
                    <a:pt x="54" y="26"/>
                    <a:pt x="54" y="26"/>
                  </a:cubicBezTo>
                  <a:cubicBezTo>
                    <a:pt x="79" y="0"/>
                    <a:pt x="79" y="0"/>
                    <a:pt x="79" y="0"/>
                  </a:cubicBezTo>
                  <a:cubicBezTo>
                    <a:pt x="77" y="0"/>
                    <a:pt x="77" y="0"/>
                    <a:pt x="77" y="0"/>
                  </a:cubicBezTo>
                  <a:cubicBezTo>
                    <a:pt x="53" y="25"/>
                    <a:pt x="53" y="25"/>
                    <a:pt x="53" y="25"/>
                  </a:cubicBezTo>
                  <a:cubicBezTo>
                    <a:pt x="53" y="25"/>
                    <a:pt x="43" y="34"/>
                    <a:pt x="24" y="59"/>
                  </a:cubicBezTo>
                  <a:cubicBezTo>
                    <a:pt x="18" y="67"/>
                    <a:pt x="13" y="75"/>
                    <a:pt x="10" y="83"/>
                  </a:cubicBezTo>
                  <a:cubicBezTo>
                    <a:pt x="10" y="83"/>
                    <a:pt x="10" y="83"/>
                    <a:pt x="10" y="84"/>
                  </a:cubicBezTo>
                  <a:cubicBezTo>
                    <a:pt x="9" y="84"/>
                    <a:pt x="9" y="84"/>
                    <a:pt x="9" y="84"/>
                  </a:cubicBezTo>
                  <a:cubicBezTo>
                    <a:pt x="2" y="101"/>
                    <a:pt x="2" y="121"/>
                    <a:pt x="7" y="140"/>
                  </a:cubicBezTo>
                  <a:cubicBezTo>
                    <a:pt x="7" y="138"/>
                    <a:pt x="7" y="138"/>
                    <a:pt x="7" y="138"/>
                  </a:cubicBezTo>
                  <a:cubicBezTo>
                    <a:pt x="7" y="137"/>
                    <a:pt x="7" y="137"/>
                    <a:pt x="7" y="137"/>
                  </a:cubicBezTo>
                  <a:cubicBezTo>
                    <a:pt x="0" y="109"/>
                    <a:pt x="6" y="84"/>
                    <a:pt x="25" y="6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7" name="MH_Other_175"/>
            <p:cNvSpPr/>
            <p:nvPr>
              <p:custDataLst>
                <p:tags r:id="rId189"/>
              </p:custDataLst>
            </p:nvPr>
          </p:nvSpPr>
          <p:spPr bwMode="auto">
            <a:xfrm>
              <a:off x="3622213" y="2768269"/>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8" name="MH_Other_176"/>
            <p:cNvSpPr/>
            <p:nvPr>
              <p:custDataLst>
                <p:tags r:id="rId190"/>
              </p:custDataLst>
            </p:nvPr>
          </p:nvSpPr>
          <p:spPr bwMode="auto">
            <a:xfrm>
              <a:off x="3620691" y="2653520"/>
              <a:ext cx="30459" cy="72474"/>
            </a:xfrm>
            <a:custGeom>
              <a:avLst/>
              <a:gdLst>
                <a:gd name="T0" fmla="*/ 2147483646 w 39"/>
                <a:gd name="T1" fmla="*/ 2147483646 h 91"/>
                <a:gd name="T2" fmla="*/ 2147483646 w 39"/>
                <a:gd name="T3" fmla="*/ 588988319 h 91"/>
                <a:gd name="T4" fmla="*/ 2147483646 w 39"/>
                <a:gd name="T5" fmla="*/ 0 h 91"/>
                <a:gd name="T6" fmla="*/ 2147483646 w 39"/>
                <a:gd name="T7" fmla="*/ 2147483646 h 91"/>
                <a:gd name="T8" fmla="*/ 2147483646 w 39"/>
                <a:gd name="T9" fmla="*/ 2147483646 h 91"/>
                <a:gd name="T10" fmla="*/ 2147483646 w 39"/>
                <a:gd name="T11" fmla="*/ 2147483646 h 91"/>
                <a:gd name="T12" fmla="*/ 2147483646 w 39"/>
                <a:gd name="T13" fmla="*/ 2147483646 h 91"/>
                <a:gd name="T14" fmla="*/ 2147483646 w 39"/>
                <a:gd name="T15" fmla="*/ 2147483646 h 91"/>
                <a:gd name="T16" fmla="*/ 2147483646 w 39"/>
                <a:gd name="T17" fmla="*/ 2147483646 h 91"/>
                <a:gd name="T18" fmla="*/ 2147483646 w 39"/>
                <a:gd name="T19" fmla="*/ 2147483646 h 91"/>
                <a:gd name="T20" fmla="*/ 2147483646 w 39"/>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91">
                  <a:moveTo>
                    <a:pt x="27" y="14"/>
                  </a:moveTo>
                  <a:cubicBezTo>
                    <a:pt x="31" y="9"/>
                    <a:pt x="35" y="4"/>
                    <a:pt x="39" y="1"/>
                  </a:cubicBezTo>
                  <a:cubicBezTo>
                    <a:pt x="38" y="0"/>
                    <a:pt x="38" y="0"/>
                    <a:pt x="38" y="0"/>
                  </a:cubicBezTo>
                  <a:cubicBezTo>
                    <a:pt x="34" y="4"/>
                    <a:pt x="30" y="8"/>
                    <a:pt x="26" y="13"/>
                  </a:cubicBezTo>
                  <a:cubicBezTo>
                    <a:pt x="19" y="20"/>
                    <a:pt x="14" y="28"/>
                    <a:pt x="10" y="36"/>
                  </a:cubicBezTo>
                  <a:cubicBezTo>
                    <a:pt x="10" y="39"/>
                    <a:pt x="10" y="39"/>
                    <a:pt x="10" y="39"/>
                  </a:cubicBezTo>
                  <a:cubicBezTo>
                    <a:pt x="9" y="39"/>
                    <a:pt x="9" y="39"/>
                    <a:pt x="9" y="39"/>
                  </a:cubicBezTo>
                  <a:cubicBezTo>
                    <a:pt x="2" y="55"/>
                    <a:pt x="0" y="73"/>
                    <a:pt x="4" y="91"/>
                  </a:cubicBezTo>
                  <a:cubicBezTo>
                    <a:pt x="4" y="91"/>
                    <a:pt x="4" y="91"/>
                    <a:pt x="4" y="91"/>
                  </a:cubicBezTo>
                  <a:cubicBezTo>
                    <a:pt x="5" y="90"/>
                    <a:pt x="5" y="90"/>
                    <a:pt x="5" y="90"/>
                  </a:cubicBezTo>
                  <a:cubicBezTo>
                    <a:pt x="0" y="62"/>
                    <a:pt x="7" y="36"/>
                    <a:pt x="27"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899" name="MH_Other_177"/>
            <p:cNvSpPr/>
            <p:nvPr>
              <p:custDataLst>
                <p:tags r:id="rId191"/>
              </p:custDataLst>
            </p:nvPr>
          </p:nvSpPr>
          <p:spPr bwMode="auto">
            <a:xfrm>
              <a:off x="3623737" y="2724483"/>
              <a:ext cx="1523" cy="1510"/>
            </a:xfrm>
            <a:custGeom>
              <a:avLst/>
              <a:gdLst>
                <a:gd name="T0" fmla="*/ 2147483646 w 1"/>
                <a:gd name="T1" fmla="*/ 0 h 1"/>
                <a:gd name="T2" fmla="*/ 0 w 1"/>
                <a:gd name="T3" fmla="*/ 1792959984 h 1"/>
                <a:gd name="T4" fmla="*/ 2147483646 w 1"/>
                <a:gd name="T5" fmla="*/ 1792959984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0" name="MH_Other_178"/>
            <p:cNvSpPr/>
            <p:nvPr>
              <p:custDataLst>
                <p:tags r:id="rId192"/>
              </p:custDataLst>
            </p:nvPr>
          </p:nvSpPr>
          <p:spPr bwMode="auto">
            <a:xfrm>
              <a:off x="3625259" y="2648990"/>
              <a:ext cx="7615" cy="34728"/>
            </a:xfrm>
            <a:custGeom>
              <a:avLst/>
              <a:gdLst>
                <a:gd name="T0" fmla="*/ 2147483646 w 8"/>
                <a:gd name="T1" fmla="*/ 0 h 43"/>
                <a:gd name="T2" fmla="*/ 2147483646 w 8"/>
                <a:gd name="T3" fmla="*/ 0 h 43"/>
                <a:gd name="T4" fmla="*/ 2147483646 w 8"/>
                <a:gd name="T5" fmla="*/ 0 h 43"/>
                <a:gd name="T6" fmla="*/ 1662921698 w 8"/>
                <a:gd name="T7" fmla="*/ 2147483646 h 43"/>
                <a:gd name="T8" fmla="*/ 2147483646 w 8"/>
                <a:gd name="T9" fmla="*/ 2147483646 h 43"/>
                <a:gd name="T10" fmla="*/ 2147483646 w 8"/>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3">
                  <a:moveTo>
                    <a:pt x="8" y="0"/>
                  </a:moveTo>
                  <a:cubicBezTo>
                    <a:pt x="7" y="0"/>
                    <a:pt x="7" y="0"/>
                    <a:pt x="7" y="0"/>
                  </a:cubicBezTo>
                  <a:cubicBezTo>
                    <a:pt x="7" y="0"/>
                    <a:pt x="7" y="0"/>
                    <a:pt x="7" y="0"/>
                  </a:cubicBezTo>
                  <a:cubicBezTo>
                    <a:pt x="2" y="13"/>
                    <a:pt x="0" y="28"/>
                    <a:pt x="2" y="43"/>
                  </a:cubicBezTo>
                  <a:cubicBezTo>
                    <a:pt x="3" y="40"/>
                    <a:pt x="3" y="40"/>
                    <a:pt x="3" y="40"/>
                  </a:cubicBezTo>
                  <a:cubicBezTo>
                    <a:pt x="2" y="26"/>
                    <a:pt x="3" y="13"/>
                    <a:pt x="8"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1" name="MH_Other_179"/>
            <p:cNvSpPr/>
            <p:nvPr>
              <p:custDataLst>
                <p:tags r:id="rId193"/>
              </p:custDataLst>
            </p:nvPr>
          </p:nvSpPr>
          <p:spPr bwMode="auto">
            <a:xfrm>
              <a:off x="3628305" y="2682206"/>
              <a:ext cx="0" cy="1510"/>
            </a:xfrm>
            <a:custGeom>
              <a:avLst/>
              <a:gdLst>
                <a:gd name="T0" fmla="*/ 178 w 2"/>
                <a:gd name="T1" fmla="*/ 128094205 h 7"/>
                <a:gd name="T2" fmla="*/ 178 w 2"/>
                <a:gd name="T3" fmla="*/ 0 h 7"/>
                <a:gd name="T4" fmla="*/ 0 w 2"/>
                <a:gd name="T5" fmla="*/ 128094205 h 7"/>
                <a:gd name="T6" fmla="*/ 178 w 2"/>
                <a:gd name="T7" fmla="*/ 12809420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7"/>
                  </a:moveTo>
                  <a:lnTo>
                    <a:pt x="2" y="0"/>
                  </a:lnTo>
                  <a:lnTo>
                    <a:pt x="0" y="7"/>
                  </a:lnTo>
                  <a:lnTo>
                    <a:pt x="2" y="7"/>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2" name="MH_Other_180"/>
            <p:cNvSpPr/>
            <p:nvPr>
              <p:custDataLst>
                <p:tags r:id="rId194"/>
              </p:custDataLst>
            </p:nvPr>
          </p:nvSpPr>
          <p:spPr bwMode="auto">
            <a:xfrm>
              <a:off x="3689222" y="2870941"/>
              <a:ext cx="7615" cy="25667"/>
            </a:xfrm>
            <a:custGeom>
              <a:avLst/>
              <a:gdLst>
                <a:gd name="T0" fmla="*/ 2147483646 w 10"/>
                <a:gd name="T1" fmla="*/ 2147483646 h 32"/>
                <a:gd name="T2" fmla="*/ 2147483646 w 10"/>
                <a:gd name="T3" fmla="*/ 2147483646 h 32"/>
                <a:gd name="T4" fmla="*/ 2147483646 w 10"/>
                <a:gd name="T5" fmla="*/ 2147483646 h 32"/>
                <a:gd name="T6" fmla="*/ 2147483646 w 10"/>
                <a:gd name="T7" fmla="*/ 2147483646 h 32"/>
                <a:gd name="T8" fmla="*/ 2147483646 w 10"/>
                <a:gd name="T9" fmla="*/ 2147483646 h 32"/>
                <a:gd name="T10" fmla="*/ 537490712 w 10"/>
                <a:gd name="T11" fmla="*/ 0 h 32"/>
                <a:gd name="T12" fmla="*/ 537490712 w 10"/>
                <a:gd name="T13" fmla="*/ 1185618184 h 32"/>
                <a:gd name="T14" fmla="*/ 0 w 10"/>
                <a:gd name="T15" fmla="*/ 1778071385 h 32"/>
                <a:gd name="T16" fmla="*/ 2147483646 w 10"/>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2">
                  <a:moveTo>
                    <a:pt x="8" y="32"/>
                  </a:moveTo>
                  <a:cubicBezTo>
                    <a:pt x="8" y="32"/>
                    <a:pt x="8" y="32"/>
                    <a:pt x="8" y="32"/>
                  </a:cubicBezTo>
                  <a:cubicBezTo>
                    <a:pt x="9" y="31"/>
                    <a:pt x="9" y="31"/>
                    <a:pt x="9" y="31"/>
                  </a:cubicBezTo>
                  <a:cubicBezTo>
                    <a:pt x="10" y="31"/>
                    <a:pt x="10" y="31"/>
                    <a:pt x="10" y="31"/>
                  </a:cubicBezTo>
                  <a:cubicBezTo>
                    <a:pt x="9" y="29"/>
                    <a:pt x="9" y="27"/>
                    <a:pt x="9" y="25"/>
                  </a:cubicBezTo>
                  <a:cubicBezTo>
                    <a:pt x="7" y="17"/>
                    <a:pt x="4" y="8"/>
                    <a:pt x="1" y="0"/>
                  </a:cubicBezTo>
                  <a:cubicBezTo>
                    <a:pt x="1" y="2"/>
                    <a:pt x="1" y="2"/>
                    <a:pt x="1" y="2"/>
                  </a:cubicBezTo>
                  <a:cubicBezTo>
                    <a:pt x="0" y="2"/>
                    <a:pt x="0" y="3"/>
                    <a:pt x="0" y="3"/>
                  </a:cubicBezTo>
                  <a:cubicBezTo>
                    <a:pt x="5" y="13"/>
                    <a:pt x="7" y="22"/>
                    <a:pt x="8"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3" name="MH_Other_181"/>
            <p:cNvSpPr/>
            <p:nvPr>
              <p:custDataLst>
                <p:tags r:id="rId195"/>
              </p:custDataLst>
            </p:nvPr>
          </p:nvSpPr>
          <p:spPr bwMode="auto">
            <a:xfrm>
              <a:off x="3678563" y="2831685"/>
              <a:ext cx="13706" cy="67944"/>
            </a:xfrm>
            <a:custGeom>
              <a:avLst/>
              <a:gdLst>
                <a:gd name="T0" fmla="*/ 2147483646 w 17"/>
                <a:gd name="T1" fmla="*/ 2147483646 h 85"/>
                <a:gd name="T2" fmla="*/ 0 w 17"/>
                <a:gd name="T3" fmla="*/ 2147483646 h 85"/>
                <a:gd name="T4" fmla="*/ 1181626505 w 17"/>
                <a:gd name="T5" fmla="*/ 2147483646 h 85"/>
                <a:gd name="T6" fmla="*/ 2147483646 w 17"/>
                <a:gd name="T7" fmla="*/ 2147483646 h 85"/>
                <a:gd name="T8" fmla="*/ 2147483646 w 17"/>
                <a:gd name="T9" fmla="*/ 2147483646 h 85"/>
                <a:gd name="T10" fmla="*/ 2147483646 w 17"/>
                <a:gd name="T11" fmla="*/ 2147483646 h 85"/>
                <a:gd name="T12" fmla="*/ 2147483646 w 17"/>
                <a:gd name="T13" fmla="*/ 2147483646 h 85"/>
                <a:gd name="T14" fmla="*/ 2147483646 w 17"/>
                <a:gd name="T15" fmla="*/ 2147483646 h 85"/>
                <a:gd name="T16" fmla="*/ 2147483646 w 17"/>
                <a:gd name="T17" fmla="*/ 0 h 85"/>
                <a:gd name="T18" fmla="*/ 2147483646 w 17"/>
                <a:gd name="T19" fmla="*/ 594024708 h 85"/>
                <a:gd name="T20" fmla="*/ 2147483646 w 17"/>
                <a:gd name="T21" fmla="*/ 1187343451 h 85"/>
                <a:gd name="T22" fmla="*/ 2147483646 w 17"/>
                <a:gd name="T23" fmla="*/ 2147483646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5">
                  <a:moveTo>
                    <a:pt x="4" y="76"/>
                  </a:moveTo>
                  <a:cubicBezTo>
                    <a:pt x="0" y="85"/>
                    <a:pt x="0" y="85"/>
                    <a:pt x="0" y="85"/>
                  </a:cubicBezTo>
                  <a:cubicBezTo>
                    <a:pt x="2" y="84"/>
                    <a:pt x="2" y="84"/>
                    <a:pt x="2" y="84"/>
                  </a:cubicBezTo>
                  <a:cubicBezTo>
                    <a:pt x="5" y="76"/>
                    <a:pt x="5" y="76"/>
                    <a:pt x="5" y="76"/>
                  </a:cubicBezTo>
                  <a:cubicBezTo>
                    <a:pt x="9" y="68"/>
                    <a:pt x="12" y="60"/>
                    <a:pt x="13" y="52"/>
                  </a:cubicBezTo>
                  <a:cubicBezTo>
                    <a:pt x="13" y="51"/>
                    <a:pt x="13" y="51"/>
                    <a:pt x="13" y="51"/>
                  </a:cubicBezTo>
                  <a:cubicBezTo>
                    <a:pt x="14" y="51"/>
                    <a:pt x="14" y="51"/>
                    <a:pt x="14" y="51"/>
                  </a:cubicBezTo>
                  <a:cubicBezTo>
                    <a:pt x="15" y="42"/>
                    <a:pt x="16" y="34"/>
                    <a:pt x="15" y="25"/>
                  </a:cubicBezTo>
                  <a:cubicBezTo>
                    <a:pt x="14" y="17"/>
                    <a:pt x="11" y="8"/>
                    <a:pt x="8" y="0"/>
                  </a:cubicBezTo>
                  <a:cubicBezTo>
                    <a:pt x="8" y="1"/>
                    <a:pt x="8" y="1"/>
                    <a:pt x="8" y="1"/>
                  </a:cubicBezTo>
                  <a:cubicBezTo>
                    <a:pt x="8" y="2"/>
                    <a:pt x="8" y="2"/>
                    <a:pt x="8" y="2"/>
                  </a:cubicBezTo>
                  <a:cubicBezTo>
                    <a:pt x="17" y="27"/>
                    <a:pt x="16" y="50"/>
                    <a:pt x="4"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4" name="MH_Other_182"/>
            <p:cNvSpPr/>
            <p:nvPr>
              <p:custDataLst>
                <p:tags r:id="rId196"/>
              </p:custDataLst>
            </p:nvPr>
          </p:nvSpPr>
          <p:spPr bwMode="auto">
            <a:xfrm>
              <a:off x="3689222" y="287245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5" name="MH_Other_183"/>
            <p:cNvSpPr/>
            <p:nvPr>
              <p:custDataLst>
                <p:tags r:id="rId197"/>
              </p:custDataLst>
            </p:nvPr>
          </p:nvSpPr>
          <p:spPr bwMode="auto">
            <a:xfrm>
              <a:off x="3651150" y="2792428"/>
              <a:ext cx="38073" cy="111730"/>
            </a:xfrm>
            <a:custGeom>
              <a:avLst/>
              <a:gdLst>
                <a:gd name="T0" fmla="*/ 2147483646 w 47"/>
                <a:gd name="T1" fmla="*/ 2147483646 h 140"/>
                <a:gd name="T2" fmla="*/ 2147483646 w 47"/>
                <a:gd name="T3" fmla="*/ 2147483646 h 140"/>
                <a:gd name="T4" fmla="*/ 0 w 47"/>
                <a:gd name="T5" fmla="*/ 2147483646 h 140"/>
                <a:gd name="T6" fmla="*/ 598935938 w 47"/>
                <a:gd name="T7" fmla="*/ 2147483646 h 140"/>
                <a:gd name="T8" fmla="*/ 2147483646 w 47"/>
                <a:gd name="T9" fmla="*/ 2147483646 h 140"/>
                <a:gd name="T10" fmla="*/ 2147483646 w 47"/>
                <a:gd name="T11" fmla="*/ 2147483646 h 140"/>
                <a:gd name="T12" fmla="*/ 2147483646 w 47"/>
                <a:gd name="T13" fmla="*/ 2147483646 h 140"/>
                <a:gd name="T14" fmla="*/ 2147483646 w 47"/>
                <a:gd name="T15" fmla="*/ 2147483646 h 140"/>
                <a:gd name="T16" fmla="*/ 2147483646 w 47"/>
                <a:gd name="T17" fmla="*/ 2147483646 h 140"/>
                <a:gd name="T18" fmla="*/ 2147483646 w 47"/>
                <a:gd name="T19" fmla="*/ 2147483646 h 140"/>
                <a:gd name="T20" fmla="*/ 2147483646 w 47"/>
                <a:gd name="T21" fmla="*/ 0 h 140"/>
                <a:gd name="T22" fmla="*/ 2147483646 w 47"/>
                <a:gd name="T23" fmla="*/ 1775742031 h 140"/>
                <a:gd name="T24" fmla="*/ 2147483646 w 47"/>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40">
                  <a:moveTo>
                    <a:pt x="31" y="75"/>
                  </a:moveTo>
                  <a:cubicBezTo>
                    <a:pt x="17" y="102"/>
                    <a:pt x="11" y="114"/>
                    <a:pt x="11" y="114"/>
                  </a:cubicBezTo>
                  <a:cubicBezTo>
                    <a:pt x="11" y="115"/>
                    <a:pt x="7" y="122"/>
                    <a:pt x="0" y="140"/>
                  </a:cubicBezTo>
                  <a:cubicBezTo>
                    <a:pt x="1" y="140"/>
                    <a:pt x="1" y="140"/>
                    <a:pt x="1" y="140"/>
                  </a:cubicBezTo>
                  <a:cubicBezTo>
                    <a:pt x="8" y="122"/>
                    <a:pt x="12" y="115"/>
                    <a:pt x="12" y="115"/>
                  </a:cubicBezTo>
                  <a:cubicBezTo>
                    <a:pt x="12" y="115"/>
                    <a:pt x="18" y="103"/>
                    <a:pt x="32" y="75"/>
                  </a:cubicBezTo>
                  <a:cubicBezTo>
                    <a:pt x="36" y="67"/>
                    <a:pt x="40" y="59"/>
                    <a:pt x="42" y="51"/>
                  </a:cubicBezTo>
                  <a:cubicBezTo>
                    <a:pt x="41" y="51"/>
                    <a:pt x="41" y="51"/>
                    <a:pt x="41" y="51"/>
                  </a:cubicBezTo>
                  <a:cubicBezTo>
                    <a:pt x="42" y="50"/>
                    <a:pt x="42" y="50"/>
                    <a:pt x="42" y="50"/>
                  </a:cubicBezTo>
                  <a:cubicBezTo>
                    <a:pt x="44" y="42"/>
                    <a:pt x="45" y="33"/>
                    <a:pt x="44" y="25"/>
                  </a:cubicBezTo>
                  <a:cubicBezTo>
                    <a:pt x="44" y="17"/>
                    <a:pt x="43" y="9"/>
                    <a:pt x="40" y="0"/>
                  </a:cubicBezTo>
                  <a:cubicBezTo>
                    <a:pt x="39" y="3"/>
                    <a:pt x="39" y="3"/>
                    <a:pt x="39" y="3"/>
                  </a:cubicBezTo>
                  <a:cubicBezTo>
                    <a:pt x="47" y="27"/>
                    <a:pt x="44" y="49"/>
                    <a:pt x="3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6" name="MH_Other_184"/>
            <p:cNvSpPr/>
            <p:nvPr>
              <p:custDataLst>
                <p:tags r:id="rId198"/>
              </p:custDataLst>
            </p:nvPr>
          </p:nvSpPr>
          <p:spPr bwMode="auto">
            <a:xfrm>
              <a:off x="3684654" y="2831685"/>
              <a:ext cx="0" cy="1509"/>
            </a:xfrm>
            <a:custGeom>
              <a:avLst/>
              <a:gdLst>
                <a:gd name="T0" fmla="*/ 711 w 1"/>
                <a:gd name="T1" fmla="*/ 1790702559 h 1"/>
                <a:gd name="T2" fmla="*/ 711 w 1"/>
                <a:gd name="T3" fmla="*/ 0 h 1"/>
                <a:gd name="T4" fmla="*/ 0 w 1"/>
                <a:gd name="T5" fmla="*/ 1790702559 h 1"/>
                <a:gd name="T6" fmla="*/ 711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7" name="MH_Other_185"/>
            <p:cNvSpPr/>
            <p:nvPr>
              <p:custDataLst>
                <p:tags r:id="rId199"/>
              </p:custDataLst>
            </p:nvPr>
          </p:nvSpPr>
          <p:spPr bwMode="auto">
            <a:xfrm>
              <a:off x="3631351" y="2753171"/>
              <a:ext cx="56349" cy="154007"/>
            </a:xfrm>
            <a:custGeom>
              <a:avLst/>
              <a:gdLst>
                <a:gd name="T0" fmla="*/ 2147483646 w 70"/>
                <a:gd name="T1" fmla="*/ 2147483646 h 193"/>
                <a:gd name="T2" fmla="*/ 2147483646 w 70"/>
                <a:gd name="T3" fmla="*/ 2147483646 h 193"/>
                <a:gd name="T4" fmla="*/ 2147483646 w 70"/>
                <a:gd name="T5" fmla="*/ 2147483646 h 193"/>
                <a:gd name="T6" fmla="*/ 593566790 w 70"/>
                <a:gd name="T7" fmla="*/ 2147483646 h 193"/>
                <a:gd name="T8" fmla="*/ 593566790 w 70"/>
                <a:gd name="T9" fmla="*/ 2147483646 h 193"/>
                <a:gd name="T10" fmla="*/ 0 w 70"/>
                <a:gd name="T11" fmla="*/ 2147483646 h 193"/>
                <a:gd name="T12" fmla="*/ 0 w 70"/>
                <a:gd name="T13" fmla="*/ 2147483646 h 193"/>
                <a:gd name="T14" fmla="*/ 0 w 70"/>
                <a:gd name="T15" fmla="*/ 2147483646 h 193"/>
                <a:gd name="T16" fmla="*/ 593566790 w 70"/>
                <a:gd name="T17" fmla="*/ 2147483646 h 193"/>
                <a:gd name="T18" fmla="*/ 2147483646 w 70"/>
                <a:gd name="T19" fmla="*/ 2147483646 h 193"/>
                <a:gd name="T20" fmla="*/ 2147483646 w 70"/>
                <a:gd name="T21" fmla="*/ 2147483646 h 193"/>
                <a:gd name="T22" fmla="*/ 2147483646 w 70"/>
                <a:gd name="T23" fmla="*/ 2147483646 h 193"/>
                <a:gd name="T24" fmla="*/ 2147483646 w 70"/>
                <a:gd name="T25" fmla="*/ 2147483646 h 193"/>
                <a:gd name="T26" fmla="*/ 2147483646 w 70"/>
                <a:gd name="T27" fmla="*/ 2147483646 h 193"/>
                <a:gd name="T28" fmla="*/ 2147483646 w 70"/>
                <a:gd name="T29" fmla="*/ 2147483646 h 193"/>
                <a:gd name="T30" fmla="*/ 2147483646 w 70"/>
                <a:gd name="T31" fmla="*/ 2147483646 h 193"/>
                <a:gd name="T32" fmla="*/ 2147483646 w 70"/>
                <a:gd name="T33" fmla="*/ 2147483646 h 193"/>
                <a:gd name="T34" fmla="*/ 2147483646 w 70"/>
                <a:gd name="T35" fmla="*/ 0 h 193"/>
                <a:gd name="T36" fmla="*/ 2147483646 w 70"/>
                <a:gd name="T37" fmla="*/ 1182558411 h 193"/>
                <a:gd name="T38" fmla="*/ 2147483646 w 70"/>
                <a:gd name="T39" fmla="*/ 1773837197 h 193"/>
                <a:gd name="T40" fmla="*/ 2147483646 w 70"/>
                <a:gd name="T41" fmla="*/ 2147483646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93">
                  <a:moveTo>
                    <a:pt x="51" y="75"/>
                  </a:moveTo>
                  <a:cubicBezTo>
                    <a:pt x="35" y="102"/>
                    <a:pt x="29" y="114"/>
                    <a:pt x="29" y="114"/>
                  </a:cubicBezTo>
                  <a:cubicBezTo>
                    <a:pt x="29" y="114"/>
                    <a:pt x="22" y="125"/>
                    <a:pt x="8" y="154"/>
                  </a:cubicBezTo>
                  <a:cubicBezTo>
                    <a:pt x="5" y="163"/>
                    <a:pt x="2" y="171"/>
                    <a:pt x="1" y="180"/>
                  </a:cubicBezTo>
                  <a:cubicBezTo>
                    <a:pt x="1" y="180"/>
                    <a:pt x="1" y="181"/>
                    <a:pt x="1" y="181"/>
                  </a:cubicBezTo>
                  <a:cubicBezTo>
                    <a:pt x="0" y="181"/>
                    <a:pt x="0" y="181"/>
                    <a:pt x="0" y="181"/>
                  </a:cubicBezTo>
                  <a:cubicBezTo>
                    <a:pt x="0" y="185"/>
                    <a:pt x="0" y="189"/>
                    <a:pt x="0" y="193"/>
                  </a:cubicBezTo>
                  <a:cubicBezTo>
                    <a:pt x="0" y="193"/>
                    <a:pt x="0" y="193"/>
                    <a:pt x="0" y="193"/>
                  </a:cubicBezTo>
                  <a:cubicBezTo>
                    <a:pt x="1" y="193"/>
                    <a:pt x="1" y="193"/>
                    <a:pt x="1" y="193"/>
                  </a:cubicBezTo>
                  <a:cubicBezTo>
                    <a:pt x="1" y="181"/>
                    <a:pt x="4" y="168"/>
                    <a:pt x="10" y="155"/>
                  </a:cubicBezTo>
                  <a:cubicBezTo>
                    <a:pt x="23" y="126"/>
                    <a:pt x="30" y="114"/>
                    <a:pt x="30" y="114"/>
                  </a:cubicBezTo>
                  <a:cubicBezTo>
                    <a:pt x="30" y="114"/>
                    <a:pt x="37" y="102"/>
                    <a:pt x="52" y="76"/>
                  </a:cubicBezTo>
                  <a:cubicBezTo>
                    <a:pt x="57" y="68"/>
                    <a:pt x="61" y="60"/>
                    <a:pt x="63" y="52"/>
                  </a:cubicBezTo>
                  <a:cubicBezTo>
                    <a:pt x="63" y="51"/>
                    <a:pt x="63" y="50"/>
                    <a:pt x="63" y="50"/>
                  </a:cubicBezTo>
                  <a:cubicBezTo>
                    <a:pt x="64" y="49"/>
                    <a:pt x="64" y="49"/>
                    <a:pt x="64" y="49"/>
                  </a:cubicBezTo>
                  <a:cubicBezTo>
                    <a:pt x="64" y="49"/>
                    <a:pt x="64" y="49"/>
                    <a:pt x="64" y="49"/>
                  </a:cubicBezTo>
                  <a:cubicBezTo>
                    <a:pt x="66" y="42"/>
                    <a:pt x="67" y="34"/>
                    <a:pt x="67" y="26"/>
                  </a:cubicBezTo>
                  <a:cubicBezTo>
                    <a:pt x="68" y="18"/>
                    <a:pt x="66" y="8"/>
                    <a:pt x="64" y="0"/>
                  </a:cubicBezTo>
                  <a:cubicBezTo>
                    <a:pt x="64" y="2"/>
                    <a:pt x="64" y="2"/>
                    <a:pt x="64" y="2"/>
                  </a:cubicBezTo>
                  <a:cubicBezTo>
                    <a:pt x="64" y="2"/>
                    <a:pt x="63" y="2"/>
                    <a:pt x="63" y="3"/>
                  </a:cubicBezTo>
                  <a:cubicBezTo>
                    <a:pt x="70" y="28"/>
                    <a:pt x="66" y="50"/>
                    <a:pt x="5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8" name="MH_Other_186"/>
            <p:cNvSpPr/>
            <p:nvPr>
              <p:custDataLst>
                <p:tags r:id="rId200"/>
              </p:custDataLst>
            </p:nvPr>
          </p:nvSpPr>
          <p:spPr bwMode="auto">
            <a:xfrm>
              <a:off x="3683131" y="2792428"/>
              <a:ext cx="0" cy="1509"/>
            </a:xfrm>
            <a:custGeom>
              <a:avLst/>
              <a:gdLst>
                <a:gd name="T0" fmla="*/ 0 w 1"/>
                <a:gd name="T1" fmla="*/ 232268030 h 3"/>
                <a:gd name="T2" fmla="*/ 0 w 1"/>
                <a:gd name="T3" fmla="*/ 696524249 h 3"/>
                <a:gd name="T4" fmla="*/ 711 w 1"/>
                <a:gd name="T5" fmla="*/ 0 h 3"/>
                <a:gd name="T6" fmla="*/ 711 w 1"/>
                <a:gd name="T7" fmla="*/ 0 h 3"/>
                <a:gd name="T8" fmla="*/ 0 w 1"/>
                <a:gd name="T9" fmla="*/ 23226803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cubicBezTo>
                    <a:pt x="0" y="1"/>
                    <a:pt x="0" y="2"/>
                    <a:pt x="0" y="3"/>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09" name="MH_Other_187"/>
            <p:cNvSpPr/>
            <p:nvPr>
              <p:custDataLst>
                <p:tags r:id="rId201"/>
              </p:custDataLst>
            </p:nvPr>
          </p:nvSpPr>
          <p:spPr bwMode="auto">
            <a:xfrm>
              <a:off x="3622213" y="2713915"/>
              <a:ext cx="67009" cy="184204"/>
            </a:xfrm>
            <a:custGeom>
              <a:avLst/>
              <a:gdLst>
                <a:gd name="T0" fmla="*/ 2147483646 w 84"/>
                <a:gd name="T1" fmla="*/ 0 h 231"/>
                <a:gd name="T2" fmla="*/ 2147483646 w 84"/>
                <a:gd name="T3" fmla="*/ 590476508 h 231"/>
                <a:gd name="T4" fmla="*/ 2147483646 w 84"/>
                <a:gd name="T5" fmla="*/ 2147483646 h 231"/>
                <a:gd name="T6" fmla="*/ 2147483646 w 84"/>
                <a:gd name="T7" fmla="*/ 2147483646 h 231"/>
                <a:gd name="T8" fmla="*/ 2147483646 w 84"/>
                <a:gd name="T9" fmla="*/ 2147483646 h 231"/>
                <a:gd name="T10" fmla="*/ 2147483646 w 84"/>
                <a:gd name="T11" fmla="*/ 2147483646 h 231"/>
                <a:gd name="T12" fmla="*/ 2147483646 w 84"/>
                <a:gd name="T13" fmla="*/ 2147483646 h 231"/>
                <a:gd name="T14" fmla="*/ 2147483646 w 84"/>
                <a:gd name="T15" fmla="*/ 2147483646 h 231"/>
                <a:gd name="T16" fmla="*/ 2147483646 w 84"/>
                <a:gd name="T17" fmla="*/ 2147483646 h 231"/>
                <a:gd name="T18" fmla="*/ 2147483646 w 84"/>
                <a:gd name="T19" fmla="*/ 2147483646 h 231"/>
                <a:gd name="T20" fmla="*/ 2147483646 w 84"/>
                <a:gd name="T21" fmla="*/ 2147483646 h 231"/>
                <a:gd name="T22" fmla="*/ 2147483646 w 84"/>
                <a:gd name="T23" fmla="*/ 2147483646 h 231"/>
                <a:gd name="T24" fmla="*/ 2147483646 w 84"/>
                <a:gd name="T25" fmla="*/ 2147483646 h 231"/>
                <a:gd name="T26" fmla="*/ 2147483646 w 84"/>
                <a:gd name="T27" fmla="*/ 2147483646 h 231"/>
                <a:gd name="T28" fmla="*/ 2147483646 w 84"/>
                <a:gd name="T29" fmla="*/ 2147483646 h 231"/>
                <a:gd name="T30" fmla="*/ 2147483646 w 84"/>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231">
                  <a:moveTo>
                    <a:pt x="80" y="0"/>
                  </a:moveTo>
                  <a:cubicBezTo>
                    <a:pt x="78" y="1"/>
                    <a:pt x="78" y="1"/>
                    <a:pt x="78" y="1"/>
                  </a:cubicBezTo>
                  <a:cubicBezTo>
                    <a:pt x="84" y="27"/>
                    <a:pt x="78" y="49"/>
                    <a:pt x="62" y="73"/>
                  </a:cubicBezTo>
                  <a:cubicBezTo>
                    <a:pt x="45" y="99"/>
                    <a:pt x="38" y="110"/>
                    <a:pt x="37" y="110"/>
                  </a:cubicBezTo>
                  <a:cubicBezTo>
                    <a:pt x="37" y="111"/>
                    <a:pt x="30" y="121"/>
                    <a:pt x="15" y="150"/>
                  </a:cubicBezTo>
                  <a:cubicBezTo>
                    <a:pt x="0" y="176"/>
                    <a:pt x="0" y="204"/>
                    <a:pt x="12" y="231"/>
                  </a:cubicBezTo>
                  <a:cubicBezTo>
                    <a:pt x="12" y="230"/>
                    <a:pt x="12" y="230"/>
                    <a:pt x="12" y="230"/>
                  </a:cubicBezTo>
                  <a:cubicBezTo>
                    <a:pt x="13" y="230"/>
                    <a:pt x="13" y="230"/>
                    <a:pt x="13" y="229"/>
                  </a:cubicBezTo>
                  <a:cubicBezTo>
                    <a:pt x="1" y="203"/>
                    <a:pt x="2" y="177"/>
                    <a:pt x="16" y="150"/>
                  </a:cubicBezTo>
                  <a:cubicBezTo>
                    <a:pt x="31" y="122"/>
                    <a:pt x="38" y="111"/>
                    <a:pt x="38" y="111"/>
                  </a:cubicBezTo>
                  <a:cubicBezTo>
                    <a:pt x="39" y="111"/>
                    <a:pt x="46" y="100"/>
                    <a:pt x="63" y="74"/>
                  </a:cubicBezTo>
                  <a:cubicBezTo>
                    <a:pt x="68" y="67"/>
                    <a:pt x="72" y="59"/>
                    <a:pt x="75" y="52"/>
                  </a:cubicBezTo>
                  <a:cubicBezTo>
                    <a:pt x="75" y="51"/>
                    <a:pt x="75" y="51"/>
                    <a:pt x="75" y="51"/>
                  </a:cubicBezTo>
                  <a:cubicBezTo>
                    <a:pt x="76" y="51"/>
                    <a:pt x="76" y="51"/>
                    <a:pt x="76" y="51"/>
                  </a:cubicBezTo>
                  <a:cubicBezTo>
                    <a:pt x="79" y="42"/>
                    <a:pt x="81" y="34"/>
                    <a:pt x="81" y="25"/>
                  </a:cubicBezTo>
                  <a:cubicBezTo>
                    <a:pt x="82" y="17"/>
                    <a:pt x="81" y="8"/>
                    <a:pt x="8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0" name="MH_Other_188"/>
            <p:cNvSpPr/>
            <p:nvPr>
              <p:custDataLst>
                <p:tags r:id="rId202"/>
              </p:custDataLst>
            </p:nvPr>
          </p:nvSpPr>
          <p:spPr bwMode="auto">
            <a:xfrm>
              <a:off x="3631351" y="2896608"/>
              <a:ext cx="1523" cy="1510"/>
            </a:xfrm>
            <a:custGeom>
              <a:avLst/>
              <a:gdLst>
                <a:gd name="T0" fmla="*/ 1792959984 w 1"/>
                <a:gd name="T1" fmla="*/ 0 h 1"/>
                <a:gd name="T2" fmla="*/ 0 w 1"/>
                <a:gd name="T3" fmla="*/ 1792959984 h 1"/>
                <a:gd name="T4" fmla="*/ 1792959984 w 1"/>
                <a:gd name="T5" fmla="*/ 1792959984 h 1"/>
                <a:gd name="T6" fmla="*/ 179295998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cubicBezTo>
                    <a:pt x="1"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1" name="MH_Other_189"/>
            <p:cNvSpPr/>
            <p:nvPr>
              <p:custDataLst>
                <p:tags r:id="rId203"/>
              </p:custDataLst>
            </p:nvPr>
          </p:nvSpPr>
          <p:spPr bwMode="auto">
            <a:xfrm>
              <a:off x="3683131" y="275468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0"/>
                    <a:pt x="1"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2" name="MH_Other_190"/>
            <p:cNvSpPr/>
            <p:nvPr>
              <p:custDataLst>
                <p:tags r:id="rId204"/>
              </p:custDataLst>
            </p:nvPr>
          </p:nvSpPr>
          <p:spPr bwMode="auto">
            <a:xfrm>
              <a:off x="3631352" y="2408921"/>
              <a:ext cx="150772" cy="25214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0 w 186"/>
                <a:gd name="T17" fmla="*/ 2147483646 h 316"/>
                <a:gd name="T18" fmla="*/ 0 w 186"/>
                <a:gd name="T19" fmla="*/ 2147483646 h 316"/>
                <a:gd name="T20" fmla="*/ 600441242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2147483646 h 316"/>
                <a:gd name="T64" fmla="*/ 2147483646 w 186"/>
                <a:gd name="T65" fmla="*/ 2147483646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2147483646 w 186"/>
                <a:gd name="T75" fmla="*/ 592647808 h 316"/>
                <a:gd name="T76" fmla="*/ 2147483646 w 186"/>
                <a:gd name="T77" fmla="*/ 0 h 316"/>
                <a:gd name="T78" fmla="*/ 2147483646 w 186"/>
                <a:gd name="T79" fmla="*/ 0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96" y="38"/>
                  </a:moveTo>
                  <a:cubicBezTo>
                    <a:pt x="84" y="51"/>
                    <a:pt x="76" y="67"/>
                    <a:pt x="72" y="85"/>
                  </a:cubicBezTo>
                  <a:cubicBezTo>
                    <a:pt x="73" y="85"/>
                    <a:pt x="73" y="85"/>
                    <a:pt x="73" y="85"/>
                  </a:cubicBezTo>
                  <a:cubicBezTo>
                    <a:pt x="60" y="99"/>
                    <a:pt x="53" y="117"/>
                    <a:pt x="50" y="136"/>
                  </a:cubicBezTo>
                  <a:cubicBezTo>
                    <a:pt x="39" y="150"/>
                    <a:pt x="33" y="167"/>
                    <a:pt x="31" y="186"/>
                  </a:cubicBezTo>
                  <a:cubicBezTo>
                    <a:pt x="21" y="201"/>
                    <a:pt x="17" y="219"/>
                    <a:pt x="17" y="237"/>
                  </a:cubicBezTo>
                  <a:cubicBezTo>
                    <a:pt x="7" y="253"/>
                    <a:pt x="3" y="271"/>
                    <a:pt x="4" y="290"/>
                  </a:cubicBezTo>
                  <a:cubicBezTo>
                    <a:pt x="5" y="290"/>
                    <a:pt x="5" y="290"/>
                    <a:pt x="5" y="290"/>
                  </a:cubicBezTo>
                  <a:cubicBezTo>
                    <a:pt x="3" y="293"/>
                    <a:pt x="1" y="297"/>
                    <a:pt x="0" y="301"/>
                  </a:cubicBezTo>
                  <a:cubicBezTo>
                    <a:pt x="0" y="301"/>
                    <a:pt x="0" y="301"/>
                    <a:pt x="0" y="301"/>
                  </a:cubicBezTo>
                  <a:cubicBezTo>
                    <a:pt x="1" y="301"/>
                    <a:pt x="1" y="301"/>
                    <a:pt x="1" y="301"/>
                  </a:cubicBezTo>
                  <a:cubicBezTo>
                    <a:pt x="24" y="305"/>
                    <a:pt x="24" y="305"/>
                    <a:pt x="24" y="305"/>
                  </a:cubicBezTo>
                  <a:cubicBezTo>
                    <a:pt x="25" y="306"/>
                    <a:pt x="25" y="306"/>
                    <a:pt x="25" y="306"/>
                  </a:cubicBezTo>
                  <a:cubicBezTo>
                    <a:pt x="58" y="312"/>
                    <a:pt x="58" y="312"/>
                    <a:pt x="58" y="312"/>
                  </a:cubicBezTo>
                  <a:cubicBezTo>
                    <a:pt x="60" y="312"/>
                    <a:pt x="60" y="312"/>
                    <a:pt x="60" y="312"/>
                  </a:cubicBezTo>
                  <a:cubicBezTo>
                    <a:pt x="79" y="316"/>
                    <a:pt x="79" y="316"/>
                    <a:pt x="79" y="316"/>
                  </a:cubicBezTo>
                  <a:cubicBezTo>
                    <a:pt x="79" y="316"/>
                    <a:pt x="79" y="316"/>
                    <a:pt x="79" y="316"/>
                  </a:cubicBezTo>
                  <a:cubicBezTo>
                    <a:pt x="80" y="316"/>
                    <a:pt x="80" y="316"/>
                    <a:pt x="80" y="316"/>
                  </a:cubicBezTo>
                  <a:cubicBezTo>
                    <a:pt x="81" y="316"/>
                    <a:pt x="81" y="316"/>
                    <a:pt x="81" y="316"/>
                  </a:cubicBezTo>
                  <a:cubicBezTo>
                    <a:pt x="81" y="314"/>
                    <a:pt x="82" y="312"/>
                    <a:pt x="82" y="310"/>
                  </a:cubicBezTo>
                  <a:cubicBezTo>
                    <a:pt x="84" y="302"/>
                    <a:pt x="84" y="293"/>
                    <a:pt x="83" y="284"/>
                  </a:cubicBezTo>
                  <a:cubicBezTo>
                    <a:pt x="88" y="277"/>
                    <a:pt x="91" y="269"/>
                    <a:pt x="93" y="261"/>
                  </a:cubicBezTo>
                  <a:cubicBezTo>
                    <a:pt x="95" y="254"/>
                    <a:pt x="96" y="245"/>
                    <a:pt x="96" y="236"/>
                  </a:cubicBezTo>
                  <a:cubicBezTo>
                    <a:pt x="101" y="229"/>
                    <a:pt x="104" y="222"/>
                    <a:pt x="107" y="214"/>
                  </a:cubicBezTo>
                  <a:cubicBezTo>
                    <a:pt x="109" y="206"/>
                    <a:pt x="111" y="198"/>
                    <a:pt x="111" y="190"/>
                  </a:cubicBezTo>
                  <a:cubicBezTo>
                    <a:pt x="116" y="183"/>
                    <a:pt x="120" y="176"/>
                    <a:pt x="123" y="169"/>
                  </a:cubicBezTo>
                  <a:cubicBezTo>
                    <a:pt x="126" y="162"/>
                    <a:pt x="128" y="152"/>
                    <a:pt x="129" y="144"/>
                  </a:cubicBezTo>
                  <a:cubicBezTo>
                    <a:pt x="135" y="138"/>
                    <a:pt x="139" y="131"/>
                    <a:pt x="143" y="124"/>
                  </a:cubicBezTo>
                  <a:cubicBezTo>
                    <a:pt x="146" y="116"/>
                    <a:pt x="149" y="108"/>
                    <a:pt x="151" y="99"/>
                  </a:cubicBezTo>
                  <a:cubicBezTo>
                    <a:pt x="157" y="93"/>
                    <a:pt x="162" y="87"/>
                    <a:pt x="166" y="79"/>
                  </a:cubicBezTo>
                  <a:cubicBezTo>
                    <a:pt x="169" y="72"/>
                    <a:pt x="172" y="65"/>
                    <a:pt x="174" y="56"/>
                  </a:cubicBezTo>
                  <a:cubicBezTo>
                    <a:pt x="179" y="52"/>
                    <a:pt x="183" y="48"/>
                    <a:pt x="186" y="43"/>
                  </a:cubicBezTo>
                  <a:cubicBezTo>
                    <a:pt x="185" y="43"/>
                    <a:pt x="185" y="43"/>
                    <a:pt x="185" y="43"/>
                  </a:cubicBezTo>
                  <a:cubicBezTo>
                    <a:pt x="168" y="32"/>
                    <a:pt x="168" y="32"/>
                    <a:pt x="168" y="32"/>
                  </a:cubicBezTo>
                  <a:cubicBezTo>
                    <a:pt x="167" y="32"/>
                    <a:pt x="167" y="32"/>
                    <a:pt x="167" y="32"/>
                  </a:cubicBezTo>
                  <a:cubicBezTo>
                    <a:pt x="138" y="14"/>
                    <a:pt x="138" y="14"/>
                    <a:pt x="138" y="14"/>
                  </a:cubicBezTo>
                  <a:cubicBezTo>
                    <a:pt x="137" y="13"/>
                    <a:pt x="137" y="13"/>
                    <a:pt x="137" y="13"/>
                  </a:cubicBezTo>
                  <a:cubicBezTo>
                    <a:pt x="117" y="1"/>
                    <a:pt x="117" y="1"/>
                    <a:pt x="117" y="1"/>
                  </a:cubicBezTo>
                  <a:cubicBezTo>
                    <a:pt x="117" y="0"/>
                    <a:pt x="117" y="0"/>
                    <a:pt x="117" y="0"/>
                  </a:cubicBezTo>
                  <a:cubicBezTo>
                    <a:pt x="116" y="0"/>
                    <a:pt x="116" y="0"/>
                    <a:pt x="116" y="0"/>
                  </a:cubicBezTo>
                  <a:cubicBezTo>
                    <a:pt x="107" y="11"/>
                    <a:pt x="100" y="24"/>
                    <a:pt x="96" y="3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3" name="MH_Other_191"/>
            <p:cNvSpPr/>
            <p:nvPr>
              <p:custDataLst>
                <p:tags r:id="rId205"/>
              </p:custDataLst>
            </p:nvPr>
          </p:nvSpPr>
          <p:spPr bwMode="auto">
            <a:xfrm>
              <a:off x="3645058" y="2454217"/>
              <a:ext cx="126404" cy="144947"/>
            </a:xfrm>
            <a:custGeom>
              <a:avLst/>
              <a:gdLst>
                <a:gd name="T0" fmla="*/ 2147483646 w 157"/>
                <a:gd name="T1" fmla="*/ 2147483646 h 182"/>
                <a:gd name="T2" fmla="*/ 2147483646 w 157"/>
                <a:gd name="T3" fmla="*/ 2147483646 h 182"/>
                <a:gd name="T4" fmla="*/ 2147483646 w 157"/>
                <a:gd name="T5" fmla="*/ 2147483646 h 182"/>
                <a:gd name="T6" fmla="*/ 2147483646 w 157"/>
                <a:gd name="T7" fmla="*/ 2147483646 h 182"/>
                <a:gd name="T8" fmla="*/ 2147483646 w 157"/>
                <a:gd name="T9" fmla="*/ 0 h 182"/>
                <a:gd name="T10" fmla="*/ 2147483646 w 157"/>
                <a:gd name="T11" fmla="*/ 1177975800 h 182"/>
                <a:gd name="T12" fmla="*/ 2147483646 w 157"/>
                <a:gd name="T13" fmla="*/ 2147483646 h 182"/>
                <a:gd name="T14" fmla="*/ 2147483646 w 157"/>
                <a:gd name="T15" fmla="*/ 2147483646 h 182"/>
                <a:gd name="T16" fmla="*/ 2147483646 w 157"/>
                <a:gd name="T17" fmla="*/ 2147483646 h 182"/>
                <a:gd name="T18" fmla="*/ 2147483646 w 157"/>
                <a:gd name="T19" fmla="*/ 2147483646 h 182"/>
                <a:gd name="T20" fmla="*/ 2147483646 w 157"/>
                <a:gd name="T21" fmla="*/ 2147483646 h 182"/>
                <a:gd name="T22" fmla="*/ 2147483646 w 157"/>
                <a:gd name="T23" fmla="*/ 2147483646 h 182"/>
                <a:gd name="T24" fmla="*/ 2147483646 w 157"/>
                <a:gd name="T25" fmla="*/ 2147483646 h 182"/>
                <a:gd name="T26" fmla="*/ 0 w 157"/>
                <a:gd name="T27" fmla="*/ 2147483646 h 182"/>
                <a:gd name="T28" fmla="*/ 593052370 w 157"/>
                <a:gd name="T29" fmla="*/ 2147483646 h 182"/>
                <a:gd name="T30" fmla="*/ 2147483646 w 157"/>
                <a:gd name="T31" fmla="*/ 2147483646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82">
                  <a:moveTo>
                    <a:pt x="37" y="109"/>
                  </a:moveTo>
                  <a:cubicBezTo>
                    <a:pt x="62" y="90"/>
                    <a:pt x="73" y="83"/>
                    <a:pt x="74" y="83"/>
                  </a:cubicBezTo>
                  <a:cubicBezTo>
                    <a:pt x="74" y="83"/>
                    <a:pt x="85" y="76"/>
                    <a:pt x="111" y="60"/>
                  </a:cubicBezTo>
                  <a:cubicBezTo>
                    <a:pt x="128" y="50"/>
                    <a:pt x="140" y="38"/>
                    <a:pt x="149" y="23"/>
                  </a:cubicBezTo>
                  <a:cubicBezTo>
                    <a:pt x="152" y="16"/>
                    <a:pt x="155" y="9"/>
                    <a:pt x="157" y="0"/>
                  </a:cubicBezTo>
                  <a:cubicBezTo>
                    <a:pt x="156" y="2"/>
                    <a:pt x="156" y="2"/>
                    <a:pt x="156" y="2"/>
                  </a:cubicBezTo>
                  <a:cubicBezTo>
                    <a:pt x="149" y="27"/>
                    <a:pt x="135" y="44"/>
                    <a:pt x="111" y="59"/>
                  </a:cubicBezTo>
                  <a:cubicBezTo>
                    <a:pt x="84" y="75"/>
                    <a:pt x="73" y="82"/>
                    <a:pt x="73" y="82"/>
                  </a:cubicBezTo>
                  <a:cubicBezTo>
                    <a:pt x="73" y="82"/>
                    <a:pt x="61" y="89"/>
                    <a:pt x="36" y="108"/>
                  </a:cubicBezTo>
                  <a:cubicBezTo>
                    <a:pt x="28" y="114"/>
                    <a:pt x="21" y="121"/>
                    <a:pt x="16" y="128"/>
                  </a:cubicBezTo>
                  <a:cubicBezTo>
                    <a:pt x="16" y="130"/>
                    <a:pt x="16" y="130"/>
                    <a:pt x="16" y="130"/>
                  </a:cubicBezTo>
                  <a:cubicBezTo>
                    <a:pt x="14" y="130"/>
                    <a:pt x="14" y="130"/>
                    <a:pt x="14" y="130"/>
                  </a:cubicBezTo>
                  <a:cubicBezTo>
                    <a:pt x="14" y="130"/>
                    <a:pt x="14" y="130"/>
                    <a:pt x="14" y="130"/>
                  </a:cubicBezTo>
                  <a:cubicBezTo>
                    <a:pt x="4" y="145"/>
                    <a:pt x="0" y="163"/>
                    <a:pt x="0" y="182"/>
                  </a:cubicBezTo>
                  <a:cubicBezTo>
                    <a:pt x="1" y="181"/>
                    <a:pt x="1" y="181"/>
                    <a:pt x="1" y="181"/>
                  </a:cubicBezTo>
                  <a:cubicBezTo>
                    <a:pt x="1" y="152"/>
                    <a:pt x="12" y="128"/>
                    <a:pt x="37" y="10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4" name="MH_Other_192"/>
            <p:cNvSpPr/>
            <p:nvPr>
              <p:custDataLst>
                <p:tags r:id="rId206"/>
              </p:custDataLst>
            </p:nvPr>
          </p:nvSpPr>
          <p:spPr bwMode="auto">
            <a:xfrm>
              <a:off x="3657242" y="2443648"/>
              <a:ext cx="124880" cy="113240"/>
            </a:xfrm>
            <a:custGeom>
              <a:avLst/>
              <a:gdLst>
                <a:gd name="T0" fmla="*/ 2147483646 w 155"/>
                <a:gd name="T1" fmla="*/ 0 h 143"/>
                <a:gd name="T2" fmla="*/ 2147483646 w 155"/>
                <a:gd name="T3" fmla="*/ 0 h 143"/>
                <a:gd name="T4" fmla="*/ 2147483646 w 155"/>
                <a:gd name="T5" fmla="*/ 2147483646 h 143"/>
                <a:gd name="T6" fmla="*/ 2147483646 w 155"/>
                <a:gd name="T7" fmla="*/ 2147483646 h 143"/>
                <a:gd name="T8" fmla="*/ 2147483646 w 155"/>
                <a:gd name="T9" fmla="*/ 2147483646 h 143"/>
                <a:gd name="T10" fmla="*/ 2147483646 w 155"/>
                <a:gd name="T11" fmla="*/ 2147483646 h 143"/>
                <a:gd name="T12" fmla="*/ 2147483646 w 155"/>
                <a:gd name="T13" fmla="*/ 2147483646 h 143"/>
                <a:gd name="T14" fmla="*/ 2147483646 w 155"/>
                <a:gd name="T15" fmla="*/ 2147483646 h 143"/>
                <a:gd name="T16" fmla="*/ 0 w 155"/>
                <a:gd name="T17" fmla="*/ 2147483646 h 143"/>
                <a:gd name="T18" fmla="*/ 1187773809 w 155"/>
                <a:gd name="T19" fmla="*/ 2147483646 h 143"/>
                <a:gd name="T20" fmla="*/ 2147483646 w 155"/>
                <a:gd name="T21" fmla="*/ 2147483646 h 143"/>
                <a:gd name="T22" fmla="*/ 2147483646 w 155"/>
                <a:gd name="T23" fmla="*/ 2147483646 h 143"/>
                <a:gd name="T24" fmla="*/ 2147483646 w 155"/>
                <a:gd name="T25" fmla="*/ 2147483646 h 143"/>
                <a:gd name="T26" fmla="*/ 2147483646 w 155"/>
                <a:gd name="T27" fmla="*/ 2147483646 h 143"/>
                <a:gd name="T28" fmla="*/ 2147483646 w 155"/>
                <a:gd name="T29" fmla="*/ 2147483646 h 143"/>
                <a:gd name="T30" fmla="*/ 2147483646 w 155"/>
                <a:gd name="T31" fmla="*/ 2147483646 h 143"/>
                <a:gd name="T32" fmla="*/ 2147483646 w 155"/>
                <a:gd name="T33" fmla="*/ 2147483646 h 143"/>
                <a:gd name="T34" fmla="*/ 2147483646 w 155"/>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5" h="143">
                  <a:moveTo>
                    <a:pt x="155" y="0"/>
                  </a:moveTo>
                  <a:cubicBezTo>
                    <a:pt x="154" y="0"/>
                    <a:pt x="154" y="0"/>
                    <a:pt x="154" y="0"/>
                  </a:cubicBezTo>
                  <a:cubicBezTo>
                    <a:pt x="146" y="11"/>
                    <a:pt x="134" y="20"/>
                    <a:pt x="119" y="28"/>
                  </a:cubicBezTo>
                  <a:cubicBezTo>
                    <a:pt x="92" y="43"/>
                    <a:pt x="80" y="49"/>
                    <a:pt x="80" y="49"/>
                  </a:cubicBezTo>
                  <a:cubicBezTo>
                    <a:pt x="80" y="50"/>
                    <a:pt x="68" y="55"/>
                    <a:pt x="41" y="73"/>
                  </a:cubicBezTo>
                  <a:cubicBezTo>
                    <a:pt x="33" y="78"/>
                    <a:pt x="26" y="85"/>
                    <a:pt x="21" y="91"/>
                  </a:cubicBezTo>
                  <a:cubicBezTo>
                    <a:pt x="21" y="92"/>
                    <a:pt x="21" y="92"/>
                    <a:pt x="21" y="92"/>
                  </a:cubicBezTo>
                  <a:cubicBezTo>
                    <a:pt x="20" y="92"/>
                    <a:pt x="20" y="92"/>
                    <a:pt x="20" y="92"/>
                  </a:cubicBezTo>
                  <a:cubicBezTo>
                    <a:pt x="8" y="107"/>
                    <a:pt x="2" y="124"/>
                    <a:pt x="0" y="143"/>
                  </a:cubicBezTo>
                  <a:cubicBezTo>
                    <a:pt x="2" y="141"/>
                    <a:pt x="2" y="141"/>
                    <a:pt x="2" y="141"/>
                  </a:cubicBezTo>
                  <a:cubicBezTo>
                    <a:pt x="4" y="113"/>
                    <a:pt x="17" y="91"/>
                    <a:pt x="42" y="74"/>
                  </a:cubicBezTo>
                  <a:cubicBezTo>
                    <a:pt x="68" y="56"/>
                    <a:pt x="80" y="51"/>
                    <a:pt x="80" y="51"/>
                  </a:cubicBezTo>
                  <a:cubicBezTo>
                    <a:pt x="80" y="51"/>
                    <a:pt x="92" y="44"/>
                    <a:pt x="119" y="30"/>
                  </a:cubicBezTo>
                  <a:cubicBezTo>
                    <a:pt x="128" y="25"/>
                    <a:pt x="135" y="20"/>
                    <a:pt x="142" y="15"/>
                  </a:cubicBezTo>
                  <a:cubicBezTo>
                    <a:pt x="142" y="13"/>
                    <a:pt x="142" y="13"/>
                    <a:pt x="142" y="13"/>
                  </a:cubicBezTo>
                  <a:cubicBezTo>
                    <a:pt x="143" y="13"/>
                    <a:pt x="143" y="13"/>
                    <a:pt x="143" y="13"/>
                  </a:cubicBezTo>
                  <a:cubicBezTo>
                    <a:pt x="143" y="13"/>
                    <a:pt x="143" y="13"/>
                    <a:pt x="143" y="13"/>
                  </a:cubicBezTo>
                  <a:cubicBezTo>
                    <a:pt x="148" y="9"/>
                    <a:pt x="152" y="5"/>
                    <a:pt x="155"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5" name="MH_Other_193"/>
            <p:cNvSpPr/>
            <p:nvPr>
              <p:custDataLst>
                <p:tags r:id="rId207"/>
              </p:custDataLst>
            </p:nvPr>
          </p:nvSpPr>
          <p:spPr bwMode="auto">
            <a:xfrm>
              <a:off x="3771462" y="2454218"/>
              <a:ext cx="0" cy="1509"/>
            </a:xfrm>
            <a:custGeom>
              <a:avLst/>
              <a:gdLst>
                <a:gd name="T0" fmla="*/ 0 w 3"/>
                <a:gd name="T1" fmla="*/ 0 h 4"/>
                <a:gd name="T2" fmla="*/ 0 w 3"/>
                <a:gd name="T3" fmla="*/ 223838018 h 4"/>
                <a:gd name="T4" fmla="*/ 119 w 3"/>
                <a:gd name="T5" fmla="*/ 0 h 4"/>
                <a:gd name="T6" fmla="*/ 119 w 3"/>
                <a:gd name="T7" fmla="*/ 0 h 4"/>
                <a:gd name="T8" fmla="*/ 0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0"/>
                  </a:moveTo>
                  <a:lnTo>
                    <a:pt x="0" y="4"/>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6" name="MH_Other_194"/>
            <p:cNvSpPr/>
            <p:nvPr>
              <p:custDataLst>
                <p:tags r:id="rId208"/>
              </p:custDataLst>
            </p:nvPr>
          </p:nvSpPr>
          <p:spPr bwMode="auto">
            <a:xfrm>
              <a:off x="3657242" y="2556888"/>
              <a:ext cx="1523" cy="0"/>
            </a:xfrm>
            <a:custGeom>
              <a:avLst/>
              <a:gdLst>
                <a:gd name="T0" fmla="*/ 179120564 w 5"/>
                <a:gd name="T1" fmla="*/ 89 h 4"/>
                <a:gd name="T2" fmla="*/ 179120564 w 5"/>
                <a:gd name="T3" fmla="*/ 0 h 4"/>
                <a:gd name="T4" fmla="*/ 0 w 5"/>
                <a:gd name="T5" fmla="*/ 89 h 4"/>
                <a:gd name="T6" fmla="*/ 0 w 5"/>
                <a:gd name="T7" fmla="*/ 89 h 4"/>
                <a:gd name="T8" fmla="*/ 179120564 w 5"/>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7" name="MH_Other_195"/>
            <p:cNvSpPr/>
            <p:nvPr>
              <p:custDataLst>
                <p:tags r:id="rId209"/>
              </p:custDataLst>
            </p:nvPr>
          </p:nvSpPr>
          <p:spPr bwMode="auto">
            <a:xfrm>
              <a:off x="3672471" y="2434588"/>
              <a:ext cx="94423" cy="83044"/>
            </a:xfrm>
            <a:custGeom>
              <a:avLst/>
              <a:gdLst>
                <a:gd name="T0" fmla="*/ 2147483646 w 118"/>
                <a:gd name="T1" fmla="*/ 2147483646 h 104"/>
                <a:gd name="T2" fmla="*/ 2147483646 w 118"/>
                <a:gd name="T3" fmla="*/ 2147483646 h 104"/>
                <a:gd name="T4" fmla="*/ 2147483646 w 118"/>
                <a:gd name="T5" fmla="*/ 0 h 104"/>
                <a:gd name="T6" fmla="*/ 2147483646 w 118"/>
                <a:gd name="T7" fmla="*/ 0 h 104"/>
                <a:gd name="T8" fmla="*/ 2147483646 w 118"/>
                <a:gd name="T9" fmla="*/ 2147483646 h 104"/>
                <a:gd name="T10" fmla="*/ 2147483646 w 118"/>
                <a:gd name="T11" fmla="*/ 2147483646 h 104"/>
                <a:gd name="T12" fmla="*/ 2147483646 w 118"/>
                <a:gd name="T13" fmla="*/ 2147483646 h 104"/>
                <a:gd name="T14" fmla="*/ 2147483646 w 118"/>
                <a:gd name="T15" fmla="*/ 2147483646 h 104"/>
                <a:gd name="T16" fmla="*/ 2147483646 w 118"/>
                <a:gd name="T17" fmla="*/ 2147483646 h 104"/>
                <a:gd name="T18" fmla="*/ 0 w 118"/>
                <a:gd name="T19" fmla="*/ 2147483646 h 104"/>
                <a:gd name="T20" fmla="*/ 585117440 w 118"/>
                <a:gd name="T21" fmla="*/ 2147483646 h 104"/>
                <a:gd name="T22" fmla="*/ 1169538399 w 118"/>
                <a:gd name="T23" fmla="*/ 2147483646 h 104"/>
                <a:gd name="T24" fmla="*/ 2147483646 w 118"/>
                <a:gd name="T25" fmla="*/ 2147483646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4">
                  <a:moveTo>
                    <a:pt x="46" y="37"/>
                  </a:moveTo>
                  <a:cubicBezTo>
                    <a:pt x="73" y="21"/>
                    <a:pt x="86" y="16"/>
                    <a:pt x="86" y="15"/>
                  </a:cubicBezTo>
                  <a:cubicBezTo>
                    <a:pt x="118" y="0"/>
                    <a:pt x="118" y="0"/>
                    <a:pt x="118" y="0"/>
                  </a:cubicBezTo>
                  <a:cubicBezTo>
                    <a:pt x="117" y="0"/>
                    <a:pt x="117" y="0"/>
                    <a:pt x="117" y="0"/>
                  </a:cubicBezTo>
                  <a:cubicBezTo>
                    <a:pt x="85" y="14"/>
                    <a:pt x="85" y="14"/>
                    <a:pt x="85" y="14"/>
                  </a:cubicBezTo>
                  <a:cubicBezTo>
                    <a:pt x="85" y="14"/>
                    <a:pt x="73" y="19"/>
                    <a:pt x="45" y="35"/>
                  </a:cubicBezTo>
                  <a:cubicBezTo>
                    <a:pt x="37" y="40"/>
                    <a:pt x="30" y="46"/>
                    <a:pt x="24" y="52"/>
                  </a:cubicBezTo>
                  <a:cubicBezTo>
                    <a:pt x="24" y="53"/>
                    <a:pt x="24" y="53"/>
                    <a:pt x="24" y="53"/>
                  </a:cubicBezTo>
                  <a:cubicBezTo>
                    <a:pt x="23" y="53"/>
                    <a:pt x="23" y="53"/>
                    <a:pt x="23" y="53"/>
                  </a:cubicBezTo>
                  <a:cubicBezTo>
                    <a:pt x="10" y="67"/>
                    <a:pt x="3" y="85"/>
                    <a:pt x="0" y="104"/>
                  </a:cubicBezTo>
                  <a:cubicBezTo>
                    <a:pt x="1" y="103"/>
                    <a:pt x="1" y="103"/>
                    <a:pt x="1" y="103"/>
                  </a:cubicBezTo>
                  <a:cubicBezTo>
                    <a:pt x="2" y="102"/>
                    <a:pt x="2" y="102"/>
                    <a:pt x="2" y="102"/>
                  </a:cubicBezTo>
                  <a:cubicBezTo>
                    <a:pt x="5" y="74"/>
                    <a:pt x="20" y="52"/>
                    <a:pt x="4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8" name="MH_Other_196"/>
            <p:cNvSpPr/>
            <p:nvPr>
              <p:custDataLst>
                <p:tags r:id="rId210"/>
              </p:custDataLst>
            </p:nvPr>
          </p:nvSpPr>
          <p:spPr bwMode="auto">
            <a:xfrm>
              <a:off x="3672471" y="2516120"/>
              <a:ext cx="1523" cy="1510"/>
            </a:xfrm>
            <a:custGeom>
              <a:avLst/>
              <a:gdLst>
                <a:gd name="T0" fmla="*/ 1790702559 w 1"/>
                <a:gd name="T1" fmla="*/ 0 h 1"/>
                <a:gd name="T2" fmla="*/ 0 w 1"/>
                <a:gd name="T3" fmla="*/ 2147483646 h 1"/>
                <a:gd name="T4" fmla="*/ 1790702559 w 1"/>
                <a:gd name="T5" fmla="*/ 2147483646 h 1"/>
                <a:gd name="T6" fmla="*/ 179070255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19" name="MH_Other_197"/>
            <p:cNvSpPr/>
            <p:nvPr>
              <p:custDataLst>
                <p:tags r:id="rId211"/>
              </p:custDataLst>
            </p:nvPr>
          </p:nvSpPr>
          <p:spPr bwMode="auto">
            <a:xfrm>
              <a:off x="3689223" y="2419490"/>
              <a:ext cx="53303" cy="57375"/>
            </a:xfrm>
            <a:custGeom>
              <a:avLst/>
              <a:gdLst>
                <a:gd name="T0" fmla="*/ 2147483646 w 66"/>
                <a:gd name="T1" fmla="*/ 2147483646 h 72"/>
                <a:gd name="T2" fmla="*/ 2147483646 w 66"/>
                <a:gd name="T3" fmla="*/ 588968056 h 72"/>
                <a:gd name="T4" fmla="*/ 2147483646 w 66"/>
                <a:gd name="T5" fmla="*/ 0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0 w 66"/>
                <a:gd name="T15" fmla="*/ 2147483646 h 72"/>
                <a:gd name="T16" fmla="*/ 595336498 w 66"/>
                <a:gd name="T17" fmla="*/ 2147483646 h 72"/>
                <a:gd name="T18" fmla="*/ 1191382688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50" y="9"/>
                  </a:moveTo>
                  <a:cubicBezTo>
                    <a:pt x="56" y="6"/>
                    <a:pt x="62" y="3"/>
                    <a:pt x="66" y="1"/>
                  </a:cubicBezTo>
                  <a:cubicBezTo>
                    <a:pt x="65" y="0"/>
                    <a:pt x="65" y="0"/>
                    <a:pt x="65" y="0"/>
                  </a:cubicBezTo>
                  <a:cubicBezTo>
                    <a:pt x="60" y="2"/>
                    <a:pt x="55" y="5"/>
                    <a:pt x="49" y="7"/>
                  </a:cubicBezTo>
                  <a:cubicBezTo>
                    <a:pt x="41" y="12"/>
                    <a:pt x="33" y="17"/>
                    <a:pt x="26" y="24"/>
                  </a:cubicBezTo>
                  <a:cubicBezTo>
                    <a:pt x="26" y="26"/>
                    <a:pt x="26" y="26"/>
                    <a:pt x="26" y="26"/>
                  </a:cubicBezTo>
                  <a:cubicBezTo>
                    <a:pt x="24" y="25"/>
                    <a:pt x="24" y="25"/>
                    <a:pt x="24" y="25"/>
                  </a:cubicBezTo>
                  <a:cubicBezTo>
                    <a:pt x="12" y="38"/>
                    <a:pt x="4" y="54"/>
                    <a:pt x="0" y="72"/>
                  </a:cubicBezTo>
                  <a:cubicBezTo>
                    <a:pt x="1" y="72"/>
                    <a:pt x="1" y="72"/>
                    <a:pt x="1" y="72"/>
                  </a:cubicBezTo>
                  <a:cubicBezTo>
                    <a:pt x="2" y="71"/>
                    <a:pt x="2" y="71"/>
                    <a:pt x="2" y="71"/>
                  </a:cubicBezTo>
                  <a:cubicBezTo>
                    <a:pt x="7" y="43"/>
                    <a:pt x="23" y="22"/>
                    <a:pt x="50"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0" name="MH_Other_198"/>
            <p:cNvSpPr/>
            <p:nvPr>
              <p:custDataLst>
                <p:tags r:id="rId212"/>
              </p:custDataLst>
            </p:nvPr>
          </p:nvSpPr>
          <p:spPr bwMode="auto">
            <a:xfrm>
              <a:off x="3690746" y="2476864"/>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1" name="MH_Other_199"/>
            <p:cNvSpPr/>
            <p:nvPr>
              <p:custDataLst>
                <p:tags r:id="rId213"/>
              </p:custDataLst>
            </p:nvPr>
          </p:nvSpPr>
          <p:spPr bwMode="auto">
            <a:xfrm>
              <a:off x="3709021" y="2408920"/>
              <a:ext cx="16752" cy="30198"/>
            </a:xfrm>
            <a:custGeom>
              <a:avLst/>
              <a:gdLst>
                <a:gd name="T0" fmla="*/ 2147483646 w 21"/>
                <a:gd name="T1" fmla="*/ 587803625 h 38"/>
                <a:gd name="T2" fmla="*/ 2147483646 w 21"/>
                <a:gd name="T3" fmla="*/ 0 h 38"/>
                <a:gd name="T4" fmla="*/ 2147483646 w 21"/>
                <a:gd name="T5" fmla="*/ 0 h 38"/>
                <a:gd name="T6" fmla="*/ 0 w 21"/>
                <a:gd name="T7" fmla="*/ 2147483646 h 38"/>
                <a:gd name="T8" fmla="*/ 1170594273 w 21"/>
                <a:gd name="T9" fmla="*/ 2147483646 h 38"/>
                <a:gd name="T10" fmla="*/ 2147483646 w 21"/>
                <a:gd name="T11" fmla="*/ 58780362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8">
                  <a:moveTo>
                    <a:pt x="21" y="1"/>
                  </a:moveTo>
                  <a:cubicBezTo>
                    <a:pt x="21" y="0"/>
                    <a:pt x="21" y="0"/>
                    <a:pt x="21" y="0"/>
                  </a:cubicBezTo>
                  <a:cubicBezTo>
                    <a:pt x="20" y="0"/>
                    <a:pt x="20" y="0"/>
                    <a:pt x="20" y="0"/>
                  </a:cubicBezTo>
                  <a:cubicBezTo>
                    <a:pt x="11" y="11"/>
                    <a:pt x="4" y="24"/>
                    <a:pt x="0" y="38"/>
                  </a:cubicBezTo>
                  <a:cubicBezTo>
                    <a:pt x="2" y="37"/>
                    <a:pt x="2" y="37"/>
                    <a:pt x="2" y="37"/>
                  </a:cubicBezTo>
                  <a:cubicBezTo>
                    <a:pt x="6" y="23"/>
                    <a:pt x="12" y="11"/>
                    <a:pt x="2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2" name="MH_Other_200"/>
            <p:cNvSpPr/>
            <p:nvPr>
              <p:custDataLst>
                <p:tags r:id="rId214"/>
              </p:custDataLst>
            </p:nvPr>
          </p:nvSpPr>
          <p:spPr bwMode="auto">
            <a:xfrm>
              <a:off x="3709023" y="2439119"/>
              <a:ext cx="1523" cy="1509"/>
            </a:xfrm>
            <a:custGeom>
              <a:avLst/>
              <a:gdLst>
                <a:gd name="T0" fmla="*/ 179120564 w 5"/>
                <a:gd name="T1" fmla="*/ 223838018 h 4"/>
                <a:gd name="T2" fmla="*/ 179120564 w 5"/>
                <a:gd name="T3" fmla="*/ 0 h 4"/>
                <a:gd name="T4" fmla="*/ 0 w 5"/>
                <a:gd name="T5" fmla="*/ 111918811 h 4"/>
                <a:gd name="T6" fmla="*/ 179120564 w 5"/>
                <a:gd name="T7" fmla="*/ 22383801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5" y="4"/>
                  </a:moveTo>
                  <a:lnTo>
                    <a:pt x="5" y="0"/>
                  </a:lnTo>
                  <a:lnTo>
                    <a:pt x="0" y="2"/>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3" name="MH_Other_201"/>
            <p:cNvSpPr/>
            <p:nvPr>
              <p:custDataLst>
                <p:tags r:id="rId215"/>
              </p:custDataLst>
            </p:nvPr>
          </p:nvSpPr>
          <p:spPr bwMode="auto">
            <a:xfrm>
              <a:off x="3695315" y="2635402"/>
              <a:ext cx="4569" cy="25667"/>
            </a:xfrm>
            <a:custGeom>
              <a:avLst/>
              <a:gdLst>
                <a:gd name="T0" fmla="*/ 0 w 5"/>
                <a:gd name="T1" fmla="*/ 2147483646 h 32"/>
                <a:gd name="T2" fmla="*/ 0 w 5"/>
                <a:gd name="T3" fmla="*/ 2147483646 h 32"/>
                <a:gd name="T4" fmla="*/ 774052277 w 5"/>
                <a:gd name="T5" fmla="*/ 2147483646 h 32"/>
                <a:gd name="T6" fmla="*/ 1548104554 w 5"/>
                <a:gd name="T7" fmla="*/ 2147483646 h 32"/>
                <a:gd name="T8" fmla="*/ 2147483646 w 5"/>
                <a:gd name="T9" fmla="*/ 2147483646 h 32"/>
                <a:gd name="T10" fmla="*/ 2147483646 w 5"/>
                <a:gd name="T11" fmla="*/ 0 h 32"/>
                <a:gd name="T12" fmla="*/ 2147483646 w 5"/>
                <a:gd name="T13" fmla="*/ 600276901 h 32"/>
                <a:gd name="T14" fmla="*/ 2147483646 w 5"/>
                <a:gd name="T15" fmla="*/ 1201265584 h 32"/>
                <a:gd name="T16" fmla="*/ 0 w 5"/>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2">
                  <a:moveTo>
                    <a:pt x="0" y="32"/>
                  </a:moveTo>
                  <a:cubicBezTo>
                    <a:pt x="0" y="32"/>
                    <a:pt x="0" y="32"/>
                    <a:pt x="0" y="32"/>
                  </a:cubicBezTo>
                  <a:cubicBezTo>
                    <a:pt x="1" y="32"/>
                    <a:pt x="1" y="32"/>
                    <a:pt x="1" y="32"/>
                  </a:cubicBezTo>
                  <a:cubicBezTo>
                    <a:pt x="2" y="32"/>
                    <a:pt x="2" y="32"/>
                    <a:pt x="2" y="32"/>
                  </a:cubicBezTo>
                  <a:cubicBezTo>
                    <a:pt x="2" y="30"/>
                    <a:pt x="3" y="28"/>
                    <a:pt x="3" y="26"/>
                  </a:cubicBezTo>
                  <a:cubicBezTo>
                    <a:pt x="5" y="18"/>
                    <a:pt x="5" y="8"/>
                    <a:pt x="4" y="0"/>
                  </a:cubicBezTo>
                  <a:cubicBezTo>
                    <a:pt x="4" y="1"/>
                    <a:pt x="4" y="1"/>
                    <a:pt x="4" y="1"/>
                  </a:cubicBezTo>
                  <a:cubicBezTo>
                    <a:pt x="4" y="2"/>
                    <a:pt x="3" y="2"/>
                    <a:pt x="3" y="2"/>
                  </a:cubicBezTo>
                  <a:cubicBezTo>
                    <a:pt x="4" y="13"/>
                    <a:pt x="3" y="22"/>
                    <a:pt x="0"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4" name="MH_Other_202"/>
            <p:cNvSpPr/>
            <p:nvPr>
              <p:custDataLst>
                <p:tags r:id="rId216"/>
              </p:custDataLst>
            </p:nvPr>
          </p:nvSpPr>
          <p:spPr bwMode="auto">
            <a:xfrm>
              <a:off x="3678562" y="2597654"/>
              <a:ext cx="30459" cy="60395"/>
            </a:xfrm>
            <a:custGeom>
              <a:avLst/>
              <a:gdLst>
                <a:gd name="T0" fmla="*/ 2147483646 w 38"/>
                <a:gd name="T1" fmla="*/ 2147483646 h 76"/>
                <a:gd name="T2" fmla="*/ 0 w 38"/>
                <a:gd name="T3" fmla="*/ 2147483646 h 76"/>
                <a:gd name="T4" fmla="*/ 1175607250 w 38"/>
                <a:gd name="T5" fmla="*/ 2147483646 h 76"/>
                <a:gd name="T6" fmla="*/ 2147483646 w 38"/>
                <a:gd name="T7" fmla="*/ 2147483646 h 76"/>
                <a:gd name="T8" fmla="*/ 2147483646 w 38"/>
                <a:gd name="T9" fmla="*/ 2147483646 h 76"/>
                <a:gd name="T10" fmla="*/ 2147483646 w 38"/>
                <a:gd name="T11" fmla="*/ 2147483646 h 76"/>
                <a:gd name="T12" fmla="*/ 2147483646 w 38"/>
                <a:gd name="T13" fmla="*/ 2147483646 h 76"/>
                <a:gd name="T14" fmla="*/ 2147483646 w 38"/>
                <a:gd name="T15" fmla="*/ 2147483646 h 76"/>
                <a:gd name="T16" fmla="*/ 2147483646 w 38"/>
                <a:gd name="T17" fmla="*/ 0 h 76"/>
                <a:gd name="T18" fmla="*/ 2147483646 w 38"/>
                <a:gd name="T19" fmla="*/ 584313632 h 76"/>
                <a:gd name="T20" fmla="*/ 2147483646 w 38"/>
                <a:gd name="T21" fmla="*/ 1169324928 h 76"/>
                <a:gd name="T22" fmla="*/ 2147483646 w 38"/>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76">
                  <a:moveTo>
                    <a:pt x="7" y="69"/>
                  </a:moveTo>
                  <a:cubicBezTo>
                    <a:pt x="0" y="76"/>
                    <a:pt x="0" y="76"/>
                    <a:pt x="0" y="76"/>
                  </a:cubicBezTo>
                  <a:cubicBezTo>
                    <a:pt x="2" y="76"/>
                    <a:pt x="2" y="76"/>
                    <a:pt x="2" y="76"/>
                  </a:cubicBezTo>
                  <a:cubicBezTo>
                    <a:pt x="8" y="70"/>
                    <a:pt x="8" y="70"/>
                    <a:pt x="8" y="70"/>
                  </a:cubicBezTo>
                  <a:cubicBezTo>
                    <a:pt x="14" y="64"/>
                    <a:pt x="20" y="57"/>
                    <a:pt x="24" y="50"/>
                  </a:cubicBezTo>
                  <a:cubicBezTo>
                    <a:pt x="24" y="49"/>
                    <a:pt x="24" y="49"/>
                    <a:pt x="24" y="49"/>
                  </a:cubicBezTo>
                  <a:cubicBezTo>
                    <a:pt x="25" y="49"/>
                    <a:pt x="25" y="49"/>
                    <a:pt x="25" y="49"/>
                  </a:cubicBezTo>
                  <a:cubicBezTo>
                    <a:pt x="29" y="42"/>
                    <a:pt x="33" y="34"/>
                    <a:pt x="35" y="25"/>
                  </a:cubicBezTo>
                  <a:cubicBezTo>
                    <a:pt x="37" y="18"/>
                    <a:pt x="38" y="9"/>
                    <a:pt x="38" y="0"/>
                  </a:cubicBezTo>
                  <a:cubicBezTo>
                    <a:pt x="37" y="1"/>
                    <a:pt x="37" y="1"/>
                    <a:pt x="37" y="1"/>
                  </a:cubicBezTo>
                  <a:cubicBezTo>
                    <a:pt x="37" y="1"/>
                    <a:pt x="37" y="2"/>
                    <a:pt x="37" y="2"/>
                  </a:cubicBezTo>
                  <a:cubicBezTo>
                    <a:pt x="37" y="28"/>
                    <a:pt x="27" y="49"/>
                    <a:pt x="7" y="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5" name="MH_Other_203"/>
            <p:cNvSpPr/>
            <p:nvPr>
              <p:custDataLst>
                <p:tags r:id="rId217"/>
              </p:custDataLst>
            </p:nvPr>
          </p:nvSpPr>
          <p:spPr bwMode="auto">
            <a:xfrm>
              <a:off x="3698360" y="2636911"/>
              <a:ext cx="0" cy="1510"/>
            </a:xfrm>
            <a:custGeom>
              <a:avLst/>
              <a:gdLst>
                <a:gd name="T0" fmla="*/ 0 w 1"/>
                <a:gd name="T1" fmla="*/ 1792959984 h 1"/>
                <a:gd name="T2" fmla="*/ 711 w 1"/>
                <a:gd name="T3" fmla="*/ 0 h 1"/>
                <a:gd name="T4" fmla="*/ 0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6" name="MH_Other_204"/>
            <p:cNvSpPr/>
            <p:nvPr>
              <p:custDataLst>
                <p:tags r:id="rId218"/>
              </p:custDataLst>
            </p:nvPr>
          </p:nvSpPr>
          <p:spPr bwMode="auto">
            <a:xfrm>
              <a:off x="3651150" y="2561417"/>
              <a:ext cx="70055" cy="92103"/>
            </a:xfrm>
            <a:custGeom>
              <a:avLst/>
              <a:gdLst>
                <a:gd name="T0" fmla="*/ 2147483646 w 87"/>
                <a:gd name="T1" fmla="*/ 2147483646 h 116"/>
                <a:gd name="T2" fmla="*/ 2147483646 w 87"/>
                <a:gd name="T3" fmla="*/ 2147483646 h 116"/>
                <a:gd name="T4" fmla="*/ 0 w 87"/>
                <a:gd name="T5" fmla="*/ 2147483646 h 116"/>
                <a:gd name="T6" fmla="*/ 593221525 w 87"/>
                <a:gd name="T7" fmla="*/ 2147483646 h 116"/>
                <a:gd name="T8" fmla="*/ 2147483646 w 87"/>
                <a:gd name="T9" fmla="*/ 2147483646 h 116"/>
                <a:gd name="T10" fmla="*/ 2147483646 w 87"/>
                <a:gd name="T11" fmla="*/ 2147483646 h 116"/>
                <a:gd name="T12" fmla="*/ 2147483646 w 87"/>
                <a:gd name="T13" fmla="*/ 2147483646 h 116"/>
                <a:gd name="T14" fmla="*/ 2147483646 w 87"/>
                <a:gd name="T15" fmla="*/ 2147483646 h 116"/>
                <a:gd name="T16" fmla="*/ 2147483646 w 87"/>
                <a:gd name="T17" fmla="*/ 2147483646 h 116"/>
                <a:gd name="T18" fmla="*/ 2147483646 w 87"/>
                <a:gd name="T19" fmla="*/ 2147483646 h 116"/>
                <a:gd name="T20" fmla="*/ 2147483646 w 87"/>
                <a:gd name="T21" fmla="*/ 0 h 116"/>
                <a:gd name="T22" fmla="*/ 2147483646 w 87"/>
                <a:gd name="T23" fmla="*/ 1170805647 h 116"/>
                <a:gd name="T24" fmla="*/ 2147483646 w 87"/>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116">
                  <a:moveTo>
                    <a:pt x="52" y="66"/>
                  </a:moveTo>
                  <a:cubicBezTo>
                    <a:pt x="29" y="86"/>
                    <a:pt x="20" y="96"/>
                    <a:pt x="20" y="96"/>
                  </a:cubicBezTo>
                  <a:cubicBezTo>
                    <a:pt x="20" y="96"/>
                    <a:pt x="13" y="101"/>
                    <a:pt x="0" y="115"/>
                  </a:cubicBezTo>
                  <a:cubicBezTo>
                    <a:pt x="1" y="116"/>
                    <a:pt x="1" y="116"/>
                    <a:pt x="1" y="116"/>
                  </a:cubicBezTo>
                  <a:cubicBezTo>
                    <a:pt x="14" y="102"/>
                    <a:pt x="20" y="97"/>
                    <a:pt x="20" y="97"/>
                  </a:cubicBezTo>
                  <a:cubicBezTo>
                    <a:pt x="21" y="97"/>
                    <a:pt x="30" y="87"/>
                    <a:pt x="53" y="67"/>
                  </a:cubicBezTo>
                  <a:cubicBezTo>
                    <a:pt x="60" y="61"/>
                    <a:pt x="66" y="54"/>
                    <a:pt x="71" y="48"/>
                  </a:cubicBezTo>
                  <a:cubicBezTo>
                    <a:pt x="71" y="47"/>
                    <a:pt x="71" y="47"/>
                    <a:pt x="71" y="47"/>
                  </a:cubicBezTo>
                  <a:cubicBezTo>
                    <a:pt x="71" y="47"/>
                    <a:pt x="71" y="47"/>
                    <a:pt x="71" y="47"/>
                  </a:cubicBezTo>
                  <a:cubicBezTo>
                    <a:pt x="76" y="40"/>
                    <a:pt x="80" y="32"/>
                    <a:pt x="83" y="24"/>
                  </a:cubicBezTo>
                  <a:cubicBezTo>
                    <a:pt x="85" y="16"/>
                    <a:pt x="87" y="8"/>
                    <a:pt x="87" y="0"/>
                  </a:cubicBezTo>
                  <a:cubicBezTo>
                    <a:pt x="86" y="2"/>
                    <a:pt x="86" y="2"/>
                    <a:pt x="86" y="2"/>
                  </a:cubicBezTo>
                  <a:cubicBezTo>
                    <a:pt x="84" y="27"/>
                    <a:pt x="74" y="47"/>
                    <a:pt x="52"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7" name="MH_Other_205"/>
            <p:cNvSpPr/>
            <p:nvPr>
              <p:custDataLst>
                <p:tags r:id="rId219"/>
              </p:custDataLst>
            </p:nvPr>
          </p:nvSpPr>
          <p:spPr bwMode="auto">
            <a:xfrm>
              <a:off x="3709021" y="2599164"/>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8" name="MH_Other_206"/>
            <p:cNvSpPr/>
            <p:nvPr>
              <p:custDataLst>
                <p:tags r:id="rId220"/>
              </p:custDataLst>
            </p:nvPr>
          </p:nvSpPr>
          <p:spPr bwMode="auto">
            <a:xfrm>
              <a:off x="3631351" y="2523671"/>
              <a:ext cx="105084" cy="125319"/>
            </a:xfrm>
            <a:custGeom>
              <a:avLst/>
              <a:gdLst>
                <a:gd name="T0" fmla="*/ 2147483646 w 129"/>
                <a:gd name="T1" fmla="*/ 2147483646 h 157"/>
                <a:gd name="T2" fmla="*/ 2147483646 w 129"/>
                <a:gd name="T3" fmla="*/ 2147483646 h 157"/>
                <a:gd name="T4" fmla="*/ 2147483646 w 129"/>
                <a:gd name="T5" fmla="*/ 2147483646 h 157"/>
                <a:gd name="T6" fmla="*/ 2147483646 w 129"/>
                <a:gd name="T7" fmla="*/ 2147483646 h 157"/>
                <a:gd name="T8" fmla="*/ 2147483646 w 129"/>
                <a:gd name="T9" fmla="*/ 2147483646 h 157"/>
                <a:gd name="T10" fmla="*/ 2147483646 w 129"/>
                <a:gd name="T11" fmla="*/ 2147483646 h 157"/>
                <a:gd name="T12" fmla="*/ 0 w 129"/>
                <a:gd name="T13" fmla="*/ 2147483646 h 157"/>
                <a:gd name="T14" fmla="*/ 0 w 129"/>
                <a:gd name="T15" fmla="*/ 2147483646 h 157"/>
                <a:gd name="T16" fmla="*/ 606381989 w 129"/>
                <a:gd name="T17" fmla="*/ 2147483646 h 157"/>
                <a:gd name="T18" fmla="*/ 2147483646 w 129"/>
                <a:gd name="T19" fmla="*/ 2147483646 h 157"/>
                <a:gd name="T20" fmla="*/ 2147483646 w 129"/>
                <a:gd name="T21" fmla="*/ 2147483646 h 157"/>
                <a:gd name="T22" fmla="*/ 2147483646 w 129"/>
                <a:gd name="T23" fmla="*/ 2147483646 h 157"/>
                <a:gd name="T24" fmla="*/ 2147483646 w 129"/>
                <a:gd name="T25" fmla="*/ 2147483646 h 157"/>
                <a:gd name="T26" fmla="*/ 2147483646 w 129"/>
                <a:gd name="T27" fmla="*/ 2147483646 h 157"/>
                <a:gd name="T28" fmla="*/ 2147483646 w 129"/>
                <a:gd name="T29" fmla="*/ 2147483646 h 157"/>
                <a:gd name="T30" fmla="*/ 2147483646 w 129"/>
                <a:gd name="T31" fmla="*/ 2147483646 h 157"/>
                <a:gd name="T32" fmla="*/ 2147483646 w 129"/>
                <a:gd name="T33" fmla="*/ 2147483646 h 157"/>
                <a:gd name="T34" fmla="*/ 2147483646 w 129"/>
                <a:gd name="T35" fmla="*/ 0 h 157"/>
                <a:gd name="T36" fmla="*/ 2147483646 w 129"/>
                <a:gd name="T37" fmla="*/ 591644111 h 157"/>
                <a:gd name="T38" fmla="*/ 2147483646 w 129"/>
                <a:gd name="T39" fmla="*/ 1183287382 h 157"/>
                <a:gd name="T40" fmla="*/ 2147483646 w 129"/>
                <a:gd name="T41" fmla="*/ 2147483646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57">
                  <a:moveTo>
                    <a:pt x="90" y="65"/>
                  </a:moveTo>
                  <a:cubicBezTo>
                    <a:pt x="66" y="84"/>
                    <a:pt x="56" y="93"/>
                    <a:pt x="56" y="93"/>
                  </a:cubicBezTo>
                  <a:cubicBezTo>
                    <a:pt x="56" y="93"/>
                    <a:pt x="45" y="101"/>
                    <a:pt x="22" y="123"/>
                  </a:cubicBezTo>
                  <a:cubicBezTo>
                    <a:pt x="15" y="130"/>
                    <a:pt x="10" y="137"/>
                    <a:pt x="5" y="145"/>
                  </a:cubicBezTo>
                  <a:cubicBezTo>
                    <a:pt x="5" y="145"/>
                    <a:pt x="5" y="145"/>
                    <a:pt x="5" y="146"/>
                  </a:cubicBezTo>
                  <a:cubicBezTo>
                    <a:pt x="5" y="146"/>
                    <a:pt x="5" y="146"/>
                    <a:pt x="5" y="146"/>
                  </a:cubicBezTo>
                  <a:cubicBezTo>
                    <a:pt x="3" y="149"/>
                    <a:pt x="1" y="153"/>
                    <a:pt x="0" y="157"/>
                  </a:cubicBezTo>
                  <a:cubicBezTo>
                    <a:pt x="0" y="157"/>
                    <a:pt x="0" y="157"/>
                    <a:pt x="0" y="157"/>
                  </a:cubicBezTo>
                  <a:cubicBezTo>
                    <a:pt x="1" y="157"/>
                    <a:pt x="1" y="157"/>
                    <a:pt x="1" y="157"/>
                  </a:cubicBezTo>
                  <a:cubicBezTo>
                    <a:pt x="5" y="145"/>
                    <a:pt x="13" y="134"/>
                    <a:pt x="23" y="124"/>
                  </a:cubicBezTo>
                  <a:cubicBezTo>
                    <a:pt x="46" y="102"/>
                    <a:pt x="56" y="94"/>
                    <a:pt x="56" y="94"/>
                  </a:cubicBezTo>
                  <a:cubicBezTo>
                    <a:pt x="57" y="94"/>
                    <a:pt x="67" y="85"/>
                    <a:pt x="91" y="66"/>
                  </a:cubicBezTo>
                  <a:cubicBezTo>
                    <a:pt x="98" y="60"/>
                    <a:pt x="105" y="54"/>
                    <a:pt x="110" y="48"/>
                  </a:cubicBezTo>
                  <a:cubicBezTo>
                    <a:pt x="110" y="47"/>
                    <a:pt x="110" y="46"/>
                    <a:pt x="110" y="46"/>
                  </a:cubicBezTo>
                  <a:cubicBezTo>
                    <a:pt x="111" y="46"/>
                    <a:pt x="111" y="46"/>
                    <a:pt x="111" y="46"/>
                  </a:cubicBezTo>
                  <a:cubicBezTo>
                    <a:pt x="111" y="46"/>
                    <a:pt x="111" y="46"/>
                    <a:pt x="111" y="46"/>
                  </a:cubicBezTo>
                  <a:cubicBezTo>
                    <a:pt x="116" y="39"/>
                    <a:pt x="120" y="32"/>
                    <a:pt x="123" y="25"/>
                  </a:cubicBezTo>
                  <a:cubicBezTo>
                    <a:pt x="126" y="18"/>
                    <a:pt x="128" y="8"/>
                    <a:pt x="129" y="0"/>
                  </a:cubicBezTo>
                  <a:cubicBezTo>
                    <a:pt x="128" y="1"/>
                    <a:pt x="128" y="1"/>
                    <a:pt x="128" y="1"/>
                  </a:cubicBezTo>
                  <a:cubicBezTo>
                    <a:pt x="128" y="1"/>
                    <a:pt x="128" y="2"/>
                    <a:pt x="128" y="2"/>
                  </a:cubicBezTo>
                  <a:cubicBezTo>
                    <a:pt x="124" y="28"/>
                    <a:pt x="113" y="47"/>
                    <a:pt x="90"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29" name="MH_Other_207"/>
            <p:cNvSpPr/>
            <p:nvPr>
              <p:custDataLst>
                <p:tags r:id="rId221"/>
              </p:custDataLst>
            </p:nvPr>
          </p:nvSpPr>
          <p:spPr bwMode="auto">
            <a:xfrm>
              <a:off x="3719681" y="2561417"/>
              <a:ext cx="1523" cy="1510"/>
            </a:xfrm>
            <a:custGeom>
              <a:avLst/>
              <a:gdLst>
                <a:gd name="T0" fmla="*/ 0 w 1"/>
                <a:gd name="T1" fmla="*/ 0 h 2"/>
                <a:gd name="T2" fmla="*/ 0 w 1"/>
                <a:gd name="T3" fmla="*/ 1120915208 h 2"/>
                <a:gd name="T4" fmla="*/ 2147483646 w 1"/>
                <a:gd name="T5" fmla="*/ 0 h 2"/>
                <a:gd name="T6" fmla="*/ 2147483646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1"/>
                    <a:pt x="0" y="2"/>
                  </a:cubicBez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0" name="MH_Other_208"/>
            <p:cNvSpPr/>
            <p:nvPr>
              <p:custDataLst>
                <p:tags r:id="rId222"/>
              </p:custDataLst>
            </p:nvPr>
          </p:nvSpPr>
          <p:spPr bwMode="auto">
            <a:xfrm>
              <a:off x="3632874" y="2487434"/>
              <a:ext cx="120311" cy="154007"/>
            </a:xfrm>
            <a:custGeom>
              <a:avLst/>
              <a:gdLst>
                <a:gd name="T0" fmla="*/ 2147483646 w 149"/>
                <a:gd name="T1" fmla="*/ 0 h 191"/>
                <a:gd name="T2" fmla="*/ 2147483646 w 149"/>
                <a:gd name="T3" fmla="*/ 604445678 h 191"/>
                <a:gd name="T4" fmla="*/ 2147483646 w 149"/>
                <a:gd name="T5" fmla="*/ 2147483646 h 191"/>
                <a:gd name="T6" fmla="*/ 2147483646 w 149"/>
                <a:gd name="T7" fmla="*/ 2147483646 h 191"/>
                <a:gd name="T8" fmla="*/ 2147483646 w 149"/>
                <a:gd name="T9" fmla="*/ 2147483646 h 191"/>
                <a:gd name="T10" fmla="*/ 1190185972 w 149"/>
                <a:gd name="T11" fmla="*/ 2147483646 h 191"/>
                <a:gd name="T12" fmla="*/ 1785279379 w 149"/>
                <a:gd name="T13" fmla="*/ 2147483646 h 191"/>
                <a:gd name="T14" fmla="*/ 1785279379 w 149"/>
                <a:gd name="T15" fmla="*/ 2147483646 h 191"/>
                <a:gd name="T16" fmla="*/ 2147483646 w 149"/>
                <a:gd name="T17" fmla="*/ 2147483646 h 191"/>
                <a:gd name="T18" fmla="*/ 2147483646 w 149"/>
                <a:gd name="T19" fmla="*/ 2147483646 h 191"/>
                <a:gd name="T20" fmla="*/ 2147483646 w 149"/>
                <a:gd name="T21" fmla="*/ 2147483646 h 191"/>
                <a:gd name="T22" fmla="*/ 2147483646 w 149"/>
                <a:gd name="T23" fmla="*/ 2147483646 h 191"/>
                <a:gd name="T24" fmla="*/ 2147483646 w 149"/>
                <a:gd name="T25" fmla="*/ 2147483646 h 191"/>
                <a:gd name="T26" fmla="*/ 2147483646 w 149"/>
                <a:gd name="T27" fmla="*/ 2147483646 h 191"/>
                <a:gd name="T28" fmla="*/ 2147483646 w 149"/>
                <a:gd name="T29" fmla="*/ 2147483646 h 191"/>
                <a:gd name="T30" fmla="*/ 2147483646 w 149"/>
                <a:gd name="T31" fmla="*/ 0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91">
                  <a:moveTo>
                    <a:pt x="149" y="0"/>
                  </a:moveTo>
                  <a:cubicBezTo>
                    <a:pt x="147" y="1"/>
                    <a:pt x="147" y="1"/>
                    <a:pt x="147" y="1"/>
                  </a:cubicBezTo>
                  <a:cubicBezTo>
                    <a:pt x="142" y="27"/>
                    <a:pt x="129" y="46"/>
                    <a:pt x="105" y="62"/>
                  </a:cubicBezTo>
                  <a:cubicBezTo>
                    <a:pt x="80" y="80"/>
                    <a:pt x="69" y="88"/>
                    <a:pt x="69" y="88"/>
                  </a:cubicBezTo>
                  <a:cubicBezTo>
                    <a:pt x="69" y="88"/>
                    <a:pt x="58" y="95"/>
                    <a:pt x="34" y="116"/>
                  </a:cubicBezTo>
                  <a:cubicBezTo>
                    <a:pt x="11" y="136"/>
                    <a:pt x="0" y="162"/>
                    <a:pt x="2" y="191"/>
                  </a:cubicBezTo>
                  <a:cubicBezTo>
                    <a:pt x="3" y="191"/>
                    <a:pt x="3" y="191"/>
                    <a:pt x="3" y="191"/>
                  </a:cubicBezTo>
                  <a:cubicBezTo>
                    <a:pt x="3" y="191"/>
                    <a:pt x="3" y="190"/>
                    <a:pt x="3" y="190"/>
                  </a:cubicBezTo>
                  <a:cubicBezTo>
                    <a:pt x="2" y="161"/>
                    <a:pt x="12" y="137"/>
                    <a:pt x="35" y="117"/>
                  </a:cubicBezTo>
                  <a:cubicBezTo>
                    <a:pt x="59" y="96"/>
                    <a:pt x="70" y="89"/>
                    <a:pt x="70" y="89"/>
                  </a:cubicBezTo>
                  <a:cubicBezTo>
                    <a:pt x="70" y="89"/>
                    <a:pt x="81" y="81"/>
                    <a:pt x="106" y="63"/>
                  </a:cubicBezTo>
                  <a:cubicBezTo>
                    <a:pt x="114" y="58"/>
                    <a:pt x="120" y="53"/>
                    <a:pt x="126" y="47"/>
                  </a:cubicBezTo>
                  <a:cubicBezTo>
                    <a:pt x="126" y="46"/>
                    <a:pt x="126" y="46"/>
                    <a:pt x="126" y="46"/>
                  </a:cubicBezTo>
                  <a:cubicBezTo>
                    <a:pt x="126" y="46"/>
                    <a:pt x="126" y="46"/>
                    <a:pt x="126" y="46"/>
                  </a:cubicBezTo>
                  <a:cubicBezTo>
                    <a:pt x="132" y="39"/>
                    <a:pt x="137" y="32"/>
                    <a:pt x="141" y="25"/>
                  </a:cubicBezTo>
                  <a:cubicBezTo>
                    <a:pt x="144" y="17"/>
                    <a:pt x="147" y="9"/>
                    <a:pt x="14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1" name="MH_Other_209"/>
            <p:cNvSpPr/>
            <p:nvPr>
              <p:custDataLst>
                <p:tags r:id="rId223"/>
              </p:custDataLst>
            </p:nvPr>
          </p:nvSpPr>
          <p:spPr bwMode="auto">
            <a:xfrm>
              <a:off x="3635920" y="2639931"/>
              <a:ext cx="0" cy="1510"/>
            </a:xfrm>
            <a:custGeom>
              <a:avLst/>
              <a:gdLst>
                <a:gd name="T0" fmla="*/ 0 h 1"/>
                <a:gd name="T1" fmla="*/ 1792959984 h 1"/>
                <a:gd name="T2" fmla="*/ 179295998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2" name="MH_Other_210"/>
            <p:cNvSpPr/>
            <p:nvPr>
              <p:custDataLst>
                <p:tags r:id="rId224"/>
              </p:custDataLst>
            </p:nvPr>
          </p:nvSpPr>
          <p:spPr bwMode="auto">
            <a:xfrm>
              <a:off x="3734910" y="2525180"/>
              <a:ext cx="0" cy="0"/>
            </a:xfrm>
            <a:custGeom>
              <a:avLst/>
              <a:gdLst>
                <a:gd name="T0" fmla="*/ 1067 h 1"/>
                <a:gd name="T1" fmla="*/ 0 h 1"/>
                <a:gd name="T2" fmla="*/ 0 h 1"/>
                <a:gd name="T3" fmla="*/ 1067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3" name="MH_Other_211"/>
            <p:cNvSpPr/>
            <p:nvPr>
              <p:custDataLst>
                <p:tags r:id="rId225"/>
              </p:custDataLst>
            </p:nvPr>
          </p:nvSpPr>
          <p:spPr bwMode="auto">
            <a:xfrm>
              <a:off x="3725773" y="2218678"/>
              <a:ext cx="214735" cy="224970"/>
            </a:xfrm>
            <a:custGeom>
              <a:avLst/>
              <a:gdLst>
                <a:gd name="T0" fmla="*/ 2147483646 w 267"/>
                <a:gd name="T1" fmla="*/ 2147483646 h 281"/>
                <a:gd name="T2" fmla="*/ 2147483646 w 267"/>
                <a:gd name="T3" fmla="*/ 2147483646 h 281"/>
                <a:gd name="T4" fmla="*/ 2147483646 w 267"/>
                <a:gd name="T5" fmla="*/ 2147483646 h 281"/>
                <a:gd name="T6" fmla="*/ 2147483646 w 267"/>
                <a:gd name="T7" fmla="*/ 2147483646 h 281"/>
                <a:gd name="T8" fmla="*/ 2147483646 w 267"/>
                <a:gd name="T9" fmla="*/ 2147483646 h 281"/>
                <a:gd name="T10" fmla="*/ 2147483646 w 267"/>
                <a:gd name="T11" fmla="*/ 2147483646 h 281"/>
                <a:gd name="T12" fmla="*/ 2147483646 w 267"/>
                <a:gd name="T13" fmla="*/ 2147483646 h 281"/>
                <a:gd name="T14" fmla="*/ 2147483646 w 267"/>
                <a:gd name="T15" fmla="*/ 2147483646 h 281"/>
                <a:gd name="T16" fmla="*/ 0 w 267"/>
                <a:gd name="T17" fmla="*/ 2147483646 h 281"/>
                <a:gd name="T18" fmla="*/ 591775695 w 267"/>
                <a:gd name="T19" fmla="*/ 2147483646 h 281"/>
                <a:gd name="T20" fmla="*/ 591775695 w 267"/>
                <a:gd name="T21" fmla="*/ 2147483646 h 281"/>
                <a:gd name="T22" fmla="*/ 2147483646 w 267"/>
                <a:gd name="T23" fmla="*/ 2147483646 h 281"/>
                <a:gd name="T24" fmla="*/ 2147483646 w 267"/>
                <a:gd name="T25" fmla="*/ 2147483646 h 281"/>
                <a:gd name="T26" fmla="*/ 2147483646 w 267"/>
                <a:gd name="T27" fmla="*/ 2147483646 h 281"/>
                <a:gd name="T28" fmla="*/ 2147483646 w 267"/>
                <a:gd name="T29" fmla="*/ 2147483646 h 281"/>
                <a:gd name="T30" fmla="*/ 2147483646 w 267"/>
                <a:gd name="T31" fmla="*/ 2147483646 h 281"/>
                <a:gd name="T32" fmla="*/ 2147483646 w 267"/>
                <a:gd name="T33" fmla="*/ 2147483646 h 281"/>
                <a:gd name="T34" fmla="*/ 2147483646 w 267"/>
                <a:gd name="T35" fmla="*/ 2147483646 h 281"/>
                <a:gd name="T36" fmla="*/ 2147483646 w 267"/>
                <a:gd name="T37" fmla="*/ 2147483646 h 281"/>
                <a:gd name="T38" fmla="*/ 2147483646 w 267"/>
                <a:gd name="T39" fmla="*/ 2147483646 h 281"/>
                <a:gd name="T40" fmla="*/ 2147483646 w 267"/>
                <a:gd name="T41" fmla="*/ 2147483646 h 281"/>
                <a:gd name="T42" fmla="*/ 2147483646 w 267"/>
                <a:gd name="T43" fmla="*/ 2147483646 h 281"/>
                <a:gd name="T44" fmla="*/ 2147483646 w 267"/>
                <a:gd name="T45" fmla="*/ 2147483646 h 281"/>
                <a:gd name="T46" fmla="*/ 2147483646 w 267"/>
                <a:gd name="T47" fmla="*/ 2147483646 h 281"/>
                <a:gd name="T48" fmla="*/ 2147483646 w 267"/>
                <a:gd name="T49" fmla="*/ 2147483646 h 281"/>
                <a:gd name="T50" fmla="*/ 2147483646 w 267"/>
                <a:gd name="T51" fmla="*/ 2147483646 h 281"/>
                <a:gd name="T52" fmla="*/ 2147483646 w 267"/>
                <a:gd name="T53" fmla="*/ 2147483646 h 281"/>
                <a:gd name="T54" fmla="*/ 2147483646 w 267"/>
                <a:gd name="T55" fmla="*/ 2147483646 h 281"/>
                <a:gd name="T56" fmla="*/ 2147483646 w 267"/>
                <a:gd name="T57" fmla="*/ 2147483646 h 281"/>
                <a:gd name="T58" fmla="*/ 2147483646 w 267"/>
                <a:gd name="T59" fmla="*/ 2147483646 h 281"/>
                <a:gd name="T60" fmla="*/ 2147483646 w 267"/>
                <a:gd name="T61" fmla="*/ 2147483646 h 281"/>
                <a:gd name="T62" fmla="*/ 2147483646 w 267"/>
                <a:gd name="T63" fmla="*/ 2147483646 h 281"/>
                <a:gd name="T64" fmla="*/ 2147483646 w 267"/>
                <a:gd name="T65" fmla="*/ 2147483646 h 281"/>
                <a:gd name="T66" fmla="*/ 2147483646 w 267"/>
                <a:gd name="T67" fmla="*/ 2147483646 h 281"/>
                <a:gd name="T68" fmla="*/ 2147483646 w 267"/>
                <a:gd name="T69" fmla="*/ 2147483646 h 281"/>
                <a:gd name="T70" fmla="*/ 2147483646 w 267"/>
                <a:gd name="T71" fmla="*/ 2147483646 h 281"/>
                <a:gd name="T72" fmla="*/ 2147483646 w 267"/>
                <a:gd name="T73" fmla="*/ 2147483646 h 281"/>
                <a:gd name="T74" fmla="*/ 2147483646 w 267"/>
                <a:gd name="T75" fmla="*/ 595910779 h 281"/>
                <a:gd name="T76" fmla="*/ 2147483646 w 267"/>
                <a:gd name="T77" fmla="*/ 0 h 281"/>
                <a:gd name="T78" fmla="*/ 2147483646 w 267"/>
                <a:gd name="T79" fmla="*/ 0 h 281"/>
                <a:gd name="T80" fmla="*/ 2147483646 w 267"/>
                <a:gd name="T81" fmla="*/ 2147483646 h 2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1">
                  <a:moveTo>
                    <a:pt x="185" y="28"/>
                  </a:moveTo>
                  <a:cubicBezTo>
                    <a:pt x="169" y="35"/>
                    <a:pt x="156" y="47"/>
                    <a:pt x="146" y="63"/>
                  </a:cubicBezTo>
                  <a:cubicBezTo>
                    <a:pt x="147" y="64"/>
                    <a:pt x="147" y="64"/>
                    <a:pt x="147" y="64"/>
                  </a:cubicBezTo>
                  <a:cubicBezTo>
                    <a:pt x="130" y="72"/>
                    <a:pt x="116" y="86"/>
                    <a:pt x="107" y="103"/>
                  </a:cubicBezTo>
                  <a:cubicBezTo>
                    <a:pt x="91" y="112"/>
                    <a:pt x="79" y="125"/>
                    <a:pt x="71" y="143"/>
                  </a:cubicBezTo>
                  <a:cubicBezTo>
                    <a:pt x="57" y="153"/>
                    <a:pt x="46" y="168"/>
                    <a:pt x="39" y="185"/>
                  </a:cubicBezTo>
                  <a:cubicBezTo>
                    <a:pt x="25" y="196"/>
                    <a:pt x="14" y="211"/>
                    <a:pt x="8" y="229"/>
                  </a:cubicBezTo>
                  <a:cubicBezTo>
                    <a:pt x="9" y="230"/>
                    <a:pt x="9" y="230"/>
                    <a:pt x="9" y="230"/>
                  </a:cubicBezTo>
                  <a:cubicBezTo>
                    <a:pt x="6" y="232"/>
                    <a:pt x="3" y="235"/>
                    <a:pt x="0" y="238"/>
                  </a:cubicBezTo>
                  <a:cubicBezTo>
                    <a:pt x="1" y="238"/>
                    <a:pt x="1" y="238"/>
                    <a:pt x="1" y="238"/>
                  </a:cubicBezTo>
                  <a:cubicBezTo>
                    <a:pt x="1" y="239"/>
                    <a:pt x="1" y="239"/>
                    <a:pt x="1" y="239"/>
                  </a:cubicBezTo>
                  <a:cubicBezTo>
                    <a:pt x="21" y="251"/>
                    <a:pt x="21" y="251"/>
                    <a:pt x="21" y="251"/>
                  </a:cubicBezTo>
                  <a:cubicBezTo>
                    <a:pt x="22" y="252"/>
                    <a:pt x="22" y="252"/>
                    <a:pt x="22" y="252"/>
                  </a:cubicBezTo>
                  <a:cubicBezTo>
                    <a:pt x="51" y="270"/>
                    <a:pt x="51" y="270"/>
                    <a:pt x="51" y="270"/>
                  </a:cubicBezTo>
                  <a:cubicBezTo>
                    <a:pt x="52" y="270"/>
                    <a:pt x="52" y="270"/>
                    <a:pt x="52" y="270"/>
                  </a:cubicBezTo>
                  <a:cubicBezTo>
                    <a:pt x="69" y="281"/>
                    <a:pt x="69" y="281"/>
                    <a:pt x="69" y="281"/>
                  </a:cubicBezTo>
                  <a:cubicBezTo>
                    <a:pt x="69" y="281"/>
                    <a:pt x="69" y="281"/>
                    <a:pt x="69" y="281"/>
                  </a:cubicBezTo>
                  <a:cubicBezTo>
                    <a:pt x="70" y="281"/>
                    <a:pt x="70" y="281"/>
                    <a:pt x="70" y="281"/>
                  </a:cubicBezTo>
                  <a:cubicBezTo>
                    <a:pt x="70" y="281"/>
                    <a:pt x="70" y="281"/>
                    <a:pt x="70" y="281"/>
                  </a:cubicBezTo>
                  <a:cubicBezTo>
                    <a:pt x="71" y="280"/>
                    <a:pt x="73" y="278"/>
                    <a:pt x="74" y="276"/>
                  </a:cubicBezTo>
                  <a:cubicBezTo>
                    <a:pt x="78" y="270"/>
                    <a:pt x="82" y="261"/>
                    <a:pt x="84" y="253"/>
                  </a:cubicBezTo>
                  <a:cubicBezTo>
                    <a:pt x="91" y="248"/>
                    <a:pt x="97" y="242"/>
                    <a:pt x="102" y="235"/>
                  </a:cubicBezTo>
                  <a:cubicBezTo>
                    <a:pt x="106" y="229"/>
                    <a:pt x="110" y="221"/>
                    <a:pt x="113" y="212"/>
                  </a:cubicBezTo>
                  <a:cubicBezTo>
                    <a:pt x="121" y="208"/>
                    <a:pt x="127" y="202"/>
                    <a:pt x="132" y="196"/>
                  </a:cubicBezTo>
                  <a:cubicBezTo>
                    <a:pt x="137" y="190"/>
                    <a:pt x="141" y="183"/>
                    <a:pt x="145" y="175"/>
                  </a:cubicBezTo>
                  <a:cubicBezTo>
                    <a:pt x="152" y="171"/>
                    <a:pt x="158" y="166"/>
                    <a:pt x="163" y="160"/>
                  </a:cubicBezTo>
                  <a:cubicBezTo>
                    <a:pt x="169" y="154"/>
                    <a:pt x="174" y="146"/>
                    <a:pt x="178" y="139"/>
                  </a:cubicBezTo>
                  <a:cubicBezTo>
                    <a:pt x="185" y="135"/>
                    <a:pt x="192" y="130"/>
                    <a:pt x="198" y="125"/>
                  </a:cubicBezTo>
                  <a:cubicBezTo>
                    <a:pt x="204" y="119"/>
                    <a:pt x="209" y="112"/>
                    <a:pt x="214" y="104"/>
                  </a:cubicBezTo>
                  <a:cubicBezTo>
                    <a:pt x="222" y="101"/>
                    <a:pt x="229" y="97"/>
                    <a:pt x="235" y="91"/>
                  </a:cubicBezTo>
                  <a:cubicBezTo>
                    <a:pt x="241" y="86"/>
                    <a:pt x="247" y="80"/>
                    <a:pt x="252" y="73"/>
                  </a:cubicBezTo>
                  <a:cubicBezTo>
                    <a:pt x="257" y="71"/>
                    <a:pt x="262" y="68"/>
                    <a:pt x="267" y="65"/>
                  </a:cubicBezTo>
                  <a:cubicBezTo>
                    <a:pt x="266" y="64"/>
                    <a:pt x="266" y="64"/>
                    <a:pt x="266" y="64"/>
                  </a:cubicBezTo>
                  <a:cubicBezTo>
                    <a:pt x="255" y="49"/>
                    <a:pt x="255" y="49"/>
                    <a:pt x="255" y="49"/>
                  </a:cubicBezTo>
                  <a:cubicBezTo>
                    <a:pt x="254" y="47"/>
                    <a:pt x="254" y="47"/>
                    <a:pt x="254" y="47"/>
                  </a:cubicBezTo>
                  <a:cubicBezTo>
                    <a:pt x="233" y="20"/>
                    <a:pt x="233" y="20"/>
                    <a:pt x="233" y="20"/>
                  </a:cubicBezTo>
                  <a:cubicBezTo>
                    <a:pt x="232" y="19"/>
                    <a:pt x="232" y="19"/>
                    <a:pt x="232" y="19"/>
                  </a:cubicBezTo>
                  <a:cubicBezTo>
                    <a:pt x="218" y="1"/>
                    <a:pt x="218" y="1"/>
                    <a:pt x="218" y="1"/>
                  </a:cubicBezTo>
                  <a:cubicBezTo>
                    <a:pt x="218" y="0"/>
                    <a:pt x="218" y="0"/>
                    <a:pt x="218" y="0"/>
                  </a:cubicBezTo>
                  <a:cubicBezTo>
                    <a:pt x="218" y="0"/>
                    <a:pt x="218" y="0"/>
                    <a:pt x="218" y="0"/>
                  </a:cubicBezTo>
                  <a:cubicBezTo>
                    <a:pt x="205" y="6"/>
                    <a:pt x="194" y="16"/>
                    <a:pt x="185" y="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4" name="MH_Other_212"/>
            <p:cNvSpPr/>
            <p:nvPr>
              <p:custDataLst>
                <p:tags r:id="rId226"/>
              </p:custDataLst>
            </p:nvPr>
          </p:nvSpPr>
          <p:spPr bwMode="auto">
            <a:xfrm>
              <a:off x="3756231" y="2277562"/>
              <a:ext cx="172093" cy="89082"/>
            </a:xfrm>
            <a:custGeom>
              <a:avLst/>
              <a:gdLst>
                <a:gd name="T0" fmla="*/ 2147483646 w 213"/>
                <a:gd name="T1" fmla="*/ 2147483646 h 112"/>
                <a:gd name="T2" fmla="*/ 2147483646 w 213"/>
                <a:gd name="T3" fmla="*/ 2147483646 h 112"/>
                <a:gd name="T4" fmla="*/ 2147483646 w 213"/>
                <a:gd name="T5" fmla="*/ 2147483646 h 112"/>
                <a:gd name="T6" fmla="*/ 2147483646 w 213"/>
                <a:gd name="T7" fmla="*/ 2147483646 h 112"/>
                <a:gd name="T8" fmla="*/ 2147483646 w 213"/>
                <a:gd name="T9" fmla="*/ 0 h 112"/>
                <a:gd name="T10" fmla="*/ 2147483646 w 213"/>
                <a:gd name="T11" fmla="*/ 588160990 h 112"/>
                <a:gd name="T12" fmla="*/ 2147483646 w 213"/>
                <a:gd name="T13" fmla="*/ 2147483646 h 112"/>
                <a:gd name="T14" fmla="*/ 2147483646 w 213"/>
                <a:gd name="T15" fmla="*/ 2147483646 h 112"/>
                <a:gd name="T16" fmla="*/ 2147483646 w 213"/>
                <a:gd name="T17" fmla="*/ 2147483646 h 112"/>
                <a:gd name="T18" fmla="*/ 2147483646 w 213"/>
                <a:gd name="T19" fmla="*/ 2147483646 h 112"/>
                <a:gd name="T20" fmla="*/ 2147483646 w 213"/>
                <a:gd name="T21" fmla="*/ 2147483646 h 112"/>
                <a:gd name="T22" fmla="*/ 2147483646 w 213"/>
                <a:gd name="T23" fmla="*/ 2147483646 h 112"/>
                <a:gd name="T24" fmla="*/ 2147483646 w 213"/>
                <a:gd name="T25" fmla="*/ 2147483646 h 112"/>
                <a:gd name="T26" fmla="*/ 0 w 213"/>
                <a:gd name="T27" fmla="*/ 2147483646 h 112"/>
                <a:gd name="T28" fmla="*/ 596518158 w 213"/>
                <a:gd name="T29" fmla="*/ 2147483646 h 112"/>
                <a:gd name="T30" fmla="*/ 2147483646 w 213"/>
                <a:gd name="T31" fmla="*/ 2147483646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112">
                  <a:moveTo>
                    <a:pt x="61" y="58"/>
                  </a:moveTo>
                  <a:cubicBezTo>
                    <a:pt x="91" y="49"/>
                    <a:pt x="104" y="47"/>
                    <a:pt x="105" y="47"/>
                  </a:cubicBezTo>
                  <a:cubicBezTo>
                    <a:pt x="105" y="47"/>
                    <a:pt x="118" y="45"/>
                    <a:pt x="148" y="39"/>
                  </a:cubicBezTo>
                  <a:cubicBezTo>
                    <a:pt x="168" y="36"/>
                    <a:pt x="183" y="29"/>
                    <a:pt x="196" y="18"/>
                  </a:cubicBezTo>
                  <a:cubicBezTo>
                    <a:pt x="202" y="13"/>
                    <a:pt x="208" y="7"/>
                    <a:pt x="213" y="0"/>
                  </a:cubicBezTo>
                  <a:cubicBezTo>
                    <a:pt x="210" y="1"/>
                    <a:pt x="210" y="1"/>
                    <a:pt x="210" y="1"/>
                  </a:cubicBezTo>
                  <a:cubicBezTo>
                    <a:pt x="195" y="22"/>
                    <a:pt x="176" y="33"/>
                    <a:pt x="148" y="38"/>
                  </a:cubicBezTo>
                  <a:cubicBezTo>
                    <a:pt x="118" y="43"/>
                    <a:pt x="104" y="46"/>
                    <a:pt x="104" y="46"/>
                  </a:cubicBezTo>
                  <a:cubicBezTo>
                    <a:pt x="104" y="46"/>
                    <a:pt x="91" y="48"/>
                    <a:pt x="60" y="57"/>
                  </a:cubicBezTo>
                  <a:cubicBezTo>
                    <a:pt x="51" y="60"/>
                    <a:pt x="42" y="64"/>
                    <a:pt x="35" y="68"/>
                  </a:cubicBezTo>
                  <a:cubicBezTo>
                    <a:pt x="34" y="70"/>
                    <a:pt x="34" y="70"/>
                    <a:pt x="34" y="70"/>
                  </a:cubicBezTo>
                  <a:cubicBezTo>
                    <a:pt x="32" y="70"/>
                    <a:pt x="32" y="70"/>
                    <a:pt x="32" y="70"/>
                  </a:cubicBezTo>
                  <a:cubicBezTo>
                    <a:pt x="32" y="70"/>
                    <a:pt x="32" y="70"/>
                    <a:pt x="32" y="70"/>
                  </a:cubicBezTo>
                  <a:cubicBezTo>
                    <a:pt x="18" y="80"/>
                    <a:pt x="7" y="95"/>
                    <a:pt x="0" y="112"/>
                  </a:cubicBezTo>
                  <a:cubicBezTo>
                    <a:pt x="1" y="112"/>
                    <a:pt x="1" y="112"/>
                    <a:pt x="1" y="112"/>
                  </a:cubicBezTo>
                  <a:cubicBezTo>
                    <a:pt x="12" y="85"/>
                    <a:pt x="31" y="67"/>
                    <a:pt x="61"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5" name="MH_Other_213"/>
            <p:cNvSpPr/>
            <p:nvPr>
              <p:custDataLst>
                <p:tags r:id="rId227"/>
              </p:custDataLst>
            </p:nvPr>
          </p:nvSpPr>
          <p:spPr bwMode="auto">
            <a:xfrm>
              <a:off x="3782121" y="2270014"/>
              <a:ext cx="158386" cy="63414"/>
            </a:xfrm>
            <a:custGeom>
              <a:avLst/>
              <a:gdLst>
                <a:gd name="T0" fmla="*/ 2147483646 w 196"/>
                <a:gd name="T1" fmla="*/ 599768633 h 79"/>
                <a:gd name="T2" fmla="*/ 2147483646 w 196"/>
                <a:gd name="T3" fmla="*/ 0 h 79"/>
                <a:gd name="T4" fmla="*/ 2147483646 w 196"/>
                <a:gd name="T5" fmla="*/ 2147483646 h 79"/>
                <a:gd name="T6" fmla="*/ 2147483646 w 196"/>
                <a:gd name="T7" fmla="*/ 2147483646 h 79"/>
                <a:gd name="T8" fmla="*/ 2147483646 w 196"/>
                <a:gd name="T9" fmla="*/ 2147483646 h 79"/>
                <a:gd name="T10" fmla="*/ 2147483646 w 196"/>
                <a:gd name="T11" fmla="*/ 2147483646 h 79"/>
                <a:gd name="T12" fmla="*/ 2147483646 w 196"/>
                <a:gd name="T13" fmla="*/ 2147483646 h 79"/>
                <a:gd name="T14" fmla="*/ 2147483646 w 196"/>
                <a:gd name="T15" fmla="*/ 2147483646 h 79"/>
                <a:gd name="T16" fmla="*/ 0 w 196"/>
                <a:gd name="T17" fmla="*/ 2147483646 h 79"/>
                <a:gd name="T18" fmla="*/ 1791609605 w 196"/>
                <a:gd name="T19" fmla="*/ 2147483646 h 79"/>
                <a:gd name="T20" fmla="*/ 2147483646 w 196"/>
                <a:gd name="T21" fmla="*/ 2147483646 h 79"/>
                <a:gd name="T22" fmla="*/ 2147483646 w 196"/>
                <a:gd name="T23" fmla="*/ 2147483646 h 79"/>
                <a:gd name="T24" fmla="*/ 2147483646 w 196"/>
                <a:gd name="T25" fmla="*/ 2147483646 h 79"/>
                <a:gd name="T26" fmla="*/ 2147483646 w 196"/>
                <a:gd name="T27" fmla="*/ 2147483646 h 79"/>
                <a:gd name="T28" fmla="*/ 2147483646 w 196"/>
                <a:gd name="T29" fmla="*/ 2147483646 h 79"/>
                <a:gd name="T30" fmla="*/ 2147483646 w 196"/>
                <a:gd name="T31" fmla="*/ 2147483646 h 79"/>
                <a:gd name="T32" fmla="*/ 2147483646 w 196"/>
                <a:gd name="T33" fmla="*/ 2147483646 h 79"/>
                <a:gd name="T34" fmla="*/ 2147483646 w 196"/>
                <a:gd name="T35" fmla="*/ 599768633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79">
                  <a:moveTo>
                    <a:pt x="196" y="1"/>
                  </a:moveTo>
                  <a:cubicBezTo>
                    <a:pt x="195" y="0"/>
                    <a:pt x="195" y="0"/>
                    <a:pt x="195" y="0"/>
                  </a:cubicBezTo>
                  <a:cubicBezTo>
                    <a:pt x="183" y="8"/>
                    <a:pt x="169" y="13"/>
                    <a:pt x="152" y="14"/>
                  </a:cubicBezTo>
                  <a:cubicBezTo>
                    <a:pt x="122" y="18"/>
                    <a:pt x="108" y="20"/>
                    <a:pt x="108" y="20"/>
                  </a:cubicBezTo>
                  <a:cubicBezTo>
                    <a:pt x="108" y="20"/>
                    <a:pt x="95" y="21"/>
                    <a:pt x="64" y="28"/>
                  </a:cubicBezTo>
                  <a:cubicBezTo>
                    <a:pt x="54" y="30"/>
                    <a:pt x="46" y="33"/>
                    <a:pt x="38" y="38"/>
                  </a:cubicBezTo>
                  <a:cubicBezTo>
                    <a:pt x="38" y="38"/>
                    <a:pt x="38" y="38"/>
                    <a:pt x="38" y="38"/>
                  </a:cubicBezTo>
                  <a:cubicBezTo>
                    <a:pt x="37" y="38"/>
                    <a:pt x="37" y="38"/>
                    <a:pt x="37" y="38"/>
                  </a:cubicBezTo>
                  <a:cubicBezTo>
                    <a:pt x="21" y="47"/>
                    <a:pt x="9" y="61"/>
                    <a:pt x="0" y="79"/>
                  </a:cubicBezTo>
                  <a:cubicBezTo>
                    <a:pt x="3" y="77"/>
                    <a:pt x="3" y="77"/>
                    <a:pt x="3" y="77"/>
                  </a:cubicBezTo>
                  <a:cubicBezTo>
                    <a:pt x="15" y="52"/>
                    <a:pt x="35" y="36"/>
                    <a:pt x="64" y="29"/>
                  </a:cubicBezTo>
                  <a:cubicBezTo>
                    <a:pt x="95" y="22"/>
                    <a:pt x="108" y="21"/>
                    <a:pt x="108" y="21"/>
                  </a:cubicBezTo>
                  <a:cubicBezTo>
                    <a:pt x="108" y="21"/>
                    <a:pt x="122" y="19"/>
                    <a:pt x="152" y="16"/>
                  </a:cubicBezTo>
                  <a:cubicBezTo>
                    <a:pt x="162" y="15"/>
                    <a:pt x="170" y="13"/>
                    <a:pt x="178" y="10"/>
                  </a:cubicBezTo>
                  <a:cubicBezTo>
                    <a:pt x="180" y="8"/>
                    <a:pt x="180" y="8"/>
                    <a:pt x="180" y="8"/>
                  </a:cubicBezTo>
                  <a:cubicBezTo>
                    <a:pt x="181" y="9"/>
                    <a:pt x="181" y="9"/>
                    <a:pt x="181" y="9"/>
                  </a:cubicBezTo>
                  <a:cubicBezTo>
                    <a:pt x="181" y="9"/>
                    <a:pt x="181" y="9"/>
                    <a:pt x="181" y="9"/>
                  </a:cubicBezTo>
                  <a:cubicBezTo>
                    <a:pt x="186" y="7"/>
                    <a:pt x="191" y="4"/>
                    <a:pt x="196"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6" name="MH_Other_214"/>
            <p:cNvSpPr/>
            <p:nvPr>
              <p:custDataLst>
                <p:tags r:id="rId228"/>
              </p:custDataLst>
            </p:nvPr>
          </p:nvSpPr>
          <p:spPr bwMode="auto">
            <a:xfrm>
              <a:off x="3926801" y="2276053"/>
              <a:ext cx="1523" cy="1509"/>
            </a:xfrm>
            <a:custGeom>
              <a:avLst/>
              <a:gdLst>
                <a:gd name="T0" fmla="*/ 73182073 w 7"/>
                <a:gd name="T1" fmla="*/ 0 h 5"/>
                <a:gd name="T2" fmla="*/ 0 w 7"/>
                <a:gd name="T3" fmla="*/ 179120564 h 5"/>
                <a:gd name="T4" fmla="*/ 128094205 w 7"/>
                <a:gd name="T5" fmla="*/ 107492588 h 5"/>
                <a:gd name="T6" fmla="*/ 128094205 w 7"/>
                <a:gd name="T7" fmla="*/ 107492588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7" name="MH_Other_215"/>
            <p:cNvSpPr/>
            <p:nvPr>
              <p:custDataLst>
                <p:tags r:id="rId229"/>
              </p:custDataLst>
            </p:nvPr>
          </p:nvSpPr>
          <p:spPr bwMode="auto">
            <a:xfrm>
              <a:off x="3782123" y="2331917"/>
              <a:ext cx="3046" cy="1510"/>
            </a:xfrm>
            <a:custGeom>
              <a:avLst/>
              <a:gdLst>
                <a:gd name="T0" fmla="*/ 280052463 w 8"/>
                <a:gd name="T1" fmla="*/ 224119998 h 4"/>
                <a:gd name="T2" fmla="*/ 447957972 w 8"/>
                <a:gd name="T3" fmla="*/ 0 h 4"/>
                <a:gd name="T4" fmla="*/ 0 w 8"/>
                <a:gd name="T5" fmla="*/ 224119998 h 4"/>
                <a:gd name="T6" fmla="*/ 0 w 8"/>
                <a:gd name="T7" fmla="*/ 224119998 h 4"/>
                <a:gd name="T8" fmla="*/ 280052463 w 8"/>
                <a:gd name="T9" fmla="*/ 22411999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5" y="4"/>
                  </a:moveTo>
                  <a:lnTo>
                    <a:pt x="8"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8" name="MH_Other_216"/>
            <p:cNvSpPr/>
            <p:nvPr>
              <p:custDataLst>
                <p:tags r:id="rId230"/>
              </p:custDataLst>
            </p:nvPr>
          </p:nvSpPr>
          <p:spPr bwMode="auto">
            <a:xfrm>
              <a:off x="3811059" y="2256424"/>
              <a:ext cx="120313" cy="43787"/>
            </a:xfrm>
            <a:custGeom>
              <a:avLst/>
              <a:gdLst>
                <a:gd name="T0" fmla="*/ 2147483646 w 148"/>
                <a:gd name="T1" fmla="*/ 2147483646 h 56"/>
                <a:gd name="T2" fmla="*/ 2147483646 w 148"/>
                <a:gd name="T3" fmla="*/ 2147483646 h 56"/>
                <a:gd name="T4" fmla="*/ 2147483646 w 148"/>
                <a:gd name="T5" fmla="*/ 1141527830 h 56"/>
                <a:gd name="T6" fmla="*/ 2147483646 w 148"/>
                <a:gd name="T7" fmla="*/ 0 h 56"/>
                <a:gd name="T8" fmla="*/ 2147483646 w 148"/>
                <a:gd name="T9" fmla="*/ 1711953448 h 56"/>
                <a:gd name="T10" fmla="*/ 2147483646 w 148"/>
                <a:gd name="T11" fmla="*/ 2147483646 h 56"/>
                <a:gd name="T12" fmla="*/ 2147483646 w 148"/>
                <a:gd name="T13" fmla="*/ 2147483646 h 56"/>
                <a:gd name="T14" fmla="*/ 2147483646 w 148"/>
                <a:gd name="T15" fmla="*/ 2147483646 h 56"/>
                <a:gd name="T16" fmla="*/ 2147483646 w 148"/>
                <a:gd name="T17" fmla="*/ 2147483646 h 56"/>
                <a:gd name="T18" fmla="*/ 0 w 148"/>
                <a:gd name="T19" fmla="*/ 2147483646 h 56"/>
                <a:gd name="T20" fmla="*/ 603889864 w 148"/>
                <a:gd name="T21" fmla="*/ 2147483646 h 56"/>
                <a:gd name="T22" fmla="*/ 1207779728 w 148"/>
                <a:gd name="T23" fmla="*/ 2147483646 h 56"/>
                <a:gd name="T24" fmla="*/ 2147483646 w 148"/>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 h="56">
                  <a:moveTo>
                    <a:pt x="67" y="9"/>
                  </a:moveTo>
                  <a:cubicBezTo>
                    <a:pt x="98" y="4"/>
                    <a:pt x="112" y="4"/>
                    <a:pt x="112" y="4"/>
                  </a:cubicBezTo>
                  <a:cubicBezTo>
                    <a:pt x="148" y="2"/>
                    <a:pt x="148" y="2"/>
                    <a:pt x="148" y="2"/>
                  </a:cubicBezTo>
                  <a:cubicBezTo>
                    <a:pt x="147" y="0"/>
                    <a:pt x="147" y="0"/>
                    <a:pt x="147" y="0"/>
                  </a:cubicBezTo>
                  <a:cubicBezTo>
                    <a:pt x="112" y="3"/>
                    <a:pt x="112" y="3"/>
                    <a:pt x="112" y="3"/>
                  </a:cubicBezTo>
                  <a:cubicBezTo>
                    <a:pt x="112" y="3"/>
                    <a:pt x="98" y="3"/>
                    <a:pt x="67" y="8"/>
                  </a:cubicBezTo>
                  <a:cubicBezTo>
                    <a:pt x="57" y="10"/>
                    <a:pt x="49" y="12"/>
                    <a:pt x="41" y="16"/>
                  </a:cubicBezTo>
                  <a:cubicBezTo>
                    <a:pt x="41" y="16"/>
                    <a:pt x="40" y="17"/>
                    <a:pt x="40" y="17"/>
                  </a:cubicBezTo>
                  <a:cubicBezTo>
                    <a:pt x="40" y="17"/>
                    <a:pt x="40" y="17"/>
                    <a:pt x="40" y="17"/>
                  </a:cubicBezTo>
                  <a:cubicBezTo>
                    <a:pt x="23" y="25"/>
                    <a:pt x="9" y="39"/>
                    <a:pt x="0" y="56"/>
                  </a:cubicBezTo>
                  <a:cubicBezTo>
                    <a:pt x="1" y="55"/>
                    <a:pt x="1" y="55"/>
                    <a:pt x="1" y="55"/>
                  </a:cubicBezTo>
                  <a:cubicBezTo>
                    <a:pt x="2" y="55"/>
                    <a:pt x="2" y="55"/>
                    <a:pt x="2" y="55"/>
                  </a:cubicBezTo>
                  <a:cubicBezTo>
                    <a:pt x="16" y="29"/>
                    <a:pt x="37" y="14"/>
                    <a:pt x="67"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39" name="MH_Other_217"/>
            <p:cNvSpPr/>
            <p:nvPr>
              <p:custDataLst>
                <p:tags r:id="rId231"/>
              </p:custDataLst>
            </p:nvPr>
          </p:nvSpPr>
          <p:spPr bwMode="auto">
            <a:xfrm>
              <a:off x="3812581" y="2300211"/>
              <a:ext cx="0" cy="0"/>
            </a:xfrm>
            <a:custGeom>
              <a:avLst/>
              <a:gdLst>
                <a:gd name="T0" fmla="*/ 711 w 1"/>
                <a:gd name="T1" fmla="*/ 0 w 1"/>
                <a:gd name="T2" fmla="*/ 711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0" name="MH_Other_218"/>
            <p:cNvSpPr/>
            <p:nvPr>
              <p:custDataLst>
                <p:tags r:id="rId232"/>
              </p:custDataLst>
            </p:nvPr>
          </p:nvSpPr>
          <p:spPr bwMode="auto">
            <a:xfrm>
              <a:off x="3843041" y="2233776"/>
              <a:ext cx="70055" cy="36237"/>
            </a:xfrm>
            <a:custGeom>
              <a:avLst/>
              <a:gdLst>
                <a:gd name="T0" fmla="*/ 2147483646 w 87"/>
                <a:gd name="T1" fmla="*/ 1800713527 h 45"/>
                <a:gd name="T2" fmla="*/ 2147483646 w 87"/>
                <a:gd name="T3" fmla="*/ 599998800 h 45"/>
                <a:gd name="T4" fmla="*/ 2147483646 w 87"/>
                <a:gd name="T5" fmla="*/ 0 h 45"/>
                <a:gd name="T6" fmla="*/ 2147483646 w 87"/>
                <a:gd name="T7" fmla="*/ 1200714727 h 45"/>
                <a:gd name="T8" fmla="*/ 2147483646 w 87"/>
                <a:gd name="T9" fmla="*/ 2147483646 h 45"/>
                <a:gd name="T10" fmla="*/ 2147483646 w 87"/>
                <a:gd name="T11" fmla="*/ 2147483646 h 45"/>
                <a:gd name="T12" fmla="*/ 2147483646 w 87"/>
                <a:gd name="T13" fmla="*/ 2147483646 h 45"/>
                <a:gd name="T14" fmla="*/ 0 w 87"/>
                <a:gd name="T15" fmla="*/ 2147483646 h 45"/>
                <a:gd name="T16" fmla="*/ 593221525 w 87"/>
                <a:gd name="T17" fmla="*/ 2147483646 h 45"/>
                <a:gd name="T18" fmla="*/ 1186442211 w 87"/>
                <a:gd name="T19" fmla="*/ 2147483646 h 45"/>
                <a:gd name="T20" fmla="*/ 2147483646 w 87"/>
                <a:gd name="T21" fmla="*/ 18007135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69" y="3"/>
                  </a:moveTo>
                  <a:cubicBezTo>
                    <a:pt x="76" y="2"/>
                    <a:pt x="82" y="2"/>
                    <a:pt x="87" y="1"/>
                  </a:cubicBezTo>
                  <a:cubicBezTo>
                    <a:pt x="86" y="0"/>
                    <a:pt x="86" y="0"/>
                    <a:pt x="86" y="0"/>
                  </a:cubicBezTo>
                  <a:cubicBezTo>
                    <a:pt x="81" y="0"/>
                    <a:pt x="76" y="1"/>
                    <a:pt x="69" y="2"/>
                  </a:cubicBezTo>
                  <a:cubicBezTo>
                    <a:pt x="59" y="3"/>
                    <a:pt x="50" y="5"/>
                    <a:pt x="42" y="8"/>
                  </a:cubicBezTo>
                  <a:cubicBezTo>
                    <a:pt x="40" y="10"/>
                    <a:pt x="40" y="10"/>
                    <a:pt x="40" y="10"/>
                  </a:cubicBezTo>
                  <a:cubicBezTo>
                    <a:pt x="39" y="9"/>
                    <a:pt x="39" y="9"/>
                    <a:pt x="39" y="9"/>
                  </a:cubicBezTo>
                  <a:cubicBezTo>
                    <a:pt x="23" y="16"/>
                    <a:pt x="10" y="28"/>
                    <a:pt x="0" y="44"/>
                  </a:cubicBezTo>
                  <a:cubicBezTo>
                    <a:pt x="1" y="45"/>
                    <a:pt x="1" y="45"/>
                    <a:pt x="1" y="45"/>
                  </a:cubicBezTo>
                  <a:cubicBezTo>
                    <a:pt x="2" y="44"/>
                    <a:pt x="2" y="44"/>
                    <a:pt x="2" y="44"/>
                  </a:cubicBezTo>
                  <a:cubicBezTo>
                    <a:pt x="17" y="20"/>
                    <a:pt x="39" y="6"/>
                    <a:pt x="6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1" name="MH_Other_219"/>
            <p:cNvSpPr/>
            <p:nvPr>
              <p:custDataLst>
                <p:tags r:id="rId233"/>
              </p:custDataLst>
            </p:nvPr>
          </p:nvSpPr>
          <p:spPr bwMode="auto">
            <a:xfrm>
              <a:off x="3844562" y="2268503"/>
              <a:ext cx="0" cy="1510"/>
            </a:xfrm>
            <a:custGeom>
              <a:avLst/>
              <a:gdLst>
                <a:gd name="T0" fmla="*/ 1067 w 1"/>
                <a:gd name="T1" fmla="*/ 0 h 1"/>
                <a:gd name="T2" fmla="*/ 0 w 1"/>
                <a:gd name="T3" fmla="*/ 1792959984 h 1"/>
                <a:gd name="T4" fmla="*/ 0 w 1"/>
                <a:gd name="T5" fmla="*/ 1792959984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0" y="1"/>
                    <a:pt x="0" y="1"/>
                  </a:cubicBezTo>
                  <a:cubicBezTo>
                    <a:pt x="0"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2" name="MH_Other_220"/>
            <p:cNvSpPr/>
            <p:nvPr>
              <p:custDataLst>
                <p:tags r:id="rId234"/>
              </p:custDataLst>
            </p:nvPr>
          </p:nvSpPr>
          <p:spPr bwMode="auto">
            <a:xfrm>
              <a:off x="3875021" y="2218678"/>
              <a:ext cx="25890" cy="22648"/>
            </a:xfrm>
            <a:custGeom>
              <a:avLst/>
              <a:gdLst>
                <a:gd name="T0" fmla="*/ 2147483646 w 33"/>
                <a:gd name="T1" fmla="*/ 606065575 h 28"/>
                <a:gd name="T2" fmla="*/ 2147483646 w 33"/>
                <a:gd name="T3" fmla="*/ 0 h 28"/>
                <a:gd name="T4" fmla="*/ 2147483646 w 33"/>
                <a:gd name="T5" fmla="*/ 0 h 28"/>
                <a:gd name="T6" fmla="*/ 0 w 33"/>
                <a:gd name="T7" fmla="*/ 2147483646 h 28"/>
                <a:gd name="T8" fmla="*/ 1686112102 w 33"/>
                <a:gd name="T9" fmla="*/ 2147483646 h 28"/>
                <a:gd name="T10" fmla="*/ 2147483646 w 33"/>
                <a:gd name="T11" fmla="*/ 6060655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33" y="1"/>
                  </a:moveTo>
                  <a:cubicBezTo>
                    <a:pt x="33" y="0"/>
                    <a:pt x="33" y="0"/>
                    <a:pt x="33" y="0"/>
                  </a:cubicBezTo>
                  <a:cubicBezTo>
                    <a:pt x="33" y="0"/>
                    <a:pt x="33" y="0"/>
                    <a:pt x="33" y="0"/>
                  </a:cubicBezTo>
                  <a:cubicBezTo>
                    <a:pt x="20" y="6"/>
                    <a:pt x="9" y="16"/>
                    <a:pt x="0" y="28"/>
                  </a:cubicBezTo>
                  <a:cubicBezTo>
                    <a:pt x="3" y="27"/>
                    <a:pt x="3" y="27"/>
                    <a:pt x="3" y="27"/>
                  </a:cubicBezTo>
                  <a:cubicBezTo>
                    <a:pt x="11" y="16"/>
                    <a:pt x="21" y="7"/>
                    <a:pt x="33"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3" name="MH_Other_221"/>
            <p:cNvSpPr/>
            <p:nvPr>
              <p:custDataLst>
                <p:tags r:id="rId235"/>
              </p:custDataLst>
            </p:nvPr>
          </p:nvSpPr>
          <p:spPr bwMode="auto">
            <a:xfrm>
              <a:off x="3875021" y="2239816"/>
              <a:ext cx="1523" cy="1509"/>
            </a:xfrm>
            <a:custGeom>
              <a:avLst/>
              <a:gdLst>
                <a:gd name="T0" fmla="*/ 54912359 w 7"/>
                <a:gd name="T1" fmla="*/ 179120564 h 5"/>
                <a:gd name="T2" fmla="*/ 128094205 w 7"/>
                <a:gd name="T3" fmla="*/ 0 h 5"/>
                <a:gd name="T4" fmla="*/ 0 w 7"/>
                <a:gd name="T5" fmla="*/ 71627975 h 5"/>
                <a:gd name="T6" fmla="*/ 54912359 w 7"/>
                <a:gd name="T7" fmla="*/ 17912056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5"/>
                  </a:moveTo>
                  <a:lnTo>
                    <a:pt x="7" y="0"/>
                  </a:lnTo>
                  <a:lnTo>
                    <a:pt x="0" y="2"/>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4" name="MH_Other_222"/>
            <p:cNvSpPr/>
            <p:nvPr>
              <p:custDataLst>
                <p:tags r:id="rId236"/>
              </p:custDataLst>
            </p:nvPr>
          </p:nvSpPr>
          <p:spPr bwMode="auto">
            <a:xfrm>
              <a:off x="3780598" y="2421000"/>
              <a:ext cx="12183" cy="22648"/>
            </a:xfrm>
            <a:custGeom>
              <a:avLst/>
              <a:gdLst>
                <a:gd name="T0" fmla="*/ 0 w 15"/>
                <a:gd name="T1" fmla="*/ 2147483646 h 28"/>
                <a:gd name="T2" fmla="*/ 0 w 15"/>
                <a:gd name="T3" fmla="*/ 2147483646 h 28"/>
                <a:gd name="T4" fmla="*/ 594980607 w 15"/>
                <a:gd name="T5" fmla="*/ 2147483646 h 28"/>
                <a:gd name="T6" fmla="*/ 594980607 w 15"/>
                <a:gd name="T7" fmla="*/ 2147483646 h 28"/>
                <a:gd name="T8" fmla="*/ 2147483646 w 15"/>
                <a:gd name="T9" fmla="*/ 2147483646 h 28"/>
                <a:gd name="T10" fmla="*/ 2147483646 w 15"/>
                <a:gd name="T11" fmla="*/ 0 h 28"/>
                <a:gd name="T12" fmla="*/ 2147483646 w 15"/>
                <a:gd name="T13" fmla="*/ 606065575 h 28"/>
                <a:gd name="T14" fmla="*/ 2147483646 w 15"/>
                <a:gd name="T15" fmla="*/ 606065575 h 28"/>
                <a:gd name="T16" fmla="*/ 0 w 15"/>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8">
                  <a:moveTo>
                    <a:pt x="0" y="28"/>
                  </a:moveTo>
                  <a:cubicBezTo>
                    <a:pt x="0" y="28"/>
                    <a:pt x="0" y="28"/>
                    <a:pt x="0" y="28"/>
                  </a:cubicBezTo>
                  <a:cubicBezTo>
                    <a:pt x="1" y="28"/>
                    <a:pt x="1" y="28"/>
                    <a:pt x="1" y="28"/>
                  </a:cubicBezTo>
                  <a:cubicBezTo>
                    <a:pt x="1" y="28"/>
                    <a:pt x="1" y="28"/>
                    <a:pt x="1" y="28"/>
                  </a:cubicBezTo>
                  <a:cubicBezTo>
                    <a:pt x="2" y="27"/>
                    <a:pt x="4" y="25"/>
                    <a:pt x="5" y="23"/>
                  </a:cubicBezTo>
                  <a:cubicBezTo>
                    <a:pt x="9" y="16"/>
                    <a:pt x="13" y="8"/>
                    <a:pt x="15" y="0"/>
                  </a:cubicBezTo>
                  <a:cubicBezTo>
                    <a:pt x="14" y="1"/>
                    <a:pt x="14" y="1"/>
                    <a:pt x="14" y="1"/>
                  </a:cubicBezTo>
                  <a:cubicBezTo>
                    <a:pt x="14" y="1"/>
                    <a:pt x="14" y="1"/>
                    <a:pt x="13" y="1"/>
                  </a:cubicBezTo>
                  <a:cubicBezTo>
                    <a:pt x="10" y="11"/>
                    <a:pt x="6" y="20"/>
                    <a:pt x="0" y="2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5" name="MH_Other_223"/>
            <p:cNvSpPr/>
            <p:nvPr>
              <p:custDataLst>
                <p:tags r:id="rId237"/>
              </p:custDataLst>
            </p:nvPr>
          </p:nvSpPr>
          <p:spPr bwMode="auto">
            <a:xfrm>
              <a:off x="3766894" y="2387783"/>
              <a:ext cx="50256" cy="46805"/>
            </a:xfrm>
            <a:custGeom>
              <a:avLst/>
              <a:gdLst>
                <a:gd name="T0" fmla="*/ 2147483646 w 62"/>
                <a:gd name="T1" fmla="*/ 2147483646 h 58"/>
                <a:gd name="T2" fmla="*/ 0 w 62"/>
                <a:gd name="T3" fmla="*/ 2147483646 h 58"/>
                <a:gd name="T4" fmla="*/ 601853964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0 h 58"/>
                <a:gd name="T18" fmla="*/ 2147483646 w 62"/>
                <a:gd name="T19" fmla="*/ 604735723 h 58"/>
                <a:gd name="T20" fmla="*/ 2147483646 w 62"/>
                <a:gd name="T21" fmla="*/ 1209470597 h 58"/>
                <a:gd name="T22" fmla="*/ 2147483646 w 62"/>
                <a:gd name="T23" fmla="*/ 214748364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58">
                  <a:moveTo>
                    <a:pt x="9" y="54"/>
                  </a:moveTo>
                  <a:cubicBezTo>
                    <a:pt x="0" y="58"/>
                    <a:pt x="0" y="58"/>
                    <a:pt x="0" y="58"/>
                  </a:cubicBezTo>
                  <a:cubicBezTo>
                    <a:pt x="1" y="58"/>
                    <a:pt x="1" y="58"/>
                    <a:pt x="1" y="58"/>
                  </a:cubicBezTo>
                  <a:cubicBezTo>
                    <a:pt x="9" y="55"/>
                    <a:pt x="9" y="55"/>
                    <a:pt x="9" y="55"/>
                  </a:cubicBezTo>
                  <a:cubicBezTo>
                    <a:pt x="18" y="51"/>
                    <a:pt x="25" y="47"/>
                    <a:pt x="31" y="42"/>
                  </a:cubicBezTo>
                  <a:cubicBezTo>
                    <a:pt x="32" y="41"/>
                    <a:pt x="32" y="41"/>
                    <a:pt x="32" y="41"/>
                  </a:cubicBezTo>
                  <a:cubicBezTo>
                    <a:pt x="32" y="42"/>
                    <a:pt x="32" y="42"/>
                    <a:pt x="32" y="42"/>
                  </a:cubicBezTo>
                  <a:cubicBezTo>
                    <a:pt x="40" y="36"/>
                    <a:pt x="46" y="30"/>
                    <a:pt x="51" y="23"/>
                  </a:cubicBezTo>
                  <a:cubicBezTo>
                    <a:pt x="55" y="17"/>
                    <a:pt x="59" y="8"/>
                    <a:pt x="62" y="0"/>
                  </a:cubicBezTo>
                  <a:cubicBezTo>
                    <a:pt x="62" y="1"/>
                    <a:pt x="62" y="1"/>
                    <a:pt x="62" y="1"/>
                  </a:cubicBezTo>
                  <a:cubicBezTo>
                    <a:pt x="61" y="1"/>
                    <a:pt x="61" y="2"/>
                    <a:pt x="61" y="2"/>
                  </a:cubicBezTo>
                  <a:cubicBezTo>
                    <a:pt x="51" y="26"/>
                    <a:pt x="35" y="42"/>
                    <a:pt x="9" y="5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6" name="MH_Other_224"/>
            <p:cNvSpPr/>
            <p:nvPr>
              <p:custDataLst>
                <p:tags r:id="rId238"/>
              </p:custDataLst>
            </p:nvPr>
          </p:nvSpPr>
          <p:spPr bwMode="auto">
            <a:xfrm>
              <a:off x="3791261" y="2421000"/>
              <a:ext cx="1523" cy="0"/>
            </a:xfrm>
            <a:custGeom>
              <a:avLst/>
              <a:gdLst>
                <a:gd name="T0" fmla="*/ 0 w 1"/>
                <a:gd name="T1" fmla="*/ 711 h 1"/>
                <a:gd name="T2" fmla="*/ 2147483646 w 1"/>
                <a:gd name="T3" fmla="*/ 711 h 1"/>
                <a:gd name="T4" fmla="*/ 2147483646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7" name="MH_Other_225"/>
            <p:cNvSpPr/>
            <p:nvPr>
              <p:custDataLst>
                <p:tags r:id="rId239"/>
              </p:custDataLst>
            </p:nvPr>
          </p:nvSpPr>
          <p:spPr bwMode="auto">
            <a:xfrm>
              <a:off x="3742527" y="2359095"/>
              <a:ext cx="100513" cy="60395"/>
            </a:xfrm>
            <a:custGeom>
              <a:avLst/>
              <a:gdLst>
                <a:gd name="T0" fmla="*/ 2147483646 w 124"/>
                <a:gd name="T1" fmla="*/ 2147483646 h 77"/>
                <a:gd name="T2" fmla="*/ 2147483646 w 124"/>
                <a:gd name="T3" fmla="*/ 2147483646 h 77"/>
                <a:gd name="T4" fmla="*/ 0 w 124"/>
                <a:gd name="T5" fmla="*/ 2147483646 h 77"/>
                <a:gd name="T6" fmla="*/ 601865623 w 124"/>
                <a:gd name="T7" fmla="*/ 2147483646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0 h 77"/>
                <a:gd name="T22" fmla="*/ 2147483646 w 124"/>
                <a:gd name="T23" fmla="*/ 571274864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67" y="49"/>
                  </a:moveTo>
                  <a:cubicBezTo>
                    <a:pt x="38" y="60"/>
                    <a:pt x="26" y="65"/>
                    <a:pt x="26" y="65"/>
                  </a:cubicBezTo>
                  <a:cubicBezTo>
                    <a:pt x="26" y="65"/>
                    <a:pt x="18" y="68"/>
                    <a:pt x="0" y="76"/>
                  </a:cubicBezTo>
                  <a:cubicBezTo>
                    <a:pt x="1" y="77"/>
                    <a:pt x="1" y="77"/>
                    <a:pt x="1" y="77"/>
                  </a:cubicBezTo>
                  <a:cubicBezTo>
                    <a:pt x="18" y="69"/>
                    <a:pt x="26" y="66"/>
                    <a:pt x="26" y="66"/>
                  </a:cubicBezTo>
                  <a:cubicBezTo>
                    <a:pt x="26" y="66"/>
                    <a:pt x="39" y="61"/>
                    <a:pt x="68" y="50"/>
                  </a:cubicBezTo>
                  <a:cubicBezTo>
                    <a:pt x="76" y="47"/>
                    <a:pt x="84" y="43"/>
                    <a:pt x="91" y="39"/>
                  </a:cubicBezTo>
                  <a:cubicBezTo>
                    <a:pt x="91" y="38"/>
                    <a:pt x="91" y="38"/>
                    <a:pt x="91" y="38"/>
                  </a:cubicBezTo>
                  <a:cubicBezTo>
                    <a:pt x="92" y="38"/>
                    <a:pt x="92" y="38"/>
                    <a:pt x="92" y="38"/>
                  </a:cubicBezTo>
                  <a:cubicBezTo>
                    <a:pt x="99" y="33"/>
                    <a:pt x="105" y="27"/>
                    <a:pt x="111" y="21"/>
                  </a:cubicBezTo>
                  <a:cubicBezTo>
                    <a:pt x="116" y="15"/>
                    <a:pt x="120" y="8"/>
                    <a:pt x="124" y="0"/>
                  </a:cubicBezTo>
                  <a:cubicBezTo>
                    <a:pt x="122" y="1"/>
                    <a:pt x="122" y="1"/>
                    <a:pt x="122" y="1"/>
                  </a:cubicBezTo>
                  <a:cubicBezTo>
                    <a:pt x="111" y="24"/>
                    <a:pt x="94" y="39"/>
                    <a:pt x="67" y="4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8" name="MH_Other_226"/>
            <p:cNvSpPr/>
            <p:nvPr>
              <p:custDataLst>
                <p:tags r:id="rId240"/>
              </p:custDataLst>
            </p:nvPr>
          </p:nvSpPr>
          <p:spPr bwMode="auto">
            <a:xfrm>
              <a:off x="3815628" y="2389292"/>
              <a:ext cx="1523" cy="0"/>
            </a:xfrm>
            <a:custGeom>
              <a:avLst/>
              <a:gdLst>
                <a:gd name="T0" fmla="*/ 0 w 1"/>
                <a:gd name="T1" fmla="*/ 711 h 1"/>
                <a:gd name="T2" fmla="*/ 2147483646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49" name="MH_Other_227"/>
            <p:cNvSpPr/>
            <p:nvPr>
              <p:custDataLst>
                <p:tags r:id="rId241"/>
              </p:custDataLst>
            </p:nvPr>
          </p:nvSpPr>
          <p:spPr bwMode="auto">
            <a:xfrm>
              <a:off x="3725773" y="2328897"/>
              <a:ext cx="143157" cy="81533"/>
            </a:xfrm>
            <a:custGeom>
              <a:avLst/>
              <a:gdLst>
                <a:gd name="T0" fmla="*/ 2147483646 w 178"/>
                <a:gd name="T1" fmla="*/ 2147483646 h 101"/>
                <a:gd name="T2" fmla="*/ 2147483646 w 178"/>
                <a:gd name="T3" fmla="*/ 2147483646 h 101"/>
                <a:gd name="T4" fmla="*/ 2147483646 w 178"/>
                <a:gd name="T5" fmla="*/ 2147483646 h 101"/>
                <a:gd name="T6" fmla="*/ 2147483646 w 178"/>
                <a:gd name="T7" fmla="*/ 2147483646 h 101"/>
                <a:gd name="T8" fmla="*/ 2147483646 w 178"/>
                <a:gd name="T9" fmla="*/ 2147483646 h 101"/>
                <a:gd name="T10" fmla="*/ 2147483646 w 178"/>
                <a:gd name="T11" fmla="*/ 2147483646 h 101"/>
                <a:gd name="T12" fmla="*/ 0 w 178"/>
                <a:gd name="T13" fmla="*/ 2147483646 h 101"/>
                <a:gd name="T14" fmla="*/ 592476066 w 178"/>
                <a:gd name="T15" fmla="*/ 2147483646 h 101"/>
                <a:gd name="T16" fmla="*/ 592476066 w 178"/>
                <a:gd name="T17" fmla="*/ 2147483646 h 101"/>
                <a:gd name="T18" fmla="*/ 2147483646 w 178"/>
                <a:gd name="T19" fmla="*/ 2147483646 h 101"/>
                <a:gd name="T20" fmla="*/ 2147483646 w 178"/>
                <a:gd name="T21" fmla="*/ 2147483646 h 101"/>
                <a:gd name="T22" fmla="*/ 2147483646 w 178"/>
                <a:gd name="T23" fmla="*/ 2147483646 h 101"/>
                <a:gd name="T24" fmla="*/ 2147483646 w 178"/>
                <a:gd name="T25" fmla="*/ 2147483646 h 101"/>
                <a:gd name="T26" fmla="*/ 2147483646 w 178"/>
                <a:gd name="T27" fmla="*/ 2147483646 h 101"/>
                <a:gd name="T28" fmla="*/ 2147483646 w 178"/>
                <a:gd name="T29" fmla="*/ 2147483646 h 101"/>
                <a:gd name="T30" fmla="*/ 2147483646 w 178"/>
                <a:gd name="T31" fmla="*/ 2147483646 h 101"/>
                <a:gd name="T32" fmla="*/ 2147483646 w 178"/>
                <a:gd name="T33" fmla="*/ 2147483646 h 101"/>
                <a:gd name="T34" fmla="*/ 2147483646 w 178"/>
                <a:gd name="T35" fmla="*/ 0 h 101"/>
                <a:gd name="T36" fmla="*/ 2147483646 w 178"/>
                <a:gd name="T37" fmla="*/ 605854223 h 101"/>
                <a:gd name="T38" fmla="*/ 2147483646 w 178"/>
                <a:gd name="T39" fmla="*/ 1212429045 h 101"/>
                <a:gd name="T40" fmla="*/ 2147483646 w 178"/>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01">
                  <a:moveTo>
                    <a:pt x="118" y="47"/>
                  </a:moveTo>
                  <a:cubicBezTo>
                    <a:pt x="89" y="56"/>
                    <a:pt x="76" y="61"/>
                    <a:pt x="76" y="61"/>
                  </a:cubicBezTo>
                  <a:cubicBezTo>
                    <a:pt x="76" y="61"/>
                    <a:pt x="63" y="64"/>
                    <a:pt x="33" y="77"/>
                  </a:cubicBezTo>
                  <a:cubicBezTo>
                    <a:pt x="24" y="81"/>
                    <a:pt x="17" y="85"/>
                    <a:pt x="10" y="91"/>
                  </a:cubicBezTo>
                  <a:cubicBezTo>
                    <a:pt x="10" y="91"/>
                    <a:pt x="10" y="91"/>
                    <a:pt x="10" y="92"/>
                  </a:cubicBezTo>
                  <a:cubicBezTo>
                    <a:pt x="9" y="92"/>
                    <a:pt x="9" y="92"/>
                    <a:pt x="9" y="92"/>
                  </a:cubicBezTo>
                  <a:cubicBezTo>
                    <a:pt x="6" y="94"/>
                    <a:pt x="3" y="97"/>
                    <a:pt x="0" y="100"/>
                  </a:cubicBezTo>
                  <a:cubicBezTo>
                    <a:pt x="1" y="100"/>
                    <a:pt x="1" y="100"/>
                    <a:pt x="1" y="100"/>
                  </a:cubicBezTo>
                  <a:cubicBezTo>
                    <a:pt x="1" y="101"/>
                    <a:pt x="1" y="101"/>
                    <a:pt x="1" y="101"/>
                  </a:cubicBezTo>
                  <a:cubicBezTo>
                    <a:pt x="10" y="91"/>
                    <a:pt x="21" y="84"/>
                    <a:pt x="34" y="78"/>
                  </a:cubicBezTo>
                  <a:cubicBezTo>
                    <a:pt x="63" y="65"/>
                    <a:pt x="76" y="62"/>
                    <a:pt x="76" y="62"/>
                  </a:cubicBezTo>
                  <a:cubicBezTo>
                    <a:pt x="76" y="62"/>
                    <a:pt x="89" y="57"/>
                    <a:pt x="118" y="48"/>
                  </a:cubicBezTo>
                  <a:cubicBezTo>
                    <a:pt x="127" y="46"/>
                    <a:pt x="136" y="42"/>
                    <a:pt x="143" y="38"/>
                  </a:cubicBezTo>
                  <a:cubicBezTo>
                    <a:pt x="143" y="37"/>
                    <a:pt x="143" y="37"/>
                    <a:pt x="144" y="36"/>
                  </a:cubicBezTo>
                  <a:cubicBezTo>
                    <a:pt x="145" y="37"/>
                    <a:pt x="145" y="37"/>
                    <a:pt x="145" y="37"/>
                  </a:cubicBezTo>
                  <a:cubicBezTo>
                    <a:pt x="145" y="37"/>
                    <a:pt x="145" y="37"/>
                    <a:pt x="145" y="37"/>
                  </a:cubicBezTo>
                  <a:cubicBezTo>
                    <a:pt x="152" y="33"/>
                    <a:pt x="158" y="28"/>
                    <a:pt x="163" y="22"/>
                  </a:cubicBezTo>
                  <a:cubicBezTo>
                    <a:pt x="169" y="16"/>
                    <a:pt x="174" y="8"/>
                    <a:pt x="178" y="0"/>
                  </a:cubicBezTo>
                  <a:cubicBezTo>
                    <a:pt x="177" y="1"/>
                    <a:pt x="177" y="1"/>
                    <a:pt x="177" y="1"/>
                  </a:cubicBezTo>
                  <a:cubicBezTo>
                    <a:pt x="176" y="2"/>
                    <a:pt x="176" y="2"/>
                    <a:pt x="176" y="2"/>
                  </a:cubicBezTo>
                  <a:cubicBezTo>
                    <a:pt x="163" y="25"/>
                    <a:pt x="146" y="39"/>
                    <a:pt x="118" y="4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0" name="MH_Other_228"/>
            <p:cNvSpPr/>
            <p:nvPr>
              <p:custDataLst>
                <p:tags r:id="rId242"/>
              </p:custDataLst>
            </p:nvPr>
          </p:nvSpPr>
          <p:spPr bwMode="auto">
            <a:xfrm>
              <a:off x="3841516" y="2357586"/>
              <a:ext cx="1523" cy="1509"/>
            </a:xfrm>
            <a:custGeom>
              <a:avLst/>
              <a:gdLst>
                <a:gd name="T0" fmla="*/ 560457604 w 2"/>
                <a:gd name="T1" fmla="*/ 0 h 2"/>
                <a:gd name="T2" fmla="*/ 0 w 2"/>
                <a:gd name="T3" fmla="*/ 895351280 h 2"/>
                <a:gd name="T4" fmla="*/ 1120915208 w 2"/>
                <a:gd name="T5" fmla="*/ 447676037 h 2"/>
                <a:gd name="T6" fmla="*/ 1120915208 w 2"/>
                <a:gd name="T7" fmla="*/ 447676037 h 2"/>
                <a:gd name="T8" fmla="*/ 56045760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0" y="1"/>
                    <a:pt x="0" y="1"/>
                    <a:pt x="0" y="2"/>
                  </a:cubicBezTo>
                  <a:cubicBezTo>
                    <a:pt x="2" y="1"/>
                    <a:pt x="2" y="1"/>
                    <a:pt x="2" y="1"/>
                  </a:cubicBezTo>
                  <a:cubicBezTo>
                    <a:pt x="2" y="1"/>
                    <a:pt x="2" y="1"/>
                    <a:pt x="2"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1" name="MH_Other_229"/>
            <p:cNvSpPr/>
            <p:nvPr>
              <p:custDataLst>
                <p:tags r:id="rId243"/>
              </p:custDataLst>
            </p:nvPr>
          </p:nvSpPr>
          <p:spPr bwMode="auto">
            <a:xfrm>
              <a:off x="3731864" y="2301720"/>
              <a:ext cx="166001" cy="101161"/>
            </a:xfrm>
            <a:custGeom>
              <a:avLst/>
              <a:gdLst>
                <a:gd name="T0" fmla="*/ 2147483646 w 206"/>
                <a:gd name="T1" fmla="*/ 0 h 126"/>
                <a:gd name="T2" fmla="*/ 2147483646 w 206"/>
                <a:gd name="T3" fmla="*/ 599288817 h 126"/>
                <a:gd name="T4" fmla="*/ 2147483646 w 206"/>
                <a:gd name="T5" fmla="*/ 2147483646 h 126"/>
                <a:gd name="T6" fmla="*/ 2147483646 w 206"/>
                <a:gd name="T7" fmla="*/ 2147483646 h 126"/>
                <a:gd name="T8" fmla="*/ 2147483646 w 206"/>
                <a:gd name="T9" fmla="*/ 2147483646 h 126"/>
                <a:gd name="T10" fmla="*/ 0 w 206"/>
                <a:gd name="T11" fmla="*/ 2147483646 h 126"/>
                <a:gd name="T12" fmla="*/ 594101613 w 206"/>
                <a:gd name="T13" fmla="*/ 2147483646 h 126"/>
                <a:gd name="T14" fmla="*/ 1188203227 w 206"/>
                <a:gd name="T15" fmla="*/ 2147483646 h 126"/>
                <a:gd name="T16" fmla="*/ 2147483646 w 206"/>
                <a:gd name="T17" fmla="*/ 2147483646 h 126"/>
                <a:gd name="T18" fmla="*/ 2147483646 w 206"/>
                <a:gd name="T19" fmla="*/ 2147483646 h 126"/>
                <a:gd name="T20" fmla="*/ 2147483646 w 206"/>
                <a:gd name="T21" fmla="*/ 2147483646 h 126"/>
                <a:gd name="T22" fmla="*/ 2147483646 w 206"/>
                <a:gd name="T23" fmla="*/ 2147483646 h 126"/>
                <a:gd name="T24" fmla="*/ 2147483646 w 206"/>
                <a:gd name="T25" fmla="*/ 2147483646 h 126"/>
                <a:gd name="T26" fmla="*/ 2147483646 w 206"/>
                <a:gd name="T27" fmla="*/ 2147483646 h 126"/>
                <a:gd name="T28" fmla="*/ 2147483646 w 206"/>
                <a:gd name="T29" fmla="*/ 2147483646 h 126"/>
                <a:gd name="T30" fmla="*/ 2147483646 w 20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 h="126">
                  <a:moveTo>
                    <a:pt x="206" y="0"/>
                  </a:moveTo>
                  <a:cubicBezTo>
                    <a:pt x="204" y="1"/>
                    <a:pt x="204" y="1"/>
                    <a:pt x="204" y="1"/>
                  </a:cubicBezTo>
                  <a:cubicBezTo>
                    <a:pt x="190" y="23"/>
                    <a:pt x="172" y="36"/>
                    <a:pt x="143" y="43"/>
                  </a:cubicBezTo>
                  <a:cubicBezTo>
                    <a:pt x="113" y="50"/>
                    <a:pt x="100" y="54"/>
                    <a:pt x="100" y="54"/>
                  </a:cubicBezTo>
                  <a:cubicBezTo>
                    <a:pt x="100" y="54"/>
                    <a:pt x="87" y="57"/>
                    <a:pt x="57" y="67"/>
                  </a:cubicBezTo>
                  <a:cubicBezTo>
                    <a:pt x="28" y="78"/>
                    <a:pt x="9" y="98"/>
                    <a:pt x="0" y="125"/>
                  </a:cubicBezTo>
                  <a:cubicBezTo>
                    <a:pt x="1" y="126"/>
                    <a:pt x="1" y="126"/>
                    <a:pt x="1" y="126"/>
                  </a:cubicBezTo>
                  <a:cubicBezTo>
                    <a:pt x="1" y="125"/>
                    <a:pt x="2" y="125"/>
                    <a:pt x="2" y="125"/>
                  </a:cubicBezTo>
                  <a:cubicBezTo>
                    <a:pt x="11" y="98"/>
                    <a:pt x="29" y="79"/>
                    <a:pt x="57" y="69"/>
                  </a:cubicBezTo>
                  <a:cubicBezTo>
                    <a:pt x="87" y="58"/>
                    <a:pt x="100" y="55"/>
                    <a:pt x="101" y="55"/>
                  </a:cubicBezTo>
                  <a:cubicBezTo>
                    <a:pt x="101" y="55"/>
                    <a:pt x="114" y="51"/>
                    <a:pt x="144" y="44"/>
                  </a:cubicBezTo>
                  <a:cubicBezTo>
                    <a:pt x="152" y="42"/>
                    <a:pt x="161" y="39"/>
                    <a:pt x="168" y="36"/>
                  </a:cubicBezTo>
                  <a:cubicBezTo>
                    <a:pt x="168" y="35"/>
                    <a:pt x="168" y="35"/>
                    <a:pt x="168" y="35"/>
                  </a:cubicBezTo>
                  <a:cubicBezTo>
                    <a:pt x="169" y="35"/>
                    <a:pt x="169" y="35"/>
                    <a:pt x="169" y="35"/>
                  </a:cubicBezTo>
                  <a:cubicBezTo>
                    <a:pt x="177" y="31"/>
                    <a:pt x="184" y="27"/>
                    <a:pt x="190" y="21"/>
                  </a:cubicBezTo>
                  <a:cubicBezTo>
                    <a:pt x="196" y="15"/>
                    <a:pt x="201" y="8"/>
                    <a:pt x="206"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2" name="MH_Other_230"/>
            <p:cNvSpPr/>
            <p:nvPr>
              <p:custDataLst>
                <p:tags r:id="rId244"/>
              </p:custDataLst>
            </p:nvPr>
          </p:nvSpPr>
          <p:spPr bwMode="auto">
            <a:xfrm>
              <a:off x="3733388" y="2401371"/>
              <a:ext cx="0" cy="1510"/>
            </a:xfrm>
            <a:custGeom>
              <a:avLst/>
              <a:gdLst>
                <a:gd name="T0" fmla="*/ 711 w 1"/>
                <a:gd name="T1" fmla="*/ 0 h 1"/>
                <a:gd name="T2" fmla="*/ 0 w 1"/>
                <a:gd name="T3" fmla="*/ 1792959984 h 1"/>
                <a:gd name="T4" fmla="*/ 711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3" name="MH_Other_231"/>
            <p:cNvSpPr/>
            <p:nvPr>
              <p:custDataLst>
                <p:tags r:id="rId245"/>
              </p:custDataLst>
            </p:nvPr>
          </p:nvSpPr>
          <p:spPr bwMode="auto">
            <a:xfrm>
              <a:off x="3867407" y="2330408"/>
              <a:ext cx="0" cy="0"/>
            </a:xfrm>
            <a:custGeom>
              <a:avLst/>
              <a:gdLst>
                <a:gd name="T0" fmla="*/ 0 w 1"/>
                <a:gd name="T1" fmla="*/ 711 h 1"/>
                <a:gd name="T2" fmla="*/ 711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4" name="MH_Other_232"/>
            <p:cNvSpPr/>
            <p:nvPr>
              <p:custDataLst>
                <p:tags r:id="rId246"/>
              </p:custDataLst>
            </p:nvPr>
          </p:nvSpPr>
          <p:spPr bwMode="auto">
            <a:xfrm>
              <a:off x="3900912" y="2102418"/>
              <a:ext cx="251284" cy="167596"/>
            </a:xfrm>
            <a:custGeom>
              <a:avLst/>
              <a:gdLst>
                <a:gd name="T0" fmla="*/ 2147483646 w 311"/>
                <a:gd name="T1" fmla="*/ 2147483646 h 209"/>
                <a:gd name="T2" fmla="*/ 2147483646 w 311"/>
                <a:gd name="T3" fmla="*/ 2147483646 h 209"/>
                <a:gd name="T4" fmla="*/ 2147483646 w 311"/>
                <a:gd name="T5" fmla="*/ 2147483646 h 209"/>
                <a:gd name="T6" fmla="*/ 2147483646 w 311"/>
                <a:gd name="T7" fmla="*/ 2147483646 h 209"/>
                <a:gd name="T8" fmla="*/ 2147483646 w 311"/>
                <a:gd name="T9" fmla="*/ 2147483646 h 209"/>
                <a:gd name="T10" fmla="*/ 2147483646 w 311"/>
                <a:gd name="T11" fmla="*/ 2147483646 h 209"/>
                <a:gd name="T12" fmla="*/ 2147483646 w 311"/>
                <a:gd name="T13" fmla="*/ 2147483646 h 209"/>
                <a:gd name="T14" fmla="*/ 2147483646 w 311"/>
                <a:gd name="T15" fmla="*/ 2147483646 h 209"/>
                <a:gd name="T16" fmla="*/ 0 w 311"/>
                <a:gd name="T17" fmla="*/ 2147483646 h 209"/>
                <a:gd name="T18" fmla="*/ 0 w 311"/>
                <a:gd name="T19" fmla="*/ 2147483646 h 209"/>
                <a:gd name="T20" fmla="*/ 0 w 311"/>
                <a:gd name="T21" fmla="*/ 2147483646 h 209"/>
                <a:gd name="T22" fmla="*/ 2147483646 w 311"/>
                <a:gd name="T23" fmla="*/ 2147483646 h 209"/>
                <a:gd name="T24" fmla="*/ 2147483646 w 311"/>
                <a:gd name="T25" fmla="*/ 2147483646 h 209"/>
                <a:gd name="T26" fmla="*/ 2147483646 w 311"/>
                <a:gd name="T27" fmla="*/ 2147483646 h 209"/>
                <a:gd name="T28" fmla="*/ 2147483646 w 311"/>
                <a:gd name="T29" fmla="*/ 2147483646 h 209"/>
                <a:gd name="T30" fmla="*/ 2147483646 w 311"/>
                <a:gd name="T31" fmla="*/ 2147483646 h 209"/>
                <a:gd name="T32" fmla="*/ 2147483646 w 311"/>
                <a:gd name="T33" fmla="*/ 2147483646 h 209"/>
                <a:gd name="T34" fmla="*/ 2147483646 w 311"/>
                <a:gd name="T35" fmla="*/ 2147483646 h 209"/>
                <a:gd name="T36" fmla="*/ 2147483646 w 311"/>
                <a:gd name="T37" fmla="*/ 2147483646 h 209"/>
                <a:gd name="T38" fmla="*/ 2147483646 w 311"/>
                <a:gd name="T39" fmla="*/ 2147483646 h 209"/>
                <a:gd name="T40" fmla="*/ 2147483646 w 311"/>
                <a:gd name="T41" fmla="*/ 2147483646 h 209"/>
                <a:gd name="T42" fmla="*/ 2147483646 w 311"/>
                <a:gd name="T43" fmla="*/ 2147483646 h 209"/>
                <a:gd name="T44" fmla="*/ 2147483646 w 311"/>
                <a:gd name="T45" fmla="*/ 2147483646 h 209"/>
                <a:gd name="T46" fmla="*/ 2147483646 w 311"/>
                <a:gd name="T47" fmla="*/ 2147483646 h 209"/>
                <a:gd name="T48" fmla="*/ 2147483646 w 311"/>
                <a:gd name="T49" fmla="*/ 2147483646 h 209"/>
                <a:gd name="T50" fmla="*/ 2147483646 w 311"/>
                <a:gd name="T51" fmla="*/ 2147483646 h 209"/>
                <a:gd name="T52" fmla="*/ 2147483646 w 311"/>
                <a:gd name="T53" fmla="*/ 2147483646 h 209"/>
                <a:gd name="T54" fmla="*/ 2147483646 w 311"/>
                <a:gd name="T55" fmla="*/ 2147483646 h 209"/>
                <a:gd name="T56" fmla="*/ 2147483646 w 311"/>
                <a:gd name="T57" fmla="*/ 2147483646 h 209"/>
                <a:gd name="T58" fmla="*/ 2147483646 w 311"/>
                <a:gd name="T59" fmla="*/ 2147483646 h 209"/>
                <a:gd name="T60" fmla="*/ 2147483646 w 311"/>
                <a:gd name="T61" fmla="*/ 2147483646 h 209"/>
                <a:gd name="T62" fmla="*/ 2147483646 w 311"/>
                <a:gd name="T63" fmla="*/ 2147483646 h 209"/>
                <a:gd name="T64" fmla="*/ 2147483646 w 311"/>
                <a:gd name="T65" fmla="*/ 2147483646 h 209"/>
                <a:gd name="T66" fmla="*/ 2147483646 w 311"/>
                <a:gd name="T67" fmla="*/ 2147483646 h 209"/>
                <a:gd name="T68" fmla="*/ 2147483646 w 311"/>
                <a:gd name="T69" fmla="*/ 2147483646 h 209"/>
                <a:gd name="T70" fmla="*/ 2147483646 w 311"/>
                <a:gd name="T71" fmla="*/ 2147483646 h 209"/>
                <a:gd name="T72" fmla="*/ 2147483646 w 311"/>
                <a:gd name="T73" fmla="*/ 2147483646 h 209"/>
                <a:gd name="T74" fmla="*/ 2147483646 w 311"/>
                <a:gd name="T75" fmla="*/ 598543287 h 209"/>
                <a:gd name="T76" fmla="*/ 2147483646 w 311"/>
                <a:gd name="T77" fmla="*/ 0 h 209"/>
                <a:gd name="T78" fmla="*/ 2147483646 w 311"/>
                <a:gd name="T79" fmla="*/ 0 h 209"/>
                <a:gd name="T80" fmla="*/ 2147483646 w 311"/>
                <a:gd name="T81" fmla="*/ 2147483646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09">
                  <a:moveTo>
                    <a:pt x="248" y="15"/>
                  </a:moveTo>
                  <a:cubicBezTo>
                    <a:pt x="230" y="16"/>
                    <a:pt x="214" y="22"/>
                    <a:pt x="199" y="33"/>
                  </a:cubicBezTo>
                  <a:cubicBezTo>
                    <a:pt x="199" y="34"/>
                    <a:pt x="199" y="34"/>
                    <a:pt x="199" y="34"/>
                  </a:cubicBezTo>
                  <a:cubicBezTo>
                    <a:pt x="181" y="35"/>
                    <a:pt x="163" y="43"/>
                    <a:pt x="148" y="56"/>
                  </a:cubicBezTo>
                  <a:cubicBezTo>
                    <a:pt x="130" y="59"/>
                    <a:pt x="114" y="67"/>
                    <a:pt x="100" y="81"/>
                  </a:cubicBezTo>
                  <a:cubicBezTo>
                    <a:pt x="83" y="85"/>
                    <a:pt x="67" y="94"/>
                    <a:pt x="55" y="108"/>
                  </a:cubicBezTo>
                  <a:cubicBezTo>
                    <a:pt x="37" y="113"/>
                    <a:pt x="22" y="123"/>
                    <a:pt x="10" y="139"/>
                  </a:cubicBezTo>
                  <a:cubicBezTo>
                    <a:pt x="11" y="139"/>
                    <a:pt x="11" y="139"/>
                    <a:pt x="11" y="139"/>
                  </a:cubicBezTo>
                  <a:cubicBezTo>
                    <a:pt x="7" y="140"/>
                    <a:pt x="3" y="142"/>
                    <a:pt x="0" y="144"/>
                  </a:cubicBezTo>
                  <a:cubicBezTo>
                    <a:pt x="0" y="144"/>
                    <a:pt x="0" y="144"/>
                    <a:pt x="0" y="144"/>
                  </a:cubicBezTo>
                  <a:cubicBezTo>
                    <a:pt x="0" y="145"/>
                    <a:pt x="0" y="145"/>
                    <a:pt x="0" y="145"/>
                  </a:cubicBezTo>
                  <a:cubicBezTo>
                    <a:pt x="14" y="163"/>
                    <a:pt x="14" y="163"/>
                    <a:pt x="14" y="163"/>
                  </a:cubicBezTo>
                  <a:cubicBezTo>
                    <a:pt x="15" y="164"/>
                    <a:pt x="15" y="164"/>
                    <a:pt x="15" y="164"/>
                  </a:cubicBezTo>
                  <a:cubicBezTo>
                    <a:pt x="36" y="191"/>
                    <a:pt x="36" y="191"/>
                    <a:pt x="36" y="191"/>
                  </a:cubicBezTo>
                  <a:cubicBezTo>
                    <a:pt x="37" y="193"/>
                    <a:pt x="37" y="193"/>
                    <a:pt x="37" y="193"/>
                  </a:cubicBezTo>
                  <a:cubicBezTo>
                    <a:pt x="48" y="208"/>
                    <a:pt x="48" y="208"/>
                    <a:pt x="48" y="208"/>
                  </a:cubicBezTo>
                  <a:cubicBezTo>
                    <a:pt x="49" y="209"/>
                    <a:pt x="49" y="209"/>
                    <a:pt x="49" y="209"/>
                  </a:cubicBezTo>
                  <a:cubicBezTo>
                    <a:pt x="49" y="209"/>
                    <a:pt x="49" y="209"/>
                    <a:pt x="49" y="209"/>
                  </a:cubicBezTo>
                  <a:cubicBezTo>
                    <a:pt x="49" y="209"/>
                    <a:pt x="49" y="209"/>
                    <a:pt x="49" y="209"/>
                  </a:cubicBezTo>
                  <a:cubicBezTo>
                    <a:pt x="51" y="208"/>
                    <a:pt x="53" y="207"/>
                    <a:pt x="54" y="206"/>
                  </a:cubicBezTo>
                  <a:cubicBezTo>
                    <a:pt x="61" y="201"/>
                    <a:pt x="67" y="194"/>
                    <a:pt x="73" y="188"/>
                  </a:cubicBezTo>
                  <a:cubicBezTo>
                    <a:pt x="81" y="185"/>
                    <a:pt x="88" y="182"/>
                    <a:pt x="95" y="177"/>
                  </a:cubicBezTo>
                  <a:cubicBezTo>
                    <a:pt x="102" y="173"/>
                    <a:pt x="109" y="167"/>
                    <a:pt x="114" y="161"/>
                  </a:cubicBezTo>
                  <a:cubicBezTo>
                    <a:pt x="123" y="159"/>
                    <a:pt x="130" y="156"/>
                    <a:pt x="138" y="152"/>
                  </a:cubicBezTo>
                  <a:cubicBezTo>
                    <a:pt x="145" y="148"/>
                    <a:pt x="151" y="143"/>
                    <a:pt x="157" y="137"/>
                  </a:cubicBezTo>
                  <a:cubicBezTo>
                    <a:pt x="165" y="135"/>
                    <a:pt x="173" y="133"/>
                    <a:pt x="180" y="129"/>
                  </a:cubicBezTo>
                  <a:cubicBezTo>
                    <a:pt x="187" y="126"/>
                    <a:pt x="195" y="121"/>
                    <a:pt x="201" y="115"/>
                  </a:cubicBezTo>
                  <a:cubicBezTo>
                    <a:pt x="210" y="114"/>
                    <a:pt x="217" y="112"/>
                    <a:pt x="225" y="109"/>
                  </a:cubicBezTo>
                  <a:cubicBezTo>
                    <a:pt x="232" y="106"/>
                    <a:pt x="240" y="101"/>
                    <a:pt x="247" y="96"/>
                  </a:cubicBezTo>
                  <a:cubicBezTo>
                    <a:pt x="256" y="96"/>
                    <a:pt x="264" y="94"/>
                    <a:pt x="271" y="92"/>
                  </a:cubicBezTo>
                  <a:cubicBezTo>
                    <a:pt x="279" y="89"/>
                    <a:pt x="286" y="85"/>
                    <a:pt x="293" y="81"/>
                  </a:cubicBezTo>
                  <a:cubicBezTo>
                    <a:pt x="299" y="81"/>
                    <a:pt x="305" y="80"/>
                    <a:pt x="311" y="79"/>
                  </a:cubicBezTo>
                  <a:cubicBezTo>
                    <a:pt x="310" y="78"/>
                    <a:pt x="310" y="78"/>
                    <a:pt x="310" y="78"/>
                  </a:cubicBezTo>
                  <a:cubicBezTo>
                    <a:pt x="305" y="59"/>
                    <a:pt x="305" y="59"/>
                    <a:pt x="305" y="59"/>
                  </a:cubicBezTo>
                  <a:cubicBezTo>
                    <a:pt x="305" y="57"/>
                    <a:pt x="305" y="57"/>
                    <a:pt x="305" y="57"/>
                  </a:cubicBezTo>
                  <a:cubicBezTo>
                    <a:pt x="295" y="25"/>
                    <a:pt x="295" y="25"/>
                    <a:pt x="295" y="25"/>
                  </a:cubicBezTo>
                  <a:cubicBezTo>
                    <a:pt x="295" y="23"/>
                    <a:pt x="295" y="23"/>
                    <a:pt x="295" y="23"/>
                  </a:cubicBezTo>
                  <a:cubicBezTo>
                    <a:pt x="289" y="1"/>
                    <a:pt x="289" y="1"/>
                    <a:pt x="289" y="1"/>
                  </a:cubicBezTo>
                  <a:cubicBezTo>
                    <a:pt x="288" y="0"/>
                    <a:pt x="288" y="0"/>
                    <a:pt x="288" y="0"/>
                  </a:cubicBezTo>
                  <a:cubicBezTo>
                    <a:pt x="288" y="0"/>
                    <a:pt x="288" y="0"/>
                    <a:pt x="288" y="0"/>
                  </a:cubicBezTo>
                  <a:cubicBezTo>
                    <a:pt x="274" y="1"/>
                    <a:pt x="261" y="6"/>
                    <a:pt x="248" y="1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5" name="MH_Other_233"/>
            <p:cNvSpPr/>
            <p:nvPr>
              <p:custDataLst>
                <p:tags r:id="rId247"/>
              </p:custDataLst>
            </p:nvPr>
          </p:nvSpPr>
          <p:spPr bwMode="auto">
            <a:xfrm>
              <a:off x="3945078" y="2164323"/>
              <a:ext cx="193414" cy="25667"/>
            </a:xfrm>
            <a:custGeom>
              <a:avLst/>
              <a:gdLst>
                <a:gd name="T0" fmla="*/ 2147483646 w 238"/>
                <a:gd name="T1" fmla="*/ 1801542485 h 32"/>
                <a:gd name="T2" fmla="*/ 2147483646 w 238"/>
                <a:gd name="T3" fmla="*/ 2147483646 h 32"/>
                <a:gd name="T4" fmla="*/ 2147483646 w 238"/>
                <a:gd name="T5" fmla="*/ 2147483646 h 32"/>
                <a:gd name="T6" fmla="*/ 2147483646 w 238"/>
                <a:gd name="T7" fmla="*/ 2147483646 h 32"/>
                <a:gd name="T8" fmla="*/ 2147483646 w 238"/>
                <a:gd name="T9" fmla="*/ 2147483646 h 32"/>
                <a:gd name="T10" fmla="*/ 2147483646 w 238"/>
                <a:gd name="T11" fmla="*/ 2147483646 h 32"/>
                <a:gd name="T12" fmla="*/ 2147483646 w 238"/>
                <a:gd name="T13" fmla="*/ 2147483646 h 32"/>
                <a:gd name="T14" fmla="*/ 2147483646 w 238"/>
                <a:gd name="T15" fmla="*/ 2147483646 h 32"/>
                <a:gd name="T16" fmla="*/ 2147483646 w 238"/>
                <a:gd name="T17" fmla="*/ 600276901 h 32"/>
                <a:gd name="T18" fmla="*/ 2147483646 w 238"/>
                <a:gd name="T19" fmla="*/ 1801542485 h 32"/>
                <a:gd name="T20" fmla="*/ 2147483646 w 238"/>
                <a:gd name="T21" fmla="*/ 2147483646 h 32"/>
                <a:gd name="T22" fmla="*/ 2147483646 w 238"/>
                <a:gd name="T23" fmla="*/ 2147483646 h 32"/>
                <a:gd name="T24" fmla="*/ 2147483646 w 238"/>
                <a:gd name="T25" fmla="*/ 2147483646 h 32"/>
                <a:gd name="T26" fmla="*/ 0 w 238"/>
                <a:gd name="T27" fmla="*/ 2147483646 h 32"/>
                <a:gd name="T28" fmla="*/ 604220607 w 238"/>
                <a:gd name="T29" fmla="*/ 2147483646 h 32"/>
                <a:gd name="T30" fmla="*/ 2147483646 w 238"/>
                <a:gd name="T31" fmla="*/ 1801542485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32">
                  <a:moveTo>
                    <a:pt x="76" y="3"/>
                  </a:moveTo>
                  <a:cubicBezTo>
                    <a:pt x="108" y="5"/>
                    <a:pt x="120" y="9"/>
                    <a:pt x="121" y="8"/>
                  </a:cubicBezTo>
                  <a:cubicBezTo>
                    <a:pt x="121" y="9"/>
                    <a:pt x="134" y="11"/>
                    <a:pt x="164" y="17"/>
                  </a:cubicBezTo>
                  <a:cubicBezTo>
                    <a:pt x="184" y="21"/>
                    <a:pt x="201" y="20"/>
                    <a:pt x="216" y="15"/>
                  </a:cubicBezTo>
                  <a:cubicBezTo>
                    <a:pt x="224" y="12"/>
                    <a:pt x="231" y="8"/>
                    <a:pt x="238" y="4"/>
                  </a:cubicBezTo>
                  <a:cubicBezTo>
                    <a:pt x="236" y="4"/>
                    <a:pt x="236" y="4"/>
                    <a:pt x="236" y="4"/>
                  </a:cubicBezTo>
                  <a:cubicBezTo>
                    <a:pt x="214" y="18"/>
                    <a:pt x="192" y="21"/>
                    <a:pt x="164" y="15"/>
                  </a:cubicBezTo>
                  <a:cubicBezTo>
                    <a:pt x="134" y="9"/>
                    <a:pt x="121" y="7"/>
                    <a:pt x="121" y="7"/>
                  </a:cubicBezTo>
                  <a:cubicBezTo>
                    <a:pt x="121" y="7"/>
                    <a:pt x="108" y="4"/>
                    <a:pt x="76" y="1"/>
                  </a:cubicBezTo>
                  <a:cubicBezTo>
                    <a:pt x="66" y="1"/>
                    <a:pt x="57" y="1"/>
                    <a:pt x="48" y="3"/>
                  </a:cubicBezTo>
                  <a:cubicBezTo>
                    <a:pt x="46" y="4"/>
                    <a:pt x="46" y="4"/>
                    <a:pt x="46" y="4"/>
                  </a:cubicBezTo>
                  <a:cubicBezTo>
                    <a:pt x="45" y="4"/>
                    <a:pt x="45" y="4"/>
                    <a:pt x="45" y="4"/>
                  </a:cubicBezTo>
                  <a:cubicBezTo>
                    <a:pt x="45" y="4"/>
                    <a:pt x="45" y="4"/>
                    <a:pt x="45" y="4"/>
                  </a:cubicBezTo>
                  <a:cubicBezTo>
                    <a:pt x="28" y="8"/>
                    <a:pt x="12" y="18"/>
                    <a:pt x="0" y="32"/>
                  </a:cubicBezTo>
                  <a:cubicBezTo>
                    <a:pt x="1" y="31"/>
                    <a:pt x="1" y="31"/>
                    <a:pt x="1" y="31"/>
                  </a:cubicBezTo>
                  <a:cubicBezTo>
                    <a:pt x="21" y="10"/>
                    <a:pt x="45" y="0"/>
                    <a:pt x="76"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6" name="MH_Other_234"/>
            <p:cNvSpPr/>
            <p:nvPr>
              <p:custDataLst>
                <p:tags r:id="rId248"/>
              </p:custDataLst>
            </p:nvPr>
          </p:nvSpPr>
          <p:spPr bwMode="auto">
            <a:xfrm>
              <a:off x="3981626" y="2146204"/>
              <a:ext cx="170569" cy="21138"/>
            </a:xfrm>
            <a:custGeom>
              <a:avLst/>
              <a:gdLst>
                <a:gd name="T0" fmla="*/ 2147483646 w 211"/>
                <a:gd name="T1" fmla="*/ 2147483646 h 28"/>
                <a:gd name="T2" fmla="*/ 2147483646 w 211"/>
                <a:gd name="T3" fmla="*/ 2147483646 h 28"/>
                <a:gd name="T4" fmla="*/ 2147483646 w 211"/>
                <a:gd name="T5" fmla="*/ 2147483646 h 28"/>
                <a:gd name="T6" fmla="*/ 2147483646 w 211"/>
                <a:gd name="T7" fmla="*/ 2147483646 h 28"/>
                <a:gd name="T8" fmla="*/ 2147483646 w 211"/>
                <a:gd name="T9" fmla="*/ 1583918600 h 28"/>
                <a:gd name="T10" fmla="*/ 2147483646 w 211"/>
                <a:gd name="T11" fmla="*/ 1583918600 h 28"/>
                <a:gd name="T12" fmla="*/ 2147483646 w 211"/>
                <a:gd name="T13" fmla="*/ 1583918600 h 28"/>
                <a:gd name="T14" fmla="*/ 2147483646 w 211"/>
                <a:gd name="T15" fmla="*/ 1583918600 h 28"/>
                <a:gd name="T16" fmla="*/ 0 w 211"/>
                <a:gd name="T17" fmla="*/ 2147483646 h 28"/>
                <a:gd name="T18" fmla="*/ 1790785590 w 211"/>
                <a:gd name="T19" fmla="*/ 2147483646 h 28"/>
                <a:gd name="T20" fmla="*/ 2147483646 w 211"/>
                <a:gd name="T21" fmla="*/ 2111890938 h 28"/>
                <a:gd name="T22" fmla="*/ 2147483646 w 211"/>
                <a:gd name="T23" fmla="*/ 2147483646 h 28"/>
                <a:gd name="T24" fmla="*/ 2147483646 w 211"/>
                <a:gd name="T25" fmla="*/ 2147483646 h 28"/>
                <a:gd name="T26" fmla="*/ 2147483646 w 211"/>
                <a:gd name="T27" fmla="*/ 2147483646 h 28"/>
                <a:gd name="T28" fmla="*/ 2147483646 w 211"/>
                <a:gd name="T29" fmla="*/ 2147483646 h 28"/>
                <a:gd name="T30" fmla="*/ 2147483646 w 211"/>
                <a:gd name="T31" fmla="*/ 2147483646 h 28"/>
                <a:gd name="T32" fmla="*/ 2147483646 w 211"/>
                <a:gd name="T33" fmla="*/ 2147483646 h 28"/>
                <a:gd name="T34" fmla="*/ 2147483646 w 211"/>
                <a:gd name="T35" fmla="*/ 214748364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28">
                  <a:moveTo>
                    <a:pt x="211" y="26"/>
                  </a:moveTo>
                  <a:cubicBezTo>
                    <a:pt x="210" y="25"/>
                    <a:pt x="210" y="25"/>
                    <a:pt x="210" y="25"/>
                  </a:cubicBezTo>
                  <a:cubicBezTo>
                    <a:pt x="196" y="28"/>
                    <a:pt x="182" y="27"/>
                    <a:pt x="165" y="22"/>
                  </a:cubicBezTo>
                  <a:cubicBezTo>
                    <a:pt x="135" y="14"/>
                    <a:pt x="122" y="12"/>
                    <a:pt x="122" y="11"/>
                  </a:cubicBezTo>
                  <a:cubicBezTo>
                    <a:pt x="122" y="11"/>
                    <a:pt x="109" y="8"/>
                    <a:pt x="78" y="3"/>
                  </a:cubicBezTo>
                  <a:cubicBezTo>
                    <a:pt x="68" y="2"/>
                    <a:pt x="59" y="1"/>
                    <a:pt x="50" y="3"/>
                  </a:cubicBezTo>
                  <a:cubicBezTo>
                    <a:pt x="50" y="3"/>
                    <a:pt x="50" y="3"/>
                    <a:pt x="50" y="3"/>
                  </a:cubicBezTo>
                  <a:cubicBezTo>
                    <a:pt x="49" y="3"/>
                    <a:pt x="49" y="3"/>
                    <a:pt x="49" y="3"/>
                  </a:cubicBezTo>
                  <a:cubicBezTo>
                    <a:pt x="31" y="5"/>
                    <a:pt x="14" y="14"/>
                    <a:pt x="0" y="28"/>
                  </a:cubicBezTo>
                  <a:cubicBezTo>
                    <a:pt x="3" y="27"/>
                    <a:pt x="3" y="27"/>
                    <a:pt x="3" y="27"/>
                  </a:cubicBezTo>
                  <a:cubicBezTo>
                    <a:pt x="23" y="8"/>
                    <a:pt x="48" y="0"/>
                    <a:pt x="77" y="4"/>
                  </a:cubicBezTo>
                  <a:cubicBezTo>
                    <a:pt x="109" y="9"/>
                    <a:pt x="122" y="13"/>
                    <a:pt x="122" y="13"/>
                  </a:cubicBezTo>
                  <a:cubicBezTo>
                    <a:pt x="122" y="13"/>
                    <a:pt x="135" y="16"/>
                    <a:pt x="165" y="23"/>
                  </a:cubicBezTo>
                  <a:cubicBezTo>
                    <a:pt x="174" y="26"/>
                    <a:pt x="183" y="27"/>
                    <a:pt x="191" y="28"/>
                  </a:cubicBezTo>
                  <a:cubicBezTo>
                    <a:pt x="193" y="26"/>
                    <a:pt x="193" y="26"/>
                    <a:pt x="193" y="26"/>
                  </a:cubicBezTo>
                  <a:cubicBezTo>
                    <a:pt x="193" y="28"/>
                    <a:pt x="193" y="28"/>
                    <a:pt x="193" y="28"/>
                  </a:cubicBezTo>
                  <a:cubicBezTo>
                    <a:pt x="193" y="28"/>
                    <a:pt x="193" y="28"/>
                    <a:pt x="193" y="28"/>
                  </a:cubicBezTo>
                  <a:cubicBezTo>
                    <a:pt x="199" y="28"/>
                    <a:pt x="205" y="27"/>
                    <a:pt x="211" y="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7" name="MH_Other_235"/>
            <p:cNvSpPr/>
            <p:nvPr>
              <p:custDataLst>
                <p:tags r:id="rId249"/>
              </p:custDataLst>
            </p:nvPr>
          </p:nvSpPr>
          <p:spPr bwMode="auto">
            <a:xfrm>
              <a:off x="4135444" y="2165832"/>
              <a:ext cx="3046" cy="1510"/>
            </a:xfrm>
            <a:custGeom>
              <a:avLst/>
              <a:gdLst>
                <a:gd name="T0" fmla="*/ 716934050 w 5"/>
                <a:gd name="T1" fmla="*/ 0 h 5"/>
                <a:gd name="T2" fmla="*/ 0 w 5"/>
                <a:gd name="T3" fmla="*/ 179346497 h 5"/>
                <a:gd name="T4" fmla="*/ 716934050 w 5"/>
                <a:gd name="T5" fmla="*/ 179346497 h 5"/>
                <a:gd name="T6" fmla="*/ 716934050 w 5"/>
                <a:gd name="T7" fmla="*/ 179346497 h 5"/>
                <a:gd name="T8" fmla="*/ 71693405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0"/>
                  </a:moveTo>
                  <a:lnTo>
                    <a:pt x="0" y="5"/>
                  </a:lnTo>
                  <a:lnTo>
                    <a:pt x="5" y="5"/>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8" name="MH_Other_236"/>
            <p:cNvSpPr/>
            <p:nvPr>
              <p:custDataLst>
                <p:tags r:id="rId250"/>
              </p:custDataLst>
            </p:nvPr>
          </p:nvSpPr>
          <p:spPr bwMode="auto">
            <a:xfrm>
              <a:off x="3981628" y="2167342"/>
              <a:ext cx="3046" cy="0"/>
            </a:xfrm>
            <a:custGeom>
              <a:avLst/>
              <a:gdLst>
                <a:gd name="T0" fmla="*/ 146271796 w 7"/>
                <a:gd name="T1" fmla="*/ 178 h 2"/>
                <a:gd name="T2" fmla="*/ 512054475 w 7"/>
                <a:gd name="T3" fmla="*/ 0 h 2"/>
                <a:gd name="T4" fmla="*/ 0 w 7"/>
                <a:gd name="T5" fmla="*/ 178 h 2"/>
                <a:gd name="T6" fmla="*/ 0 w 7"/>
                <a:gd name="T7" fmla="*/ 178 h 2"/>
                <a:gd name="T8" fmla="*/ 146271796 w 7"/>
                <a:gd name="T9" fmla="*/ 17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2" y="2"/>
                  </a:moveTo>
                  <a:lnTo>
                    <a:pt x="7" y="0"/>
                  </a:lnTo>
                  <a:lnTo>
                    <a:pt x="0" y="2"/>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59" name="MH_Other_237"/>
            <p:cNvSpPr/>
            <p:nvPr>
              <p:custDataLst>
                <p:tags r:id="rId251"/>
              </p:custDataLst>
            </p:nvPr>
          </p:nvSpPr>
          <p:spPr bwMode="auto">
            <a:xfrm>
              <a:off x="4021224" y="2128085"/>
              <a:ext cx="126405" cy="22648"/>
            </a:xfrm>
            <a:custGeom>
              <a:avLst/>
              <a:gdLst>
                <a:gd name="T0" fmla="*/ 2147483646 w 157"/>
                <a:gd name="T1" fmla="*/ 2147483646 h 28"/>
                <a:gd name="T2" fmla="*/ 2147483646 w 157"/>
                <a:gd name="T3" fmla="*/ 2147483646 h 28"/>
                <a:gd name="T4" fmla="*/ 2147483646 w 157"/>
                <a:gd name="T5" fmla="*/ 2147483646 h 28"/>
                <a:gd name="T6" fmla="*/ 2147483646 w 157"/>
                <a:gd name="T7" fmla="*/ 2147483646 h 28"/>
                <a:gd name="T8" fmla="*/ 2147483646 w 157"/>
                <a:gd name="T9" fmla="*/ 2147483646 h 28"/>
                <a:gd name="T10" fmla="*/ 2147483646 w 157"/>
                <a:gd name="T11" fmla="*/ 2147483646 h 28"/>
                <a:gd name="T12" fmla="*/ 2147483646 w 157"/>
                <a:gd name="T13" fmla="*/ 1818196726 h 28"/>
                <a:gd name="T14" fmla="*/ 2147483646 w 157"/>
                <a:gd name="T15" fmla="*/ 1818196726 h 28"/>
                <a:gd name="T16" fmla="*/ 2147483646 w 157"/>
                <a:gd name="T17" fmla="*/ 1818196726 h 28"/>
                <a:gd name="T18" fmla="*/ 0 w 157"/>
                <a:gd name="T19" fmla="*/ 2147483646 h 28"/>
                <a:gd name="T20" fmla="*/ 593061906 w 157"/>
                <a:gd name="T21" fmla="*/ 2147483646 h 28"/>
                <a:gd name="T22" fmla="*/ 1186827107 w 157"/>
                <a:gd name="T23" fmla="*/ 2147483646 h 28"/>
                <a:gd name="T24" fmla="*/ 2147483646 w 157"/>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28">
                  <a:moveTo>
                    <a:pt x="79" y="6"/>
                  </a:moveTo>
                  <a:cubicBezTo>
                    <a:pt x="110" y="12"/>
                    <a:pt x="123" y="17"/>
                    <a:pt x="123" y="17"/>
                  </a:cubicBezTo>
                  <a:cubicBezTo>
                    <a:pt x="157" y="28"/>
                    <a:pt x="157" y="28"/>
                    <a:pt x="157" y="28"/>
                  </a:cubicBezTo>
                  <a:cubicBezTo>
                    <a:pt x="157" y="26"/>
                    <a:pt x="157" y="26"/>
                    <a:pt x="157" y="26"/>
                  </a:cubicBezTo>
                  <a:cubicBezTo>
                    <a:pt x="123" y="16"/>
                    <a:pt x="123" y="16"/>
                    <a:pt x="123" y="16"/>
                  </a:cubicBezTo>
                  <a:cubicBezTo>
                    <a:pt x="123" y="16"/>
                    <a:pt x="111" y="11"/>
                    <a:pt x="79" y="5"/>
                  </a:cubicBezTo>
                  <a:cubicBezTo>
                    <a:pt x="70" y="3"/>
                    <a:pt x="61" y="2"/>
                    <a:pt x="52" y="3"/>
                  </a:cubicBezTo>
                  <a:cubicBezTo>
                    <a:pt x="52" y="3"/>
                    <a:pt x="52" y="3"/>
                    <a:pt x="51" y="3"/>
                  </a:cubicBezTo>
                  <a:cubicBezTo>
                    <a:pt x="51" y="3"/>
                    <a:pt x="51" y="3"/>
                    <a:pt x="51" y="3"/>
                  </a:cubicBezTo>
                  <a:cubicBezTo>
                    <a:pt x="32" y="4"/>
                    <a:pt x="15" y="12"/>
                    <a:pt x="0" y="25"/>
                  </a:cubicBezTo>
                  <a:cubicBezTo>
                    <a:pt x="1" y="25"/>
                    <a:pt x="1" y="25"/>
                    <a:pt x="1" y="25"/>
                  </a:cubicBezTo>
                  <a:cubicBezTo>
                    <a:pt x="2" y="25"/>
                    <a:pt x="2" y="25"/>
                    <a:pt x="2" y="25"/>
                  </a:cubicBezTo>
                  <a:cubicBezTo>
                    <a:pt x="24" y="6"/>
                    <a:pt x="50" y="0"/>
                    <a:pt x="79"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0" name="MH_Other_238"/>
            <p:cNvSpPr/>
            <p:nvPr>
              <p:custDataLst>
                <p:tags r:id="rId252"/>
              </p:custDataLst>
            </p:nvPr>
          </p:nvSpPr>
          <p:spPr bwMode="auto">
            <a:xfrm>
              <a:off x="4021222" y="2147713"/>
              <a:ext cx="1523" cy="0"/>
            </a:xfrm>
            <a:custGeom>
              <a:avLst/>
              <a:gdLst>
                <a:gd name="T0" fmla="*/ 1792959984 w 1"/>
                <a:gd name="T1" fmla="*/ 0 w 1"/>
                <a:gd name="T2" fmla="*/ 1792959984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1" name="MH_Other_239"/>
            <p:cNvSpPr/>
            <p:nvPr>
              <p:custDataLst>
                <p:tags r:id="rId253"/>
              </p:custDataLst>
            </p:nvPr>
          </p:nvSpPr>
          <p:spPr bwMode="auto">
            <a:xfrm>
              <a:off x="4062344" y="2112987"/>
              <a:ext cx="76147" cy="18119"/>
            </a:xfrm>
            <a:custGeom>
              <a:avLst/>
              <a:gdLst>
                <a:gd name="T0" fmla="*/ 2147483646 w 96"/>
                <a:gd name="T1" fmla="*/ 2147483646 h 22"/>
                <a:gd name="T2" fmla="*/ 2147483646 w 96"/>
                <a:gd name="T3" fmla="*/ 2147483646 h 22"/>
                <a:gd name="T4" fmla="*/ 2147483646 w 96"/>
                <a:gd name="T5" fmla="*/ 2147483646 h 22"/>
                <a:gd name="T6" fmla="*/ 2147483646 w 96"/>
                <a:gd name="T7" fmla="*/ 2147483646 h 22"/>
                <a:gd name="T8" fmla="*/ 2147483646 w 96"/>
                <a:gd name="T9" fmla="*/ 1890242311 h 22"/>
                <a:gd name="T10" fmla="*/ 2147483646 w 96"/>
                <a:gd name="T11" fmla="*/ 2147483646 h 22"/>
                <a:gd name="T12" fmla="*/ 2147483646 w 96"/>
                <a:gd name="T13" fmla="*/ 1890242311 h 22"/>
                <a:gd name="T14" fmla="*/ 0 w 96"/>
                <a:gd name="T15" fmla="*/ 2147483646 h 22"/>
                <a:gd name="T16" fmla="*/ 0 w 96"/>
                <a:gd name="T17" fmla="*/ 2147483646 h 22"/>
                <a:gd name="T18" fmla="*/ 574937930 w 96"/>
                <a:gd name="T19" fmla="*/ 2147483646 h 22"/>
                <a:gd name="T20" fmla="*/ 2147483646 w 96"/>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22">
                  <a:moveTo>
                    <a:pt x="79" y="8"/>
                  </a:moveTo>
                  <a:cubicBezTo>
                    <a:pt x="86" y="9"/>
                    <a:pt x="91" y="11"/>
                    <a:pt x="96" y="13"/>
                  </a:cubicBezTo>
                  <a:cubicBezTo>
                    <a:pt x="96" y="11"/>
                    <a:pt x="96" y="11"/>
                    <a:pt x="96" y="11"/>
                  </a:cubicBezTo>
                  <a:cubicBezTo>
                    <a:pt x="91" y="10"/>
                    <a:pt x="86" y="8"/>
                    <a:pt x="79" y="6"/>
                  </a:cubicBezTo>
                  <a:cubicBezTo>
                    <a:pt x="70" y="4"/>
                    <a:pt x="60" y="3"/>
                    <a:pt x="51" y="3"/>
                  </a:cubicBezTo>
                  <a:cubicBezTo>
                    <a:pt x="50" y="4"/>
                    <a:pt x="50" y="4"/>
                    <a:pt x="50" y="4"/>
                  </a:cubicBezTo>
                  <a:cubicBezTo>
                    <a:pt x="49" y="3"/>
                    <a:pt x="49" y="3"/>
                    <a:pt x="49" y="3"/>
                  </a:cubicBezTo>
                  <a:cubicBezTo>
                    <a:pt x="31" y="4"/>
                    <a:pt x="15" y="10"/>
                    <a:pt x="0" y="21"/>
                  </a:cubicBezTo>
                  <a:cubicBezTo>
                    <a:pt x="0" y="22"/>
                    <a:pt x="0" y="22"/>
                    <a:pt x="0" y="22"/>
                  </a:cubicBezTo>
                  <a:cubicBezTo>
                    <a:pt x="1" y="22"/>
                    <a:pt x="1" y="22"/>
                    <a:pt x="1" y="22"/>
                  </a:cubicBezTo>
                  <a:cubicBezTo>
                    <a:pt x="24" y="4"/>
                    <a:pt x="50" y="0"/>
                    <a:pt x="79"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2" name="MH_Other_240"/>
            <p:cNvSpPr/>
            <p:nvPr>
              <p:custDataLst>
                <p:tags r:id="rId254"/>
              </p:custDataLst>
            </p:nvPr>
          </p:nvSpPr>
          <p:spPr bwMode="auto">
            <a:xfrm>
              <a:off x="4062343" y="2131106"/>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3" name="MH_Other_241"/>
            <p:cNvSpPr/>
            <p:nvPr>
              <p:custDataLst>
                <p:tags r:id="rId255"/>
              </p:custDataLst>
            </p:nvPr>
          </p:nvSpPr>
          <p:spPr bwMode="auto">
            <a:xfrm>
              <a:off x="4101940" y="2102417"/>
              <a:ext cx="31981" cy="13589"/>
            </a:xfrm>
            <a:custGeom>
              <a:avLst/>
              <a:gdLst>
                <a:gd name="T0" fmla="*/ 2147483646 w 41"/>
                <a:gd name="T1" fmla="*/ 773943811 h 15"/>
                <a:gd name="T2" fmla="*/ 2147483646 w 41"/>
                <a:gd name="T3" fmla="*/ 0 h 15"/>
                <a:gd name="T4" fmla="*/ 2147483646 w 41"/>
                <a:gd name="T5" fmla="*/ 0 h 15"/>
                <a:gd name="T6" fmla="*/ 0 w 41"/>
                <a:gd name="T7" fmla="*/ 2147483646 h 15"/>
                <a:gd name="T8" fmla="*/ 1112016617 w 41"/>
                <a:gd name="T9" fmla="*/ 2147483646 h 15"/>
                <a:gd name="T10" fmla="*/ 2147483646 w 41"/>
                <a:gd name="T11" fmla="*/ 773943811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5">
                  <a:moveTo>
                    <a:pt x="41" y="1"/>
                  </a:moveTo>
                  <a:cubicBezTo>
                    <a:pt x="40" y="0"/>
                    <a:pt x="40" y="0"/>
                    <a:pt x="40" y="0"/>
                  </a:cubicBezTo>
                  <a:cubicBezTo>
                    <a:pt x="40" y="0"/>
                    <a:pt x="40" y="0"/>
                    <a:pt x="40" y="0"/>
                  </a:cubicBezTo>
                  <a:cubicBezTo>
                    <a:pt x="26" y="1"/>
                    <a:pt x="13" y="6"/>
                    <a:pt x="0" y="15"/>
                  </a:cubicBezTo>
                  <a:cubicBezTo>
                    <a:pt x="2" y="15"/>
                    <a:pt x="2" y="15"/>
                    <a:pt x="2" y="15"/>
                  </a:cubicBezTo>
                  <a:cubicBezTo>
                    <a:pt x="15" y="7"/>
                    <a:pt x="27" y="2"/>
                    <a:pt x="4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4" name="MH_Other_242"/>
            <p:cNvSpPr/>
            <p:nvPr>
              <p:custDataLst>
                <p:tags r:id="rId256"/>
              </p:custDataLst>
            </p:nvPr>
          </p:nvSpPr>
          <p:spPr bwMode="auto">
            <a:xfrm>
              <a:off x="4101940" y="2116006"/>
              <a:ext cx="1523" cy="0"/>
            </a:xfrm>
            <a:custGeom>
              <a:avLst/>
              <a:gdLst>
                <a:gd name="T0" fmla="*/ 71627975 w 5"/>
                <a:gd name="T1" fmla="*/ 178 h 2"/>
                <a:gd name="T2" fmla="*/ 179120564 w 5"/>
                <a:gd name="T3" fmla="*/ 0 h 2"/>
                <a:gd name="T4" fmla="*/ 0 w 5"/>
                <a:gd name="T5" fmla="*/ 0 h 2"/>
                <a:gd name="T6" fmla="*/ 71627975 w 5"/>
                <a:gd name="T7" fmla="*/ 17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2" y="2"/>
                  </a:moveTo>
                  <a:lnTo>
                    <a:pt x="5" y="0"/>
                  </a:lnTo>
                  <a:lnTo>
                    <a:pt x="0" y="0"/>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5" name="MH_Other_243"/>
            <p:cNvSpPr/>
            <p:nvPr>
              <p:custDataLst>
                <p:tags r:id="rId257"/>
              </p:custDataLst>
            </p:nvPr>
          </p:nvSpPr>
          <p:spPr bwMode="auto">
            <a:xfrm>
              <a:off x="3940508" y="2253404"/>
              <a:ext cx="19798" cy="16609"/>
            </a:xfrm>
            <a:custGeom>
              <a:avLst/>
              <a:gdLst>
                <a:gd name="T0" fmla="*/ 0 w 25"/>
                <a:gd name="T1" fmla="*/ 2147483646 h 22"/>
                <a:gd name="T2" fmla="*/ 571709287 w 25"/>
                <a:gd name="T3" fmla="*/ 2147483646 h 22"/>
                <a:gd name="T4" fmla="*/ 571709287 w 25"/>
                <a:gd name="T5" fmla="*/ 2147483646 h 22"/>
                <a:gd name="T6" fmla="*/ 571709287 w 25"/>
                <a:gd name="T7" fmla="*/ 2147483646 h 22"/>
                <a:gd name="T8" fmla="*/ 2147483646 w 25"/>
                <a:gd name="T9" fmla="*/ 2147483646 h 22"/>
                <a:gd name="T10" fmla="*/ 2147483646 w 25"/>
                <a:gd name="T11" fmla="*/ 0 h 22"/>
                <a:gd name="T12" fmla="*/ 2147483646 w 25"/>
                <a:gd name="T13" fmla="*/ 529263048 h 22"/>
                <a:gd name="T14" fmla="*/ 2147483646 w 25"/>
                <a:gd name="T15" fmla="*/ 529263048 h 22"/>
                <a:gd name="T16" fmla="*/ 0 w 25"/>
                <a:gd name="T17" fmla="*/ 214748364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2">
                  <a:moveTo>
                    <a:pt x="0" y="21"/>
                  </a:moveTo>
                  <a:cubicBezTo>
                    <a:pt x="1" y="22"/>
                    <a:pt x="1" y="22"/>
                    <a:pt x="1" y="22"/>
                  </a:cubicBezTo>
                  <a:cubicBezTo>
                    <a:pt x="1" y="22"/>
                    <a:pt x="1" y="22"/>
                    <a:pt x="1" y="22"/>
                  </a:cubicBezTo>
                  <a:cubicBezTo>
                    <a:pt x="1" y="22"/>
                    <a:pt x="1" y="22"/>
                    <a:pt x="1" y="22"/>
                  </a:cubicBezTo>
                  <a:cubicBezTo>
                    <a:pt x="3" y="21"/>
                    <a:pt x="5" y="20"/>
                    <a:pt x="6" y="19"/>
                  </a:cubicBezTo>
                  <a:cubicBezTo>
                    <a:pt x="13" y="14"/>
                    <a:pt x="20" y="7"/>
                    <a:pt x="25" y="0"/>
                  </a:cubicBezTo>
                  <a:cubicBezTo>
                    <a:pt x="24" y="1"/>
                    <a:pt x="24" y="1"/>
                    <a:pt x="24" y="1"/>
                  </a:cubicBezTo>
                  <a:cubicBezTo>
                    <a:pt x="23" y="1"/>
                    <a:pt x="23" y="1"/>
                    <a:pt x="23" y="1"/>
                  </a:cubicBezTo>
                  <a:cubicBezTo>
                    <a:pt x="16" y="10"/>
                    <a:pt x="9" y="16"/>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6" name="MH_Other_244"/>
            <p:cNvSpPr/>
            <p:nvPr>
              <p:custDataLst>
                <p:tags r:id="rId258"/>
              </p:custDataLst>
            </p:nvPr>
          </p:nvSpPr>
          <p:spPr bwMode="auto">
            <a:xfrm>
              <a:off x="3929847" y="2232266"/>
              <a:ext cx="63963" cy="25668"/>
            </a:xfrm>
            <a:custGeom>
              <a:avLst/>
              <a:gdLst>
                <a:gd name="T0" fmla="*/ 2147483646 w 78"/>
                <a:gd name="T1" fmla="*/ 2147483646 h 32"/>
                <a:gd name="T2" fmla="*/ 0 w 78"/>
                <a:gd name="T3" fmla="*/ 2147483646 h 32"/>
                <a:gd name="T4" fmla="*/ 615976988 w 78"/>
                <a:gd name="T5" fmla="*/ 2147483646 h 32"/>
                <a:gd name="T6" fmla="*/ 2147483646 w 78"/>
                <a:gd name="T7" fmla="*/ 2147483646 h 32"/>
                <a:gd name="T8" fmla="*/ 2147483646 w 78"/>
                <a:gd name="T9" fmla="*/ 2147483646 h 32"/>
                <a:gd name="T10" fmla="*/ 2147483646 w 78"/>
                <a:gd name="T11" fmla="*/ 2147483646 h 32"/>
                <a:gd name="T12" fmla="*/ 2147483646 w 78"/>
                <a:gd name="T13" fmla="*/ 2147483646 h 32"/>
                <a:gd name="T14" fmla="*/ 2147483646 w 78"/>
                <a:gd name="T15" fmla="*/ 2147483646 h 32"/>
                <a:gd name="T16" fmla="*/ 2147483646 w 78"/>
                <a:gd name="T17" fmla="*/ 0 h 32"/>
                <a:gd name="T18" fmla="*/ 2147483646 w 78"/>
                <a:gd name="T19" fmla="*/ 0 h 32"/>
                <a:gd name="T20" fmla="*/ 2147483646 w 78"/>
                <a:gd name="T21" fmla="*/ 0 h 32"/>
                <a:gd name="T22" fmla="*/ 2147483646 w 78"/>
                <a:gd name="T23" fmla="*/ 214748364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32">
                  <a:moveTo>
                    <a:pt x="9" y="30"/>
                  </a:moveTo>
                  <a:cubicBezTo>
                    <a:pt x="0" y="30"/>
                    <a:pt x="0" y="30"/>
                    <a:pt x="0" y="30"/>
                  </a:cubicBezTo>
                  <a:cubicBezTo>
                    <a:pt x="1" y="32"/>
                    <a:pt x="1" y="32"/>
                    <a:pt x="1" y="32"/>
                  </a:cubicBezTo>
                  <a:cubicBezTo>
                    <a:pt x="9" y="31"/>
                    <a:pt x="9" y="31"/>
                    <a:pt x="9" y="31"/>
                  </a:cubicBezTo>
                  <a:cubicBezTo>
                    <a:pt x="18" y="31"/>
                    <a:pt x="27" y="30"/>
                    <a:pt x="35" y="27"/>
                  </a:cubicBezTo>
                  <a:cubicBezTo>
                    <a:pt x="35" y="27"/>
                    <a:pt x="35" y="27"/>
                    <a:pt x="35" y="27"/>
                  </a:cubicBezTo>
                  <a:cubicBezTo>
                    <a:pt x="36" y="27"/>
                    <a:pt x="36" y="27"/>
                    <a:pt x="36" y="27"/>
                  </a:cubicBezTo>
                  <a:cubicBezTo>
                    <a:pt x="44" y="25"/>
                    <a:pt x="52" y="21"/>
                    <a:pt x="59" y="16"/>
                  </a:cubicBezTo>
                  <a:cubicBezTo>
                    <a:pt x="66" y="12"/>
                    <a:pt x="73" y="6"/>
                    <a:pt x="78" y="0"/>
                  </a:cubicBezTo>
                  <a:cubicBezTo>
                    <a:pt x="77" y="0"/>
                    <a:pt x="77" y="0"/>
                    <a:pt x="77" y="0"/>
                  </a:cubicBezTo>
                  <a:cubicBezTo>
                    <a:pt x="77" y="0"/>
                    <a:pt x="77" y="0"/>
                    <a:pt x="76" y="0"/>
                  </a:cubicBezTo>
                  <a:cubicBezTo>
                    <a:pt x="58" y="20"/>
                    <a:pt x="38" y="29"/>
                    <a:pt x="9" y="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7" name="MH_Other_245"/>
            <p:cNvSpPr/>
            <p:nvPr>
              <p:custDataLst>
                <p:tags r:id="rId259"/>
              </p:custDataLst>
            </p:nvPr>
          </p:nvSpPr>
          <p:spPr bwMode="auto">
            <a:xfrm>
              <a:off x="3958783" y="2253404"/>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8" name="MH_Other_246"/>
            <p:cNvSpPr/>
            <p:nvPr>
              <p:custDataLst>
                <p:tags r:id="rId260"/>
              </p:custDataLst>
            </p:nvPr>
          </p:nvSpPr>
          <p:spPr bwMode="auto">
            <a:xfrm>
              <a:off x="3913095" y="2212639"/>
              <a:ext cx="114219" cy="21138"/>
            </a:xfrm>
            <a:custGeom>
              <a:avLst/>
              <a:gdLst>
                <a:gd name="T0" fmla="*/ 2147483646 w 143"/>
                <a:gd name="T1" fmla="*/ 2147483646 h 27"/>
                <a:gd name="T2" fmla="*/ 2147483646 w 143"/>
                <a:gd name="T3" fmla="*/ 2147483646 h 27"/>
                <a:gd name="T4" fmla="*/ 0 w 143"/>
                <a:gd name="T5" fmla="*/ 2147483646 h 27"/>
                <a:gd name="T6" fmla="*/ 584388767 w 143"/>
                <a:gd name="T7" fmla="*/ 2147483646 h 27"/>
                <a:gd name="T8" fmla="*/ 2147483646 w 143"/>
                <a:gd name="T9" fmla="*/ 2147483646 h 27"/>
                <a:gd name="T10" fmla="*/ 2147483646 w 143"/>
                <a:gd name="T11" fmla="*/ 2147483646 h 27"/>
                <a:gd name="T12" fmla="*/ 2147483646 w 143"/>
                <a:gd name="T13" fmla="*/ 2147483646 h 27"/>
                <a:gd name="T14" fmla="*/ 2147483646 w 143"/>
                <a:gd name="T15" fmla="*/ 2147483646 h 27"/>
                <a:gd name="T16" fmla="*/ 2147483646 w 143"/>
                <a:gd name="T17" fmla="*/ 2147483646 h 27"/>
                <a:gd name="T18" fmla="*/ 2147483646 w 143"/>
                <a:gd name="T19" fmla="*/ 2147483646 h 27"/>
                <a:gd name="T20" fmla="*/ 2147483646 w 143"/>
                <a:gd name="T21" fmla="*/ 0 h 27"/>
                <a:gd name="T22" fmla="*/ 2147483646 w 143"/>
                <a:gd name="T23" fmla="*/ 0 h 27"/>
                <a:gd name="T24" fmla="*/ 2147483646 w 143"/>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27">
                  <a:moveTo>
                    <a:pt x="73" y="25"/>
                  </a:moveTo>
                  <a:cubicBezTo>
                    <a:pt x="42" y="25"/>
                    <a:pt x="28" y="25"/>
                    <a:pt x="28" y="25"/>
                  </a:cubicBezTo>
                  <a:cubicBezTo>
                    <a:pt x="28" y="25"/>
                    <a:pt x="20" y="25"/>
                    <a:pt x="0" y="26"/>
                  </a:cubicBezTo>
                  <a:cubicBezTo>
                    <a:pt x="1" y="27"/>
                    <a:pt x="1" y="27"/>
                    <a:pt x="1" y="27"/>
                  </a:cubicBezTo>
                  <a:cubicBezTo>
                    <a:pt x="20" y="26"/>
                    <a:pt x="28" y="26"/>
                    <a:pt x="28" y="26"/>
                  </a:cubicBezTo>
                  <a:cubicBezTo>
                    <a:pt x="28" y="26"/>
                    <a:pt x="42" y="26"/>
                    <a:pt x="73" y="26"/>
                  </a:cubicBezTo>
                  <a:cubicBezTo>
                    <a:pt x="82" y="26"/>
                    <a:pt x="90" y="26"/>
                    <a:pt x="98" y="24"/>
                  </a:cubicBezTo>
                  <a:cubicBezTo>
                    <a:pt x="99" y="23"/>
                    <a:pt x="99" y="23"/>
                    <a:pt x="99" y="23"/>
                  </a:cubicBezTo>
                  <a:cubicBezTo>
                    <a:pt x="99" y="24"/>
                    <a:pt x="99" y="24"/>
                    <a:pt x="99" y="24"/>
                  </a:cubicBezTo>
                  <a:cubicBezTo>
                    <a:pt x="108" y="22"/>
                    <a:pt x="116" y="19"/>
                    <a:pt x="124" y="15"/>
                  </a:cubicBezTo>
                  <a:cubicBezTo>
                    <a:pt x="131" y="11"/>
                    <a:pt x="137" y="6"/>
                    <a:pt x="143" y="0"/>
                  </a:cubicBezTo>
                  <a:cubicBezTo>
                    <a:pt x="141" y="0"/>
                    <a:pt x="141" y="0"/>
                    <a:pt x="141" y="0"/>
                  </a:cubicBezTo>
                  <a:cubicBezTo>
                    <a:pt x="122" y="18"/>
                    <a:pt x="101" y="25"/>
                    <a:pt x="73"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69" name="MH_Other_247"/>
            <p:cNvSpPr/>
            <p:nvPr>
              <p:custDataLst>
                <p:tags r:id="rId261"/>
              </p:custDataLst>
            </p:nvPr>
          </p:nvSpPr>
          <p:spPr bwMode="auto">
            <a:xfrm>
              <a:off x="3990764" y="2230757"/>
              <a:ext cx="1523" cy="1509"/>
            </a:xfrm>
            <a:custGeom>
              <a:avLst/>
              <a:gdLst>
                <a:gd name="T0" fmla="*/ 0 w 1"/>
                <a:gd name="T1" fmla="*/ 1790702559 h 1"/>
                <a:gd name="T2" fmla="*/ 2147483646 w 1"/>
                <a:gd name="T3" fmla="*/ 1790702559 h 1"/>
                <a:gd name="T4" fmla="*/ 2147483646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0" name="MH_Other_248"/>
            <p:cNvSpPr/>
            <p:nvPr>
              <p:custDataLst>
                <p:tags r:id="rId262"/>
              </p:custDataLst>
            </p:nvPr>
          </p:nvSpPr>
          <p:spPr bwMode="auto">
            <a:xfrm>
              <a:off x="3900911" y="2194520"/>
              <a:ext cx="162954" cy="24158"/>
            </a:xfrm>
            <a:custGeom>
              <a:avLst/>
              <a:gdLst>
                <a:gd name="T0" fmla="*/ 2147483646 w 201"/>
                <a:gd name="T1" fmla="*/ 2147483646 h 30"/>
                <a:gd name="T2" fmla="*/ 2147483646 w 201"/>
                <a:gd name="T3" fmla="*/ 2147483646 h 30"/>
                <a:gd name="T4" fmla="*/ 2147483646 w 201"/>
                <a:gd name="T5" fmla="*/ 2147483646 h 30"/>
                <a:gd name="T6" fmla="*/ 2147483646 w 201"/>
                <a:gd name="T7" fmla="*/ 2147483646 h 30"/>
                <a:gd name="T8" fmla="*/ 2147483646 w 201"/>
                <a:gd name="T9" fmla="*/ 2147483646 h 30"/>
                <a:gd name="T10" fmla="*/ 2147483646 w 201"/>
                <a:gd name="T11" fmla="*/ 2147483646 h 30"/>
                <a:gd name="T12" fmla="*/ 0 w 201"/>
                <a:gd name="T13" fmla="*/ 2147483646 h 30"/>
                <a:gd name="T14" fmla="*/ 0 w 201"/>
                <a:gd name="T15" fmla="*/ 2147483646 h 30"/>
                <a:gd name="T16" fmla="*/ 0 w 201"/>
                <a:gd name="T17" fmla="*/ 2147483646 h 30"/>
                <a:gd name="T18" fmla="*/ 2147483646 w 201"/>
                <a:gd name="T19" fmla="*/ 2147483646 h 30"/>
                <a:gd name="T20" fmla="*/ 2147483646 w 201"/>
                <a:gd name="T21" fmla="*/ 2147483646 h 30"/>
                <a:gd name="T22" fmla="*/ 2147483646 w 201"/>
                <a:gd name="T23" fmla="*/ 2147483646 h 30"/>
                <a:gd name="T24" fmla="*/ 2147483646 w 201"/>
                <a:gd name="T25" fmla="*/ 2147483646 h 30"/>
                <a:gd name="T26" fmla="*/ 2147483646 w 201"/>
                <a:gd name="T27" fmla="*/ 2147483646 h 30"/>
                <a:gd name="T28" fmla="*/ 2147483646 w 201"/>
                <a:gd name="T29" fmla="*/ 2147483646 h 30"/>
                <a:gd name="T30" fmla="*/ 2147483646 w 201"/>
                <a:gd name="T31" fmla="*/ 2147483646 h 30"/>
                <a:gd name="T32" fmla="*/ 2147483646 w 201"/>
                <a:gd name="T33" fmla="*/ 2147483646 h 30"/>
                <a:gd name="T34" fmla="*/ 2147483646 w 201"/>
                <a:gd name="T35" fmla="*/ 0 h 30"/>
                <a:gd name="T36" fmla="*/ 2147483646 w 201"/>
                <a:gd name="T37" fmla="*/ 0 h 30"/>
                <a:gd name="T38" fmla="*/ 2147483646 w 201"/>
                <a:gd name="T39" fmla="*/ 0 h 30"/>
                <a:gd name="T40" fmla="*/ 2147483646 w 201"/>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 h="30">
                  <a:moveTo>
                    <a:pt x="128" y="22"/>
                  </a:moveTo>
                  <a:cubicBezTo>
                    <a:pt x="98" y="20"/>
                    <a:pt x="84" y="19"/>
                    <a:pt x="84" y="19"/>
                  </a:cubicBezTo>
                  <a:cubicBezTo>
                    <a:pt x="84" y="19"/>
                    <a:pt x="71" y="18"/>
                    <a:pt x="39" y="19"/>
                  </a:cubicBezTo>
                  <a:cubicBezTo>
                    <a:pt x="29" y="19"/>
                    <a:pt x="20" y="21"/>
                    <a:pt x="12" y="24"/>
                  </a:cubicBezTo>
                  <a:cubicBezTo>
                    <a:pt x="12" y="24"/>
                    <a:pt x="11" y="24"/>
                    <a:pt x="11" y="24"/>
                  </a:cubicBezTo>
                  <a:cubicBezTo>
                    <a:pt x="11" y="24"/>
                    <a:pt x="11" y="24"/>
                    <a:pt x="11" y="24"/>
                  </a:cubicBezTo>
                  <a:cubicBezTo>
                    <a:pt x="7" y="25"/>
                    <a:pt x="3" y="27"/>
                    <a:pt x="0" y="29"/>
                  </a:cubicBezTo>
                  <a:cubicBezTo>
                    <a:pt x="0" y="29"/>
                    <a:pt x="0" y="29"/>
                    <a:pt x="0" y="29"/>
                  </a:cubicBezTo>
                  <a:cubicBezTo>
                    <a:pt x="0" y="30"/>
                    <a:pt x="0" y="30"/>
                    <a:pt x="0" y="30"/>
                  </a:cubicBezTo>
                  <a:cubicBezTo>
                    <a:pt x="12" y="24"/>
                    <a:pt x="24" y="21"/>
                    <a:pt x="39" y="20"/>
                  </a:cubicBezTo>
                  <a:cubicBezTo>
                    <a:pt x="71" y="19"/>
                    <a:pt x="84" y="20"/>
                    <a:pt x="84" y="20"/>
                  </a:cubicBezTo>
                  <a:cubicBezTo>
                    <a:pt x="84" y="20"/>
                    <a:pt x="98" y="21"/>
                    <a:pt x="128" y="23"/>
                  </a:cubicBezTo>
                  <a:cubicBezTo>
                    <a:pt x="138" y="24"/>
                    <a:pt x="147" y="23"/>
                    <a:pt x="155" y="22"/>
                  </a:cubicBezTo>
                  <a:cubicBezTo>
                    <a:pt x="156" y="21"/>
                    <a:pt x="156" y="21"/>
                    <a:pt x="156" y="21"/>
                  </a:cubicBezTo>
                  <a:cubicBezTo>
                    <a:pt x="157" y="22"/>
                    <a:pt x="157" y="22"/>
                    <a:pt x="157" y="22"/>
                  </a:cubicBezTo>
                  <a:cubicBezTo>
                    <a:pt x="157" y="22"/>
                    <a:pt x="157" y="22"/>
                    <a:pt x="157" y="22"/>
                  </a:cubicBezTo>
                  <a:cubicBezTo>
                    <a:pt x="165" y="20"/>
                    <a:pt x="173" y="18"/>
                    <a:pt x="180" y="14"/>
                  </a:cubicBezTo>
                  <a:cubicBezTo>
                    <a:pt x="187" y="11"/>
                    <a:pt x="195" y="5"/>
                    <a:pt x="201" y="0"/>
                  </a:cubicBezTo>
                  <a:cubicBezTo>
                    <a:pt x="200" y="0"/>
                    <a:pt x="200" y="0"/>
                    <a:pt x="200" y="0"/>
                  </a:cubicBezTo>
                  <a:cubicBezTo>
                    <a:pt x="199" y="0"/>
                    <a:pt x="199" y="0"/>
                    <a:pt x="199" y="0"/>
                  </a:cubicBezTo>
                  <a:cubicBezTo>
                    <a:pt x="179" y="17"/>
                    <a:pt x="157" y="24"/>
                    <a:pt x="128" y="2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1" name="MH_Other_249"/>
            <p:cNvSpPr/>
            <p:nvPr>
              <p:custDataLst>
                <p:tags r:id="rId263"/>
              </p:custDataLst>
            </p:nvPr>
          </p:nvSpPr>
          <p:spPr bwMode="auto">
            <a:xfrm>
              <a:off x="4025793" y="2212638"/>
              <a:ext cx="1523" cy="0"/>
            </a:xfrm>
            <a:custGeom>
              <a:avLst/>
              <a:gdLst>
                <a:gd name="T0" fmla="*/ 71627975 w 5"/>
                <a:gd name="T1" fmla="*/ 0 h 2"/>
                <a:gd name="T2" fmla="*/ 0 w 5"/>
                <a:gd name="T3" fmla="*/ 178 h 2"/>
                <a:gd name="T4" fmla="*/ 179120564 w 5"/>
                <a:gd name="T5" fmla="*/ 178 h 2"/>
                <a:gd name="T6" fmla="*/ 179120564 w 5"/>
                <a:gd name="T7" fmla="*/ 178 h 2"/>
                <a:gd name="T8" fmla="*/ 71627975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0"/>
                  </a:moveTo>
                  <a:lnTo>
                    <a:pt x="0" y="2"/>
                  </a:lnTo>
                  <a:lnTo>
                    <a:pt x="5" y="2"/>
                  </a:ln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2" name="MH_Other_250"/>
            <p:cNvSpPr/>
            <p:nvPr>
              <p:custDataLst>
                <p:tags r:id="rId264"/>
              </p:custDataLst>
            </p:nvPr>
          </p:nvSpPr>
          <p:spPr bwMode="auto">
            <a:xfrm>
              <a:off x="3910049" y="2179421"/>
              <a:ext cx="190367" cy="34727"/>
            </a:xfrm>
            <a:custGeom>
              <a:avLst/>
              <a:gdLst>
                <a:gd name="T0" fmla="*/ 2147483646 w 237"/>
                <a:gd name="T1" fmla="*/ 0 h 43"/>
                <a:gd name="T2" fmla="*/ 2147483646 w 237"/>
                <a:gd name="T3" fmla="*/ 0 h 43"/>
                <a:gd name="T4" fmla="*/ 2147483646 w 237"/>
                <a:gd name="T5" fmla="*/ 2147483646 h 43"/>
                <a:gd name="T6" fmla="*/ 2147483646 w 237"/>
                <a:gd name="T7" fmla="*/ 2147483646 h 43"/>
                <a:gd name="T8" fmla="*/ 2147483646 w 237"/>
                <a:gd name="T9" fmla="*/ 2147483646 h 43"/>
                <a:gd name="T10" fmla="*/ 0 w 237"/>
                <a:gd name="T11" fmla="*/ 2147483646 h 43"/>
                <a:gd name="T12" fmla="*/ 590283929 w 237"/>
                <a:gd name="T13" fmla="*/ 2147483646 h 43"/>
                <a:gd name="T14" fmla="*/ 1179866212 w 237"/>
                <a:gd name="T15" fmla="*/ 2147483646 h 43"/>
                <a:gd name="T16" fmla="*/ 2147483646 w 237"/>
                <a:gd name="T17" fmla="*/ 2147483646 h 43"/>
                <a:gd name="T18" fmla="*/ 2147483646 w 237"/>
                <a:gd name="T19" fmla="*/ 2147483646 h 43"/>
                <a:gd name="T20" fmla="*/ 2147483646 w 237"/>
                <a:gd name="T21" fmla="*/ 2147483646 h 43"/>
                <a:gd name="T22" fmla="*/ 2147483646 w 237"/>
                <a:gd name="T23" fmla="*/ 2147483646 h 43"/>
                <a:gd name="T24" fmla="*/ 2147483646 w 237"/>
                <a:gd name="T25" fmla="*/ 2147483646 h 43"/>
                <a:gd name="T26" fmla="*/ 2147483646 w 237"/>
                <a:gd name="T27" fmla="*/ 2147483646 h 43"/>
                <a:gd name="T28" fmla="*/ 2147483646 w 237"/>
                <a:gd name="T29" fmla="*/ 2147483646 h 43"/>
                <a:gd name="T30" fmla="*/ 2147483646 w 23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7" h="43">
                  <a:moveTo>
                    <a:pt x="237" y="0"/>
                  </a:moveTo>
                  <a:cubicBezTo>
                    <a:pt x="236" y="0"/>
                    <a:pt x="236" y="0"/>
                    <a:pt x="236" y="0"/>
                  </a:cubicBezTo>
                  <a:cubicBezTo>
                    <a:pt x="214" y="16"/>
                    <a:pt x="192" y="21"/>
                    <a:pt x="163" y="17"/>
                  </a:cubicBezTo>
                  <a:cubicBezTo>
                    <a:pt x="133" y="13"/>
                    <a:pt x="119" y="12"/>
                    <a:pt x="119" y="12"/>
                  </a:cubicBezTo>
                  <a:cubicBezTo>
                    <a:pt x="119" y="12"/>
                    <a:pt x="106" y="9"/>
                    <a:pt x="74" y="9"/>
                  </a:cubicBezTo>
                  <a:cubicBezTo>
                    <a:pt x="44" y="8"/>
                    <a:pt x="18" y="20"/>
                    <a:pt x="0" y="43"/>
                  </a:cubicBezTo>
                  <a:cubicBezTo>
                    <a:pt x="1" y="43"/>
                    <a:pt x="1" y="43"/>
                    <a:pt x="1" y="43"/>
                  </a:cubicBezTo>
                  <a:cubicBezTo>
                    <a:pt x="1" y="43"/>
                    <a:pt x="2" y="43"/>
                    <a:pt x="2" y="43"/>
                  </a:cubicBezTo>
                  <a:cubicBezTo>
                    <a:pt x="20" y="20"/>
                    <a:pt x="44" y="9"/>
                    <a:pt x="74" y="10"/>
                  </a:cubicBezTo>
                  <a:cubicBezTo>
                    <a:pt x="106" y="11"/>
                    <a:pt x="119" y="13"/>
                    <a:pt x="119" y="13"/>
                  </a:cubicBezTo>
                  <a:cubicBezTo>
                    <a:pt x="119" y="13"/>
                    <a:pt x="133" y="14"/>
                    <a:pt x="163" y="18"/>
                  </a:cubicBezTo>
                  <a:cubicBezTo>
                    <a:pt x="172" y="20"/>
                    <a:pt x="181" y="20"/>
                    <a:pt x="189" y="19"/>
                  </a:cubicBezTo>
                  <a:cubicBezTo>
                    <a:pt x="189" y="19"/>
                    <a:pt x="189" y="19"/>
                    <a:pt x="189" y="19"/>
                  </a:cubicBezTo>
                  <a:cubicBezTo>
                    <a:pt x="190" y="19"/>
                    <a:pt x="190" y="19"/>
                    <a:pt x="190" y="19"/>
                  </a:cubicBezTo>
                  <a:cubicBezTo>
                    <a:pt x="199" y="18"/>
                    <a:pt x="207" y="16"/>
                    <a:pt x="215" y="13"/>
                  </a:cubicBezTo>
                  <a:cubicBezTo>
                    <a:pt x="222" y="10"/>
                    <a:pt x="230" y="5"/>
                    <a:pt x="237"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3" name="MH_Other_251"/>
            <p:cNvSpPr/>
            <p:nvPr>
              <p:custDataLst>
                <p:tags r:id="rId265"/>
              </p:custDataLst>
            </p:nvPr>
          </p:nvSpPr>
          <p:spPr bwMode="auto">
            <a:xfrm>
              <a:off x="3910049" y="2214148"/>
              <a:ext cx="1523" cy="0"/>
            </a:xfrm>
            <a:custGeom>
              <a:avLst/>
              <a:gdLst>
                <a:gd name="T0" fmla="*/ 2147483646 w 1"/>
                <a:gd name="T1" fmla="*/ 0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4" name="MH_Other_252"/>
            <p:cNvSpPr/>
            <p:nvPr>
              <p:custDataLst>
                <p:tags r:id="rId266"/>
              </p:custDataLst>
            </p:nvPr>
          </p:nvSpPr>
          <p:spPr bwMode="auto">
            <a:xfrm>
              <a:off x="4062343" y="2194520"/>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5" name="MH_Other_253"/>
            <p:cNvSpPr/>
            <p:nvPr>
              <p:custDataLst>
                <p:tags r:id="rId267"/>
              </p:custDataLst>
            </p:nvPr>
          </p:nvSpPr>
          <p:spPr bwMode="auto">
            <a:xfrm>
              <a:off x="4133921" y="2073730"/>
              <a:ext cx="260423" cy="92102"/>
            </a:xfrm>
            <a:custGeom>
              <a:avLst/>
              <a:gdLst>
                <a:gd name="T0" fmla="*/ 2147483646 w 322"/>
                <a:gd name="T1" fmla="*/ 2147483646 h 115"/>
                <a:gd name="T2" fmla="*/ 2147483646 w 322"/>
                <a:gd name="T3" fmla="*/ 2147483646 h 115"/>
                <a:gd name="T4" fmla="*/ 2147483646 w 322"/>
                <a:gd name="T5" fmla="*/ 2147483646 h 115"/>
                <a:gd name="T6" fmla="*/ 2147483646 w 322"/>
                <a:gd name="T7" fmla="*/ 2147483646 h 115"/>
                <a:gd name="T8" fmla="*/ 2147483646 w 322"/>
                <a:gd name="T9" fmla="*/ 2147483646 h 115"/>
                <a:gd name="T10" fmla="*/ 2147483646 w 322"/>
                <a:gd name="T11" fmla="*/ 2147483646 h 115"/>
                <a:gd name="T12" fmla="*/ 2147483646 w 322"/>
                <a:gd name="T13" fmla="*/ 2147483646 h 115"/>
                <a:gd name="T14" fmla="*/ 2147483646 w 322"/>
                <a:gd name="T15" fmla="*/ 2147483646 h 115"/>
                <a:gd name="T16" fmla="*/ 0 w 322"/>
                <a:gd name="T17" fmla="*/ 2147483646 h 115"/>
                <a:gd name="T18" fmla="*/ 0 w 322"/>
                <a:gd name="T19" fmla="*/ 2147483646 h 115"/>
                <a:gd name="T20" fmla="*/ 597730333 w 322"/>
                <a:gd name="T21" fmla="*/ 2147483646 h 115"/>
                <a:gd name="T22" fmla="*/ 2147483646 w 322"/>
                <a:gd name="T23" fmla="*/ 2147483646 h 115"/>
                <a:gd name="T24" fmla="*/ 2147483646 w 322"/>
                <a:gd name="T25" fmla="*/ 2147483646 h 115"/>
                <a:gd name="T26" fmla="*/ 2147483646 w 322"/>
                <a:gd name="T27" fmla="*/ 2147483646 h 115"/>
                <a:gd name="T28" fmla="*/ 2147483646 w 322"/>
                <a:gd name="T29" fmla="*/ 2147483646 h 115"/>
                <a:gd name="T30" fmla="*/ 2147483646 w 322"/>
                <a:gd name="T31" fmla="*/ 2147483646 h 115"/>
                <a:gd name="T32" fmla="*/ 2147483646 w 322"/>
                <a:gd name="T33" fmla="*/ 2147483646 h 115"/>
                <a:gd name="T34" fmla="*/ 2147483646 w 322"/>
                <a:gd name="T35" fmla="*/ 2147483646 h 115"/>
                <a:gd name="T36" fmla="*/ 2147483646 w 322"/>
                <a:gd name="T37" fmla="*/ 2147483646 h 115"/>
                <a:gd name="T38" fmla="*/ 2147483646 w 322"/>
                <a:gd name="T39" fmla="*/ 2147483646 h 115"/>
                <a:gd name="T40" fmla="*/ 2147483646 w 322"/>
                <a:gd name="T41" fmla="*/ 2147483646 h 115"/>
                <a:gd name="T42" fmla="*/ 2147483646 w 322"/>
                <a:gd name="T43" fmla="*/ 2147483646 h 115"/>
                <a:gd name="T44" fmla="*/ 2147483646 w 322"/>
                <a:gd name="T45" fmla="*/ 2147483646 h 115"/>
                <a:gd name="T46" fmla="*/ 2147483646 w 322"/>
                <a:gd name="T47" fmla="*/ 2147483646 h 115"/>
                <a:gd name="T48" fmla="*/ 2147483646 w 322"/>
                <a:gd name="T49" fmla="*/ 2147483646 h 115"/>
                <a:gd name="T50" fmla="*/ 2147483646 w 322"/>
                <a:gd name="T51" fmla="*/ 2147483646 h 115"/>
                <a:gd name="T52" fmla="*/ 2147483646 w 322"/>
                <a:gd name="T53" fmla="*/ 2147483646 h 115"/>
                <a:gd name="T54" fmla="*/ 2147483646 w 322"/>
                <a:gd name="T55" fmla="*/ 2147483646 h 115"/>
                <a:gd name="T56" fmla="*/ 2147483646 w 322"/>
                <a:gd name="T57" fmla="*/ 2147483646 h 115"/>
                <a:gd name="T58" fmla="*/ 2147483646 w 322"/>
                <a:gd name="T59" fmla="*/ 2147483646 h 115"/>
                <a:gd name="T60" fmla="*/ 2147483646 w 322"/>
                <a:gd name="T61" fmla="*/ 2147483646 h 115"/>
                <a:gd name="T62" fmla="*/ 2147483646 w 322"/>
                <a:gd name="T63" fmla="*/ 2147483646 h 115"/>
                <a:gd name="T64" fmla="*/ 2147483646 w 322"/>
                <a:gd name="T65" fmla="*/ 2147483646 h 115"/>
                <a:gd name="T66" fmla="*/ 2147483646 w 322"/>
                <a:gd name="T67" fmla="*/ 2147483646 h 115"/>
                <a:gd name="T68" fmla="*/ 2147483646 w 322"/>
                <a:gd name="T69" fmla="*/ 2147483646 h 115"/>
                <a:gd name="T70" fmla="*/ 2147483646 w 322"/>
                <a:gd name="T71" fmla="*/ 2147483646 h 115"/>
                <a:gd name="T72" fmla="*/ 2147483646 w 322"/>
                <a:gd name="T73" fmla="*/ 2147483646 h 115"/>
                <a:gd name="T74" fmla="*/ 2147483646 w 322"/>
                <a:gd name="T75" fmla="*/ 2147483646 h 115"/>
                <a:gd name="T76" fmla="*/ 2147483646 w 322"/>
                <a:gd name="T77" fmla="*/ 2147483646 h 115"/>
                <a:gd name="T78" fmla="*/ 2147483646 w 322"/>
                <a:gd name="T79" fmla="*/ 2147483646 h 115"/>
                <a:gd name="T80" fmla="*/ 2147483646 w 322"/>
                <a:gd name="T81" fmla="*/ 214748364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5">
                  <a:moveTo>
                    <a:pt x="278" y="6"/>
                  </a:moveTo>
                  <a:cubicBezTo>
                    <a:pt x="262" y="0"/>
                    <a:pt x="244" y="0"/>
                    <a:pt x="226" y="5"/>
                  </a:cubicBezTo>
                  <a:cubicBezTo>
                    <a:pt x="226" y="6"/>
                    <a:pt x="226" y="6"/>
                    <a:pt x="226" y="6"/>
                  </a:cubicBezTo>
                  <a:cubicBezTo>
                    <a:pt x="208" y="0"/>
                    <a:pt x="189" y="1"/>
                    <a:pt x="171" y="8"/>
                  </a:cubicBezTo>
                  <a:cubicBezTo>
                    <a:pt x="153" y="4"/>
                    <a:pt x="135" y="6"/>
                    <a:pt x="117" y="13"/>
                  </a:cubicBezTo>
                  <a:cubicBezTo>
                    <a:pt x="100" y="11"/>
                    <a:pt x="81" y="15"/>
                    <a:pt x="65" y="23"/>
                  </a:cubicBezTo>
                  <a:cubicBezTo>
                    <a:pt x="47" y="21"/>
                    <a:pt x="29" y="25"/>
                    <a:pt x="12" y="35"/>
                  </a:cubicBezTo>
                  <a:cubicBezTo>
                    <a:pt x="13" y="35"/>
                    <a:pt x="13" y="35"/>
                    <a:pt x="13" y="35"/>
                  </a:cubicBezTo>
                  <a:cubicBezTo>
                    <a:pt x="8" y="35"/>
                    <a:pt x="4" y="35"/>
                    <a:pt x="0" y="36"/>
                  </a:cubicBezTo>
                  <a:cubicBezTo>
                    <a:pt x="0" y="36"/>
                    <a:pt x="0" y="36"/>
                    <a:pt x="0" y="36"/>
                  </a:cubicBezTo>
                  <a:cubicBezTo>
                    <a:pt x="1" y="37"/>
                    <a:pt x="1" y="37"/>
                    <a:pt x="1" y="37"/>
                  </a:cubicBezTo>
                  <a:cubicBezTo>
                    <a:pt x="7" y="59"/>
                    <a:pt x="7" y="59"/>
                    <a:pt x="7" y="59"/>
                  </a:cubicBezTo>
                  <a:cubicBezTo>
                    <a:pt x="7" y="61"/>
                    <a:pt x="7" y="61"/>
                    <a:pt x="7" y="61"/>
                  </a:cubicBezTo>
                  <a:cubicBezTo>
                    <a:pt x="17" y="93"/>
                    <a:pt x="17" y="93"/>
                    <a:pt x="17" y="93"/>
                  </a:cubicBezTo>
                  <a:cubicBezTo>
                    <a:pt x="17" y="95"/>
                    <a:pt x="17" y="95"/>
                    <a:pt x="17" y="95"/>
                  </a:cubicBezTo>
                  <a:cubicBezTo>
                    <a:pt x="22" y="114"/>
                    <a:pt x="22" y="114"/>
                    <a:pt x="22" y="114"/>
                  </a:cubicBezTo>
                  <a:cubicBezTo>
                    <a:pt x="22" y="114"/>
                    <a:pt x="22" y="114"/>
                    <a:pt x="22" y="114"/>
                  </a:cubicBezTo>
                  <a:cubicBezTo>
                    <a:pt x="23" y="115"/>
                    <a:pt x="23" y="115"/>
                    <a:pt x="23" y="115"/>
                  </a:cubicBezTo>
                  <a:cubicBezTo>
                    <a:pt x="23" y="115"/>
                    <a:pt x="23" y="115"/>
                    <a:pt x="23" y="115"/>
                  </a:cubicBezTo>
                  <a:cubicBezTo>
                    <a:pt x="25" y="115"/>
                    <a:pt x="27" y="114"/>
                    <a:pt x="29" y="114"/>
                  </a:cubicBezTo>
                  <a:cubicBezTo>
                    <a:pt x="37" y="111"/>
                    <a:pt x="45" y="108"/>
                    <a:pt x="53" y="103"/>
                  </a:cubicBezTo>
                  <a:cubicBezTo>
                    <a:pt x="61" y="104"/>
                    <a:pt x="69" y="104"/>
                    <a:pt x="77" y="102"/>
                  </a:cubicBezTo>
                  <a:cubicBezTo>
                    <a:pt x="85" y="100"/>
                    <a:pt x="94" y="97"/>
                    <a:pt x="101" y="93"/>
                  </a:cubicBezTo>
                  <a:cubicBezTo>
                    <a:pt x="110" y="94"/>
                    <a:pt x="118" y="94"/>
                    <a:pt x="126" y="93"/>
                  </a:cubicBezTo>
                  <a:cubicBezTo>
                    <a:pt x="134" y="92"/>
                    <a:pt x="142" y="90"/>
                    <a:pt x="150" y="87"/>
                  </a:cubicBezTo>
                  <a:cubicBezTo>
                    <a:pt x="158" y="88"/>
                    <a:pt x="166" y="89"/>
                    <a:pt x="173" y="88"/>
                  </a:cubicBezTo>
                  <a:cubicBezTo>
                    <a:pt x="181" y="87"/>
                    <a:pt x="190" y="85"/>
                    <a:pt x="199" y="82"/>
                  </a:cubicBezTo>
                  <a:cubicBezTo>
                    <a:pt x="207" y="84"/>
                    <a:pt x="215" y="85"/>
                    <a:pt x="223" y="85"/>
                  </a:cubicBezTo>
                  <a:cubicBezTo>
                    <a:pt x="231" y="85"/>
                    <a:pt x="240" y="84"/>
                    <a:pt x="248" y="81"/>
                  </a:cubicBezTo>
                  <a:cubicBezTo>
                    <a:pt x="256" y="84"/>
                    <a:pt x="264" y="85"/>
                    <a:pt x="273" y="86"/>
                  </a:cubicBezTo>
                  <a:cubicBezTo>
                    <a:pt x="281" y="86"/>
                    <a:pt x="289" y="85"/>
                    <a:pt x="297" y="83"/>
                  </a:cubicBezTo>
                  <a:cubicBezTo>
                    <a:pt x="303" y="86"/>
                    <a:pt x="308" y="87"/>
                    <a:pt x="314" y="88"/>
                  </a:cubicBezTo>
                  <a:cubicBezTo>
                    <a:pt x="314" y="87"/>
                    <a:pt x="314" y="87"/>
                    <a:pt x="314" y="87"/>
                  </a:cubicBezTo>
                  <a:cubicBezTo>
                    <a:pt x="316" y="67"/>
                    <a:pt x="316" y="67"/>
                    <a:pt x="316" y="67"/>
                  </a:cubicBezTo>
                  <a:cubicBezTo>
                    <a:pt x="316" y="66"/>
                    <a:pt x="316" y="66"/>
                    <a:pt x="316" y="66"/>
                  </a:cubicBezTo>
                  <a:cubicBezTo>
                    <a:pt x="319" y="32"/>
                    <a:pt x="319" y="32"/>
                    <a:pt x="319" y="32"/>
                  </a:cubicBezTo>
                  <a:cubicBezTo>
                    <a:pt x="319" y="30"/>
                    <a:pt x="319" y="30"/>
                    <a:pt x="319" y="30"/>
                  </a:cubicBezTo>
                  <a:cubicBezTo>
                    <a:pt x="321" y="7"/>
                    <a:pt x="321" y="7"/>
                    <a:pt x="321" y="7"/>
                  </a:cubicBezTo>
                  <a:cubicBezTo>
                    <a:pt x="321" y="7"/>
                    <a:pt x="321" y="7"/>
                    <a:pt x="321" y="7"/>
                  </a:cubicBezTo>
                  <a:cubicBezTo>
                    <a:pt x="322" y="6"/>
                    <a:pt x="322" y="6"/>
                    <a:pt x="322" y="6"/>
                  </a:cubicBezTo>
                  <a:cubicBezTo>
                    <a:pt x="308" y="2"/>
                    <a:pt x="293" y="2"/>
                    <a:pt x="278" y="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6" name="MH_Other_254"/>
            <p:cNvSpPr/>
            <p:nvPr>
              <p:custDataLst>
                <p:tags r:id="rId268"/>
              </p:custDataLst>
            </p:nvPr>
          </p:nvSpPr>
          <p:spPr bwMode="auto">
            <a:xfrm>
              <a:off x="4185702" y="2082790"/>
              <a:ext cx="187322" cy="61904"/>
            </a:xfrm>
            <a:custGeom>
              <a:avLst/>
              <a:gdLst>
                <a:gd name="T0" fmla="*/ 2147483646 w 232"/>
                <a:gd name="T1" fmla="*/ 2147483646 h 78"/>
                <a:gd name="T2" fmla="*/ 2147483646 w 232"/>
                <a:gd name="T3" fmla="*/ 2147483646 h 78"/>
                <a:gd name="T4" fmla="*/ 2147483646 w 232"/>
                <a:gd name="T5" fmla="*/ 2147483646 h 78"/>
                <a:gd name="T6" fmla="*/ 2147483646 w 232"/>
                <a:gd name="T7" fmla="*/ 2147483646 h 78"/>
                <a:gd name="T8" fmla="*/ 2147483646 w 232"/>
                <a:gd name="T9" fmla="*/ 2147483646 h 78"/>
                <a:gd name="T10" fmla="*/ 2147483646 w 232"/>
                <a:gd name="T11" fmla="*/ 2147483646 h 78"/>
                <a:gd name="T12" fmla="*/ 2147483646 w 232"/>
                <a:gd name="T13" fmla="*/ 2147483646 h 78"/>
                <a:gd name="T14" fmla="*/ 2147483646 w 232"/>
                <a:gd name="T15" fmla="*/ 2147483646 h 78"/>
                <a:gd name="T16" fmla="*/ 2147483646 w 232"/>
                <a:gd name="T17" fmla="*/ 2147483646 h 78"/>
                <a:gd name="T18" fmla="*/ 2147483646 w 232"/>
                <a:gd name="T19" fmla="*/ 2147483646 h 78"/>
                <a:gd name="T20" fmla="*/ 2147483646 w 232"/>
                <a:gd name="T21" fmla="*/ 2147483646 h 78"/>
                <a:gd name="T22" fmla="*/ 2147483646 w 232"/>
                <a:gd name="T23" fmla="*/ 1751902553 h 78"/>
                <a:gd name="T24" fmla="*/ 2147483646 w 232"/>
                <a:gd name="T25" fmla="*/ 1751902553 h 78"/>
                <a:gd name="T26" fmla="*/ 0 w 232"/>
                <a:gd name="T27" fmla="*/ 2147483646 h 78"/>
                <a:gd name="T28" fmla="*/ 595744046 w 232"/>
                <a:gd name="T29" fmla="*/ 2147483646 h 78"/>
                <a:gd name="T30" fmla="*/ 2147483646 w 232"/>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2" h="78">
                  <a:moveTo>
                    <a:pt x="81" y="14"/>
                  </a:moveTo>
                  <a:cubicBezTo>
                    <a:pt x="109" y="28"/>
                    <a:pt x="120" y="35"/>
                    <a:pt x="121" y="35"/>
                  </a:cubicBezTo>
                  <a:cubicBezTo>
                    <a:pt x="121" y="36"/>
                    <a:pt x="132" y="42"/>
                    <a:pt x="158" y="59"/>
                  </a:cubicBezTo>
                  <a:cubicBezTo>
                    <a:pt x="175" y="69"/>
                    <a:pt x="191" y="75"/>
                    <a:pt x="208" y="76"/>
                  </a:cubicBezTo>
                  <a:cubicBezTo>
                    <a:pt x="216" y="76"/>
                    <a:pt x="224" y="75"/>
                    <a:pt x="232" y="73"/>
                  </a:cubicBezTo>
                  <a:cubicBezTo>
                    <a:pt x="230" y="72"/>
                    <a:pt x="230" y="72"/>
                    <a:pt x="230" y="72"/>
                  </a:cubicBezTo>
                  <a:cubicBezTo>
                    <a:pt x="205" y="78"/>
                    <a:pt x="183" y="73"/>
                    <a:pt x="159" y="58"/>
                  </a:cubicBezTo>
                  <a:cubicBezTo>
                    <a:pt x="133" y="41"/>
                    <a:pt x="121" y="34"/>
                    <a:pt x="121" y="34"/>
                  </a:cubicBezTo>
                  <a:cubicBezTo>
                    <a:pt x="121" y="34"/>
                    <a:pt x="110" y="27"/>
                    <a:pt x="81" y="13"/>
                  </a:cubicBezTo>
                  <a:cubicBezTo>
                    <a:pt x="73" y="8"/>
                    <a:pt x="64" y="5"/>
                    <a:pt x="55" y="4"/>
                  </a:cubicBezTo>
                  <a:cubicBezTo>
                    <a:pt x="54" y="4"/>
                    <a:pt x="53" y="4"/>
                    <a:pt x="53" y="5"/>
                  </a:cubicBezTo>
                  <a:cubicBezTo>
                    <a:pt x="52" y="3"/>
                    <a:pt x="52" y="3"/>
                    <a:pt x="52" y="3"/>
                  </a:cubicBezTo>
                  <a:cubicBezTo>
                    <a:pt x="52" y="3"/>
                    <a:pt x="52" y="3"/>
                    <a:pt x="52" y="3"/>
                  </a:cubicBezTo>
                  <a:cubicBezTo>
                    <a:pt x="35" y="1"/>
                    <a:pt x="16" y="5"/>
                    <a:pt x="0" y="13"/>
                  </a:cubicBezTo>
                  <a:cubicBezTo>
                    <a:pt x="1" y="13"/>
                    <a:pt x="1" y="13"/>
                    <a:pt x="1" y="13"/>
                  </a:cubicBezTo>
                  <a:cubicBezTo>
                    <a:pt x="27" y="0"/>
                    <a:pt x="53" y="0"/>
                    <a:pt x="81"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7" name="MH_Other_255"/>
            <p:cNvSpPr/>
            <p:nvPr>
              <p:custDataLst>
                <p:tags r:id="rId269"/>
              </p:custDataLst>
            </p:nvPr>
          </p:nvSpPr>
          <p:spPr bwMode="auto">
            <a:xfrm>
              <a:off x="4228343" y="2076750"/>
              <a:ext cx="158386" cy="67944"/>
            </a:xfrm>
            <a:custGeom>
              <a:avLst/>
              <a:gdLst>
                <a:gd name="T0" fmla="*/ 2147483646 w 197"/>
                <a:gd name="T1" fmla="*/ 2147483646 h 85"/>
                <a:gd name="T2" fmla="*/ 2147483646 w 197"/>
                <a:gd name="T3" fmla="*/ 2147483646 h 85"/>
                <a:gd name="T4" fmla="*/ 2147483646 w 197"/>
                <a:gd name="T5" fmla="*/ 2147483646 h 85"/>
                <a:gd name="T6" fmla="*/ 2147483646 w 197"/>
                <a:gd name="T7" fmla="*/ 2147483646 h 85"/>
                <a:gd name="T8" fmla="*/ 2147483646 w 197"/>
                <a:gd name="T9" fmla="*/ 2147483646 h 85"/>
                <a:gd name="T10" fmla="*/ 2147483646 w 197"/>
                <a:gd name="T11" fmla="*/ 2147483646 h 85"/>
                <a:gd name="T12" fmla="*/ 2147483646 w 197"/>
                <a:gd name="T13" fmla="*/ 2147483646 h 85"/>
                <a:gd name="T14" fmla="*/ 2147483646 w 197"/>
                <a:gd name="T15" fmla="*/ 2147483646 h 85"/>
                <a:gd name="T16" fmla="*/ 0 w 197"/>
                <a:gd name="T17" fmla="*/ 2147483646 h 85"/>
                <a:gd name="T18" fmla="*/ 1772061880 w 197"/>
                <a:gd name="T19" fmla="*/ 2147483646 h 85"/>
                <a:gd name="T20" fmla="*/ 2147483646 w 197"/>
                <a:gd name="T21" fmla="*/ 2147483646 h 85"/>
                <a:gd name="T22" fmla="*/ 2147483646 w 197"/>
                <a:gd name="T23" fmla="*/ 2147483646 h 85"/>
                <a:gd name="T24" fmla="*/ 2147483646 w 197"/>
                <a:gd name="T25" fmla="*/ 2147483646 h 85"/>
                <a:gd name="T26" fmla="*/ 2147483646 w 197"/>
                <a:gd name="T27" fmla="*/ 2147483646 h 85"/>
                <a:gd name="T28" fmla="*/ 2147483646 w 197"/>
                <a:gd name="T29" fmla="*/ 2147483646 h 85"/>
                <a:gd name="T30" fmla="*/ 2147483646 w 197"/>
                <a:gd name="T31" fmla="*/ 2147483646 h 85"/>
                <a:gd name="T32" fmla="*/ 2147483646 w 197"/>
                <a:gd name="T33" fmla="*/ 2147483646 h 85"/>
                <a:gd name="T34" fmla="*/ 2147483646 w 197"/>
                <a:gd name="T35" fmla="*/ 2147483646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7" h="85">
                  <a:moveTo>
                    <a:pt x="197" y="85"/>
                  </a:moveTo>
                  <a:cubicBezTo>
                    <a:pt x="197" y="84"/>
                    <a:pt x="197" y="84"/>
                    <a:pt x="197" y="84"/>
                  </a:cubicBezTo>
                  <a:cubicBezTo>
                    <a:pt x="183" y="81"/>
                    <a:pt x="170" y="75"/>
                    <a:pt x="156" y="65"/>
                  </a:cubicBezTo>
                  <a:cubicBezTo>
                    <a:pt x="131" y="47"/>
                    <a:pt x="120" y="40"/>
                    <a:pt x="120" y="40"/>
                  </a:cubicBezTo>
                  <a:cubicBezTo>
                    <a:pt x="119" y="40"/>
                    <a:pt x="109" y="31"/>
                    <a:pt x="81" y="16"/>
                  </a:cubicBezTo>
                  <a:cubicBezTo>
                    <a:pt x="73" y="11"/>
                    <a:pt x="64" y="7"/>
                    <a:pt x="56" y="5"/>
                  </a:cubicBezTo>
                  <a:cubicBezTo>
                    <a:pt x="55" y="5"/>
                    <a:pt x="55" y="6"/>
                    <a:pt x="55" y="6"/>
                  </a:cubicBezTo>
                  <a:cubicBezTo>
                    <a:pt x="55" y="5"/>
                    <a:pt x="55" y="5"/>
                    <a:pt x="55" y="5"/>
                  </a:cubicBezTo>
                  <a:cubicBezTo>
                    <a:pt x="36" y="1"/>
                    <a:pt x="18" y="3"/>
                    <a:pt x="0" y="10"/>
                  </a:cubicBezTo>
                  <a:cubicBezTo>
                    <a:pt x="3" y="11"/>
                    <a:pt x="3" y="11"/>
                    <a:pt x="3" y="11"/>
                  </a:cubicBezTo>
                  <a:cubicBezTo>
                    <a:pt x="29" y="0"/>
                    <a:pt x="55" y="2"/>
                    <a:pt x="80" y="17"/>
                  </a:cubicBezTo>
                  <a:cubicBezTo>
                    <a:pt x="108" y="32"/>
                    <a:pt x="119" y="41"/>
                    <a:pt x="119" y="41"/>
                  </a:cubicBezTo>
                  <a:cubicBezTo>
                    <a:pt x="119" y="41"/>
                    <a:pt x="130" y="48"/>
                    <a:pt x="155" y="66"/>
                  </a:cubicBezTo>
                  <a:cubicBezTo>
                    <a:pt x="163" y="72"/>
                    <a:pt x="170" y="76"/>
                    <a:pt x="178" y="79"/>
                  </a:cubicBezTo>
                  <a:cubicBezTo>
                    <a:pt x="180" y="79"/>
                    <a:pt x="180" y="79"/>
                    <a:pt x="180" y="79"/>
                  </a:cubicBezTo>
                  <a:cubicBezTo>
                    <a:pt x="180" y="80"/>
                    <a:pt x="180" y="80"/>
                    <a:pt x="180" y="80"/>
                  </a:cubicBezTo>
                  <a:cubicBezTo>
                    <a:pt x="180" y="80"/>
                    <a:pt x="180" y="80"/>
                    <a:pt x="180" y="80"/>
                  </a:cubicBezTo>
                  <a:cubicBezTo>
                    <a:pt x="186" y="83"/>
                    <a:pt x="191" y="84"/>
                    <a:pt x="197" y="8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8" name="MH_Other_256"/>
            <p:cNvSpPr/>
            <p:nvPr>
              <p:custDataLst>
                <p:tags r:id="rId270"/>
              </p:custDataLst>
            </p:nvPr>
          </p:nvSpPr>
          <p:spPr bwMode="auto">
            <a:xfrm>
              <a:off x="4371499" y="2140165"/>
              <a:ext cx="1523" cy="1509"/>
            </a:xfrm>
            <a:custGeom>
              <a:avLst/>
              <a:gdLst>
                <a:gd name="T0" fmla="*/ 179346497 w 5"/>
                <a:gd name="T1" fmla="*/ 0 h 3"/>
                <a:gd name="T2" fmla="*/ 0 w 5"/>
                <a:gd name="T3" fmla="*/ 0 h 3"/>
                <a:gd name="T4" fmla="*/ 179346497 w 5"/>
                <a:gd name="T5" fmla="*/ 298590347 h 3"/>
                <a:gd name="T6" fmla="*/ 179346497 w 5"/>
                <a:gd name="T7" fmla="*/ 298590347 h 3"/>
                <a:gd name="T8" fmla="*/ 179346497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79" name="MH_Other_257"/>
            <p:cNvSpPr/>
            <p:nvPr>
              <p:custDataLst>
                <p:tags r:id="rId271"/>
              </p:custDataLst>
            </p:nvPr>
          </p:nvSpPr>
          <p:spPr bwMode="auto">
            <a:xfrm>
              <a:off x="4228343" y="2084299"/>
              <a:ext cx="1523" cy="3019"/>
            </a:xfrm>
            <a:custGeom>
              <a:avLst/>
              <a:gdLst>
                <a:gd name="T0" fmla="*/ 232561012 w 3"/>
                <a:gd name="T1" fmla="*/ 2147483646 h 2"/>
                <a:gd name="T2" fmla="*/ 697402489 w 3"/>
                <a:gd name="T3" fmla="*/ 2147483646 h 2"/>
                <a:gd name="T4" fmla="*/ 0 w 3"/>
                <a:gd name="T5" fmla="*/ 0 h 2"/>
                <a:gd name="T6" fmla="*/ 0 w 3"/>
                <a:gd name="T7" fmla="*/ 0 h 2"/>
                <a:gd name="T8" fmla="*/ 232561012 w 3"/>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1"/>
                  </a:cubicBezTo>
                  <a:cubicBezTo>
                    <a:pt x="0" y="0"/>
                    <a:pt x="0" y="0"/>
                    <a:pt x="0" y="0"/>
                  </a:cubicBezTo>
                  <a:cubicBezTo>
                    <a:pt x="0" y="0"/>
                    <a:pt x="0" y="0"/>
                    <a:pt x="0" y="0"/>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0" name="MH_Other_258"/>
            <p:cNvSpPr/>
            <p:nvPr>
              <p:custDataLst>
                <p:tags r:id="rId272"/>
              </p:custDataLst>
            </p:nvPr>
          </p:nvSpPr>
          <p:spPr bwMode="auto">
            <a:xfrm>
              <a:off x="4270985" y="2073730"/>
              <a:ext cx="117267" cy="54356"/>
            </a:xfrm>
            <a:custGeom>
              <a:avLst/>
              <a:gdLst>
                <a:gd name="T0" fmla="*/ 2147483646 w 146"/>
                <a:gd name="T1" fmla="*/ 2147483646 h 68"/>
                <a:gd name="T2" fmla="*/ 2147483646 w 146"/>
                <a:gd name="T3" fmla="*/ 2147483646 h 68"/>
                <a:gd name="T4" fmla="*/ 2147483646 w 146"/>
                <a:gd name="T5" fmla="*/ 2147483646 h 68"/>
                <a:gd name="T6" fmla="*/ 2147483646 w 146"/>
                <a:gd name="T7" fmla="*/ 2147483646 h 68"/>
                <a:gd name="T8" fmla="*/ 2147483646 w 146"/>
                <a:gd name="T9" fmla="*/ 2147483646 h 68"/>
                <a:gd name="T10" fmla="*/ 2147483646 w 146"/>
                <a:gd name="T11" fmla="*/ 2147483646 h 68"/>
                <a:gd name="T12" fmla="*/ 2147483646 w 146"/>
                <a:gd name="T13" fmla="*/ 2147483646 h 68"/>
                <a:gd name="T14" fmla="*/ 2147483646 w 146"/>
                <a:gd name="T15" fmla="*/ 2147483646 h 68"/>
                <a:gd name="T16" fmla="*/ 2147483646 w 146"/>
                <a:gd name="T17" fmla="*/ 2147483646 h 68"/>
                <a:gd name="T18" fmla="*/ 0 w 146"/>
                <a:gd name="T19" fmla="*/ 2147483646 h 68"/>
                <a:gd name="T20" fmla="*/ 1177649264 w 146"/>
                <a:gd name="T21" fmla="*/ 2147483646 h 68"/>
                <a:gd name="T22" fmla="*/ 1766473897 w 146"/>
                <a:gd name="T23" fmla="*/ 2147483646 h 68"/>
                <a:gd name="T24" fmla="*/ 2147483646 w 146"/>
                <a:gd name="T25" fmla="*/ 21474836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68">
                  <a:moveTo>
                    <a:pt x="81" y="20"/>
                  </a:moveTo>
                  <a:cubicBezTo>
                    <a:pt x="108" y="37"/>
                    <a:pt x="118" y="46"/>
                    <a:pt x="118" y="46"/>
                  </a:cubicBezTo>
                  <a:cubicBezTo>
                    <a:pt x="146" y="68"/>
                    <a:pt x="146" y="68"/>
                    <a:pt x="146" y="68"/>
                  </a:cubicBezTo>
                  <a:cubicBezTo>
                    <a:pt x="146" y="67"/>
                    <a:pt x="146" y="67"/>
                    <a:pt x="146" y="67"/>
                  </a:cubicBezTo>
                  <a:cubicBezTo>
                    <a:pt x="119" y="45"/>
                    <a:pt x="119" y="45"/>
                    <a:pt x="119" y="45"/>
                  </a:cubicBezTo>
                  <a:cubicBezTo>
                    <a:pt x="119" y="45"/>
                    <a:pt x="109" y="36"/>
                    <a:pt x="82" y="19"/>
                  </a:cubicBezTo>
                  <a:cubicBezTo>
                    <a:pt x="74" y="13"/>
                    <a:pt x="66" y="9"/>
                    <a:pt x="57" y="7"/>
                  </a:cubicBezTo>
                  <a:cubicBezTo>
                    <a:pt x="57" y="7"/>
                    <a:pt x="57" y="7"/>
                    <a:pt x="56" y="7"/>
                  </a:cubicBezTo>
                  <a:cubicBezTo>
                    <a:pt x="56" y="7"/>
                    <a:pt x="56" y="7"/>
                    <a:pt x="56" y="7"/>
                  </a:cubicBezTo>
                  <a:cubicBezTo>
                    <a:pt x="38" y="1"/>
                    <a:pt x="19" y="2"/>
                    <a:pt x="0" y="9"/>
                  </a:cubicBezTo>
                  <a:cubicBezTo>
                    <a:pt x="2" y="9"/>
                    <a:pt x="2" y="9"/>
                    <a:pt x="2" y="9"/>
                  </a:cubicBezTo>
                  <a:cubicBezTo>
                    <a:pt x="3" y="9"/>
                    <a:pt x="3" y="9"/>
                    <a:pt x="3" y="9"/>
                  </a:cubicBezTo>
                  <a:cubicBezTo>
                    <a:pt x="30" y="0"/>
                    <a:pt x="56" y="3"/>
                    <a:pt x="81"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1" name="MH_Other_259"/>
            <p:cNvSpPr/>
            <p:nvPr>
              <p:custDataLst>
                <p:tags r:id="rId273"/>
              </p:custDataLst>
            </p:nvPr>
          </p:nvSpPr>
          <p:spPr bwMode="auto">
            <a:xfrm>
              <a:off x="4272508" y="2081279"/>
              <a:ext cx="0" cy="0"/>
            </a:xfrm>
            <a:custGeom>
              <a:avLst/>
              <a:gdLst>
                <a:gd name="T0" fmla="*/ 711 w 1"/>
                <a:gd name="T1" fmla="*/ 0 h 1"/>
                <a:gd name="T2" fmla="*/ 0 w 1"/>
                <a:gd name="T3" fmla="*/ 0 h 1"/>
                <a:gd name="T4" fmla="*/ 0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0"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2" name="MH_Other_260"/>
            <p:cNvSpPr/>
            <p:nvPr>
              <p:custDataLst>
                <p:tags r:id="rId274"/>
              </p:custDataLst>
            </p:nvPr>
          </p:nvSpPr>
          <p:spPr bwMode="auto">
            <a:xfrm>
              <a:off x="4316673" y="2072220"/>
              <a:ext cx="74624" cy="27177"/>
            </a:xfrm>
            <a:custGeom>
              <a:avLst/>
              <a:gdLst>
                <a:gd name="T0" fmla="*/ 2147483646 w 93"/>
                <a:gd name="T1" fmla="*/ 2147483646 h 34"/>
                <a:gd name="T2" fmla="*/ 2147483646 w 93"/>
                <a:gd name="T3" fmla="*/ 2147483646 h 34"/>
                <a:gd name="T4" fmla="*/ 2147483646 w 93"/>
                <a:gd name="T5" fmla="*/ 2147483646 h 34"/>
                <a:gd name="T6" fmla="*/ 2147483646 w 93"/>
                <a:gd name="T7" fmla="*/ 2147483646 h 34"/>
                <a:gd name="T8" fmla="*/ 2147483646 w 93"/>
                <a:gd name="T9" fmla="*/ 2147483646 h 34"/>
                <a:gd name="T10" fmla="*/ 2147483646 w 93"/>
                <a:gd name="T11" fmla="*/ 2147483646 h 34"/>
                <a:gd name="T12" fmla="*/ 2147483646 w 93"/>
                <a:gd name="T13" fmla="*/ 2147483646 h 34"/>
                <a:gd name="T14" fmla="*/ 0 w 93"/>
                <a:gd name="T15" fmla="*/ 2147483646 h 34"/>
                <a:gd name="T16" fmla="*/ 0 w 93"/>
                <a:gd name="T17" fmla="*/ 2147483646 h 34"/>
                <a:gd name="T18" fmla="*/ 588376722 w 93"/>
                <a:gd name="T19" fmla="*/ 2147483646 h 34"/>
                <a:gd name="T20" fmla="*/ 2147483646 w 93"/>
                <a:gd name="T21" fmla="*/ 214748364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34">
                  <a:moveTo>
                    <a:pt x="79" y="23"/>
                  </a:moveTo>
                  <a:cubicBezTo>
                    <a:pt x="84" y="27"/>
                    <a:pt x="89" y="31"/>
                    <a:pt x="93" y="34"/>
                  </a:cubicBezTo>
                  <a:cubicBezTo>
                    <a:pt x="93" y="32"/>
                    <a:pt x="93" y="32"/>
                    <a:pt x="93" y="32"/>
                  </a:cubicBezTo>
                  <a:cubicBezTo>
                    <a:pt x="89" y="29"/>
                    <a:pt x="85" y="26"/>
                    <a:pt x="80" y="22"/>
                  </a:cubicBezTo>
                  <a:cubicBezTo>
                    <a:pt x="72" y="16"/>
                    <a:pt x="63" y="12"/>
                    <a:pt x="55" y="8"/>
                  </a:cubicBezTo>
                  <a:cubicBezTo>
                    <a:pt x="53" y="9"/>
                    <a:pt x="53" y="9"/>
                    <a:pt x="53" y="9"/>
                  </a:cubicBezTo>
                  <a:cubicBezTo>
                    <a:pt x="52" y="8"/>
                    <a:pt x="52" y="8"/>
                    <a:pt x="52" y="8"/>
                  </a:cubicBezTo>
                  <a:cubicBezTo>
                    <a:pt x="36" y="2"/>
                    <a:pt x="18" y="2"/>
                    <a:pt x="0" y="7"/>
                  </a:cubicBezTo>
                  <a:cubicBezTo>
                    <a:pt x="0" y="8"/>
                    <a:pt x="0" y="8"/>
                    <a:pt x="0" y="8"/>
                  </a:cubicBezTo>
                  <a:cubicBezTo>
                    <a:pt x="1" y="8"/>
                    <a:pt x="1" y="8"/>
                    <a:pt x="1" y="8"/>
                  </a:cubicBezTo>
                  <a:cubicBezTo>
                    <a:pt x="29" y="0"/>
                    <a:pt x="55" y="5"/>
                    <a:pt x="79"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3" name="MH_Other_261"/>
            <p:cNvSpPr/>
            <p:nvPr>
              <p:custDataLst>
                <p:tags r:id="rId275"/>
              </p:custDataLst>
            </p:nvPr>
          </p:nvSpPr>
          <p:spPr bwMode="auto">
            <a:xfrm>
              <a:off x="4316673" y="2079769"/>
              <a:ext cx="0" cy="0"/>
            </a:xfrm>
            <a:custGeom>
              <a:avLst/>
              <a:gdLst>
                <a:gd name="T0" fmla="*/ 711 w 1"/>
                <a:gd name="T1" fmla="*/ 0 w 1"/>
                <a:gd name="T2" fmla="*/ 0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4" name="MH_Other_262"/>
            <p:cNvSpPr/>
            <p:nvPr>
              <p:custDataLst>
                <p:tags r:id="rId276"/>
              </p:custDataLst>
            </p:nvPr>
          </p:nvSpPr>
          <p:spPr bwMode="auto">
            <a:xfrm>
              <a:off x="4357793" y="2076751"/>
              <a:ext cx="36550" cy="3019"/>
            </a:xfrm>
            <a:custGeom>
              <a:avLst/>
              <a:gdLst>
                <a:gd name="T0" fmla="*/ 2147483646 w 44"/>
                <a:gd name="T1" fmla="*/ 1720157850 h 5"/>
                <a:gd name="T2" fmla="*/ 2147483646 w 44"/>
                <a:gd name="T3" fmla="*/ 1720157850 h 5"/>
                <a:gd name="T4" fmla="*/ 2147483646 w 44"/>
                <a:gd name="T5" fmla="*/ 1376206925 h 5"/>
                <a:gd name="T6" fmla="*/ 0 w 44"/>
                <a:gd name="T7" fmla="*/ 1376206925 h 5"/>
                <a:gd name="T8" fmla="*/ 1890242311 w 44"/>
                <a:gd name="T9" fmla="*/ 1376206925 h 5"/>
                <a:gd name="T10" fmla="*/ 2147483646 w 44"/>
                <a:gd name="T11" fmla="*/ 172015785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5">
                  <a:moveTo>
                    <a:pt x="43" y="5"/>
                  </a:moveTo>
                  <a:cubicBezTo>
                    <a:pt x="43" y="5"/>
                    <a:pt x="43" y="5"/>
                    <a:pt x="43" y="5"/>
                  </a:cubicBezTo>
                  <a:cubicBezTo>
                    <a:pt x="44" y="4"/>
                    <a:pt x="44" y="4"/>
                    <a:pt x="44" y="4"/>
                  </a:cubicBezTo>
                  <a:cubicBezTo>
                    <a:pt x="30" y="0"/>
                    <a:pt x="15" y="0"/>
                    <a:pt x="0" y="4"/>
                  </a:cubicBezTo>
                  <a:cubicBezTo>
                    <a:pt x="3" y="4"/>
                    <a:pt x="3" y="4"/>
                    <a:pt x="3" y="4"/>
                  </a:cubicBezTo>
                  <a:cubicBezTo>
                    <a:pt x="17" y="2"/>
                    <a:pt x="31" y="2"/>
                    <a:pt x="43" y="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5" name="MH_Other_263"/>
            <p:cNvSpPr/>
            <p:nvPr>
              <p:custDataLst>
                <p:tags r:id="rId277"/>
              </p:custDataLst>
            </p:nvPr>
          </p:nvSpPr>
          <p:spPr bwMode="auto">
            <a:xfrm>
              <a:off x="4357793" y="2079769"/>
              <a:ext cx="3046" cy="0"/>
            </a:xfrm>
            <a:custGeom>
              <a:avLst/>
              <a:gdLst>
                <a:gd name="T0" fmla="*/ 146271796 w 7"/>
                <a:gd name="T1" fmla="*/ 119 h 3"/>
                <a:gd name="T2" fmla="*/ 512054475 w 7"/>
                <a:gd name="T3" fmla="*/ 0 h 3"/>
                <a:gd name="T4" fmla="*/ 0 w 7"/>
                <a:gd name="T5" fmla="*/ 0 h 3"/>
                <a:gd name="T6" fmla="*/ 146271796 w 7"/>
                <a:gd name="T7" fmla="*/ 119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6" name="MH_Other_264"/>
            <p:cNvSpPr/>
            <p:nvPr>
              <p:custDataLst>
                <p:tags r:id="rId278"/>
              </p:custDataLst>
            </p:nvPr>
          </p:nvSpPr>
          <p:spPr bwMode="auto">
            <a:xfrm>
              <a:off x="4152195" y="2156773"/>
              <a:ext cx="24367" cy="9060"/>
            </a:xfrm>
            <a:custGeom>
              <a:avLst/>
              <a:gdLst>
                <a:gd name="T0" fmla="*/ 0 w 31"/>
                <a:gd name="T1" fmla="*/ 2147483646 h 12"/>
                <a:gd name="T2" fmla="*/ 0 w 31"/>
                <a:gd name="T3" fmla="*/ 2147483646 h 12"/>
                <a:gd name="T4" fmla="*/ 561913548 w 31"/>
                <a:gd name="T5" fmla="*/ 2147483646 h 12"/>
                <a:gd name="T6" fmla="*/ 561913548 w 31"/>
                <a:gd name="T7" fmla="*/ 2147483646 h 12"/>
                <a:gd name="T8" fmla="*/ 2147483646 w 31"/>
                <a:gd name="T9" fmla="*/ 2147483646 h 12"/>
                <a:gd name="T10" fmla="*/ 2147483646 w 31"/>
                <a:gd name="T11" fmla="*/ 0 h 12"/>
                <a:gd name="T12" fmla="*/ 2147483646 w 31"/>
                <a:gd name="T13" fmla="*/ 0 h 12"/>
                <a:gd name="T14" fmla="*/ 2147483646 w 31"/>
                <a:gd name="T15" fmla="*/ 0 h 12"/>
                <a:gd name="T16" fmla="*/ 0 w 31"/>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2">
                  <a:moveTo>
                    <a:pt x="0" y="11"/>
                  </a:moveTo>
                  <a:cubicBezTo>
                    <a:pt x="0" y="11"/>
                    <a:pt x="0" y="11"/>
                    <a:pt x="0" y="11"/>
                  </a:cubicBezTo>
                  <a:cubicBezTo>
                    <a:pt x="1" y="12"/>
                    <a:pt x="1" y="12"/>
                    <a:pt x="1" y="12"/>
                  </a:cubicBezTo>
                  <a:cubicBezTo>
                    <a:pt x="1" y="12"/>
                    <a:pt x="1" y="12"/>
                    <a:pt x="1" y="12"/>
                  </a:cubicBezTo>
                  <a:cubicBezTo>
                    <a:pt x="3" y="12"/>
                    <a:pt x="5" y="11"/>
                    <a:pt x="7" y="11"/>
                  </a:cubicBezTo>
                  <a:cubicBezTo>
                    <a:pt x="15" y="8"/>
                    <a:pt x="23" y="5"/>
                    <a:pt x="31" y="0"/>
                  </a:cubicBezTo>
                  <a:cubicBezTo>
                    <a:pt x="29" y="0"/>
                    <a:pt x="29" y="0"/>
                    <a:pt x="29" y="0"/>
                  </a:cubicBezTo>
                  <a:cubicBezTo>
                    <a:pt x="29" y="0"/>
                    <a:pt x="29" y="0"/>
                    <a:pt x="28" y="0"/>
                  </a:cubicBezTo>
                  <a:cubicBezTo>
                    <a:pt x="19" y="5"/>
                    <a:pt x="10" y="9"/>
                    <a:pt x="0" y="1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7" name="MH_Other_265"/>
            <p:cNvSpPr/>
            <p:nvPr>
              <p:custDataLst>
                <p:tags r:id="rId279"/>
              </p:custDataLst>
            </p:nvPr>
          </p:nvSpPr>
          <p:spPr bwMode="auto">
            <a:xfrm>
              <a:off x="4147627" y="2149223"/>
              <a:ext cx="67009" cy="9060"/>
            </a:xfrm>
            <a:custGeom>
              <a:avLst/>
              <a:gdLst>
                <a:gd name="T0" fmla="*/ 2147483646 w 84"/>
                <a:gd name="T1" fmla="*/ 1624241100 h 12"/>
                <a:gd name="T2" fmla="*/ 0 w 84"/>
                <a:gd name="T3" fmla="*/ 0 h 12"/>
                <a:gd name="T4" fmla="*/ 0 w 84"/>
                <a:gd name="T5" fmla="*/ 1082407506 h 12"/>
                <a:gd name="T6" fmla="*/ 2147483646 w 84"/>
                <a:gd name="T7" fmla="*/ 2147483646 h 12"/>
                <a:gd name="T8" fmla="*/ 2147483646 w 84"/>
                <a:gd name="T9" fmla="*/ 2147483646 h 12"/>
                <a:gd name="T10" fmla="*/ 2147483646 w 84"/>
                <a:gd name="T11" fmla="*/ 2147483646 h 12"/>
                <a:gd name="T12" fmla="*/ 2147483646 w 84"/>
                <a:gd name="T13" fmla="*/ 2147483646 h 12"/>
                <a:gd name="T14" fmla="*/ 2147483646 w 84"/>
                <a:gd name="T15" fmla="*/ 2147483646 h 12"/>
                <a:gd name="T16" fmla="*/ 2147483646 w 84"/>
                <a:gd name="T17" fmla="*/ 0 h 12"/>
                <a:gd name="T18" fmla="*/ 2147483646 w 84"/>
                <a:gd name="T19" fmla="*/ 0 h 12"/>
                <a:gd name="T20" fmla="*/ 2147483646 w 84"/>
                <a:gd name="T21" fmla="*/ 0 h 12"/>
                <a:gd name="T22" fmla="*/ 2147483646 w 84"/>
                <a:gd name="T23" fmla="*/ 162424110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2">
                  <a:moveTo>
                    <a:pt x="9" y="3"/>
                  </a:moveTo>
                  <a:cubicBezTo>
                    <a:pt x="0" y="0"/>
                    <a:pt x="0" y="0"/>
                    <a:pt x="0" y="0"/>
                  </a:cubicBezTo>
                  <a:cubicBezTo>
                    <a:pt x="0" y="2"/>
                    <a:pt x="0" y="2"/>
                    <a:pt x="0" y="2"/>
                  </a:cubicBezTo>
                  <a:cubicBezTo>
                    <a:pt x="8" y="5"/>
                    <a:pt x="8" y="5"/>
                    <a:pt x="8" y="5"/>
                  </a:cubicBezTo>
                  <a:cubicBezTo>
                    <a:pt x="17" y="7"/>
                    <a:pt x="25" y="9"/>
                    <a:pt x="33" y="10"/>
                  </a:cubicBezTo>
                  <a:cubicBezTo>
                    <a:pt x="34" y="10"/>
                    <a:pt x="34" y="10"/>
                    <a:pt x="34" y="10"/>
                  </a:cubicBezTo>
                  <a:cubicBezTo>
                    <a:pt x="34" y="10"/>
                    <a:pt x="34" y="10"/>
                    <a:pt x="34" y="10"/>
                  </a:cubicBezTo>
                  <a:cubicBezTo>
                    <a:pt x="43" y="11"/>
                    <a:pt x="52" y="11"/>
                    <a:pt x="60" y="9"/>
                  </a:cubicBezTo>
                  <a:cubicBezTo>
                    <a:pt x="68" y="7"/>
                    <a:pt x="77" y="4"/>
                    <a:pt x="84" y="0"/>
                  </a:cubicBezTo>
                  <a:cubicBezTo>
                    <a:pt x="83" y="0"/>
                    <a:pt x="83" y="0"/>
                    <a:pt x="83" y="0"/>
                  </a:cubicBezTo>
                  <a:cubicBezTo>
                    <a:pt x="83" y="0"/>
                    <a:pt x="82" y="0"/>
                    <a:pt x="82" y="0"/>
                  </a:cubicBezTo>
                  <a:cubicBezTo>
                    <a:pt x="58" y="12"/>
                    <a:pt x="36" y="12"/>
                    <a:pt x="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8" name="MH_Other_266"/>
            <p:cNvSpPr/>
            <p:nvPr>
              <p:custDataLst>
                <p:tags r:id="rId280"/>
              </p:custDataLst>
            </p:nvPr>
          </p:nvSpPr>
          <p:spPr bwMode="auto">
            <a:xfrm>
              <a:off x="4173516" y="2156773"/>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89" name="MH_Other_267"/>
            <p:cNvSpPr/>
            <p:nvPr>
              <p:custDataLst>
                <p:tags r:id="rId281"/>
              </p:custDataLst>
            </p:nvPr>
          </p:nvSpPr>
          <p:spPr bwMode="auto">
            <a:xfrm>
              <a:off x="4138489" y="2122046"/>
              <a:ext cx="115744" cy="28688"/>
            </a:xfrm>
            <a:custGeom>
              <a:avLst/>
              <a:gdLst>
                <a:gd name="T0" fmla="*/ 2147483646 w 143"/>
                <a:gd name="T1" fmla="*/ 2147483646 h 37"/>
                <a:gd name="T2" fmla="*/ 2147483646 w 143"/>
                <a:gd name="T3" fmla="*/ 2147483646 h 37"/>
                <a:gd name="T4" fmla="*/ 0 w 143"/>
                <a:gd name="T5" fmla="*/ 0 h 37"/>
                <a:gd name="T6" fmla="*/ 0 w 143"/>
                <a:gd name="T7" fmla="*/ 1111099604 h 37"/>
                <a:gd name="T8" fmla="*/ 2147483646 w 143"/>
                <a:gd name="T9" fmla="*/ 2147483646 h 37"/>
                <a:gd name="T10" fmla="*/ 2147483646 w 143"/>
                <a:gd name="T11" fmla="*/ 2147483646 h 37"/>
                <a:gd name="T12" fmla="*/ 2147483646 w 143"/>
                <a:gd name="T13" fmla="*/ 2147483646 h 37"/>
                <a:gd name="T14" fmla="*/ 2147483646 w 143"/>
                <a:gd name="T15" fmla="*/ 2147483646 h 37"/>
                <a:gd name="T16" fmla="*/ 2147483646 w 143"/>
                <a:gd name="T17" fmla="*/ 2147483646 h 37"/>
                <a:gd name="T18" fmla="*/ 2147483646 w 143"/>
                <a:gd name="T19" fmla="*/ 2147483646 h 37"/>
                <a:gd name="T20" fmla="*/ 2147483646 w 143"/>
                <a:gd name="T21" fmla="*/ 2147483646 h 37"/>
                <a:gd name="T22" fmla="*/ 2147483646 w 143"/>
                <a:gd name="T23" fmla="*/ 2147483646 h 37"/>
                <a:gd name="T24" fmla="*/ 2147483646 w 14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37">
                  <a:moveTo>
                    <a:pt x="68" y="25"/>
                  </a:moveTo>
                  <a:cubicBezTo>
                    <a:pt x="39" y="14"/>
                    <a:pt x="27" y="9"/>
                    <a:pt x="27" y="9"/>
                  </a:cubicBezTo>
                  <a:cubicBezTo>
                    <a:pt x="26" y="9"/>
                    <a:pt x="19" y="6"/>
                    <a:pt x="0" y="0"/>
                  </a:cubicBezTo>
                  <a:cubicBezTo>
                    <a:pt x="0" y="2"/>
                    <a:pt x="0" y="2"/>
                    <a:pt x="0" y="2"/>
                  </a:cubicBezTo>
                  <a:cubicBezTo>
                    <a:pt x="18" y="7"/>
                    <a:pt x="26" y="11"/>
                    <a:pt x="26" y="11"/>
                  </a:cubicBezTo>
                  <a:cubicBezTo>
                    <a:pt x="26" y="11"/>
                    <a:pt x="39" y="15"/>
                    <a:pt x="67" y="27"/>
                  </a:cubicBezTo>
                  <a:cubicBezTo>
                    <a:pt x="76" y="30"/>
                    <a:pt x="84" y="33"/>
                    <a:pt x="92" y="34"/>
                  </a:cubicBezTo>
                  <a:cubicBezTo>
                    <a:pt x="93" y="33"/>
                    <a:pt x="93" y="33"/>
                    <a:pt x="93" y="33"/>
                  </a:cubicBezTo>
                  <a:cubicBezTo>
                    <a:pt x="93" y="34"/>
                    <a:pt x="93" y="34"/>
                    <a:pt x="93" y="34"/>
                  </a:cubicBezTo>
                  <a:cubicBezTo>
                    <a:pt x="102" y="35"/>
                    <a:pt x="111" y="35"/>
                    <a:pt x="119" y="34"/>
                  </a:cubicBezTo>
                  <a:cubicBezTo>
                    <a:pt x="127" y="33"/>
                    <a:pt x="135" y="31"/>
                    <a:pt x="143" y="28"/>
                  </a:cubicBezTo>
                  <a:cubicBezTo>
                    <a:pt x="140" y="27"/>
                    <a:pt x="140" y="27"/>
                    <a:pt x="140" y="27"/>
                  </a:cubicBezTo>
                  <a:cubicBezTo>
                    <a:pt x="116" y="37"/>
                    <a:pt x="94" y="36"/>
                    <a:pt x="68"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0" name="MH_Other_268"/>
            <p:cNvSpPr/>
            <p:nvPr>
              <p:custDataLst>
                <p:tags r:id="rId282"/>
              </p:custDataLst>
            </p:nvPr>
          </p:nvSpPr>
          <p:spPr bwMode="auto">
            <a:xfrm>
              <a:off x="4213114" y="2147713"/>
              <a:ext cx="1523" cy="1510"/>
            </a:xfrm>
            <a:custGeom>
              <a:avLst/>
              <a:gdLst>
                <a:gd name="T0" fmla="*/ 0 w 1"/>
                <a:gd name="T1" fmla="*/ 1792959984 h 1"/>
                <a:gd name="T2" fmla="*/ 1792959984 w 1"/>
                <a:gd name="T3" fmla="*/ 1792959984 h 1"/>
                <a:gd name="T4" fmla="*/ 1792959984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1" name="MH_Other_269"/>
            <p:cNvSpPr/>
            <p:nvPr>
              <p:custDataLst>
                <p:tags r:id="rId283"/>
              </p:custDataLst>
            </p:nvPr>
          </p:nvSpPr>
          <p:spPr bwMode="auto">
            <a:xfrm>
              <a:off x="4133920" y="2102417"/>
              <a:ext cx="159909" cy="43787"/>
            </a:xfrm>
            <a:custGeom>
              <a:avLst/>
              <a:gdLst>
                <a:gd name="T0" fmla="*/ 2147483646 w 199"/>
                <a:gd name="T1" fmla="*/ 2147483646 h 55"/>
                <a:gd name="T2" fmla="*/ 2147483646 w 199"/>
                <a:gd name="T3" fmla="*/ 2147483646 h 55"/>
                <a:gd name="T4" fmla="*/ 2147483646 w 199"/>
                <a:gd name="T5" fmla="*/ 2147483646 h 55"/>
                <a:gd name="T6" fmla="*/ 2147483646 w 199"/>
                <a:gd name="T7" fmla="*/ 588554814 h 55"/>
                <a:gd name="T8" fmla="*/ 2147483646 w 199"/>
                <a:gd name="T9" fmla="*/ 588554814 h 55"/>
                <a:gd name="T10" fmla="*/ 2147483646 w 199"/>
                <a:gd name="T11" fmla="*/ 0 h 55"/>
                <a:gd name="T12" fmla="*/ 0 w 199"/>
                <a:gd name="T13" fmla="*/ 588554814 h 55"/>
                <a:gd name="T14" fmla="*/ 0 w 199"/>
                <a:gd name="T15" fmla="*/ 588554814 h 55"/>
                <a:gd name="T16" fmla="*/ 590062956 w 199"/>
                <a:gd name="T17" fmla="*/ 1177810243 h 55"/>
                <a:gd name="T18" fmla="*/ 2147483646 w 199"/>
                <a:gd name="T19" fmla="*/ 2147483646 h 55"/>
                <a:gd name="T20" fmla="*/ 2147483646 w 199"/>
                <a:gd name="T21" fmla="*/ 2147483646 h 55"/>
                <a:gd name="T22" fmla="*/ 2147483646 w 199"/>
                <a:gd name="T23" fmla="*/ 2147483646 h 55"/>
                <a:gd name="T24" fmla="*/ 2147483646 w 199"/>
                <a:gd name="T25" fmla="*/ 2147483646 h 55"/>
                <a:gd name="T26" fmla="*/ 2147483646 w 199"/>
                <a:gd name="T27" fmla="*/ 2147483646 h 55"/>
                <a:gd name="T28" fmla="*/ 2147483646 w 199"/>
                <a:gd name="T29" fmla="*/ 2147483646 h 55"/>
                <a:gd name="T30" fmla="*/ 2147483646 w 199"/>
                <a:gd name="T31" fmla="*/ 2147483646 h 55"/>
                <a:gd name="T32" fmla="*/ 2147483646 w 199"/>
                <a:gd name="T33" fmla="*/ 2147483646 h 55"/>
                <a:gd name="T34" fmla="*/ 2147483646 w 199"/>
                <a:gd name="T35" fmla="*/ 2147483646 h 55"/>
                <a:gd name="T36" fmla="*/ 2147483646 w 199"/>
                <a:gd name="T37" fmla="*/ 2147483646 h 55"/>
                <a:gd name="T38" fmla="*/ 2147483646 w 199"/>
                <a:gd name="T39" fmla="*/ 2147483646 h 55"/>
                <a:gd name="T40" fmla="*/ 2147483646 w 19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9" h="55">
                  <a:moveTo>
                    <a:pt x="123" y="41"/>
                  </a:moveTo>
                  <a:cubicBezTo>
                    <a:pt x="95" y="28"/>
                    <a:pt x="83" y="23"/>
                    <a:pt x="83" y="22"/>
                  </a:cubicBezTo>
                  <a:cubicBezTo>
                    <a:pt x="82" y="22"/>
                    <a:pt x="71" y="16"/>
                    <a:pt x="40" y="6"/>
                  </a:cubicBezTo>
                  <a:cubicBezTo>
                    <a:pt x="31" y="3"/>
                    <a:pt x="22" y="1"/>
                    <a:pt x="14" y="1"/>
                  </a:cubicBezTo>
                  <a:cubicBezTo>
                    <a:pt x="13" y="1"/>
                    <a:pt x="13" y="1"/>
                    <a:pt x="13" y="1"/>
                  </a:cubicBezTo>
                  <a:cubicBezTo>
                    <a:pt x="13" y="0"/>
                    <a:pt x="13" y="0"/>
                    <a:pt x="13" y="0"/>
                  </a:cubicBezTo>
                  <a:cubicBezTo>
                    <a:pt x="8" y="0"/>
                    <a:pt x="4" y="0"/>
                    <a:pt x="0" y="1"/>
                  </a:cubicBezTo>
                  <a:cubicBezTo>
                    <a:pt x="0" y="1"/>
                    <a:pt x="0" y="1"/>
                    <a:pt x="0" y="1"/>
                  </a:cubicBezTo>
                  <a:cubicBezTo>
                    <a:pt x="1" y="2"/>
                    <a:pt x="1" y="2"/>
                    <a:pt x="1" y="2"/>
                  </a:cubicBezTo>
                  <a:cubicBezTo>
                    <a:pt x="13" y="1"/>
                    <a:pt x="26" y="2"/>
                    <a:pt x="40" y="7"/>
                  </a:cubicBezTo>
                  <a:cubicBezTo>
                    <a:pt x="70" y="17"/>
                    <a:pt x="82" y="24"/>
                    <a:pt x="82" y="24"/>
                  </a:cubicBezTo>
                  <a:cubicBezTo>
                    <a:pt x="82" y="24"/>
                    <a:pt x="95" y="29"/>
                    <a:pt x="122" y="42"/>
                  </a:cubicBezTo>
                  <a:cubicBezTo>
                    <a:pt x="131" y="46"/>
                    <a:pt x="139" y="49"/>
                    <a:pt x="147" y="51"/>
                  </a:cubicBezTo>
                  <a:cubicBezTo>
                    <a:pt x="149" y="50"/>
                    <a:pt x="149" y="50"/>
                    <a:pt x="149" y="50"/>
                  </a:cubicBezTo>
                  <a:cubicBezTo>
                    <a:pt x="150" y="51"/>
                    <a:pt x="150" y="51"/>
                    <a:pt x="150" y="51"/>
                  </a:cubicBezTo>
                  <a:cubicBezTo>
                    <a:pt x="150" y="52"/>
                    <a:pt x="150" y="52"/>
                    <a:pt x="150" y="52"/>
                  </a:cubicBezTo>
                  <a:cubicBezTo>
                    <a:pt x="158" y="53"/>
                    <a:pt x="166" y="54"/>
                    <a:pt x="173" y="53"/>
                  </a:cubicBezTo>
                  <a:cubicBezTo>
                    <a:pt x="181" y="52"/>
                    <a:pt x="191" y="50"/>
                    <a:pt x="199" y="47"/>
                  </a:cubicBezTo>
                  <a:cubicBezTo>
                    <a:pt x="197" y="47"/>
                    <a:pt x="197" y="47"/>
                    <a:pt x="197" y="47"/>
                  </a:cubicBezTo>
                  <a:cubicBezTo>
                    <a:pt x="197" y="47"/>
                    <a:pt x="197" y="47"/>
                    <a:pt x="196" y="47"/>
                  </a:cubicBezTo>
                  <a:cubicBezTo>
                    <a:pt x="171" y="55"/>
                    <a:pt x="149" y="53"/>
                    <a:pt x="123"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2" name="MH_Other_270"/>
            <p:cNvSpPr/>
            <p:nvPr>
              <p:custDataLst>
                <p:tags r:id="rId284"/>
              </p:custDataLst>
            </p:nvPr>
          </p:nvSpPr>
          <p:spPr bwMode="auto">
            <a:xfrm>
              <a:off x="4252710" y="2141674"/>
              <a:ext cx="1523" cy="3019"/>
            </a:xfrm>
            <a:custGeom>
              <a:avLst/>
              <a:gdLst>
                <a:gd name="T0" fmla="*/ 73182073 w 7"/>
                <a:gd name="T1" fmla="*/ 0 h 5"/>
                <a:gd name="T2" fmla="*/ 0 w 7"/>
                <a:gd name="T3" fmla="*/ 430241075 h 5"/>
                <a:gd name="T4" fmla="*/ 128094205 w 7"/>
                <a:gd name="T5" fmla="*/ 716934050 h 5"/>
                <a:gd name="T6" fmla="*/ 128094205 w 7"/>
                <a:gd name="T7" fmla="*/ 430241075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3"/>
                  </a:lnTo>
                  <a:lnTo>
                    <a:pt x="7"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3" name="MH_Other_271"/>
            <p:cNvSpPr/>
            <p:nvPr>
              <p:custDataLst>
                <p:tags r:id="rId285"/>
              </p:custDataLst>
            </p:nvPr>
          </p:nvSpPr>
          <p:spPr bwMode="auto">
            <a:xfrm>
              <a:off x="4143058" y="2088829"/>
              <a:ext cx="190368" cy="55865"/>
            </a:xfrm>
            <a:custGeom>
              <a:avLst/>
              <a:gdLst>
                <a:gd name="T0" fmla="*/ 2147483646 w 236"/>
                <a:gd name="T1" fmla="*/ 2147483646 h 70"/>
                <a:gd name="T2" fmla="*/ 2147483646 w 236"/>
                <a:gd name="T3" fmla="*/ 2147483646 h 70"/>
                <a:gd name="T4" fmla="*/ 2147483646 w 236"/>
                <a:gd name="T5" fmla="*/ 2147483646 h 70"/>
                <a:gd name="T6" fmla="*/ 2147483646 w 236"/>
                <a:gd name="T7" fmla="*/ 2147483646 h 70"/>
                <a:gd name="T8" fmla="*/ 2147483646 w 236"/>
                <a:gd name="T9" fmla="*/ 2147483646 h 70"/>
                <a:gd name="T10" fmla="*/ 0 w 236"/>
                <a:gd name="T11" fmla="*/ 2147483646 h 70"/>
                <a:gd name="T12" fmla="*/ 595302228 w 236"/>
                <a:gd name="T13" fmla="*/ 2147483646 h 70"/>
                <a:gd name="T14" fmla="*/ 1190605297 w 236"/>
                <a:gd name="T15" fmla="*/ 2147483646 h 70"/>
                <a:gd name="T16" fmla="*/ 2147483646 w 236"/>
                <a:gd name="T17" fmla="*/ 2147483646 h 70"/>
                <a:gd name="T18" fmla="*/ 2147483646 w 236"/>
                <a:gd name="T19" fmla="*/ 2147483646 h 70"/>
                <a:gd name="T20" fmla="*/ 2147483646 w 236"/>
                <a:gd name="T21" fmla="*/ 2147483646 h 70"/>
                <a:gd name="T22" fmla="*/ 2147483646 w 236"/>
                <a:gd name="T23" fmla="*/ 2147483646 h 70"/>
                <a:gd name="T24" fmla="*/ 2147483646 w 236"/>
                <a:gd name="T25" fmla="*/ 2147483646 h 70"/>
                <a:gd name="T26" fmla="*/ 2147483646 w 236"/>
                <a:gd name="T27" fmla="*/ 2147483646 h 70"/>
                <a:gd name="T28" fmla="*/ 2147483646 w 236"/>
                <a:gd name="T29" fmla="*/ 2147483646 h 70"/>
                <a:gd name="T30" fmla="*/ 2147483646 w 236"/>
                <a:gd name="T31" fmla="*/ 21474836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70">
                  <a:moveTo>
                    <a:pt x="236" y="63"/>
                  </a:moveTo>
                  <a:cubicBezTo>
                    <a:pt x="235" y="62"/>
                    <a:pt x="235" y="62"/>
                    <a:pt x="235" y="62"/>
                  </a:cubicBezTo>
                  <a:cubicBezTo>
                    <a:pt x="209" y="70"/>
                    <a:pt x="187" y="67"/>
                    <a:pt x="161" y="52"/>
                  </a:cubicBezTo>
                  <a:cubicBezTo>
                    <a:pt x="134" y="37"/>
                    <a:pt x="122" y="31"/>
                    <a:pt x="122" y="31"/>
                  </a:cubicBezTo>
                  <a:cubicBezTo>
                    <a:pt x="122" y="31"/>
                    <a:pt x="111" y="24"/>
                    <a:pt x="81" y="12"/>
                  </a:cubicBezTo>
                  <a:cubicBezTo>
                    <a:pt x="53" y="0"/>
                    <a:pt x="25" y="2"/>
                    <a:pt x="0" y="17"/>
                  </a:cubicBezTo>
                  <a:cubicBezTo>
                    <a:pt x="1" y="17"/>
                    <a:pt x="1" y="17"/>
                    <a:pt x="1" y="17"/>
                  </a:cubicBezTo>
                  <a:cubicBezTo>
                    <a:pt x="1" y="18"/>
                    <a:pt x="1" y="18"/>
                    <a:pt x="2" y="18"/>
                  </a:cubicBezTo>
                  <a:cubicBezTo>
                    <a:pt x="27" y="3"/>
                    <a:pt x="53" y="2"/>
                    <a:pt x="81" y="13"/>
                  </a:cubicBezTo>
                  <a:cubicBezTo>
                    <a:pt x="110" y="26"/>
                    <a:pt x="121" y="32"/>
                    <a:pt x="122" y="32"/>
                  </a:cubicBezTo>
                  <a:cubicBezTo>
                    <a:pt x="122" y="33"/>
                    <a:pt x="134" y="39"/>
                    <a:pt x="161" y="53"/>
                  </a:cubicBezTo>
                  <a:cubicBezTo>
                    <a:pt x="169" y="58"/>
                    <a:pt x="177" y="61"/>
                    <a:pt x="184" y="64"/>
                  </a:cubicBezTo>
                  <a:cubicBezTo>
                    <a:pt x="185" y="63"/>
                    <a:pt x="185" y="63"/>
                    <a:pt x="185" y="63"/>
                  </a:cubicBezTo>
                  <a:cubicBezTo>
                    <a:pt x="185" y="64"/>
                    <a:pt x="185" y="64"/>
                    <a:pt x="185" y="64"/>
                  </a:cubicBezTo>
                  <a:cubicBezTo>
                    <a:pt x="194" y="66"/>
                    <a:pt x="202" y="67"/>
                    <a:pt x="211" y="67"/>
                  </a:cubicBezTo>
                  <a:cubicBezTo>
                    <a:pt x="219" y="67"/>
                    <a:pt x="228" y="66"/>
                    <a:pt x="236"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4" name="MH_Other_272"/>
            <p:cNvSpPr/>
            <p:nvPr>
              <p:custDataLst>
                <p:tags r:id="rId286"/>
              </p:custDataLst>
            </p:nvPr>
          </p:nvSpPr>
          <p:spPr bwMode="auto">
            <a:xfrm>
              <a:off x="4144581" y="210241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1"/>
                    <a:pt x="0" y="1"/>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5" name="MH_Other_273"/>
            <p:cNvSpPr/>
            <p:nvPr>
              <p:custDataLst>
                <p:tags r:id="rId287"/>
              </p:custDataLst>
            </p:nvPr>
          </p:nvSpPr>
          <p:spPr bwMode="auto">
            <a:xfrm>
              <a:off x="4292306" y="2138654"/>
              <a:ext cx="0" cy="1510"/>
            </a:xfrm>
            <a:custGeom>
              <a:avLst/>
              <a:gdLst>
                <a:gd name="T0" fmla="*/ 0 w 1"/>
                <a:gd name="T1" fmla="*/ 1792959984 h 1"/>
                <a:gd name="T2" fmla="*/ 711 w 1"/>
                <a:gd name="T3" fmla="*/ 1792959984 h 1"/>
                <a:gd name="T4" fmla="*/ 711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6" name="MH_Other_274"/>
            <p:cNvSpPr/>
            <p:nvPr>
              <p:custDataLst>
                <p:tags r:id="rId288"/>
              </p:custDataLst>
            </p:nvPr>
          </p:nvSpPr>
          <p:spPr bwMode="auto">
            <a:xfrm>
              <a:off x="4386728" y="2079770"/>
              <a:ext cx="257377" cy="129849"/>
            </a:xfrm>
            <a:custGeom>
              <a:avLst/>
              <a:gdLst>
                <a:gd name="T0" fmla="*/ 2147483646 w 318"/>
                <a:gd name="T1" fmla="*/ 2147483646 h 162"/>
                <a:gd name="T2" fmla="*/ 2147483646 w 318"/>
                <a:gd name="T3" fmla="*/ 2147483646 h 162"/>
                <a:gd name="T4" fmla="*/ 2147483646 w 318"/>
                <a:gd name="T5" fmla="*/ 2147483646 h 162"/>
                <a:gd name="T6" fmla="*/ 2147483646 w 318"/>
                <a:gd name="T7" fmla="*/ 2147483646 h 162"/>
                <a:gd name="T8" fmla="*/ 2147483646 w 318"/>
                <a:gd name="T9" fmla="*/ 2147483646 h 162"/>
                <a:gd name="T10" fmla="*/ 2147483646 w 318"/>
                <a:gd name="T11" fmla="*/ 2147483646 h 162"/>
                <a:gd name="T12" fmla="*/ 2147483646 w 318"/>
                <a:gd name="T13" fmla="*/ 2147483646 h 162"/>
                <a:gd name="T14" fmla="*/ 2147483646 w 318"/>
                <a:gd name="T15" fmla="*/ 2147483646 h 162"/>
                <a:gd name="T16" fmla="*/ 2147483646 w 318"/>
                <a:gd name="T17" fmla="*/ 0 h 162"/>
                <a:gd name="T18" fmla="*/ 2147483646 w 318"/>
                <a:gd name="T19" fmla="*/ 598717746 h 162"/>
                <a:gd name="T20" fmla="*/ 2147483646 w 318"/>
                <a:gd name="T21" fmla="*/ 598717746 h 162"/>
                <a:gd name="T22" fmla="*/ 2147483646 w 318"/>
                <a:gd name="T23" fmla="*/ 2147483646 h 162"/>
                <a:gd name="T24" fmla="*/ 2147483646 w 318"/>
                <a:gd name="T25" fmla="*/ 2147483646 h 162"/>
                <a:gd name="T26" fmla="*/ 1196508798 w 318"/>
                <a:gd name="T27" fmla="*/ 2147483646 h 162"/>
                <a:gd name="T28" fmla="*/ 1196508798 w 318"/>
                <a:gd name="T29" fmla="*/ 2147483646 h 162"/>
                <a:gd name="T30" fmla="*/ 0 w 318"/>
                <a:gd name="T31" fmla="*/ 2147483646 h 162"/>
                <a:gd name="T32" fmla="*/ 0 w 318"/>
                <a:gd name="T33" fmla="*/ 2147483646 h 162"/>
                <a:gd name="T34" fmla="*/ 0 w 318"/>
                <a:gd name="T35" fmla="*/ 2147483646 h 162"/>
                <a:gd name="T36" fmla="*/ 0 w 318"/>
                <a:gd name="T37" fmla="*/ 2147483646 h 162"/>
                <a:gd name="T38" fmla="*/ 2147483646 w 318"/>
                <a:gd name="T39" fmla="*/ 2147483646 h 162"/>
                <a:gd name="T40" fmla="*/ 2147483646 w 318"/>
                <a:gd name="T41" fmla="*/ 2147483646 h 162"/>
                <a:gd name="T42" fmla="*/ 2147483646 w 318"/>
                <a:gd name="T43" fmla="*/ 2147483646 h 162"/>
                <a:gd name="T44" fmla="*/ 2147483646 w 318"/>
                <a:gd name="T45" fmla="*/ 2147483646 h 162"/>
                <a:gd name="T46" fmla="*/ 2147483646 w 318"/>
                <a:gd name="T47" fmla="*/ 2147483646 h 162"/>
                <a:gd name="T48" fmla="*/ 2147483646 w 318"/>
                <a:gd name="T49" fmla="*/ 2147483646 h 162"/>
                <a:gd name="T50" fmla="*/ 2147483646 w 318"/>
                <a:gd name="T51" fmla="*/ 2147483646 h 162"/>
                <a:gd name="T52" fmla="*/ 2147483646 w 318"/>
                <a:gd name="T53" fmla="*/ 2147483646 h 162"/>
                <a:gd name="T54" fmla="*/ 2147483646 w 318"/>
                <a:gd name="T55" fmla="*/ 2147483646 h 162"/>
                <a:gd name="T56" fmla="*/ 2147483646 w 318"/>
                <a:gd name="T57" fmla="*/ 2147483646 h 162"/>
                <a:gd name="T58" fmla="*/ 2147483646 w 318"/>
                <a:gd name="T59" fmla="*/ 2147483646 h 162"/>
                <a:gd name="T60" fmla="*/ 2147483646 w 318"/>
                <a:gd name="T61" fmla="*/ 2147483646 h 162"/>
                <a:gd name="T62" fmla="*/ 2147483646 w 318"/>
                <a:gd name="T63" fmla="*/ 2147483646 h 162"/>
                <a:gd name="T64" fmla="*/ 2147483646 w 318"/>
                <a:gd name="T65" fmla="*/ 2147483646 h 162"/>
                <a:gd name="T66" fmla="*/ 2147483646 w 318"/>
                <a:gd name="T67" fmla="*/ 2147483646 h 162"/>
                <a:gd name="T68" fmla="*/ 2147483646 w 318"/>
                <a:gd name="T69" fmla="*/ 2147483646 h 162"/>
                <a:gd name="T70" fmla="*/ 2147483646 w 318"/>
                <a:gd name="T71" fmla="*/ 2147483646 h 162"/>
                <a:gd name="T72" fmla="*/ 2147483646 w 318"/>
                <a:gd name="T73" fmla="*/ 2147483646 h 162"/>
                <a:gd name="T74" fmla="*/ 2147483646 w 318"/>
                <a:gd name="T75" fmla="*/ 2147483646 h 162"/>
                <a:gd name="T76" fmla="*/ 2147483646 w 318"/>
                <a:gd name="T77" fmla="*/ 2147483646 h 162"/>
                <a:gd name="T78" fmla="*/ 2147483646 w 318"/>
                <a:gd name="T79" fmla="*/ 2147483646 h 162"/>
                <a:gd name="T80" fmla="*/ 2147483646 w 318"/>
                <a:gd name="T81" fmla="*/ 2147483646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2">
                  <a:moveTo>
                    <a:pt x="278" y="72"/>
                  </a:moveTo>
                  <a:cubicBezTo>
                    <a:pt x="264" y="61"/>
                    <a:pt x="248" y="54"/>
                    <a:pt x="229" y="52"/>
                  </a:cubicBezTo>
                  <a:cubicBezTo>
                    <a:pt x="229" y="53"/>
                    <a:pt x="229" y="53"/>
                    <a:pt x="229" y="53"/>
                  </a:cubicBezTo>
                  <a:cubicBezTo>
                    <a:pt x="215" y="42"/>
                    <a:pt x="196" y="36"/>
                    <a:pt x="176" y="35"/>
                  </a:cubicBezTo>
                  <a:cubicBezTo>
                    <a:pt x="161" y="25"/>
                    <a:pt x="144" y="21"/>
                    <a:pt x="125" y="21"/>
                  </a:cubicBezTo>
                  <a:cubicBezTo>
                    <a:pt x="109" y="13"/>
                    <a:pt x="91" y="9"/>
                    <a:pt x="72" y="11"/>
                  </a:cubicBezTo>
                  <a:cubicBezTo>
                    <a:pt x="56" y="3"/>
                    <a:pt x="38" y="1"/>
                    <a:pt x="19" y="4"/>
                  </a:cubicBezTo>
                  <a:cubicBezTo>
                    <a:pt x="19" y="4"/>
                    <a:pt x="19" y="4"/>
                    <a:pt x="19" y="4"/>
                  </a:cubicBezTo>
                  <a:cubicBezTo>
                    <a:pt x="15" y="3"/>
                    <a:pt x="11" y="1"/>
                    <a:pt x="8" y="0"/>
                  </a:cubicBezTo>
                  <a:cubicBezTo>
                    <a:pt x="7" y="1"/>
                    <a:pt x="7" y="1"/>
                    <a:pt x="7" y="1"/>
                  </a:cubicBezTo>
                  <a:cubicBezTo>
                    <a:pt x="7" y="1"/>
                    <a:pt x="7" y="1"/>
                    <a:pt x="7" y="1"/>
                  </a:cubicBezTo>
                  <a:cubicBezTo>
                    <a:pt x="5" y="24"/>
                    <a:pt x="5" y="24"/>
                    <a:pt x="5" y="24"/>
                  </a:cubicBezTo>
                  <a:cubicBezTo>
                    <a:pt x="5" y="26"/>
                    <a:pt x="5" y="26"/>
                    <a:pt x="5" y="26"/>
                  </a:cubicBezTo>
                  <a:cubicBezTo>
                    <a:pt x="2" y="60"/>
                    <a:pt x="2" y="60"/>
                    <a:pt x="2" y="60"/>
                  </a:cubicBezTo>
                  <a:cubicBezTo>
                    <a:pt x="2" y="61"/>
                    <a:pt x="2" y="61"/>
                    <a:pt x="2" y="61"/>
                  </a:cubicBezTo>
                  <a:cubicBezTo>
                    <a:pt x="0" y="81"/>
                    <a:pt x="0" y="81"/>
                    <a:pt x="0" y="81"/>
                  </a:cubicBezTo>
                  <a:cubicBezTo>
                    <a:pt x="0" y="81"/>
                    <a:pt x="0" y="81"/>
                    <a:pt x="0" y="81"/>
                  </a:cubicBezTo>
                  <a:cubicBezTo>
                    <a:pt x="0" y="82"/>
                    <a:pt x="0" y="82"/>
                    <a:pt x="0" y="82"/>
                  </a:cubicBezTo>
                  <a:cubicBezTo>
                    <a:pt x="0" y="82"/>
                    <a:pt x="0" y="82"/>
                    <a:pt x="0" y="82"/>
                  </a:cubicBezTo>
                  <a:cubicBezTo>
                    <a:pt x="2" y="83"/>
                    <a:pt x="4" y="83"/>
                    <a:pt x="6" y="83"/>
                  </a:cubicBezTo>
                  <a:cubicBezTo>
                    <a:pt x="14" y="84"/>
                    <a:pt x="23" y="83"/>
                    <a:pt x="32" y="82"/>
                  </a:cubicBezTo>
                  <a:cubicBezTo>
                    <a:pt x="40" y="86"/>
                    <a:pt x="47" y="88"/>
                    <a:pt x="55" y="89"/>
                  </a:cubicBezTo>
                  <a:cubicBezTo>
                    <a:pt x="63" y="91"/>
                    <a:pt x="72" y="91"/>
                    <a:pt x="81" y="90"/>
                  </a:cubicBezTo>
                  <a:cubicBezTo>
                    <a:pt x="88" y="94"/>
                    <a:pt x="96" y="97"/>
                    <a:pt x="104" y="99"/>
                  </a:cubicBezTo>
                  <a:cubicBezTo>
                    <a:pt x="112" y="101"/>
                    <a:pt x="120" y="101"/>
                    <a:pt x="129" y="101"/>
                  </a:cubicBezTo>
                  <a:cubicBezTo>
                    <a:pt x="136" y="106"/>
                    <a:pt x="143" y="109"/>
                    <a:pt x="150" y="111"/>
                  </a:cubicBezTo>
                  <a:cubicBezTo>
                    <a:pt x="158" y="113"/>
                    <a:pt x="167" y="114"/>
                    <a:pt x="176" y="115"/>
                  </a:cubicBezTo>
                  <a:cubicBezTo>
                    <a:pt x="183" y="120"/>
                    <a:pt x="190" y="124"/>
                    <a:pt x="197" y="126"/>
                  </a:cubicBezTo>
                  <a:cubicBezTo>
                    <a:pt x="205" y="129"/>
                    <a:pt x="214" y="131"/>
                    <a:pt x="223" y="132"/>
                  </a:cubicBezTo>
                  <a:cubicBezTo>
                    <a:pt x="229" y="137"/>
                    <a:pt x="236" y="142"/>
                    <a:pt x="244" y="145"/>
                  </a:cubicBezTo>
                  <a:cubicBezTo>
                    <a:pt x="251" y="148"/>
                    <a:pt x="259" y="150"/>
                    <a:pt x="267" y="151"/>
                  </a:cubicBezTo>
                  <a:cubicBezTo>
                    <a:pt x="272" y="156"/>
                    <a:pt x="276" y="159"/>
                    <a:pt x="281" y="162"/>
                  </a:cubicBezTo>
                  <a:cubicBezTo>
                    <a:pt x="282" y="161"/>
                    <a:pt x="282" y="161"/>
                    <a:pt x="282" y="161"/>
                  </a:cubicBezTo>
                  <a:cubicBezTo>
                    <a:pt x="290" y="143"/>
                    <a:pt x="290" y="143"/>
                    <a:pt x="290" y="143"/>
                  </a:cubicBezTo>
                  <a:cubicBezTo>
                    <a:pt x="291" y="142"/>
                    <a:pt x="291" y="142"/>
                    <a:pt x="291" y="142"/>
                  </a:cubicBezTo>
                  <a:cubicBezTo>
                    <a:pt x="306" y="112"/>
                    <a:pt x="306" y="112"/>
                    <a:pt x="306" y="112"/>
                  </a:cubicBezTo>
                  <a:cubicBezTo>
                    <a:pt x="307" y="110"/>
                    <a:pt x="307" y="110"/>
                    <a:pt x="307" y="110"/>
                  </a:cubicBezTo>
                  <a:cubicBezTo>
                    <a:pt x="317" y="89"/>
                    <a:pt x="317" y="89"/>
                    <a:pt x="317" y="89"/>
                  </a:cubicBezTo>
                  <a:cubicBezTo>
                    <a:pt x="318" y="89"/>
                    <a:pt x="318" y="89"/>
                    <a:pt x="318" y="89"/>
                  </a:cubicBezTo>
                  <a:cubicBezTo>
                    <a:pt x="318" y="88"/>
                    <a:pt x="318" y="88"/>
                    <a:pt x="318" y="88"/>
                  </a:cubicBezTo>
                  <a:cubicBezTo>
                    <a:pt x="306" y="80"/>
                    <a:pt x="293" y="74"/>
                    <a:pt x="278" y="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7" name="MH_Other_275"/>
            <p:cNvSpPr/>
            <p:nvPr>
              <p:custDataLst>
                <p:tags r:id="rId289"/>
              </p:custDataLst>
            </p:nvPr>
          </p:nvSpPr>
          <p:spPr bwMode="auto">
            <a:xfrm>
              <a:off x="4444599" y="2087320"/>
              <a:ext cx="158386" cy="113240"/>
            </a:xfrm>
            <a:custGeom>
              <a:avLst/>
              <a:gdLst>
                <a:gd name="T0" fmla="*/ 2147483646 w 195"/>
                <a:gd name="T1" fmla="*/ 2147483646 h 142"/>
                <a:gd name="T2" fmla="*/ 2147483646 w 195"/>
                <a:gd name="T3" fmla="*/ 2147483646 h 142"/>
                <a:gd name="T4" fmla="*/ 2147483646 w 195"/>
                <a:gd name="T5" fmla="*/ 2147483646 h 142"/>
                <a:gd name="T6" fmla="*/ 2147483646 w 195"/>
                <a:gd name="T7" fmla="*/ 2147483646 h 142"/>
                <a:gd name="T8" fmla="*/ 2147483646 w 195"/>
                <a:gd name="T9" fmla="*/ 2147483646 h 142"/>
                <a:gd name="T10" fmla="*/ 2147483646 w 195"/>
                <a:gd name="T11" fmla="*/ 2147483646 h 142"/>
                <a:gd name="T12" fmla="*/ 2147483646 w 195"/>
                <a:gd name="T13" fmla="*/ 2147483646 h 142"/>
                <a:gd name="T14" fmla="*/ 2147483646 w 195"/>
                <a:gd name="T15" fmla="*/ 2147483646 h 142"/>
                <a:gd name="T16" fmla="*/ 2147483646 w 195"/>
                <a:gd name="T17" fmla="*/ 2147483646 h 142"/>
                <a:gd name="T18" fmla="*/ 2147483646 w 195"/>
                <a:gd name="T19" fmla="*/ 2147483646 h 142"/>
                <a:gd name="T20" fmla="*/ 2147483646 w 195"/>
                <a:gd name="T21" fmla="*/ 2147483646 h 142"/>
                <a:gd name="T22" fmla="*/ 2147483646 w 195"/>
                <a:gd name="T23" fmla="*/ 2147483646 h 142"/>
                <a:gd name="T24" fmla="*/ 2147483646 w 195"/>
                <a:gd name="T25" fmla="*/ 2147483646 h 142"/>
                <a:gd name="T26" fmla="*/ 0 w 195"/>
                <a:gd name="T27" fmla="*/ 1182505208 h 142"/>
                <a:gd name="T28" fmla="*/ 603582740 w 195"/>
                <a:gd name="T29" fmla="*/ 1774460451 h 142"/>
                <a:gd name="T30" fmla="*/ 2147483646 w 195"/>
                <a:gd name="T31" fmla="*/ 2147483646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142">
                  <a:moveTo>
                    <a:pt x="76" y="32"/>
                  </a:moveTo>
                  <a:cubicBezTo>
                    <a:pt x="97" y="56"/>
                    <a:pt x="105" y="67"/>
                    <a:pt x="105" y="67"/>
                  </a:cubicBezTo>
                  <a:cubicBezTo>
                    <a:pt x="105" y="67"/>
                    <a:pt x="113" y="77"/>
                    <a:pt x="132" y="102"/>
                  </a:cubicBezTo>
                  <a:cubicBezTo>
                    <a:pt x="143" y="118"/>
                    <a:pt x="156" y="129"/>
                    <a:pt x="172" y="136"/>
                  </a:cubicBezTo>
                  <a:cubicBezTo>
                    <a:pt x="179" y="139"/>
                    <a:pt x="187" y="141"/>
                    <a:pt x="195" y="142"/>
                  </a:cubicBezTo>
                  <a:cubicBezTo>
                    <a:pt x="193" y="141"/>
                    <a:pt x="193" y="141"/>
                    <a:pt x="193" y="141"/>
                  </a:cubicBezTo>
                  <a:cubicBezTo>
                    <a:pt x="168" y="137"/>
                    <a:pt x="149" y="124"/>
                    <a:pt x="133" y="101"/>
                  </a:cubicBezTo>
                  <a:cubicBezTo>
                    <a:pt x="114" y="77"/>
                    <a:pt x="106" y="66"/>
                    <a:pt x="106" y="66"/>
                  </a:cubicBezTo>
                  <a:cubicBezTo>
                    <a:pt x="106" y="66"/>
                    <a:pt x="98" y="55"/>
                    <a:pt x="77" y="31"/>
                  </a:cubicBezTo>
                  <a:cubicBezTo>
                    <a:pt x="70" y="24"/>
                    <a:pt x="63" y="18"/>
                    <a:pt x="55" y="14"/>
                  </a:cubicBezTo>
                  <a:cubicBezTo>
                    <a:pt x="53" y="14"/>
                    <a:pt x="53" y="14"/>
                    <a:pt x="53" y="14"/>
                  </a:cubicBezTo>
                  <a:cubicBezTo>
                    <a:pt x="53" y="12"/>
                    <a:pt x="53" y="12"/>
                    <a:pt x="53" y="12"/>
                  </a:cubicBezTo>
                  <a:cubicBezTo>
                    <a:pt x="53" y="12"/>
                    <a:pt x="53" y="12"/>
                    <a:pt x="53" y="12"/>
                  </a:cubicBezTo>
                  <a:cubicBezTo>
                    <a:pt x="37" y="4"/>
                    <a:pt x="19" y="0"/>
                    <a:pt x="0" y="2"/>
                  </a:cubicBezTo>
                  <a:cubicBezTo>
                    <a:pt x="1" y="3"/>
                    <a:pt x="1" y="3"/>
                    <a:pt x="1" y="3"/>
                  </a:cubicBezTo>
                  <a:cubicBezTo>
                    <a:pt x="30" y="0"/>
                    <a:pt x="55" y="10"/>
                    <a:pt x="76"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8" name="MH_Other_276"/>
            <p:cNvSpPr/>
            <p:nvPr>
              <p:custDataLst>
                <p:tags r:id="rId290"/>
              </p:custDataLst>
            </p:nvPr>
          </p:nvSpPr>
          <p:spPr bwMode="auto">
            <a:xfrm>
              <a:off x="4488766" y="2096378"/>
              <a:ext cx="126404" cy="113240"/>
            </a:xfrm>
            <a:custGeom>
              <a:avLst/>
              <a:gdLst>
                <a:gd name="T0" fmla="*/ 2147483646 w 157"/>
                <a:gd name="T1" fmla="*/ 2147483646 h 141"/>
                <a:gd name="T2" fmla="*/ 2147483646 w 157"/>
                <a:gd name="T3" fmla="*/ 2147483646 h 141"/>
                <a:gd name="T4" fmla="*/ 2147483646 w 157"/>
                <a:gd name="T5" fmla="*/ 2147483646 h 141"/>
                <a:gd name="T6" fmla="*/ 2147483646 w 157"/>
                <a:gd name="T7" fmla="*/ 2147483646 h 141"/>
                <a:gd name="T8" fmla="*/ 2147483646 w 157"/>
                <a:gd name="T9" fmla="*/ 2147483646 h 141"/>
                <a:gd name="T10" fmla="*/ 2147483646 w 157"/>
                <a:gd name="T11" fmla="*/ 2147483646 h 141"/>
                <a:gd name="T12" fmla="*/ 2147483646 w 157"/>
                <a:gd name="T13" fmla="*/ 2147483646 h 141"/>
                <a:gd name="T14" fmla="*/ 2147483646 w 157"/>
                <a:gd name="T15" fmla="*/ 2147483646 h 141"/>
                <a:gd name="T16" fmla="*/ 0 w 157"/>
                <a:gd name="T17" fmla="*/ 0 h 141"/>
                <a:gd name="T18" fmla="*/ 1183287382 w 157"/>
                <a:gd name="T19" fmla="*/ 1200763866 h 141"/>
                <a:gd name="T20" fmla="*/ 2147483646 w 157"/>
                <a:gd name="T21" fmla="*/ 2147483646 h 141"/>
                <a:gd name="T22" fmla="*/ 2147483646 w 157"/>
                <a:gd name="T23" fmla="*/ 2147483646 h 141"/>
                <a:gd name="T24" fmla="*/ 2147483646 w 157"/>
                <a:gd name="T25" fmla="*/ 2147483646 h 141"/>
                <a:gd name="T26" fmla="*/ 2147483646 w 157"/>
                <a:gd name="T27" fmla="*/ 2147483646 h 141"/>
                <a:gd name="T28" fmla="*/ 2147483646 w 157"/>
                <a:gd name="T29" fmla="*/ 2147483646 h 141"/>
                <a:gd name="T30" fmla="*/ 2147483646 w 157"/>
                <a:gd name="T31" fmla="*/ 2147483646 h 141"/>
                <a:gd name="T32" fmla="*/ 2147483646 w 157"/>
                <a:gd name="T33" fmla="*/ 2147483646 h 141"/>
                <a:gd name="T34" fmla="*/ 2147483646 w 157"/>
                <a:gd name="T35" fmla="*/ 2147483646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41">
                  <a:moveTo>
                    <a:pt x="156" y="141"/>
                  </a:moveTo>
                  <a:cubicBezTo>
                    <a:pt x="157" y="140"/>
                    <a:pt x="157" y="140"/>
                    <a:pt x="157" y="140"/>
                  </a:cubicBezTo>
                  <a:cubicBezTo>
                    <a:pt x="144" y="133"/>
                    <a:pt x="134" y="122"/>
                    <a:pt x="125" y="107"/>
                  </a:cubicBezTo>
                  <a:cubicBezTo>
                    <a:pt x="108" y="82"/>
                    <a:pt x="100" y="71"/>
                    <a:pt x="100" y="70"/>
                  </a:cubicBezTo>
                  <a:cubicBezTo>
                    <a:pt x="100" y="70"/>
                    <a:pt x="93" y="59"/>
                    <a:pt x="73" y="34"/>
                  </a:cubicBezTo>
                  <a:cubicBezTo>
                    <a:pt x="67" y="27"/>
                    <a:pt x="60" y="21"/>
                    <a:pt x="53" y="16"/>
                  </a:cubicBezTo>
                  <a:cubicBezTo>
                    <a:pt x="53" y="16"/>
                    <a:pt x="53" y="16"/>
                    <a:pt x="52" y="16"/>
                  </a:cubicBezTo>
                  <a:cubicBezTo>
                    <a:pt x="52" y="15"/>
                    <a:pt x="52" y="15"/>
                    <a:pt x="52" y="15"/>
                  </a:cubicBezTo>
                  <a:cubicBezTo>
                    <a:pt x="37" y="4"/>
                    <a:pt x="19" y="0"/>
                    <a:pt x="0" y="0"/>
                  </a:cubicBezTo>
                  <a:cubicBezTo>
                    <a:pt x="2" y="2"/>
                    <a:pt x="2" y="2"/>
                    <a:pt x="2" y="2"/>
                  </a:cubicBezTo>
                  <a:cubicBezTo>
                    <a:pt x="30" y="1"/>
                    <a:pt x="53" y="12"/>
                    <a:pt x="72" y="35"/>
                  </a:cubicBezTo>
                  <a:cubicBezTo>
                    <a:pt x="92" y="60"/>
                    <a:pt x="99" y="71"/>
                    <a:pt x="99" y="71"/>
                  </a:cubicBezTo>
                  <a:cubicBezTo>
                    <a:pt x="99" y="71"/>
                    <a:pt x="107" y="82"/>
                    <a:pt x="124" y="108"/>
                  </a:cubicBezTo>
                  <a:cubicBezTo>
                    <a:pt x="129" y="116"/>
                    <a:pt x="135" y="123"/>
                    <a:pt x="140" y="129"/>
                  </a:cubicBezTo>
                  <a:cubicBezTo>
                    <a:pt x="142" y="129"/>
                    <a:pt x="142" y="129"/>
                    <a:pt x="142" y="129"/>
                  </a:cubicBezTo>
                  <a:cubicBezTo>
                    <a:pt x="142" y="130"/>
                    <a:pt x="142" y="130"/>
                    <a:pt x="142" y="130"/>
                  </a:cubicBezTo>
                  <a:cubicBezTo>
                    <a:pt x="142" y="130"/>
                    <a:pt x="142" y="130"/>
                    <a:pt x="142" y="130"/>
                  </a:cubicBezTo>
                  <a:cubicBezTo>
                    <a:pt x="147" y="135"/>
                    <a:pt x="151" y="138"/>
                    <a:pt x="156" y="1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0999" name="MH_Other_277"/>
            <p:cNvSpPr/>
            <p:nvPr>
              <p:custDataLst>
                <p:tags r:id="rId291"/>
              </p:custDataLst>
            </p:nvPr>
          </p:nvSpPr>
          <p:spPr bwMode="auto">
            <a:xfrm>
              <a:off x="4601463" y="2199048"/>
              <a:ext cx="1523" cy="1510"/>
            </a:xfrm>
            <a:custGeom>
              <a:avLst/>
              <a:gdLst>
                <a:gd name="T0" fmla="*/ 179120564 w 5"/>
                <a:gd name="T1" fmla="*/ 0 h 3"/>
                <a:gd name="T2" fmla="*/ 0 w 5"/>
                <a:gd name="T3" fmla="*/ 0 h 3"/>
                <a:gd name="T4" fmla="*/ 179120564 w 5"/>
                <a:gd name="T5" fmla="*/ 298966937 h 3"/>
                <a:gd name="T6" fmla="*/ 179120564 w 5"/>
                <a:gd name="T7" fmla="*/ 298966937 h 3"/>
                <a:gd name="T8" fmla="*/ 179120564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0" name="MH_Other_278"/>
            <p:cNvSpPr/>
            <p:nvPr>
              <p:custDataLst>
                <p:tags r:id="rId292"/>
              </p:custDataLst>
            </p:nvPr>
          </p:nvSpPr>
          <p:spPr bwMode="auto">
            <a:xfrm>
              <a:off x="4488766" y="2096378"/>
              <a:ext cx="0" cy="1510"/>
            </a:xfrm>
            <a:custGeom>
              <a:avLst/>
              <a:gdLst>
                <a:gd name="T0" fmla="*/ 0 w 4"/>
                <a:gd name="T1" fmla="*/ 179346497 h 5"/>
                <a:gd name="T2" fmla="*/ 89 w 4"/>
                <a:gd name="T3" fmla="*/ 179346497 h 5"/>
                <a:gd name="T4" fmla="*/ 0 w 4"/>
                <a:gd name="T5" fmla="*/ 0 h 5"/>
                <a:gd name="T6" fmla="*/ 0 w 4"/>
                <a:gd name="T7" fmla="*/ 0 h 5"/>
                <a:gd name="T8" fmla="*/ 0 w 4"/>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5"/>
                  </a:moveTo>
                  <a:lnTo>
                    <a:pt x="4"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1" name="MH_Other_279"/>
            <p:cNvSpPr/>
            <p:nvPr>
              <p:custDataLst>
                <p:tags r:id="rId293"/>
              </p:custDataLst>
            </p:nvPr>
          </p:nvSpPr>
          <p:spPr bwMode="auto">
            <a:xfrm>
              <a:off x="4528363" y="2106948"/>
              <a:ext cx="92898" cy="87572"/>
            </a:xfrm>
            <a:custGeom>
              <a:avLst/>
              <a:gdLst>
                <a:gd name="T0" fmla="*/ 2147483646 w 115"/>
                <a:gd name="T1" fmla="*/ 2147483646 h 108"/>
                <a:gd name="T2" fmla="*/ 2147483646 w 115"/>
                <a:gd name="T3" fmla="*/ 2147483646 h 108"/>
                <a:gd name="T4" fmla="*/ 2147483646 w 115"/>
                <a:gd name="T5" fmla="*/ 2147483646 h 108"/>
                <a:gd name="T6" fmla="*/ 2147483646 w 115"/>
                <a:gd name="T7" fmla="*/ 2147483646 h 108"/>
                <a:gd name="T8" fmla="*/ 2147483646 w 115"/>
                <a:gd name="T9" fmla="*/ 2147483646 h 108"/>
                <a:gd name="T10" fmla="*/ 2147483646 w 115"/>
                <a:gd name="T11" fmla="*/ 2147483646 h 108"/>
                <a:gd name="T12" fmla="*/ 2147483646 w 115"/>
                <a:gd name="T13" fmla="*/ 2147483646 h 108"/>
                <a:gd name="T14" fmla="*/ 2147483646 w 115"/>
                <a:gd name="T15" fmla="*/ 2147483646 h 108"/>
                <a:gd name="T16" fmla="*/ 2147483646 w 115"/>
                <a:gd name="T17" fmla="*/ 2147483646 h 108"/>
                <a:gd name="T18" fmla="*/ 0 w 115"/>
                <a:gd name="T19" fmla="*/ 0 h 108"/>
                <a:gd name="T20" fmla="*/ 596324772 w 115"/>
                <a:gd name="T21" fmla="*/ 612722466 h 108"/>
                <a:gd name="T22" fmla="*/ 1192649544 w 115"/>
                <a:gd name="T23" fmla="*/ 1224717709 h 108"/>
                <a:gd name="T24" fmla="*/ 2147483646 w 115"/>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08">
                  <a:moveTo>
                    <a:pt x="72" y="39"/>
                  </a:moveTo>
                  <a:cubicBezTo>
                    <a:pt x="90" y="65"/>
                    <a:pt x="96" y="77"/>
                    <a:pt x="97" y="77"/>
                  </a:cubicBezTo>
                  <a:cubicBezTo>
                    <a:pt x="114" y="108"/>
                    <a:pt x="114" y="108"/>
                    <a:pt x="114" y="108"/>
                  </a:cubicBezTo>
                  <a:cubicBezTo>
                    <a:pt x="115" y="107"/>
                    <a:pt x="115" y="107"/>
                    <a:pt x="115" y="107"/>
                  </a:cubicBezTo>
                  <a:cubicBezTo>
                    <a:pt x="98" y="77"/>
                    <a:pt x="98" y="77"/>
                    <a:pt x="98" y="77"/>
                  </a:cubicBezTo>
                  <a:cubicBezTo>
                    <a:pt x="97" y="77"/>
                    <a:pt x="91" y="65"/>
                    <a:pt x="73" y="39"/>
                  </a:cubicBezTo>
                  <a:cubicBezTo>
                    <a:pt x="67" y="31"/>
                    <a:pt x="61" y="24"/>
                    <a:pt x="54" y="19"/>
                  </a:cubicBezTo>
                  <a:cubicBezTo>
                    <a:pt x="54" y="19"/>
                    <a:pt x="53" y="19"/>
                    <a:pt x="53" y="19"/>
                  </a:cubicBezTo>
                  <a:cubicBezTo>
                    <a:pt x="53" y="18"/>
                    <a:pt x="53" y="18"/>
                    <a:pt x="53" y="18"/>
                  </a:cubicBezTo>
                  <a:cubicBezTo>
                    <a:pt x="38" y="7"/>
                    <a:pt x="20" y="1"/>
                    <a:pt x="0" y="0"/>
                  </a:cubicBezTo>
                  <a:cubicBezTo>
                    <a:pt x="1" y="1"/>
                    <a:pt x="1" y="1"/>
                    <a:pt x="1" y="1"/>
                  </a:cubicBezTo>
                  <a:cubicBezTo>
                    <a:pt x="2" y="2"/>
                    <a:pt x="2" y="2"/>
                    <a:pt x="2" y="2"/>
                  </a:cubicBezTo>
                  <a:cubicBezTo>
                    <a:pt x="31" y="3"/>
                    <a:pt x="54" y="15"/>
                    <a:pt x="72" y="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2" name="MH_Other_280"/>
            <p:cNvSpPr/>
            <p:nvPr>
              <p:custDataLst>
                <p:tags r:id="rId294"/>
              </p:custDataLst>
            </p:nvPr>
          </p:nvSpPr>
          <p:spPr bwMode="auto">
            <a:xfrm>
              <a:off x="4529884" y="2108457"/>
              <a:ext cx="1523" cy="0"/>
            </a:xfrm>
            <a:custGeom>
              <a:avLst/>
              <a:gdLst>
                <a:gd name="T0" fmla="*/ 1792959984 w 1"/>
                <a:gd name="T1" fmla="*/ 1067 h 1"/>
                <a:gd name="T2" fmla="*/ 0 w 1"/>
                <a:gd name="T3" fmla="*/ 0 h 1"/>
                <a:gd name="T4" fmla="*/ 0 w 1"/>
                <a:gd name="T5" fmla="*/ 1067 h 1"/>
                <a:gd name="T6" fmla="*/ 1792959984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3" name="MH_Other_281"/>
            <p:cNvSpPr/>
            <p:nvPr>
              <p:custDataLst>
                <p:tags r:id="rId295"/>
              </p:custDataLst>
            </p:nvPr>
          </p:nvSpPr>
          <p:spPr bwMode="auto">
            <a:xfrm>
              <a:off x="4572526" y="2120536"/>
              <a:ext cx="62442" cy="48316"/>
            </a:xfrm>
            <a:custGeom>
              <a:avLst/>
              <a:gdLst>
                <a:gd name="T0" fmla="*/ 2147483646 w 78"/>
                <a:gd name="T1" fmla="*/ 2147483646 h 60"/>
                <a:gd name="T2" fmla="*/ 2147483646 w 78"/>
                <a:gd name="T3" fmla="*/ 2147483646 h 60"/>
                <a:gd name="T4" fmla="*/ 2147483646 w 78"/>
                <a:gd name="T5" fmla="*/ 2147483646 h 60"/>
                <a:gd name="T6" fmla="*/ 2147483646 w 78"/>
                <a:gd name="T7" fmla="*/ 2147483646 h 60"/>
                <a:gd name="T8" fmla="*/ 2147483646 w 78"/>
                <a:gd name="T9" fmla="*/ 2147483646 h 60"/>
                <a:gd name="T10" fmla="*/ 2147483646 w 78"/>
                <a:gd name="T11" fmla="*/ 2147483646 h 60"/>
                <a:gd name="T12" fmla="*/ 2147483646 w 78"/>
                <a:gd name="T13" fmla="*/ 2147483646 h 60"/>
                <a:gd name="T14" fmla="*/ 0 w 78"/>
                <a:gd name="T15" fmla="*/ 0 h 60"/>
                <a:gd name="T16" fmla="*/ 0 w 78"/>
                <a:gd name="T17" fmla="*/ 602866460 h 60"/>
                <a:gd name="T18" fmla="*/ 584217371 w 78"/>
                <a:gd name="T19" fmla="*/ 1206449200 h 60"/>
                <a:gd name="T20" fmla="*/ 2147483646 w 78"/>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0">
                  <a:moveTo>
                    <a:pt x="68" y="44"/>
                  </a:moveTo>
                  <a:cubicBezTo>
                    <a:pt x="72" y="50"/>
                    <a:pt x="75" y="55"/>
                    <a:pt x="77" y="60"/>
                  </a:cubicBezTo>
                  <a:cubicBezTo>
                    <a:pt x="78" y="58"/>
                    <a:pt x="78" y="58"/>
                    <a:pt x="78" y="58"/>
                  </a:cubicBezTo>
                  <a:cubicBezTo>
                    <a:pt x="75" y="54"/>
                    <a:pt x="73" y="49"/>
                    <a:pt x="69" y="43"/>
                  </a:cubicBezTo>
                  <a:cubicBezTo>
                    <a:pt x="64" y="35"/>
                    <a:pt x="58" y="28"/>
                    <a:pt x="51" y="22"/>
                  </a:cubicBezTo>
                  <a:cubicBezTo>
                    <a:pt x="49" y="21"/>
                    <a:pt x="49" y="21"/>
                    <a:pt x="49" y="21"/>
                  </a:cubicBezTo>
                  <a:cubicBezTo>
                    <a:pt x="49" y="20"/>
                    <a:pt x="49" y="20"/>
                    <a:pt x="49" y="20"/>
                  </a:cubicBezTo>
                  <a:cubicBezTo>
                    <a:pt x="35" y="9"/>
                    <a:pt x="19" y="2"/>
                    <a:pt x="0" y="0"/>
                  </a:cubicBezTo>
                  <a:cubicBezTo>
                    <a:pt x="0" y="1"/>
                    <a:pt x="0" y="1"/>
                    <a:pt x="0" y="1"/>
                  </a:cubicBezTo>
                  <a:cubicBezTo>
                    <a:pt x="1" y="2"/>
                    <a:pt x="1" y="2"/>
                    <a:pt x="1" y="2"/>
                  </a:cubicBezTo>
                  <a:cubicBezTo>
                    <a:pt x="30" y="5"/>
                    <a:pt x="52" y="19"/>
                    <a:pt x="68" y="4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4" name="MH_Other_282"/>
            <p:cNvSpPr/>
            <p:nvPr>
              <p:custDataLst>
                <p:tags r:id="rId296"/>
              </p:custDataLst>
            </p:nvPr>
          </p:nvSpPr>
          <p:spPr bwMode="auto">
            <a:xfrm>
              <a:off x="4572526" y="212204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5" name="MH_Other_283"/>
            <p:cNvSpPr/>
            <p:nvPr>
              <p:custDataLst>
                <p:tags r:id="rId297"/>
              </p:custDataLst>
            </p:nvPr>
          </p:nvSpPr>
          <p:spPr bwMode="auto">
            <a:xfrm>
              <a:off x="4612123" y="2137146"/>
              <a:ext cx="31982" cy="13588"/>
            </a:xfrm>
            <a:custGeom>
              <a:avLst/>
              <a:gdLst>
                <a:gd name="T0" fmla="*/ 2147483646 w 40"/>
                <a:gd name="T1" fmla="*/ 2147483646 h 17"/>
                <a:gd name="T2" fmla="*/ 2147483646 w 40"/>
                <a:gd name="T3" fmla="*/ 2147483646 h 17"/>
                <a:gd name="T4" fmla="*/ 2147483646 w 40"/>
                <a:gd name="T5" fmla="*/ 2147483646 h 17"/>
                <a:gd name="T6" fmla="*/ 0 w 40"/>
                <a:gd name="T7" fmla="*/ 0 h 17"/>
                <a:gd name="T8" fmla="*/ 1160741648 w 40"/>
                <a:gd name="T9" fmla="*/ 1181626505 h 17"/>
                <a:gd name="T10" fmla="*/ 2147483646 w 40"/>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39" y="17"/>
                  </a:moveTo>
                  <a:cubicBezTo>
                    <a:pt x="40" y="17"/>
                    <a:pt x="40" y="17"/>
                    <a:pt x="40" y="17"/>
                  </a:cubicBezTo>
                  <a:cubicBezTo>
                    <a:pt x="40" y="16"/>
                    <a:pt x="40" y="16"/>
                    <a:pt x="40" y="16"/>
                  </a:cubicBezTo>
                  <a:cubicBezTo>
                    <a:pt x="28" y="8"/>
                    <a:pt x="15" y="2"/>
                    <a:pt x="0" y="0"/>
                  </a:cubicBezTo>
                  <a:cubicBezTo>
                    <a:pt x="2" y="2"/>
                    <a:pt x="2" y="2"/>
                    <a:pt x="2" y="2"/>
                  </a:cubicBezTo>
                  <a:cubicBezTo>
                    <a:pt x="16" y="4"/>
                    <a:pt x="29" y="9"/>
                    <a:pt x="39"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6" name="MH_Other_284"/>
            <p:cNvSpPr/>
            <p:nvPr>
              <p:custDataLst>
                <p:tags r:id="rId298"/>
              </p:custDataLst>
            </p:nvPr>
          </p:nvSpPr>
          <p:spPr bwMode="auto">
            <a:xfrm>
              <a:off x="4612123" y="2137146"/>
              <a:ext cx="1523" cy="1509"/>
            </a:xfrm>
            <a:custGeom>
              <a:avLst/>
              <a:gdLst>
                <a:gd name="T0" fmla="*/ 0 w 4"/>
                <a:gd name="T1" fmla="*/ 111918811 h 4"/>
                <a:gd name="T2" fmla="*/ 224119998 w 4"/>
                <a:gd name="T3" fmla="*/ 223838018 h 4"/>
                <a:gd name="T4" fmla="*/ 0 w 4"/>
                <a:gd name="T5" fmla="*/ 0 h 4"/>
                <a:gd name="T6" fmla="*/ 0 w 4"/>
                <a:gd name="T7" fmla="*/ 11191881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2"/>
                  </a:moveTo>
                  <a:lnTo>
                    <a:pt x="4"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7" name="MH_Other_285"/>
            <p:cNvSpPr/>
            <p:nvPr>
              <p:custDataLst>
                <p:tags r:id="rId299"/>
              </p:custDataLst>
            </p:nvPr>
          </p:nvSpPr>
          <p:spPr bwMode="auto">
            <a:xfrm>
              <a:off x="4386728" y="2144694"/>
              <a:ext cx="25890" cy="1510"/>
            </a:xfrm>
            <a:custGeom>
              <a:avLst/>
              <a:gdLst>
                <a:gd name="T0" fmla="*/ 0 w 32"/>
                <a:gd name="T1" fmla="*/ 0 h 3"/>
                <a:gd name="T2" fmla="*/ 0 w 32"/>
                <a:gd name="T3" fmla="*/ 0 h 3"/>
                <a:gd name="T4" fmla="*/ 0 w 32"/>
                <a:gd name="T5" fmla="*/ 232561012 h 3"/>
                <a:gd name="T6" fmla="*/ 0 w 32"/>
                <a:gd name="T7" fmla="*/ 232561012 h 3"/>
                <a:gd name="T8" fmla="*/ 2147483646 w 32"/>
                <a:gd name="T9" fmla="*/ 464841477 h 3"/>
                <a:gd name="T10" fmla="*/ 2147483646 w 32"/>
                <a:gd name="T11" fmla="*/ 232561012 h 3"/>
                <a:gd name="T12" fmla="*/ 2147483646 w 32"/>
                <a:gd name="T13" fmla="*/ 0 h 3"/>
                <a:gd name="T14" fmla="*/ 2147483646 w 32"/>
                <a:gd name="T15" fmla="*/ 0 h 3"/>
                <a:gd name="T16" fmla="*/ 0 w 3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
                  <a:moveTo>
                    <a:pt x="0" y="0"/>
                  </a:moveTo>
                  <a:cubicBezTo>
                    <a:pt x="0" y="0"/>
                    <a:pt x="0" y="0"/>
                    <a:pt x="0" y="0"/>
                  </a:cubicBezTo>
                  <a:cubicBezTo>
                    <a:pt x="0" y="1"/>
                    <a:pt x="0" y="1"/>
                    <a:pt x="0" y="1"/>
                  </a:cubicBezTo>
                  <a:cubicBezTo>
                    <a:pt x="0" y="1"/>
                    <a:pt x="0" y="1"/>
                    <a:pt x="0" y="1"/>
                  </a:cubicBezTo>
                  <a:cubicBezTo>
                    <a:pt x="2" y="2"/>
                    <a:pt x="4" y="2"/>
                    <a:pt x="6" y="2"/>
                  </a:cubicBezTo>
                  <a:cubicBezTo>
                    <a:pt x="14" y="3"/>
                    <a:pt x="24" y="2"/>
                    <a:pt x="32" y="1"/>
                  </a:cubicBezTo>
                  <a:cubicBezTo>
                    <a:pt x="31" y="0"/>
                    <a:pt x="31" y="0"/>
                    <a:pt x="31" y="0"/>
                  </a:cubicBezTo>
                  <a:cubicBezTo>
                    <a:pt x="31" y="0"/>
                    <a:pt x="30" y="0"/>
                    <a:pt x="30" y="0"/>
                  </a:cubicBezTo>
                  <a:cubicBezTo>
                    <a:pt x="19" y="2"/>
                    <a:pt x="10"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8" name="MH_Other_286"/>
            <p:cNvSpPr/>
            <p:nvPr>
              <p:custDataLst>
                <p:tags r:id="rId300"/>
              </p:custDataLst>
            </p:nvPr>
          </p:nvSpPr>
          <p:spPr bwMode="auto">
            <a:xfrm>
              <a:off x="4388253" y="2126575"/>
              <a:ext cx="63963" cy="25668"/>
            </a:xfrm>
            <a:custGeom>
              <a:avLst/>
              <a:gdLst>
                <a:gd name="T0" fmla="*/ 2147483646 w 79"/>
                <a:gd name="T1" fmla="*/ 2147483646 h 31"/>
                <a:gd name="T2" fmla="*/ 0 w 79"/>
                <a:gd name="T3" fmla="*/ 0 h 31"/>
                <a:gd name="T4" fmla="*/ 0 w 79"/>
                <a:gd name="T5" fmla="*/ 643466178 h 31"/>
                <a:gd name="T6" fmla="*/ 2147483646 w 79"/>
                <a:gd name="T7" fmla="*/ 2147483646 h 31"/>
                <a:gd name="T8" fmla="*/ 2147483646 w 79"/>
                <a:gd name="T9" fmla="*/ 2147483646 h 31"/>
                <a:gd name="T10" fmla="*/ 2147483646 w 79"/>
                <a:gd name="T11" fmla="*/ 2147483646 h 31"/>
                <a:gd name="T12" fmla="*/ 2147483646 w 79"/>
                <a:gd name="T13" fmla="*/ 2147483646 h 31"/>
                <a:gd name="T14" fmla="*/ 2147483646 w 79"/>
                <a:gd name="T15" fmla="*/ 2147483646 h 31"/>
                <a:gd name="T16" fmla="*/ 2147483646 w 79"/>
                <a:gd name="T17" fmla="*/ 2147483646 h 31"/>
                <a:gd name="T18" fmla="*/ 2147483646 w 79"/>
                <a:gd name="T19" fmla="*/ 2147483646 h 31"/>
                <a:gd name="T20" fmla="*/ 2147483646 w 79"/>
                <a:gd name="T21" fmla="*/ 2147483646 h 31"/>
                <a:gd name="T22" fmla="*/ 2147483646 w 79"/>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31">
                  <a:moveTo>
                    <a:pt x="7" y="6"/>
                  </a:moveTo>
                  <a:cubicBezTo>
                    <a:pt x="0" y="0"/>
                    <a:pt x="0" y="0"/>
                    <a:pt x="0" y="0"/>
                  </a:cubicBezTo>
                  <a:cubicBezTo>
                    <a:pt x="0" y="1"/>
                    <a:pt x="0" y="1"/>
                    <a:pt x="0" y="1"/>
                  </a:cubicBezTo>
                  <a:cubicBezTo>
                    <a:pt x="6" y="7"/>
                    <a:pt x="6" y="7"/>
                    <a:pt x="6" y="7"/>
                  </a:cubicBezTo>
                  <a:cubicBezTo>
                    <a:pt x="14" y="13"/>
                    <a:pt x="21" y="17"/>
                    <a:pt x="28" y="21"/>
                  </a:cubicBezTo>
                  <a:cubicBezTo>
                    <a:pt x="29" y="21"/>
                    <a:pt x="29" y="21"/>
                    <a:pt x="29" y="21"/>
                  </a:cubicBezTo>
                  <a:cubicBezTo>
                    <a:pt x="29" y="21"/>
                    <a:pt x="29" y="21"/>
                    <a:pt x="29" y="21"/>
                  </a:cubicBezTo>
                  <a:cubicBezTo>
                    <a:pt x="37" y="25"/>
                    <a:pt x="45" y="28"/>
                    <a:pt x="53" y="29"/>
                  </a:cubicBezTo>
                  <a:cubicBezTo>
                    <a:pt x="61" y="31"/>
                    <a:pt x="71" y="31"/>
                    <a:pt x="79" y="30"/>
                  </a:cubicBezTo>
                  <a:cubicBezTo>
                    <a:pt x="78" y="29"/>
                    <a:pt x="78" y="29"/>
                    <a:pt x="78" y="29"/>
                  </a:cubicBezTo>
                  <a:cubicBezTo>
                    <a:pt x="78" y="29"/>
                    <a:pt x="77" y="29"/>
                    <a:pt x="77" y="29"/>
                  </a:cubicBezTo>
                  <a:cubicBezTo>
                    <a:pt x="51" y="31"/>
                    <a:pt x="30" y="24"/>
                    <a:pt x="7"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09" name="MH_Other_287"/>
            <p:cNvSpPr/>
            <p:nvPr>
              <p:custDataLst>
                <p:tags r:id="rId301"/>
              </p:custDataLst>
            </p:nvPr>
          </p:nvSpPr>
          <p:spPr bwMode="auto">
            <a:xfrm>
              <a:off x="4411095" y="2144694"/>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0" name="MH_Other_288"/>
            <p:cNvSpPr/>
            <p:nvPr>
              <p:custDataLst>
                <p:tags r:id="rId302"/>
              </p:custDataLst>
            </p:nvPr>
          </p:nvSpPr>
          <p:spPr bwMode="auto">
            <a:xfrm>
              <a:off x="4391299" y="2097888"/>
              <a:ext cx="100513" cy="61904"/>
            </a:xfrm>
            <a:custGeom>
              <a:avLst/>
              <a:gdLst>
                <a:gd name="T0" fmla="*/ 2147483646 w 124"/>
                <a:gd name="T1" fmla="*/ 2147483646 h 77"/>
                <a:gd name="T2" fmla="*/ 2147483646 w 124"/>
                <a:gd name="T3" fmla="*/ 2147483646 h 77"/>
                <a:gd name="T4" fmla="*/ 0 w 124"/>
                <a:gd name="T5" fmla="*/ 0 h 77"/>
                <a:gd name="T6" fmla="*/ 0 w 124"/>
                <a:gd name="T7" fmla="*/ 1201087604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2147483646 h 77"/>
                <a:gd name="T22" fmla="*/ 2147483646 w 124"/>
                <a:gd name="T23" fmla="*/ 2147483646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55" y="48"/>
                  </a:moveTo>
                  <a:cubicBezTo>
                    <a:pt x="32" y="27"/>
                    <a:pt x="22" y="19"/>
                    <a:pt x="22" y="19"/>
                  </a:cubicBezTo>
                  <a:cubicBezTo>
                    <a:pt x="22" y="18"/>
                    <a:pt x="16" y="13"/>
                    <a:pt x="0" y="0"/>
                  </a:cubicBezTo>
                  <a:cubicBezTo>
                    <a:pt x="0" y="2"/>
                    <a:pt x="0" y="2"/>
                    <a:pt x="0" y="2"/>
                  </a:cubicBezTo>
                  <a:cubicBezTo>
                    <a:pt x="15" y="14"/>
                    <a:pt x="21" y="19"/>
                    <a:pt x="21" y="19"/>
                  </a:cubicBezTo>
                  <a:cubicBezTo>
                    <a:pt x="21" y="20"/>
                    <a:pt x="31" y="28"/>
                    <a:pt x="54" y="49"/>
                  </a:cubicBezTo>
                  <a:cubicBezTo>
                    <a:pt x="60" y="56"/>
                    <a:pt x="67" y="61"/>
                    <a:pt x="74" y="65"/>
                  </a:cubicBezTo>
                  <a:cubicBezTo>
                    <a:pt x="75" y="65"/>
                    <a:pt x="75" y="65"/>
                    <a:pt x="75" y="65"/>
                  </a:cubicBezTo>
                  <a:cubicBezTo>
                    <a:pt x="75" y="65"/>
                    <a:pt x="75" y="65"/>
                    <a:pt x="75" y="65"/>
                  </a:cubicBezTo>
                  <a:cubicBezTo>
                    <a:pt x="83" y="70"/>
                    <a:pt x="91" y="73"/>
                    <a:pt x="99" y="75"/>
                  </a:cubicBezTo>
                  <a:cubicBezTo>
                    <a:pt x="107" y="77"/>
                    <a:pt x="115" y="77"/>
                    <a:pt x="124" y="77"/>
                  </a:cubicBezTo>
                  <a:cubicBezTo>
                    <a:pt x="122" y="76"/>
                    <a:pt x="122" y="76"/>
                    <a:pt x="122" y="76"/>
                  </a:cubicBezTo>
                  <a:cubicBezTo>
                    <a:pt x="96" y="76"/>
                    <a:pt x="75" y="68"/>
                    <a:pt x="55" y="4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1" name="MH_Other_289"/>
            <p:cNvSpPr/>
            <p:nvPr>
              <p:custDataLst>
                <p:tags r:id="rId303"/>
              </p:custDataLst>
            </p:nvPr>
          </p:nvSpPr>
          <p:spPr bwMode="auto">
            <a:xfrm>
              <a:off x="4450692" y="2150732"/>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2" name="MH_Other_290"/>
            <p:cNvSpPr/>
            <p:nvPr>
              <p:custDataLst>
                <p:tags r:id="rId304"/>
              </p:custDataLst>
            </p:nvPr>
          </p:nvSpPr>
          <p:spPr bwMode="auto">
            <a:xfrm>
              <a:off x="4392820" y="2079770"/>
              <a:ext cx="135542" cy="92102"/>
            </a:xfrm>
            <a:custGeom>
              <a:avLst/>
              <a:gdLst>
                <a:gd name="T0" fmla="*/ 2147483646 w 169"/>
                <a:gd name="T1" fmla="*/ 2147483646 h 115"/>
                <a:gd name="T2" fmla="*/ 2147483646 w 169"/>
                <a:gd name="T3" fmla="*/ 2147483646 h 115"/>
                <a:gd name="T4" fmla="*/ 2147483646 w 169"/>
                <a:gd name="T5" fmla="*/ 2147483646 h 115"/>
                <a:gd name="T6" fmla="*/ 2147483646 w 169"/>
                <a:gd name="T7" fmla="*/ 2147483646 h 115"/>
                <a:gd name="T8" fmla="*/ 2147483646 w 169"/>
                <a:gd name="T9" fmla="*/ 2147483646 h 115"/>
                <a:gd name="T10" fmla="*/ 2147483646 w 169"/>
                <a:gd name="T11" fmla="*/ 2147483646 h 115"/>
                <a:gd name="T12" fmla="*/ 587804897 w 169"/>
                <a:gd name="T13" fmla="*/ 0 h 115"/>
                <a:gd name="T14" fmla="*/ 0 w 169"/>
                <a:gd name="T15" fmla="*/ 596324772 h 115"/>
                <a:gd name="T16" fmla="*/ 0 w 169"/>
                <a:gd name="T17" fmla="*/ 596324772 h 115"/>
                <a:gd name="T18" fmla="*/ 2147483646 w 169"/>
                <a:gd name="T19" fmla="*/ 2147483646 h 115"/>
                <a:gd name="T20" fmla="*/ 2147483646 w 169"/>
                <a:gd name="T21" fmla="*/ 2147483646 h 115"/>
                <a:gd name="T22" fmla="*/ 2147483646 w 169"/>
                <a:gd name="T23" fmla="*/ 2147483646 h 115"/>
                <a:gd name="T24" fmla="*/ 2147483646 w 169"/>
                <a:gd name="T25" fmla="*/ 2147483646 h 115"/>
                <a:gd name="T26" fmla="*/ 2147483646 w 169"/>
                <a:gd name="T27" fmla="*/ 2147483646 h 115"/>
                <a:gd name="T28" fmla="*/ 2147483646 w 169"/>
                <a:gd name="T29" fmla="*/ 2147483646 h 115"/>
                <a:gd name="T30" fmla="*/ 2147483646 w 169"/>
                <a:gd name="T31" fmla="*/ 2147483646 h 115"/>
                <a:gd name="T32" fmla="*/ 2147483646 w 169"/>
                <a:gd name="T33" fmla="*/ 2147483646 h 115"/>
                <a:gd name="T34" fmla="*/ 2147483646 w 169"/>
                <a:gd name="T35" fmla="*/ 2147483646 h 115"/>
                <a:gd name="T36" fmla="*/ 2147483646 w 169"/>
                <a:gd name="T37" fmla="*/ 2147483646 h 115"/>
                <a:gd name="T38" fmla="*/ 2147483646 w 169"/>
                <a:gd name="T39" fmla="*/ 2147483646 h 115"/>
                <a:gd name="T40" fmla="*/ 2147483646 w 169"/>
                <a:gd name="T41" fmla="*/ 2147483646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115">
                  <a:moveTo>
                    <a:pt x="100" y="82"/>
                  </a:moveTo>
                  <a:cubicBezTo>
                    <a:pt x="79" y="60"/>
                    <a:pt x="70" y="50"/>
                    <a:pt x="70" y="50"/>
                  </a:cubicBezTo>
                  <a:cubicBezTo>
                    <a:pt x="69" y="50"/>
                    <a:pt x="61" y="40"/>
                    <a:pt x="36" y="19"/>
                  </a:cubicBezTo>
                  <a:cubicBezTo>
                    <a:pt x="29" y="13"/>
                    <a:pt x="21" y="8"/>
                    <a:pt x="13" y="5"/>
                  </a:cubicBezTo>
                  <a:cubicBezTo>
                    <a:pt x="13" y="5"/>
                    <a:pt x="12" y="5"/>
                    <a:pt x="12" y="5"/>
                  </a:cubicBezTo>
                  <a:cubicBezTo>
                    <a:pt x="12" y="4"/>
                    <a:pt x="12" y="4"/>
                    <a:pt x="12" y="4"/>
                  </a:cubicBezTo>
                  <a:cubicBezTo>
                    <a:pt x="8" y="3"/>
                    <a:pt x="4" y="1"/>
                    <a:pt x="1" y="0"/>
                  </a:cubicBezTo>
                  <a:cubicBezTo>
                    <a:pt x="0" y="1"/>
                    <a:pt x="0" y="1"/>
                    <a:pt x="0" y="1"/>
                  </a:cubicBezTo>
                  <a:cubicBezTo>
                    <a:pt x="0" y="1"/>
                    <a:pt x="0" y="1"/>
                    <a:pt x="0" y="1"/>
                  </a:cubicBezTo>
                  <a:cubicBezTo>
                    <a:pt x="13" y="5"/>
                    <a:pt x="24" y="11"/>
                    <a:pt x="35" y="20"/>
                  </a:cubicBezTo>
                  <a:cubicBezTo>
                    <a:pt x="60" y="41"/>
                    <a:pt x="68" y="51"/>
                    <a:pt x="69" y="51"/>
                  </a:cubicBezTo>
                  <a:cubicBezTo>
                    <a:pt x="69" y="51"/>
                    <a:pt x="78" y="60"/>
                    <a:pt x="99" y="83"/>
                  </a:cubicBezTo>
                  <a:cubicBezTo>
                    <a:pt x="106" y="90"/>
                    <a:pt x="113" y="95"/>
                    <a:pt x="120" y="100"/>
                  </a:cubicBezTo>
                  <a:cubicBezTo>
                    <a:pt x="120" y="100"/>
                    <a:pt x="121" y="100"/>
                    <a:pt x="122" y="100"/>
                  </a:cubicBezTo>
                  <a:cubicBezTo>
                    <a:pt x="122" y="101"/>
                    <a:pt x="122" y="101"/>
                    <a:pt x="122" y="101"/>
                  </a:cubicBezTo>
                  <a:cubicBezTo>
                    <a:pt x="122" y="101"/>
                    <a:pt x="122" y="101"/>
                    <a:pt x="122" y="101"/>
                  </a:cubicBezTo>
                  <a:cubicBezTo>
                    <a:pt x="129" y="106"/>
                    <a:pt x="136" y="109"/>
                    <a:pt x="143" y="111"/>
                  </a:cubicBezTo>
                  <a:cubicBezTo>
                    <a:pt x="151" y="113"/>
                    <a:pt x="161" y="114"/>
                    <a:pt x="169" y="115"/>
                  </a:cubicBezTo>
                  <a:cubicBezTo>
                    <a:pt x="168" y="114"/>
                    <a:pt x="168" y="114"/>
                    <a:pt x="168" y="114"/>
                  </a:cubicBezTo>
                  <a:cubicBezTo>
                    <a:pt x="167" y="114"/>
                    <a:pt x="167" y="114"/>
                    <a:pt x="167" y="113"/>
                  </a:cubicBezTo>
                  <a:cubicBezTo>
                    <a:pt x="140" y="112"/>
                    <a:pt x="120" y="103"/>
                    <a:pt x="100" y="8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3" name="MH_Other_291"/>
            <p:cNvSpPr/>
            <p:nvPr>
              <p:custDataLst>
                <p:tags r:id="rId305"/>
              </p:custDataLst>
            </p:nvPr>
          </p:nvSpPr>
          <p:spPr bwMode="auto">
            <a:xfrm>
              <a:off x="4488766" y="2159792"/>
              <a:ext cx="3046" cy="0"/>
            </a:xfrm>
            <a:custGeom>
              <a:avLst/>
              <a:gdLst>
                <a:gd name="T0" fmla="*/ 2147483646 w 2"/>
                <a:gd name="T1" fmla="*/ 0 h 1"/>
                <a:gd name="T2" fmla="*/ 0 w 2"/>
                <a:gd name="T3" fmla="*/ 0 h 1"/>
                <a:gd name="T4" fmla="*/ 2147483646 w 2"/>
                <a:gd name="T5" fmla="*/ 711 h 1"/>
                <a:gd name="T6" fmla="*/ 2147483646 w 2"/>
                <a:gd name="T7" fmla="*/ 711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2" y="1"/>
                    <a:pt x="2" y="1"/>
                    <a:pt x="2" y="1"/>
                  </a:cubicBezTo>
                  <a:cubicBezTo>
                    <a:pt x="2" y="1"/>
                    <a:pt x="2" y="1"/>
                    <a:pt x="2"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4" name="MH_Other_292"/>
            <p:cNvSpPr/>
            <p:nvPr>
              <p:custDataLst>
                <p:tags r:id="rId306"/>
              </p:custDataLst>
            </p:nvPr>
          </p:nvSpPr>
          <p:spPr bwMode="auto">
            <a:xfrm>
              <a:off x="4401957" y="2078260"/>
              <a:ext cx="164478" cy="107201"/>
            </a:xfrm>
            <a:custGeom>
              <a:avLst/>
              <a:gdLst>
                <a:gd name="T0" fmla="*/ 2147483646 w 204"/>
                <a:gd name="T1" fmla="*/ 2147483646 h 133"/>
                <a:gd name="T2" fmla="*/ 2147483646 w 204"/>
                <a:gd name="T3" fmla="*/ 2147483646 h 133"/>
                <a:gd name="T4" fmla="*/ 2147483646 w 204"/>
                <a:gd name="T5" fmla="*/ 2147483646 h 133"/>
                <a:gd name="T6" fmla="*/ 2147483646 w 204"/>
                <a:gd name="T7" fmla="*/ 2147483646 h 133"/>
                <a:gd name="T8" fmla="*/ 2147483646 w 204"/>
                <a:gd name="T9" fmla="*/ 2147483646 h 133"/>
                <a:gd name="T10" fmla="*/ 0 w 204"/>
                <a:gd name="T11" fmla="*/ 2147483646 h 133"/>
                <a:gd name="T12" fmla="*/ 0 w 204"/>
                <a:gd name="T13" fmla="*/ 2147483646 h 133"/>
                <a:gd name="T14" fmla="*/ 593327098 w 204"/>
                <a:gd name="T15" fmla="*/ 2147483646 h 133"/>
                <a:gd name="T16" fmla="*/ 2147483646 w 204"/>
                <a:gd name="T17" fmla="*/ 2147483646 h 133"/>
                <a:gd name="T18" fmla="*/ 2147483646 w 204"/>
                <a:gd name="T19" fmla="*/ 2147483646 h 133"/>
                <a:gd name="T20" fmla="*/ 2147483646 w 204"/>
                <a:gd name="T21" fmla="*/ 2147483646 h 133"/>
                <a:gd name="T22" fmla="*/ 2147483646 w 204"/>
                <a:gd name="T23" fmla="*/ 2147483646 h 133"/>
                <a:gd name="T24" fmla="*/ 2147483646 w 204"/>
                <a:gd name="T25" fmla="*/ 2147483646 h 133"/>
                <a:gd name="T26" fmla="*/ 2147483646 w 204"/>
                <a:gd name="T27" fmla="*/ 2147483646 h 133"/>
                <a:gd name="T28" fmla="*/ 2147483646 w 204"/>
                <a:gd name="T29" fmla="*/ 2147483646 h 133"/>
                <a:gd name="T30" fmla="*/ 2147483646 w 204"/>
                <a:gd name="T31" fmla="*/ 2147483646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33">
                  <a:moveTo>
                    <a:pt x="204" y="133"/>
                  </a:moveTo>
                  <a:cubicBezTo>
                    <a:pt x="203" y="131"/>
                    <a:pt x="203" y="131"/>
                    <a:pt x="203" y="131"/>
                  </a:cubicBezTo>
                  <a:cubicBezTo>
                    <a:pt x="176" y="129"/>
                    <a:pt x="156" y="118"/>
                    <a:pt x="137" y="96"/>
                  </a:cubicBezTo>
                  <a:cubicBezTo>
                    <a:pt x="118" y="72"/>
                    <a:pt x="109" y="62"/>
                    <a:pt x="109" y="62"/>
                  </a:cubicBezTo>
                  <a:cubicBezTo>
                    <a:pt x="108" y="62"/>
                    <a:pt x="100" y="51"/>
                    <a:pt x="77" y="29"/>
                  </a:cubicBezTo>
                  <a:cubicBezTo>
                    <a:pt x="55" y="8"/>
                    <a:pt x="29" y="0"/>
                    <a:pt x="0" y="5"/>
                  </a:cubicBezTo>
                  <a:cubicBezTo>
                    <a:pt x="0" y="5"/>
                    <a:pt x="0" y="5"/>
                    <a:pt x="0" y="5"/>
                  </a:cubicBezTo>
                  <a:cubicBezTo>
                    <a:pt x="0" y="5"/>
                    <a:pt x="1" y="6"/>
                    <a:pt x="1" y="6"/>
                  </a:cubicBezTo>
                  <a:cubicBezTo>
                    <a:pt x="29" y="1"/>
                    <a:pt x="54" y="9"/>
                    <a:pt x="76" y="30"/>
                  </a:cubicBezTo>
                  <a:cubicBezTo>
                    <a:pt x="99" y="52"/>
                    <a:pt x="107" y="63"/>
                    <a:pt x="108" y="63"/>
                  </a:cubicBezTo>
                  <a:cubicBezTo>
                    <a:pt x="108" y="63"/>
                    <a:pt x="117" y="73"/>
                    <a:pt x="137" y="96"/>
                  </a:cubicBezTo>
                  <a:cubicBezTo>
                    <a:pt x="142" y="103"/>
                    <a:pt x="148" y="109"/>
                    <a:pt x="155" y="114"/>
                  </a:cubicBezTo>
                  <a:cubicBezTo>
                    <a:pt x="156" y="114"/>
                    <a:pt x="156" y="114"/>
                    <a:pt x="156" y="114"/>
                  </a:cubicBezTo>
                  <a:cubicBezTo>
                    <a:pt x="156" y="115"/>
                    <a:pt x="156" y="115"/>
                    <a:pt x="156" y="115"/>
                  </a:cubicBezTo>
                  <a:cubicBezTo>
                    <a:pt x="163" y="120"/>
                    <a:pt x="170" y="124"/>
                    <a:pt x="178" y="127"/>
                  </a:cubicBezTo>
                  <a:cubicBezTo>
                    <a:pt x="186" y="130"/>
                    <a:pt x="195" y="132"/>
                    <a:pt x="204" y="1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5" name="MH_Other_293"/>
            <p:cNvSpPr/>
            <p:nvPr>
              <p:custDataLst>
                <p:tags r:id="rId307"/>
              </p:custDataLst>
            </p:nvPr>
          </p:nvSpPr>
          <p:spPr bwMode="auto">
            <a:xfrm>
              <a:off x="4401957" y="2082790"/>
              <a:ext cx="1523" cy="0"/>
            </a:xfrm>
            <a:custGeom>
              <a:avLst/>
              <a:gdLst>
                <a:gd name="T0" fmla="*/ 1792959984 w 1"/>
                <a:gd name="T1" fmla="*/ 711 h 1"/>
                <a:gd name="T2" fmla="*/ 0 w 1"/>
                <a:gd name="T3" fmla="*/ 0 h 1"/>
                <a:gd name="T4" fmla="*/ 0 w 1"/>
                <a:gd name="T5" fmla="*/ 711 h 1"/>
                <a:gd name="T6" fmla="*/ 1792959984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6" name="MH_Other_294"/>
            <p:cNvSpPr/>
            <p:nvPr>
              <p:custDataLst>
                <p:tags r:id="rId308"/>
              </p:custDataLst>
            </p:nvPr>
          </p:nvSpPr>
          <p:spPr bwMode="auto">
            <a:xfrm>
              <a:off x="4526839" y="2170362"/>
              <a:ext cx="1523" cy="0"/>
            </a:xfrm>
            <a:custGeom>
              <a:avLst/>
              <a:gdLst>
                <a:gd name="T0" fmla="*/ 0 w 1"/>
                <a:gd name="T1" fmla="*/ 0 h 1"/>
                <a:gd name="T2" fmla="*/ 2147483646 w 1"/>
                <a:gd name="T3" fmla="*/ 711 h 1"/>
                <a:gd name="T4" fmla="*/ 214748364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7" name="MH_Other_295"/>
            <p:cNvSpPr/>
            <p:nvPr>
              <p:custDataLst>
                <p:tags r:id="rId309"/>
              </p:custDataLst>
            </p:nvPr>
          </p:nvSpPr>
          <p:spPr bwMode="auto">
            <a:xfrm>
              <a:off x="4613646" y="2149223"/>
              <a:ext cx="237578" cy="200812"/>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0 h 250"/>
                <a:gd name="T18" fmla="*/ 2147483646 w 294"/>
                <a:gd name="T19" fmla="*/ 599139242 h 250"/>
                <a:gd name="T20" fmla="*/ 2147483646 w 294"/>
                <a:gd name="T21" fmla="*/ 599139242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596020266 w 294"/>
                <a:gd name="T31" fmla="*/ 2147483646 h 250"/>
                <a:gd name="T32" fmla="*/ 596020266 w 294"/>
                <a:gd name="T33" fmla="*/ 2147483646 h 250"/>
                <a:gd name="T34" fmla="*/ 0 w 294"/>
                <a:gd name="T35" fmla="*/ 2147483646 h 250"/>
                <a:gd name="T36" fmla="*/ 0 w 294"/>
                <a:gd name="T37" fmla="*/ 2147483646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2147483646 w 294"/>
                <a:gd name="T63" fmla="*/ 2147483646 h 250"/>
                <a:gd name="T64" fmla="*/ 214748364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263" y="165"/>
                  </a:moveTo>
                  <a:cubicBezTo>
                    <a:pt x="254" y="150"/>
                    <a:pt x="241" y="138"/>
                    <a:pt x="224" y="129"/>
                  </a:cubicBezTo>
                  <a:cubicBezTo>
                    <a:pt x="224" y="130"/>
                    <a:pt x="224" y="130"/>
                    <a:pt x="224" y="130"/>
                  </a:cubicBezTo>
                  <a:cubicBezTo>
                    <a:pt x="215" y="114"/>
                    <a:pt x="199" y="102"/>
                    <a:pt x="182" y="94"/>
                  </a:cubicBezTo>
                  <a:cubicBezTo>
                    <a:pt x="171" y="80"/>
                    <a:pt x="156" y="69"/>
                    <a:pt x="138" y="62"/>
                  </a:cubicBezTo>
                  <a:cubicBezTo>
                    <a:pt x="127" y="49"/>
                    <a:pt x="111" y="39"/>
                    <a:pt x="93" y="34"/>
                  </a:cubicBezTo>
                  <a:cubicBezTo>
                    <a:pt x="81" y="21"/>
                    <a:pt x="65" y="12"/>
                    <a:pt x="46" y="8"/>
                  </a:cubicBezTo>
                  <a:cubicBezTo>
                    <a:pt x="46" y="8"/>
                    <a:pt x="46" y="8"/>
                    <a:pt x="46" y="8"/>
                  </a:cubicBezTo>
                  <a:cubicBezTo>
                    <a:pt x="43" y="5"/>
                    <a:pt x="40" y="3"/>
                    <a:pt x="37" y="0"/>
                  </a:cubicBezTo>
                  <a:cubicBezTo>
                    <a:pt x="37" y="1"/>
                    <a:pt x="37" y="1"/>
                    <a:pt x="37" y="1"/>
                  </a:cubicBezTo>
                  <a:cubicBezTo>
                    <a:pt x="36" y="1"/>
                    <a:pt x="36" y="1"/>
                    <a:pt x="36" y="1"/>
                  </a:cubicBezTo>
                  <a:cubicBezTo>
                    <a:pt x="26" y="22"/>
                    <a:pt x="26" y="22"/>
                    <a:pt x="26" y="22"/>
                  </a:cubicBezTo>
                  <a:cubicBezTo>
                    <a:pt x="25" y="24"/>
                    <a:pt x="25" y="24"/>
                    <a:pt x="25" y="24"/>
                  </a:cubicBezTo>
                  <a:cubicBezTo>
                    <a:pt x="10" y="54"/>
                    <a:pt x="10" y="54"/>
                    <a:pt x="10" y="54"/>
                  </a:cubicBezTo>
                  <a:cubicBezTo>
                    <a:pt x="9" y="55"/>
                    <a:pt x="9" y="55"/>
                    <a:pt x="9" y="55"/>
                  </a:cubicBezTo>
                  <a:cubicBezTo>
                    <a:pt x="1" y="73"/>
                    <a:pt x="1" y="73"/>
                    <a:pt x="1" y="73"/>
                  </a:cubicBezTo>
                  <a:cubicBezTo>
                    <a:pt x="1" y="73"/>
                    <a:pt x="1" y="73"/>
                    <a:pt x="1" y="73"/>
                  </a:cubicBezTo>
                  <a:cubicBezTo>
                    <a:pt x="0" y="74"/>
                    <a:pt x="0" y="74"/>
                    <a:pt x="0" y="74"/>
                  </a:cubicBezTo>
                  <a:cubicBezTo>
                    <a:pt x="0" y="74"/>
                    <a:pt x="0" y="74"/>
                    <a:pt x="0" y="74"/>
                  </a:cubicBezTo>
                  <a:cubicBezTo>
                    <a:pt x="2" y="75"/>
                    <a:pt x="4" y="76"/>
                    <a:pt x="6" y="77"/>
                  </a:cubicBezTo>
                  <a:cubicBezTo>
                    <a:pt x="13" y="81"/>
                    <a:pt x="22" y="84"/>
                    <a:pt x="30" y="85"/>
                  </a:cubicBezTo>
                  <a:cubicBezTo>
                    <a:pt x="36" y="92"/>
                    <a:pt x="42" y="97"/>
                    <a:pt x="49" y="101"/>
                  </a:cubicBezTo>
                  <a:cubicBezTo>
                    <a:pt x="56" y="105"/>
                    <a:pt x="65" y="108"/>
                    <a:pt x="73" y="111"/>
                  </a:cubicBezTo>
                  <a:cubicBezTo>
                    <a:pt x="78" y="117"/>
                    <a:pt x="84" y="123"/>
                    <a:pt x="91" y="128"/>
                  </a:cubicBezTo>
                  <a:cubicBezTo>
                    <a:pt x="98" y="132"/>
                    <a:pt x="105" y="136"/>
                    <a:pt x="113" y="138"/>
                  </a:cubicBezTo>
                  <a:cubicBezTo>
                    <a:pt x="118" y="145"/>
                    <a:pt x="123" y="151"/>
                    <a:pt x="130" y="155"/>
                  </a:cubicBezTo>
                  <a:cubicBezTo>
                    <a:pt x="136" y="160"/>
                    <a:pt x="144" y="165"/>
                    <a:pt x="152" y="168"/>
                  </a:cubicBezTo>
                  <a:cubicBezTo>
                    <a:pt x="157" y="175"/>
                    <a:pt x="162" y="182"/>
                    <a:pt x="168" y="187"/>
                  </a:cubicBezTo>
                  <a:cubicBezTo>
                    <a:pt x="174" y="192"/>
                    <a:pt x="182" y="197"/>
                    <a:pt x="190" y="201"/>
                  </a:cubicBezTo>
                  <a:cubicBezTo>
                    <a:pt x="194" y="208"/>
                    <a:pt x="199" y="215"/>
                    <a:pt x="204" y="221"/>
                  </a:cubicBezTo>
                  <a:cubicBezTo>
                    <a:pt x="210" y="226"/>
                    <a:pt x="217" y="231"/>
                    <a:pt x="224" y="235"/>
                  </a:cubicBezTo>
                  <a:cubicBezTo>
                    <a:pt x="227" y="241"/>
                    <a:pt x="230" y="246"/>
                    <a:pt x="233" y="250"/>
                  </a:cubicBezTo>
                  <a:cubicBezTo>
                    <a:pt x="234" y="250"/>
                    <a:pt x="234" y="250"/>
                    <a:pt x="234" y="250"/>
                  </a:cubicBezTo>
                  <a:cubicBezTo>
                    <a:pt x="249" y="236"/>
                    <a:pt x="249" y="236"/>
                    <a:pt x="249" y="236"/>
                  </a:cubicBezTo>
                  <a:cubicBezTo>
                    <a:pt x="250" y="235"/>
                    <a:pt x="250" y="235"/>
                    <a:pt x="250" y="235"/>
                  </a:cubicBezTo>
                  <a:cubicBezTo>
                    <a:pt x="275" y="212"/>
                    <a:pt x="275" y="212"/>
                    <a:pt x="275" y="212"/>
                  </a:cubicBezTo>
                  <a:cubicBezTo>
                    <a:pt x="276" y="211"/>
                    <a:pt x="276" y="211"/>
                    <a:pt x="276" y="211"/>
                  </a:cubicBezTo>
                  <a:cubicBezTo>
                    <a:pt x="293" y="196"/>
                    <a:pt x="293" y="196"/>
                    <a:pt x="293" y="196"/>
                  </a:cubicBezTo>
                  <a:cubicBezTo>
                    <a:pt x="294" y="195"/>
                    <a:pt x="294" y="195"/>
                    <a:pt x="294" y="195"/>
                  </a:cubicBezTo>
                  <a:cubicBezTo>
                    <a:pt x="294" y="195"/>
                    <a:pt x="294" y="195"/>
                    <a:pt x="294" y="195"/>
                  </a:cubicBezTo>
                  <a:cubicBezTo>
                    <a:pt x="287" y="183"/>
                    <a:pt x="276" y="173"/>
                    <a:pt x="263" y="16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8" name="MH_Other_296"/>
            <p:cNvSpPr/>
            <p:nvPr>
              <p:custDataLst>
                <p:tags r:id="rId310"/>
              </p:custDataLst>
            </p:nvPr>
          </p:nvSpPr>
          <p:spPr bwMode="auto">
            <a:xfrm>
              <a:off x="4688271" y="2176401"/>
              <a:ext cx="106605" cy="161556"/>
            </a:xfrm>
            <a:custGeom>
              <a:avLst/>
              <a:gdLst>
                <a:gd name="T0" fmla="*/ 2147483646 w 131"/>
                <a:gd name="T1" fmla="*/ 2147483646 h 201"/>
                <a:gd name="T2" fmla="*/ 2147483646 w 131"/>
                <a:gd name="T3" fmla="*/ 2147483646 h 201"/>
                <a:gd name="T4" fmla="*/ 2147483646 w 131"/>
                <a:gd name="T5" fmla="*/ 2147483646 h 201"/>
                <a:gd name="T6" fmla="*/ 2147483646 w 131"/>
                <a:gd name="T7" fmla="*/ 2147483646 h 201"/>
                <a:gd name="T8" fmla="*/ 2147483646 w 131"/>
                <a:gd name="T9" fmla="*/ 2147483646 h 201"/>
                <a:gd name="T10" fmla="*/ 2147483646 w 131"/>
                <a:gd name="T11" fmla="*/ 2147483646 h 201"/>
                <a:gd name="T12" fmla="*/ 2147483646 w 131"/>
                <a:gd name="T13" fmla="*/ 2147483646 h 201"/>
                <a:gd name="T14" fmla="*/ 2147483646 w 131"/>
                <a:gd name="T15" fmla="*/ 2147483646 h 201"/>
                <a:gd name="T16" fmla="*/ 2147483646 w 131"/>
                <a:gd name="T17" fmla="*/ 2147483646 h 201"/>
                <a:gd name="T18" fmla="*/ 2147483646 w 131"/>
                <a:gd name="T19" fmla="*/ 2147483646 h 201"/>
                <a:gd name="T20" fmla="*/ 2147483646 w 131"/>
                <a:gd name="T21" fmla="*/ 2147483646 h 201"/>
                <a:gd name="T22" fmla="*/ 2147483646 w 131"/>
                <a:gd name="T23" fmla="*/ 2147483646 h 201"/>
                <a:gd name="T24" fmla="*/ 2147483646 w 131"/>
                <a:gd name="T25" fmla="*/ 2147483646 h 201"/>
                <a:gd name="T26" fmla="*/ 0 w 131"/>
                <a:gd name="T27" fmla="*/ 0 h 201"/>
                <a:gd name="T28" fmla="*/ 605169784 w 131"/>
                <a:gd name="T29" fmla="*/ 601329227 h 201"/>
                <a:gd name="T30" fmla="*/ 2147483646 w 131"/>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201">
                  <a:moveTo>
                    <a:pt x="60" y="55"/>
                  </a:moveTo>
                  <a:cubicBezTo>
                    <a:pt x="71" y="85"/>
                    <a:pt x="74" y="98"/>
                    <a:pt x="74" y="98"/>
                  </a:cubicBezTo>
                  <a:cubicBezTo>
                    <a:pt x="74" y="98"/>
                    <a:pt x="78" y="111"/>
                    <a:pt x="86" y="141"/>
                  </a:cubicBezTo>
                  <a:cubicBezTo>
                    <a:pt x="92" y="160"/>
                    <a:pt x="100" y="175"/>
                    <a:pt x="111" y="187"/>
                  </a:cubicBezTo>
                  <a:cubicBezTo>
                    <a:pt x="117" y="192"/>
                    <a:pt x="124" y="197"/>
                    <a:pt x="131" y="201"/>
                  </a:cubicBezTo>
                  <a:cubicBezTo>
                    <a:pt x="130" y="199"/>
                    <a:pt x="130" y="199"/>
                    <a:pt x="130" y="199"/>
                  </a:cubicBezTo>
                  <a:cubicBezTo>
                    <a:pt x="108" y="186"/>
                    <a:pt x="95" y="168"/>
                    <a:pt x="88" y="141"/>
                  </a:cubicBezTo>
                  <a:cubicBezTo>
                    <a:pt x="80" y="111"/>
                    <a:pt x="76" y="98"/>
                    <a:pt x="76" y="98"/>
                  </a:cubicBezTo>
                  <a:cubicBezTo>
                    <a:pt x="75" y="98"/>
                    <a:pt x="72" y="85"/>
                    <a:pt x="61" y="55"/>
                  </a:cubicBezTo>
                  <a:cubicBezTo>
                    <a:pt x="57" y="46"/>
                    <a:pt x="52" y="38"/>
                    <a:pt x="47" y="30"/>
                  </a:cubicBezTo>
                  <a:cubicBezTo>
                    <a:pt x="45" y="30"/>
                    <a:pt x="45" y="30"/>
                    <a:pt x="45" y="30"/>
                  </a:cubicBezTo>
                  <a:cubicBezTo>
                    <a:pt x="45" y="28"/>
                    <a:pt x="45" y="28"/>
                    <a:pt x="45" y="28"/>
                  </a:cubicBezTo>
                  <a:cubicBezTo>
                    <a:pt x="45" y="28"/>
                    <a:pt x="45" y="28"/>
                    <a:pt x="45" y="28"/>
                  </a:cubicBezTo>
                  <a:cubicBezTo>
                    <a:pt x="34" y="15"/>
                    <a:pt x="18" y="5"/>
                    <a:pt x="0" y="0"/>
                  </a:cubicBezTo>
                  <a:cubicBezTo>
                    <a:pt x="1" y="1"/>
                    <a:pt x="1" y="1"/>
                    <a:pt x="1" y="1"/>
                  </a:cubicBezTo>
                  <a:cubicBezTo>
                    <a:pt x="29" y="9"/>
                    <a:pt x="48" y="27"/>
                    <a:pt x="60" y="5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19" name="MH_Other_297"/>
            <p:cNvSpPr/>
            <p:nvPr>
              <p:custDataLst>
                <p:tags r:id="rId311"/>
              </p:custDataLst>
            </p:nvPr>
          </p:nvSpPr>
          <p:spPr bwMode="auto">
            <a:xfrm>
              <a:off x="4724821" y="2199048"/>
              <a:ext cx="77670" cy="150988"/>
            </a:xfrm>
            <a:custGeom>
              <a:avLst/>
              <a:gdLst>
                <a:gd name="T0" fmla="*/ 2147483646 w 96"/>
                <a:gd name="T1" fmla="*/ 2147483646 h 188"/>
                <a:gd name="T2" fmla="*/ 2147483646 w 96"/>
                <a:gd name="T3" fmla="*/ 2147483646 h 188"/>
                <a:gd name="T4" fmla="*/ 2147483646 w 96"/>
                <a:gd name="T5" fmla="*/ 2147483646 h 188"/>
                <a:gd name="T6" fmla="*/ 2147483646 w 96"/>
                <a:gd name="T7" fmla="*/ 2147483646 h 188"/>
                <a:gd name="T8" fmla="*/ 2147483646 w 96"/>
                <a:gd name="T9" fmla="*/ 2147483646 h 188"/>
                <a:gd name="T10" fmla="*/ 2147483646 w 96"/>
                <a:gd name="T11" fmla="*/ 2147483646 h 188"/>
                <a:gd name="T12" fmla="*/ 2147483646 w 96"/>
                <a:gd name="T13" fmla="*/ 2147483646 h 188"/>
                <a:gd name="T14" fmla="*/ 2147483646 w 96"/>
                <a:gd name="T15" fmla="*/ 2147483646 h 188"/>
                <a:gd name="T16" fmla="*/ 0 w 96"/>
                <a:gd name="T17" fmla="*/ 0 h 188"/>
                <a:gd name="T18" fmla="*/ 1195634596 w 96"/>
                <a:gd name="T19" fmla="*/ 1200040226 h 188"/>
                <a:gd name="T20" fmla="*/ 2147483646 w 96"/>
                <a:gd name="T21" fmla="*/ 2147483646 h 188"/>
                <a:gd name="T22" fmla="*/ 2147483646 w 96"/>
                <a:gd name="T23" fmla="*/ 2147483646 h 188"/>
                <a:gd name="T24" fmla="*/ 2147483646 w 96"/>
                <a:gd name="T25" fmla="*/ 2147483646 h 188"/>
                <a:gd name="T26" fmla="*/ 2147483646 w 96"/>
                <a:gd name="T27" fmla="*/ 2147483646 h 188"/>
                <a:gd name="T28" fmla="*/ 2147483646 w 96"/>
                <a:gd name="T29" fmla="*/ 2147483646 h 188"/>
                <a:gd name="T30" fmla="*/ 2147483646 w 96"/>
                <a:gd name="T31" fmla="*/ 2147483646 h 188"/>
                <a:gd name="T32" fmla="*/ 2147483646 w 96"/>
                <a:gd name="T33" fmla="*/ 2147483646 h 188"/>
                <a:gd name="T34" fmla="*/ 2147483646 w 96"/>
                <a:gd name="T35" fmla="*/ 214748364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88">
                  <a:moveTo>
                    <a:pt x="95" y="188"/>
                  </a:moveTo>
                  <a:cubicBezTo>
                    <a:pt x="96" y="188"/>
                    <a:pt x="96" y="188"/>
                    <a:pt x="96" y="188"/>
                  </a:cubicBezTo>
                  <a:cubicBezTo>
                    <a:pt x="88" y="176"/>
                    <a:pt x="82" y="163"/>
                    <a:pt x="78" y="146"/>
                  </a:cubicBezTo>
                  <a:cubicBezTo>
                    <a:pt x="72" y="116"/>
                    <a:pt x="69" y="103"/>
                    <a:pt x="69" y="102"/>
                  </a:cubicBezTo>
                  <a:cubicBezTo>
                    <a:pt x="69" y="102"/>
                    <a:pt x="67" y="89"/>
                    <a:pt x="57" y="59"/>
                  </a:cubicBezTo>
                  <a:cubicBezTo>
                    <a:pt x="54" y="50"/>
                    <a:pt x="50" y="42"/>
                    <a:pt x="45" y="34"/>
                  </a:cubicBezTo>
                  <a:cubicBezTo>
                    <a:pt x="45" y="34"/>
                    <a:pt x="44" y="34"/>
                    <a:pt x="44" y="34"/>
                  </a:cubicBezTo>
                  <a:cubicBezTo>
                    <a:pt x="44" y="33"/>
                    <a:pt x="44" y="33"/>
                    <a:pt x="44" y="33"/>
                  </a:cubicBezTo>
                  <a:cubicBezTo>
                    <a:pt x="34" y="18"/>
                    <a:pt x="19" y="7"/>
                    <a:pt x="0" y="0"/>
                  </a:cubicBezTo>
                  <a:cubicBezTo>
                    <a:pt x="2" y="2"/>
                    <a:pt x="2" y="2"/>
                    <a:pt x="2" y="2"/>
                  </a:cubicBezTo>
                  <a:cubicBezTo>
                    <a:pt x="28" y="12"/>
                    <a:pt x="46" y="31"/>
                    <a:pt x="55" y="59"/>
                  </a:cubicBezTo>
                  <a:cubicBezTo>
                    <a:pt x="65" y="90"/>
                    <a:pt x="67" y="103"/>
                    <a:pt x="68" y="103"/>
                  </a:cubicBezTo>
                  <a:cubicBezTo>
                    <a:pt x="68" y="103"/>
                    <a:pt x="71" y="116"/>
                    <a:pt x="77" y="146"/>
                  </a:cubicBezTo>
                  <a:cubicBezTo>
                    <a:pt x="79" y="155"/>
                    <a:pt x="82" y="164"/>
                    <a:pt x="85" y="171"/>
                  </a:cubicBezTo>
                  <a:cubicBezTo>
                    <a:pt x="87" y="172"/>
                    <a:pt x="87" y="172"/>
                    <a:pt x="87" y="172"/>
                  </a:cubicBezTo>
                  <a:cubicBezTo>
                    <a:pt x="86" y="174"/>
                    <a:pt x="86" y="174"/>
                    <a:pt x="86" y="174"/>
                  </a:cubicBezTo>
                  <a:cubicBezTo>
                    <a:pt x="86" y="173"/>
                    <a:pt x="86" y="173"/>
                    <a:pt x="86" y="173"/>
                  </a:cubicBezTo>
                  <a:cubicBezTo>
                    <a:pt x="89" y="179"/>
                    <a:pt x="92" y="184"/>
                    <a:pt x="95" y="18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0" name="MH_Other_298"/>
            <p:cNvSpPr/>
            <p:nvPr>
              <p:custDataLst>
                <p:tags r:id="rId312"/>
              </p:custDataLst>
            </p:nvPr>
          </p:nvSpPr>
          <p:spPr bwMode="auto">
            <a:xfrm>
              <a:off x="4793355" y="2336448"/>
              <a:ext cx="1523" cy="1509"/>
            </a:xfrm>
            <a:custGeom>
              <a:avLst/>
              <a:gdLst>
                <a:gd name="T0" fmla="*/ 179120564 w 5"/>
                <a:gd name="T1" fmla="*/ 36544983 h 7"/>
                <a:gd name="T2" fmla="*/ 0 w 5"/>
                <a:gd name="T3" fmla="*/ 0 h 7"/>
                <a:gd name="T4" fmla="*/ 107492588 w 5"/>
                <a:gd name="T5" fmla="*/ 91388075 h 7"/>
                <a:gd name="T6" fmla="*/ 107492588 w 5"/>
                <a:gd name="T7" fmla="*/ 127933058 h 7"/>
                <a:gd name="T8" fmla="*/ 179120564 w 5"/>
                <a:gd name="T9" fmla="*/ 3654498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2"/>
                  </a:moveTo>
                  <a:lnTo>
                    <a:pt x="0" y="0"/>
                  </a:lnTo>
                  <a:lnTo>
                    <a:pt x="3" y="5"/>
                  </a:lnTo>
                  <a:lnTo>
                    <a:pt x="3" y="7"/>
                  </a:lnTo>
                  <a:lnTo>
                    <a:pt x="5"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1" name="MH_Other_299"/>
            <p:cNvSpPr/>
            <p:nvPr>
              <p:custDataLst>
                <p:tags r:id="rId313"/>
              </p:custDataLst>
            </p:nvPr>
          </p:nvSpPr>
          <p:spPr bwMode="auto">
            <a:xfrm>
              <a:off x="4724821" y="2199048"/>
              <a:ext cx="1523" cy="1510"/>
            </a:xfrm>
            <a:custGeom>
              <a:avLst/>
              <a:gdLst>
                <a:gd name="T0" fmla="*/ 0 w 5"/>
                <a:gd name="T1" fmla="*/ 179346497 h 5"/>
                <a:gd name="T2" fmla="*/ 179346497 w 5"/>
                <a:gd name="T3" fmla="*/ 179346497 h 5"/>
                <a:gd name="T4" fmla="*/ 0 w 5"/>
                <a:gd name="T5" fmla="*/ 0 h 5"/>
                <a:gd name="T6" fmla="*/ 0 w 5"/>
                <a:gd name="T7" fmla="*/ 0 h 5"/>
                <a:gd name="T8" fmla="*/ 0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5"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2" name="MH_Other_300"/>
            <p:cNvSpPr/>
            <p:nvPr>
              <p:custDataLst>
                <p:tags r:id="rId314"/>
              </p:custDataLst>
            </p:nvPr>
          </p:nvSpPr>
          <p:spPr bwMode="auto">
            <a:xfrm>
              <a:off x="4759849" y="2224717"/>
              <a:ext cx="56348" cy="113240"/>
            </a:xfrm>
            <a:custGeom>
              <a:avLst/>
              <a:gdLst>
                <a:gd name="T0" fmla="*/ 2147483646 w 69"/>
                <a:gd name="T1" fmla="*/ 2147483646 h 142"/>
                <a:gd name="T2" fmla="*/ 2147483646 w 69"/>
                <a:gd name="T3" fmla="*/ 2147483646 h 142"/>
                <a:gd name="T4" fmla="*/ 2147483646 w 69"/>
                <a:gd name="T5" fmla="*/ 2147483646 h 142"/>
                <a:gd name="T6" fmla="*/ 2147483646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0 w 69"/>
                <a:gd name="T19" fmla="*/ 0 h 142"/>
                <a:gd name="T20" fmla="*/ 608701746 w 69"/>
                <a:gd name="T21" fmla="*/ 591242607 h 142"/>
                <a:gd name="T22" fmla="*/ 1217403492 w 69"/>
                <a:gd name="T23" fmla="*/ 1182485215 h 142"/>
                <a:gd name="T24" fmla="*/ 2147483646 w 69"/>
                <a:gd name="T25" fmla="*/ 214748364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42">
                  <a:moveTo>
                    <a:pt x="53" y="63"/>
                  </a:moveTo>
                  <a:cubicBezTo>
                    <a:pt x="61" y="94"/>
                    <a:pt x="62" y="107"/>
                    <a:pt x="62" y="107"/>
                  </a:cubicBezTo>
                  <a:cubicBezTo>
                    <a:pt x="68" y="142"/>
                    <a:pt x="68" y="142"/>
                    <a:pt x="68" y="142"/>
                  </a:cubicBezTo>
                  <a:cubicBezTo>
                    <a:pt x="69" y="141"/>
                    <a:pt x="69" y="141"/>
                    <a:pt x="69" y="141"/>
                  </a:cubicBezTo>
                  <a:cubicBezTo>
                    <a:pt x="64" y="107"/>
                    <a:pt x="64" y="107"/>
                    <a:pt x="64" y="107"/>
                  </a:cubicBezTo>
                  <a:cubicBezTo>
                    <a:pt x="63" y="107"/>
                    <a:pt x="62" y="93"/>
                    <a:pt x="54" y="62"/>
                  </a:cubicBezTo>
                  <a:cubicBezTo>
                    <a:pt x="52" y="53"/>
                    <a:pt x="48" y="45"/>
                    <a:pt x="44" y="37"/>
                  </a:cubicBezTo>
                  <a:cubicBezTo>
                    <a:pt x="43" y="37"/>
                    <a:pt x="43" y="37"/>
                    <a:pt x="43" y="37"/>
                  </a:cubicBezTo>
                  <a:cubicBezTo>
                    <a:pt x="43" y="36"/>
                    <a:pt x="43" y="36"/>
                    <a:pt x="43" y="36"/>
                  </a:cubicBezTo>
                  <a:cubicBezTo>
                    <a:pt x="34" y="20"/>
                    <a:pt x="18" y="8"/>
                    <a:pt x="0" y="0"/>
                  </a:cubicBezTo>
                  <a:cubicBezTo>
                    <a:pt x="1" y="1"/>
                    <a:pt x="1" y="1"/>
                    <a:pt x="1" y="1"/>
                  </a:cubicBezTo>
                  <a:cubicBezTo>
                    <a:pt x="2" y="2"/>
                    <a:pt x="2" y="2"/>
                    <a:pt x="2" y="2"/>
                  </a:cubicBezTo>
                  <a:cubicBezTo>
                    <a:pt x="28" y="14"/>
                    <a:pt x="45" y="34"/>
                    <a:pt x="53"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3" name="MH_Other_301"/>
            <p:cNvSpPr/>
            <p:nvPr>
              <p:custDataLst>
                <p:tags r:id="rId315"/>
              </p:custDataLst>
            </p:nvPr>
          </p:nvSpPr>
          <p:spPr bwMode="auto">
            <a:xfrm>
              <a:off x="4761371" y="2226227"/>
              <a:ext cx="0" cy="0"/>
            </a:xfrm>
            <a:custGeom>
              <a:avLst/>
              <a:gdLst>
                <a:gd name="T0" fmla="*/ 1067 w 1"/>
                <a:gd name="T1" fmla="*/ 1067 h 1"/>
                <a:gd name="T2" fmla="*/ 0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4" name="MH_Other_302"/>
            <p:cNvSpPr/>
            <p:nvPr>
              <p:custDataLst>
                <p:tags r:id="rId316"/>
              </p:custDataLst>
            </p:nvPr>
          </p:nvSpPr>
          <p:spPr bwMode="auto">
            <a:xfrm>
              <a:off x="4794876" y="2253404"/>
              <a:ext cx="41120" cy="66435"/>
            </a:xfrm>
            <a:custGeom>
              <a:avLst/>
              <a:gdLst>
                <a:gd name="T0" fmla="*/ 2147483646 w 52"/>
                <a:gd name="T1" fmla="*/ 2147483646 h 83"/>
                <a:gd name="T2" fmla="*/ 2147483646 w 52"/>
                <a:gd name="T3" fmla="*/ 2147483646 h 83"/>
                <a:gd name="T4" fmla="*/ 2147483646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0 w 52"/>
                <a:gd name="T15" fmla="*/ 0 h 83"/>
                <a:gd name="T16" fmla="*/ 0 w 52"/>
                <a:gd name="T17" fmla="*/ 594916658 h 83"/>
                <a:gd name="T18" fmla="*/ 571419017 w 52"/>
                <a:gd name="T19" fmla="*/ 1189124717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48" y="66"/>
                  </a:moveTo>
                  <a:cubicBezTo>
                    <a:pt x="49" y="72"/>
                    <a:pt x="50" y="78"/>
                    <a:pt x="51" y="83"/>
                  </a:cubicBezTo>
                  <a:cubicBezTo>
                    <a:pt x="52" y="82"/>
                    <a:pt x="52" y="82"/>
                    <a:pt x="52" y="82"/>
                  </a:cubicBezTo>
                  <a:cubicBezTo>
                    <a:pt x="51" y="77"/>
                    <a:pt x="50" y="72"/>
                    <a:pt x="49" y="65"/>
                  </a:cubicBezTo>
                  <a:cubicBezTo>
                    <a:pt x="47" y="56"/>
                    <a:pt x="44" y="47"/>
                    <a:pt x="40" y="39"/>
                  </a:cubicBezTo>
                  <a:cubicBezTo>
                    <a:pt x="38" y="38"/>
                    <a:pt x="38" y="38"/>
                    <a:pt x="38" y="38"/>
                  </a:cubicBezTo>
                  <a:cubicBezTo>
                    <a:pt x="39" y="36"/>
                    <a:pt x="39" y="36"/>
                    <a:pt x="39" y="36"/>
                  </a:cubicBezTo>
                  <a:cubicBezTo>
                    <a:pt x="30" y="21"/>
                    <a:pt x="17" y="9"/>
                    <a:pt x="0" y="0"/>
                  </a:cubicBezTo>
                  <a:cubicBezTo>
                    <a:pt x="0" y="1"/>
                    <a:pt x="0" y="1"/>
                    <a:pt x="0" y="1"/>
                  </a:cubicBezTo>
                  <a:cubicBezTo>
                    <a:pt x="1" y="2"/>
                    <a:pt x="1" y="2"/>
                    <a:pt x="1" y="2"/>
                  </a:cubicBezTo>
                  <a:cubicBezTo>
                    <a:pt x="26" y="15"/>
                    <a:pt x="42" y="36"/>
                    <a:pt x="48"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5" name="MH_Other_303"/>
            <p:cNvSpPr/>
            <p:nvPr>
              <p:custDataLst>
                <p:tags r:id="rId317"/>
              </p:custDataLst>
            </p:nvPr>
          </p:nvSpPr>
          <p:spPr bwMode="auto">
            <a:xfrm>
              <a:off x="4794875" y="2253404"/>
              <a:ext cx="0" cy="1510"/>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6" name="MH_Other_304"/>
            <p:cNvSpPr/>
            <p:nvPr>
              <p:custDataLst>
                <p:tags r:id="rId318"/>
              </p:custDataLst>
            </p:nvPr>
          </p:nvSpPr>
          <p:spPr bwMode="auto">
            <a:xfrm>
              <a:off x="4826857" y="2282092"/>
              <a:ext cx="24367" cy="24158"/>
            </a:xfrm>
            <a:custGeom>
              <a:avLst/>
              <a:gdLst>
                <a:gd name="T0" fmla="*/ 2147483646 w 31"/>
                <a:gd name="T1" fmla="*/ 2147483646 h 31"/>
                <a:gd name="T2" fmla="*/ 2147483646 w 31"/>
                <a:gd name="T3" fmla="*/ 2147483646 h 31"/>
                <a:gd name="T4" fmla="*/ 2147483646 w 31"/>
                <a:gd name="T5" fmla="*/ 2147483646 h 31"/>
                <a:gd name="T6" fmla="*/ 0 w 31"/>
                <a:gd name="T7" fmla="*/ 0 h 31"/>
                <a:gd name="T8" fmla="*/ 561913548 w 31"/>
                <a:gd name="T9" fmla="*/ 1686411697 h 31"/>
                <a:gd name="T10" fmla="*/ 2147483646 w 31"/>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1">
                  <a:moveTo>
                    <a:pt x="30" y="31"/>
                  </a:moveTo>
                  <a:cubicBezTo>
                    <a:pt x="31" y="30"/>
                    <a:pt x="31" y="30"/>
                    <a:pt x="31" y="30"/>
                  </a:cubicBezTo>
                  <a:cubicBezTo>
                    <a:pt x="31" y="30"/>
                    <a:pt x="31" y="30"/>
                    <a:pt x="31" y="30"/>
                  </a:cubicBezTo>
                  <a:cubicBezTo>
                    <a:pt x="24" y="18"/>
                    <a:pt x="13" y="8"/>
                    <a:pt x="0" y="0"/>
                  </a:cubicBezTo>
                  <a:cubicBezTo>
                    <a:pt x="1" y="3"/>
                    <a:pt x="1" y="3"/>
                    <a:pt x="1" y="3"/>
                  </a:cubicBezTo>
                  <a:cubicBezTo>
                    <a:pt x="13" y="10"/>
                    <a:pt x="23" y="19"/>
                    <a:pt x="30"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7" name="MH_Other_305"/>
            <p:cNvSpPr/>
            <p:nvPr>
              <p:custDataLst>
                <p:tags r:id="rId319"/>
              </p:custDataLst>
            </p:nvPr>
          </p:nvSpPr>
          <p:spPr bwMode="auto">
            <a:xfrm>
              <a:off x="4825334" y="2282093"/>
              <a:ext cx="1523" cy="1509"/>
            </a:xfrm>
            <a:custGeom>
              <a:avLst/>
              <a:gdLst>
                <a:gd name="T0" fmla="*/ 0 w 4"/>
                <a:gd name="T1" fmla="*/ 91388075 h 7"/>
                <a:gd name="T2" fmla="*/ 224119998 w 4"/>
                <a:gd name="T3" fmla="*/ 127933058 h 7"/>
                <a:gd name="T4" fmla="*/ 112059999 w 4"/>
                <a:gd name="T5" fmla="*/ 0 h 7"/>
                <a:gd name="T6" fmla="*/ 0 w 4"/>
                <a:gd name="T7" fmla="*/ 913880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0" y="5"/>
                  </a:moveTo>
                  <a:lnTo>
                    <a:pt x="4" y="7"/>
                  </a:lnTo>
                  <a:lnTo>
                    <a:pt x="2"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8" name="MH_Other_306"/>
            <p:cNvSpPr/>
            <p:nvPr>
              <p:custDataLst>
                <p:tags r:id="rId320"/>
              </p:custDataLst>
            </p:nvPr>
          </p:nvSpPr>
          <p:spPr bwMode="auto">
            <a:xfrm>
              <a:off x="4613646" y="2208108"/>
              <a:ext cx="24367" cy="10570"/>
            </a:xfrm>
            <a:custGeom>
              <a:avLst/>
              <a:gdLst>
                <a:gd name="T0" fmla="*/ 602866460 w 30"/>
                <a:gd name="T1" fmla="*/ 0 h 13"/>
                <a:gd name="T2" fmla="*/ 602866460 w 30"/>
                <a:gd name="T3" fmla="*/ 0 h 13"/>
                <a:gd name="T4" fmla="*/ 0 w 30"/>
                <a:gd name="T5" fmla="*/ 619686525 h 13"/>
                <a:gd name="T6" fmla="*/ 0 w 30"/>
                <a:gd name="T7" fmla="*/ 619686525 h 13"/>
                <a:gd name="T8" fmla="*/ 2147483646 w 30"/>
                <a:gd name="T9" fmla="*/ 2147483646 h 13"/>
                <a:gd name="T10" fmla="*/ 2147483646 w 30"/>
                <a:gd name="T11" fmla="*/ 2147483646 h 13"/>
                <a:gd name="T12" fmla="*/ 2147483646 w 30"/>
                <a:gd name="T13" fmla="*/ 2147483646 h 13"/>
                <a:gd name="T14" fmla="*/ 2147483646 w 30"/>
                <a:gd name="T15" fmla="*/ 2147483646 h 13"/>
                <a:gd name="T16" fmla="*/ 602866460 w 3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3">
                  <a:moveTo>
                    <a:pt x="1" y="0"/>
                  </a:moveTo>
                  <a:cubicBezTo>
                    <a:pt x="1" y="0"/>
                    <a:pt x="1" y="0"/>
                    <a:pt x="1" y="0"/>
                  </a:cubicBezTo>
                  <a:cubicBezTo>
                    <a:pt x="0" y="1"/>
                    <a:pt x="0" y="1"/>
                    <a:pt x="0" y="1"/>
                  </a:cubicBezTo>
                  <a:cubicBezTo>
                    <a:pt x="0" y="1"/>
                    <a:pt x="0" y="1"/>
                    <a:pt x="0" y="1"/>
                  </a:cubicBezTo>
                  <a:cubicBezTo>
                    <a:pt x="2" y="2"/>
                    <a:pt x="4" y="3"/>
                    <a:pt x="6" y="4"/>
                  </a:cubicBezTo>
                  <a:cubicBezTo>
                    <a:pt x="13" y="8"/>
                    <a:pt x="22" y="11"/>
                    <a:pt x="30" y="13"/>
                  </a:cubicBezTo>
                  <a:cubicBezTo>
                    <a:pt x="29" y="12"/>
                    <a:pt x="29" y="12"/>
                    <a:pt x="29" y="12"/>
                  </a:cubicBezTo>
                  <a:cubicBezTo>
                    <a:pt x="29" y="11"/>
                    <a:pt x="29" y="11"/>
                    <a:pt x="28" y="11"/>
                  </a:cubicBezTo>
                  <a:cubicBezTo>
                    <a:pt x="18" y="8"/>
                    <a:pt x="9"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29" name="MH_Other_307"/>
            <p:cNvSpPr/>
            <p:nvPr>
              <p:custDataLst>
                <p:tags r:id="rId321"/>
              </p:custDataLst>
            </p:nvPr>
          </p:nvSpPr>
          <p:spPr bwMode="auto">
            <a:xfrm>
              <a:off x="4621262" y="2193009"/>
              <a:ext cx="51780" cy="45296"/>
            </a:xfrm>
            <a:custGeom>
              <a:avLst/>
              <a:gdLst>
                <a:gd name="T0" fmla="*/ 2147483646 w 64"/>
                <a:gd name="T1" fmla="*/ 2147483646 h 57"/>
                <a:gd name="T2" fmla="*/ 596743383 w 64"/>
                <a:gd name="T3" fmla="*/ 0 h 57"/>
                <a:gd name="T4" fmla="*/ 0 w 64"/>
                <a:gd name="T5" fmla="*/ 587803625 h 57"/>
                <a:gd name="T6" fmla="*/ 2147483646 w 64"/>
                <a:gd name="T7" fmla="*/ 2147483646 h 57"/>
                <a:gd name="T8" fmla="*/ 2147483646 w 64"/>
                <a:gd name="T9" fmla="*/ 2147483646 h 57"/>
                <a:gd name="T10" fmla="*/ 2147483646 w 64"/>
                <a:gd name="T11" fmla="*/ 2147483646 h 57"/>
                <a:gd name="T12" fmla="*/ 2147483646 w 64"/>
                <a:gd name="T13" fmla="*/ 2147483646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2147483646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6" y="8"/>
                  </a:moveTo>
                  <a:cubicBezTo>
                    <a:pt x="1" y="0"/>
                    <a:pt x="1" y="0"/>
                    <a:pt x="1" y="0"/>
                  </a:cubicBezTo>
                  <a:cubicBezTo>
                    <a:pt x="0" y="1"/>
                    <a:pt x="0" y="1"/>
                    <a:pt x="0" y="1"/>
                  </a:cubicBezTo>
                  <a:cubicBezTo>
                    <a:pt x="5" y="9"/>
                    <a:pt x="5" y="9"/>
                    <a:pt x="5" y="9"/>
                  </a:cubicBezTo>
                  <a:cubicBezTo>
                    <a:pt x="9" y="17"/>
                    <a:pt x="14" y="24"/>
                    <a:pt x="19" y="30"/>
                  </a:cubicBezTo>
                  <a:cubicBezTo>
                    <a:pt x="20" y="30"/>
                    <a:pt x="20" y="30"/>
                    <a:pt x="20" y="30"/>
                  </a:cubicBezTo>
                  <a:cubicBezTo>
                    <a:pt x="20" y="31"/>
                    <a:pt x="20" y="31"/>
                    <a:pt x="20" y="31"/>
                  </a:cubicBezTo>
                  <a:cubicBezTo>
                    <a:pt x="26" y="37"/>
                    <a:pt x="33" y="43"/>
                    <a:pt x="40" y="47"/>
                  </a:cubicBezTo>
                  <a:cubicBezTo>
                    <a:pt x="47" y="51"/>
                    <a:pt x="56" y="54"/>
                    <a:pt x="64" y="57"/>
                  </a:cubicBezTo>
                  <a:cubicBezTo>
                    <a:pt x="63" y="56"/>
                    <a:pt x="63" y="56"/>
                    <a:pt x="63" y="56"/>
                  </a:cubicBezTo>
                  <a:cubicBezTo>
                    <a:pt x="63" y="56"/>
                    <a:pt x="63" y="55"/>
                    <a:pt x="62" y="55"/>
                  </a:cubicBezTo>
                  <a:cubicBezTo>
                    <a:pt x="37" y="48"/>
                    <a:pt x="20" y="33"/>
                    <a:pt x="6"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0" name="MH_Other_308"/>
            <p:cNvSpPr/>
            <p:nvPr>
              <p:custDataLst>
                <p:tags r:id="rId322"/>
              </p:custDataLst>
            </p:nvPr>
          </p:nvSpPr>
          <p:spPr bwMode="auto">
            <a:xfrm>
              <a:off x="4636491" y="2217167"/>
              <a:ext cx="0" cy="0"/>
            </a:xfrm>
            <a:custGeom>
              <a:avLst/>
              <a:gdLst>
                <a:gd name="T0" fmla="*/ 0 w 1"/>
                <a:gd name="T1" fmla="*/ 0 h 1"/>
                <a:gd name="T2" fmla="*/ 711 w 1"/>
                <a:gd name="T3" fmla="*/ 1067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1" name="MH_Other_309"/>
            <p:cNvSpPr/>
            <p:nvPr>
              <p:custDataLst>
                <p:tags r:id="rId323"/>
              </p:custDataLst>
            </p:nvPr>
          </p:nvSpPr>
          <p:spPr bwMode="auto">
            <a:xfrm>
              <a:off x="4633444" y="2167342"/>
              <a:ext cx="71578" cy="92102"/>
            </a:xfrm>
            <a:custGeom>
              <a:avLst/>
              <a:gdLst>
                <a:gd name="T0" fmla="*/ 2147483646 w 88"/>
                <a:gd name="T1" fmla="*/ 2147483646 h 116"/>
                <a:gd name="T2" fmla="*/ 2147483646 w 88"/>
                <a:gd name="T3" fmla="*/ 2147483646 h 116"/>
                <a:gd name="T4" fmla="*/ 603869293 w 88"/>
                <a:gd name="T5" fmla="*/ 0 h 116"/>
                <a:gd name="T6" fmla="*/ 0 w 88"/>
                <a:gd name="T7" fmla="*/ 1170781870 h 116"/>
                <a:gd name="T8" fmla="*/ 2147483646 w 88"/>
                <a:gd name="T9" fmla="*/ 2147483646 h 116"/>
                <a:gd name="T10" fmla="*/ 2147483646 w 88"/>
                <a:gd name="T11" fmla="*/ 2147483646 h 116"/>
                <a:gd name="T12" fmla="*/ 2147483646 w 88"/>
                <a:gd name="T13" fmla="*/ 2147483646 h 116"/>
                <a:gd name="T14" fmla="*/ 2147483646 w 88"/>
                <a:gd name="T15" fmla="*/ 2147483646 h 116"/>
                <a:gd name="T16" fmla="*/ 2147483646 w 88"/>
                <a:gd name="T17" fmla="*/ 2147483646 h 116"/>
                <a:gd name="T18" fmla="*/ 2147483646 w 88"/>
                <a:gd name="T19" fmla="*/ 2147483646 h 116"/>
                <a:gd name="T20" fmla="*/ 2147483646 w 88"/>
                <a:gd name="T21" fmla="*/ 2147483646 h 116"/>
                <a:gd name="T22" fmla="*/ 2147483646 w 88"/>
                <a:gd name="T23" fmla="*/ 2147483646 h 116"/>
                <a:gd name="T24" fmla="*/ 2147483646 w 88"/>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16">
                  <a:moveTo>
                    <a:pt x="34" y="65"/>
                  </a:moveTo>
                  <a:cubicBezTo>
                    <a:pt x="21" y="37"/>
                    <a:pt x="14" y="25"/>
                    <a:pt x="15" y="25"/>
                  </a:cubicBezTo>
                  <a:cubicBezTo>
                    <a:pt x="14" y="25"/>
                    <a:pt x="11" y="17"/>
                    <a:pt x="1" y="0"/>
                  </a:cubicBezTo>
                  <a:cubicBezTo>
                    <a:pt x="0" y="2"/>
                    <a:pt x="0" y="2"/>
                    <a:pt x="0" y="2"/>
                  </a:cubicBezTo>
                  <a:cubicBezTo>
                    <a:pt x="10" y="18"/>
                    <a:pt x="13" y="25"/>
                    <a:pt x="13" y="25"/>
                  </a:cubicBezTo>
                  <a:cubicBezTo>
                    <a:pt x="13" y="25"/>
                    <a:pt x="20" y="37"/>
                    <a:pt x="33" y="65"/>
                  </a:cubicBezTo>
                  <a:cubicBezTo>
                    <a:pt x="37" y="73"/>
                    <a:pt x="41" y="81"/>
                    <a:pt x="46" y="87"/>
                  </a:cubicBezTo>
                  <a:cubicBezTo>
                    <a:pt x="47" y="87"/>
                    <a:pt x="47" y="87"/>
                    <a:pt x="47" y="87"/>
                  </a:cubicBezTo>
                  <a:cubicBezTo>
                    <a:pt x="47" y="88"/>
                    <a:pt x="47" y="88"/>
                    <a:pt x="47" y="88"/>
                  </a:cubicBezTo>
                  <a:cubicBezTo>
                    <a:pt x="53" y="95"/>
                    <a:pt x="59" y="101"/>
                    <a:pt x="66" y="106"/>
                  </a:cubicBezTo>
                  <a:cubicBezTo>
                    <a:pt x="73" y="110"/>
                    <a:pt x="80" y="114"/>
                    <a:pt x="88" y="116"/>
                  </a:cubicBezTo>
                  <a:cubicBezTo>
                    <a:pt x="87" y="115"/>
                    <a:pt x="87" y="115"/>
                    <a:pt x="87" y="115"/>
                  </a:cubicBezTo>
                  <a:cubicBezTo>
                    <a:pt x="62" y="106"/>
                    <a:pt x="46" y="90"/>
                    <a:pt x="34"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2" name="MH_Other_310"/>
            <p:cNvSpPr/>
            <p:nvPr>
              <p:custDataLst>
                <p:tags r:id="rId324"/>
              </p:custDataLst>
            </p:nvPr>
          </p:nvSpPr>
          <p:spPr bwMode="auto">
            <a:xfrm>
              <a:off x="4671518" y="2236797"/>
              <a:ext cx="0" cy="1509"/>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3" name="MH_Other_311"/>
            <p:cNvSpPr/>
            <p:nvPr>
              <p:custDataLst>
                <p:tags r:id="rId325"/>
              </p:custDataLst>
            </p:nvPr>
          </p:nvSpPr>
          <p:spPr bwMode="auto">
            <a:xfrm>
              <a:off x="4642583" y="2149225"/>
              <a:ext cx="94423" cy="134378"/>
            </a:xfrm>
            <a:custGeom>
              <a:avLst/>
              <a:gdLst>
                <a:gd name="T0" fmla="*/ 2147483646 w 117"/>
                <a:gd name="T1" fmla="*/ 2147483646 h 168"/>
                <a:gd name="T2" fmla="*/ 2147483646 w 117"/>
                <a:gd name="T3" fmla="*/ 2147483646 h 168"/>
                <a:gd name="T4" fmla="*/ 2147483646 w 117"/>
                <a:gd name="T5" fmla="*/ 2147483646 h 168"/>
                <a:gd name="T6" fmla="*/ 2147483646 w 117"/>
                <a:gd name="T7" fmla="*/ 2147483646 h 168"/>
                <a:gd name="T8" fmla="*/ 2147483646 w 117"/>
                <a:gd name="T9" fmla="*/ 2147483646 h 168"/>
                <a:gd name="T10" fmla="*/ 2147483646 w 117"/>
                <a:gd name="T11" fmla="*/ 2147483646 h 168"/>
                <a:gd name="T12" fmla="*/ 595869997 w 117"/>
                <a:gd name="T13" fmla="*/ 0 h 168"/>
                <a:gd name="T14" fmla="*/ 595869997 w 117"/>
                <a:gd name="T15" fmla="*/ 594107630 h 168"/>
                <a:gd name="T16" fmla="*/ 0 w 117"/>
                <a:gd name="T17" fmla="*/ 594107630 h 168"/>
                <a:gd name="T18" fmla="*/ 2147483646 w 117"/>
                <a:gd name="T19" fmla="*/ 2147483646 h 168"/>
                <a:gd name="T20" fmla="*/ 2147483646 w 117"/>
                <a:gd name="T21" fmla="*/ 2147483646 h 168"/>
                <a:gd name="T22" fmla="*/ 2147483646 w 117"/>
                <a:gd name="T23" fmla="*/ 2147483646 h 168"/>
                <a:gd name="T24" fmla="*/ 2147483646 w 117"/>
                <a:gd name="T25" fmla="*/ 2147483646 h 168"/>
                <a:gd name="T26" fmla="*/ 2147483646 w 117"/>
                <a:gd name="T27" fmla="*/ 2147483646 h 168"/>
                <a:gd name="T28" fmla="*/ 2147483646 w 117"/>
                <a:gd name="T29" fmla="*/ 2147483646 h 168"/>
                <a:gd name="T30" fmla="*/ 2147483646 w 117"/>
                <a:gd name="T31" fmla="*/ 2147483646 h 168"/>
                <a:gd name="T32" fmla="*/ 2147483646 w 117"/>
                <a:gd name="T33" fmla="*/ 2147483646 h 168"/>
                <a:gd name="T34" fmla="*/ 2147483646 w 117"/>
                <a:gd name="T35" fmla="*/ 2147483646 h 168"/>
                <a:gd name="T36" fmla="*/ 2147483646 w 117"/>
                <a:gd name="T37" fmla="*/ 2147483646 h 168"/>
                <a:gd name="T38" fmla="*/ 2147483646 w 117"/>
                <a:gd name="T39" fmla="*/ 2147483646 h 168"/>
                <a:gd name="T40" fmla="*/ 2147483646 w 117"/>
                <a:gd name="T41" fmla="*/ 2147483646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168">
                  <a:moveTo>
                    <a:pt x="64" y="113"/>
                  </a:moveTo>
                  <a:cubicBezTo>
                    <a:pt x="53" y="84"/>
                    <a:pt x="47" y="72"/>
                    <a:pt x="47" y="72"/>
                  </a:cubicBezTo>
                  <a:cubicBezTo>
                    <a:pt x="47" y="72"/>
                    <a:pt x="42" y="59"/>
                    <a:pt x="27" y="31"/>
                  </a:cubicBezTo>
                  <a:cubicBezTo>
                    <a:pt x="22" y="23"/>
                    <a:pt x="17" y="15"/>
                    <a:pt x="11" y="9"/>
                  </a:cubicBezTo>
                  <a:cubicBezTo>
                    <a:pt x="11" y="9"/>
                    <a:pt x="10" y="9"/>
                    <a:pt x="10" y="9"/>
                  </a:cubicBezTo>
                  <a:cubicBezTo>
                    <a:pt x="10" y="8"/>
                    <a:pt x="10" y="8"/>
                    <a:pt x="10" y="8"/>
                  </a:cubicBezTo>
                  <a:cubicBezTo>
                    <a:pt x="7" y="5"/>
                    <a:pt x="4" y="3"/>
                    <a:pt x="1" y="0"/>
                  </a:cubicBezTo>
                  <a:cubicBezTo>
                    <a:pt x="1" y="1"/>
                    <a:pt x="1" y="1"/>
                    <a:pt x="1" y="1"/>
                  </a:cubicBezTo>
                  <a:cubicBezTo>
                    <a:pt x="0" y="1"/>
                    <a:pt x="0" y="1"/>
                    <a:pt x="0" y="1"/>
                  </a:cubicBezTo>
                  <a:cubicBezTo>
                    <a:pt x="10" y="9"/>
                    <a:pt x="19" y="19"/>
                    <a:pt x="26" y="32"/>
                  </a:cubicBezTo>
                  <a:cubicBezTo>
                    <a:pt x="41" y="60"/>
                    <a:pt x="46" y="72"/>
                    <a:pt x="46" y="72"/>
                  </a:cubicBezTo>
                  <a:cubicBezTo>
                    <a:pt x="46" y="72"/>
                    <a:pt x="51" y="85"/>
                    <a:pt x="63" y="113"/>
                  </a:cubicBezTo>
                  <a:cubicBezTo>
                    <a:pt x="67" y="122"/>
                    <a:pt x="71" y="130"/>
                    <a:pt x="76" y="137"/>
                  </a:cubicBezTo>
                  <a:cubicBezTo>
                    <a:pt x="76" y="137"/>
                    <a:pt x="77" y="137"/>
                    <a:pt x="78" y="137"/>
                  </a:cubicBezTo>
                  <a:cubicBezTo>
                    <a:pt x="77" y="138"/>
                    <a:pt x="77" y="138"/>
                    <a:pt x="77" y="138"/>
                  </a:cubicBezTo>
                  <a:cubicBezTo>
                    <a:pt x="77" y="138"/>
                    <a:pt x="77" y="138"/>
                    <a:pt x="77" y="138"/>
                  </a:cubicBezTo>
                  <a:cubicBezTo>
                    <a:pt x="82" y="145"/>
                    <a:pt x="87" y="151"/>
                    <a:pt x="94" y="155"/>
                  </a:cubicBezTo>
                  <a:cubicBezTo>
                    <a:pt x="100" y="160"/>
                    <a:pt x="109" y="165"/>
                    <a:pt x="117" y="168"/>
                  </a:cubicBezTo>
                  <a:cubicBezTo>
                    <a:pt x="115" y="167"/>
                    <a:pt x="115" y="167"/>
                    <a:pt x="115" y="167"/>
                  </a:cubicBezTo>
                  <a:cubicBezTo>
                    <a:pt x="115" y="167"/>
                    <a:pt x="115" y="166"/>
                    <a:pt x="115" y="166"/>
                  </a:cubicBezTo>
                  <a:cubicBezTo>
                    <a:pt x="91" y="156"/>
                    <a:pt x="75" y="139"/>
                    <a:pt x="64" y="1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4" name="MH_Other_312"/>
            <p:cNvSpPr/>
            <p:nvPr>
              <p:custDataLst>
                <p:tags r:id="rId326"/>
              </p:custDataLst>
            </p:nvPr>
          </p:nvSpPr>
          <p:spPr bwMode="auto">
            <a:xfrm>
              <a:off x="4705023" y="2259443"/>
              <a:ext cx="0" cy="0"/>
            </a:xfrm>
            <a:custGeom>
              <a:avLst/>
              <a:gdLst>
                <a:gd name="T0" fmla="*/ 356 w 2"/>
                <a:gd name="T1" fmla="*/ 0 h 1"/>
                <a:gd name="T2" fmla="*/ 0 w 2"/>
                <a:gd name="T3" fmla="*/ 0 h 1"/>
                <a:gd name="T4" fmla="*/ 178 w 2"/>
                <a:gd name="T5" fmla="*/ 711 h 1"/>
                <a:gd name="T6" fmla="*/ 178 w 2"/>
                <a:gd name="T7" fmla="*/ 711 h 1"/>
                <a:gd name="T8" fmla="*/ 35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1" y="1"/>
                    <a:pt x="1" y="1"/>
                    <a:pt x="1" y="1"/>
                  </a:cubicBezTo>
                  <a:cubicBezTo>
                    <a:pt x="1" y="1"/>
                    <a:pt x="1" y="1"/>
                    <a:pt x="1"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5" name="MH_Other_313"/>
            <p:cNvSpPr/>
            <p:nvPr>
              <p:custDataLst>
                <p:tags r:id="rId327"/>
              </p:custDataLst>
            </p:nvPr>
          </p:nvSpPr>
          <p:spPr bwMode="auto">
            <a:xfrm>
              <a:off x="4651720" y="2155263"/>
              <a:ext cx="115744" cy="155516"/>
            </a:xfrm>
            <a:custGeom>
              <a:avLst/>
              <a:gdLst>
                <a:gd name="T0" fmla="*/ 2147483646 w 144"/>
                <a:gd name="T1" fmla="*/ 2147483646 h 193"/>
                <a:gd name="T2" fmla="*/ 2147483646 w 144"/>
                <a:gd name="T3" fmla="*/ 2147483646 h 193"/>
                <a:gd name="T4" fmla="*/ 2147483646 w 144"/>
                <a:gd name="T5" fmla="*/ 2147483646 h 193"/>
                <a:gd name="T6" fmla="*/ 2147483646 w 144"/>
                <a:gd name="T7" fmla="*/ 2147483646 h 193"/>
                <a:gd name="T8" fmla="*/ 2147483646 w 144"/>
                <a:gd name="T9" fmla="*/ 2147483646 h 193"/>
                <a:gd name="T10" fmla="*/ 0 w 144"/>
                <a:gd name="T11" fmla="*/ 0 h 193"/>
                <a:gd name="T12" fmla="*/ 0 w 144"/>
                <a:gd name="T13" fmla="*/ 0 h 193"/>
                <a:gd name="T14" fmla="*/ 588968056 w 144"/>
                <a:gd name="T15" fmla="*/ 604361532 h 193"/>
                <a:gd name="T16" fmla="*/ 2147483646 w 144"/>
                <a:gd name="T17" fmla="*/ 2147483646 h 193"/>
                <a:gd name="T18" fmla="*/ 2147483646 w 144"/>
                <a:gd name="T19" fmla="*/ 2147483646 h 193"/>
                <a:gd name="T20" fmla="*/ 2147483646 w 144"/>
                <a:gd name="T21" fmla="*/ 2147483646 h 193"/>
                <a:gd name="T22" fmla="*/ 2147483646 w 144"/>
                <a:gd name="T23" fmla="*/ 2147483646 h 193"/>
                <a:gd name="T24" fmla="*/ 2147483646 w 144"/>
                <a:gd name="T25" fmla="*/ 2147483646 h 193"/>
                <a:gd name="T26" fmla="*/ 2147483646 w 144"/>
                <a:gd name="T27" fmla="*/ 2147483646 h 193"/>
                <a:gd name="T28" fmla="*/ 2147483646 w 144"/>
                <a:gd name="T29" fmla="*/ 2147483646 h 193"/>
                <a:gd name="T30" fmla="*/ 2147483646 w 144"/>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93">
                  <a:moveTo>
                    <a:pt x="144" y="193"/>
                  </a:moveTo>
                  <a:cubicBezTo>
                    <a:pt x="143" y="191"/>
                    <a:pt x="143" y="191"/>
                    <a:pt x="143" y="191"/>
                  </a:cubicBezTo>
                  <a:cubicBezTo>
                    <a:pt x="119" y="179"/>
                    <a:pt x="105" y="162"/>
                    <a:pt x="95" y="134"/>
                  </a:cubicBezTo>
                  <a:cubicBezTo>
                    <a:pt x="86" y="105"/>
                    <a:pt x="81" y="93"/>
                    <a:pt x="81" y="93"/>
                  </a:cubicBezTo>
                  <a:cubicBezTo>
                    <a:pt x="81" y="92"/>
                    <a:pt x="77" y="80"/>
                    <a:pt x="63" y="51"/>
                  </a:cubicBezTo>
                  <a:cubicBezTo>
                    <a:pt x="50" y="23"/>
                    <a:pt x="29" y="6"/>
                    <a:pt x="0" y="0"/>
                  </a:cubicBezTo>
                  <a:cubicBezTo>
                    <a:pt x="0" y="0"/>
                    <a:pt x="0" y="0"/>
                    <a:pt x="0" y="0"/>
                  </a:cubicBezTo>
                  <a:cubicBezTo>
                    <a:pt x="0" y="1"/>
                    <a:pt x="1" y="1"/>
                    <a:pt x="1" y="1"/>
                  </a:cubicBezTo>
                  <a:cubicBezTo>
                    <a:pt x="29" y="7"/>
                    <a:pt x="49" y="24"/>
                    <a:pt x="62" y="51"/>
                  </a:cubicBezTo>
                  <a:cubicBezTo>
                    <a:pt x="76" y="80"/>
                    <a:pt x="79" y="93"/>
                    <a:pt x="80" y="93"/>
                  </a:cubicBezTo>
                  <a:cubicBezTo>
                    <a:pt x="79" y="93"/>
                    <a:pt x="84" y="106"/>
                    <a:pt x="94" y="135"/>
                  </a:cubicBezTo>
                  <a:cubicBezTo>
                    <a:pt x="97" y="143"/>
                    <a:pt x="101" y="151"/>
                    <a:pt x="105" y="158"/>
                  </a:cubicBezTo>
                  <a:cubicBezTo>
                    <a:pt x="106" y="159"/>
                    <a:pt x="106" y="159"/>
                    <a:pt x="106" y="159"/>
                  </a:cubicBezTo>
                  <a:cubicBezTo>
                    <a:pt x="105" y="159"/>
                    <a:pt x="105" y="159"/>
                    <a:pt x="105" y="159"/>
                  </a:cubicBezTo>
                  <a:cubicBezTo>
                    <a:pt x="110" y="167"/>
                    <a:pt x="116" y="173"/>
                    <a:pt x="122" y="179"/>
                  </a:cubicBezTo>
                  <a:cubicBezTo>
                    <a:pt x="128" y="184"/>
                    <a:pt x="136" y="189"/>
                    <a:pt x="144" y="19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6" name="MH_Other_314"/>
            <p:cNvSpPr/>
            <p:nvPr>
              <p:custDataLst>
                <p:tags r:id="rId328"/>
              </p:custDataLst>
            </p:nvPr>
          </p:nvSpPr>
          <p:spPr bwMode="auto">
            <a:xfrm>
              <a:off x="4651720" y="2155263"/>
              <a:ext cx="0" cy="1509"/>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1"/>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7" name="MH_Other_315"/>
            <p:cNvSpPr/>
            <p:nvPr>
              <p:custDataLst>
                <p:tags r:id="rId329"/>
              </p:custDataLst>
            </p:nvPr>
          </p:nvSpPr>
          <p:spPr bwMode="auto">
            <a:xfrm>
              <a:off x="4735482" y="2282093"/>
              <a:ext cx="1523" cy="1509"/>
            </a:xfrm>
            <a:custGeom>
              <a:avLst/>
              <a:gdLst>
                <a:gd name="T0" fmla="*/ 0 w 1"/>
                <a:gd name="T1" fmla="*/ 0 h 1"/>
                <a:gd name="T2" fmla="*/ 0 w 1"/>
                <a:gd name="T3" fmla="*/ 2147483646 h 1"/>
                <a:gd name="T4" fmla="*/ 1790702559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8" name="MH_Other_316"/>
            <p:cNvSpPr/>
            <p:nvPr>
              <p:custDataLst>
                <p:tags r:id="rId330"/>
              </p:custDataLst>
            </p:nvPr>
          </p:nvSpPr>
          <p:spPr bwMode="auto">
            <a:xfrm>
              <a:off x="4802491" y="2306251"/>
              <a:ext cx="185799" cy="243088"/>
            </a:xfrm>
            <a:custGeom>
              <a:avLst/>
              <a:gdLst>
                <a:gd name="T0" fmla="*/ 2147483646 w 231"/>
                <a:gd name="T1" fmla="*/ 2147483646 h 304"/>
                <a:gd name="T2" fmla="*/ 2147483646 w 231"/>
                <a:gd name="T3" fmla="*/ 2147483646 h 304"/>
                <a:gd name="T4" fmla="*/ 2147483646 w 231"/>
                <a:gd name="T5" fmla="*/ 2147483646 h 304"/>
                <a:gd name="T6" fmla="*/ 2147483646 w 231"/>
                <a:gd name="T7" fmla="*/ 2147483646 h 304"/>
                <a:gd name="T8" fmla="*/ 2147483646 w 231"/>
                <a:gd name="T9" fmla="*/ 2147483646 h 304"/>
                <a:gd name="T10" fmla="*/ 2147483646 w 231"/>
                <a:gd name="T11" fmla="*/ 2147483646 h 304"/>
                <a:gd name="T12" fmla="*/ 2147483646 w 231"/>
                <a:gd name="T13" fmla="*/ 2147483646 h 304"/>
                <a:gd name="T14" fmla="*/ 2147483646 w 231"/>
                <a:gd name="T15" fmla="*/ 2147483646 h 304"/>
                <a:gd name="T16" fmla="*/ 2147483646 w 231"/>
                <a:gd name="T17" fmla="*/ 0 h 304"/>
                <a:gd name="T18" fmla="*/ 2147483646 w 231"/>
                <a:gd name="T19" fmla="*/ 0 h 304"/>
                <a:gd name="T20" fmla="*/ 2147483646 w 231"/>
                <a:gd name="T21" fmla="*/ 594465095 h 304"/>
                <a:gd name="T22" fmla="*/ 2147483646 w 231"/>
                <a:gd name="T23" fmla="*/ 2147483646 h 304"/>
                <a:gd name="T24" fmla="*/ 2147483646 w 231"/>
                <a:gd name="T25" fmla="*/ 2147483646 h 304"/>
                <a:gd name="T26" fmla="*/ 2147483646 w 231"/>
                <a:gd name="T27" fmla="*/ 2147483646 h 304"/>
                <a:gd name="T28" fmla="*/ 2147483646 w 231"/>
                <a:gd name="T29" fmla="*/ 2147483646 h 304"/>
                <a:gd name="T30" fmla="*/ 591882538 w 231"/>
                <a:gd name="T31" fmla="*/ 2147483646 h 304"/>
                <a:gd name="T32" fmla="*/ 591882538 w 231"/>
                <a:gd name="T33" fmla="*/ 2147483646 h 304"/>
                <a:gd name="T34" fmla="*/ 0 w 231"/>
                <a:gd name="T35" fmla="*/ 2147483646 h 304"/>
                <a:gd name="T36" fmla="*/ 0 w 231"/>
                <a:gd name="T37" fmla="*/ 2147483646 h 304"/>
                <a:gd name="T38" fmla="*/ 2147483646 w 231"/>
                <a:gd name="T39" fmla="*/ 2147483646 h 304"/>
                <a:gd name="T40" fmla="*/ 2147483646 w 231"/>
                <a:gd name="T41" fmla="*/ 2147483646 h 304"/>
                <a:gd name="T42" fmla="*/ 2147483646 w 231"/>
                <a:gd name="T43" fmla="*/ 2147483646 h 304"/>
                <a:gd name="T44" fmla="*/ 2147483646 w 231"/>
                <a:gd name="T45" fmla="*/ 2147483646 h 304"/>
                <a:gd name="T46" fmla="*/ 2147483646 w 231"/>
                <a:gd name="T47" fmla="*/ 2147483646 h 304"/>
                <a:gd name="T48" fmla="*/ 2147483646 w 231"/>
                <a:gd name="T49" fmla="*/ 2147483646 h 304"/>
                <a:gd name="T50" fmla="*/ 2147483646 w 231"/>
                <a:gd name="T51" fmla="*/ 2147483646 h 304"/>
                <a:gd name="T52" fmla="*/ 2147483646 w 231"/>
                <a:gd name="T53" fmla="*/ 2147483646 h 304"/>
                <a:gd name="T54" fmla="*/ 2147483646 w 231"/>
                <a:gd name="T55" fmla="*/ 2147483646 h 304"/>
                <a:gd name="T56" fmla="*/ 2147483646 w 231"/>
                <a:gd name="T57" fmla="*/ 2147483646 h 304"/>
                <a:gd name="T58" fmla="*/ 2147483646 w 231"/>
                <a:gd name="T59" fmla="*/ 2147483646 h 304"/>
                <a:gd name="T60" fmla="*/ 2147483646 w 231"/>
                <a:gd name="T61" fmla="*/ 2147483646 h 304"/>
                <a:gd name="T62" fmla="*/ 2147483646 w 231"/>
                <a:gd name="T63" fmla="*/ 2147483646 h 304"/>
                <a:gd name="T64" fmla="*/ 2147483646 w 231"/>
                <a:gd name="T65" fmla="*/ 2147483646 h 304"/>
                <a:gd name="T66" fmla="*/ 2147483646 w 231"/>
                <a:gd name="T67" fmla="*/ 2147483646 h 304"/>
                <a:gd name="T68" fmla="*/ 2147483646 w 231"/>
                <a:gd name="T69" fmla="*/ 2147483646 h 304"/>
                <a:gd name="T70" fmla="*/ 2147483646 w 231"/>
                <a:gd name="T71" fmla="*/ 2147483646 h 304"/>
                <a:gd name="T72" fmla="*/ 2147483646 w 231"/>
                <a:gd name="T73" fmla="*/ 2147483646 h 304"/>
                <a:gd name="T74" fmla="*/ 2147483646 w 231"/>
                <a:gd name="T75" fmla="*/ 2147483646 h 304"/>
                <a:gd name="T76" fmla="*/ 2147483646 w 231"/>
                <a:gd name="T77" fmla="*/ 2147483646 h 304"/>
                <a:gd name="T78" fmla="*/ 2147483646 w 231"/>
                <a:gd name="T79" fmla="*/ 2147483646 h 304"/>
                <a:gd name="T80" fmla="*/ 2147483646 w 231"/>
                <a:gd name="T81" fmla="*/ 2147483646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4">
                  <a:moveTo>
                    <a:pt x="213" y="235"/>
                  </a:moveTo>
                  <a:cubicBezTo>
                    <a:pt x="210" y="218"/>
                    <a:pt x="202" y="202"/>
                    <a:pt x="190" y="188"/>
                  </a:cubicBezTo>
                  <a:cubicBezTo>
                    <a:pt x="189" y="188"/>
                    <a:pt x="189" y="188"/>
                    <a:pt x="189" y="188"/>
                  </a:cubicBezTo>
                  <a:cubicBezTo>
                    <a:pt x="186" y="170"/>
                    <a:pt x="176" y="153"/>
                    <a:pt x="162" y="140"/>
                  </a:cubicBezTo>
                  <a:cubicBezTo>
                    <a:pt x="158" y="122"/>
                    <a:pt x="148" y="107"/>
                    <a:pt x="133" y="94"/>
                  </a:cubicBezTo>
                  <a:cubicBezTo>
                    <a:pt x="128" y="78"/>
                    <a:pt x="116" y="63"/>
                    <a:pt x="102" y="52"/>
                  </a:cubicBezTo>
                  <a:cubicBezTo>
                    <a:pt x="95" y="35"/>
                    <a:pt x="83" y="21"/>
                    <a:pt x="67" y="10"/>
                  </a:cubicBezTo>
                  <a:cubicBezTo>
                    <a:pt x="67" y="11"/>
                    <a:pt x="67" y="11"/>
                    <a:pt x="67" y="11"/>
                  </a:cubicBezTo>
                  <a:cubicBezTo>
                    <a:pt x="65" y="7"/>
                    <a:pt x="63" y="3"/>
                    <a:pt x="61" y="0"/>
                  </a:cubicBezTo>
                  <a:cubicBezTo>
                    <a:pt x="61" y="0"/>
                    <a:pt x="61" y="0"/>
                    <a:pt x="61" y="0"/>
                  </a:cubicBezTo>
                  <a:cubicBezTo>
                    <a:pt x="60" y="1"/>
                    <a:pt x="60" y="1"/>
                    <a:pt x="60" y="1"/>
                  </a:cubicBezTo>
                  <a:cubicBezTo>
                    <a:pt x="43" y="16"/>
                    <a:pt x="43" y="16"/>
                    <a:pt x="43" y="16"/>
                  </a:cubicBezTo>
                  <a:cubicBezTo>
                    <a:pt x="42" y="17"/>
                    <a:pt x="42" y="17"/>
                    <a:pt x="42" y="17"/>
                  </a:cubicBezTo>
                  <a:cubicBezTo>
                    <a:pt x="17" y="40"/>
                    <a:pt x="17" y="40"/>
                    <a:pt x="17" y="40"/>
                  </a:cubicBezTo>
                  <a:cubicBezTo>
                    <a:pt x="16" y="41"/>
                    <a:pt x="16" y="41"/>
                    <a:pt x="16" y="41"/>
                  </a:cubicBezTo>
                  <a:cubicBezTo>
                    <a:pt x="1" y="55"/>
                    <a:pt x="1" y="55"/>
                    <a:pt x="1" y="55"/>
                  </a:cubicBezTo>
                  <a:cubicBezTo>
                    <a:pt x="1" y="55"/>
                    <a:pt x="1" y="55"/>
                    <a:pt x="1" y="55"/>
                  </a:cubicBezTo>
                  <a:cubicBezTo>
                    <a:pt x="0" y="55"/>
                    <a:pt x="0" y="55"/>
                    <a:pt x="0" y="55"/>
                  </a:cubicBezTo>
                  <a:cubicBezTo>
                    <a:pt x="0" y="55"/>
                    <a:pt x="0" y="55"/>
                    <a:pt x="0" y="55"/>
                  </a:cubicBezTo>
                  <a:cubicBezTo>
                    <a:pt x="2" y="57"/>
                    <a:pt x="3" y="59"/>
                    <a:pt x="4" y="60"/>
                  </a:cubicBezTo>
                  <a:cubicBezTo>
                    <a:pt x="10" y="66"/>
                    <a:pt x="17" y="72"/>
                    <a:pt x="24" y="77"/>
                  </a:cubicBezTo>
                  <a:cubicBezTo>
                    <a:pt x="27" y="85"/>
                    <a:pt x="31" y="92"/>
                    <a:pt x="36" y="98"/>
                  </a:cubicBezTo>
                  <a:cubicBezTo>
                    <a:pt x="41" y="104"/>
                    <a:pt x="48" y="111"/>
                    <a:pt x="55" y="116"/>
                  </a:cubicBezTo>
                  <a:cubicBezTo>
                    <a:pt x="58" y="124"/>
                    <a:pt x="61" y="131"/>
                    <a:pt x="66" y="138"/>
                  </a:cubicBezTo>
                  <a:cubicBezTo>
                    <a:pt x="71" y="145"/>
                    <a:pt x="76" y="151"/>
                    <a:pt x="83" y="156"/>
                  </a:cubicBezTo>
                  <a:cubicBezTo>
                    <a:pt x="85" y="164"/>
                    <a:pt x="88" y="171"/>
                    <a:pt x="92" y="178"/>
                  </a:cubicBezTo>
                  <a:cubicBezTo>
                    <a:pt x="96" y="185"/>
                    <a:pt x="102" y="192"/>
                    <a:pt x="108" y="198"/>
                  </a:cubicBezTo>
                  <a:cubicBezTo>
                    <a:pt x="110" y="206"/>
                    <a:pt x="113" y="214"/>
                    <a:pt x="117" y="221"/>
                  </a:cubicBezTo>
                  <a:cubicBezTo>
                    <a:pt x="120" y="228"/>
                    <a:pt x="126" y="236"/>
                    <a:pt x="131" y="242"/>
                  </a:cubicBezTo>
                  <a:cubicBezTo>
                    <a:pt x="133" y="250"/>
                    <a:pt x="135" y="258"/>
                    <a:pt x="138" y="266"/>
                  </a:cubicBezTo>
                  <a:cubicBezTo>
                    <a:pt x="141" y="273"/>
                    <a:pt x="146" y="280"/>
                    <a:pt x="151" y="287"/>
                  </a:cubicBezTo>
                  <a:cubicBezTo>
                    <a:pt x="152" y="293"/>
                    <a:pt x="153" y="298"/>
                    <a:pt x="155" y="304"/>
                  </a:cubicBezTo>
                  <a:cubicBezTo>
                    <a:pt x="156" y="303"/>
                    <a:pt x="156" y="303"/>
                    <a:pt x="156" y="303"/>
                  </a:cubicBezTo>
                  <a:cubicBezTo>
                    <a:pt x="174" y="296"/>
                    <a:pt x="174" y="296"/>
                    <a:pt x="174" y="296"/>
                  </a:cubicBezTo>
                  <a:cubicBezTo>
                    <a:pt x="175" y="296"/>
                    <a:pt x="175" y="296"/>
                    <a:pt x="175" y="296"/>
                  </a:cubicBezTo>
                  <a:cubicBezTo>
                    <a:pt x="207" y="283"/>
                    <a:pt x="207" y="283"/>
                    <a:pt x="207" y="283"/>
                  </a:cubicBezTo>
                  <a:cubicBezTo>
                    <a:pt x="209" y="283"/>
                    <a:pt x="209" y="283"/>
                    <a:pt x="209" y="283"/>
                  </a:cubicBezTo>
                  <a:cubicBezTo>
                    <a:pt x="230" y="275"/>
                    <a:pt x="230" y="275"/>
                    <a:pt x="230" y="275"/>
                  </a:cubicBezTo>
                  <a:cubicBezTo>
                    <a:pt x="231" y="274"/>
                    <a:pt x="231" y="274"/>
                    <a:pt x="231" y="274"/>
                  </a:cubicBezTo>
                  <a:cubicBezTo>
                    <a:pt x="231" y="274"/>
                    <a:pt x="231" y="274"/>
                    <a:pt x="231" y="274"/>
                  </a:cubicBezTo>
                  <a:cubicBezTo>
                    <a:pt x="228" y="260"/>
                    <a:pt x="222" y="247"/>
                    <a:pt x="213" y="23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39" name="MH_Other_317"/>
            <p:cNvSpPr/>
            <p:nvPr>
              <p:custDataLst>
                <p:tags r:id="rId331"/>
              </p:custDataLst>
            </p:nvPr>
          </p:nvSpPr>
          <p:spPr bwMode="auto">
            <a:xfrm>
              <a:off x="4883207" y="2347015"/>
              <a:ext cx="41120" cy="188735"/>
            </a:xfrm>
            <a:custGeom>
              <a:avLst/>
              <a:gdLst>
                <a:gd name="T0" fmla="*/ 2147483646 w 50"/>
                <a:gd name="T1" fmla="*/ 2147483646 h 235"/>
                <a:gd name="T2" fmla="*/ 2147483646 w 50"/>
                <a:gd name="T3" fmla="*/ 2147483646 h 235"/>
                <a:gd name="T4" fmla="*/ 2147483646 w 50"/>
                <a:gd name="T5" fmla="*/ 2147483646 h 235"/>
                <a:gd name="T6" fmla="*/ 2147483646 w 50"/>
                <a:gd name="T7" fmla="*/ 2147483646 h 235"/>
                <a:gd name="T8" fmla="*/ 2147483646 w 50"/>
                <a:gd name="T9" fmla="*/ 2147483646 h 235"/>
                <a:gd name="T10" fmla="*/ 2147483646 w 50"/>
                <a:gd name="T11" fmla="*/ 2147483646 h 235"/>
                <a:gd name="T12" fmla="*/ 2147483646 w 50"/>
                <a:gd name="T13" fmla="*/ 2147483646 h 235"/>
                <a:gd name="T14" fmla="*/ 2147483646 w 50"/>
                <a:gd name="T15" fmla="*/ 2147483646 h 235"/>
                <a:gd name="T16" fmla="*/ 2147483646 w 50"/>
                <a:gd name="T17" fmla="*/ 2147483646 h 235"/>
                <a:gd name="T18" fmla="*/ 2147483646 w 50"/>
                <a:gd name="T19" fmla="*/ 2147483646 h 235"/>
                <a:gd name="T20" fmla="*/ 2147483646 w 50"/>
                <a:gd name="T21" fmla="*/ 2147483646 h 235"/>
                <a:gd name="T22" fmla="*/ 2147483646 w 50"/>
                <a:gd name="T23" fmla="*/ 2147483646 h 235"/>
                <a:gd name="T24" fmla="*/ 2147483646 w 50"/>
                <a:gd name="T25" fmla="*/ 2147483646 h 235"/>
                <a:gd name="T26" fmla="*/ 0 w 50"/>
                <a:gd name="T27" fmla="*/ 0 h 235"/>
                <a:gd name="T28" fmla="*/ 616576540 w 50"/>
                <a:gd name="T29" fmla="*/ 599666970 h 235"/>
                <a:gd name="T30" fmla="*/ 2147483646 w 50"/>
                <a:gd name="T31" fmla="*/ 214748364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235">
                  <a:moveTo>
                    <a:pt x="36" y="73"/>
                  </a:moveTo>
                  <a:cubicBezTo>
                    <a:pt x="36" y="105"/>
                    <a:pt x="34" y="118"/>
                    <a:pt x="34" y="118"/>
                  </a:cubicBezTo>
                  <a:cubicBezTo>
                    <a:pt x="34" y="118"/>
                    <a:pt x="33" y="131"/>
                    <a:pt x="30" y="162"/>
                  </a:cubicBezTo>
                  <a:cubicBezTo>
                    <a:pt x="28" y="182"/>
                    <a:pt x="30" y="198"/>
                    <a:pt x="37" y="214"/>
                  </a:cubicBezTo>
                  <a:cubicBezTo>
                    <a:pt x="40" y="221"/>
                    <a:pt x="45" y="228"/>
                    <a:pt x="50" y="235"/>
                  </a:cubicBezTo>
                  <a:cubicBezTo>
                    <a:pt x="50" y="232"/>
                    <a:pt x="50" y="232"/>
                    <a:pt x="50" y="232"/>
                  </a:cubicBezTo>
                  <a:cubicBezTo>
                    <a:pt x="34" y="212"/>
                    <a:pt x="29" y="190"/>
                    <a:pt x="32" y="162"/>
                  </a:cubicBezTo>
                  <a:cubicBezTo>
                    <a:pt x="35" y="132"/>
                    <a:pt x="36" y="118"/>
                    <a:pt x="36" y="118"/>
                  </a:cubicBezTo>
                  <a:cubicBezTo>
                    <a:pt x="36" y="118"/>
                    <a:pt x="37" y="105"/>
                    <a:pt x="37" y="73"/>
                  </a:cubicBezTo>
                  <a:cubicBezTo>
                    <a:pt x="37" y="63"/>
                    <a:pt x="36" y="53"/>
                    <a:pt x="33" y="45"/>
                  </a:cubicBezTo>
                  <a:cubicBezTo>
                    <a:pt x="32" y="43"/>
                    <a:pt x="32" y="43"/>
                    <a:pt x="32" y="43"/>
                  </a:cubicBezTo>
                  <a:cubicBezTo>
                    <a:pt x="32" y="42"/>
                    <a:pt x="32" y="42"/>
                    <a:pt x="32" y="42"/>
                  </a:cubicBezTo>
                  <a:cubicBezTo>
                    <a:pt x="32" y="42"/>
                    <a:pt x="32" y="42"/>
                    <a:pt x="32" y="42"/>
                  </a:cubicBezTo>
                  <a:cubicBezTo>
                    <a:pt x="27" y="25"/>
                    <a:pt x="15" y="11"/>
                    <a:pt x="0" y="0"/>
                  </a:cubicBezTo>
                  <a:cubicBezTo>
                    <a:pt x="1" y="1"/>
                    <a:pt x="1" y="1"/>
                    <a:pt x="1" y="1"/>
                  </a:cubicBezTo>
                  <a:cubicBezTo>
                    <a:pt x="24" y="19"/>
                    <a:pt x="36" y="42"/>
                    <a:pt x="36" y="7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0" name="MH_Other_318"/>
            <p:cNvSpPr/>
            <p:nvPr>
              <p:custDataLst>
                <p:tags r:id="rId332"/>
              </p:custDataLst>
            </p:nvPr>
          </p:nvSpPr>
          <p:spPr bwMode="auto">
            <a:xfrm>
              <a:off x="4909097" y="2380232"/>
              <a:ext cx="27413" cy="169105"/>
            </a:xfrm>
            <a:custGeom>
              <a:avLst/>
              <a:gdLst>
                <a:gd name="T0" fmla="*/ 2147483646 w 33"/>
                <a:gd name="T1" fmla="*/ 2147483646 h 210"/>
                <a:gd name="T2" fmla="*/ 2147483646 w 33"/>
                <a:gd name="T3" fmla="*/ 2147483646 h 210"/>
                <a:gd name="T4" fmla="*/ 2147483646 w 33"/>
                <a:gd name="T5" fmla="*/ 2147483646 h 210"/>
                <a:gd name="T6" fmla="*/ 2147483646 w 33"/>
                <a:gd name="T7" fmla="*/ 2147483646 h 210"/>
                <a:gd name="T8" fmla="*/ 2147483646 w 33"/>
                <a:gd name="T9" fmla="*/ 2147483646 h 210"/>
                <a:gd name="T10" fmla="*/ 2147483646 w 33"/>
                <a:gd name="T11" fmla="*/ 2147483646 h 210"/>
                <a:gd name="T12" fmla="*/ 2147483646 w 33"/>
                <a:gd name="T13" fmla="*/ 2147483646 h 210"/>
                <a:gd name="T14" fmla="*/ 2147483646 w 33"/>
                <a:gd name="T15" fmla="*/ 2147483646 h 210"/>
                <a:gd name="T16" fmla="*/ 0 w 33"/>
                <a:gd name="T17" fmla="*/ 0 h 210"/>
                <a:gd name="T18" fmla="*/ 629831100 w 33"/>
                <a:gd name="T19" fmla="*/ 1809315660 h 210"/>
                <a:gd name="T20" fmla="*/ 2147483646 w 33"/>
                <a:gd name="T21" fmla="*/ 2147483646 h 210"/>
                <a:gd name="T22" fmla="*/ 2147483646 w 33"/>
                <a:gd name="T23" fmla="*/ 2147483646 h 210"/>
                <a:gd name="T24" fmla="*/ 2147483646 w 33"/>
                <a:gd name="T25" fmla="*/ 2147483646 h 210"/>
                <a:gd name="T26" fmla="*/ 2147483646 w 33"/>
                <a:gd name="T27" fmla="*/ 2147483646 h 210"/>
                <a:gd name="T28" fmla="*/ 2147483646 w 33"/>
                <a:gd name="T29" fmla="*/ 2147483646 h 210"/>
                <a:gd name="T30" fmla="*/ 2147483646 w 33"/>
                <a:gd name="T31" fmla="*/ 2147483646 h 210"/>
                <a:gd name="T32" fmla="*/ 2147483646 w 33"/>
                <a:gd name="T33" fmla="*/ 2147483646 h 210"/>
                <a:gd name="T34" fmla="*/ 2147483646 w 3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210">
                  <a:moveTo>
                    <a:pt x="22" y="210"/>
                  </a:moveTo>
                  <a:cubicBezTo>
                    <a:pt x="23" y="209"/>
                    <a:pt x="23" y="209"/>
                    <a:pt x="23" y="209"/>
                  </a:cubicBezTo>
                  <a:cubicBezTo>
                    <a:pt x="19" y="196"/>
                    <a:pt x="18" y="181"/>
                    <a:pt x="21" y="164"/>
                  </a:cubicBezTo>
                  <a:cubicBezTo>
                    <a:pt x="26" y="134"/>
                    <a:pt x="28" y="120"/>
                    <a:pt x="28" y="120"/>
                  </a:cubicBezTo>
                  <a:cubicBezTo>
                    <a:pt x="28" y="120"/>
                    <a:pt x="30" y="107"/>
                    <a:pt x="32" y="75"/>
                  </a:cubicBezTo>
                  <a:cubicBezTo>
                    <a:pt x="33" y="65"/>
                    <a:pt x="32" y="56"/>
                    <a:pt x="30" y="48"/>
                  </a:cubicBezTo>
                  <a:cubicBezTo>
                    <a:pt x="30" y="48"/>
                    <a:pt x="29" y="47"/>
                    <a:pt x="29" y="47"/>
                  </a:cubicBezTo>
                  <a:cubicBezTo>
                    <a:pt x="30" y="47"/>
                    <a:pt x="30" y="47"/>
                    <a:pt x="30" y="47"/>
                  </a:cubicBezTo>
                  <a:cubicBezTo>
                    <a:pt x="25" y="29"/>
                    <a:pt x="15" y="13"/>
                    <a:pt x="0" y="0"/>
                  </a:cubicBezTo>
                  <a:cubicBezTo>
                    <a:pt x="1" y="3"/>
                    <a:pt x="1" y="3"/>
                    <a:pt x="1" y="3"/>
                  </a:cubicBezTo>
                  <a:cubicBezTo>
                    <a:pt x="22" y="21"/>
                    <a:pt x="32" y="45"/>
                    <a:pt x="31" y="75"/>
                  </a:cubicBezTo>
                  <a:cubicBezTo>
                    <a:pt x="29" y="107"/>
                    <a:pt x="26" y="120"/>
                    <a:pt x="26" y="120"/>
                  </a:cubicBezTo>
                  <a:cubicBezTo>
                    <a:pt x="26" y="120"/>
                    <a:pt x="25" y="133"/>
                    <a:pt x="20" y="164"/>
                  </a:cubicBezTo>
                  <a:cubicBezTo>
                    <a:pt x="18" y="173"/>
                    <a:pt x="18" y="182"/>
                    <a:pt x="18" y="190"/>
                  </a:cubicBezTo>
                  <a:cubicBezTo>
                    <a:pt x="19" y="192"/>
                    <a:pt x="19" y="192"/>
                    <a:pt x="19" y="192"/>
                  </a:cubicBezTo>
                  <a:cubicBezTo>
                    <a:pt x="18" y="193"/>
                    <a:pt x="18" y="193"/>
                    <a:pt x="18" y="193"/>
                  </a:cubicBezTo>
                  <a:cubicBezTo>
                    <a:pt x="18" y="193"/>
                    <a:pt x="18" y="193"/>
                    <a:pt x="18" y="193"/>
                  </a:cubicBezTo>
                  <a:cubicBezTo>
                    <a:pt x="19" y="199"/>
                    <a:pt x="20" y="204"/>
                    <a:pt x="22" y="21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1" name="MH_Other_319"/>
            <p:cNvSpPr/>
            <p:nvPr>
              <p:custDataLst>
                <p:tags r:id="rId333"/>
              </p:custDataLst>
            </p:nvPr>
          </p:nvSpPr>
          <p:spPr bwMode="auto">
            <a:xfrm>
              <a:off x="4924326" y="2532730"/>
              <a:ext cx="0" cy="3019"/>
            </a:xfrm>
            <a:custGeom>
              <a:avLst/>
              <a:gdLst>
                <a:gd name="T0" fmla="*/ 119 w 3"/>
                <a:gd name="T1" fmla="*/ 365782679 h 7"/>
                <a:gd name="T2" fmla="*/ 0 w 3"/>
                <a:gd name="T3" fmla="*/ 0 h 7"/>
                <a:gd name="T4" fmla="*/ 0 w 3"/>
                <a:gd name="T5" fmla="*/ 512054475 h 7"/>
                <a:gd name="T6" fmla="*/ 0 w 3"/>
                <a:gd name="T7" fmla="*/ 512054475 h 7"/>
                <a:gd name="T8" fmla="*/ 119 w 3"/>
                <a:gd name="T9" fmla="*/ 36578267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5"/>
                  </a:moveTo>
                  <a:lnTo>
                    <a:pt x="0" y="0"/>
                  </a:lnTo>
                  <a:lnTo>
                    <a:pt x="0" y="7"/>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2" name="MH_Other_320"/>
            <p:cNvSpPr/>
            <p:nvPr>
              <p:custDataLst>
                <p:tags r:id="rId334"/>
              </p:custDataLst>
            </p:nvPr>
          </p:nvSpPr>
          <p:spPr bwMode="auto">
            <a:xfrm>
              <a:off x="4909097" y="2380234"/>
              <a:ext cx="1523" cy="3019"/>
            </a:xfrm>
            <a:custGeom>
              <a:avLst/>
              <a:gdLst>
                <a:gd name="T0" fmla="*/ 0 w 2"/>
                <a:gd name="T1" fmla="*/ 219510882 h 7"/>
                <a:gd name="T2" fmla="*/ 447676037 w 2"/>
                <a:gd name="T3" fmla="*/ 512054475 h 7"/>
                <a:gd name="T4" fmla="*/ 0 w 2"/>
                <a:gd name="T5" fmla="*/ 0 h 7"/>
                <a:gd name="T6" fmla="*/ 0 w 2"/>
                <a:gd name="T7" fmla="*/ 0 h 7"/>
                <a:gd name="T8" fmla="*/ 0 w 2"/>
                <a:gd name="T9" fmla="*/ 21951088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0" y="3"/>
                  </a:moveTo>
                  <a:lnTo>
                    <a:pt x="2" y="7"/>
                  </a:lnTo>
                  <a:lnTo>
                    <a:pt x="0"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3" name="MH_Other_321"/>
            <p:cNvSpPr/>
            <p:nvPr>
              <p:custDataLst>
                <p:tags r:id="rId335"/>
              </p:custDataLst>
            </p:nvPr>
          </p:nvSpPr>
          <p:spPr bwMode="auto">
            <a:xfrm>
              <a:off x="4931940" y="2416471"/>
              <a:ext cx="24367" cy="125319"/>
            </a:xfrm>
            <a:custGeom>
              <a:avLst/>
              <a:gdLst>
                <a:gd name="T0" fmla="*/ 2147483646 w 30"/>
                <a:gd name="T1" fmla="*/ 2147483646 h 157"/>
                <a:gd name="T2" fmla="*/ 2147483646 w 30"/>
                <a:gd name="T3" fmla="*/ 2147483646 h 157"/>
                <a:gd name="T4" fmla="*/ 2147483646 w 30"/>
                <a:gd name="T5" fmla="*/ 2147483646 h 157"/>
                <a:gd name="T6" fmla="*/ 2147483646 w 30"/>
                <a:gd name="T7" fmla="*/ 2147483646 h 157"/>
                <a:gd name="T8" fmla="*/ 2147483646 w 30"/>
                <a:gd name="T9" fmla="*/ 2147483646 h 157"/>
                <a:gd name="T10" fmla="*/ 2147483646 w 30"/>
                <a:gd name="T11" fmla="*/ 2147483646 h 157"/>
                <a:gd name="T12" fmla="*/ 2147483646 w 30"/>
                <a:gd name="T13" fmla="*/ 2147483646 h 157"/>
                <a:gd name="T14" fmla="*/ 2147483646 w 30"/>
                <a:gd name="T15" fmla="*/ 2147483646 h 157"/>
                <a:gd name="T16" fmla="*/ 2147483646 w 30"/>
                <a:gd name="T17" fmla="*/ 2147483646 h 157"/>
                <a:gd name="T18" fmla="*/ 0 w 30"/>
                <a:gd name="T19" fmla="*/ 0 h 157"/>
                <a:gd name="T20" fmla="*/ 602866460 w 30"/>
                <a:gd name="T21" fmla="*/ 1183305594 h 157"/>
                <a:gd name="T22" fmla="*/ 602866460 w 30"/>
                <a:gd name="T23" fmla="*/ 1774958392 h 157"/>
                <a:gd name="T24" fmla="*/ 2147483646 w 30"/>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57">
                  <a:moveTo>
                    <a:pt x="27" y="78"/>
                  </a:moveTo>
                  <a:cubicBezTo>
                    <a:pt x="23" y="109"/>
                    <a:pt x="19" y="122"/>
                    <a:pt x="20" y="122"/>
                  </a:cubicBezTo>
                  <a:cubicBezTo>
                    <a:pt x="12" y="157"/>
                    <a:pt x="12" y="157"/>
                    <a:pt x="12" y="157"/>
                  </a:cubicBezTo>
                  <a:cubicBezTo>
                    <a:pt x="13" y="157"/>
                    <a:pt x="13" y="157"/>
                    <a:pt x="13" y="157"/>
                  </a:cubicBezTo>
                  <a:cubicBezTo>
                    <a:pt x="21" y="123"/>
                    <a:pt x="21" y="123"/>
                    <a:pt x="21" y="123"/>
                  </a:cubicBezTo>
                  <a:cubicBezTo>
                    <a:pt x="21" y="122"/>
                    <a:pt x="24" y="110"/>
                    <a:pt x="28" y="78"/>
                  </a:cubicBezTo>
                  <a:cubicBezTo>
                    <a:pt x="29" y="68"/>
                    <a:pt x="29" y="59"/>
                    <a:pt x="27" y="50"/>
                  </a:cubicBezTo>
                  <a:cubicBezTo>
                    <a:pt x="27" y="50"/>
                    <a:pt x="27" y="50"/>
                    <a:pt x="27" y="50"/>
                  </a:cubicBezTo>
                  <a:cubicBezTo>
                    <a:pt x="27" y="49"/>
                    <a:pt x="27" y="49"/>
                    <a:pt x="27" y="49"/>
                  </a:cubicBezTo>
                  <a:cubicBezTo>
                    <a:pt x="24" y="31"/>
                    <a:pt x="14" y="14"/>
                    <a:pt x="0" y="0"/>
                  </a:cubicBezTo>
                  <a:cubicBezTo>
                    <a:pt x="1" y="2"/>
                    <a:pt x="1" y="2"/>
                    <a:pt x="1" y="2"/>
                  </a:cubicBezTo>
                  <a:cubicBezTo>
                    <a:pt x="1" y="3"/>
                    <a:pt x="1" y="3"/>
                    <a:pt x="1" y="3"/>
                  </a:cubicBezTo>
                  <a:cubicBezTo>
                    <a:pt x="21" y="23"/>
                    <a:pt x="30" y="48"/>
                    <a:pt x="27"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4" name="MH_Other_322"/>
            <p:cNvSpPr/>
            <p:nvPr>
              <p:custDataLst>
                <p:tags r:id="rId336"/>
              </p:custDataLst>
            </p:nvPr>
          </p:nvSpPr>
          <p:spPr bwMode="auto">
            <a:xfrm>
              <a:off x="4931940" y="2417981"/>
              <a:ext cx="1523" cy="1509"/>
            </a:xfrm>
            <a:custGeom>
              <a:avLst/>
              <a:gdLst>
                <a:gd name="T0" fmla="*/ 2147483646 w 1"/>
                <a:gd name="T1" fmla="*/ 1790702559 h 1"/>
                <a:gd name="T2" fmla="*/ 2147483646 w 1"/>
                <a:gd name="T3" fmla="*/ 0 h 1"/>
                <a:gd name="T4" fmla="*/ 0 w 1"/>
                <a:gd name="T5" fmla="*/ 0 h 1"/>
                <a:gd name="T6" fmla="*/ 2147483646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cubicBezTo>
                    <a:pt x="0" y="0"/>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5" name="MH_Other_323"/>
            <p:cNvSpPr/>
            <p:nvPr>
              <p:custDataLst>
                <p:tags r:id="rId337"/>
              </p:custDataLst>
            </p:nvPr>
          </p:nvSpPr>
          <p:spPr bwMode="auto">
            <a:xfrm>
              <a:off x="4954785" y="2455727"/>
              <a:ext cx="21321" cy="77003"/>
            </a:xfrm>
            <a:custGeom>
              <a:avLst/>
              <a:gdLst>
                <a:gd name="T0" fmla="*/ 2147483646 w 27"/>
                <a:gd name="T1" fmla="*/ 2147483646 h 95"/>
                <a:gd name="T2" fmla="*/ 2147483646 w 27"/>
                <a:gd name="T3" fmla="*/ 2147483646 h 95"/>
                <a:gd name="T4" fmla="*/ 2147483646 w 27"/>
                <a:gd name="T5" fmla="*/ 2147483646 h 95"/>
                <a:gd name="T6" fmla="*/ 2147483646 w 27"/>
                <a:gd name="T7" fmla="*/ 2147483646 h 95"/>
                <a:gd name="T8" fmla="*/ 2147483646 w 27"/>
                <a:gd name="T9" fmla="*/ 2147483646 h 95"/>
                <a:gd name="T10" fmla="*/ 2147483646 w 27"/>
                <a:gd name="T11" fmla="*/ 2147483646 h 95"/>
                <a:gd name="T12" fmla="*/ 2147483646 w 27"/>
                <a:gd name="T13" fmla="*/ 2147483646 h 95"/>
                <a:gd name="T14" fmla="*/ 571194024 w 27"/>
                <a:gd name="T15" fmla="*/ 0 h 95"/>
                <a:gd name="T16" fmla="*/ 0 w 27"/>
                <a:gd name="T17" fmla="*/ 0 h 95"/>
                <a:gd name="T18" fmla="*/ 0 w 27"/>
                <a:gd name="T19" fmla="*/ 611558708 h 95"/>
                <a:gd name="T20" fmla="*/ 2147483646 w 27"/>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95">
                  <a:moveTo>
                    <a:pt x="22" y="78"/>
                  </a:moveTo>
                  <a:cubicBezTo>
                    <a:pt x="20" y="84"/>
                    <a:pt x="19" y="90"/>
                    <a:pt x="18" y="95"/>
                  </a:cubicBezTo>
                  <a:cubicBezTo>
                    <a:pt x="20" y="95"/>
                    <a:pt x="20" y="95"/>
                    <a:pt x="20" y="95"/>
                  </a:cubicBezTo>
                  <a:cubicBezTo>
                    <a:pt x="21" y="90"/>
                    <a:pt x="22" y="84"/>
                    <a:pt x="23" y="78"/>
                  </a:cubicBezTo>
                  <a:cubicBezTo>
                    <a:pt x="25" y="68"/>
                    <a:pt x="25" y="59"/>
                    <a:pt x="24" y="50"/>
                  </a:cubicBezTo>
                  <a:cubicBezTo>
                    <a:pt x="23" y="48"/>
                    <a:pt x="23" y="48"/>
                    <a:pt x="23" y="48"/>
                  </a:cubicBezTo>
                  <a:cubicBezTo>
                    <a:pt x="24" y="47"/>
                    <a:pt x="24" y="47"/>
                    <a:pt x="24" y="47"/>
                  </a:cubicBezTo>
                  <a:cubicBezTo>
                    <a:pt x="21" y="30"/>
                    <a:pt x="13" y="14"/>
                    <a:pt x="1" y="0"/>
                  </a:cubicBezTo>
                  <a:cubicBezTo>
                    <a:pt x="0" y="0"/>
                    <a:pt x="0" y="0"/>
                    <a:pt x="0" y="0"/>
                  </a:cubicBezTo>
                  <a:cubicBezTo>
                    <a:pt x="0" y="1"/>
                    <a:pt x="0" y="1"/>
                    <a:pt x="0" y="1"/>
                  </a:cubicBezTo>
                  <a:cubicBezTo>
                    <a:pt x="20" y="23"/>
                    <a:pt x="27" y="48"/>
                    <a:pt x="22"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6" name="MH_Other_324"/>
            <p:cNvSpPr/>
            <p:nvPr>
              <p:custDataLst>
                <p:tags r:id="rId338"/>
              </p:custDataLst>
            </p:nvPr>
          </p:nvSpPr>
          <p:spPr bwMode="auto">
            <a:xfrm>
              <a:off x="4954785" y="2455727"/>
              <a:ext cx="0" cy="1510"/>
            </a:xfrm>
            <a:custGeom>
              <a:avLst/>
              <a:gdLst>
                <a:gd name="T0" fmla="*/ 1792959984 h 1"/>
                <a:gd name="T1" fmla="*/ 0 h 1"/>
                <a:gd name="T2" fmla="*/ 1792959984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7" name="MH_Other_325"/>
            <p:cNvSpPr/>
            <p:nvPr>
              <p:custDataLst>
                <p:tags r:id="rId339"/>
              </p:custDataLst>
            </p:nvPr>
          </p:nvSpPr>
          <p:spPr bwMode="auto">
            <a:xfrm>
              <a:off x="4973061" y="2493474"/>
              <a:ext cx="15229" cy="31707"/>
            </a:xfrm>
            <a:custGeom>
              <a:avLst/>
              <a:gdLst>
                <a:gd name="T0" fmla="*/ 2147483646 w 18"/>
                <a:gd name="T1" fmla="*/ 2147483646 h 40"/>
                <a:gd name="T2" fmla="*/ 2147483646 w 18"/>
                <a:gd name="T3" fmla="*/ 2147483646 h 40"/>
                <a:gd name="T4" fmla="*/ 2147483646 w 18"/>
                <a:gd name="T5" fmla="*/ 2147483646 h 40"/>
                <a:gd name="T6" fmla="*/ 0 w 18"/>
                <a:gd name="T7" fmla="*/ 0 h 40"/>
                <a:gd name="T8" fmla="*/ 0 w 18"/>
                <a:gd name="T9" fmla="*/ 1759415181 h 40"/>
                <a:gd name="T10" fmla="*/ 2147483646 w 18"/>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0">
                  <a:moveTo>
                    <a:pt x="17" y="40"/>
                  </a:moveTo>
                  <a:cubicBezTo>
                    <a:pt x="18" y="39"/>
                    <a:pt x="18" y="39"/>
                    <a:pt x="18" y="39"/>
                  </a:cubicBezTo>
                  <a:cubicBezTo>
                    <a:pt x="18" y="39"/>
                    <a:pt x="18" y="39"/>
                    <a:pt x="18" y="39"/>
                  </a:cubicBezTo>
                  <a:cubicBezTo>
                    <a:pt x="15" y="25"/>
                    <a:pt x="9" y="12"/>
                    <a:pt x="0" y="0"/>
                  </a:cubicBezTo>
                  <a:cubicBezTo>
                    <a:pt x="0" y="3"/>
                    <a:pt x="0" y="3"/>
                    <a:pt x="0" y="3"/>
                  </a:cubicBezTo>
                  <a:cubicBezTo>
                    <a:pt x="9" y="14"/>
                    <a:pt x="14" y="26"/>
                    <a:pt x="17"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8" name="MH_Other_326"/>
            <p:cNvSpPr/>
            <p:nvPr>
              <p:custDataLst>
                <p:tags r:id="rId340"/>
              </p:custDataLst>
            </p:nvPr>
          </p:nvSpPr>
          <p:spPr bwMode="auto">
            <a:xfrm>
              <a:off x="4973060" y="2493474"/>
              <a:ext cx="0" cy="3019"/>
            </a:xfrm>
            <a:custGeom>
              <a:avLst/>
              <a:gdLst>
                <a:gd name="T0" fmla="*/ 0 w 2"/>
                <a:gd name="T1" fmla="*/ 146271796 h 7"/>
                <a:gd name="T2" fmla="*/ 178 w 2"/>
                <a:gd name="T3" fmla="*/ 512054475 h 7"/>
                <a:gd name="T4" fmla="*/ 178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2"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49" name="MH_Other_327"/>
            <p:cNvSpPr/>
            <p:nvPr>
              <p:custDataLst>
                <p:tags r:id="rId341"/>
              </p:custDataLst>
            </p:nvPr>
          </p:nvSpPr>
          <p:spPr bwMode="auto">
            <a:xfrm>
              <a:off x="4802491" y="2350036"/>
              <a:ext cx="18275" cy="16609"/>
            </a:xfrm>
            <a:custGeom>
              <a:avLst/>
              <a:gdLst>
                <a:gd name="T0" fmla="*/ 531752969 w 24"/>
                <a:gd name="T1" fmla="*/ 0 h 22"/>
                <a:gd name="T2" fmla="*/ 531752969 w 24"/>
                <a:gd name="T3" fmla="*/ 0 h 22"/>
                <a:gd name="T4" fmla="*/ 0 w 24"/>
                <a:gd name="T5" fmla="*/ 0 h 22"/>
                <a:gd name="T6" fmla="*/ 0 w 24"/>
                <a:gd name="T7" fmla="*/ 0 h 22"/>
                <a:gd name="T8" fmla="*/ 2128272350 w 24"/>
                <a:gd name="T9" fmla="*/ 2147483646 h 22"/>
                <a:gd name="T10" fmla="*/ 2147483646 w 24"/>
                <a:gd name="T11" fmla="*/ 2147483646 h 22"/>
                <a:gd name="T12" fmla="*/ 2147483646 w 24"/>
                <a:gd name="T13" fmla="*/ 2147483646 h 22"/>
                <a:gd name="T14" fmla="*/ 2147483646 w 24"/>
                <a:gd name="T15" fmla="*/ 2147483646 h 22"/>
                <a:gd name="T16" fmla="*/ 531752969 w 2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1" y="0"/>
                  </a:moveTo>
                  <a:cubicBezTo>
                    <a:pt x="1" y="0"/>
                    <a:pt x="1" y="0"/>
                    <a:pt x="1" y="0"/>
                  </a:cubicBezTo>
                  <a:cubicBezTo>
                    <a:pt x="0" y="0"/>
                    <a:pt x="0" y="0"/>
                    <a:pt x="0" y="0"/>
                  </a:cubicBezTo>
                  <a:cubicBezTo>
                    <a:pt x="0" y="0"/>
                    <a:pt x="0" y="0"/>
                    <a:pt x="0" y="0"/>
                  </a:cubicBezTo>
                  <a:cubicBezTo>
                    <a:pt x="2" y="2"/>
                    <a:pt x="3" y="4"/>
                    <a:pt x="4" y="5"/>
                  </a:cubicBezTo>
                  <a:cubicBezTo>
                    <a:pt x="10" y="11"/>
                    <a:pt x="17" y="17"/>
                    <a:pt x="24" y="22"/>
                  </a:cubicBezTo>
                  <a:cubicBezTo>
                    <a:pt x="24" y="21"/>
                    <a:pt x="24" y="21"/>
                    <a:pt x="24" y="21"/>
                  </a:cubicBezTo>
                  <a:cubicBezTo>
                    <a:pt x="23" y="20"/>
                    <a:pt x="23" y="20"/>
                    <a:pt x="23" y="20"/>
                  </a:cubicBezTo>
                  <a:cubicBezTo>
                    <a:pt x="14" y="14"/>
                    <a:pt x="7" y="7"/>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0" name="MH_Other_328"/>
            <p:cNvSpPr/>
            <p:nvPr>
              <p:custDataLst>
                <p:tags r:id="rId342"/>
              </p:custDataLst>
            </p:nvPr>
          </p:nvSpPr>
          <p:spPr bwMode="auto">
            <a:xfrm>
              <a:off x="4814676" y="2337957"/>
              <a:ext cx="31981" cy="60395"/>
            </a:xfrm>
            <a:custGeom>
              <a:avLst/>
              <a:gdLst>
                <a:gd name="T0" fmla="*/ 1225340756 w 39"/>
                <a:gd name="T1" fmla="*/ 2147483646 h 76"/>
                <a:gd name="T2" fmla="*/ 613035803 w 39"/>
                <a:gd name="T3" fmla="*/ 0 h 76"/>
                <a:gd name="T4" fmla="*/ 0 w 39"/>
                <a:gd name="T5" fmla="*/ 584313632 h 76"/>
                <a:gd name="T6" fmla="*/ 613035803 w 39"/>
                <a:gd name="T7" fmla="*/ 2147483646 h 76"/>
                <a:gd name="T8" fmla="*/ 2147483646 w 39"/>
                <a:gd name="T9" fmla="*/ 2147483646 h 76"/>
                <a:gd name="T10" fmla="*/ 2147483646 w 39"/>
                <a:gd name="T11" fmla="*/ 2147483646 h 76"/>
                <a:gd name="T12" fmla="*/ 2147483646 w 39"/>
                <a:gd name="T13" fmla="*/ 2147483646 h 76"/>
                <a:gd name="T14" fmla="*/ 2147483646 w 39"/>
                <a:gd name="T15" fmla="*/ 2147483646 h 76"/>
                <a:gd name="T16" fmla="*/ 2147483646 w 39"/>
                <a:gd name="T17" fmla="*/ 2147483646 h 76"/>
                <a:gd name="T18" fmla="*/ 2147483646 w 39"/>
                <a:gd name="T19" fmla="*/ 2147483646 h 76"/>
                <a:gd name="T20" fmla="*/ 2147483646 w 39"/>
                <a:gd name="T21" fmla="*/ 2147483646 h 76"/>
                <a:gd name="T22" fmla="*/ 1225340756 w 39"/>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76">
                  <a:moveTo>
                    <a:pt x="2" y="9"/>
                  </a:moveTo>
                  <a:cubicBezTo>
                    <a:pt x="1" y="0"/>
                    <a:pt x="1" y="0"/>
                    <a:pt x="1" y="0"/>
                  </a:cubicBezTo>
                  <a:cubicBezTo>
                    <a:pt x="0" y="1"/>
                    <a:pt x="0" y="1"/>
                    <a:pt x="0" y="1"/>
                  </a:cubicBezTo>
                  <a:cubicBezTo>
                    <a:pt x="1" y="10"/>
                    <a:pt x="1" y="10"/>
                    <a:pt x="1" y="10"/>
                  </a:cubicBezTo>
                  <a:cubicBezTo>
                    <a:pt x="2" y="19"/>
                    <a:pt x="4" y="27"/>
                    <a:pt x="7" y="35"/>
                  </a:cubicBezTo>
                  <a:cubicBezTo>
                    <a:pt x="8" y="35"/>
                    <a:pt x="8" y="35"/>
                    <a:pt x="8" y="35"/>
                  </a:cubicBezTo>
                  <a:cubicBezTo>
                    <a:pt x="8" y="36"/>
                    <a:pt x="8" y="36"/>
                    <a:pt x="8" y="36"/>
                  </a:cubicBezTo>
                  <a:cubicBezTo>
                    <a:pt x="11" y="44"/>
                    <a:pt x="15" y="51"/>
                    <a:pt x="20" y="58"/>
                  </a:cubicBezTo>
                  <a:cubicBezTo>
                    <a:pt x="25" y="64"/>
                    <a:pt x="32" y="71"/>
                    <a:pt x="39" y="76"/>
                  </a:cubicBezTo>
                  <a:cubicBezTo>
                    <a:pt x="39" y="75"/>
                    <a:pt x="39" y="75"/>
                    <a:pt x="39" y="75"/>
                  </a:cubicBezTo>
                  <a:cubicBezTo>
                    <a:pt x="38" y="74"/>
                    <a:pt x="38" y="74"/>
                    <a:pt x="38" y="74"/>
                  </a:cubicBezTo>
                  <a:cubicBezTo>
                    <a:pt x="17" y="58"/>
                    <a:pt x="6" y="38"/>
                    <a:pt x="2"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1" name="MH_Other_329"/>
            <p:cNvSpPr/>
            <p:nvPr>
              <p:custDataLst>
                <p:tags r:id="rId343"/>
              </p:custDataLst>
            </p:nvPr>
          </p:nvSpPr>
          <p:spPr bwMode="auto">
            <a:xfrm>
              <a:off x="4820766" y="2365134"/>
              <a:ext cx="0" cy="1510"/>
            </a:xfrm>
            <a:custGeom>
              <a:avLst/>
              <a:gdLst>
                <a:gd name="T0" fmla="*/ 0 w 1"/>
                <a:gd name="T1" fmla="*/ 0 h 1"/>
                <a:gd name="T2" fmla="*/ 1067 w 1"/>
                <a:gd name="T3" fmla="*/ 2147483646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2" name="MH_Other_330"/>
            <p:cNvSpPr/>
            <p:nvPr>
              <p:custDataLst>
                <p:tags r:id="rId344"/>
              </p:custDataLst>
            </p:nvPr>
          </p:nvSpPr>
          <p:spPr bwMode="auto">
            <a:xfrm>
              <a:off x="4835997" y="2318330"/>
              <a:ext cx="33504" cy="111730"/>
            </a:xfrm>
            <a:custGeom>
              <a:avLst/>
              <a:gdLst>
                <a:gd name="T0" fmla="*/ 2147483646 w 41"/>
                <a:gd name="T1" fmla="*/ 2147483646 h 140"/>
                <a:gd name="T2" fmla="*/ 2147483646 w 41"/>
                <a:gd name="T3" fmla="*/ 2147483646 h 140"/>
                <a:gd name="T4" fmla="*/ 610240266 w 41"/>
                <a:gd name="T5" fmla="*/ 0 h 140"/>
                <a:gd name="T6" fmla="*/ 0 w 41"/>
                <a:gd name="T7" fmla="*/ 592148681 h 140"/>
                <a:gd name="T8" fmla="*/ 2147483646 w 41"/>
                <a:gd name="T9" fmla="*/ 2147483646 h 140"/>
                <a:gd name="T10" fmla="*/ 2147483646 w 41"/>
                <a:gd name="T11" fmla="*/ 2147483646 h 140"/>
                <a:gd name="T12" fmla="*/ 2147483646 w 41"/>
                <a:gd name="T13" fmla="*/ 2147483646 h 140"/>
                <a:gd name="T14" fmla="*/ 2147483646 w 41"/>
                <a:gd name="T15" fmla="*/ 2147483646 h 140"/>
                <a:gd name="T16" fmla="*/ 2147483646 w 41"/>
                <a:gd name="T17" fmla="*/ 2147483646 h 140"/>
                <a:gd name="T18" fmla="*/ 2147483646 w 41"/>
                <a:gd name="T19" fmla="*/ 2147483646 h 140"/>
                <a:gd name="T20" fmla="*/ 2147483646 w 41"/>
                <a:gd name="T21" fmla="*/ 2147483646 h 140"/>
                <a:gd name="T22" fmla="*/ 2147483646 w 41"/>
                <a:gd name="T23" fmla="*/ 2147483646 h 140"/>
                <a:gd name="T24" fmla="*/ 2147483646 w 41"/>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40">
                  <a:moveTo>
                    <a:pt x="9" y="72"/>
                  </a:moveTo>
                  <a:cubicBezTo>
                    <a:pt x="6" y="42"/>
                    <a:pt x="5" y="28"/>
                    <a:pt x="5" y="28"/>
                  </a:cubicBezTo>
                  <a:cubicBezTo>
                    <a:pt x="5" y="28"/>
                    <a:pt x="4" y="20"/>
                    <a:pt x="1" y="0"/>
                  </a:cubicBezTo>
                  <a:cubicBezTo>
                    <a:pt x="0" y="1"/>
                    <a:pt x="0" y="1"/>
                    <a:pt x="0" y="1"/>
                  </a:cubicBezTo>
                  <a:cubicBezTo>
                    <a:pt x="3" y="20"/>
                    <a:pt x="4" y="28"/>
                    <a:pt x="4" y="28"/>
                  </a:cubicBezTo>
                  <a:cubicBezTo>
                    <a:pt x="4" y="28"/>
                    <a:pt x="5" y="42"/>
                    <a:pt x="8" y="72"/>
                  </a:cubicBezTo>
                  <a:cubicBezTo>
                    <a:pt x="8" y="82"/>
                    <a:pt x="10" y="90"/>
                    <a:pt x="12" y="98"/>
                  </a:cubicBezTo>
                  <a:cubicBezTo>
                    <a:pt x="13" y="98"/>
                    <a:pt x="13" y="98"/>
                    <a:pt x="13" y="98"/>
                  </a:cubicBezTo>
                  <a:cubicBezTo>
                    <a:pt x="13" y="99"/>
                    <a:pt x="13" y="99"/>
                    <a:pt x="13" y="99"/>
                  </a:cubicBezTo>
                  <a:cubicBezTo>
                    <a:pt x="15" y="107"/>
                    <a:pt x="19" y="115"/>
                    <a:pt x="24" y="122"/>
                  </a:cubicBezTo>
                  <a:cubicBezTo>
                    <a:pt x="29" y="129"/>
                    <a:pt x="34" y="135"/>
                    <a:pt x="41" y="140"/>
                  </a:cubicBezTo>
                  <a:cubicBezTo>
                    <a:pt x="40" y="138"/>
                    <a:pt x="40" y="138"/>
                    <a:pt x="40" y="138"/>
                  </a:cubicBezTo>
                  <a:cubicBezTo>
                    <a:pt x="21" y="121"/>
                    <a:pt x="11" y="101"/>
                    <a:pt x="9"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3" name="MH_Other_331"/>
            <p:cNvSpPr/>
            <p:nvPr>
              <p:custDataLst>
                <p:tags r:id="rId345"/>
              </p:custDataLst>
            </p:nvPr>
          </p:nvSpPr>
          <p:spPr bwMode="auto">
            <a:xfrm>
              <a:off x="4845134" y="2396842"/>
              <a:ext cx="1523" cy="1509"/>
            </a:xfrm>
            <a:custGeom>
              <a:avLst/>
              <a:gdLst>
                <a:gd name="T0" fmla="*/ 0 w 1"/>
                <a:gd name="T1" fmla="*/ 0 h 1"/>
                <a:gd name="T2" fmla="*/ 1790702559 w 1"/>
                <a:gd name="T3" fmla="*/ 1790702559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4" name="MH_Other_332"/>
            <p:cNvSpPr/>
            <p:nvPr>
              <p:custDataLst>
                <p:tags r:id="rId346"/>
              </p:custDataLst>
            </p:nvPr>
          </p:nvSpPr>
          <p:spPr bwMode="auto">
            <a:xfrm>
              <a:off x="4849703" y="2306250"/>
              <a:ext cx="39596" cy="157026"/>
            </a:xfrm>
            <a:custGeom>
              <a:avLst/>
              <a:gdLst>
                <a:gd name="T0" fmla="*/ 2147483646 w 49"/>
                <a:gd name="T1" fmla="*/ 2147483646 h 198"/>
                <a:gd name="T2" fmla="*/ 2147483646 w 49"/>
                <a:gd name="T3" fmla="*/ 2147483646 h 198"/>
                <a:gd name="T4" fmla="*/ 2147483646 w 49"/>
                <a:gd name="T5" fmla="*/ 2147483646 h 198"/>
                <a:gd name="T6" fmla="*/ 2147483646 w 49"/>
                <a:gd name="T7" fmla="*/ 2147483646 h 198"/>
                <a:gd name="T8" fmla="*/ 2147483646 w 49"/>
                <a:gd name="T9" fmla="*/ 2147483646 h 198"/>
                <a:gd name="T10" fmla="*/ 2147483646 w 49"/>
                <a:gd name="T11" fmla="*/ 2147483646 h 198"/>
                <a:gd name="T12" fmla="*/ 597439620 w 49"/>
                <a:gd name="T13" fmla="*/ 0 h 198"/>
                <a:gd name="T14" fmla="*/ 597439620 w 49"/>
                <a:gd name="T15" fmla="*/ 0 h 198"/>
                <a:gd name="T16" fmla="*/ 0 w 49"/>
                <a:gd name="T17" fmla="*/ 584040416 h 198"/>
                <a:gd name="T18" fmla="*/ 2147483646 w 49"/>
                <a:gd name="T19" fmla="*/ 2147483646 h 198"/>
                <a:gd name="T20" fmla="*/ 2147483646 w 49"/>
                <a:gd name="T21" fmla="*/ 2147483646 h 198"/>
                <a:gd name="T22" fmla="*/ 2147483646 w 49"/>
                <a:gd name="T23" fmla="*/ 2147483646 h 198"/>
                <a:gd name="T24" fmla="*/ 2147483646 w 49"/>
                <a:gd name="T25" fmla="*/ 2147483646 h 198"/>
                <a:gd name="T26" fmla="*/ 2147483646 w 49"/>
                <a:gd name="T27" fmla="*/ 2147483646 h 198"/>
                <a:gd name="T28" fmla="*/ 2147483646 w 49"/>
                <a:gd name="T29" fmla="*/ 2147483646 h 198"/>
                <a:gd name="T30" fmla="*/ 2147483646 w 49"/>
                <a:gd name="T31" fmla="*/ 2147483646 h 198"/>
                <a:gd name="T32" fmla="*/ 2147483646 w 49"/>
                <a:gd name="T33" fmla="*/ 2147483646 h 198"/>
                <a:gd name="T34" fmla="*/ 2147483646 w 49"/>
                <a:gd name="T35" fmla="*/ 2147483646 h 198"/>
                <a:gd name="T36" fmla="*/ 2147483646 w 49"/>
                <a:gd name="T37" fmla="*/ 2147483646 h 198"/>
                <a:gd name="T38" fmla="*/ 2147483646 w 49"/>
                <a:gd name="T39" fmla="*/ 2147483646 h 198"/>
                <a:gd name="T40" fmla="*/ 2147483646 w 49"/>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98">
                  <a:moveTo>
                    <a:pt x="20" y="127"/>
                  </a:moveTo>
                  <a:cubicBezTo>
                    <a:pt x="19" y="97"/>
                    <a:pt x="18" y="83"/>
                    <a:pt x="19" y="83"/>
                  </a:cubicBezTo>
                  <a:cubicBezTo>
                    <a:pt x="18" y="83"/>
                    <a:pt x="19" y="70"/>
                    <a:pt x="15" y="38"/>
                  </a:cubicBezTo>
                  <a:cubicBezTo>
                    <a:pt x="13" y="29"/>
                    <a:pt x="11" y="20"/>
                    <a:pt x="7" y="12"/>
                  </a:cubicBezTo>
                  <a:cubicBezTo>
                    <a:pt x="7" y="12"/>
                    <a:pt x="7" y="11"/>
                    <a:pt x="7" y="11"/>
                  </a:cubicBezTo>
                  <a:cubicBezTo>
                    <a:pt x="7" y="11"/>
                    <a:pt x="7" y="11"/>
                    <a:pt x="7" y="11"/>
                  </a:cubicBezTo>
                  <a:cubicBezTo>
                    <a:pt x="5" y="7"/>
                    <a:pt x="3" y="3"/>
                    <a:pt x="1" y="0"/>
                  </a:cubicBezTo>
                  <a:cubicBezTo>
                    <a:pt x="1" y="0"/>
                    <a:pt x="1" y="0"/>
                    <a:pt x="1" y="0"/>
                  </a:cubicBezTo>
                  <a:cubicBezTo>
                    <a:pt x="0" y="1"/>
                    <a:pt x="0" y="1"/>
                    <a:pt x="0" y="1"/>
                  </a:cubicBezTo>
                  <a:cubicBezTo>
                    <a:pt x="7" y="11"/>
                    <a:pt x="11" y="24"/>
                    <a:pt x="13" y="38"/>
                  </a:cubicBezTo>
                  <a:cubicBezTo>
                    <a:pt x="17" y="70"/>
                    <a:pt x="17" y="83"/>
                    <a:pt x="17" y="83"/>
                  </a:cubicBezTo>
                  <a:cubicBezTo>
                    <a:pt x="17" y="83"/>
                    <a:pt x="18" y="97"/>
                    <a:pt x="19" y="128"/>
                  </a:cubicBezTo>
                  <a:cubicBezTo>
                    <a:pt x="19" y="137"/>
                    <a:pt x="20" y="146"/>
                    <a:pt x="22" y="154"/>
                  </a:cubicBezTo>
                  <a:cubicBezTo>
                    <a:pt x="23" y="154"/>
                    <a:pt x="23" y="155"/>
                    <a:pt x="24" y="155"/>
                  </a:cubicBezTo>
                  <a:cubicBezTo>
                    <a:pt x="23" y="156"/>
                    <a:pt x="23" y="156"/>
                    <a:pt x="23" y="156"/>
                  </a:cubicBezTo>
                  <a:cubicBezTo>
                    <a:pt x="23" y="156"/>
                    <a:pt x="23" y="156"/>
                    <a:pt x="23" y="156"/>
                  </a:cubicBezTo>
                  <a:cubicBezTo>
                    <a:pt x="25" y="164"/>
                    <a:pt x="28" y="171"/>
                    <a:pt x="32" y="178"/>
                  </a:cubicBezTo>
                  <a:cubicBezTo>
                    <a:pt x="36" y="185"/>
                    <a:pt x="42" y="192"/>
                    <a:pt x="49" y="198"/>
                  </a:cubicBezTo>
                  <a:cubicBezTo>
                    <a:pt x="48" y="197"/>
                    <a:pt x="48" y="197"/>
                    <a:pt x="48" y="197"/>
                  </a:cubicBezTo>
                  <a:cubicBezTo>
                    <a:pt x="48" y="196"/>
                    <a:pt x="48" y="196"/>
                    <a:pt x="48" y="196"/>
                  </a:cubicBezTo>
                  <a:cubicBezTo>
                    <a:pt x="29" y="177"/>
                    <a:pt x="21" y="156"/>
                    <a:pt x="20" y="1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5" name="MH_Other_333"/>
            <p:cNvSpPr/>
            <p:nvPr>
              <p:custDataLst>
                <p:tags r:id="rId347"/>
              </p:custDataLst>
            </p:nvPr>
          </p:nvSpPr>
          <p:spPr bwMode="auto">
            <a:xfrm>
              <a:off x="4867976" y="2428548"/>
              <a:ext cx="1523" cy="1510"/>
            </a:xfrm>
            <a:custGeom>
              <a:avLst/>
              <a:gdLst>
                <a:gd name="T0" fmla="*/ 1120915208 w 2"/>
                <a:gd name="T1" fmla="*/ 560457604 h 2"/>
                <a:gd name="T2" fmla="*/ 0 w 2"/>
                <a:gd name="T3" fmla="*/ 0 h 2"/>
                <a:gd name="T4" fmla="*/ 560457604 w 2"/>
                <a:gd name="T5" fmla="*/ 1120915208 h 2"/>
                <a:gd name="T6" fmla="*/ 560457604 w 2"/>
                <a:gd name="T7" fmla="*/ 1120915208 h 2"/>
                <a:gd name="T8" fmla="*/ 1120915208 w 2"/>
                <a:gd name="T9" fmla="*/ 5604576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1" y="1"/>
                    <a:pt x="1" y="0"/>
                    <a:pt x="0" y="0"/>
                  </a:cubicBezTo>
                  <a:cubicBezTo>
                    <a:pt x="1" y="2"/>
                    <a:pt x="1" y="2"/>
                    <a:pt x="1" y="2"/>
                  </a:cubicBezTo>
                  <a:cubicBezTo>
                    <a:pt x="1" y="2"/>
                    <a:pt x="1" y="2"/>
                    <a:pt x="1" y="2"/>
                  </a:cubicBezTo>
                  <a:lnTo>
                    <a:pt x="2"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6" name="MH_Other_334"/>
            <p:cNvSpPr/>
            <p:nvPr>
              <p:custDataLst>
                <p:tags r:id="rId348"/>
              </p:custDataLst>
            </p:nvPr>
          </p:nvSpPr>
          <p:spPr bwMode="auto">
            <a:xfrm>
              <a:off x="4855794" y="2313799"/>
              <a:ext cx="51780" cy="185714"/>
            </a:xfrm>
            <a:custGeom>
              <a:avLst/>
              <a:gdLst>
                <a:gd name="T0" fmla="*/ 2147483646 w 65"/>
                <a:gd name="T1" fmla="*/ 2147483646 h 232"/>
                <a:gd name="T2" fmla="*/ 2147483646 w 65"/>
                <a:gd name="T3" fmla="*/ 2147483646 h 232"/>
                <a:gd name="T4" fmla="*/ 2147483646 w 65"/>
                <a:gd name="T5" fmla="*/ 2147483646 h 232"/>
                <a:gd name="T6" fmla="*/ 2147483646 w 65"/>
                <a:gd name="T7" fmla="*/ 2147483646 h 232"/>
                <a:gd name="T8" fmla="*/ 2147483646 w 65"/>
                <a:gd name="T9" fmla="*/ 2147483646 h 232"/>
                <a:gd name="T10" fmla="*/ 0 w 65"/>
                <a:gd name="T11" fmla="*/ 0 h 232"/>
                <a:gd name="T12" fmla="*/ 0 w 65"/>
                <a:gd name="T13" fmla="*/ 595744046 h 232"/>
                <a:gd name="T14" fmla="*/ 0 w 65"/>
                <a:gd name="T15" fmla="*/ 1192196763 h 232"/>
                <a:gd name="T16" fmla="*/ 2147483646 w 65"/>
                <a:gd name="T17" fmla="*/ 2147483646 h 232"/>
                <a:gd name="T18" fmla="*/ 2147483646 w 65"/>
                <a:gd name="T19" fmla="*/ 2147483646 h 232"/>
                <a:gd name="T20" fmla="*/ 2147483646 w 65"/>
                <a:gd name="T21" fmla="*/ 2147483646 h 232"/>
                <a:gd name="T22" fmla="*/ 2147483646 w 65"/>
                <a:gd name="T23" fmla="*/ 2147483646 h 232"/>
                <a:gd name="T24" fmla="*/ 2147483646 w 65"/>
                <a:gd name="T25" fmla="*/ 2147483646 h 232"/>
                <a:gd name="T26" fmla="*/ 2147483646 w 65"/>
                <a:gd name="T27" fmla="*/ 2147483646 h 232"/>
                <a:gd name="T28" fmla="*/ 2147483646 w 65"/>
                <a:gd name="T29" fmla="*/ 2147483646 h 232"/>
                <a:gd name="T30" fmla="*/ 2147483646 w 65"/>
                <a:gd name="T31" fmla="*/ 214748364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2">
                  <a:moveTo>
                    <a:pt x="65" y="232"/>
                  </a:moveTo>
                  <a:cubicBezTo>
                    <a:pt x="65" y="230"/>
                    <a:pt x="65" y="230"/>
                    <a:pt x="65" y="230"/>
                  </a:cubicBezTo>
                  <a:cubicBezTo>
                    <a:pt x="47" y="211"/>
                    <a:pt x="39" y="189"/>
                    <a:pt x="41" y="160"/>
                  </a:cubicBezTo>
                  <a:cubicBezTo>
                    <a:pt x="42" y="129"/>
                    <a:pt x="42" y="116"/>
                    <a:pt x="42" y="116"/>
                  </a:cubicBezTo>
                  <a:cubicBezTo>
                    <a:pt x="42" y="116"/>
                    <a:pt x="43" y="102"/>
                    <a:pt x="41" y="70"/>
                  </a:cubicBezTo>
                  <a:cubicBezTo>
                    <a:pt x="39" y="40"/>
                    <a:pt x="25" y="16"/>
                    <a:pt x="0" y="0"/>
                  </a:cubicBezTo>
                  <a:cubicBezTo>
                    <a:pt x="0" y="1"/>
                    <a:pt x="0" y="1"/>
                    <a:pt x="0" y="1"/>
                  </a:cubicBezTo>
                  <a:cubicBezTo>
                    <a:pt x="0" y="2"/>
                    <a:pt x="0" y="2"/>
                    <a:pt x="0" y="2"/>
                  </a:cubicBezTo>
                  <a:cubicBezTo>
                    <a:pt x="24" y="18"/>
                    <a:pt x="37" y="40"/>
                    <a:pt x="39" y="70"/>
                  </a:cubicBezTo>
                  <a:cubicBezTo>
                    <a:pt x="42" y="102"/>
                    <a:pt x="41" y="115"/>
                    <a:pt x="41" y="116"/>
                  </a:cubicBezTo>
                  <a:cubicBezTo>
                    <a:pt x="41" y="116"/>
                    <a:pt x="41" y="129"/>
                    <a:pt x="39" y="160"/>
                  </a:cubicBezTo>
                  <a:cubicBezTo>
                    <a:pt x="39" y="169"/>
                    <a:pt x="39" y="178"/>
                    <a:pt x="41" y="186"/>
                  </a:cubicBezTo>
                  <a:cubicBezTo>
                    <a:pt x="41" y="186"/>
                    <a:pt x="41" y="186"/>
                    <a:pt x="41" y="186"/>
                  </a:cubicBezTo>
                  <a:cubicBezTo>
                    <a:pt x="41" y="187"/>
                    <a:pt x="41" y="187"/>
                    <a:pt x="41" y="187"/>
                  </a:cubicBezTo>
                  <a:cubicBezTo>
                    <a:pt x="43" y="195"/>
                    <a:pt x="45" y="204"/>
                    <a:pt x="50" y="211"/>
                  </a:cubicBezTo>
                  <a:cubicBezTo>
                    <a:pt x="53" y="218"/>
                    <a:pt x="59" y="226"/>
                    <a:pt x="65" y="2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7" name="MH_Other_335"/>
            <p:cNvSpPr/>
            <p:nvPr>
              <p:custDataLst>
                <p:tags r:id="rId349"/>
              </p:custDataLst>
            </p:nvPr>
          </p:nvSpPr>
          <p:spPr bwMode="auto">
            <a:xfrm>
              <a:off x="4855794" y="2313799"/>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8" name="MH_Other_336"/>
            <p:cNvSpPr/>
            <p:nvPr>
              <p:custDataLst>
                <p:tags r:id="rId350"/>
              </p:custDataLst>
            </p:nvPr>
          </p:nvSpPr>
          <p:spPr bwMode="auto">
            <a:xfrm>
              <a:off x="4889298" y="2463276"/>
              <a:ext cx="0" cy="0"/>
            </a:xfrm>
            <a:custGeom>
              <a:avLst/>
              <a:gdLst>
                <a:gd name="T0" fmla="*/ 0 h 1"/>
                <a:gd name="T1" fmla="*/ 71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59" name="MH_Other_337"/>
            <p:cNvSpPr/>
            <p:nvPr>
              <p:custDataLst>
                <p:tags r:id="rId351"/>
              </p:custDataLst>
            </p:nvPr>
          </p:nvSpPr>
          <p:spPr bwMode="auto">
            <a:xfrm>
              <a:off x="4925849" y="2525180"/>
              <a:ext cx="112698" cy="253658"/>
            </a:xfrm>
            <a:custGeom>
              <a:avLst/>
              <a:gdLst>
                <a:gd name="T0" fmla="*/ 2147483646 w 139"/>
                <a:gd name="T1" fmla="*/ 2147483646 h 317"/>
                <a:gd name="T2" fmla="*/ 2147483646 w 139"/>
                <a:gd name="T3" fmla="*/ 2147483646 h 317"/>
                <a:gd name="T4" fmla="*/ 2147483646 w 139"/>
                <a:gd name="T5" fmla="*/ 2147483646 h 317"/>
                <a:gd name="T6" fmla="*/ 2147483646 w 139"/>
                <a:gd name="T7" fmla="*/ 2147483646 h 317"/>
                <a:gd name="T8" fmla="*/ 2147483646 w 139"/>
                <a:gd name="T9" fmla="*/ 2147483646 h 317"/>
                <a:gd name="T10" fmla="*/ 2147483646 w 139"/>
                <a:gd name="T11" fmla="*/ 2147483646 h 317"/>
                <a:gd name="T12" fmla="*/ 2147483646 w 139"/>
                <a:gd name="T13" fmla="*/ 2147483646 h 317"/>
                <a:gd name="T14" fmla="*/ 2147483646 w 139"/>
                <a:gd name="T15" fmla="*/ 2147483646 h 317"/>
                <a:gd name="T16" fmla="*/ 2147483646 w 139"/>
                <a:gd name="T17" fmla="*/ 0 h 317"/>
                <a:gd name="T18" fmla="*/ 2147483646 w 139"/>
                <a:gd name="T19" fmla="*/ 0 h 317"/>
                <a:gd name="T20" fmla="*/ 2147483646 w 139"/>
                <a:gd name="T21" fmla="*/ 595282813 h 317"/>
                <a:gd name="T22" fmla="*/ 2147483646 w 139"/>
                <a:gd name="T23" fmla="*/ 2147483646 h 317"/>
                <a:gd name="T24" fmla="*/ 2147483646 w 139"/>
                <a:gd name="T25" fmla="*/ 2147483646 h 317"/>
                <a:gd name="T26" fmla="*/ 2147483646 w 139"/>
                <a:gd name="T27" fmla="*/ 2147483646 h 317"/>
                <a:gd name="T28" fmla="*/ 2147483646 w 139"/>
                <a:gd name="T29" fmla="*/ 2147483646 h 317"/>
                <a:gd name="T30" fmla="*/ 1202113224 w 139"/>
                <a:gd name="T31" fmla="*/ 2147483646 h 317"/>
                <a:gd name="T32" fmla="*/ 600699538 w 139"/>
                <a:gd name="T33" fmla="*/ 2147483646 h 317"/>
                <a:gd name="T34" fmla="*/ 600699538 w 139"/>
                <a:gd name="T35" fmla="*/ 2147483646 h 317"/>
                <a:gd name="T36" fmla="*/ 0 w 139"/>
                <a:gd name="T37" fmla="*/ 2147483646 h 317"/>
                <a:gd name="T38" fmla="*/ 1202113224 w 139"/>
                <a:gd name="T39" fmla="*/ 2147483646 h 317"/>
                <a:gd name="T40" fmla="*/ 2147483646 w 139"/>
                <a:gd name="T41" fmla="*/ 2147483646 h 317"/>
                <a:gd name="T42" fmla="*/ 2147483646 w 139"/>
                <a:gd name="T43" fmla="*/ 2147483646 h 317"/>
                <a:gd name="T44" fmla="*/ 2147483646 w 139"/>
                <a:gd name="T45" fmla="*/ 2147483646 h 317"/>
                <a:gd name="T46" fmla="*/ 2147483646 w 139"/>
                <a:gd name="T47" fmla="*/ 2147483646 h 317"/>
                <a:gd name="T48" fmla="*/ 2147483646 w 139"/>
                <a:gd name="T49" fmla="*/ 2147483646 h 317"/>
                <a:gd name="T50" fmla="*/ 2147483646 w 139"/>
                <a:gd name="T51" fmla="*/ 2147483646 h 317"/>
                <a:gd name="T52" fmla="*/ 2147483646 w 139"/>
                <a:gd name="T53" fmla="*/ 2147483646 h 317"/>
                <a:gd name="T54" fmla="*/ 2147483646 w 139"/>
                <a:gd name="T55" fmla="*/ 2147483646 h 317"/>
                <a:gd name="T56" fmla="*/ 2147483646 w 139"/>
                <a:gd name="T57" fmla="*/ 2147483646 h 317"/>
                <a:gd name="T58" fmla="*/ 2147483646 w 139"/>
                <a:gd name="T59" fmla="*/ 2147483646 h 317"/>
                <a:gd name="T60" fmla="*/ 2147483646 w 139"/>
                <a:gd name="T61" fmla="*/ 2147483646 h 317"/>
                <a:gd name="T62" fmla="*/ 2147483646 w 139"/>
                <a:gd name="T63" fmla="*/ 2147483646 h 317"/>
                <a:gd name="T64" fmla="*/ 2147483646 w 139"/>
                <a:gd name="T65" fmla="*/ 2147483646 h 317"/>
                <a:gd name="T66" fmla="*/ 2147483646 w 139"/>
                <a:gd name="T67" fmla="*/ 2147483646 h 317"/>
                <a:gd name="T68" fmla="*/ 2147483646 w 139"/>
                <a:gd name="T69" fmla="*/ 2147483646 h 317"/>
                <a:gd name="T70" fmla="*/ 2147483646 w 139"/>
                <a:gd name="T71" fmla="*/ 2147483646 h 317"/>
                <a:gd name="T72" fmla="*/ 2147483646 w 139"/>
                <a:gd name="T73" fmla="*/ 2147483646 h 317"/>
                <a:gd name="T74" fmla="*/ 2147483646 w 139"/>
                <a:gd name="T75" fmla="*/ 2147483646 h 317"/>
                <a:gd name="T76" fmla="*/ 2147483646 w 139"/>
                <a:gd name="T77" fmla="*/ 2147483646 h 317"/>
                <a:gd name="T78" fmla="*/ 2147483646 w 139"/>
                <a:gd name="T79" fmla="*/ 2147483646 h 317"/>
                <a:gd name="T80" fmla="*/ 2147483646 w 139"/>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317">
                  <a:moveTo>
                    <a:pt x="133" y="274"/>
                  </a:moveTo>
                  <a:cubicBezTo>
                    <a:pt x="137" y="257"/>
                    <a:pt x="136" y="239"/>
                    <a:pt x="129" y="222"/>
                  </a:cubicBezTo>
                  <a:cubicBezTo>
                    <a:pt x="128" y="222"/>
                    <a:pt x="128" y="222"/>
                    <a:pt x="128" y="222"/>
                  </a:cubicBezTo>
                  <a:cubicBezTo>
                    <a:pt x="132" y="204"/>
                    <a:pt x="129" y="185"/>
                    <a:pt x="121" y="167"/>
                  </a:cubicBezTo>
                  <a:cubicBezTo>
                    <a:pt x="123" y="149"/>
                    <a:pt x="120" y="131"/>
                    <a:pt x="110" y="114"/>
                  </a:cubicBezTo>
                  <a:cubicBezTo>
                    <a:pt x="111" y="97"/>
                    <a:pt x="106" y="79"/>
                    <a:pt x="96" y="63"/>
                  </a:cubicBezTo>
                  <a:cubicBezTo>
                    <a:pt x="96" y="45"/>
                    <a:pt x="90" y="27"/>
                    <a:pt x="79" y="12"/>
                  </a:cubicBezTo>
                  <a:cubicBezTo>
                    <a:pt x="79" y="12"/>
                    <a:pt x="79" y="12"/>
                    <a:pt x="79" y="12"/>
                  </a:cubicBezTo>
                  <a:cubicBezTo>
                    <a:pt x="78" y="8"/>
                    <a:pt x="78" y="4"/>
                    <a:pt x="77" y="0"/>
                  </a:cubicBezTo>
                  <a:cubicBezTo>
                    <a:pt x="77" y="0"/>
                    <a:pt x="77" y="0"/>
                    <a:pt x="77" y="0"/>
                  </a:cubicBezTo>
                  <a:cubicBezTo>
                    <a:pt x="76" y="1"/>
                    <a:pt x="76" y="1"/>
                    <a:pt x="76" y="1"/>
                  </a:cubicBezTo>
                  <a:cubicBezTo>
                    <a:pt x="55" y="9"/>
                    <a:pt x="55" y="9"/>
                    <a:pt x="55" y="9"/>
                  </a:cubicBezTo>
                  <a:cubicBezTo>
                    <a:pt x="53" y="9"/>
                    <a:pt x="53" y="9"/>
                    <a:pt x="53" y="9"/>
                  </a:cubicBezTo>
                  <a:cubicBezTo>
                    <a:pt x="21" y="22"/>
                    <a:pt x="21" y="22"/>
                    <a:pt x="21" y="22"/>
                  </a:cubicBezTo>
                  <a:cubicBezTo>
                    <a:pt x="20" y="22"/>
                    <a:pt x="20" y="22"/>
                    <a:pt x="20" y="22"/>
                  </a:cubicBezTo>
                  <a:cubicBezTo>
                    <a:pt x="2" y="29"/>
                    <a:pt x="2" y="29"/>
                    <a:pt x="2" y="29"/>
                  </a:cubicBezTo>
                  <a:cubicBezTo>
                    <a:pt x="1" y="29"/>
                    <a:pt x="1" y="29"/>
                    <a:pt x="1" y="29"/>
                  </a:cubicBezTo>
                  <a:cubicBezTo>
                    <a:pt x="1" y="30"/>
                    <a:pt x="1" y="30"/>
                    <a:pt x="1" y="30"/>
                  </a:cubicBezTo>
                  <a:cubicBezTo>
                    <a:pt x="0" y="30"/>
                    <a:pt x="0" y="30"/>
                    <a:pt x="0" y="30"/>
                  </a:cubicBezTo>
                  <a:cubicBezTo>
                    <a:pt x="1" y="32"/>
                    <a:pt x="2" y="34"/>
                    <a:pt x="2" y="36"/>
                  </a:cubicBezTo>
                  <a:cubicBezTo>
                    <a:pt x="5" y="43"/>
                    <a:pt x="10" y="51"/>
                    <a:pt x="15" y="58"/>
                  </a:cubicBezTo>
                  <a:cubicBezTo>
                    <a:pt x="15" y="67"/>
                    <a:pt x="16" y="75"/>
                    <a:pt x="19" y="83"/>
                  </a:cubicBezTo>
                  <a:cubicBezTo>
                    <a:pt x="21" y="90"/>
                    <a:pt x="25" y="99"/>
                    <a:pt x="29" y="106"/>
                  </a:cubicBezTo>
                  <a:cubicBezTo>
                    <a:pt x="29" y="114"/>
                    <a:pt x="30" y="123"/>
                    <a:pt x="32" y="131"/>
                  </a:cubicBezTo>
                  <a:cubicBezTo>
                    <a:pt x="34" y="138"/>
                    <a:pt x="36" y="146"/>
                    <a:pt x="41" y="153"/>
                  </a:cubicBezTo>
                  <a:cubicBezTo>
                    <a:pt x="40" y="162"/>
                    <a:pt x="40" y="169"/>
                    <a:pt x="41" y="177"/>
                  </a:cubicBezTo>
                  <a:cubicBezTo>
                    <a:pt x="43" y="185"/>
                    <a:pt x="46" y="194"/>
                    <a:pt x="49" y="202"/>
                  </a:cubicBezTo>
                  <a:cubicBezTo>
                    <a:pt x="48" y="210"/>
                    <a:pt x="48" y="218"/>
                    <a:pt x="49" y="226"/>
                  </a:cubicBezTo>
                  <a:cubicBezTo>
                    <a:pt x="49" y="234"/>
                    <a:pt x="52" y="243"/>
                    <a:pt x="55" y="251"/>
                  </a:cubicBezTo>
                  <a:cubicBezTo>
                    <a:pt x="53" y="259"/>
                    <a:pt x="52" y="268"/>
                    <a:pt x="53" y="276"/>
                  </a:cubicBezTo>
                  <a:cubicBezTo>
                    <a:pt x="53" y="284"/>
                    <a:pt x="55" y="292"/>
                    <a:pt x="57" y="300"/>
                  </a:cubicBezTo>
                  <a:cubicBezTo>
                    <a:pt x="56" y="306"/>
                    <a:pt x="55" y="311"/>
                    <a:pt x="54" y="317"/>
                  </a:cubicBezTo>
                  <a:cubicBezTo>
                    <a:pt x="55" y="317"/>
                    <a:pt x="55" y="317"/>
                    <a:pt x="55" y="317"/>
                  </a:cubicBezTo>
                  <a:cubicBezTo>
                    <a:pt x="75" y="317"/>
                    <a:pt x="75" y="317"/>
                    <a:pt x="75" y="317"/>
                  </a:cubicBezTo>
                  <a:cubicBezTo>
                    <a:pt x="76" y="317"/>
                    <a:pt x="76" y="317"/>
                    <a:pt x="76" y="317"/>
                  </a:cubicBezTo>
                  <a:cubicBezTo>
                    <a:pt x="110" y="317"/>
                    <a:pt x="110" y="317"/>
                    <a:pt x="110" y="317"/>
                  </a:cubicBezTo>
                  <a:cubicBezTo>
                    <a:pt x="112" y="317"/>
                    <a:pt x="112" y="317"/>
                    <a:pt x="112" y="317"/>
                  </a:cubicBezTo>
                  <a:cubicBezTo>
                    <a:pt x="135" y="317"/>
                    <a:pt x="135" y="317"/>
                    <a:pt x="135" y="317"/>
                  </a:cubicBezTo>
                  <a:cubicBezTo>
                    <a:pt x="136" y="317"/>
                    <a:pt x="136" y="317"/>
                    <a:pt x="136" y="317"/>
                  </a:cubicBezTo>
                  <a:cubicBezTo>
                    <a:pt x="136" y="317"/>
                    <a:pt x="136" y="317"/>
                    <a:pt x="136" y="317"/>
                  </a:cubicBezTo>
                  <a:cubicBezTo>
                    <a:pt x="139" y="303"/>
                    <a:pt x="138" y="289"/>
                    <a:pt x="133" y="274"/>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0" name="MH_Other_338"/>
            <p:cNvSpPr/>
            <p:nvPr>
              <p:custDataLst>
                <p:tags r:id="rId352"/>
              </p:custDataLst>
            </p:nvPr>
          </p:nvSpPr>
          <p:spPr bwMode="auto">
            <a:xfrm>
              <a:off x="4966969" y="2575007"/>
              <a:ext cx="50256" cy="190244"/>
            </a:xfrm>
            <a:custGeom>
              <a:avLst/>
              <a:gdLst>
                <a:gd name="T0" fmla="*/ 2147483646 w 63"/>
                <a:gd name="T1" fmla="*/ 2147483646 h 237"/>
                <a:gd name="T2" fmla="*/ 2147483646 w 63"/>
                <a:gd name="T3" fmla="*/ 2147483646 h 237"/>
                <a:gd name="T4" fmla="*/ 2147483646 w 63"/>
                <a:gd name="T5" fmla="*/ 2147483646 h 237"/>
                <a:gd name="T6" fmla="*/ 1744549465 w 63"/>
                <a:gd name="T7" fmla="*/ 2147483646 h 237"/>
                <a:gd name="T8" fmla="*/ 2147483646 w 63"/>
                <a:gd name="T9" fmla="*/ 2147483646 h 237"/>
                <a:gd name="T10" fmla="*/ 2147483646 w 63"/>
                <a:gd name="T11" fmla="*/ 2147483646 h 237"/>
                <a:gd name="T12" fmla="*/ 2147483646 w 63"/>
                <a:gd name="T13" fmla="*/ 2147483646 h 237"/>
                <a:gd name="T14" fmla="*/ 2147483646 w 63"/>
                <a:gd name="T15" fmla="*/ 2147483646 h 237"/>
                <a:gd name="T16" fmla="*/ 2147483646 w 63"/>
                <a:gd name="T17" fmla="*/ 2147483646 h 237"/>
                <a:gd name="T18" fmla="*/ 2147483646 w 63"/>
                <a:gd name="T19" fmla="*/ 2147483646 h 237"/>
                <a:gd name="T20" fmla="*/ 2147483646 w 63"/>
                <a:gd name="T21" fmla="*/ 2147483646 h 237"/>
                <a:gd name="T22" fmla="*/ 2147483646 w 63"/>
                <a:gd name="T23" fmla="*/ 2147483646 h 237"/>
                <a:gd name="T24" fmla="*/ 2147483646 w 63"/>
                <a:gd name="T25" fmla="*/ 2147483646 h 237"/>
                <a:gd name="T26" fmla="*/ 2147483646 w 63"/>
                <a:gd name="T27" fmla="*/ 0 h 237"/>
                <a:gd name="T28" fmla="*/ 2147483646 w 63"/>
                <a:gd name="T29" fmla="*/ 599768633 h 237"/>
                <a:gd name="T30" fmla="*/ 2147483646 w 63"/>
                <a:gd name="T31" fmla="*/ 2147483646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237">
                  <a:moveTo>
                    <a:pt x="53" y="81"/>
                  </a:moveTo>
                  <a:cubicBezTo>
                    <a:pt x="41" y="111"/>
                    <a:pt x="35" y="122"/>
                    <a:pt x="35" y="122"/>
                  </a:cubicBezTo>
                  <a:cubicBezTo>
                    <a:pt x="35" y="122"/>
                    <a:pt x="29" y="135"/>
                    <a:pt x="15" y="162"/>
                  </a:cubicBezTo>
                  <a:cubicBezTo>
                    <a:pt x="6" y="180"/>
                    <a:pt x="2" y="196"/>
                    <a:pt x="3" y="213"/>
                  </a:cubicBezTo>
                  <a:cubicBezTo>
                    <a:pt x="3" y="221"/>
                    <a:pt x="5" y="229"/>
                    <a:pt x="7" y="237"/>
                  </a:cubicBezTo>
                  <a:cubicBezTo>
                    <a:pt x="8" y="235"/>
                    <a:pt x="8" y="235"/>
                    <a:pt x="8" y="235"/>
                  </a:cubicBezTo>
                  <a:cubicBezTo>
                    <a:pt x="0" y="210"/>
                    <a:pt x="3" y="188"/>
                    <a:pt x="16" y="163"/>
                  </a:cubicBezTo>
                  <a:cubicBezTo>
                    <a:pt x="30" y="135"/>
                    <a:pt x="36" y="123"/>
                    <a:pt x="36" y="123"/>
                  </a:cubicBezTo>
                  <a:cubicBezTo>
                    <a:pt x="36" y="123"/>
                    <a:pt x="42" y="111"/>
                    <a:pt x="54" y="81"/>
                  </a:cubicBezTo>
                  <a:cubicBezTo>
                    <a:pt x="57" y="72"/>
                    <a:pt x="60" y="63"/>
                    <a:pt x="60" y="54"/>
                  </a:cubicBezTo>
                  <a:cubicBezTo>
                    <a:pt x="59" y="52"/>
                    <a:pt x="59" y="52"/>
                    <a:pt x="59" y="52"/>
                  </a:cubicBezTo>
                  <a:cubicBezTo>
                    <a:pt x="60" y="51"/>
                    <a:pt x="60" y="51"/>
                    <a:pt x="60" y="51"/>
                  </a:cubicBezTo>
                  <a:cubicBezTo>
                    <a:pt x="60" y="51"/>
                    <a:pt x="60" y="51"/>
                    <a:pt x="60" y="51"/>
                  </a:cubicBezTo>
                  <a:cubicBezTo>
                    <a:pt x="61" y="34"/>
                    <a:pt x="56" y="16"/>
                    <a:pt x="46" y="0"/>
                  </a:cubicBezTo>
                  <a:cubicBezTo>
                    <a:pt x="46" y="1"/>
                    <a:pt x="46" y="1"/>
                    <a:pt x="46" y="1"/>
                  </a:cubicBezTo>
                  <a:cubicBezTo>
                    <a:pt x="61" y="26"/>
                    <a:pt x="63" y="52"/>
                    <a:pt x="53"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1" name="MH_Other_339"/>
            <p:cNvSpPr/>
            <p:nvPr>
              <p:custDataLst>
                <p:tags r:id="rId353"/>
              </p:custDataLst>
            </p:nvPr>
          </p:nvSpPr>
          <p:spPr bwMode="auto">
            <a:xfrm>
              <a:off x="4970015" y="2615773"/>
              <a:ext cx="56348" cy="163066"/>
            </a:xfrm>
            <a:custGeom>
              <a:avLst/>
              <a:gdLst>
                <a:gd name="T0" fmla="*/ 0 w 70"/>
                <a:gd name="T1" fmla="*/ 2147483646 h 203"/>
                <a:gd name="T2" fmla="*/ 593546615 w 70"/>
                <a:gd name="T3" fmla="*/ 2147483646 h 203"/>
                <a:gd name="T4" fmla="*/ 2147483646 w 70"/>
                <a:gd name="T5" fmla="*/ 2147483646 h 203"/>
                <a:gd name="T6" fmla="*/ 2147483646 w 70"/>
                <a:gd name="T7" fmla="*/ 2147483646 h 203"/>
                <a:gd name="T8" fmla="*/ 2147483646 w 70"/>
                <a:gd name="T9" fmla="*/ 2147483646 h 203"/>
                <a:gd name="T10" fmla="*/ 2147483646 w 70"/>
                <a:gd name="T11" fmla="*/ 2147483646 h 203"/>
                <a:gd name="T12" fmla="*/ 2147483646 w 70"/>
                <a:gd name="T13" fmla="*/ 2147483646 h 203"/>
                <a:gd name="T14" fmla="*/ 2147483646 w 70"/>
                <a:gd name="T15" fmla="*/ 2147483646 h 203"/>
                <a:gd name="T16" fmla="*/ 2147483646 w 70"/>
                <a:gd name="T17" fmla="*/ 0 h 203"/>
                <a:gd name="T18" fmla="*/ 2147483646 w 70"/>
                <a:gd name="T19" fmla="*/ 1798986844 h 203"/>
                <a:gd name="T20" fmla="*/ 2147483646 w 70"/>
                <a:gd name="T21" fmla="*/ 2147483646 h 203"/>
                <a:gd name="T22" fmla="*/ 2147483646 w 70"/>
                <a:gd name="T23" fmla="*/ 2147483646 h 203"/>
                <a:gd name="T24" fmla="*/ 2147483646 w 70"/>
                <a:gd name="T25" fmla="*/ 2147483646 h 203"/>
                <a:gd name="T26" fmla="*/ 2147483646 w 70"/>
                <a:gd name="T27" fmla="*/ 2147483646 h 203"/>
                <a:gd name="T28" fmla="*/ 2147483646 w 70"/>
                <a:gd name="T29" fmla="*/ 2147483646 h 203"/>
                <a:gd name="T30" fmla="*/ 1780640684 w 70"/>
                <a:gd name="T31" fmla="*/ 2147483646 h 203"/>
                <a:gd name="T32" fmla="*/ 1780640684 w 70"/>
                <a:gd name="T33" fmla="*/ 2147483646 h 203"/>
                <a:gd name="T34" fmla="*/ 0 w 70"/>
                <a:gd name="T35" fmla="*/ 2147483646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203">
                  <a:moveTo>
                    <a:pt x="0" y="203"/>
                  </a:moveTo>
                  <a:cubicBezTo>
                    <a:pt x="1" y="203"/>
                    <a:pt x="1" y="203"/>
                    <a:pt x="1" y="203"/>
                  </a:cubicBezTo>
                  <a:cubicBezTo>
                    <a:pt x="2" y="189"/>
                    <a:pt x="7" y="175"/>
                    <a:pt x="16" y="160"/>
                  </a:cubicBezTo>
                  <a:cubicBezTo>
                    <a:pt x="32" y="134"/>
                    <a:pt x="38" y="122"/>
                    <a:pt x="38" y="122"/>
                  </a:cubicBezTo>
                  <a:cubicBezTo>
                    <a:pt x="38" y="122"/>
                    <a:pt x="45" y="111"/>
                    <a:pt x="59" y="81"/>
                  </a:cubicBezTo>
                  <a:cubicBezTo>
                    <a:pt x="63" y="73"/>
                    <a:pt x="65" y="64"/>
                    <a:pt x="66" y="55"/>
                  </a:cubicBezTo>
                  <a:cubicBezTo>
                    <a:pt x="66" y="55"/>
                    <a:pt x="66" y="55"/>
                    <a:pt x="66" y="54"/>
                  </a:cubicBezTo>
                  <a:cubicBezTo>
                    <a:pt x="67" y="54"/>
                    <a:pt x="67" y="54"/>
                    <a:pt x="67" y="54"/>
                  </a:cubicBezTo>
                  <a:cubicBezTo>
                    <a:pt x="69" y="36"/>
                    <a:pt x="66" y="18"/>
                    <a:pt x="56" y="0"/>
                  </a:cubicBezTo>
                  <a:cubicBezTo>
                    <a:pt x="56" y="3"/>
                    <a:pt x="56" y="3"/>
                    <a:pt x="56" y="3"/>
                  </a:cubicBezTo>
                  <a:cubicBezTo>
                    <a:pt x="69" y="28"/>
                    <a:pt x="70" y="54"/>
                    <a:pt x="58" y="81"/>
                  </a:cubicBezTo>
                  <a:cubicBezTo>
                    <a:pt x="44" y="110"/>
                    <a:pt x="37" y="121"/>
                    <a:pt x="37" y="121"/>
                  </a:cubicBezTo>
                  <a:cubicBezTo>
                    <a:pt x="37" y="121"/>
                    <a:pt x="31" y="133"/>
                    <a:pt x="15" y="160"/>
                  </a:cubicBezTo>
                  <a:cubicBezTo>
                    <a:pt x="10" y="168"/>
                    <a:pt x="6" y="176"/>
                    <a:pt x="4" y="184"/>
                  </a:cubicBezTo>
                  <a:cubicBezTo>
                    <a:pt x="4" y="186"/>
                    <a:pt x="4" y="186"/>
                    <a:pt x="4" y="186"/>
                  </a:cubicBezTo>
                  <a:cubicBezTo>
                    <a:pt x="3" y="186"/>
                    <a:pt x="3" y="186"/>
                    <a:pt x="3" y="186"/>
                  </a:cubicBezTo>
                  <a:cubicBezTo>
                    <a:pt x="3" y="186"/>
                    <a:pt x="3" y="186"/>
                    <a:pt x="3" y="186"/>
                  </a:cubicBezTo>
                  <a:cubicBezTo>
                    <a:pt x="2" y="192"/>
                    <a:pt x="1" y="197"/>
                    <a:pt x="0" y="20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2" name="MH_Other_340"/>
            <p:cNvSpPr/>
            <p:nvPr>
              <p:custDataLst>
                <p:tags r:id="rId354"/>
              </p:custDataLst>
            </p:nvPr>
          </p:nvSpPr>
          <p:spPr bwMode="auto">
            <a:xfrm>
              <a:off x="4971537" y="2763739"/>
              <a:ext cx="1523" cy="1510"/>
            </a:xfrm>
            <a:custGeom>
              <a:avLst/>
              <a:gdLst>
                <a:gd name="T0" fmla="*/ 298966937 w 3"/>
                <a:gd name="T1" fmla="*/ 179346497 h 5"/>
                <a:gd name="T2" fmla="*/ 298966937 w 3"/>
                <a:gd name="T3" fmla="*/ 0 h 5"/>
                <a:gd name="T4" fmla="*/ 0 w 3"/>
                <a:gd name="T5" fmla="*/ 179346497 h 5"/>
                <a:gd name="T6" fmla="*/ 0 w 3"/>
                <a:gd name="T7" fmla="*/ 179346497 h 5"/>
                <a:gd name="T8" fmla="*/ 298966937 w 3"/>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3" name="MH_Other_341"/>
            <p:cNvSpPr/>
            <p:nvPr>
              <p:custDataLst>
                <p:tags r:id="rId355"/>
              </p:custDataLst>
            </p:nvPr>
          </p:nvSpPr>
          <p:spPr bwMode="auto">
            <a:xfrm>
              <a:off x="5014179" y="2615773"/>
              <a:ext cx="1523" cy="3019"/>
            </a:xfrm>
            <a:custGeom>
              <a:avLst/>
              <a:gdLst>
                <a:gd name="T0" fmla="*/ 0 w 3"/>
                <a:gd name="T1" fmla="*/ 146271796 h 7"/>
                <a:gd name="T2" fmla="*/ 298966937 w 3"/>
                <a:gd name="T3" fmla="*/ 512054475 h 7"/>
                <a:gd name="T4" fmla="*/ 298966937 w 3"/>
                <a:gd name="T5" fmla="*/ 0 h 7"/>
                <a:gd name="T6" fmla="*/ 298966937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3"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4" name="MH_Other_342"/>
            <p:cNvSpPr/>
            <p:nvPr>
              <p:custDataLst>
                <p:tags r:id="rId356"/>
              </p:custDataLst>
            </p:nvPr>
          </p:nvSpPr>
          <p:spPr bwMode="auto">
            <a:xfrm>
              <a:off x="4986767" y="2658048"/>
              <a:ext cx="45688" cy="120789"/>
            </a:xfrm>
            <a:custGeom>
              <a:avLst/>
              <a:gdLst>
                <a:gd name="T0" fmla="*/ 2147483646 w 57"/>
                <a:gd name="T1" fmla="*/ 2147483646 h 150"/>
                <a:gd name="T2" fmla="*/ 2147483646 w 57"/>
                <a:gd name="T3" fmla="*/ 2147483646 h 150"/>
                <a:gd name="T4" fmla="*/ 0 w 57"/>
                <a:gd name="T5" fmla="*/ 2147483646 h 150"/>
                <a:gd name="T6" fmla="*/ 587803625 w 57"/>
                <a:gd name="T7" fmla="*/ 2147483646 h 150"/>
                <a:gd name="T8" fmla="*/ 2147483646 w 57"/>
                <a:gd name="T9" fmla="*/ 2147483646 h 150"/>
                <a:gd name="T10" fmla="*/ 2147483646 w 57"/>
                <a:gd name="T11" fmla="*/ 2147483646 h 150"/>
                <a:gd name="T12" fmla="*/ 2147483646 w 57"/>
                <a:gd name="T13" fmla="*/ 2147483646 h 150"/>
                <a:gd name="T14" fmla="*/ 2147483646 w 57"/>
                <a:gd name="T15" fmla="*/ 2147483646 h 150"/>
                <a:gd name="T16" fmla="*/ 2147483646 w 57"/>
                <a:gd name="T17" fmla="*/ 2147483646 h 150"/>
                <a:gd name="T18" fmla="*/ 2147483646 w 57"/>
                <a:gd name="T19" fmla="*/ 0 h 150"/>
                <a:gd name="T20" fmla="*/ 2147483646 w 57"/>
                <a:gd name="T21" fmla="*/ 602866460 h 150"/>
                <a:gd name="T22" fmla="*/ 2147483646 w 57"/>
                <a:gd name="T23" fmla="*/ 1206449200 h 150"/>
                <a:gd name="T24" fmla="*/ 2147483646 w 57"/>
                <a:gd name="T25" fmla="*/ 2147483646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50">
                  <a:moveTo>
                    <a:pt x="42" y="81"/>
                  </a:moveTo>
                  <a:cubicBezTo>
                    <a:pt x="27" y="109"/>
                    <a:pt x="20" y="120"/>
                    <a:pt x="20" y="120"/>
                  </a:cubicBezTo>
                  <a:cubicBezTo>
                    <a:pt x="0" y="150"/>
                    <a:pt x="0" y="150"/>
                    <a:pt x="0" y="150"/>
                  </a:cubicBezTo>
                  <a:cubicBezTo>
                    <a:pt x="1" y="150"/>
                    <a:pt x="1" y="150"/>
                    <a:pt x="1" y="150"/>
                  </a:cubicBezTo>
                  <a:cubicBezTo>
                    <a:pt x="21" y="121"/>
                    <a:pt x="21" y="121"/>
                    <a:pt x="21" y="121"/>
                  </a:cubicBezTo>
                  <a:cubicBezTo>
                    <a:pt x="21" y="121"/>
                    <a:pt x="29" y="110"/>
                    <a:pt x="44" y="82"/>
                  </a:cubicBezTo>
                  <a:cubicBezTo>
                    <a:pt x="48" y="73"/>
                    <a:pt x="51" y="65"/>
                    <a:pt x="53" y="56"/>
                  </a:cubicBezTo>
                  <a:cubicBezTo>
                    <a:pt x="53" y="56"/>
                    <a:pt x="53" y="56"/>
                    <a:pt x="53" y="55"/>
                  </a:cubicBezTo>
                  <a:cubicBezTo>
                    <a:pt x="53" y="55"/>
                    <a:pt x="53" y="55"/>
                    <a:pt x="53" y="55"/>
                  </a:cubicBezTo>
                  <a:cubicBezTo>
                    <a:pt x="57" y="37"/>
                    <a:pt x="54" y="18"/>
                    <a:pt x="46" y="0"/>
                  </a:cubicBezTo>
                  <a:cubicBezTo>
                    <a:pt x="46" y="1"/>
                    <a:pt x="46" y="1"/>
                    <a:pt x="46" y="1"/>
                  </a:cubicBezTo>
                  <a:cubicBezTo>
                    <a:pt x="45" y="2"/>
                    <a:pt x="45" y="2"/>
                    <a:pt x="45" y="2"/>
                  </a:cubicBezTo>
                  <a:cubicBezTo>
                    <a:pt x="57" y="28"/>
                    <a:pt x="56" y="55"/>
                    <a:pt x="42"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5" name="MH_Other_343"/>
            <p:cNvSpPr/>
            <p:nvPr>
              <p:custDataLst>
                <p:tags r:id="rId357"/>
              </p:custDataLst>
            </p:nvPr>
          </p:nvSpPr>
          <p:spPr bwMode="auto">
            <a:xfrm>
              <a:off x="5023316" y="2659559"/>
              <a:ext cx="0" cy="0"/>
            </a:xfrm>
            <a:custGeom>
              <a:avLst/>
              <a:gdLst>
                <a:gd name="T0" fmla="*/ 0 w 1"/>
                <a:gd name="T1" fmla="*/ 711 h 1"/>
                <a:gd name="T2" fmla="*/ 1067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6" name="MH_Other_344"/>
            <p:cNvSpPr/>
            <p:nvPr>
              <p:custDataLst>
                <p:tags r:id="rId358"/>
              </p:custDataLst>
            </p:nvPr>
          </p:nvSpPr>
          <p:spPr bwMode="auto">
            <a:xfrm>
              <a:off x="5015704" y="2703346"/>
              <a:ext cx="21321" cy="75493"/>
            </a:xfrm>
            <a:custGeom>
              <a:avLst/>
              <a:gdLst>
                <a:gd name="T0" fmla="*/ 2147483646 w 28"/>
                <a:gd name="T1" fmla="*/ 2147483646 h 95"/>
                <a:gd name="T2" fmla="*/ 0 w 28"/>
                <a:gd name="T3" fmla="*/ 2147483646 h 95"/>
                <a:gd name="T4" fmla="*/ 1055945469 w 28"/>
                <a:gd name="T5" fmla="*/ 2147483646 h 95"/>
                <a:gd name="T6" fmla="*/ 2147483646 w 28"/>
                <a:gd name="T7" fmla="*/ 2147483646 h 95"/>
                <a:gd name="T8" fmla="*/ 2147483646 w 28"/>
                <a:gd name="T9" fmla="*/ 2147483646 h 95"/>
                <a:gd name="T10" fmla="*/ 2147483646 w 28"/>
                <a:gd name="T11" fmla="*/ 2147483646 h 95"/>
                <a:gd name="T12" fmla="*/ 2147483646 w 28"/>
                <a:gd name="T13" fmla="*/ 2147483646 h 95"/>
                <a:gd name="T14" fmla="*/ 2147483646 w 28"/>
                <a:gd name="T15" fmla="*/ 0 h 95"/>
                <a:gd name="T16" fmla="*/ 2147483646 w 28"/>
                <a:gd name="T17" fmla="*/ 0 h 95"/>
                <a:gd name="T18" fmla="*/ 2147483646 w 28"/>
                <a:gd name="T19" fmla="*/ 585011296 h 95"/>
                <a:gd name="T20" fmla="*/ 2147483646 w 28"/>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95">
                  <a:moveTo>
                    <a:pt x="10" y="80"/>
                  </a:moveTo>
                  <a:cubicBezTo>
                    <a:pt x="6" y="86"/>
                    <a:pt x="3" y="91"/>
                    <a:pt x="0" y="95"/>
                  </a:cubicBezTo>
                  <a:cubicBezTo>
                    <a:pt x="2" y="95"/>
                    <a:pt x="2" y="95"/>
                    <a:pt x="2" y="95"/>
                  </a:cubicBezTo>
                  <a:cubicBezTo>
                    <a:pt x="5" y="91"/>
                    <a:pt x="8" y="86"/>
                    <a:pt x="11" y="81"/>
                  </a:cubicBezTo>
                  <a:cubicBezTo>
                    <a:pt x="16" y="72"/>
                    <a:pt x="20" y="63"/>
                    <a:pt x="22" y="55"/>
                  </a:cubicBezTo>
                  <a:cubicBezTo>
                    <a:pt x="22" y="53"/>
                    <a:pt x="22" y="53"/>
                    <a:pt x="22" y="53"/>
                  </a:cubicBezTo>
                  <a:cubicBezTo>
                    <a:pt x="23" y="52"/>
                    <a:pt x="23" y="52"/>
                    <a:pt x="23" y="52"/>
                  </a:cubicBezTo>
                  <a:cubicBezTo>
                    <a:pt x="27" y="35"/>
                    <a:pt x="26" y="17"/>
                    <a:pt x="19" y="0"/>
                  </a:cubicBezTo>
                  <a:cubicBezTo>
                    <a:pt x="18" y="0"/>
                    <a:pt x="18" y="0"/>
                    <a:pt x="18" y="0"/>
                  </a:cubicBezTo>
                  <a:cubicBezTo>
                    <a:pt x="18" y="1"/>
                    <a:pt x="18" y="1"/>
                    <a:pt x="18" y="1"/>
                  </a:cubicBezTo>
                  <a:cubicBezTo>
                    <a:pt x="28" y="28"/>
                    <a:pt x="26" y="54"/>
                    <a:pt x="10" y="8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7" name="MH_Other_345"/>
            <p:cNvSpPr/>
            <p:nvPr>
              <p:custDataLst>
                <p:tags r:id="rId359"/>
              </p:custDataLst>
            </p:nvPr>
          </p:nvSpPr>
          <p:spPr bwMode="auto">
            <a:xfrm>
              <a:off x="5029408" y="2703345"/>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8" name="MH_Other_346"/>
            <p:cNvSpPr/>
            <p:nvPr>
              <p:custDataLst>
                <p:tags r:id="rId360"/>
              </p:custDataLst>
            </p:nvPr>
          </p:nvSpPr>
          <p:spPr bwMode="auto">
            <a:xfrm>
              <a:off x="5032454" y="2744111"/>
              <a:ext cx="6092" cy="34727"/>
            </a:xfrm>
            <a:custGeom>
              <a:avLst/>
              <a:gdLst>
                <a:gd name="T0" fmla="*/ 2006249843 w 7"/>
                <a:gd name="T1" fmla="*/ 2147483646 h 43"/>
                <a:gd name="T2" fmla="*/ 2147483646 w 7"/>
                <a:gd name="T3" fmla="*/ 2147483646 h 43"/>
                <a:gd name="T4" fmla="*/ 2147483646 w 7"/>
                <a:gd name="T5" fmla="*/ 2147483646 h 43"/>
                <a:gd name="T6" fmla="*/ 669024207 w 7"/>
                <a:gd name="T7" fmla="*/ 0 h 43"/>
                <a:gd name="T8" fmla="*/ 0 w 7"/>
                <a:gd name="T9" fmla="*/ 1806100894 h 43"/>
                <a:gd name="T10" fmla="*/ 2006249843 w 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3">
                  <a:moveTo>
                    <a:pt x="3" y="43"/>
                  </a:moveTo>
                  <a:cubicBezTo>
                    <a:pt x="4" y="43"/>
                    <a:pt x="4" y="43"/>
                    <a:pt x="4" y="43"/>
                  </a:cubicBezTo>
                  <a:cubicBezTo>
                    <a:pt x="4" y="43"/>
                    <a:pt x="4" y="43"/>
                    <a:pt x="4" y="43"/>
                  </a:cubicBezTo>
                  <a:cubicBezTo>
                    <a:pt x="7" y="29"/>
                    <a:pt x="6" y="15"/>
                    <a:pt x="1" y="0"/>
                  </a:cubicBezTo>
                  <a:cubicBezTo>
                    <a:pt x="0" y="3"/>
                    <a:pt x="0" y="3"/>
                    <a:pt x="0" y="3"/>
                  </a:cubicBezTo>
                  <a:cubicBezTo>
                    <a:pt x="5" y="17"/>
                    <a:pt x="5" y="30"/>
                    <a:pt x="3" y="4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69" name="MH_Other_347"/>
            <p:cNvSpPr/>
            <p:nvPr>
              <p:custDataLst>
                <p:tags r:id="rId361"/>
              </p:custDataLst>
            </p:nvPr>
          </p:nvSpPr>
          <p:spPr bwMode="auto">
            <a:xfrm>
              <a:off x="5032454" y="2744113"/>
              <a:ext cx="1523" cy="3019"/>
            </a:xfrm>
            <a:custGeom>
              <a:avLst/>
              <a:gdLst>
                <a:gd name="T0" fmla="*/ 0 w 2"/>
                <a:gd name="T1" fmla="*/ 146271796 h 7"/>
                <a:gd name="T2" fmla="*/ 0 w 2"/>
                <a:gd name="T3" fmla="*/ 512054475 h 7"/>
                <a:gd name="T4" fmla="*/ 448239996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0"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0" name="MH_Other_348"/>
            <p:cNvSpPr/>
            <p:nvPr>
              <p:custDataLst>
                <p:tags r:id="rId362"/>
              </p:custDataLst>
            </p:nvPr>
          </p:nvSpPr>
          <p:spPr bwMode="auto">
            <a:xfrm>
              <a:off x="4925849" y="2547829"/>
              <a:ext cx="12183" cy="24158"/>
            </a:xfrm>
            <a:custGeom>
              <a:avLst/>
              <a:gdLst>
                <a:gd name="T0" fmla="*/ 1223653467 w 15"/>
                <a:gd name="T1" fmla="*/ 0 h 30"/>
                <a:gd name="T2" fmla="*/ 611468593 w 15"/>
                <a:gd name="T3" fmla="*/ 0 h 30"/>
                <a:gd name="T4" fmla="*/ 611468593 w 15"/>
                <a:gd name="T5" fmla="*/ 602866460 h 30"/>
                <a:gd name="T6" fmla="*/ 0 w 15"/>
                <a:gd name="T7" fmla="*/ 602866460 h 30"/>
                <a:gd name="T8" fmla="*/ 1223653467 w 15"/>
                <a:gd name="T9" fmla="*/ 2147483646 h 30"/>
                <a:gd name="T10" fmla="*/ 2147483646 w 15"/>
                <a:gd name="T11" fmla="*/ 2147483646 h 30"/>
                <a:gd name="T12" fmla="*/ 2147483646 w 15"/>
                <a:gd name="T13" fmla="*/ 2147483646 h 30"/>
                <a:gd name="T14" fmla="*/ 2147483646 w 15"/>
                <a:gd name="T15" fmla="*/ 2147483646 h 30"/>
                <a:gd name="T16" fmla="*/ 1223653467 w 1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30">
                  <a:moveTo>
                    <a:pt x="2" y="0"/>
                  </a:moveTo>
                  <a:cubicBezTo>
                    <a:pt x="1" y="0"/>
                    <a:pt x="1" y="0"/>
                    <a:pt x="1" y="0"/>
                  </a:cubicBezTo>
                  <a:cubicBezTo>
                    <a:pt x="1" y="1"/>
                    <a:pt x="1" y="1"/>
                    <a:pt x="1" y="1"/>
                  </a:cubicBezTo>
                  <a:cubicBezTo>
                    <a:pt x="0" y="1"/>
                    <a:pt x="0" y="1"/>
                    <a:pt x="0" y="1"/>
                  </a:cubicBezTo>
                  <a:cubicBezTo>
                    <a:pt x="1" y="3"/>
                    <a:pt x="2" y="5"/>
                    <a:pt x="2" y="7"/>
                  </a:cubicBezTo>
                  <a:cubicBezTo>
                    <a:pt x="5" y="14"/>
                    <a:pt x="10" y="23"/>
                    <a:pt x="15" y="30"/>
                  </a:cubicBezTo>
                  <a:cubicBezTo>
                    <a:pt x="15" y="28"/>
                    <a:pt x="15" y="28"/>
                    <a:pt x="15" y="28"/>
                  </a:cubicBezTo>
                  <a:cubicBezTo>
                    <a:pt x="15" y="28"/>
                    <a:pt x="15" y="27"/>
                    <a:pt x="15" y="27"/>
                  </a:cubicBezTo>
                  <a:cubicBezTo>
                    <a:pt x="9" y="18"/>
                    <a:pt x="4" y="10"/>
                    <a:pt x="2"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1" name="MH_Other_349"/>
            <p:cNvSpPr/>
            <p:nvPr>
              <p:custDataLst>
                <p:tags r:id="rId363"/>
              </p:custDataLst>
            </p:nvPr>
          </p:nvSpPr>
          <p:spPr bwMode="auto">
            <a:xfrm>
              <a:off x="4936509" y="2541790"/>
              <a:ext cx="13706" cy="67944"/>
            </a:xfrm>
            <a:custGeom>
              <a:avLst/>
              <a:gdLst>
                <a:gd name="T0" fmla="*/ 2147483646 w 17"/>
                <a:gd name="T1" fmla="*/ 2147483646 h 84"/>
                <a:gd name="T2" fmla="*/ 2147483646 w 17"/>
                <a:gd name="T3" fmla="*/ 0 h 84"/>
                <a:gd name="T4" fmla="*/ 2147483646 w 17"/>
                <a:gd name="T5" fmla="*/ 0 h 84"/>
                <a:gd name="T6" fmla="*/ 2147483646 w 17"/>
                <a:gd name="T7" fmla="*/ 2147483646 h 84"/>
                <a:gd name="T8" fmla="*/ 1181626505 w 17"/>
                <a:gd name="T9" fmla="*/ 2147483646 h 84"/>
                <a:gd name="T10" fmla="*/ 1181626505 w 17"/>
                <a:gd name="T11" fmla="*/ 2147483646 h 84"/>
                <a:gd name="T12" fmla="*/ 1181626505 w 17"/>
                <a:gd name="T13" fmla="*/ 2147483646 h 84"/>
                <a:gd name="T14" fmla="*/ 2147483646 w 17"/>
                <a:gd name="T15" fmla="*/ 2147483646 h 84"/>
                <a:gd name="T16" fmla="*/ 2147483646 w 17"/>
                <a:gd name="T17" fmla="*/ 2147483646 h 84"/>
                <a:gd name="T18" fmla="*/ 2147483646 w 17"/>
                <a:gd name="T19" fmla="*/ 2147483646 h 84"/>
                <a:gd name="T20" fmla="*/ 2147483646 w 17"/>
                <a:gd name="T21" fmla="*/ 2147483646 h 84"/>
                <a:gd name="T22" fmla="*/ 2147483646 w 17"/>
                <a:gd name="T23" fmla="*/ 214748364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4">
                  <a:moveTo>
                    <a:pt x="6" y="9"/>
                  </a:moveTo>
                  <a:cubicBezTo>
                    <a:pt x="8" y="0"/>
                    <a:pt x="8" y="0"/>
                    <a:pt x="8" y="0"/>
                  </a:cubicBezTo>
                  <a:cubicBezTo>
                    <a:pt x="7" y="0"/>
                    <a:pt x="7" y="0"/>
                    <a:pt x="7" y="0"/>
                  </a:cubicBezTo>
                  <a:cubicBezTo>
                    <a:pt x="5" y="9"/>
                    <a:pt x="5" y="9"/>
                    <a:pt x="5" y="9"/>
                  </a:cubicBezTo>
                  <a:cubicBezTo>
                    <a:pt x="3" y="17"/>
                    <a:pt x="2" y="26"/>
                    <a:pt x="2" y="34"/>
                  </a:cubicBezTo>
                  <a:cubicBezTo>
                    <a:pt x="2" y="35"/>
                    <a:pt x="2" y="35"/>
                    <a:pt x="2" y="35"/>
                  </a:cubicBezTo>
                  <a:cubicBezTo>
                    <a:pt x="2" y="35"/>
                    <a:pt x="2" y="35"/>
                    <a:pt x="2" y="35"/>
                  </a:cubicBezTo>
                  <a:cubicBezTo>
                    <a:pt x="2" y="44"/>
                    <a:pt x="3" y="53"/>
                    <a:pt x="6" y="61"/>
                  </a:cubicBezTo>
                  <a:cubicBezTo>
                    <a:pt x="8" y="68"/>
                    <a:pt x="12" y="77"/>
                    <a:pt x="17" y="84"/>
                  </a:cubicBezTo>
                  <a:cubicBezTo>
                    <a:pt x="17" y="83"/>
                    <a:pt x="17" y="83"/>
                    <a:pt x="17" y="83"/>
                  </a:cubicBezTo>
                  <a:cubicBezTo>
                    <a:pt x="17" y="82"/>
                    <a:pt x="17" y="82"/>
                    <a:pt x="17" y="82"/>
                  </a:cubicBezTo>
                  <a:cubicBezTo>
                    <a:pt x="3" y="59"/>
                    <a:pt x="0" y="37"/>
                    <a:pt x="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2" name="MH_Other_350"/>
            <p:cNvSpPr/>
            <p:nvPr>
              <p:custDataLst>
                <p:tags r:id="rId364"/>
              </p:custDataLst>
            </p:nvPr>
          </p:nvSpPr>
          <p:spPr bwMode="auto">
            <a:xfrm>
              <a:off x="4938032" y="2570476"/>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3" name="MH_Other_351"/>
            <p:cNvSpPr/>
            <p:nvPr>
              <p:custDataLst>
                <p:tags r:id="rId365"/>
              </p:custDataLst>
            </p:nvPr>
          </p:nvSpPr>
          <p:spPr bwMode="auto">
            <a:xfrm>
              <a:off x="4947170" y="2532729"/>
              <a:ext cx="22844" cy="114751"/>
            </a:xfrm>
            <a:custGeom>
              <a:avLst/>
              <a:gdLst>
                <a:gd name="T0" fmla="*/ 2147483646 w 28"/>
                <a:gd name="T1" fmla="*/ 2147483646 h 144"/>
                <a:gd name="T2" fmla="*/ 2147483646 w 28"/>
                <a:gd name="T3" fmla="*/ 2147483646 h 144"/>
                <a:gd name="T4" fmla="*/ 2147483646 w 28"/>
                <a:gd name="T5" fmla="*/ 0 h 144"/>
                <a:gd name="T6" fmla="*/ 2147483646 w 28"/>
                <a:gd name="T7" fmla="*/ 0 h 144"/>
                <a:gd name="T8" fmla="*/ 2147483646 w 28"/>
                <a:gd name="T9" fmla="*/ 2147483646 h 144"/>
                <a:gd name="T10" fmla="*/ 2147483646 w 28"/>
                <a:gd name="T11" fmla="*/ 2147483646 h 144"/>
                <a:gd name="T12" fmla="*/ 1845834929 w 28"/>
                <a:gd name="T13" fmla="*/ 2147483646 h 144"/>
                <a:gd name="T14" fmla="*/ 1845834929 w 28"/>
                <a:gd name="T15" fmla="*/ 2147483646 h 144"/>
                <a:gd name="T16" fmla="*/ 1845834929 w 28"/>
                <a:gd name="T17" fmla="*/ 2147483646 h 144"/>
                <a:gd name="T18" fmla="*/ 2147483646 w 28"/>
                <a:gd name="T19" fmla="*/ 2147483646 h 144"/>
                <a:gd name="T20" fmla="*/ 2147483646 w 28"/>
                <a:gd name="T21" fmla="*/ 2147483646 h 144"/>
                <a:gd name="T22" fmla="*/ 2147483646 w 28"/>
                <a:gd name="T23" fmla="*/ 2147483646 h 144"/>
                <a:gd name="T24" fmla="*/ 2147483646 w 2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44">
                  <a:moveTo>
                    <a:pt x="9" y="70"/>
                  </a:moveTo>
                  <a:cubicBezTo>
                    <a:pt x="17" y="40"/>
                    <a:pt x="21" y="27"/>
                    <a:pt x="21" y="27"/>
                  </a:cubicBezTo>
                  <a:cubicBezTo>
                    <a:pt x="21" y="27"/>
                    <a:pt x="23" y="19"/>
                    <a:pt x="28" y="0"/>
                  </a:cubicBezTo>
                  <a:cubicBezTo>
                    <a:pt x="26" y="0"/>
                    <a:pt x="26" y="0"/>
                    <a:pt x="26" y="0"/>
                  </a:cubicBezTo>
                  <a:cubicBezTo>
                    <a:pt x="22" y="19"/>
                    <a:pt x="20" y="27"/>
                    <a:pt x="20" y="27"/>
                  </a:cubicBezTo>
                  <a:cubicBezTo>
                    <a:pt x="20" y="27"/>
                    <a:pt x="16" y="40"/>
                    <a:pt x="7" y="69"/>
                  </a:cubicBezTo>
                  <a:cubicBezTo>
                    <a:pt x="5" y="78"/>
                    <a:pt x="3" y="87"/>
                    <a:pt x="3" y="95"/>
                  </a:cubicBezTo>
                  <a:cubicBezTo>
                    <a:pt x="3" y="95"/>
                    <a:pt x="3" y="95"/>
                    <a:pt x="3" y="95"/>
                  </a:cubicBezTo>
                  <a:cubicBezTo>
                    <a:pt x="3" y="96"/>
                    <a:pt x="3" y="96"/>
                    <a:pt x="3" y="96"/>
                  </a:cubicBezTo>
                  <a:cubicBezTo>
                    <a:pt x="2" y="105"/>
                    <a:pt x="3" y="113"/>
                    <a:pt x="5" y="122"/>
                  </a:cubicBezTo>
                  <a:cubicBezTo>
                    <a:pt x="7" y="129"/>
                    <a:pt x="9" y="137"/>
                    <a:pt x="14" y="144"/>
                  </a:cubicBezTo>
                  <a:cubicBezTo>
                    <a:pt x="14" y="142"/>
                    <a:pt x="14" y="142"/>
                    <a:pt x="14" y="142"/>
                  </a:cubicBezTo>
                  <a:cubicBezTo>
                    <a:pt x="2" y="119"/>
                    <a:pt x="0" y="97"/>
                    <a:pt x="9" y="7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4" name="MH_Other_352"/>
            <p:cNvSpPr/>
            <p:nvPr>
              <p:custDataLst>
                <p:tags r:id="rId366"/>
              </p:custDataLst>
            </p:nvPr>
          </p:nvSpPr>
          <p:spPr bwMode="auto">
            <a:xfrm>
              <a:off x="4950215" y="2608225"/>
              <a:ext cx="0" cy="1509"/>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5" name="MH_Other_353"/>
            <p:cNvSpPr/>
            <p:nvPr>
              <p:custDataLst>
                <p:tags r:id="rId367"/>
              </p:custDataLst>
            </p:nvPr>
          </p:nvSpPr>
          <p:spPr bwMode="auto">
            <a:xfrm>
              <a:off x="4957831" y="2525181"/>
              <a:ext cx="31981" cy="161556"/>
            </a:xfrm>
            <a:custGeom>
              <a:avLst/>
              <a:gdLst>
                <a:gd name="T0" fmla="*/ 2147483646 w 40"/>
                <a:gd name="T1" fmla="*/ 2147483646 h 202"/>
                <a:gd name="T2" fmla="*/ 2147483646 w 40"/>
                <a:gd name="T3" fmla="*/ 2147483646 h 202"/>
                <a:gd name="T4" fmla="*/ 2147483646 w 40"/>
                <a:gd name="T5" fmla="*/ 2147483646 h 202"/>
                <a:gd name="T6" fmla="*/ 2147483646 w 40"/>
                <a:gd name="T7" fmla="*/ 2147483646 h 202"/>
                <a:gd name="T8" fmla="*/ 2147483646 w 40"/>
                <a:gd name="T9" fmla="*/ 2147483646 h 202"/>
                <a:gd name="T10" fmla="*/ 2147483646 w 40"/>
                <a:gd name="T11" fmla="*/ 2147483646 h 202"/>
                <a:gd name="T12" fmla="*/ 2147483646 w 40"/>
                <a:gd name="T13" fmla="*/ 0 h 202"/>
                <a:gd name="T14" fmla="*/ 2147483646 w 40"/>
                <a:gd name="T15" fmla="*/ 0 h 202"/>
                <a:gd name="T16" fmla="*/ 2147483646 w 40"/>
                <a:gd name="T17" fmla="*/ 594690363 h 202"/>
                <a:gd name="T18" fmla="*/ 2147483646 w 40"/>
                <a:gd name="T19" fmla="*/ 2147483646 h 202"/>
                <a:gd name="T20" fmla="*/ 2147483646 w 40"/>
                <a:gd name="T21" fmla="*/ 2147483646 h 202"/>
                <a:gd name="T22" fmla="*/ 2147483646 w 40"/>
                <a:gd name="T23" fmla="*/ 2147483646 h 202"/>
                <a:gd name="T24" fmla="*/ 1160671827 w 40"/>
                <a:gd name="T25" fmla="*/ 2147483646 h 202"/>
                <a:gd name="T26" fmla="*/ 1740660618 w 40"/>
                <a:gd name="T27" fmla="*/ 2147483646 h 202"/>
                <a:gd name="T28" fmla="*/ 1160671827 w 40"/>
                <a:gd name="T29" fmla="*/ 2147483646 h 202"/>
                <a:gd name="T30" fmla="*/ 1160671827 w 40"/>
                <a:gd name="T31" fmla="*/ 2147483646 h 202"/>
                <a:gd name="T32" fmla="*/ 1160671827 w 40"/>
                <a:gd name="T33" fmla="*/ 2147483646 h 202"/>
                <a:gd name="T34" fmla="*/ 2147483646 w 40"/>
                <a:gd name="T35" fmla="*/ 2147483646 h 202"/>
                <a:gd name="T36" fmla="*/ 2147483646 w 40"/>
                <a:gd name="T37" fmla="*/ 2147483646 h 202"/>
                <a:gd name="T38" fmla="*/ 2147483646 w 40"/>
                <a:gd name="T39" fmla="*/ 2147483646 h 202"/>
                <a:gd name="T40" fmla="*/ 2147483646 w 40"/>
                <a:gd name="T41" fmla="*/ 2147483646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02">
                  <a:moveTo>
                    <a:pt x="10" y="126"/>
                  </a:moveTo>
                  <a:cubicBezTo>
                    <a:pt x="20" y="97"/>
                    <a:pt x="24" y="84"/>
                    <a:pt x="24" y="84"/>
                  </a:cubicBezTo>
                  <a:cubicBezTo>
                    <a:pt x="24" y="84"/>
                    <a:pt x="29" y="72"/>
                    <a:pt x="37" y="40"/>
                  </a:cubicBezTo>
                  <a:cubicBezTo>
                    <a:pt x="39" y="31"/>
                    <a:pt x="40" y="22"/>
                    <a:pt x="40" y="13"/>
                  </a:cubicBezTo>
                  <a:cubicBezTo>
                    <a:pt x="40" y="13"/>
                    <a:pt x="39" y="13"/>
                    <a:pt x="39" y="13"/>
                  </a:cubicBezTo>
                  <a:cubicBezTo>
                    <a:pt x="40" y="12"/>
                    <a:pt x="40" y="12"/>
                    <a:pt x="40" y="12"/>
                  </a:cubicBezTo>
                  <a:cubicBezTo>
                    <a:pt x="39" y="8"/>
                    <a:pt x="39" y="4"/>
                    <a:pt x="38" y="0"/>
                  </a:cubicBezTo>
                  <a:cubicBezTo>
                    <a:pt x="38" y="0"/>
                    <a:pt x="38" y="0"/>
                    <a:pt x="38" y="0"/>
                  </a:cubicBezTo>
                  <a:cubicBezTo>
                    <a:pt x="37" y="1"/>
                    <a:pt x="37" y="1"/>
                    <a:pt x="37" y="1"/>
                  </a:cubicBezTo>
                  <a:cubicBezTo>
                    <a:pt x="39" y="13"/>
                    <a:pt x="39" y="26"/>
                    <a:pt x="36" y="40"/>
                  </a:cubicBezTo>
                  <a:cubicBezTo>
                    <a:pt x="28" y="71"/>
                    <a:pt x="23" y="83"/>
                    <a:pt x="23" y="84"/>
                  </a:cubicBezTo>
                  <a:cubicBezTo>
                    <a:pt x="23" y="84"/>
                    <a:pt x="19" y="97"/>
                    <a:pt x="8" y="125"/>
                  </a:cubicBezTo>
                  <a:cubicBezTo>
                    <a:pt x="5" y="134"/>
                    <a:pt x="3" y="143"/>
                    <a:pt x="2" y="151"/>
                  </a:cubicBezTo>
                  <a:cubicBezTo>
                    <a:pt x="2" y="152"/>
                    <a:pt x="2" y="152"/>
                    <a:pt x="3" y="153"/>
                  </a:cubicBezTo>
                  <a:cubicBezTo>
                    <a:pt x="2" y="154"/>
                    <a:pt x="2" y="154"/>
                    <a:pt x="2" y="154"/>
                  </a:cubicBezTo>
                  <a:cubicBezTo>
                    <a:pt x="2" y="153"/>
                    <a:pt x="2" y="153"/>
                    <a:pt x="2" y="153"/>
                  </a:cubicBezTo>
                  <a:cubicBezTo>
                    <a:pt x="1" y="162"/>
                    <a:pt x="1" y="169"/>
                    <a:pt x="2" y="177"/>
                  </a:cubicBezTo>
                  <a:cubicBezTo>
                    <a:pt x="4" y="185"/>
                    <a:pt x="7" y="194"/>
                    <a:pt x="11" y="202"/>
                  </a:cubicBezTo>
                  <a:cubicBezTo>
                    <a:pt x="11" y="200"/>
                    <a:pt x="11" y="200"/>
                    <a:pt x="11" y="200"/>
                  </a:cubicBezTo>
                  <a:cubicBezTo>
                    <a:pt x="11" y="200"/>
                    <a:pt x="11" y="200"/>
                    <a:pt x="11" y="199"/>
                  </a:cubicBezTo>
                  <a:cubicBezTo>
                    <a:pt x="0" y="175"/>
                    <a:pt x="0" y="153"/>
                    <a:pt x="10" y="1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6" name="MH_Other_354"/>
            <p:cNvSpPr/>
            <p:nvPr>
              <p:custDataLst>
                <p:tags r:id="rId368"/>
              </p:custDataLst>
            </p:nvPr>
          </p:nvSpPr>
          <p:spPr bwMode="auto">
            <a:xfrm>
              <a:off x="4959353" y="2645969"/>
              <a:ext cx="1523" cy="1510"/>
            </a:xfrm>
            <a:custGeom>
              <a:avLst/>
              <a:gdLst>
                <a:gd name="T0" fmla="*/ 2147483646 w 1"/>
                <a:gd name="T1" fmla="*/ 464841477 h 3"/>
                <a:gd name="T2" fmla="*/ 0 w 1"/>
                <a:gd name="T3" fmla="*/ 0 h 3"/>
                <a:gd name="T4" fmla="*/ 0 w 1"/>
                <a:gd name="T5" fmla="*/ 464841477 h 3"/>
                <a:gd name="T6" fmla="*/ 0 w 1"/>
                <a:gd name="T7" fmla="*/ 697402489 h 3"/>
                <a:gd name="T8" fmla="*/ 2147483646 w 1"/>
                <a:gd name="T9" fmla="*/ 46484147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2"/>
                  </a:moveTo>
                  <a:cubicBezTo>
                    <a:pt x="0" y="1"/>
                    <a:pt x="0" y="1"/>
                    <a:pt x="0" y="0"/>
                  </a:cubicBezTo>
                  <a:cubicBezTo>
                    <a:pt x="0" y="2"/>
                    <a:pt x="0" y="2"/>
                    <a:pt x="0" y="2"/>
                  </a:cubicBezTo>
                  <a:cubicBezTo>
                    <a:pt x="0" y="3"/>
                    <a:pt x="0" y="3"/>
                    <a:pt x="0" y="3"/>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7" name="MH_Other_355"/>
            <p:cNvSpPr/>
            <p:nvPr>
              <p:custDataLst>
                <p:tags r:id="rId369"/>
              </p:custDataLst>
            </p:nvPr>
          </p:nvSpPr>
          <p:spPr bwMode="auto">
            <a:xfrm>
              <a:off x="4963923" y="2534239"/>
              <a:ext cx="44165" cy="191754"/>
            </a:xfrm>
            <a:custGeom>
              <a:avLst/>
              <a:gdLst>
                <a:gd name="T0" fmla="*/ 2147483646 w 55"/>
                <a:gd name="T1" fmla="*/ 2147483646 h 239"/>
                <a:gd name="T2" fmla="*/ 2147483646 w 55"/>
                <a:gd name="T3" fmla="*/ 2147483646 h 239"/>
                <a:gd name="T4" fmla="*/ 2147483646 w 55"/>
                <a:gd name="T5" fmla="*/ 2147483646 h 239"/>
                <a:gd name="T6" fmla="*/ 2147483646 w 55"/>
                <a:gd name="T7" fmla="*/ 2147483646 h 239"/>
                <a:gd name="T8" fmla="*/ 2147483646 w 55"/>
                <a:gd name="T9" fmla="*/ 2147483646 h 239"/>
                <a:gd name="T10" fmla="*/ 2147483646 w 55"/>
                <a:gd name="T11" fmla="*/ 0 h 239"/>
                <a:gd name="T12" fmla="*/ 2147483646 w 55"/>
                <a:gd name="T13" fmla="*/ 0 h 239"/>
                <a:gd name="T14" fmla="*/ 2147483646 w 55"/>
                <a:gd name="T15" fmla="*/ 597751333 h 239"/>
                <a:gd name="T16" fmla="*/ 2147483646 w 55"/>
                <a:gd name="T17" fmla="*/ 2147483646 h 239"/>
                <a:gd name="T18" fmla="*/ 2147483646 w 55"/>
                <a:gd name="T19" fmla="*/ 2147483646 h 239"/>
                <a:gd name="T20" fmla="*/ 2147483646 w 55"/>
                <a:gd name="T21" fmla="*/ 2147483646 h 239"/>
                <a:gd name="T22" fmla="*/ 2147483646 w 55"/>
                <a:gd name="T23" fmla="*/ 2147483646 h 239"/>
                <a:gd name="T24" fmla="*/ 2147483646 w 55"/>
                <a:gd name="T25" fmla="*/ 2147483646 h 239"/>
                <a:gd name="T26" fmla="*/ 2147483646 w 55"/>
                <a:gd name="T27" fmla="*/ 2147483646 h 239"/>
                <a:gd name="T28" fmla="*/ 1766288186 w 55"/>
                <a:gd name="T29" fmla="*/ 2147483646 h 239"/>
                <a:gd name="T30" fmla="*/ 2147483646 w 55"/>
                <a:gd name="T31" fmla="*/ 2147483646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239">
                  <a:moveTo>
                    <a:pt x="9" y="239"/>
                  </a:moveTo>
                  <a:cubicBezTo>
                    <a:pt x="10" y="238"/>
                    <a:pt x="10" y="238"/>
                    <a:pt x="10" y="238"/>
                  </a:cubicBezTo>
                  <a:cubicBezTo>
                    <a:pt x="0" y="213"/>
                    <a:pt x="1" y="190"/>
                    <a:pt x="13" y="163"/>
                  </a:cubicBezTo>
                  <a:cubicBezTo>
                    <a:pt x="25" y="135"/>
                    <a:pt x="30" y="123"/>
                    <a:pt x="30" y="123"/>
                  </a:cubicBezTo>
                  <a:cubicBezTo>
                    <a:pt x="30" y="122"/>
                    <a:pt x="36" y="111"/>
                    <a:pt x="46" y="80"/>
                  </a:cubicBezTo>
                  <a:cubicBezTo>
                    <a:pt x="55" y="51"/>
                    <a:pt x="50" y="24"/>
                    <a:pt x="33" y="0"/>
                  </a:cubicBezTo>
                  <a:cubicBezTo>
                    <a:pt x="33" y="0"/>
                    <a:pt x="33" y="0"/>
                    <a:pt x="33" y="0"/>
                  </a:cubicBezTo>
                  <a:cubicBezTo>
                    <a:pt x="33" y="1"/>
                    <a:pt x="33" y="1"/>
                    <a:pt x="33" y="1"/>
                  </a:cubicBezTo>
                  <a:cubicBezTo>
                    <a:pt x="49" y="25"/>
                    <a:pt x="53" y="51"/>
                    <a:pt x="44" y="80"/>
                  </a:cubicBezTo>
                  <a:cubicBezTo>
                    <a:pt x="35" y="110"/>
                    <a:pt x="29" y="122"/>
                    <a:pt x="29" y="122"/>
                  </a:cubicBezTo>
                  <a:cubicBezTo>
                    <a:pt x="29" y="122"/>
                    <a:pt x="24" y="135"/>
                    <a:pt x="12" y="163"/>
                  </a:cubicBezTo>
                  <a:cubicBezTo>
                    <a:pt x="8" y="171"/>
                    <a:pt x="5" y="179"/>
                    <a:pt x="4" y="187"/>
                  </a:cubicBezTo>
                  <a:cubicBezTo>
                    <a:pt x="4" y="188"/>
                    <a:pt x="4" y="188"/>
                    <a:pt x="4" y="188"/>
                  </a:cubicBezTo>
                  <a:cubicBezTo>
                    <a:pt x="4" y="188"/>
                    <a:pt x="4" y="188"/>
                    <a:pt x="4" y="188"/>
                  </a:cubicBezTo>
                  <a:cubicBezTo>
                    <a:pt x="2" y="197"/>
                    <a:pt x="2" y="206"/>
                    <a:pt x="3" y="214"/>
                  </a:cubicBezTo>
                  <a:cubicBezTo>
                    <a:pt x="3" y="222"/>
                    <a:pt x="6" y="231"/>
                    <a:pt x="9" y="2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8" name="MH_Other_356"/>
            <p:cNvSpPr/>
            <p:nvPr>
              <p:custDataLst>
                <p:tags r:id="rId370"/>
              </p:custDataLst>
            </p:nvPr>
          </p:nvSpPr>
          <p:spPr bwMode="auto">
            <a:xfrm>
              <a:off x="4989812" y="2534239"/>
              <a:ext cx="0" cy="1510"/>
            </a:xfrm>
            <a:custGeom>
              <a:avLst/>
              <a:gdLst>
                <a:gd name="T0" fmla="*/ 711 w 1"/>
                <a:gd name="T1" fmla="*/ 1792959984 h 1"/>
                <a:gd name="T2" fmla="*/ 711 w 1"/>
                <a:gd name="T3" fmla="*/ 0 h 1"/>
                <a:gd name="T4" fmla="*/ 0 w 1"/>
                <a:gd name="T5" fmla="*/ 1792959984 h 1"/>
                <a:gd name="T6" fmla="*/ 711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31079" name="MH_Other_357"/>
            <p:cNvSpPr/>
            <p:nvPr>
              <p:custDataLst>
                <p:tags r:id="rId371"/>
              </p:custDataLst>
            </p:nvPr>
          </p:nvSpPr>
          <p:spPr bwMode="auto">
            <a:xfrm>
              <a:off x="4966968" y="2683718"/>
              <a:ext cx="0" cy="1509"/>
            </a:xfrm>
            <a:custGeom>
              <a:avLst/>
              <a:gdLst>
                <a:gd name="T0" fmla="*/ 0 h 1"/>
                <a:gd name="T1" fmla="*/ 2147483646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dirty="0">
                <a:solidFill>
                  <a:schemeClr val="tx1"/>
                </a:solidFill>
                <a:cs typeface="+mn-ea"/>
                <a:sym typeface="+mn-lt"/>
              </a:endParaRPr>
            </a:p>
          </p:txBody>
        </p:sp>
        <p:sp>
          <p:nvSpPr>
            <p:cNvPr id="849" name="MH_Other_360"/>
            <p:cNvSpPr/>
            <p:nvPr>
              <p:custDataLst>
                <p:tags r:id="rId372"/>
              </p:custDataLst>
            </p:nvPr>
          </p:nvSpPr>
          <p:spPr bwMode="auto">
            <a:xfrm rot="16200000" flipV="1">
              <a:off x="3483489"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850" name="MH_Other_361"/>
            <p:cNvSpPr/>
            <p:nvPr>
              <p:custDataLst>
                <p:tags r:id="rId373"/>
              </p:custDataLst>
            </p:nvPr>
          </p:nvSpPr>
          <p:spPr bwMode="auto">
            <a:xfrm rot="16200000" flipV="1">
              <a:off x="3681500" y="2596847"/>
              <a:ext cx="150988" cy="363982"/>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855" name="MH_Other_365"/>
            <p:cNvSpPr/>
            <p:nvPr>
              <p:custDataLst>
                <p:tags r:id="rId374"/>
              </p:custDataLst>
            </p:nvPr>
          </p:nvSpPr>
          <p:spPr bwMode="auto">
            <a:xfrm rot="19800000" flipV="1">
              <a:off x="3823241" y="2097888"/>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856" name="MH_Other_366"/>
            <p:cNvSpPr/>
            <p:nvPr>
              <p:custDataLst>
                <p:tags r:id="rId375"/>
              </p:custDataLst>
            </p:nvPr>
          </p:nvSpPr>
          <p:spPr bwMode="auto">
            <a:xfrm rot="19800000" flipV="1">
              <a:off x="3966397"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861" name="MH_Other_370"/>
            <p:cNvSpPr/>
            <p:nvPr>
              <p:custDataLst>
                <p:tags r:id="rId376"/>
              </p:custDataLst>
            </p:nvPr>
          </p:nvSpPr>
          <p:spPr bwMode="auto">
            <a:xfrm rot="1800000" flipV="1">
              <a:off x="4508563" y="2097888"/>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862" name="MH_Other_371"/>
            <p:cNvSpPr/>
            <p:nvPr>
              <p:custDataLst>
                <p:tags r:id="rId377"/>
              </p:custDataLst>
            </p:nvPr>
          </p:nvSpPr>
          <p:spPr bwMode="auto">
            <a:xfrm rot="1800000" flipV="1">
              <a:off x="4537499"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867" name="MH_Other_375"/>
            <p:cNvSpPr/>
            <p:nvPr>
              <p:custDataLst>
                <p:tags r:id="rId378"/>
              </p:custDataLst>
            </p:nvPr>
          </p:nvSpPr>
          <p:spPr bwMode="auto">
            <a:xfrm rot="5400000" flipV="1">
              <a:off x="4852610"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868" name="MH_Other_376"/>
            <p:cNvSpPr/>
            <p:nvPr>
              <p:custDataLst>
                <p:tags r:id="rId379"/>
              </p:custDataLst>
            </p:nvPr>
          </p:nvSpPr>
          <p:spPr bwMode="auto">
            <a:xfrm rot="5400000" flipV="1">
              <a:off x="4822182" y="2596847"/>
              <a:ext cx="150988" cy="363983"/>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873" name="MH_Other_380"/>
            <p:cNvSpPr/>
            <p:nvPr>
              <p:custDataLst>
                <p:tags r:id="rId380"/>
              </p:custDataLst>
            </p:nvPr>
          </p:nvSpPr>
          <p:spPr bwMode="auto">
            <a:xfrm rot="9000000" flipV="1">
              <a:off x="4508563" y="3275586"/>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874" name="MH_Other_381"/>
            <p:cNvSpPr/>
            <p:nvPr>
              <p:custDataLst>
                <p:tags r:id="rId381"/>
              </p:custDataLst>
            </p:nvPr>
          </p:nvSpPr>
          <p:spPr bwMode="auto">
            <a:xfrm rot="9000000" flipV="1">
              <a:off x="4537499"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sp>
          <p:nvSpPr>
            <p:cNvPr id="879" name="MH_Other_385"/>
            <p:cNvSpPr/>
            <p:nvPr>
              <p:custDataLst>
                <p:tags r:id="rId382"/>
              </p:custDataLst>
            </p:nvPr>
          </p:nvSpPr>
          <p:spPr bwMode="auto">
            <a:xfrm rot="12600000" flipV="1">
              <a:off x="3823241" y="3275586"/>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dirty="0">
                <a:solidFill>
                  <a:schemeClr val="tx1"/>
                </a:solidFill>
                <a:cs typeface="+mn-ea"/>
                <a:sym typeface="+mn-lt"/>
              </a:endParaRPr>
            </a:p>
          </p:txBody>
        </p:sp>
        <p:sp>
          <p:nvSpPr>
            <p:cNvPr id="880" name="MH_Other_386"/>
            <p:cNvSpPr/>
            <p:nvPr>
              <p:custDataLst>
                <p:tags r:id="rId383"/>
              </p:custDataLst>
            </p:nvPr>
          </p:nvSpPr>
          <p:spPr bwMode="auto">
            <a:xfrm rot="12600000" flipV="1">
              <a:off x="3966397"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dirty="0">
                <a:solidFill>
                  <a:schemeClr val="tx1"/>
                </a:solidFill>
                <a:cs typeface="+mn-ea"/>
                <a:sym typeface="+mn-lt"/>
              </a:endParaRPr>
            </a:p>
          </p:txBody>
        </p:sp>
      </p:grpSp>
      <p:sp>
        <p:nvSpPr>
          <p:cNvPr id="489" name="MH_Text_1"/>
          <p:cNvSpPr txBox="1">
            <a:spLocks noChangeArrowheads="1"/>
          </p:cNvSpPr>
          <p:nvPr>
            <p:custDataLst>
              <p:tags r:id="rId3"/>
            </p:custDataLst>
          </p:nvPr>
        </p:nvSpPr>
        <p:spPr bwMode="auto">
          <a:xfrm>
            <a:off x="8013067" y="1982780"/>
            <a:ext cx="3005217"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nSpc>
                <a:spcPct val="110000"/>
              </a:lnSpc>
              <a:defRPr/>
            </a:pPr>
            <a:r>
              <a:rPr lang="en-US" altLang="zh-CN" sz="1600" dirty="0">
                <a:solidFill>
                  <a:schemeClr val="tx1"/>
                </a:solidFill>
                <a:latin typeface="+mn-lt"/>
                <a:cs typeface="+mn-ea"/>
                <a:sym typeface="+mn-lt"/>
              </a:rPr>
              <a:t>Click here to add content that matches the title.</a:t>
            </a:r>
            <a:endParaRPr lang="zh-CN" altLang="en-US" sz="1600" dirty="0">
              <a:solidFill>
                <a:schemeClr val="tx1"/>
              </a:solidFill>
              <a:latin typeface="+mn-lt"/>
              <a:cs typeface="+mn-ea"/>
              <a:sym typeface="+mn-lt"/>
            </a:endParaRPr>
          </a:p>
        </p:txBody>
      </p:sp>
      <p:sp>
        <p:nvSpPr>
          <p:cNvPr id="490" name="MH_SubTitle_1"/>
          <p:cNvSpPr txBox="1">
            <a:spLocks noChangeArrowheads="1"/>
          </p:cNvSpPr>
          <p:nvPr>
            <p:custDataLst>
              <p:tags r:id="rId4"/>
            </p:custDataLst>
          </p:nvPr>
        </p:nvSpPr>
        <p:spPr bwMode="auto">
          <a:xfrm>
            <a:off x="7908742" y="1692822"/>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tx1"/>
                </a:solidFill>
                <a:sym typeface="+mn-lt"/>
              </a:rPr>
              <a:t>Add title text</a:t>
            </a:r>
            <a:endParaRPr lang="zh-CN" altLang="en-US" sz="1600" dirty="0">
              <a:solidFill>
                <a:schemeClr val="tx1"/>
              </a:solidFill>
              <a:sym typeface="+mn-lt"/>
            </a:endParaRPr>
          </a:p>
        </p:txBody>
      </p:sp>
      <p:sp>
        <p:nvSpPr>
          <p:cNvPr id="491" name="MH_Text_1"/>
          <p:cNvSpPr txBox="1">
            <a:spLocks noChangeArrowheads="1"/>
          </p:cNvSpPr>
          <p:nvPr>
            <p:custDataLst>
              <p:tags r:id="rId5"/>
            </p:custDataLst>
          </p:nvPr>
        </p:nvSpPr>
        <p:spPr bwMode="auto">
          <a:xfrm>
            <a:off x="8741308" y="3519960"/>
            <a:ext cx="3005217"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nSpc>
                <a:spcPct val="110000"/>
              </a:lnSpc>
              <a:defRPr/>
            </a:pPr>
            <a:r>
              <a:rPr lang="en-US" altLang="zh-CN" sz="1600" dirty="0">
                <a:solidFill>
                  <a:schemeClr val="tx1"/>
                </a:solidFill>
                <a:latin typeface="+mn-lt"/>
                <a:cs typeface="+mn-ea"/>
                <a:sym typeface="+mn-lt"/>
              </a:rPr>
              <a:t>Click here to add content that matches the title.</a:t>
            </a:r>
            <a:endParaRPr lang="zh-CN" altLang="en-US" sz="1600" dirty="0">
              <a:solidFill>
                <a:schemeClr val="tx1"/>
              </a:solidFill>
              <a:latin typeface="+mn-lt"/>
              <a:cs typeface="+mn-ea"/>
              <a:sym typeface="+mn-lt"/>
            </a:endParaRPr>
          </a:p>
        </p:txBody>
      </p:sp>
      <p:sp>
        <p:nvSpPr>
          <p:cNvPr id="492" name="MH_SubTitle_1"/>
          <p:cNvSpPr txBox="1">
            <a:spLocks noChangeArrowheads="1"/>
          </p:cNvSpPr>
          <p:nvPr>
            <p:custDataLst>
              <p:tags r:id="rId6"/>
            </p:custDataLst>
          </p:nvPr>
        </p:nvSpPr>
        <p:spPr bwMode="auto">
          <a:xfrm>
            <a:off x="8636984" y="3230002"/>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en-US" altLang="zh-CN" sz="1600" dirty="0">
                <a:solidFill>
                  <a:schemeClr val="tx1"/>
                </a:solidFill>
                <a:sym typeface="+mn-lt"/>
              </a:rPr>
              <a:t>Add title text</a:t>
            </a:r>
            <a:endParaRPr lang="zh-CN" altLang="en-US" sz="1600" dirty="0">
              <a:solidFill>
                <a:schemeClr val="tx1"/>
              </a:solidFill>
              <a:sym typeface="+mn-lt"/>
            </a:endParaRPr>
          </a:p>
        </p:txBody>
      </p:sp>
      <p:sp>
        <p:nvSpPr>
          <p:cNvPr id="493" name="MH_Text_1"/>
          <p:cNvSpPr txBox="1">
            <a:spLocks noChangeArrowheads="1"/>
          </p:cNvSpPr>
          <p:nvPr>
            <p:custDataLst>
              <p:tags r:id="rId7"/>
            </p:custDataLst>
          </p:nvPr>
        </p:nvSpPr>
        <p:spPr bwMode="auto">
          <a:xfrm>
            <a:off x="7926929" y="4990616"/>
            <a:ext cx="3005217"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nSpc>
                <a:spcPct val="110000"/>
              </a:lnSpc>
              <a:defRPr/>
            </a:pPr>
            <a:r>
              <a:rPr lang="en-US" altLang="zh-CN" sz="1600" dirty="0">
                <a:solidFill>
                  <a:schemeClr val="tx1"/>
                </a:solidFill>
                <a:latin typeface="+mn-lt"/>
                <a:cs typeface="+mn-ea"/>
                <a:sym typeface="+mn-lt"/>
              </a:rPr>
              <a:t>Click here to add content that matches the title.</a:t>
            </a:r>
            <a:endParaRPr lang="zh-CN" altLang="en-US" sz="1600" dirty="0">
              <a:solidFill>
                <a:schemeClr val="tx1"/>
              </a:solidFill>
              <a:latin typeface="+mn-lt"/>
              <a:cs typeface="+mn-ea"/>
              <a:sym typeface="+mn-lt"/>
            </a:endParaRPr>
          </a:p>
        </p:txBody>
      </p:sp>
      <p:sp>
        <p:nvSpPr>
          <p:cNvPr id="494" name="MH_SubTitle_1"/>
          <p:cNvSpPr txBox="1">
            <a:spLocks noChangeArrowheads="1"/>
          </p:cNvSpPr>
          <p:nvPr>
            <p:custDataLst>
              <p:tags r:id="rId8"/>
            </p:custDataLst>
          </p:nvPr>
        </p:nvSpPr>
        <p:spPr bwMode="auto">
          <a:xfrm>
            <a:off x="7822605" y="4700690"/>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tx1"/>
                </a:solidFill>
                <a:sym typeface="+mn-lt"/>
              </a:rPr>
              <a:t>Add title text</a:t>
            </a:r>
            <a:endParaRPr lang="zh-CN" altLang="en-US" sz="1600" dirty="0">
              <a:solidFill>
                <a:schemeClr val="tx1"/>
              </a:solidFill>
              <a:sym typeface="+mn-lt"/>
            </a:endParaRPr>
          </a:p>
        </p:txBody>
      </p:sp>
      <p:sp>
        <p:nvSpPr>
          <p:cNvPr id="495" name="MH_Text_1"/>
          <p:cNvSpPr txBox="1">
            <a:spLocks noChangeArrowheads="1"/>
          </p:cNvSpPr>
          <p:nvPr>
            <p:custDataLst>
              <p:tags r:id="rId9"/>
            </p:custDataLst>
          </p:nvPr>
        </p:nvSpPr>
        <p:spPr bwMode="auto">
          <a:xfrm>
            <a:off x="1556385" y="4990616"/>
            <a:ext cx="2777820"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lnSpc>
                <a:spcPct val="110000"/>
              </a:lnSpc>
              <a:defRPr/>
            </a:pPr>
            <a:r>
              <a:rPr lang="en-US" altLang="zh-CN" sz="1600" dirty="0">
                <a:solidFill>
                  <a:schemeClr val="tx1"/>
                </a:solidFill>
                <a:latin typeface="+mn-lt"/>
                <a:cs typeface="+mn-ea"/>
                <a:sym typeface="+mn-lt"/>
              </a:rPr>
              <a:t>Click here to add content that matches the title.</a:t>
            </a:r>
            <a:endParaRPr lang="zh-CN" altLang="en-US" sz="1600" dirty="0">
              <a:solidFill>
                <a:schemeClr val="tx1"/>
              </a:solidFill>
              <a:latin typeface="+mn-lt"/>
              <a:cs typeface="+mn-ea"/>
              <a:sym typeface="+mn-lt"/>
            </a:endParaRPr>
          </a:p>
        </p:txBody>
      </p:sp>
      <p:sp>
        <p:nvSpPr>
          <p:cNvPr id="496" name="MH_SubTitle_1"/>
          <p:cNvSpPr txBox="1">
            <a:spLocks noChangeArrowheads="1"/>
          </p:cNvSpPr>
          <p:nvPr>
            <p:custDataLst>
              <p:tags r:id="rId10"/>
            </p:custDataLst>
          </p:nvPr>
        </p:nvSpPr>
        <p:spPr bwMode="auto">
          <a:xfrm>
            <a:off x="2143368" y="4700690"/>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en-US" altLang="zh-CN" sz="1600" dirty="0">
                <a:solidFill>
                  <a:schemeClr val="tx1"/>
                </a:solidFill>
                <a:sym typeface="+mn-lt"/>
              </a:rPr>
              <a:t>Add title text</a:t>
            </a:r>
            <a:endParaRPr lang="zh-CN" altLang="en-US" sz="1600" dirty="0">
              <a:solidFill>
                <a:schemeClr val="tx1"/>
              </a:solidFill>
              <a:sym typeface="+mn-lt"/>
            </a:endParaRPr>
          </a:p>
        </p:txBody>
      </p:sp>
      <p:sp>
        <p:nvSpPr>
          <p:cNvPr id="497" name="MH_Text_1"/>
          <p:cNvSpPr txBox="1">
            <a:spLocks noChangeArrowheads="1"/>
          </p:cNvSpPr>
          <p:nvPr>
            <p:custDataLst>
              <p:tags r:id="rId11"/>
            </p:custDataLst>
          </p:nvPr>
        </p:nvSpPr>
        <p:spPr bwMode="auto">
          <a:xfrm>
            <a:off x="500268" y="3519960"/>
            <a:ext cx="2777820"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lnSpc>
                <a:spcPct val="110000"/>
              </a:lnSpc>
              <a:defRPr/>
            </a:pPr>
            <a:r>
              <a:rPr lang="en-US" altLang="zh-CN" sz="1600" dirty="0">
                <a:solidFill>
                  <a:schemeClr val="tx1"/>
                </a:solidFill>
                <a:latin typeface="+mn-lt"/>
                <a:cs typeface="+mn-ea"/>
                <a:sym typeface="+mn-lt"/>
              </a:rPr>
              <a:t>Click here to add content that matches the title.</a:t>
            </a:r>
            <a:endParaRPr lang="zh-CN" altLang="en-US" sz="1600" dirty="0">
              <a:solidFill>
                <a:schemeClr val="tx1"/>
              </a:solidFill>
              <a:latin typeface="+mn-lt"/>
              <a:cs typeface="+mn-ea"/>
              <a:sym typeface="+mn-lt"/>
            </a:endParaRPr>
          </a:p>
        </p:txBody>
      </p:sp>
      <p:sp>
        <p:nvSpPr>
          <p:cNvPr id="498" name="MH_SubTitle_1"/>
          <p:cNvSpPr txBox="1">
            <a:spLocks noChangeArrowheads="1"/>
          </p:cNvSpPr>
          <p:nvPr>
            <p:custDataLst>
              <p:tags r:id="rId12"/>
            </p:custDataLst>
          </p:nvPr>
        </p:nvSpPr>
        <p:spPr bwMode="auto">
          <a:xfrm>
            <a:off x="1087250" y="3230002"/>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tx1"/>
                </a:solidFill>
                <a:sym typeface="+mn-lt"/>
              </a:rPr>
              <a:t>Add title text</a:t>
            </a:r>
            <a:endParaRPr lang="zh-CN" altLang="en-US" sz="1600" dirty="0">
              <a:solidFill>
                <a:schemeClr val="tx1"/>
              </a:solidFill>
              <a:sym typeface="+mn-lt"/>
            </a:endParaRPr>
          </a:p>
        </p:txBody>
      </p:sp>
      <p:sp>
        <p:nvSpPr>
          <p:cNvPr id="499" name="MH_Text_1"/>
          <p:cNvSpPr txBox="1">
            <a:spLocks noChangeArrowheads="1"/>
          </p:cNvSpPr>
          <p:nvPr>
            <p:custDataLst>
              <p:tags r:id="rId13"/>
            </p:custDataLst>
          </p:nvPr>
        </p:nvSpPr>
        <p:spPr bwMode="auto">
          <a:xfrm>
            <a:off x="1434652" y="1982780"/>
            <a:ext cx="2777820"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11" tIns="67804" rIns="135611" bIns="67804">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lnSpc>
                <a:spcPct val="110000"/>
              </a:lnSpc>
              <a:defRPr/>
            </a:pPr>
            <a:r>
              <a:rPr lang="en-US" altLang="zh-CN" sz="1600" dirty="0">
                <a:solidFill>
                  <a:schemeClr val="tx1"/>
                </a:solidFill>
                <a:latin typeface="+mn-lt"/>
                <a:cs typeface="+mn-ea"/>
                <a:sym typeface="+mn-lt"/>
              </a:rPr>
              <a:t>Click here to add content that matches the title.</a:t>
            </a:r>
            <a:endParaRPr lang="zh-CN" altLang="en-US" sz="1600" dirty="0">
              <a:solidFill>
                <a:schemeClr val="tx1"/>
              </a:solidFill>
              <a:latin typeface="+mn-lt"/>
              <a:cs typeface="+mn-ea"/>
              <a:sym typeface="+mn-lt"/>
            </a:endParaRPr>
          </a:p>
        </p:txBody>
      </p:sp>
      <p:sp>
        <p:nvSpPr>
          <p:cNvPr id="500" name="MH_SubTitle_1"/>
          <p:cNvSpPr txBox="1">
            <a:spLocks noChangeArrowheads="1"/>
          </p:cNvSpPr>
          <p:nvPr>
            <p:custDataLst>
              <p:tags r:id="rId14"/>
            </p:custDataLst>
          </p:nvPr>
        </p:nvSpPr>
        <p:spPr bwMode="auto">
          <a:xfrm>
            <a:off x="2021634" y="1692822"/>
            <a:ext cx="2295163"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en-US" altLang="zh-CN" sz="1600" dirty="0">
                <a:solidFill>
                  <a:schemeClr val="tx1"/>
                </a:solidFill>
                <a:sym typeface="+mn-lt"/>
              </a:rPr>
              <a:t>Add title text</a:t>
            </a:r>
            <a:endParaRPr lang="zh-CN" altLang="en-US" sz="1600" dirty="0">
              <a:solidFill>
                <a:schemeClr val="tx1"/>
              </a:solidFill>
              <a:sym typeface="+mn-lt"/>
            </a:endParaRPr>
          </a:p>
        </p:txBody>
      </p:sp>
    </p:spTree>
    <p:custDataLst>
      <p:tags r:id="rId1"/>
    </p:custDataLst>
  </p:cSld>
  <p:clrMapOvr>
    <a:masterClrMapping/>
  </p:clrMapOvr>
  <p:transition advTm="1763">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grpSp>
        <p:nvGrpSpPr>
          <p:cNvPr id="58" name="组合 57"/>
          <p:cNvGrpSpPr/>
          <p:nvPr/>
        </p:nvGrpSpPr>
        <p:grpSpPr>
          <a:xfrm>
            <a:off x="694696" y="1629276"/>
            <a:ext cx="2044088" cy="2044089"/>
            <a:chOff x="539552" y="1275606"/>
            <a:chExt cx="1533066" cy="1533067"/>
          </a:xfrm>
        </p:grpSpPr>
        <p:sp>
          <p:nvSpPr>
            <p:cNvPr id="6" name="椭圆 5"/>
            <p:cNvSpPr/>
            <p:nvPr/>
          </p:nvSpPr>
          <p:spPr>
            <a:xfrm>
              <a:off x="599841"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7" name="空心弧 6"/>
            <p:cNvSpPr/>
            <p:nvPr/>
          </p:nvSpPr>
          <p:spPr>
            <a:xfrm>
              <a:off x="539552" y="1275606"/>
              <a:ext cx="1533066" cy="1533067"/>
            </a:xfrm>
            <a:prstGeom prst="blockArc">
              <a:avLst>
                <a:gd name="adj1" fmla="val 16159021"/>
                <a:gd name="adj2" fmla="val 8346940"/>
                <a:gd name="adj3" fmla="val 6804"/>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63" name="组合 62"/>
          <p:cNvGrpSpPr/>
          <p:nvPr/>
        </p:nvGrpSpPr>
        <p:grpSpPr>
          <a:xfrm>
            <a:off x="3594811" y="1629276"/>
            <a:ext cx="2044088" cy="2044089"/>
            <a:chOff x="2714638" y="1275606"/>
            <a:chExt cx="1533066" cy="1533067"/>
          </a:xfrm>
        </p:grpSpPr>
        <p:sp>
          <p:nvSpPr>
            <p:cNvPr id="11" name="椭圆 10"/>
            <p:cNvSpPr/>
            <p:nvPr/>
          </p:nvSpPr>
          <p:spPr>
            <a:xfrm>
              <a:off x="2774927"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2" name="空心弧 11"/>
            <p:cNvSpPr/>
            <p:nvPr/>
          </p:nvSpPr>
          <p:spPr>
            <a:xfrm>
              <a:off x="2714638" y="1275606"/>
              <a:ext cx="1533066" cy="1533067"/>
            </a:xfrm>
            <a:prstGeom prst="blockArc">
              <a:avLst>
                <a:gd name="adj1" fmla="val 16159021"/>
                <a:gd name="adj2" fmla="val 3379142"/>
                <a:gd name="adj3" fmla="val 6572"/>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64" name="组合 63"/>
          <p:cNvGrpSpPr/>
          <p:nvPr/>
        </p:nvGrpSpPr>
        <p:grpSpPr>
          <a:xfrm>
            <a:off x="6494925" y="1629276"/>
            <a:ext cx="2044088" cy="2044089"/>
            <a:chOff x="4889724" y="1275606"/>
            <a:chExt cx="1533066" cy="1533067"/>
          </a:xfrm>
        </p:grpSpPr>
        <p:sp>
          <p:nvSpPr>
            <p:cNvPr id="16" name="椭圆 15"/>
            <p:cNvSpPr/>
            <p:nvPr/>
          </p:nvSpPr>
          <p:spPr>
            <a:xfrm>
              <a:off x="4950013"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7" name="空心弧 16"/>
            <p:cNvSpPr/>
            <p:nvPr/>
          </p:nvSpPr>
          <p:spPr>
            <a:xfrm>
              <a:off x="4889724" y="1275606"/>
              <a:ext cx="1533066" cy="1533067"/>
            </a:xfrm>
            <a:prstGeom prst="blockArc">
              <a:avLst>
                <a:gd name="adj1" fmla="val 16159021"/>
                <a:gd name="adj2" fmla="val 13327729"/>
                <a:gd name="adj3" fmla="val 6723"/>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65" name="组合 64"/>
          <p:cNvGrpSpPr/>
          <p:nvPr/>
        </p:nvGrpSpPr>
        <p:grpSpPr>
          <a:xfrm>
            <a:off x="9395040" y="1629276"/>
            <a:ext cx="2044088" cy="2044089"/>
            <a:chOff x="7064810" y="1275606"/>
            <a:chExt cx="1533066" cy="1533067"/>
          </a:xfrm>
        </p:grpSpPr>
        <p:sp>
          <p:nvSpPr>
            <p:cNvPr id="21" name="椭圆 20"/>
            <p:cNvSpPr/>
            <p:nvPr/>
          </p:nvSpPr>
          <p:spPr>
            <a:xfrm>
              <a:off x="7125099"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2" name="空心弧 21"/>
            <p:cNvSpPr/>
            <p:nvPr/>
          </p:nvSpPr>
          <p:spPr>
            <a:xfrm>
              <a:off x="7064810" y="1275606"/>
              <a:ext cx="1533066" cy="1533067"/>
            </a:xfrm>
            <a:prstGeom prst="blockArc">
              <a:avLst>
                <a:gd name="adj1" fmla="val 16159021"/>
                <a:gd name="adj2" fmla="val 911348"/>
                <a:gd name="adj3" fmla="val 6416"/>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sp>
        <p:nvSpPr>
          <p:cNvPr id="27" name="Freeform 106"/>
          <p:cNvSpPr>
            <a:spLocks noEditPoints="1"/>
          </p:cNvSpPr>
          <p:nvPr/>
        </p:nvSpPr>
        <p:spPr bwMode="auto">
          <a:xfrm>
            <a:off x="10199752" y="3996164"/>
            <a:ext cx="515357" cy="515357"/>
          </a:xfrm>
          <a:custGeom>
            <a:avLst/>
            <a:gdLst>
              <a:gd name="T0" fmla="*/ 43 w 104"/>
              <a:gd name="T1" fmla="*/ 27 h 104"/>
              <a:gd name="T2" fmla="*/ 63 w 104"/>
              <a:gd name="T3" fmla="*/ 56 h 104"/>
              <a:gd name="T4" fmla="*/ 43 w 104"/>
              <a:gd name="T5" fmla="*/ 56 h 104"/>
              <a:gd name="T6" fmla="*/ 52 w 104"/>
              <a:gd name="T7" fmla="*/ 0 h 104"/>
              <a:gd name="T8" fmla="*/ 0 w 104"/>
              <a:gd name="T9" fmla="*/ 52 h 104"/>
              <a:gd name="T10" fmla="*/ 52 w 104"/>
              <a:gd name="T11" fmla="*/ 104 h 104"/>
              <a:gd name="T12" fmla="*/ 104 w 104"/>
              <a:gd name="T13" fmla="*/ 52 h 104"/>
              <a:gd name="T14" fmla="*/ 52 w 104"/>
              <a:gd name="T15" fmla="*/ 0 h 104"/>
              <a:gd name="T16" fmla="*/ 52 w 104"/>
              <a:gd name="T17" fmla="*/ 9 h 104"/>
              <a:gd name="T18" fmla="*/ 9 w 104"/>
              <a:gd name="T19" fmla="*/ 52 h 104"/>
              <a:gd name="T20" fmla="*/ 52 w 104"/>
              <a:gd name="T21" fmla="*/ 95 h 104"/>
              <a:gd name="T22" fmla="*/ 95 w 104"/>
              <a:gd name="T23" fmla="*/ 52 h 104"/>
              <a:gd name="T24" fmla="*/ 24 w 104"/>
              <a:gd name="T25" fmla="*/ 64 h 104"/>
              <a:gd name="T26" fmla="*/ 28 w 104"/>
              <a:gd name="T27" fmla="*/ 55 h 104"/>
              <a:gd name="T28" fmla="*/ 22 w 104"/>
              <a:gd name="T29" fmla="*/ 49 h 104"/>
              <a:gd name="T30" fmla="*/ 28 w 104"/>
              <a:gd name="T31" fmla="*/ 43 h 104"/>
              <a:gd name="T32" fmla="*/ 27 w 104"/>
              <a:gd name="T33" fmla="*/ 34 h 104"/>
              <a:gd name="T34" fmla="*/ 33 w 104"/>
              <a:gd name="T35" fmla="*/ 28 h 104"/>
              <a:gd name="T36" fmla="*/ 41 w 104"/>
              <a:gd name="T37" fmla="*/ 29 h 104"/>
              <a:gd name="T38" fmla="*/ 47 w 104"/>
              <a:gd name="T39" fmla="*/ 22 h 104"/>
              <a:gd name="T40" fmla="*/ 54 w 104"/>
              <a:gd name="T41" fmla="*/ 26 h 104"/>
              <a:gd name="T42" fmla="*/ 62 w 104"/>
              <a:gd name="T43" fmla="*/ 23 h 104"/>
              <a:gd name="T44" fmla="*/ 66 w 104"/>
              <a:gd name="T45" fmla="*/ 30 h 104"/>
              <a:gd name="T46" fmla="*/ 74 w 104"/>
              <a:gd name="T47" fmla="*/ 30 h 104"/>
              <a:gd name="T48" fmla="*/ 70 w 104"/>
              <a:gd name="T49" fmla="*/ 34 h 104"/>
              <a:gd name="T50" fmla="*/ 79 w 104"/>
              <a:gd name="T51" fmla="*/ 37 h 104"/>
              <a:gd name="T52" fmla="*/ 76 w 104"/>
              <a:gd name="T53" fmla="*/ 46 h 104"/>
              <a:gd name="T54" fmla="*/ 83 w 104"/>
              <a:gd name="T55" fmla="*/ 52 h 104"/>
              <a:gd name="T56" fmla="*/ 75 w 104"/>
              <a:gd name="T57" fmla="*/ 58 h 104"/>
              <a:gd name="T58" fmla="*/ 78 w 104"/>
              <a:gd name="T59" fmla="*/ 68 h 104"/>
              <a:gd name="T60" fmla="*/ 90 w 104"/>
              <a:gd name="T61" fmla="*/ 52 h 104"/>
              <a:gd name="T62" fmla="*/ 52 w 104"/>
              <a:gd name="T63" fmla="*/ 15 h 104"/>
              <a:gd name="T64" fmla="*/ 15 w 104"/>
              <a:gd name="T65" fmla="*/ 52 h 104"/>
              <a:gd name="T66" fmla="*/ 27 w 104"/>
              <a:gd name="T67" fmla="*/ 70 h 104"/>
              <a:gd name="T68" fmla="*/ 33 w 104"/>
              <a:gd name="T69" fmla="*/ 67 h 104"/>
              <a:gd name="T70" fmla="*/ 24 w 104"/>
              <a:gd name="T71" fmla="*/ 64 h 104"/>
              <a:gd name="T72" fmla="*/ 48 w 104"/>
              <a:gd name="T73" fmla="*/ 56 h 104"/>
              <a:gd name="T74" fmla="*/ 58 w 104"/>
              <a:gd name="T75"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0C8397"/>
          </a:solidFill>
          <a:ln>
            <a:noFill/>
          </a:ln>
          <a:effectLst/>
        </p:spPr>
        <p:txBody>
          <a:bodyPr vert="horz" wrap="square" lIns="121241" tIns="60615" rIns="121241" bIns="60615" numCol="1" anchor="t" anchorCtr="0" compatLnSpc="1"/>
          <a:lstStyle/>
          <a:p>
            <a:endParaRPr lang="zh-CN" altLang="en-US" sz="2400" dirty="0">
              <a:cs typeface="+mn-ea"/>
              <a:sym typeface="+mn-lt"/>
            </a:endParaRPr>
          </a:p>
        </p:txBody>
      </p:sp>
      <p:sp>
        <p:nvSpPr>
          <p:cNvPr id="28" name="Freeform 110"/>
          <p:cNvSpPr>
            <a:spLocks noEditPoints="1"/>
          </p:cNvSpPr>
          <p:nvPr/>
        </p:nvSpPr>
        <p:spPr bwMode="auto">
          <a:xfrm>
            <a:off x="1462789" y="4058787"/>
            <a:ext cx="464743" cy="455540"/>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rgbClr val="006174"/>
          </a:solidFill>
          <a:ln>
            <a:noFill/>
          </a:ln>
          <a:effectLst/>
        </p:spPr>
        <p:txBody>
          <a:bodyPr vert="horz" wrap="square" lIns="121241" tIns="60615" rIns="121241" bIns="60615" numCol="1" anchor="t" anchorCtr="0" compatLnSpc="1"/>
          <a:lstStyle/>
          <a:p>
            <a:endParaRPr lang="zh-CN" altLang="en-US" sz="2400" dirty="0">
              <a:cs typeface="+mn-ea"/>
              <a:sym typeface="+mn-lt"/>
            </a:endParaRPr>
          </a:p>
        </p:txBody>
      </p:sp>
      <p:sp>
        <p:nvSpPr>
          <p:cNvPr id="29" name="Freeform 170"/>
          <p:cNvSpPr>
            <a:spLocks noEditPoints="1"/>
          </p:cNvSpPr>
          <p:nvPr/>
        </p:nvSpPr>
        <p:spPr bwMode="auto">
          <a:xfrm>
            <a:off x="7278298" y="4040408"/>
            <a:ext cx="467041" cy="492349"/>
          </a:xfrm>
          <a:custGeom>
            <a:avLst/>
            <a:gdLst>
              <a:gd name="T0" fmla="*/ 156 w 203"/>
              <a:gd name="T1" fmla="*/ 26 h 214"/>
              <a:gd name="T2" fmla="*/ 166 w 203"/>
              <a:gd name="T3" fmla="*/ 7 h 214"/>
              <a:gd name="T4" fmla="*/ 138 w 203"/>
              <a:gd name="T5" fmla="*/ 18 h 214"/>
              <a:gd name="T6" fmla="*/ 7 w 203"/>
              <a:gd name="T7" fmla="*/ 145 h 214"/>
              <a:gd name="T8" fmla="*/ 28 w 203"/>
              <a:gd name="T9" fmla="*/ 203 h 214"/>
              <a:gd name="T10" fmla="*/ 28 w 203"/>
              <a:gd name="T11" fmla="*/ 156 h 214"/>
              <a:gd name="T12" fmla="*/ 100 w 203"/>
              <a:gd name="T13" fmla="*/ 104 h 214"/>
              <a:gd name="T14" fmla="*/ 106 w 203"/>
              <a:gd name="T15" fmla="*/ 84 h 214"/>
              <a:gd name="T16" fmla="*/ 80 w 203"/>
              <a:gd name="T17" fmla="*/ 95 h 214"/>
              <a:gd name="T18" fmla="*/ 69 w 203"/>
              <a:gd name="T19" fmla="*/ 91 h 214"/>
              <a:gd name="T20" fmla="*/ 106 w 203"/>
              <a:gd name="T21" fmla="*/ 76 h 214"/>
              <a:gd name="T22" fmla="*/ 121 w 203"/>
              <a:gd name="T23" fmla="*/ 82 h 214"/>
              <a:gd name="T24" fmla="*/ 121 w 203"/>
              <a:gd name="T25" fmla="*/ 18 h 214"/>
              <a:gd name="T26" fmla="*/ 164 w 203"/>
              <a:gd name="T27" fmla="*/ 0 h 214"/>
              <a:gd name="T28" fmla="*/ 166 w 203"/>
              <a:gd name="T29" fmla="*/ 0 h 214"/>
              <a:gd name="T30" fmla="*/ 203 w 203"/>
              <a:gd name="T31" fmla="*/ 18 h 214"/>
              <a:gd name="T32" fmla="*/ 158 w 203"/>
              <a:gd name="T33" fmla="*/ 171 h 214"/>
              <a:gd name="T34" fmla="*/ 145 w 203"/>
              <a:gd name="T35" fmla="*/ 164 h 214"/>
              <a:gd name="T36" fmla="*/ 97 w 203"/>
              <a:gd name="T37" fmla="*/ 192 h 214"/>
              <a:gd name="T38" fmla="*/ 82 w 203"/>
              <a:gd name="T39" fmla="*/ 184 h 214"/>
              <a:gd name="T40" fmla="*/ 35 w 203"/>
              <a:gd name="T41" fmla="*/ 214 h 214"/>
              <a:gd name="T42" fmla="*/ 3 w 203"/>
              <a:gd name="T43" fmla="*/ 199 h 214"/>
              <a:gd name="T44" fmla="*/ 0 w 203"/>
              <a:gd name="T45" fmla="*/ 194 h 214"/>
              <a:gd name="T46" fmla="*/ 0 w 203"/>
              <a:gd name="T47" fmla="*/ 134 h 214"/>
              <a:gd name="T48" fmla="*/ 44 w 203"/>
              <a:gd name="T49" fmla="*/ 117 h 214"/>
              <a:gd name="T50" fmla="*/ 46 w 203"/>
              <a:gd name="T51" fmla="*/ 117 h 214"/>
              <a:gd name="T52" fmla="*/ 82 w 203"/>
              <a:gd name="T53" fmla="*/ 134 h 214"/>
              <a:gd name="T54" fmla="*/ 91 w 203"/>
              <a:gd name="T55" fmla="*/ 181 h 214"/>
              <a:gd name="T56" fmla="*/ 69 w 203"/>
              <a:gd name="T57" fmla="*/ 104 h 214"/>
              <a:gd name="T58" fmla="*/ 63 w 203"/>
              <a:gd name="T59" fmla="*/ 125 h 214"/>
              <a:gd name="T60" fmla="*/ 63 w 203"/>
              <a:gd name="T61" fmla="*/ 93 h 214"/>
              <a:gd name="T62" fmla="*/ 128 w 203"/>
              <a:gd name="T63" fmla="*/ 87 h 214"/>
              <a:gd name="T64" fmla="*/ 145 w 203"/>
              <a:gd name="T65" fmla="*/ 93 h 214"/>
              <a:gd name="T66" fmla="*/ 151 w 203"/>
              <a:gd name="T67" fmla="*/ 160 h 214"/>
              <a:gd name="T68" fmla="*/ 128 w 203"/>
              <a:gd name="T69" fmla="*/ 28 h 214"/>
              <a:gd name="T70" fmla="*/ 128 w 203"/>
              <a:gd name="T71" fmla="*/ 87 h 214"/>
              <a:gd name="T72" fmla="*/ 35 w 203"/>
              <a:gd name="T73" fmla="*/ 145 h 214"/>
              <a:gd name="T74" fmla="*/ 44 w 203"/>
              <a:gd name="T75" fmla="*/ 125 h 214"/>
              <a:gd name="T76" fmla="*/ 18 w 203"/>
              <a:gd name="T77" fmla="*/ 136 h 214"/>
              <a:gd name="T78" fmla="*/ 158 w 203"/>
              <a:gd name="T79" fmla="*/ 33 h 214"/>
              <a:gd name="T80" fmla="*/ 158 w 203"/>
              <a:gd name="T81" fmla="*/ 3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214">
                <a:moveTo>
                  <a:pt x="138" y="18"/>
                </a:moveTo>
                <a:lnTo>
                  <a:pt x="156" y="26"/>
                </a:lnTo>
                <a:lnTo>
                  <a:pt x="186" y="18"/>
                </a:lnTo>
                <a:lnTo>
                  <a:pt x="166" y="7"/>
                </a:lnTo>
                <a:lnTo>
                  <a:pt x="138" y="18"/>
                </a:lnTo>
                <a:lnTo>
                  <a:pt x="138" y="18"/>
                </a:lnTo>
                <a:close/>
                <a:moveTo>
                  <a:pt x="28" y="156"/>
                </a:moveTo>
                <a:lnTo>
                  <a:pt x="7" y="145"/>
                </a:lnTo>
                <a:lnTo>
                  <a:pt x="7" y="192"/>
                </a:lnTo>
                <a:lnTo>
                  <a:pt x="28" y="203"/>
                </a:lnTo>
                <a:lnTo>
                  <a:pt x="28" y="156"/>
                </a:lnTo>
                <a:lnTo>
                  <a:pt x="28" y="156"/>
                </a:lnTo>
                <a:close/>
                <a:moveTo>
                  <a:pt x="80" y="95"/>
                </a:moveTo>
                <a:lnTo>
                  <a:pt x="100" y="104"/>
                </a:lnTo>
                <a:lnTo>
                  <a:pt x="126" y="93"/>
                </a:lnTo>
                <a:lnTo>
                  <a:pt x="106" y="84"/>
                </a:lnTo>
                <a:lnTo>
                  <a:pt x="80" y="95"/>
                </a:lnTo>
                <a:lnTo>
                  <a:pt x="80" y="95"/>
                </a:lnTo>
                <a:close/>
                <a:moveTo>
                  <a:pt x="63" y="93"/>
                </a:moveTo>
                <a:lnTo>
                  <a:pt x="69" y="91"/>
                </a:lnTo>
                <a:lnTo>
                  <a:pt x="106" y="76"/>
                </a:lnTo>
                <a:lnTo>
                  <a:pt x="106" y="76"/>
                </a:lnTo>
                <a:lnTo>
                  <a:pt x="108" y="76"/>
                </a:lnTo>
                <a:lnTo>
                  <a:pt x="121" y="82"/>
                </a:lnTo>
                <a:lnTo>
                  <a:pt x="121" y="22"/>
                </a:lnTo>
                <a:lnTo>
                  <a:pt x="121" y="18"/>
                </a:lnTo>
                <a:lnTo>
                  <a:pt x="128" y="13"/>
                </a:lnTo>
                <a:lnTo>
                  <a:pt x="164" y="0"/>
                </a:lnTo>
                <a:lnTo>
                  <a:pt x="166" y="0"/>
                </a:lnTo>
                <a:lnTo>
                  <a:pt x="166" y="0"/>
                </a:lnTo>
                <a:lnTo>
                  <a:pt x="197" y="13"/>
                </a:lnTo>
                <a:lnTo>
                  <a:pt x="203" y="18"/>
                </a:lnTo>
                <a:lnTo>
                  <a:pt x="203" y="153"/>
                </a:lnTo>
                <a:lnTo>
                  <a:pt x="158" y="171"/>
                </a:lnTo>
                <a:lnTo>
                  <a:pt x="154" y="169"/>
                </a:lnTo>
                <a:lnTo>
                  <a:pt x="145" y="164"/>
                </a:lnTo>
                <a:lnTo>
                  <a:pt x="145" y="175"/>
                </a:lnTo>
                <a:lnTo>
                  <a:pt x="97" y="192"/>
                </a:lnTo>
                <a:lnTo>
                  <a:pt x="93" y="190"/>
                </a:lnTo>
                <a:lnTo>
                  <a:pt x="82" y="184"/>
                </a:lnTo>
                <a:lnTo>
                  <a:pt x="82" y="197"/>
                </a:lnTo>
                <a:lnTo>
                  <a:pt x="35" y="214"/>
                </a:lnTo>
                <a:lnTo>
                  <a:pt x="31" y="212"/>
                </a:lnTo>
                <a:lnTo>
                  <a:pt x="3" y="199"/>
                </a:lnTo>
                <a:lnTo>
                  <a:pt x="0" y="197"/>
                </a:lnTo>
                <a:lnTo>
                  <a:pt x="0" y="194"/>
                </a:lnTo>
                <a:lnTo>
                  <a:pt x="0" y="141"/>
                </a:lnTo>
                <a:lnTo>
                  <a:pt x="0" y="134"/>
                </a:lnTo>
                <a:lnTo>
                  <a:pt x="7" y="132"/>
                </a:lnTo>
                <a:lnTo>
                  <a:pt x="44" y="117"/>
                </a:lnTo>
                <a:lnTo>
                  <a:pt x="44" y="117"/>
                </a:lnTo>
                <a:lnTo>
                  <a:pt x="46" y="117"/>
                </a:lnTo>
                <a:lnTo>
                  <a:pt x="74" y="132"/>
                </a:lnTo>
                <a:lnTo>
                  <a:pt x="82" y="134"/>
                </a:lnTo>
                <a:lnTo>
                  <a:pt x="82" y="177"/>
                </a:lnTo>
                <a:lnTo>
                  <a:pt x="91" y="181"/>
                </a:lnTo>
                <a:lnTo>
                  <a:pt x="91" y="115"/>
                </a:lnTo>
                <a:lnTo>
                  <a:pt x="69" y="104"/>
                </a:lnTo>
                <a:lnTo>
                  <a:pt x="69" y="130"/>
                </a:lnTo>
                <a:lnTo>
                  <a:pt x="63" y="125"/>
                </a:lnTo>
                <a:lnTo>
                  <a:pt x="63" y="100"/>
                </a:lnTo>
                <a:lnTo>
                  <a:pt x="63" y="93"/>
                </a:lnTo>
                <a:lnTo>
                  <a:pt x="63" y="93"/>
                </a:lnTo>
                <a:close/>
                <a:moveTo>
                  <a:pt x="128" y="87"/>
                </a:moveTo>
                <a:lnTo>
                  <a:pt x="136" y="91"/>
                </a:lnTo>
                <a:lnTo>
                  <a:pt x="145" y="93"/>
                </a:lnTo>
                <a:lnTo>
                  <a:pt x="145" y="156"/>
                </a:lnTo>
                <a:lnTo>
                  <a:pt x="151" y="160"/>
                </a:lnTo>
                <a:lnTo>
                  <a:pt x="151" y="39"/>
                </a:lnTo>
                <a:lnTo>
                  <a:pt x="128" y="28"/>
                </a:lnTo>
                <a:lnTo>
                  <a:pt x="128" y="87"/>
                </a:lnTo>
                <a:lnTo>
                  <a:pt x="128" y="87"/>
                </a:lnTo>
                <a:close/>
                <a:moveTo>
                  <a:pt x="18" y="136"/>
                </a:moveTo>
                <a:lnTo>
                  <a:pt x="35" y="145"/>
                </a:lnTo>
                <a:lnTo>
                  <a:pt x="65" y="134"/>
                </a:lnTo>
                <a:lnTo>
                  <a:pt x="44" y="125"/>
                </a:lnTo>
                <a:lnTo>
                  <a:pt x="18" y="136"/>
                </a:lnTo>
                <a:lnTo>
                  <a:pt x="18" y="136"/>
                </a:lnTo>
                <a:close/>
                <a:moveTo>
                  <a:pt x="158" y="35"/>
                </a:moveTo>
                <a:lnTo>
                  <a:pt x="158" y="33"/>
                </a:lnTo>
                <a:lnTo>
                  <a:pt x="158" y="35"/>
                </a:lnTo>
                <a:lnTo>
                  <a:pt x="158" y="35"/>
                </a:lnTo>
                <a:lnTo>
                  <a:pt x="158" y="35"/>
                </a:lnTo>
                <a:close/>
              </a:path>
            </a:pathLst>
          </a:custGeom>
          <a:solidFill>
            <a:srgbClr val="006174"/>
          </a:solidFill>
          <a:ln>
            <a:noFill/>
          </a:ln>
          <a:effectLst/>
        </p:spPr>
        <p:txBody>
          <a:bodyPr vert="horz" wrap="square" lIns="121241" tIns="60615" rIns="121241" bIns="60615" numCol="1" anchor="t" anchorCtr="0" compatLnSpc="1"/>
          <a:lstStyle/>
          <a:p>
            <a:endParaRPr lang="zh-CN" altLang="en-US" sz="2400" dirty="0">
              <a:cs typeface="+mn-ea"/>
              <a:sym typeface="+mn-lt"/>
            </a:endParaRPr>
          </a:p>
        </p:txBody>
      </p:sp>
      <p:sp>
        <p:nvSpPr>
          <p:cNvPr id="30" name="Freeform 172"/>
          <p:cNvSpPr>
            <a:spLocks noEditPoints="1"/>
          </p:cNvSpPr>
          <p:nvPr/>
        </p:nvSpPr>
        <p:spPr bwMode="auto">
          <a:xfrm>
            <a:off x="4382063" y="4019202"/>
            <a:ext cx="441735" cy="4693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0C8397"/>
          </a:solidFill>
          <a:ln>
            <a:noFill/>
          </a:ln>
          <a:effectLst/>
        </p:spPr>
        <p:txBody>
          <a:bodyPr vert="horz" wrap="square" lIns="121241" tIns="60615" rIns="121241" bIns="60615" numCol="1" anchor="t" anchorCtr="0" compatLnSpc="1"/>
          <a:lstStyle/>
          <a:p>
            <a:endParaRPr lang="zh-CN" altLang="en-US" sz="2400" dirty="0">
              <a:cs typeface="+mn-ea"/>
              <a:sym typeface="+mn-lt"/>
            </a:endParaRPr>
          </a:p>
        </p:txBody>
      </p:sp>
      <p:sp>
        <p:nvSpPr>
          <p:cNvPr id="44" name="文本框 146"/>
          <p:cNvSpPr txBox="1"/>
          <p:nvPr/>
        </p:nvSpPr>
        <p:spPr>
          <a:xfrm>
            <a:off x="1093547" y="5185204"/>
            <a:ext cx="1808984" cy="11238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charset="0"/>
                <a:cs typeface="Arial" panose="020B0604020202020204" pitchFamily="34" charset="0"/>
              </a:defRPr>
            </a:lvl2pPr>
            <a:lvl3pPr marL="914400" fontAlgn="base">
              <a:spcBef>
                <a:spcPct val="0"/>
              </a:spcBef>
              <a:spcAft>
                <a:spcPct val="0"/>
              </a:spcAft>
              <a:defRPr>
                <a:latin typeface="Calibri" panose="020F0502020204030204" charset="0"/>
                <a:cs typeface="Arial" panose="020B0604020202020204" pitchFamily="34" charset="0"/>
              </a:defRPr>
            </a:lvl3pPr>
            <a:lvl4pPr marL="1371600" fontAlgn="base">
              <a:spcBef>
                <a:spcPct val="0"/>
              </a:spcBef>
              <a:spcAft>
                <a:spcPct val="0"/>
              </a:spcAft>
              <a:defRPr>
                <a:latin typeface="Calibri" panose="020F0502020204030204" charset="0"/>
                <a:cs typeface="Arial" panose="020B0604020202020204" pitchFamily="34" charset="0"/>
              </a:defRPr>
            </a:lvl4pPr>
            <a:lvl5pPr marL="1828800" fontAlgn="base">
              <a:spcBef>
                <a:spcPct val="0"/>
              </a:spcBef>
              <a:spcAft>
                <a:spcPct val="0"/>
              </a:spcAft>
              <a:defRPr>
                <a:latin typeface="Calibri" panose="020F0502020204030204" charset="0"/>
                <a:cs typeface="Arial" panose="020B0604020202020204" pitchFamily="34" charset="0"/>
              </a:defRPr>
            </a:lvl5pPr>
            <a:lvl6pPr marL="2286000" defTabSz="914400">
              <a:defRPr>
                <a:latin typeface="Calibri" panose="020F0502020204030204" charset="0"/>
                <a:cs typeface="Arial" panose="020B0604020202020204" pitchFamily="34" charset="0"/>
              </a:defRPr>
            </a:lvl6pPr>
            <a:lvl7pPr marL="2743200" defTabSz="914400">
              <a:defRPr>
                <a:latin typeface="Calibri" panose="020F0502020204030204" charset="0"/>
                <a:cs typeface="Arial" panose="020B0604020202020204" pitchFamily="34" charset="0"/>
              </a:defRPr>
            </a:lvl7pPr>
            <a:lvl8pPr marL="3200400" defTabSz="914400">
              <a:defRPr>
                <a:latin typeface="Calibri" panose="020F0502020204030204" charset="0"/>
                <a:cs typeface="Arial" panose="020B0604020202020204" pitchFamily="34" charset="0"/>
              </a:defRPr>
            </a:lvl8pPr>
            <a:lvl9pPr marL="3657600" defTabSz="914400">
              <a:defRPr>
                <a:latin typeface="Calibri" panose="020F0502020204030204" charset="0"/>
                <a:cs typeface="Arial" panose="020B0604020202020204" pitchFamily="34" charset="0"/>
              </a:defRPr>
            </a:lvl9pPr>
          </a:lstStyle>
          <a:p>
            <a:r>
              <a:rPr lang="en-US" altLang="zh-CN" sz="1465" dirty="0">
                <a:solidFill>
                  <a:schemeClr val="tx1"/>
                </a:solidFill>
                <a:latin typeface="+mn-lt"/>
                <a:sym typeface="+mn-lt"/>
              </a:rPr>
              <a:t>Click here to add content that matches the title.</a:t>
            </a:r>
            <a:endParaRPr lang="zh-CN" altLang="en-US" sz="1465" dirty="0">
              <a:solidFill>
                <a:schemeClr val="tx1"/>
              </a:solidFill>
              <a:latin typeface="+mn-lt"/>
              <a:sym typeface="+mn-lt"/>
            </a:endParaRPr>
          </a:p>
        </p:txBody>
      </p:sp>
      <p:sp>
        <p:nvSpPr>
          <p:cNvPr id="45" name="文本框 145"/>
          <p:cNvSpPr txBox="1"/>
          <p:nvPr/>
        </p:nvSpPr>
        <p:spPr>
          <a:xfrm>
            <a:off x="1093551"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tx1"/>
                </a:solidFill>
                <a:sym typeface="+mn-lt"/>
              </a:rPr>
              <a:t>Add title text</a:t>
            </a:r>
            <a:endParaRPr lang="zh-CN" altLang="en-US" sz="1600" dirty="0">
              <a:solidFill>
                <a:schemeClr val="tx1"/>
              </a:solidFill>
              <a:sym typeface="+mn-lt"/>
            </a:endParaRPr>
          </a:p>
        </p:txBody>
      </p:sp>
      <p:sp>
        <p:nvSpPr>
          <p:cNvPr id="46" name="文本框 146"/>
          <p:cNvSpPr txBox="1"/>
          <p:nvPr/>
        </p:nvSpPr>
        <p:spPr>
          <a:xfrm>
            <a:off x="4003581" y="5185204"/>
            <a:ext cx="1823011" cy="11238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charset="0"/>
                <a:cs typeface="Arial" panose="020B0604020202020204" pitchFamily="34" charset="0"/>
              </a:defRPr>
            </a:lvl2pPr>
            <a:lvl3pPr marL="914400" fontAlgn="base">
              <a:spcBef>
                <a:spcPct val="0"/>
              </a:spcBef>
              <a:spcAft>
                <a:spcPct val="0"/>
              </a:spcAft>
              <a:defRPr>
                <a:latin typeface="Calibri" panose="020F0502020204030204" charset="0"/>
                <a:cs typeface="Arial" panose="020B0604020202020204" pitchFamily="34" charset="0"/>
              </a:defRPr>
            </a:lvl3pPr>
            <a:lvl4pPr marL="1371600" fontAlgn="base">
              <a:spcBef>
                <a:spcPct val="0"/>
              </a:spcBef>
              <a:spcAft>
                <a:spcPct val="0"/>
              </a:spcAft>
              <a:defRPr>
                <a:latin typeface="Calibri" panose="020F0502020204030204" charset="0"/>
                <a:cs typeface="Arial" panose="020B0604020202020204" pitchFamily="34" charset="0"/>
              </a:defRPr>
            </a:lvl4pPr>
            <a:lvl5pPr marL="1828800" fontAlgn="base">
              <a:spcBef>
                <a:spcPct val="0"/>
              </a:spcBef>
              <a:spcAft>
                <a:spcPct val="0"/>
              </a:spcAft>
              <a:defRPr>
                <a:latin typeface="Calibri" panose="020F0502020204030204" charset="0"/>
                <a:cs typeface="Arial" panose="020B0604020202020204" pitchFamily="34" charset="0"/>
              </a:defRPr>
            </a:lvl5pPr>
            <a:lvl6pPr marL="2286000" defTabSz="914400">
              <a:defRPr>
                <a:latin typeface="Calibri" panose="020F0502020204030204" charset="0"/>
                <a:cs typeface="Arial" panose="020B0604020202020204" pitchFamily="34" charset="0"/>
              </a:defRPr>
            </a:lvl6pPr>
            <a:lvl7pPr marL="2743200" defTabSz="914400">
              <a:defRPr>
                <a:latin typeface="Calibri" panose="020F0502020204030204" charset="0"/>
                <a:cs typeface="Arial" panose="020B0604020202020204" pitchFamily="34" charset="0"/>
              </a:defRPr>
            </a:lvl7pPr>
            <a:lvl8pPr marL="3200400" defTabSz="914400">
              <a:defRPr>
                <a:latin typeface="Calibri" panose="020F0502020204030204" charset="0"/>
                <a:cs typeface="Arial" panose="020B0604020202020204" pitchFamily="34" charset="0"/>
              </a:defRPr>
            </a:lvl8pPr>
            <a:lvl9pPr marL="3657600" defTabSz="914400">
              <a:defRPr>
                <a:latin typeface="Calibri" panose="020F0502020204030204" charset="0"/>
                <a:cs typeface="Arial" panose="020B0604020202020204" pitchFamily="34" charset="0"/>
              </a:defRPr>
            </a:lvl9pPr>
          </a:lstStyle>
          <a:p>
            <a:r>
              <a:rPr lang="en-US" altLang="zh-CN" sz="1465" dirty="0">
                <a:solidFill>
                  <a:schemeClr val="tx1"/>
                </a:solidFill>
                <a:latin typeface="+mn-lt"/>
                <a:sym typeface="+mn-lt"/>
              </a:rPr>
              <a:t>Click here to add content that matches the title.</a:t>
            </a:r>
            <a:endParaRPr lang="zh-CN" altLang="en-US" sz="1465" dirty="0">
              <a:solidFill>
                <a:schemeClr val="tx1"/>
              </a:solidFill>
              <a:latin typeface="+mn-lt"/>
              <a:sym typeface="+mn-lt"/>
            </a:endParaRPr>
          </a:p>
        </p:txBody>
      </p:sp>
      <p:sp>
        <p:nvSpPr>
          <p:cNvPr id="47" name="文本框 145"/>
          <p:cNvSpPr txBox="1"/>
          <p:nvPr/>
        </p:nvSpPr>
        <p:spPr>
          <a:xfrm>
            <a:off x="4003588"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tx1"/>
                </a:solidFill>
                <a:sym typeface="+mn-lt"/>
              </a:rPr>
              <a:t>Add title text</a:t>
            </a:r>
            <a:endParaRPr lang="zh-CN" altLang="en-US" sz="1600" dirty="0">
              <a:solidFill>
                <a:schemeClr val="tx1"/>
              </a:solidFill>
              <a:sym typeface="+mn-lt"/>
            </a:endParaRPr>
          </a:p>
        </p:txBody>
      </p:sp>
      <p:sp>
        <p:nvSpPr>
          <p:cNvPr id="50" name="文本框 146"/>
          <p:cNvSpPr txBox="1"/>
          <p:nvPr/>
        </p:nvSpPr>
        <p:spPr>
          <a:xfrm>
            <a:off x="6913618" y="5185204"/>
            <a:ext cx="1750301" cy="11238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charset="0"/>
                <a:cs typeface="Arial" panose="020B0604020202020204" pitchFamily="34" charset="0"/>
              </a:defRPr>
            </a:lvl2pPr>
            <a:lvl3pPr marL="914400" fontAlgn="base">
              <a:spcBef>
                <a:spcPct val="0"/>
              </a:spcBef>
              <a:spcAft>
                <a:spcPct val="0"/>
              </a:spcAft>
              <a:defRPr>
                <a:latin typeface="Calibri" panose="020F0502020204030204" charset="0"/>
                <a:cs typeface="Arial" panose="020B0604020202020204" pitchFamily="34" charset="0"/>
              </a:defRPr>
            </a:lvl3pPr>
            <a:lvl4pPr marL="1371600" fontAlgn="base">
              <a:spcBef>
                <a:spcPct val="0"/>
              </a:spcBef>
              <a:spcAft>
                <a:spcPct val="0"/>
              </a:spcAft>
              <a:defRPr>
                <a:latin typeface="Calibri" panose="020F0502020204030204" charset="0"/>
                <a:cs typeface="Arial" panose="020B0604020202020204" pitchFamily="34" charset="0"/>
              </a:defRPr>
            </a:lvl4pPr>
            <a:lvl5pPr marL="1828800" fontAlgn="base">
              <a:spcBef>
                <a:spcPct val="0"/>
              </a:spcBef>
              <a:spcAft>
                <a:spcPct val="0"/>
              </a:spcAft>
              <a:defRPr>
                <a:latin typeface="Calibri" panose="020F0502020204030204" charset="0"/>
                <a:cs typeface="Arial" panose="020B0604020202020204" pitchFamily="34" charset="0"/>
              </a:defRPr>
            </a:lvl5pPr>
            <a:lvl6pPr marL="2286000" defTabSz="914400">
              <a:defRPr>
                <a:latin typeface="Calibri" panose="020F0502020204030204" charset="0"/>
                <a:cs typeface="Arial" panose="020B0604020202020204" pitchFamily="34" charset="0"/>
              </a:defRPr>
            </a:lvl6pPr>
            <a:lvl7pPr marL="2743200" defTabSz="914400">
              <a:defRPr>
                <a:latin typeface="Calibri" panose="020F0502020204030204" charset="0"/>
                <a:cs typeface="Arial" panose="020B0604020202020204" pitchFamily="34" charset="0"/>
              </a:defRPr>
            </a:lvl7pPr>
            <a:lvl8pPr marL="3200400" defTabSz="914400">
              <a:defRPr>
                <a:latin typeface="Calibri" panose="020F0502020204030204" charset="0"/>
                <a:cs typeface="Arial" panose="020B0604020202020204" pitchFamily="34" charset="0"/>
              </a:defRPr>
            </a:lvl8pPr>
            <a:lvl9pPr marL="3657600" defTabSz="914400">
              <a:defRPr>
                <a:latin typeface="Calibri" panose="020F0502020204030204" charset="0"/>
                <a:cs typeface="Arial" panose="020B0604020202020204" pitchFamily="34" charset="0"/>
              </a:defRPr>
            </a:lvl9pPr>
          </a:lstStyle>
          <a:p>
            <a:r>
              <a:rPr lang="en-US" altLang="zh-CN" sz="1465" dirty="0">
                <a:solidFill>
                  <a:schemeClr val="tx1"/>
                </a:solidFill>
                <a:latin typeface="+mn-lt"/>
                <a:sym typeface="+mn-lt"/>
              </a:rPr>
              <a:t>Click here to add content that matches the title.</a:t>
            </a:r>
            <a:endParaRPr lang="zh-CN" altLang="en-US" sz="1465" dirty="0">
              <a:solidFill>
                <a:schemeClr val="tx1"/>
              </a:solidFill>
              <a:latin typeface="+mn-lt"/>
              <a:sym typeface="+mn-lt"/>
            </a:endParaRPr>
          </a:p>
        </p:txBody>
      </p:sp>
      <p:sp>
        <p:nvSpPr>
          <p:cNvPr id="51" name="文本框 145"/>
          <p:cNvSpPr txBox="1"/>
          <p:nvPr/>
        </p:nvSpPr>
        <p:spPr>
          <a:xfrm>
            <a:off x="6913624"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en-US" altLang="zh-CN" sz="1600" dirty="0">
                <a:solidFill>
                  <a:schemeClr val="tx1"/>
                </a:solidFill>
                <a:sym typeface="+mn-lt"/>
              </a:rPr>
              <a:t>Add title text</a:t>
            </a:r>
            <a:endParaRPr lang="zh-CN" altLang="en-US" sz="1600" dirty="0">
              <a:solidFill>
                <a:schemeClr val="tx1"/>
              </a:solidFill>
              <a:sym typeface="+mn-lt"/>
            </a:endParaRPr>
          </a:p>
        </p:txBody>
      </p:sp>
      <p:sp>
        <p:nvSpPr>
          <p:cNvPr id="52" name="文本框 146"/>
          <p:cNvSpPr txBox="1"/>
          <p:nvPr/>
        </p:nvSpPr>
        <p:spPr>
          <a:xfrm>
            <a:off x="9823656" y="5185204"/>
            <a:ext cx="1792976" cy="11238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charset="0"/>
                <a:cs typeface="Arial" panose="020B0604020202020204" pitchFamily="34" charset="0"/>
              </a:defRPr>
            </a:lvl2pPr>
            <a:lvl3pPr marL="914400" fontAlgn="base">
              <a:spcBef>
                <a:spcPct val="0"/>
              </a:spcBef>
              <a:spcAft>
                <a:spcPct val="0"/>
              </a:spcAft>
              <a:defRPr>
                <a:latin typeface="Calibri" panose="020F0502020204030204" charset="0"/>
                <a:cs typeface="Arial" panose="020B0604020202020204" pitchFamily="34" charset="0"/>
              </a:defRPr>
            </a:lvl3pPr>
            <a:lvl4pPr marL="1371600" fontAlgn="base">
              <a:spcBef>
                <a:spcPct val="0"/>
              </a:spcBef>
              <a:spcAft>
                <a:spcPct val="0"/>
              </a:spcAft>
              <a:defRPr>
                <a:latin typeface="Calibri" panose="020F0502020204030204" charset="0"/>
                <a:cs typeface="Arial" panose="020B0604020202020204" pitchFamily="34" charset="0"/>
              </a:defRPr>
            </a:lvl4pPr>
            <a:lvl5pPr marL="1828800" fontAlgn="base">
              <a:spcBef>
                <a:spcPct val="0"/>
              </a:spcBef>
              <a:spcAft>
                <a:spcPct val="0"/>
              </a:spcAft>
              <a:defRPr>
                <a:latin typeface="Calibri" panose="020F0502020204030204" charset="0"/>
                <a:cs typeface="Arial" panose="020B0604020202020204" pitchFamily="34" charset="0"/>
              </a:defRPr>
            </a:lvl5pPr>
            <a:lvl6pPr marL="2286000" defTabSz="914400">
              <a:defRPr>
                <a:latin typeface="Calibri" panose="020F0502020204030204" charset="0"/>
                <a:cs typeface="Arial" panose="020B0604020202020204" pitchFamily="34" charset="0"/>
              </a:defRPr>
            </a:lvl6pPr>
            <a:lvl7pPr marL="2743200" defTabSz="914400">
              <a:defRPr>
                <a:latin typeface="Calibri" panose="020F0502020204030204" charset="0"/>
                <a:cs typeface="Arial" panose="020B0604020202020204" pitchFamily="34" charset="0"/>
              </a:defRPr>
            </a:lvl7pPr>
            <a:lvl8pPr marL="3200400" defTabSz="914400">
              <a:defRPr>
                <a:latin typeface="Calibri" panose="020F0502020204030204" charset="0"/>
                <a:cs typeface="Arial" panose="020B0604020202020204" pitchFamily="34" charset="0"/>
              </a:defRPr>
            </a:lvl8pPr>
            <a:lvl9pPr marL="3657600" defTabSz="914400">
              <a:defRPr>
                <a:latin typeface="Calibri" panose="020F0502020204030204" charset="0"/>
                <a:cs typeface="Arial" panose="020B0604020202020204" pitchFamily="34" charset="0"/>
              </a:defRPr>
            </a:lvl9pPr>
          </a:lstStyle>
          <a:p>
            <a:r>
              <a:rPr lang="en-US" altLang="zh-CN" sz="1465" dirty="0">
                <a:solidFill>
                  <a:schemeClr val="tx1"/>
                </a:solidFill>
                <a:latin typeface="+mn-lt"/>
                <a:sym typeface="+mn-lt"/>
              </a:rPr>
              <a:t>Click here to add content that matches the title.</a:t>
            </a:r>
            <a:endParaRPr lang="zh-CN" altLang="en-US" sz="1465" dirty="0">
              <a:solidFill>
                <a:schemeClr val="tx1"/>
              </a:solidFill>
              <a:latin typeface="+mn-lt"/>
              <a:sym typeface="+mn-lt"/>
            </a:endParaRPr>
          </a:p>
        </p:txBody>
      </p:sp>
      <p:sp>
        <p:nvSpPr>
          <p:cNvPr id="53" name="文本框 145"/>
          <p:cNvSpPr txBox="1"/>
          <p:nvPr/>
        </p:nvSpPr>
        <p:spPr>
          <a:xfrm>
            <a:off x="9823660"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tx1"/>
                </a:solidFill>
                <a:sym typeface="+mn-lt"/>
              </a:rPr>
              <a:t>Add title text</a:t>
            </a:r>
            <a:endParaRPr lang="zh-CN" altLang="en-US" sz="1600" dirty="0">
              <a:solidFill>
                <a:schemeClr val="tx1"/>
              </a:solidFill>
              <a:sym typeface="+mn-lt"/>
            </a:endParaRPr>
          </a:p>
        </p:txBody>
      </p:sp>
      <p:grpSp>
        <p:nvGrpSpPr>
          <p:cNvPr id="49" name="组合 48"/>
          <p:cNvGrpSpPr/>
          <p:nvPr/>
        </p:nvGrpSpPr>
        <p:grpSpPr>
          <a:xfrm>
            <a:off x="1086677" y="2021407"/>
            <a:ext cx="1260164" cy="1259708"/>
            <a:chOff x="4229236" y="3968984"/>
            <a:chExt cx="792000" cy="792000"/>
          </a:xfrm>
        </p:grpSpPr>
        <p:sp>
          <p:nvSpPr>
            <p:cNvPr id="54" name="MH_Other_2"/>
            <p:cNvSpPr/>
            <p:nvPr>
              <p:custDataLst>
                <p:tags r:id="rId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55" name="MH_Title_1"/>
            <p:cNvSpPr/>
            <p:nvPr>
              <p:custDataLst>
                <p:tags r:id="rId10"/>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61</a:t>
              </a:r>
              <a:r>
                <a:rPr lang="en-US" altLang="zh-CN" sz="2000" dirty="0">
                  <a:cs typeface="+mn-ea"/>
                  <a:sym typeface="+mn-lt"/>
                </a:rPr>
                <a:t>%</a:t>
              </a:r>
            </a:p>
          </p:txBody>
        </p:sp>
      </p:grpSp>
      <p:grpSp>
        <p:nvGrpSpPr>
          <p:cNvPr id="56" name="组合 55"/>
          <p:cNvGrpSpPr/>
          <p:nvPr/>
        </p:nvGrpSpPr>
        <p:grpSpPr>
          <a:xfrm>
            <a:off x="3986790" y="2021407"/>
            <a:ext cx="1260164" cy="1259708"/>
            <a:chOff x="4229236" y="3968984"/>
            <a:chExt cx="792000" cy="792000"/>
          </a:xfrm>
        </p:grpSpPr>
        <p:sp>
          <p:nvSpPr>
            <p:cNvPr id="57"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66" name="MH_Title_1"/>
            <p:cNvSpPr/>
            <p:nvPr>
              <p:custDataLst>
                <p:tags r:id="rId8"/>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35</a:t>
              </a:r>
              <a:r>
                <a:rPr lang="en-US" altLang="zh-CN" sz="2000" dirty="0">
                  <a:cs typeface="+mn-ea"/>
                  <a:sym typeface="+mn-lt"/>
                </a:rPr>
                <a:t>%</a:t>
              </a:r>
            </a:p>
          </p:txBody>
        </p:sp>
      </p:grpSp>
      <p:grpSp>
        <p:nvGrpSpPr>
          <p:cNvPr id="67" name="组合 66"/>
          <p:cNvGrpSpPr/>
          <p:nvPr/>
        </p:nvGrpSpPr>
        <p:grpSpPr>
          <a:xfrm>
            <a:off x="6886897" y="2021407"/>
            <a:ext cx="1260164" cy="1259708"/>
            <a:chOff x="4229236" y="3968984"/>
            <a:chExt cx="792000" cy="792000"/>
          </a:xfrm>
        </p:grpSpPr>
        <p:sp>
          <p:nvSpPr>
            <p:cNvPr id="68"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69" name="MH_Title_1"/>
            <p:cNvSpPr/>
            <p:nvPr>
              <p:custDataLst>
                <p:tags r:id="rId6"/>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90</a:t>
              </a:r>
              <a:r>
                <a:rPr lang="en-US" altLang="zh-CN" sz="2000" dirty="0">
                  <a:cs typeface="+mn-ea"/>
                  <a:sym typeface="+mn-lt"/>
                </a:rPr>
                <a:t>%</a:t>
              </a:r>
            </a:p>
          </p:txBody>
        </p:sp>
      </p:grpSp>
      <p:grpSp>
        <p:nvGrpSpPr>
          <p:cNvPr id="70" name="组合 69"/>
          <p:cNvGrpSpPr/>
          <p:nvPr/>
        </p:nvGrpSpPr>
        <p:grpSpPr>
          <a:xfrm>
            <a:off x="9787017" y="2021407"/>
            <a:ext cx="1260164" cy="1259708"/>
            <a:chOff x="4229236" y="3968984"/>
            <a:chExt cx="792000" cy="792000"/>
          </a:xfrm>
        </p:grpSpPr>
        <p:sp>
          <p:nvSpPr>
            <p:cNvPr id="71"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72" name="MH_Title_1"/>
            <p:cNvSpPr/>
            <p:nvPr>
              <p:custDataLst>
                <p:tags r:id="rId4"/>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25</a:t>
              </a:r>
              <a:r>
                <a:rPr lang="en-US" altLang="zh-CN" sz="2000" dirty="0">
                  <a:cs typeface="+mn-ea"/>
                  <a:sym typeface="+mn-lt"/>
                </a:rPr>
                <a:t>%</a:t>
              </a:r>
            </a:p>
          </p:txBody>
        </p:sp>
      </p:grpSp>
    </p:spTree>
    <p:custDataLst>
      <p:tags r:id="rId1"/>
    </p:custDataLst>
  </p:cSld>
  <p:clrMapOvr>
    <a:masterClrMapping/>
  </p:clrMapOvr>
  <p:transition advTm="6965">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300" fill="hold"/>
                                        <p:tgtEl>
                                          <p:spTgt spid="49"/>
                                        </p:tgtEl>
                                        <p:attrNameLst>
                                          <p:attrName>ppt_w</p:attrName>
                                        </p:attrNameLst>
                                      </p:cBhvr>
                                      <p:tavLst>
                                        <p:tav tm="0">
                                          <p:val>
                                            <p:fltVal val="0"/>
                                          </p:val>
                                        </p:tav>
                                        <p:tav tm="100000">
                                          <p:val>
                                            <p:strVal val="#ppt_w"/>
                                          </p:val>
                                        </p:tav>
                                      </p:tavLst>
                                    </p:anim>
                                    <p:anim calcmode="lin" valueType="num">
                                      <p:cBhvr>
                                        <p:cTn id="12" dur="300" fill="hold"/>
                                        <p:tgtEl>
                                          <p:spTgt spid="49"/>
                                        </p:tgtEl>
                                        <p:attrNameLst>
                                          <p:attrName>ppt_h</p:attrName>
                                        </p:attrNameLst>
                                      </p:cBhvr>
                                      <p:tavLst>
                                        <p:tav tm="0">
                                          <p:val>
                                            <p:fltVal val="0"/>
                                          </p:val>
                                        </p:tav>
                                        <p:tav tm="100000">
                                          <p:val>
                                            <p:strVal val="#ppt_h"/>
                                          </p:val>
                                        </p:tav>
                                      </p:tavLst>
                                    </p:anim>
                                    <p:animEffect transition="in" filter="fade">
                                      <p:cBhvr>
                                        <p:cTn id="13" dur="300"/>
                                        <p:tgtEl>
                                          <p:spTgt spid="49"/>
                                        </p:tgtEl>
                                      </p:cBhvr>
                                    </p:animEffect>
                                  </p:childTnLst>
                                </p:cTn>
                              </p:par>
                              <p:par>
                                <p:cTn id="14" presetID="6" presetClass="emph" presetSubtype="0" accel="36600" decel="30000" autoRev="1" fill="hold" nodeType="withEffect">
                                  <p:stCondLst>
                                    <p:cond delay="0"/>
                                  </p:stCondLst>
                                  <p:childTnLst>
                                    <p:animScale>
                                      <p:cBhvr>
                                        <p:cTn id="15" dur="300" fill="hold"/>
                                        <p:tgtEl>
                                          <p:spTgt spid="49"/>
                                        </p:tgtEl>
                                      </p:cBhvr>
                                      <p:by x="120000" y="120000"/>
                                    </p:animScale>
                                  </p:childTnLst>
                                </p:cTn>
                              </p:par>
                              <p:par>
                                <p:cTn id="16" presetID="32" presetClass="emph" presetSubtype="0" fill="hold" nodeType="withEffect">
                                  <p:stCondLst>
                                    <p:cond delay="0"/>
                                  </p:stCondLst>
                                  <p:childTnLst>
                                    <p:animRot by="120000">
                                      <p:cBhvr>
                                        <p:cTn id="17" dur="60" fill="hold">
                                          <p:stCondLst>
                                            <p:cond delay="0"/>
                                          </p:stCondLst>
                                        </p:cTn>
                                        <p:tgtEl>
                                          <p:spTgt spid="49"/>
                                        </p:tgtEl>
                                        <p:attrNameLst>
                                          <p:attrName>r</p:attrName>
                                        </p:attrNameLst>
                                      </p:cBhvr>
                                    </p:animRot>
                                    <p:animRot by="-240000">
                                      <p:cBhvr>
                                        <p:cTn id="18" dur="120" fill="hold">
                                          <p:stCondLst>
                                            <p:cond delay="120"/>
                                          </p:stCondLst>
                                        </p:cTn>
                                        <p:tgtEl>
                                          <p:spTgt spid="49"/>
                                        </p:tgtEl>
                                        <p:attrNameLst>
                                          <p:attrName>r</p:attrName>
                                        </p:attrNameLst>
                                      </p:cBhvr>
                                    </p:animRot>
                                    <p:animRot by="240000">
                                      <p:cBhvr>
                                        <p:cTn id="19" dur="120" fill="hold">
                                          <p:stCondLst>
                                            <p:cond delay="240"/>
                                          </p:stCondLst>
                                        </p:cTn>
                                        <p:tgtEl>
                                          <p:spTgt spid="49"/>
                                        </p:tgtEl>
                                        <p:attrNameLst>
                                          <p:attrName>r</p:attrName>
                                        </p:attrNameLst>
                                      </p:cBhvr>
                                    </p:animRot>
                                    <p:animRot by="-240000">
                                      <p:cBhvr>
                                        <p:cTn id="20" dur="120" fill="hold">
                                          <p:stCondLst>
                                            <p:cond delay="360"/>
                                          </p:stCondLst>
                                        </p:cTn>
                                        <p:tgtEl>
                                          <p:spTgt spid="49"/>
                                        </p:tgtEl>
                                        <p:attrNameLst>
                                          <p:attrName>r</p:attrName>
                                        </p:attrNameLst>
                                      </p:cBhvr>
                                    </p:animRot>
                                    <p:animRot by="120000">
                                      <p:cBhvr>
                                        <p:cTn id="21" dur="120" fill="hold">
                                          <p:stCondLst>
                                            <p:cond delay="480"/>
                                          </p:stCondLst>
                                        </p:cTn>
                                        <p:tgtEl>
                                          <p:spTgt spid="49"/>
                                        </p:tgtEl>
                                        <p:attrNameLst>
                                          <p:attrName>r</p:attrName>
                                        </p:attrNameLst>
                                      </p:cBhvr>
                                    </p:animRot>
                                  </p:childTnLst>
                                </p:cTn>
                              </p:par>
                              <p:par>
                                <p:cTn id="22" presetID="10" presetClass="entr" presetSubtype="0" fill="hold" nodeType="withEffect">
                                  <p:stCondLst>
                                    <p:cond delay="25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8" presetClass="emph" presetSubtype="0" fill="hold" nodeType="withEffect">
                                  <p:stCondLst>
                                    <p:cond delay="250"/>
                                  </p:stCondLst>
                                  <p:childTnLst>
                                    <p:animRot by="21600000">
                                      <p:cBhvr>
                                        <p:cTn id="26" dur="500" fill="hold"/>
                                        <p:tgtEl>
                                          <p:spTgt spid="58"/>
                                        </p:tgtEl>
                                        <p:attrNameLst>
                                          <p:attrName>r</p:attrName>
                                        </p:attrNameLst>
                                      </p:cBhvr>
                                    </p:animRo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300" fill="hold"/>
                                        <p:tgtEl>
                                          <p:spTgt spid="56"/>
                                        </p:tgtEl>
                                        <p:attrNameLst>
                                          <p:attrName>ppt_w</p:attrName>
                                        </p:attrNameLst>
                                      </p:cBhvr>
                                      <p:tavLst>
                                        <p:tav tm="0">
                                          <p:val>
                                            <p:fltVal val="0"/>
                                          </p:val>
                                        </p:tav>
                                        <p:tav tm="100000">
                                          <p:val>
                                            <p:strVal val="#ppt_w"/>
                                          </p:val>
                                        </p:tav>
                                      </p:tavLst>
                                    </p:anim>
                                    <p:anim calcmode="lin" valueType="num">
                                      <p:cBhvr>
                                        <p:cTn id="31" dur="300" fill="hold"/>
                                        <p:tgtEl>
                                          <p:spTgt spid="56"/>
                                        </p:tgtEl>
                                        <p:attrNameLst>
                                          <p:attrName>ppt_h</p:attrName>
                                        </p:attrNameLst>
                                      </p:cBhvr>
                                      <p:tavLst>
                                        <p:tav tm="0">
                                          <p:val>
                                            <p:fltVal val="0"/>
                                          </p:val>
                                        </p:tav>
                                        <p:tav tm="100000">
                                          <p:val>
                                            <p:strVal val="#ppt_h"/>
                                          </p:val>
                                        </p:tav>
                                      </p:tavLst>
                                    </p:anim>
                                    <p:animEffect transition="in" filter="fade">
                                      <p:cBhvr>
                                        <p:cTn id="32" dur="300"/>
                                        <p:tgtEl>
                                          <p:spTgt spid="56"/>
                                        </p:tgtEl>
                                      </p:cBhvr>
                                    </p:animEffect>
                                  </p:childTnLst>
                                </p:cTn>
                              </p:par>
                              <p:par>
                                <p:cTn id="33" presetID="6" presetClass="emph" presetSubtype="0" accel="36600" decel="30000" autoRev="1" fill="hold" nodeType="withEffect">
                                  <p:stCondLst>
                                    <p:cond delay="0"/>
                                  </p:stCondLst>
                                  <p:childTnLst>
                                    <p:animScale>
                                      <p:cBhvr>
                                        <p:cTn id="34" dur="300" fill="hold"/>
                                        <p:tgtEl>
                                          <p:spTgt spid="56"/>
                                        </p:tgtEl>
                                      </p:cBhvr>
                                      <p:by x="120000" y="120000"/>
                                    </p:animScale>
                                  </p:childTnLst>
                                </p:cTn>
                              </p:par>
                              <p:par>
                                <p:cTn id="35" presetID="32" presetClass="emph" presetSubtype="0" fill="hold" nodeType="withEffect">
                                  <p:stCondLst>
                                    <p:cond delay="0"/>
                                  </p:stCondLst>
                                  <p:childTnLst>
                                    <p:animRot by="120000">
                                      <p:cBhvr>
                                        <p:cTn id="36" dur="60" fill="hold">
                                          <p:stCondLst>
                                            <p:cond delay="0"/>
                                          </p:stCondLst>
                                        </p:cTn>
                                        <p:tgtEl>
                                          <p:spTgt spid="56"/>
                                        </p:tgtEl>
                                        <p:attrNameLst>
                                          <p:attrName>r</p:attrName>
                                        </p:attrNameLst>
                                      </p:cBhvr>
                                    </p:animRot>
                                    <p:animRot by="-240000">
                                      <p:cBhvr>
                                        <p:cTn id="37" dur="120" fill="hold">
                                          <p:stCondLst>
                                            <p:cond delay="120"/>
                                          </p:stCondLst>
                                        </p:cTn>
                                        <p:tgtEl>
                                          <p:spTgt spid="56"/>
                                        </p:tgtEl>
                                        <p:attrNameLst>
                                          <p:attrName>r</p:attrName>
                                        </p:attrNameLst>
                                      </p:cBhvr>
                                    </p:animRot>
                                    <p:animRot by="240000">
                                      <p:cBhvr>
                                        <p:cTn id="38" dur="120" fill="hold">
                                          <p:stCondLst>
                                            <p:cond delay="240"/>
                                          </p:stCondLst>
                                        </p:cTn>
                                        <p:tgtEl>
                                          <p:spTgt spid="56"/>
                                        </p:tgtEl>
                                        <p:attrNameLst>
                                          <p:attrName>r</p:attrName>
                                        </p:attrNameLst>
                                      </p:cBhvr>
                                    </p:animRot>
                                    <p:animRot by="-240000">
                                      <p:cBhvr>
                                        <p:cTn id="39" dur="120" fill="hold">
                                          <p:stCondLst>
                                            <p:cond delay="360"/>
                                          </p:stCondLst>
                                        </p:cTn>
                                        <p:tgtEl>
                                          <p:spTgt spid="56"/>
                                        </p:tgtEl>
                                        <p:attrNameLst>
                                          <p:attrName>r</p:attrName>
                                        </p:attrNameLst>
                                      </p:cBhvr>
                                    </p:animRot>
                                    <p:animRot by="120000">
                                      <p:cBhvr>
                                        <p:cTn id="40" dur="120" fill="hold">
                                          <p:stCondLst>
                                            <p:cond delay="480"/>
                                          </p:stCondLst>
                                        </p:cTn>
                                        <p:tgtEl>
                                          <p:spTgt spid="56"/>
                                        </p:tgtEl>
                                        <p:attrNameLst>
                                          <p:attrName>r</p:attrName>
                                        </p:attrNameLst>
                                      </p:cBhvr>
                                    </p:animRot>
                                  </p:childTnLst>
                                </p:cTn>
                              </p:par>
                              <p:par>
                                <p:cTn id="41" presetID="10" presetClass="entr" presetSubtype="0" fill="hold" nodeType="withEffect">
                                  <p:stCondLst>
                                    <p:cond delay="25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8" presetClass="emph" presetSubtype="0" fill="hold" nodeType="withEffect">
                                  <p:stCondLst>
                                    <p:cond delay="250"/>
                                  </p:stCondLst>
                                  <p:childTnLst>
                                    <p:animRot by="21600000">
                                      <p:cBhvr>
                                        <p:cTn id="45" dur="500" fill="hold"/>
                                        <p:tgtEl>
                                          <p:spTgt spid="63"/>
                                        </p:tgtEl>
                                        <p:attrNameLst>
                                          <p:attrName>r</p:attrName>
                                        </p:attrNameLst>
                                      </p:cBhvr>
                                    </p:animRot>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300" fill="hold"/>
                                        <p:tgtEl>
                                          <p:spTgt spid="67"/>
                                        </p:tgtEl>
                                        <p:attrNameLst>
                                          <p:attrName>ppt_w</p:attrName>
                                        </p:attrNameLst>
                                      </p:cBhvr>
                                      <p:tavLst>
                                        <p:tav tm="0">
                                          <p:val>
                                            <p:fltVal val="0"/>
                                          </p:val>
                                        </p:tav>
                                        <p:tav tm="100000">
                                          <p:val>
                                            <p:strVal val="#ppt_w"/>
                                          </p:val>
                                        </p:tav>
                                      </p:tavLst>
                                    </p:anim>
                                    <p:anim calcmode="lin" valueType="num">
                                      <p:cBhvr>
                                        <p:cTn id="50" dur="300" fill="hold"/>
                                        <p:tgtEl>
                                          <p:spTgt spid="67"/>
                                        </p:tgtEl>
                                        <p:attrNameLst>
                                          <p:attrName>ppt_h</p:attrName>
                                        </p:attrNameLst>
                                      </p:cBhvr>
                                      <p:tavLst>
                                        <p:tav tm="0">
                                          <p:val>
                                            <p:fltVal val="0"/>
                                          </p:val>
                                        </p:tav>
                                        <p:tav tm="100000">
                                          <p:val>
                                            <p:strVal val="#ppt_h"/>
                                          </p:val>
                                        </p:tav>
                                      </p:tavLst>
                                    </p:anim>
                                    <p:animEffect transition="in" filter="fade">
                                      <p:cBhvr>
                                        <p:cTn id="51" dur="300"/>
                                        <p:tgtEl>
                                          <p:spTgt spid="67"/>
                                        </p:tgtEl>
                                      </p:cBhvr>
                                    </p:animEffect>
                                  </p:childTnLst>
                                </p:cTn>
                              </p:par>
                              <p:par>
                                <p:cTn id="52" presetID="6" presetClass="emph" presetSubtype="0" accel="36600" decel="30000" autoRev="1" fill="hold" nodeType="withEffect">
                                  <p:stCondLst>
                                    <p:cond delay="0"/>
                                  </p:stCondLst>
                                  <p:childTnLst>
                                    <p:animScale>
                                      <p:cBhvr>
                                        <p:cTn id="53" dur="300" fill="hold"/>
                                        <p:tgtEl>
                                          <p:spTgt spid="67"/>
                                        </p:tgtEl>
                                      </p:cBhvr>
                                      <p:by x="120000" y="120000"/>
                                    </p:animScale>
                                  </p:childTnLst>
                                </p:cTn>
                              </p:par>
                              <p:par>
                                <p:cTn id="54" presetID="32" presetClass="emph" presetSubtype="0" fill="hold" nodeType="withEffect">
                                  <p:stCondLst>
                                    <p:cond delay="0"/>
                                  </p:stCondLst>
                                  <p:childTnLst>
                                    <p:animRot by="120000">
                                      <p:cBhvr>
                                        <p:cTn id="55" dur="60" fill="hold">
                                          <p:stCondLst>
                                            <p:cond delay="0"/>
                                          </p:stCondLst>
                                        </p:cTn>
                                        <p:tgtEl>
                                          <p:spTgt spid="67"/>
                                        </p:tgtEl>
                                        <p:attrNameLst>
                                          <p:attrName>r</p:attrName>
                                        </p:attrNameLst>
                                      </p:cBhvr>
                                    </p:animRot>
                                    <p:animRot by="-240000">
                                      <p:cBhvr>
                                        <p:cTn id="56" dur="120" fill="hold">
                                          <p:stCondLst>
                                            <p:cond delay="120"/>
                                          </p:stCondLst>
                                        </p:cTn>
                                        <p:tgtEl>
                                          <p:spTgt spid="67"/>
                                        </p:tgtEl>
                                        <p:attrNameLst>
                                          <p:attrName>r</p:attrName>
                                        </p:attrNameLst>
                                      </p:cBhvr>
                                    </p:animRot>
                                    <p:animRot by="240000">
                                      <p:cBhvr>
                                        <p:cTn id="57" dur="120" fill="hold">
                                          <p:stCondLst>
                                            <p:cond delay="240"/>
                                          </p:stCondLst>
                                        </p:cTn>
                                        <p:tgtEl>
                                          <p:spTgt spid="67"/>
                                        </p:tgtEl>
                                        <p:attrNameLst>
                                          <p:attrName>r</p:attrName>
                                        </p:attrNameLst>
                                      </p:cBhvr>
                                    </p:animRot>
                                    <p:animRot by="-240000">
                                      <p:cBhvr>
                                        <p:cTn id="58" dur="120" fill="hold">
                                          <p:stCondLst>
                                            <p:cond delay="360"/>
                                          </p:stCondLst>
                                        </p:cTn>
                                        <p:tgtEl>
                                          <p:spTgt spid="67"/>
                                        </p:tgtEl>
                                        <p:attrNameLst>
                                          <p:attrName>r</p:attrName>
                                        </p:attrNameLst>
                                      </p:cBhvr>
                                    </p:animRot>
                                    <p:animRot by="120000">
                                      <p:cBhvr>
                                        <p:cTn id="59" dur="120" fill="hold">
                                          <p:stCondLst>
                                            <p:cond delay="480"/>
                                          </p:stCondLst>
                                        </p:cTn>
                                        <p:tgtEl>
                                          <p:spTgt spid="67"/>
                                        </p:tgtEl>
                                        <p:attrNameLst>
                                          <p:attrName>r</p:attrName>
                                        </p:attrNameLst>
                                      </p:cBhvr>
                                    </p:animRot>
                                  </p:childTnLst>
                                </p:cTn>
                              </p:par>
                              <p:par>
                                <p:cTn id="60" presetID="10" presetClass="entr" presetSubtype="0" fill="hold" nodeType="withEffect">
                                  <p:stCondLst>
                                    <p:cond delay="25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8" presetClass="emph" presetSubtype="0" fill="hold" nodeType="withEffect">
                                  <p:stCondLst>
                                    <p:cond delay="250"/>
                                  </p:stCondLst>
                                  <p:childTnLst>
                                    <p:animRot by="21600000">
                                      <p:cBhvr>
                                        <p:cTn id="64" dur="500" fill="hold"/>
                                        <p:tgtEl>
                                          <p:spTgt spid="64"/>
                                        </p:tgtEl>
                                        <p:attrNameLst>
                                          <p:attrName>r</p:attrName>
                                        </p:attrNameLst>
                                      </p:cBhvr>
                                    </p:animRot>
                                  </p:childTnLst>
                                </p:cTn>
                              </p:par>
                            </p:childTnLst>
                          </p:cTn>
                        </p:par>
                        <p:par>
                          <p:cTn id="65" fill="hold">
                            <p:stCondLst>
                              <p:cond delay="2000"/>
                            </p:stCondLst>
                            <p:childTnLst>
                              <p:par>
                                <p:cTn id="66" presetID="53" presetClass="entr" presetSubtype="16" fill="hold" nodeType="after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p:cTn id="68" dur="300" fill="hold"/>
                                        <p:tgtEl>
                                          <p:spTgt spid="70"/>
                                        </p:tgtEl>
                                        <p:attrNameLst>
                                          <p:attrName>ppt_w</p:attrName>
                                        </p:attrNameLst>
                                      </p:cBhvr>
                                      <p:tavLst>
                                        <p:tav tm="0">
                                          <p:val>
                                            <p:fltVal val="0"/>
                                          </p:val>
                                        </p:tav>
                                        <p:tav tm="100000">
                                          <p:val>
                                            <p:strVal val="#ppt_w"/>
                                          </p:val>
                                        </p:tav>
                                      </p:tavLst>
                                    </p:anim>
                                    <p:anim calcmode="lin" valueType="num">
                                      <p:cBhvr>
                                        <p:cTn id="69" dur="300" fill="hold"/>
                                        <p:tgtEl>
                                          <p:spTgt spid="70"/>
                                        </p:tgtEl>
                                        <p:attrNameLst>
                                          <p:attrName>ppt_h</p:attrName>
                                        </p:attrNameLst>
                                      </p:cBhvr>
                                      <p:tavLst>
                                        <p:tav tm="0">
                                          <p:val>
                                            <p:fltVal val="0"/>
                                          </p:val>
                                        </p:tav>
                                        <p:tav tm="100000">
                                          <p:val>
                                            <p:strVal val="#ppt_h"/>
                                          </p:val>
                                        </p:tav>
                                      </p:tavLst>
                                    </p:anim>
                                    <p:animEffect transition="in" filter="fade">
                                      <p:cBhvr>
                                        <p:cTn id="70" dur="300"/>
                                        <p:tgtEl>
                                          <p:spTgt spid="70"/>
                                        </p:tgtEl>
                                      </p:cBhvr>
                                    </p:animEffect>
                                  </p:childTnLst>
                                </p:cTn>
                              </p:par>
                              <p:par>
                                <p:cTn id="71" presetID="6" presetClass="emph" presetSubtype="0" accel="36600" decel="30000" autoRev="1" fill="hold" nodeType="withEffect">
                                  <p:stCondLst>
                                    <p:cond delay="0"/>
                                  </p:stCondLst>
                                  <p:childTnLst>
                                    <p:animScale>
                                      <p:cBhvr>
                                        <p:cTn id="72" dur="300" fill="hold"/>
                                        <p:tgtEl>
                                          <p:spTgt spid="70"/>
                                        </p:tgtEl>
                                      </p:cBhvr>
                                      <p:by x="120000" y="120000"/>
                                    </p:animScale>
                                  </p:childTnLst>
                                </p:cTn>
                              </p:par>
                              <p:par>
                                <p:cTn id="73" presetID="32" presetClass="emph" presetSubtype="0" fill="hold" nodeType="withEffect">
                                  <p:stCondLst>
                                    <p:cond delay="0"/>
                                  </p:stCondLst>
                                  <p:childTnLst>
                                    <p:animRot by="120000">
                                      <p:cBhvr>
                                        <p:cTn id="74" dur="60" fill="hold">
                                          <p:stCondLst>
                                            <p:cond delay="0"/>
                                          </p:stCondLst>
                                        </p:cTn>
                                        <p:tgtEl>
                                          <p:spTgt spid="70"/>
                                        </p:tgtEl>
                                        <p:attrNameLst>
                                          <p:attrName>r</p:attrName>
                                        </p:attrNameLst>
                                      </p:cBhvr>
                                    </p:animRot>
                                    <p:animRot by="-240000">
                                      <p:cBhvr>
                                        <p:cTn id="75" dur="120" fill="hold">
                                          <p:stCondLst>
                                            <p:cond delay="120"/>
                                          </p:stCondLst>
                                        </p:cTn>
                                        <p:tgtEl>
                                          <p:spTgt spid="70"/>
                                        </p:tgtEl>
                                        <p:attrNameLst>
                                          <p:attrName>r</p:attrName>
                                        </p:attrNameLst>
                                      </p:cBhvr>
                                    </p:animRot>
                                    <p:animRot by="240000">
                                      <p:cBhvr>
                                        <p:cTn id="76" dur="120" fill="hold">
                                          <p:stCondLst>
                                            <p:cond delay="240"/>
                                          </p:stCondLst>
                                        </p:cTn>
                                        <p:tgtEl>
                                          <p:spTgt spid="70"/>
                                        </p:tgtEl>
                                        <p:attrNameLst>
                                          <p:attrName>r</p:attrName>
                                        </p:attrNameLst>
                                      </p:cBhvr>
                                    </p:animRot>
                                    <p:animRot by="-240000">
                                      <p:cBhvr>
                                        <p:cTn id="77" dur="120" fill="hold">
                                          <p:stCondLst>
                                            <p:cond delay="360"/>
                                          </p:stCondLst>
                                        </p:cTn>
                                        <p:tgtEl>
                                          <p:spTgt spid="70"/>
                                        </p:tgtEl>
                                        <p:attrNameLst>
                                          <p:attrName>r</p:attrName>
                                        </p:attrNameLst>
                                      </p:cBhvr>
                                    </p:animRot>
                                    <p:animRot by="120000">
                                      <p:cBhvr>
                                        <p:cTn id="78" dur="120" fill="hold">
                                          <p:stCondLst>
                                            <p:cond delay="480"/>
                                          </p:stCondLst>
                                        </p:cTn>
                                        <p:tgtEl>
                                          <p:spTgt spid="70"/>
                                        </p:tgtEl>
                                        <p:attrNameLst>
                                          <p:attrName>r</p:attrName>
                                        </p:attrNameLst>
                                      </p:cBhvr>
                                    </p:animRot>
                                  </p:childTnLst>
                                </p:cTn>
                              </p:par>
                              <p:par>
                                <p:cTn id="79" presetID="10" presetClass="entr" presetSubtype="0" fill="hold" nodeType="withEffect">
                                  <p:stCondLst>
                                    <p:cond delay="25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par>
                                <p:cTn id="82" presetID="8" presetClass="emph" presetSubtype="0" fill="hold" nodeType="withEffect">
                                  <p:stCondLst>
                                    <p:cond delay="250"/>
                                  </p:stCondLst>
                                  <p:childTnLst>
                                    <p:animRot by="21600000">
                                      <p:cBhvr>
                                        <p:cTn id="83" dur="500" fill="hold"/>
                                        <p:tgtEl>
                                          <p:spTgt spid="65"/>
                                        </p:tgtEl>
                                        <p:attrNameLst>
                                          <p:attrName>r</p:attrName>
                                        </p:attrNameLst>
                                      </p:cBhvr>
                                    </p:animRot>
                                  </p:childTnLst>
                                </p:cTn>
                              </p:par>
                            </p:childTnLst>
                          </p:cTn>
                        </p:par>
                        <p:par>
                          <p:cTn id="84" fill="hold">
                            <p:stCondLst>
                              <p:cond delay="2500"/>
                            </p:stCondLst>
                            <p:childTnLst>
                              <p:par>
                                <p:cTn id="85" presetID="2" presetClass="entr" presetSubtype="4"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ppt_x"/>
                                          </p:val>
                                        </p:tav>
                                        <p:tav tm="100000">
                                          <p:val>
                                            <p:strVal val="#ppt_x"/>
                                          </p:val>
                                        </p:tav>
                                      </p:tavLst>
                                    </p:anim>
                                    <p:anim calcmode="lin" valueType="num">
                                      <p:cBhvr additive="base">
                                        <p:cTn id="100" dur="500" fill="hold"/>
                                        <p:tgtEl>
                                          <p:spTgt spid="30"/>
                                        </p:tgtEl>
                                        <p:attrNameLst>
                                          <p:attrName>ppt_y</p:attrName>
                                        </p:attrNameLst>
                                      </p:cBhvr>
                                      <p:tavLst>
                                        <p:tav tm="0">
                                          <p:val>
                                            <p:strVal val="1+#ppt_h/2"/>
                                          </p:val>
                                        </p:tav>
                                        <p:tav tm="100000">
                                          <p:val>
                                            <p:strVal val="#ppt_y"/>
                                          </p:val>
                                        </p:tav>
                                      </p:tavLst>
                                    </p:anim>
                                  </p:childTnLst>
                                </p:cTn>
                              </p:par>
                            </p:childTnLst>
                          </p:cTn>
                        </p:par>
                        <p:par>
                          <p:cTn id="101" fill="hold">
                            <p:stCondLst>
                              <p:cond delay="3000"/>
                            </p:stCondLst>
                            <p:childTnLst>
                              <p:par>
                                <p:cTn id="102" presetID="42" presetClass="entr" presetSubtype="0" fill="hold" grpId="0" nodeType="after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1000"/>
                                        <p:tgtEl>
                                          <p:spTgt spid="44"/>
                                        </p:tgtEl>
                                      </p:cBhvr>
                                    </p:animEffect>
                                    <p:anim calcmode="lin" valueType="num">
                                      <p:cBhvr>
                                        <p:cTn id="105" dur="1000" fill="hold"/>
                                        <p:tgtEl>
                                          <p:spTgt spid="44"/>
                                        </p:tgtEl>
                                        <p:attrNameLst>
                                          <p:attrName>ppt_x</p:attrName>
                                        </p:attrNameLst>
                                      </p:cBhvr>
                                      <p:tavLst>
                                        <p:tav tm="0">
                                          <p:val>
                                            <p:strVal val="#ppt_x"/>
                                          </p:val>
                                        </p:tav>
                                        <p:tav tm="100000">
                                          <p:val>
                                            <p:strVal val="#ppt_x"/>
                                          </p:val>
                                        </p:tav>
                                      </p:tavLst>
                                    </p:anim>
                                    <p:anim calcmode="lin" valueType="num">
                                      <p:cBhvr>
                                        <p:cTn id="106" dur="1000" fill="hold"/>
                                        <p:tgtEl>
                                          <p:spTgt spid="44"/>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1000"/>
                                        <p:tgtEl>
                                          <p:spTgt spid="46"/>
                                        </p:tgtEl>
                                      </p:cBhvr>
                                    </p:animEffect>
                                    <p:anim calcmode="lin" valueType="num">
                                      <p:cBhvr>
                                        <p:cTn id="115" dur="1000" fill="hold"/>
                                        <p:tgtEl>
                                          <p:spTgt spid="46"/>
                                        </p:tgtEl>
                                        <p:attrNameLst>
                                          <p:attrName>ppt_x</p:attrName>
                                        </p:attrNameLst>
                                      </p:cBhvr>
                                      <p:tavLst>
                                        <p:tav tm="0">
                                          <p:val>
                                            <p:strVal val="#ppt_x"/>
                                          </p:val>
                                        </p:tav>
                                        <p:tav tm="100000">
                                          <p:val>
                                            <p:strVal val="#ppt_x"/>
                                          </p:val>
                                        </p:tav>
                                      </p:tavLst>
                                    </p:anim>
                                    <p:anim calcmode="lin" valueType="num">
                                      <p:cBhvr>
                                        <p:cTn id="116" dur="1000" fill="hold"/>
                                        <p:tgtEl>
                                          <p:spTgt spid="46"/>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50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000"/>
                                  </p:stCondLst>
                                  <p:childTnLst>
                                    <p:set>
                                      <p:cBhvr>
                                        <p:cTn id="123" dur="1" fill="hold">
                                          <p:stCondLst>
                                            <p:cond delay="0"/>
                                          </p:stCondLst>
                                        </p:cTn>
                                        <p:tgtEl>
                                          <p:spTgt spid="50"/>
                                        </p:tgtEl>
                                        <p:attrNameLst>
                                          <p:attrName>style.visibility</p:attrName>
                                        </p:attrNameLst>
                                      </p:cBhvr>
                                      <p:to>
                                        <p:strVal val="visible"/>
                                      </p:to>
                                    </p:set>
                                    <p:animEffect transition="in" filter="fade">
                                      <p:cBhvr>
                                        <p:cTn id="124" dur="1000"/>
                                        <p:tgtEl>
                                          <p:spTgt spid="50"/>
                                        </p:tgtEl>
                                      </p:cBhvr>
                                    </p:animEffect>
                                    <p:anim calcmode="lin" valueType="num">
                                      <p:cBhvr>
                                        <p:cTn id="125" dur="1000" fill="hold"/>
                                        <p:tgtEl>
                                          <p:spTgt spid="50"/>
                                        </p:tgtEl>
                                        <p:attrNameLst>
                                          <p:attrName>ppt_x</p:attrName>
                                        </p:attrNameLst>
                                      </p:cBhvr>
                                      <p:tavLst>
                                        <p:tav tm="0">
                                          <p:val>
                                            <p:strVal val="#ppt_x"/>
                                          </p:val>
                                        </p:tav>
                                        <p:tav tm="100000">
                                          <p:val>
                                            <p:strVal val="#ppt_x"/>
                                          </p:val>
                                        </p:tav>
                                      </p:tavLst>
                                    </p:anim>
                                    <p:anim calcmode="lin" valueType="num">
                                      <p:cBhvr>
                                        <p:cTn id="126" dur="1000" fill="hold"/>
                                        <p:tgtEl>
                                          <p:spTgt spid="50"/>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100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1000"/>
                                        <p:tgtEl>
                                          <p:spTgt spid="51"/>
                                        </p:tgtEl>
                                      </p:cBhvr>
                                    </p:animEffect>
                                    <p:anim calcmode="lin" valueType="num">
                                      <p:cBhvr>
                                        <p:cTn id="130" dur="1000" fill="hold"/>
                                        <p:tgtEl>
                                          <p:spTgt spid="51"/>
                                        </p:tgtEl>
                                        <p:attrNameLst>
                                          <p:attrName>ppt_x</p:attrName>
                                        </p:attrNameLst>
                                      </p:cBhvr>
                                      <p:tavLst>
                                        <p:tav tm="0">
                                          <p:val>
                                            <p:strVal val="#ppt_x"/>
                                          </p:val>
                                        </p:tav>
                                        <p:tav tm="100000">
                                          <p:val>
                                            <p:strVal val="#ppt_x"/>
                                          </p:val>
                                        </p:tav>
                                      </p:tavLst>
                                    </p:anim>
                                    <p:anim calcmode="lin" valueType="num">
                                      <p:cBhvr>
                                        <p:cTn id="131" dur="1000" fill="hold"/>
                                        <p:tgtEl>
                                          <p:spTgt spid="51"/>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150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1000"/>
                                        <p:tgtEl>
                                          <p:spTgt spid="52"/>
                                        </p:tgtEl>
                                      </p:cBhvr>
                                    </p:animEffect>
                                    <p:anim calcmode="lin" valueType="num">
                                      <p:cBhvr>
                                        <p:cTn id="135" dur="1000" fill="hold"/>
                                        <p:tgtEl>
                                          <p:spTgt spid="52"/>
                                        </p:tgtEl>
                                        <p:attrNameLst>
                                          <p:attrName>ppt_x</p:attrName>
                                        </p:attrNameLst>
                                      </p:cBhvr>
                                      <p:tavLst>
                                        <p:tav tm="0">
                                          <p:val>
                                            <p:strVal val="#ppt_x"/>
                                          </p:val>
                                        </p:tav>
                                        <p:tav tm="100000">
                                          <p:val>
                                            <p:strVal val="#ppt_x"/>
                                          </p:val>
                                        </p:tav>
                                      </p:tavLst>
                                    </p:anim>
                                    <p:anim calcmode="lin" valueType="num">
                                      <p:cBhvr>
                                        <p:cTn id="136" dur="1000" fill="hold"/>
                                        <p:tgtEl>
                                          <p:spTgt spid="52"/>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1500"/>
                                  </p:stCondLst>
                                  <p:childTnLst>
                                    <p:set>
                                      <p:cBhvr>
                                        <p:cTn id="138" dur="1" fill="hold">
                                          <p:stCondLst>
                                            <p:cond delay="0"/>
                                          </p:stCondLst>
                                        </p:cTn>
                                        <p:tgtEl>
                                          <p:spTgt spid="53"/>
                                        </p:tgtEl>
                                        <p:attrNameLst>
                                          <p:attrName>style.visibility</p:attrName>
                                        </p:attrNameLst>
                                      </p:cBhvr>
                                      <p:to>
                                        <p:strVal val="visible"/>
                                      </p:to>
                                    </p:set>
                                    <p:animEffect transition="in" filter="fade">
                                      <p:cBhvr>
                                        <p:cTn id="139" dur="1000"/>
                                        <p:tgtEl>
                                          <p:spTgt spid="53"/>
                                        </p:tgtEl>
                                      </p:cBhvr>
                                    </p:animEffect>
                                    <p:anim calcmode="lin" valueType="num">
                                      <p:cBhvr>
                                        <p:cTn id="140" dur="1000" fill="hold"/>
                                        <p:tgtEl>
                                          <p:spTgt spid="53"/>
                                        </p:tgtEl>
                                        <p:attrNameLst>
                                          <p:attrName>ppt_x</p:attrName>
                                        </p:attrNameLst>
                                      </p:cBhvr>
                                      <p:tavLst>
                                        <p:tav tm="0">
                                          <p:val>
                                            <p:strVal val="#ppt_x"/>
                                          </p:val>
                                        </p:tav>
                                        <p:tav tm="100000">
                                          <p:val>
                                            <p:strVal val="#ppt_x"/>
                                          </p:val>
                                        </p:tav>
                                      </p:tavLst>
                                    </p:anim>
                                    <p:anim calcmode="lin" valueType="num">
                                      <p:cBhvr>
                                        <p:cTn id="14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7" grpId="0" bldLvl="0" animBg="1"/>
      <p:bldP spid="28" grpId="0" bldLvl="0" animBg="1"/>
      <p:bldP spid="29" grpId="0" bldLvl="0" animBg="1"/>
      <p:bldP spid="30" grpId="0" bldLvl="0" animBg="1"/>
      <p:bldP spid="44" grpId="0"/>
      <p:bldP spid="45" grpId="0" bldLvl="0" animBg="1"/>
      <p:bldP spid="46" grpId="0"/>
      <p:bldP spid="47" grpId="0" bldLvl="0" animBg="1"/>
      <p:bldP spid="50" grpId="0"/>
      <p:bldP spid="51" grpId="0" bldLvl="0" animBg="1"/>
      <p:bldP spid="52" grpId="0"/>
      <p:bldP spid="5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28" name="MH_Other_4"/>
          <p:cNvSpPr/>
          <p:nvPr>
            <p:custDataLst>
              <p:tags r:id="rId3"/>
            </p:custDataLst>
          </p:nvPr>
        </p:nvSpPr>
        <p:spPr>
          <a:xfrm flipH="1">
            <a:off x="4974952" y="2664883"/>
            <a:ext cx="1111231" cy="2470532"/>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20" name="MH_Other_1"/>
          <p:cNvSpPr/>
          <p:nvPr>
            <p:custDataLst>
              <p:tags r:id="rId4"/>
            </p:custDataLst>
          </p:nvPr>
        </p:nvSpPr>
        <p:spPr>
          <a:xfrm>
            <a:off x="6667885" y="3080972"/>
            <a:ext cx="1111231" cy="2054477"/>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27" name="MH_Other_3"/>
          <p:cNvSpPr/>
          <p:nvPr>
            <p:custDataLst>
              <p:tags r:id="rId5"/>
            </p:custDataLst>
          </p:nvPr>
        </p:nvSpPr>
        <p:spPr>
          <a:xfrm flipH="1">
            <a:off x="4580130" y="4185862"/>
            <a:ext cx="1111231" cy="949641"/>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26" name="MH_Other_2"/>
          <p:cNvSpPr/>
          <p:nvPr>
            <p:custDataLst>
              <p:tags r:id="rId6"/>
            </p:custDataLst>
          </p:nvPr>
        </p:nvSpPr>
        <p:spPr>
          <a:xfrm>
            <a:off x="6273189" y="1388385"/>
            <a:ext cx="1111231" cy="3747027"/>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grpSp>
        <p:nvGrpSpPr>
          <p:cNvPr id="18" name="组合 17"/>
          <p:cNvGrpSpPr/>
          <p:nvPr/>
        </p:nvGrpSpPr>
        <p:grpSpPr>
          <a:xfrm>
            <a:off x="7558636" y="2664913"/>
            <a:ext cx="1056000" cy="1056000"/>
            <a:chOff x="4229236" y="3968984"/>
            <a:chExt cx="792000" cy="792000"/>
          </a:xfrm>
        </p:grpSpPr>
        <p:sp>
          <p:nvSpPr>
            <p:cNvPr id="19" name="MH_Other_2"/>
            <p:cNvSpPr/>
            <p:nvPr>
              <p:custDataLst>
                <p:tags r:id="rId24"/>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1" name="MH_Title_1"/>
            <p:cNvSpPr/>
            <p:nvPr>
              <p:custDataLst>
                <p:tags r:id="rId25"/>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400" dirty="0">
                  <a:cs typeface="+mn-ea"/>
                  <a:sym typeface="+mn-lt"/>
                </a:rPr>
                <a:t>02</a:t>
              </a:r>
            </a:p>
          </p:txBody>
        </p:sp>
      </p:grpSp>
      <p:grpSp>
        <p:nvGrpSpPr>
          <p:cNvPr id="22" name="组合 21"/>
          <p:cNvGrpSpPr/>
          <p:nvPr/>
        </p:nvGrpSpPr>
        <p:grpSpPr>
          <a:xfrm>
            <a:off x="7198636" y="960211"/>
            <a:ext cx="1056000" cy="1056000"/>
            <a:chOff x="4229236" y="3968984"/>
            <a:chExt cx="792000" cy="792000"/>
          </a:xfrm>
        </p:grpSpPr>
        <p:sp>
          <p:nvSpPr>
            <p:cNvPr id="23" name="MH_Other_2"/>
            <p:cNvSpPr/>
            <p:nvPr>
              <p:custDataLst>
                <p:tags r:id="rId2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4" name="MH_Title_1"/>
            <p:cNvSpPr/>
            <p:nvPr>
              <p:custDataLst>
                <p:tags r:id="rId23"/>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400" dirty="0">
                  <a:cs typeface="+mn-ea"/>
                  <a:sym typeface="+mn-lt"/>
                </a:rPr>
                <a:t>04</a:t>
              </a:r>
            </a:p>
          </p:txBody>
        </p:sp>
      </p:grpSp>
      <p:grpSp>
        <p:nvGrpSpPr>
          <p:cNvPr id="37" name="组合 36"/>
          <p:cNvGrpSpPr/>
          <p:nvPr/>
        </p:nvGrpSpPr>
        <p:grpSpPr>
          <a:xfrm>
            <a:off x="4411972" y="2192784"/>
            <a:ext cx="1056000" cy="1056000"/>
            <a:chOff x="4229236" y="3968984"/>
            <a:chExt cx="792000" cy="792000"/>
          </a:xfrm>
        </p:grpSpPr>
        <p:sp>
          <p:nvSpPr>
            <p:cNvPr id="38" name="MH_Other_2"/>
            <p:cNvSpPr/>
            <p:nvPr>
              <p:custDataLst>
                <p:tags r:id="rId20"/>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39" name="MH_Title_1"/>
            <p:cNvSpPr/>
            <p:nvPr>
              <p:custDataLst>
                <p:tags r:id="rId21"/>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400" dirty="0">
                  <a:cs typeface="+mn-ea"/>
                  <a:sym typeface="+mn-lt"/>
                </a:rPr>
                <a:t>03</a:t>
              </a:r>
            </a:p>
          </p:txBody>
        </p:sp>
      </p:grpSp>
      <p:grpSp>
        <p:nvGrpSpPr>
          <p:cNvPr id="25" name="组合 24"/>
          <p:cNvGrpSpPr/>
          <p:nvPr/>
        </p:nvGrpSpPr>
        <p:grpSpPr>
          <a:xfrm>
            <a:off x="4087108" y="3732205"/>
            <a:ext cx="1056000" cy="1056000"/>
            <a:chOff x="4229236" y="3968984"/>
            <a:chExt cx="792000" cy="792000"/>
          </a:xfrm>
        </p:grpSpPr>
        <p:sp>
          <p:nvSpPr>
            <p:cNvPr id="35" name="MH_Other_2"/>
            <p:cNvSpPr/>
            <p:nvPr>
              <p:custDataLst>
                <p:tags r:id="rId18"/>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36" name="MH_Title_1"/>
            <p:cNvSpPr/>
            <p:nvPr>
              <p:custDataLst>
                <p:tags r:id="rId19"/>
              </p:custDataLst>
            </p:nvPr>
          </p:nvSpPr>
          <p:spPr>
            <a:xfrm>
              <a:off x="4355238"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400" dirty="0">
                  <a:cs typeface="+mn-ea"/>
                  <a:sym typeface="+mn-lt"/>
                </a:rPr>
                <a:t>01</a:t>
              </a:r>
            </a:p>
          </p:txBody>
        </p:sp>
      </p:grpSp>
      <p:cxnSp>
        <p:nvCxnSpPr>
          <p:cNvPr id="34" name="MH_Other_9"/>
          <p:cNvCxnSpPr/>
          <p:nvPr>
            <p:custDataLst>
              <p:tags r:id="rId7"/>
            </p:custDataLst>
          </p:nvPr>
        </p:nvCxnSpPr>
        <p:spPr>
          <a:xfrm>
            <a:off x="2907712" y="5189237"/>
            <a:ext cx="6807689" cy="0"/>
          </a:xfrm>
          <a:prstGeom prst="line">
            <a:avLst/>
          </a:prstGeom>
          <a:solidFill>
            <a:srgbClr val="FFFFFF"/>
          </a:solidFill>
          <a:ln w="95250">
            <a:solidFill>
              <a:schemeClr val="bg1"/>
            </a:solidFill>
          </a:ln>
          <a:effectLst>
            <a:outerShdw blurRad="635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0" name="MH_Text_1"/>
          <p:cNvSpPr/>
          <p:nvPr>
            <p:custDataLst>
              <p:tags r:id="rId8"/>
            </p:custDataLst>
          </p:nvPr>
        </p:nvSpPr>
        <p:spPr>
          <a:xfrm>
            <a:off x="830620" y="3780133"/>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77" tIns="0" rIns="177977" bIns="0" rtlCol="0" anchor="t">
            <a:noAutofit/>
          </a:bodyPr>
          <a:lstStyle/>
          <a:p>
            <a:pPr marL="425450" indent="-425450">
              <a:lnSpc>
                <a:spcPct val="120000"/>
              </a:lnSpc>
              <a:buClr>
                <a:schemeClr val="accent1"/>
              </a:buClr>
              <a:buFont typeface="Wingdings" panose="05000000000000000000" pitchFamily="2" charset="2"/>
              <a:buChar char="n"/>
            </a:pPr>
            <a:r>
              <a:rPr lang="en-US" altLang="zh-CN" sz="1600" b="1" dirty="0">
                <a:solidFill>
                  <a:schemeClr val="tx1"/>
                </a:solidFill>
                <a:cs typeface="+mn-ea"/>
                <a:sym typeface="+mn-lt"/>
              </a:rPr>
              <a:t>Add title text</a:t>
            </a:r>
            <a:endParaRPr lang="zh-CN" altLang="en-US" sz="1600" b="1" dirty="0">
              <a:solidFill>
                <a:schemeClr val="tx1"/>
              </a:solidFill>
              <a:cs typeface="+mn-ea"/>
              <a:sym typeface="+mn-lt"/>
            </a:endParaRPr>
          </a:p>
        </p:txBody>
      </p:sp>
      <p:sp>
        <p:nvSpPr>
          <p:cNvPr id="31" name="MH_Text_1"/>
          <p:cNvSpPr/>
          <p:nvPr>
            <p:custDataLst>
              <p:tags r:id="rId9"/>
            </p:custDataLst>
          </p:nvPr>
        </p:nvSpPr>
        <p:spPr>
          <a:xfrm>
            <a:off x="830620" y="4002148"/>
            <a:ext cx="2958200" cy="9716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en-US" altLang="zh-CN" sz="1600" dirty="0">
                <a:solidFill>
                  <a:schemeClr val="tx1"/>
                </a:solidFill>
                <a:cs typeface="+mn-ea"/>
                <a:sym typeface="+mn-lt"/>
              </a:rPr>
              <a:t>Click here to add content that matches the title.</a:t>
            </a:r>
            <a:endParaRPr lang="zh-CN" altLang="en-US" sz="1600" dirty="0">
              <a:solidFill>
                <a:schemeClr val="tx1"/>
              </a:solidFill>
              <a:cs typeface="+mn-ea"/>
              <a:sym typeface="+mn-lt"/>
            </a:endParaRPr>
          </a:p>
          <a:p>
            <a:pPr fontAlgn="base">
              <a:lnSpc>
                <a:spcPct val="110000"/>
              </a:lnSpc>
              <a:spcBef>
                <a:spcPct val="0"/>
              </a:spcBef>
              <a:spcAft>
                <a:spcPct val="0"/>
              </a:spcAft>
            </a:pPr>
            <a:endParaRPr lang="zh-CN" altLang="en-US" sz="1600" dirty="0">
              <a:solidFill>
                <a:schemeClr val="tx1"/>
              </a:solidFill>
              <a:cs typeface="+mn-ea"/>
              <a:sym typeface="+mn-lt"/>
            </a:endParaRPr>
          </a:p>
        </p:txBody>
      </p:sp>
      <p:sp>
        <p:nvSpPr>
          <p:cNvPr id="32" name="MH_Text_1"/>
          <p:cNvSpPr/>
          <p:nvPr>
            <p:custDataLst>
              <p:tags r:id="rId10"/>
            </p:custDataLst>
          </p:nvPr>
        </p:nvSpPr>
        <p:spPr>
          <a:xfrm>
            <a:off x="830625" y="2063673"/>
            <a:ext cx="2496377"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77" tIns="0" rIns="177977" bIns="0" rtlCol="0" anchor="t">
            <a:noAutofit/>
          </a:bodyPr>
          <a:lstStyle/>
          <a:p>
            <a:pPr marL="425450" indent="-425450">
              <a:lnSpc>
                <a:spcPct val="120000"/>
              </a:lnSpc>
              <a:buClr>
                <a:schemeClr val="accent2"/>
              </a:buClr>
              <a:buFont typeface="Wingdings" panose="05000000000000000000" pitchFamily="2" charset="2"/>
              <a:buChar char="n"/>
            </a:pPr>
            <a:r>
              <a:rPr lang="en-US" altLang="zh-CN" sz="1600" b="1" dirty="0">
                <a:solidFill>
                  <a:schemeClr val="tx1"/>
                </a:solidFill>
                <a:cs typeface="+mn-ea"/>
                <a:sym typeface="+mn-lt"/>
              </a:rPr>
              <a:t>Add title text</a:t>
            </a:r>
            <a:endParaRPr lang="zh-CN" altLang="en-US" sz="1600" b="1" dirty="0">
              <a:solidFill>
                <a:schemeClr val="tx1"/>
              </a:solidFill>
              <a:cs typeface="+mn-ea"/>
              <a:sym typeface="+mn-lt"/>
            </a:endParaRPr>
          </a:p>
        </p:txBody>
      </p:sp>
      <p:sp>
        <p:nvSpPr>
          <p:cNvPr id="48" name="MH_Text_1"/>
          <p:cNvSpPr/>
          <p:nvPr>
            <p:custDataLst>
              <p:tags r:id="rId11"/>
            </p:custDataLst>
          </p:nvPr>
        </p:nvSpPr>
        <p:spPr>
          <a:xfrm>
            <a:off x="810163" y="2284187"/>
            <a:ext cx="2958200"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en-US" altLang="zh-CN" sz="1600" dirty="0">
                <a:solidFill>
                  <a:schemeClr val="tx1"/>
                </a:solidFill>
                <a:cs typeface="+mn-ea"/>
                <a:sym typeface="+mn-lt"/>
              </a:rPr>
              <a:t>Click here to add content that matches the title.</a:t>
            </a:r>
            <a:endParaRPr lang="zh-CN" altLang="en-US" sz="1600" dirty="0">
              <a:solidFill>
                <a:schemeClr val="tx1"/>
              </a:solidFill>
              <a:cs typeface="+mn-ea"/>
              <a:sym typeface="+mn-lt"/>
            </a:endParaRPr>
          </a:p>
          <a:p>
            <a:pPr fontAlgn="base">
              <a:lnSpc>
                <a:spcPct val="110000"/>
              </a:lnSpc>
              <a:spcBef>
                <a:spcPct val="0"/>
              </a:spcBef>
              <a:spcAft>
                <a:spcPct val="0"/>
              </a:spcAft>
            </a:pPr>
            <a:endParaRPr lang="zh-CN" altLang="en-US" sz="1600" dirty="0">
              <a:solidFill>
                <a:schemeClr val="tx1"/>
              </a:solidFill>
              <a:cs typeface="+mn-ea"/>
              <a:sym typeface="+mn-lt"/>
            </a:endParaRPr>
          </a:p>
        </p:txBody>
      </p:sp>
      <p:sp>
        <p:nvSpPr>
          <p:cNvPr id="49" name="MH_Text_1"/>
          <p:cNvSpPr/>
          <p:nvPr>
            <p:custDataLst>
              <p:tags r:id="rId12"/>
            </p:custDataLst>
          </p:nvPr>
        </p:nvSpPr>
        <p:spPr>
          <a:xfrm>
            <a:off x="8694203" y="1008921"/>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77" tIns="0" rIns="177977" bIns="0" rtlCol="0" anchor="t">
            <a:noAutofit/>
          </a:bodyPr>
          <a:lstStyle/>
          <a:p>
            <a:pPr marL="425450" indent="-425450">
              <a:lnSpc>
                <a:spcPct val="120000"/>
              </a:lnSpc>
              <a:buClr>
                <a:schemeClr val="accent1"/>
              </a:buClr>
              <a:buFont typeface="Wingdings" panose="05000000000000000000" pitchFamily="2" charset="2"/>
              <a:buChar char="n"/>
            </a:pPr>
            <a:r>
              <a:rPr lang="en-US" altLang="zh-CN" sz="1600" b="1" dirty="0">
                <a:solidFill>
                  <a:schemeClr val="tx1"/>
                </a:solidFill>
                <a:cs typeface="+mn-ea"/>
                <a:sym typeface="+mn-lt"/>
              </a:rPr>
              <a:t>Add title text</a:t>
            </a:r>
            <a:endParaRPr lang="zh-CN" altLang="en-US" sz="1600" b="1" dirty="0">
              <a:solidFill>
                <a:schemeClr val="tx1"/>
              </a:solidFill>
              <a:cs typeface="+mn-ea"/>
              <a:sym typeface="+mn-lt"/>
            </a:endParaRPr>
          </a:p>
        </p:txBody>
      </p:sp>
      <p:sp>
        <p:nvSpPr>
          <p:cNvPr id="50" name="MH_Text_1"/>
          <p:cNvSpPr/>
          <p:nvPr>
            <p:custDataLst>
              <p:tags r:id="rId13"/>
            </p:custDataLst>
          </p:nvPr>
        </p:nvSpPr>
        <p:spPr>
          <a:xfrm>
            <a:off x="8694203" y="1229430"/>
            <a:ext cx="2958200"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en-US" altLang="zh-CN" sz="1600" dirty="0">
                <a:solidFill>
                  <a:schemeClr val="tx1"/>
                </a:solidFill>
                <a:cs typeface="+mn-ea"/>
                <a:sym typeface="+mn-lt"/>
              </a:rPr>
              <a:t>Click here to add content that matches the title.</a:t>
            </a:r>
            <a:endParaRPr lang="zh-CN" altLang="en-US" sz="1600" dirty="0">
              <a:solidFill>
                <a:schemeClr val="tx1"/>
              </a:solidFill>
              <a:cs typeface="+mn-ea"/>
              <a:sym typeface="+mn-lt"/>
            </a:endParaRPr>
          </a:p>
          <a:p>
            <a:pPr fontAlgn="base">
              <a:lnSpc>
                <a:spcPct val="110000"/>
              </a:lnSpc>
              <a:spcBef>
                <a:spcPct val="0"/>
              </a:spcBef>
              <a:spcAft>
                <a:spcPct val="0"/>
              </a:spcAft>
            </a:pPr>
            <a:endParaRPr lang="zh-CN" altLang="en-US" sz="1600" dirty="0">
              <a:solidFill>
                <a:schemeClr val="tx1"/>
              </a:solidFill>
              <a:cs typeface="+mn-ea"/>
              <a:sym typeface="+mn-lt"/>
            </a:endParaRPr>
          </a:p>
        </p:txBody>
      </p:sp>
      <p:sp>
        <p:nvSpPr>
          <p:cNvPr id="51" name="MH_Text_1"/>
          <p:cNvSpPr/>
          <p:nvPr>
            <p:custDataLst>
              <p:tags r:id="rId14"/>
            </p:custDataLst>
          </p:nvPr>
        </p:nvSpPr>
        <p:spPr>
          <a:xfrm>
            <a:off x="8694203" y="2764653"/>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77" tIns="0" rIns="177977" bIns="0" rtlCol="0" anchor="t">
            <a:noAutofit/>
          </a:bodyPr>
          <a:lstStyle/>
          <a:p>
            <a:pPr marL="425450" indent="-425450">
              <a:lnSpc>
                <a:spcPct val="120000"/>
              </a:lnSpc>
              <a:buClr>
                <a:schemeClr val="accent2"/>
              </a:buClr>
              <a:buFont typeface="Wingdings" panose="05000000000000000000" pitchFamily="2" charset="2"/>
              <a:buChar char="n"/>
            </a:pPr>
            <a:r>
              <a:rPr lang="en-US" altLang="zh-CN" sz="1600" b="1" dirty="0">
                <a:solidFill>
                  <a:schemeClr val="tx1"/>
                </a:solidFill>
                <a:cs typeface="+mn-ea"/>
                <a:sym typeface="+mn-lt"/>
              </a:rPr>
              <a:t>Add title text</a:t>
            </a:r>
            <a:endParaRPr lang="zh-CN" altLang="en-US" sz="1600" b="1" dirty="0">
              <a:solidFill>
                <a:schemeClr val="tx1"/>
              </a:solidFill>
              <a:cs typeface="+mn-ea"/>
              <a:sym typeface="+mn-lt"/>
            </a:endParaRPr>
          </a:p>
        </p:txBody>
      </p:sp>
      <p:sp>
        <p:nvSpPr>
          <p:cNvPr id="52" name="MH_Text_1"/>
          <p:cNvSpPr/>
          <p:nvPr>
            <p:custDataLst>
              <p:tags r:id="rId15"/>
            </p:custDataLst>
          </p:nvPr>
        </p:nvSpPr>
        <p:spPr>
          <a:xfrm>
            <a:off x="8694203" y="2986719"/>
            <a:ext cx="2958200" cy="9134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en-US" altLang="zh-CN" sz="1600" dirty="0">
                <a:solidFill>
                  <a:schemeClr val="tx1"/>
                </a:solidFill>
                <a:cs typeface="+mn-ea"/>
                <a:sym typeface="+mn-lt"/>
              </a:rPr>
              <a:t>Click here to add content that matches the title.</a:t>
            </a:r>
            <a:endParaRPr lang="zh-CN" altLang="en-US" sz="1600" dirty="0">
              <a:solidFill>
                <a:schemeClr val="tx1"/>
              </a:solidFill>
              <a:cs typeface="+mn-ea"/>
              <a:sym typeface="+mn-lt"/>
            </a:endParaRPr>
          </a:p>
          <a:p>
            <a:pPr fontAlgn="base">
              <a:lnSpc>
                <a:spcPct val="110000"/>
              </a:lnSpc>
              <a:spcBef>
                <a:spcPct val="0"/>
              </a:spcBef>
              <a:spcAft>
                <a:spcPct val="0"/>
              </a:spcAft>
            </a:pPr>
            <a:endParaRPr lang="zh-CN" altLang="en-US" sz="1600" dirty="0">
              <a:solidFill>
                <a:schemeClr val="tx1"/>
              </a:solidFill>
              <a:cs typeface="+mn-ea"/>
              <a:sym typeface="+mn-lt"/>
            </a:endParaRPr>
          </a:p>
        </p:txBody>
      </p:sp>
      <p:sp>
        <p:nvSpPr>
          <p:cNvPr id="2067" name="MH_Desc_1"/>
          <p:cNvSpPr>
            <a:spLocks noChangeArrowheads="1"/>
          </p:cNvSpPr>
          <p:nvPr>
            <p:custDataLst>
              <p:tags r:id="rId16"/>
            </p:custDataLst>
          </p:nvPr>
        </p:nvSpPr>
        <p:spPr bwMode="auto">
          <a:xfrm>
            <a:off x="2080842" y="5868880"/>
            <a:ext cx="8030633" cy="76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960" tIns="67977" rIns="135960" bIns="67977"/>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spcBef>
                <a:spcPts val="895"/>
              </a:spcBef>
              <a:spcAft>
                <a:spcPts val="895"/>
              </a:spcAft>
              <a:defRPr/>
            </a:pPr>
            <a:r>
              <a:rPr lang="en-US" altLang="zh-CN" sz="1465" dirty="0">
                <a:solidFill>
                  <a:schemeClr val="tx1"/>
                </a:solidFill>
                <a:latin typeface="+mn-lt"/>
                <a:ea typeface="+mn-ea"/>
                <a:cs typeface="+mn-ea"/>
                <a:sym typeface="+mn-lt"/>
              </a:rPr>
              <a:t>Click here to add content, content to match the title, you can copy and paste directly, to select useful keyword entry.</a:t>
            </a:r>
            <a:endParaRPr lang="zh-CN" altLang="en-US" sz="1465" dirty="0">
              <a:solidFill>
                <a:schemeClr val="tx1"/>
              </a:solidFill>
              <a:latin typeface="+mn-lt"/>
              <a:ea typeface="+mn-ea"/>
              <a:cs typeface="+mn-ea"/>
              <a:sym typeface="+mn-lt"/>
            </a:endParaRPr>
          </a:p>
        </p:txBody>
      </p:sp>
      <p:sp>
        <p:nvSpPr>
          <p:cNvPr id="2" name="MH_Text_1"/>
          <p:cNvSpPr/>
          <p:nvPr>
            <p:custDataLst>
              <p:tags r:id="rId17"/>
            </p:custDataLst>
          </p:nvPr>
        </p:nvSpPr>
        <p:spPr>
          <a:xfrm>
            <a:off x="2167330" y="5518589"/>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400" tIns="0" rIns="178400" bIns="0" rtlCol="0" anchor="t">
            <a:noAutofit/>
          </a:bodyPr>
          <a:lstStyle/>
          <a:p>
            <a:pPr marL="426085" indent="-426085">
              <a:lnSpc>
                <a:spcPct val="120000"/>
              </a:lnSpc>
              <a:buClr>
                <a:schemeClr val="accent1"/>
              </a:buClr>
              <a:buFont typeface="Wingdings" panose="05000000000000000000" pitchFamily="2" charset="2"/>
              <a:buChar char="n"/>
            </a:pPr>
            <a:r>
              <a:rPr lang="en-US" altLang="zh-CN" sz="1600" b="1" dirty="0">
                <a:solidFill>
                  <a:schemeClr val="tx1"/>
                </a:solidFill>
                <a:cs typeface="+mn-ea"/>
                <a:sym typeface="+mn-lt"/>
              </a:rPr>
              <a:t>Add title text</a:t>
            </a:r>
            <a:endParaRPr lang="zh-CN" altLang="en-US" sz="1600" b="1" dirty="0">
              <a:solidFill>
                <a:schemeClr val="tx1"/>
              </a:solidFill>
              <a:cs typeface="+mn-ea"/>
              <a:sym typeface="+mn-lt"/>
            </a:endParaRPr>
          </a:p>
        </p:txBody>
      </p:sp>
    </p:spTree>
    <p:custDataLst>
      <p:tags r:id="rId1"/>
    </p:custDataLst>
  </p:cSld>
  <p:clrMapOvr>
    <a:masterClrMapping/>
  </p:clrMapOvr>
  <p:transition advTm="691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23" presetClass="entr" presetSubtype="28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strVal val="4/3*#ppt_w"/>
                                          </p:val>
                                        </p:tav>
                                        <p:tav tm="100000">
                                          <p:val>
                                            <p:strVal val="#ppt_w"/>
                                          </p:val>
                                        </p:tav>
                                      </p:tavLst>
                                    </p:anim>
                                    <p:anim calcmode="lin" valueType="num">
                                      <p:cBhvr>
                                        <p:cTn id="20" dur="500" fill="hold"/>
                                        <p:tgtEl>
                                          <p:spTgt spid="25"/>
                                        </p:tgtEl>
                                        <p:attrNameLst>
                                          <p:attrName>ppt_h</p:attrName>
                                        </p:attrNameLst>
                                      </p:cBhvr>
                                      <p:tavLst>
                                        <p:tav tm="0">
                                          <p:val>
                                            <p:strVal val="4/3*#ppt_h"/>
                                          </p:val>
                                        </p:tav>
                                        <p:tav tm="100000">
                                          <p:val>
                                            <p:strVal val="#ppt_h"/>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750"/>
                                        <p:tgtEl>
                                          <p:spTgt spid="30"/>
                                        </p:tgtEl>
                                      </p:cBhvr>
                                    </p:animEffect>
                                    <p:anim calcmode="lin" valueType="num">
                                      <p:cBhvr>
                                        <p:cTn id="24" dur="750" fill="hold"/>
                                        <p:tgtEl>
                                          <p:spTgt spid="30"/>
                                        </p:tgtEl>
                                        <p:attrNameLst>
                                          <p:attrName>ppt_x</p:attrName>
                                        </p:attrNameLst>
                                      </p:cBhvr>
                                      <p:tavLst>
                                        <p:tav tm="0">
                                          <p:val>
                                            <p:strVal val="#ppt_x"/>
                                          </p:val>
                                        </p:tav>
                                        <p:tav tm="100000">
                                          <p:val>
                                            <p:strVal val="#ppt_x"/>
                                          </p:val>
                                        </p:tav>
                                      </p:tavLst>
                                    </p:anim>
                                    <p:anim calcmode="lin" valueType="num">
                                      <p:cBhvr>
                                        <p:cTn id="25" dur="750" fill="hold"/>
                                        <p:tgtEl>
                                          <p:spTgt spid="3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750"/>
                                        <p:tgtEl>
                                          <p:spTgt spid="31"/>
                                        </p:tgtEl>
                                      </p:cBhvr>
                                    </p:animEffect>
                                    <p:anim calcmode="lin" valueType="num">
                                      <p:cBhvr>
                                        <p:cTn id="29" dur="750" fill="hold"/>
                                        <p:tgtEl>
                                          <p:spTgt spid="31"/>
                                        </p:tgtEl>
                                        <p:attrNameLst>
                                          <p:attrName>ppt_x</p:attrName>
                                        </p:attrNameLst>
                                      </p:cBhvr>
                                      <p:tavLst>
                                        <p:tav tm="0">
                                          <p:val>
                                            <p:strVal val="#ppt_x"/>
                                          </p:val>
                                        </p:tav>
                                        <p:tav tm="100000">
                                          <p:val>
                                            <p:strVal val="#ppt_x"/>
                                          </p:val>
                                        </p:tav>
                                      </p:tavLst>
                                    </p:anim>
                                    <p:anim calcmode="lin" valueType="num">
                                      <p:cBhvr>
                                        <p:cTn id="30" dur="750" fill="hold"/>
                                        <p:tgtEl>
                                          <p:spTgt spid="3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par>
                          <p:cTn id="35" fill="hold">
                            <p:stCondLst>
                              <p:cond delay="2500"/>
                            </p:stCondLst>
                            <p:childTnLst>
                              <p:par>
                                <p:cTn id="36" presetID="23" presetClass="entr" presetSubtype="28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strVal val="4/3*#ppt_w"/>
                                          </p:val>
                                        </p:tav>
                                        <p:tav tm="100000">
                                          <p:val>
                                            <p:strVal val="#ppt_w"/>
                                          </p:val>
                                        </p:tav>
                                      </p:tavLst>
                                    </p:anim>
                                    <p:anim calcmode="lin" valueType="num">
                                      <p:cBhvr>
                                        <p:cTn id="39" dur="500" fill="hold"/>
                                        <p:tgtEl>
                                          <p:spTgt spid="18"/>
                                        </p:tgtEl>
                                        <p:attrNameLst>
                                          <p:attrName>ppt_h</p:attrName>
                                        </p:attrNameLst>
                                      </p:cBhvr>
                                      <p:tavLst>
                                        <p:tav tm="0">
                                          <p:val>
                                            <p:strVal val="4/3*#ppt_h"/>
                                          </p:val>
                                        </p:tav>
                                        <p:tav tm="100000">
                                          <p:val>
                                            <p:strVal val="#ppt_h"/>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750"/>
                                        <p:tgtEl>
                                          <p:spTgt spid="51"/>
                                        </p:tgtEl>
                                      </p:cBhvr>
                                    </p:animEffect>
                                    <p:anim calcmode="lin" valueType="num">
                                      <p:cBhvr>
                                        <p:cTn id="43" dur="750" fill="hold"/>
                                        <p:tgtEl>
                                          <p:spTgt spid="51"/>
                                        </p:tgtEl>
                                        <p:attrNameLst>
                                          <p:attrName>ppt_x</p:attrName>
                                        </p:attrNameLst>
                                      </p:cBhvr>
                                      <p:tavLst>
                                        <p:tav tm="0">
                                          <p:val>
                                            <p:strVal val="#ppt_x"/>
                                          </p:val>
                                        </p:tav>
                                        <p:tav tm="100000">
                                          <p:val>
                                            <p:strVal val="#ppt_x"/>
                                          </p:val>
                                        </p:tav>
                                      </p:tavLst>
                                    </p:anim>
                                    <p:anim calcmode="lin" valueType="num">
                                      <p:cBhvr>
                                        <p:cTn id="44" dur="750" fill="hold"/>
                                        <p:tgtEl>
                                          <p:spTgt spid="5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750"/>
                                        <p:tgtEl>
                                          <p:spTgt spid="52"/>
                                        </p:tgtEl>
                                      </p:cBhvr>
                                    </p:animEffect>
                                    <p:anim calcmode="lin" valueType="num">
                                      <p:cBhvr>
                                        <p:cTn id="48" dur="750" fill="hold"/>
                                        <p:tgtEl>
                                          <p:spTgt spid="52"/>
                                        </p:tgtEl>
                                        <p:attrNameLst>
                                          <p:attrName>ppt_x</p:attrName>
                                        </p:attrNameLst>
                                      </p:cBhvr>
                                      <p:tavLst>
                                        <p:tav tm="0">
                                          <p:val>
                                            <p:strVal val="#ppt_x"/>
                                          </p:val>
                                        </p:tav>
                                        <p:tav tm="100000">
                                          <p:val>
                                            <p:strVal val="#ppt_x"/>
                                          </p:val>
                                        </p:tav>
                                      </p:tavLst>
                                    </p:anim>
                                    <p:anim calcmode="lin" valueType="num">
                                      <p:cBhvr>
                                        <p:cTn id="49" dur="750" fill="hold"/>
                                        <p:tgtEl>
                                          <p:spTgt spid="52"/>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par>
                          <p:cTn id="54" fill="hold">
                            <p:stCondLst>
                              <p:cond delay="3500"/>
                            </p:stCondLst>
                            <p:childTnLst>
                              <p:par>
                                <p:cTn id="55" presetID="23" presetClass="entr" presetSubtype="288"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strVal val="4/3*#ppt_w"/>
                                          </p:val>
                                        </p:tav>
                                        <p:tav tm="100000">
                                          <p:val>
                                            <p:strVal val="#ppt_w"/>
                                          </p:val>
                                        </p:tav>
                                      </p:tavLst>
                                    </p:anim>
                                    <p:anim calcmode="lin" valueType="num">
                                      <p:cBhvr>
                                        <p:cTn id="58" dur="500" fill="hold"/>
                                        <p:tgtEl>
                                          <p:spTgt spid="37"/>
                                        </p:tgtEl>
                                        <p:attrNameLst>
                                          <p:attrName>ppt_h</p:attrName>
                                        </p:attrNameLst>
                                      </p:cBhvr>
                                      <p:tavLst>
                                        <p:tav tm="0">
                                          <p:val>
                                            <p:strVal val="4/3*#ppt_h"/>
                                          </p:val>
                                        </p:tav>
                                        <p:tav tm="100000">
                                          <p:val>
                                            <p:strVal val="#ppt_h"/>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750"/>
                                        <p:tgtEl>
                                          <p:spTgt spid="32"/>
                                        </p:tgtEl>
                                      </p:cBhvr>
                                    </p:animEffect>
                                    <p:anim calcmode="lin" valueType="num">
                                      <p:cBhvr>
                                        <p:cTn id="62" dur="750" fill="hold"/>
                                        <p:tgtEl>
                                          <p:spTgt spid="32"/>
                                        </p:tgtEl>
                                        <p:attrNameLst>
                                          <p:attrName>ppt_x</p:attrName>
                                        </p:attrNameLst>
                                      </p:cBhvr>
                                      <p:tavLst>
                                        <p:tav tm="0">
                                          <p:val>
                                            <p:strVal val="#ppt_x"/>
                                          </p:val>
                                        </p:tav>
                                        <p:tav tm="100000">
                                          <p:val>
                                            <p:strVal val="#ppt_x"/>
                                          </p:val>
                                        </p:tav>
                                      </p:tavLst>
                                    </p:anim>
                                    <p:anim calcmode="lin" valueType="num">
                                      <p:cBhvr>
                                        <p:cTn id="63" dur="750" fill="hold"/>
                                        <p:tgtEl>
                                          <p:spTgt spid="3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750"/>
                                        <p:tgtEl>
                                          <p:spTgt spid="48"/>
                                        </p:tgtEl>
                                      </p:cBhvr>
                                    </p:animEffect>
                                    <p:anim calcmode="lin" valueType="num">
                                      <p:cBhvr>
                                        <p:cTn id="67" dur="750" fill="hold"/>
                                        <p:tgtEl>
                                          <p:spTgt spid="48"/>
                                        </p:tgtEl>
                                        <p:attrNameLst>
                                          <p:attrName>ppt_x</p:attrName>
                                        </p:attrNameLst>
                                      </p:cBhvr>
                                      <p:tavLst>
                                        <p:tav tm="0">
                                          <p:val>
                                            <p:strVal val="#ppt_x"/>
                                          </p:val>
                                        </p:tav>
                                        <p:tav tm="100000">
                                          <p:val>
                                            <p:strVal val="#ppt_x"/>
                                          </p:val>
                                        </p:tav>
                                      </p:tavLst>
                                    </p:anim>
                                    <p:anim calcmode="lin" valueType="num">
                                      <p:cBhvr>
                                        <p:cTn id="68" dur="75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22" presetClass="entr" presetSubtype="4"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par>
                          <p:cTn id="73" fill="hold">
                            <p:stCondLst>
                              <p:cond delay="4500"/>
                            </p:stCondLst>
                            <p:childTnLst>
                              <p:par>
                                <p:cTn id="74" presetID="23" presetClass="entr" presetSubtype="288"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strVal val="4/3*#ppt_w"/>
                                          </p:val>
                                        </p:tav>
                                        <p:tav tm="100000">
                                          <p:val>
                                            <p:strVal val="#ppt_w"/>
                                          </p:val>
                                        </p:tav>
                                      </p:tavLst>
                                    </p:anim>
                                    <p:anim calcmode="lin" valueType="num">
                                      <p:cBhvr>
                                        <p:cTn id="77" dur="500" fill="hold"/>
                                        <p:tgtEl>
                                          <p:spTgt spid="22"/>
                                        </p:tgtEl>
                                        <p:attrNameLst>
                                          <p:attrName>ppt_h</p:attrName>
                                        </p:attrNameLst>
                                      </p:cBhvr>
                                      <p:tavLst>
                                        <p:tav tm="0">
                                          <p:val>
                                            <p:strVal val="4/3*#ppt_h"/>
                                          </p:val>
                                        </p:tav>
                                        <p:tav tm="100000">
                                          <p:val>
                                            <p:strVal val="#ppt_h"/>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750"/>
                                        <p:tgtEl>
                                          <p:spTgt spid="49"/>
                                        </p:tgtEl>
                                      </p:cBhvr>
                                    </p:animEffect>
                                    <p:anim calcmode="lin" valueType="num">
                                      <p:cBhvr>
                                        <p:cTn id="81" dur="750" fill="hold"/>
                                        <p:tgtEl>
                                          <p:spTgt spid="49"/>
                                        </p:tgtEl>
                                        <p:attrNameLst>
                                          <p:attrName>ppt_x</p:attrName>
                                        </p:attrNameLst>
                                      </p:cBhvr>
                                      <p:tavLst>
                                        <p:tav tm="0">
                                          <p:val>
                                            <p:strVal val="#ppt_x"/>
                                          </p:val>
                                        </p:tav>
                                        <p:tav tm="100000">
                                          <p:val>
                                            <p:strVal val="#ppt_x"/>
                                          </p:val>
                                        </p:tav>
                                      </p:tavLst>
                                    </p:anim>
                                    <p:anim calcmode="lin" valueType="num">
                                      <p:cBhvr>
                                        <p:cTn id="82" dur="75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750"/>
                                        <p:tgtEl>
                                          <p:spTgt spid="50"/>
                                        </p:tgtEl>
                                      </p:cBhvr>
                                    </p:animEffect>
                                    <p:anim calcmode="lin" valueType="num">
                                      <p:cBhvr>
                                        <p:cTn id="86" dur="750" fill="hold"/>
                                        <p:tgtEl>
                                          <p:spTgt spid="50"/>
                                        </p:tgtEl>
                                        <p:attrNameLst>
                                          <p:attrName>ppt_x</p:attrName>
                                        </p:attrNameLst>
                                      </p:cBhvr>
                                      <p:tavLst>
                                        <p:tav tm="0">
                                          <p:val>
                                            <p:strVal val="#ppt_x"/>
                                          </p:val>
                                        </p:tav>
                                        <p:tav tm="100000">
                                          <p:val>
                                            <p:strVal val="#ppt_x"/>
                                          </p:val>
                                        </p:tav>
                                      </p:tavLst>
                                    </p:anim>
                                    <p:anim calcmode="lin" valueType="num">
                                      <p:cBhvr>
                                        <p:cTn id="87"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8" grpId="0" bldLvl="0" animBg="1"/>
      <p:bldP spid="20" grpId="0" bldLvl="0" animBg="1"/>
      <p:bldP spid="27" grpId="0" bldLvl="0" animBg="1"/>
      <p:bldP spid="26" grpId="0" bldLvl="0" animBg="1"/>
      <p:bldP spid="30" grpId="0" bldLvl="0" animBg="1"/>
      <p:bldP spid="31" grpId="0"/>
      <p:bldP spid="32" grpId="0" bldLvl="0" animBg="1"/>
      <p:bldP spid="48" grpId="0"/>
      <p:bldP spid="49" grpId="0" bldLvl="0" animBg="1"/>
      <p:bldP spid="50" grpId="0"/>
      <p:bldP spid="51" grpId="0" bldLvl="0" animBg="1"/>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870501" y="2472028"/>
            <a:ext cx="8656320" cy="1446550"/>
          </a:xfrm>
          <a:prstGeom prst="rect">
            <a:avLst/>
          </a:prstGeom>
          <a:noFill/>
        </p:spPr>
        <p:txBody>
          <a:bodyPr wrap="square" rtlCol="0">
            <a:spAutoFit/>
          </a:bodyPr>
          <a:lstStyle/>
          <a:p>
            <a:pPr algn="ctr"/>
            <a:r>
              <a:rPr lang="en-US" altLang="zh-CN" sz="8800" b="1" dirty="0">
                <a:solidFill>
                  <a:srgbClr val="006174"/>
                </a:solidFill>
                <a:cs typeface="+mn-ea"/>
                <a:sym typeface="+mn-lt"/>
              </a:rPr>
              <a:t>THANK YOU</a:t>
            </a:r>
            <a:endParaRPr lang="zh-CN" altLang="en-US" sz="8800" b="1" dirty="0">
              <a:solidFill>
                <a:srgbClr val="006174"/>
              </a:solidFill>
              <a:cs typeface="+mn-ea"/>
              <a:sym typeface="+mn-lt"/>
            </a:endParaRPr>
          </a:p>
        </p:txBody>
      </p:sp>
      <p:sp>
        <p:nvSpPr>
          <p:cNvPr id="7" name="矩形 6"/>
          <p:cNvSpPr/>
          <p:nvPr/>
        </p:nvSpPr>
        <p:spPr>
          <a:xfrm>
            <a:off x="2882345" y="3895719"/>
            <a:ext cx="1238491" cy="45719"/>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p:cNvSpPr/>
          <p:nvPr/>
        </p:nvSpPr>
        <p:spPr>
          <a:xfrm>
            <a:off x="2854028" y="5896956"/>
            <a:ext cx="81022" cy="81022"/>
          </a:xfrm>
          <a:prstGeom prst="ellipse">
            <a:avLst/>
          </a:prstGeom>
          <a:solidFill>
            <a:srgbClr val="006174"/>
          </a:solidFill>
          <a:ln>
            <a:solidFill>
              <a:srgbClr val="006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6174"/>
              </a:solidFill>
              <a:cs typeface="+mn-ea"/>
              <a:sym typeface="+mn-lt"/>
            </a:endParaRPr>
          </a:p>
        </p:txBody>
      </p:sp>
      <p:sp>
        <p:nvSpPr>
          <p:cNvPr id="10" name="椭圆 9"/>
          <p:cNvSpPr/>
          <p:nvPr/>
        </p:nvSpPr>
        <p:spPr>
          <a:xfrm>
            <a:off x="3016075" y="5896526"/>
            <a:ext cx="81022" cy="81022"/>
          </a:xfrm>
          <a:prstGeom prst="ellipse">
            <a:avLst/>
          </a:prstGeom>
          <a:noFill/>
          <a:ln>
            <a:solidFill>
              <a:srgbClr val="006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6174"/>
              </a:solidFill>
              <a:cs typeface="+mn-ea"/>
              <a:sym typeface="+mn-lt"/>
            </a:endParaRPr>
          </a:p>
        </p:txBody>
      </p:sp>
      <p:sp>
        <p:nvSpPr>
          <p:cNvPr id="11" name="椭圆 10"/>
          <p:cNvSpPr/>
          <p:nvPr/>
        </p:nvSpPr>
        <p:spPr>
          <a:xfrm>
            <a:off x="3178122" y="5896956"/>
            <a:ext cx="81022" cy="81022"/>
          </a:xfrm>
          <a:prstGeom prst="ellipse">
            <a:avLst/>
          </a:prstGeom>
          <a:noFill/>
          <a:ln>
            <a:solidFill>
              <a:srgbClr val="006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6174"/>
              </a:solidFill>
              <a:cs typeface="+mn-ea"/>
              <a:sym typeface="+mn-lt"/>
            </a:endParaRPr>
          </a:p>
        </p:txBody>
      </p:sp>
      <p:sp>
        <p:nvSpPr>
          <p:cNvPr id="12" name="椭圆 11"/>
          <p:cNvSpPr/>
          <p:nvPr/>
        </p:nvSpPr>
        <p:spPr>
          <a:xfrm>
            <a:off x="3340169" y="5896526"/>
            <a:ext cx="81022" cy="81022"/>
          </a:xfrm>
          <a:prstGeom prst="ellipse">
            <a:avLst/>
          </a:prstGeom>
          <a:noFill/>
          <a:ln>
            <a:solidFill>
              <a:srgbClr val="006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6174"/>
              </a:solidFill>
              <a:cs typeface="+mn-ea"/>
              <a:sym typeface="+mn-lt"/>
            </a:endParaRPr>
          </a:p>
        </p:txBody>
      </p:sp>
      <p:sp>
        <p:nvSpPr>
          <p:cNvPr id="13" name="TextBox 3">
            <a:hlinkClick r:id="rId4"/>
            <a:extLst>
              <a:ext uri="{FF2B5EF4-FFF2-40B4-BE49-F238E27FC236}">
                <a16:creationId xmlns:a16="http://schemas.microsoft.com/office/drawing/2014/main" id="{D61CC288-53B6-4956-B1A0-7609266347EE}"/>
              </a:ext>
            </a:extLst>
          </p:cNvPr>
          <p:cNvSpPr txBox="1"/>
          <p:nvPr/>
        </p:nvSpPr>
        <p:spPr>
          <a:xfrm>
            <a:off x="3405177" y="5813926"/>
            <a:ext cx="5169613" cy="246221"/>
          </a:xfrm>
          <a:prstGeom prst="rect">
            <a:avLst/>
          </a:prstGeom>
          <a:noFill/>
        </p:spPr>
        <p:txBody>
          <a:bodyPr wrap="square" rtlCol="0">
            <a:spAutoFit/>
          </a:bodyPr>
          <a:lstStyle/>
          <a:p>
            <a:r>
              <a:rPr lang="en-US" altLang="zh-CN" sz="1000" dirty="0">
                <a:solidFill>
                  <a:srgbClr val="0C8397"/>
                </a:solidFill>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0C8397"/>
              </a:solidFill>
              <a:cs typeface="Arial" panose="020B0604020202020204" pitchFamily="34" charset="0"/>
            </a:endParaRPr>
          </a:p>
        </p:txBody>
      </p:sp>
      <p:sp>
        <p:nvSpPr>
          <p:cNvPr id="16" name="Rounded Rectangle 7">
            <a:extLst>
              <a:ext uri="{FF2B5EF4-FFF2-40B4-BE49-F238E27FC236}">
                <a16:creationId xmlns:a16="http://schemas.microsoft.com/office/drawing/2014/main" id="{EE0DD6C5-6BAB-44EA-A50E-2E3916D75075}"/>
              </a:ext>
            </a:extLst>
          </p:cNvPr>
          <p:cNvSpPr/>
          <p:nvPr/>
        </p:nvSpPr>
        <p:spPr>
          <a:xfrm>
            <a:off x="9421132" y="948102"/>
            <a:ext cx="1684599" cy="413563"/>
          </a:xfrm>
          <a:prstGeom prst="roundRect">
            <a:avLst>
              <a:gd name="adj" fmla="val 50000"/>
            </a:avLst>
          </a:prstGeom>
          <a:solidFill>
            <a:schemeClr val="bg1">
              <a:alpha val="0"/>
            </a:schemeClr>
          </a:solidFill>
          <a:ln w="15875">
            <a:solidFill>
              <a:srgbClr val="0C8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0C8397"/>
                </a:solidFill>
              </a:rPr>
              <a:t>LOGO</a:t>
            </a:r>
            <a:endParaRPr lang="ko-KR" altLang="en-US" sz="2700" dirty="0">
              <a:solidFill>
                <a:srgbClr val="0C8397"/>
              </a:solidFill>
            </a:endParaRPr>
          </a:p>
        </p:txBody>
      </p:sp>
    </p:spTree>
  </p:cSld>
  <p:clrMapOvr>
    <a:masterClrMapping/>
  </p:clrMapOvr>
  <p:transition advTm="5497">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8" grpId="0" bldLvl="0" animBg="1"/>
      <p:bldP spid="10" grpId="0" bldLvl="0" animBg="1"/>
      <p:bldP spid="11" grpId="0" bldLvl="0" animBg="1"/>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_矩形 1"/>
          <p:cNvSpPr/>
          <p:nvPr>
            <p:custDataLst>
              <p:tags r:id="rId2"/>
            </p:custDataLst>
          </p:nvPr>
        </p:nvSpPr>
        <p:spPr>
          <a:xfrm>
            <a:off x="2817402" y="2518981"/>
            <a:ext cx="1399592" cy="13995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6935" b="1" dirty="0">
                <a:solidFill>
                  <a:schemeClr val="bg1"/>
                </a:solidFill>
                <a:cs typeface="+mn-ea"/>
                <a:sym typeface="+mn-lt"/>
              </a:rPr>
              <a:t>01</a:t>
            </a:r>
          </a:p>
        </p:txBody>
      </p:sp>
      <p:sp>
        <p:nvSpPr>
          <p:cNvPr id="4" name="PA_矩形 3"/>
          <p:cNvSpPr/>
          <p:nvPr>
            <p:custDataLst>
              <p:tags r:id="rId3"/>
            </p:custDataLst>
          </p:nvPr>
        </p:nvSpPr>
        <p:spPr>
          <a:xfrm>
            <a:off x="4878505" y="2435161"/>
            <a:ext cx="3592907" cy="748666"/>
          </a:xfrm>
          <a:prstGeom prst="rect">
            <a:avLst/>
          </a:prstGeom>
        </p:spPr>
        <p:txBody>
          <a:bodyPr wrap="none">
            <a:spAutoFit/>
          </a:bodyPr>
          <a:lstStyle/>
          <a:p>
            <a:pPr algn="l"/>
            <a:r>
              <a:rPr kumimoji="1" lang="en-US" altLang="zh-CN" sz="4265" dirty="0">
                <a:solidFill>
                  <a:srgbClr val="006174"/>
                </a:solidFill>
                <a:cs typeface="+mn-ea"/>
                <a:sym typeface="+mn-lt"/>
              </a:rPr>
              <a:t>Add title text</a:t>
            </a:r>
            <a:endParaRPr kumimoji="1" lang="zh-CN" altLang="en-US" sz="4265" dirty="0">
              <a:solidFill>
                <a:srgbClr val="006174"/>
              </a:solidFill>
              <a:cs typeface="+mn-ea"/>
              <a:sym typeface="+mn-lt"/>
            </a:endParaRPr>
          </a:p>
        </p:txBody>
      </p:sp>
      <p:sp>
        <p:nvSpPr>
          <p:cNvPr id="5" name="PA_矩形 4"/>
          <p:cNvSpPr/>
          <p:nvPr>
            <p:custDataLst>
              <p:tags r:id="rId4"/>
            </p:custDataLst>
          </p:nvPr>
        </p:nvSpPr>
        <p:spPr>
          <a:xfrm>
            <a:off x="4878705" y="3188335"/>
            <a:ext cx="5018405" cy="600485"/>
          </a:xfrm>
          <a:prstGeom prst="rect">
            <a:avLst/>
          </a:prstGeom>
        </p:spPr>
        <p:txBody>
          <a:bodyPr wrap="square">
            <a:spAutoFit/>
          </a:bodyPr>
          <a:lstStyle/>
          <a:p>
            <a:pPr>
              <a:lnSpc>
                <a:spcPct val="130000"/>
              </a:lnSpc>
            </a:pPr>
            <a:r>
              <a:rPr lang="en-US" altLang="zh-CN" sz="1335" dirty="0">
                <a:solidFill>
                  <a:srgbClr val="006174"/>
                </a:solidFill>
                <a:cs typeface="+mn-ea"/>
                <a:sym typeface="+mn-lt"/>
              </a:rPr>
              <a:t>Click here to add content, content to match the title, you can copy and paste directly, to select useful keyword entry.</a:t>
            </a:r>
            <a:endParaRPr lang="zh-CN" altLang="en-US" sz="1335" dirty="0">
              <a:solidFill>
                <a:srgbClr val="006174"/>
              </a:solidFill>
              <a:cs typeface="+mn-ea"/>
              <a:sym typeface="+mn-lt"/>
            </a:endParaRPr>
          </a:p>
        </p:txBody>
      </p:sp>
    </p:spTree>
    <p:custDataLst>
      <p:tags r:id="rId1"/>
    </p:custDataLst>
  </p:cSld>
  <p:clrMapOvr>
    <a:masterClrMapping/>
  </p:clrMapOvr>
  <p:transition advTm="3585">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5" name="Round Same Side Corner Rectangle 4"/>
          <p:cNvSpPr/>
          <p:nvPr/>
        </p:nvSpPr>
        <p:spPr>
          <a:xfrm>
            <a:off x="5075842" y="1578286"/>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cs typeface="+mn-ea"/>
              <a:sym typeface="+mn-lt"/>
            </a:endParaRPr>
          </a:p>
        </p:txBody>
      </p:sp>
      <p:grpSp>
        <p:nvGrpSpPr>
          <p:cNvPr id="34" name="Group 33"/>
          <p:cNvGrpSpPr/>
          <p:nvPr/>
        </p:nvGrpSpPr>
        <p:grpSpPr>
          <a:xfrm>
            <a:off x="5075844" y="2192182"/>
            <a:ext cx="3451700" cy="543268"/>
            <a:chOff x="5128064" y="2256183"/>
            <a:chExt cx="3273083" cy="515155"/>
          </a:xfrm>
        </p:grpSpPr>
        <p:sp>
          <p:nvSpPr>
            <p:cNvPr id="4" name="Pentagon 3"/>
            <p:cNvSpPr/>
            <p:nvPr/>
          </p:nvSpPr>
          <p:spPr>
            <a:xfrm>
              <a:off x="5128064" y="2256184"/>
              <a:ext cx="3273083" cy="515154"/>
            </a:xfrm>
            <a:prstGeom prst="homePlat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dirty="0">
                  <a:cs typeface="+mn-ea"/>
                  <a:sym typeface="+mn-lt"/>
                </a:rPr>
                <a:t>Fill in the description</a:t>
              </a:r>
              <a:endParaRPr lang="en-GB" sz="1400" dirty="0">
                <a:cs typeface="+mn-ea"/>
                <a:sym typeface="+mn-lt"/>
              </a:endParaRPr>
            </a:p>
          </p:txBody>
        </p:sp>
        <p:sp>
          <p:nvSpPr>
            <p:cNvPr id="9" name="Rectangle 8"/>
            <p:cNvSpPr/>
            <p:nvPr/>
          </p:nvSpPr>
          <p:spPr>
            <a:xfrm>
              <a:off x="5128064" y="2256183"/>
              <a:ext cx="464234" cy="515155"/>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cs typeface="+mn-ea"/>
                <a:sym typeface="+mn-lt"/>
              </a:endParaRPr>
            </a:p>
          </p:txBody>
        </p:sp>
      </p:grpSp>
      <p:grpSp>
        <p:nvGrpSpPr>
          <p:cNvPr id="35" name="Group 34"/>
          <p:cNvGrpSpPr/>
          <p:nvPr/>
        </p:nvGrpSpPr>
        <p:grpSpPr>
          <a:xfrm>
            <a:off x="5075844" y="3076900"/>
            <a:ext cx="3451700" cy="543268"/>
            <a:chOff x="5128064" y="3095119"/>
            <a:chExt cx="3273083" cy="515155"/>
          </a:xfrm>
        </p:grpSpPr>
        <p:sp>
          <p:nvSpPr>
            <p:cNvPr id="6" name="Pentagon 5"/>
            <p:cNvSpPr/>
            <p:nvPr/>
          </p:nvSpPr>
          <p:spPr>
            <a:xfrm>
              <a:off x="5128064" y="3095119"/>
              <a:ext cx="3273083" cy="515154"/>
            </a:xfrm>
            <a:prstGeom prst="homePlat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dirty="0">
                  <a:cs typeface="+mn-ea"/>
                  <a:sym typeface="+mn-lt"/>
                </a:rPr>
                <a:t>Fill in the description</a:t>
              </a:r>
              <a:endParaRPr lang="en-GB" sz="1400" dirty="0">
                <a:cs typeface="+mn-ea"/>
                <a:sym typeface="+mn-lt"/>
              </a:endParaRPr>
            </a:p>
          </p:txBody>
        </p:sp>
        <p:sp>
          <p:nvSpPr>
            <p:cNvPr id="10" name="Rectangle 9"/>
            <p:cNvSpPr/>
            <p:nvPr/>
          </p:nvSpPr>
          <p:spPr>
            <a:xfrm>
              <a:off x="5128064" y="3095119"/>
              <a:ext cx="464234" cy="515155"/>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cs typeface="+mn-ea"/>
                <a:sym typeface="+mn-lt"/>
              </a:endParaRPr>
            </a:p>
          </p:txBody>
        </p:sp>
      </p:grpSp>
      <p:grpSp>
        <p:nvGrpSpPr>
          <p:cNvPr id="36" name="Group 35"/>
          <p:cNvGrpSpPr/>
          <p:nvPr/>
        </p:nvGrpSpPr>
        <p:grpSpPr>
          <a:xfrm>
            <a:off x="5075844" y="3961616"/>
            <a:ext cx="3451700" cy="543268"/>
            <a:chOff x="5128064" y="3934054"/>
            <a:chExt cx="3273083" cy="515155"/>
          </a:xfrm>
        </p:grpSpPr>
        <p:sp>
          <p:nvSpPr>
            <p:cNvPr id="7" name="Pentagon 6"/>
            <p:cNvSpPr/>
            <p:nvPr/>
          </p:nvSpPr>
          <p:spPr>
            <a:xfrm>
              <a:off x="5128064" y="3934054"/>
              <a:ext cx="3273083" cy="515154"/>
            </a:xfrm>
            <a:prstGeom prst="homePlat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dirty="0">
                  <a:cs typeface="+mn-ea"/>
                  <a:sym typeface="+mn-lt"/>
                </a:rPr>
                <a:t>Fill in the description</a:t>
              </a:r>
              <a:endParaRPr lang="en-GB" sz="1400" dirty="0">
                <a:cs typeface="+mn-ea"/>
                <a:sym typeface="+mn-lt"/>
              </a:endParaRPr>
            </a:p>
          </p:txBody>
        </p:sp>
        <p:sp>
          <p:nvSpPr>
            <p:cNvPr id="11" name="Rectangle 10"/>
            <p:cNvSpPr/>
            <p:nvPr/>
          </p:nvSpPr>
          <p:spPr>
            <a:xfrm>
              <a:off x="5128064" y="3934054"/>
              <a:ext cx="464234" cy="515155"/>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cs typeface="+mn-ea"/>
                <a:sym typeface="+mn-lt"/>
              </a:endParaRPr>
            </a:p>
          </p:txBody>
        </p:sp>
      </p:grpSp>
      <p:grpSp>
        <p:nvGrpSpPr>
          <p:cNvPr id="37" name="Group 36"/>
          <p:cNvGrpSpPr/>
          <p:nvPr/>
        </p:nvGrpSpPr>
        <p:grpSpPr>
          <a:xfrm>
            <a:off x="5075843" y="4846333"/>
            <a:ext cx="3451701" cy="543269"/>
            <a:chOff x="5128064" y="4772988"/>
            <a:chExt cx="3273084" cy="515156"/>
          </a:xfrm>
        </p:grpSpPr>
        <p:sp>
          <p:nvSpPr>
            <p:cNvPr id="8" name="Pentagon 7"/>
            <p:cNvSpPr/>
            <p:nvPr/>
          </p:nvSpPr>
          <p:spPr>
            <a:xfrm>
              <a:off x="5128065" y="4772990"/>
              <a:ext cx="3273083" cy="515154"/>
            </a:xfrm>
            <a:prstGeom prst="homePlat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dirty="0">
                  <a:cs typeface="+mn-ea"/>
                  <a:sym typeface="+mn-lt"/>
                </a:rPr>
                <a:t>Fill in the description</a:t>
              </a:r>
              <a:endParaRPr lang="en-GB" sz="1400" dirty="0">
                <a:cs typeface="+mn-ea"/>
                <a:sym typeface="+mn-lt"/>
              </a:endParaRPr>
            </a:p>
          </p:txBody>
        </p:sp>
        <p:sp>
          <p:nvSpPr>
            <p:cNvPr id="12" name="Rectangle 11"/>
            <p:cNvSpPr/>
            <p:nvPr/>
          </p:nvSpPr>
          <p:spPr>
            <a:xfrm>
              <a:off x="5128064" y="4772988"/>
              <a:ext cx="464234" cy="515155"/>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cs typeface="+mn-ea"/>
                <a:sym typeface="+mn-lt"/>
              </a:endParaRPr>
            </a:p>
          </p:txBody>
        </p:sp>
      </p:grpSp>
      <p:grpSp>
        <p:nvGrpSpPr>
          <p:cNvPr id="15" name="Group 14"/>
          <p:cNvGrpSpPr/>
          <p:nvPr/>
        </p:nvGrpSpPr>
        <p:grpSpPr>
          <a:xfrm>
            <a:off x="8724547" y="2046202"/>
            <a:ext cx="2541032" cy="871409"/>
            <a:chOff x="8451509" y="2034687"/>
            <a:chExt cx="3254568" cy="826312"/>
          </a:xfrm>
        </p:grpSpPr>
        <p:sp>
          <p:nvSpPr>
            <p:cNvPr id="2" name="TextBox 12"/>
            <p:cNvSpPr txBox="1"/>
            <p:nvPr/>
          </p:nvSpPr>
          <p:spPr>
            <a:xfrm>
              <a:off x="8451509" y="2034687"/>
              <a:ext cx="1675934" cy="311913"/>
            </a:xfrm>
            <a:prstGeom prst="rect">
              <a:avLst/>
            </a:prstGeom>
            <a:noFill/>
          </p:spPr>
          <p:txBody>
            <a:bodyPr wrap="none" rtlCol="0">
              <a:spAutoFit/>
            </a:bodyPr>
            <a:lstStyle/>
            <a:p>
              <a:pPr>
                <a:lnSpc>
                  <a:spcPct val="120000"/>
                </a:lnSpc>
              </a:pPr>
              <a:r>
                <a:rPr lang="en-US" altLang="zh-CN" sz="1400" dirty="0">
                  <a:solidFill>
                    <a:schemeClr val="tx1"/>
                  </a:solidFill>
                  <a:cs typeface="+mn-ea"/>
                  <a:sym typeface="+mn-lt"/>
                </a:rPr>
                <a:t>Add title text</a:t>
              </a:r>
            </a:p>
          </p:txBody>
        </p:sp>
        <p:sp>
          <p:nvSpPr>
            <p:cNvPr id="14" name="Rectangle 13"/>
            <p:cNvSpPr/>
            <p:nvPr/>
          </p:nvSpPr>
          <p:spPr>
            <a:xfrm>
              <a:off x="8508022" y="2365039"/>
              <a:ext cx="3198055" cy="495960"/>
            </a:xfrm>
            <a:prstGeom prst="rect">
              <a:avLst/>
            </a:prstGeom>
          </p:spPr>
          <p:txBody>
            <a:bodyPr wrap="square">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16" name="Group 15"/>
          <p:cNvGrpSpPr/>
          <p:nvPr/>
        </p:nvGrpSpPr>
        <p:grpSpPr>
          <a:xfrm>
            <a:off x="8724547" y="2930917"/>
            <a:ext cx="2496908" cy="871409"/>
            <a:chOff x="8508022" y="2034687"/>
            <a:chExt cx="3198055" cy="826312"/>
          </a:xfrm>
        </p:grpSpPr>
        <p:sp>
          <p:nvSpPr>
            <p:cNvPr id="17" name="TextBox 16"/>
            <p:cNvSpPr txBox="1"/>
            <p:nvPr/>
          </p:nvSpPr>
          <p:spPr>
            <a:xfrm>
              <a:off x="8514715" y="2034687"/>
              <a:ext cx="1675935" cy="311913"/>
            </a:xfrm>
            <a:prstGeom prst="rect">
              <a:avLst/>
            </a:prstGeom>
            <a:noFill/>
          </p:spPr>
          <p:txBody>
            <a:bodyPr wrap="none" rtlCol="0">
              <a:spAutoFit/>
            </a:bodyPr>
            <a:lstStyle/>
            <a:p>
              <a:pP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18" name="Rectangle 17"/>
            <p:cNvSpPr/>
            <p:nvPr/>
          </p:nvSpPr>
          <p:spPr>
            <a:xfrm>
              <a:off x="8508022" y="2365039"/>
              <a:ext cx="3198055" cy="495960"/>
            </a:xfrm>
            <a:prstGeom prst="rect">
              <a:avLst/>
            </a:prstGeom>
          </p:spPr>
          <p:txBody>
            <a:bodyPr wrap="square">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19" name="Group 18"/>
          <p:cNvGrpSpPr/>
          <p:nvPr/>
        </p:nvGrpSpPr>
        <p:grpSpPr>
          <a:xfrm>
            <a:off x="8724547" y="4700352"/>
            <a:ext cx="2496909" cy="871409"/>
            <a:chOff x="8508022" y="2034687"/>
            <a:chExt cx="3198055" cy="826313"/>
          </a:xfrm>
        </p:grpSpPr>
        <p:sp>
          <p:nvSpPr>
            <p:cNvPr id="20" name="TextBox 19"/>
            <p:cNvSpPr txBox="1"/>
            <p:nvPr/>
          </p:nvSpPr>
          <p:spPr>
            <a:xfrm>
              <a:off x="8514343" y="2034687"/>
              <a:ext cx="1675934" cy="311913"/>
            </a:xfrm>
            <a:prstGeom prst="rect">
              <a:avLst/>
            </a:prstGeom>
            <a:noFill/>
          </p:spPr>
          <p:txBody>
            <a:bodyPr wrap="none" rtlCol="0">
              <a:spAutoFit/>
            </a:bodyPr>
            <a:lstStyle/>
            <a:p>
              <a:pP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21" name="Rectangle 20"/>
            <p:cNvSpPr/>
            <p:nvPr/>
          </p:nvSpPr>
          <p:spPr>
            <a:xfrm>
              <a:off x="8508022" y="2365039"/>
              <a:ext cx="3198055" cy="495961"/>
            </a:xfrm>
            <a:prstGeom prst="rect">
              <a:avLst/>
            </a:prstGeom>
          </p:spPr>
          <p:txBody>
            <a:bodyPr wrap="square">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22" name="Group 21"/>
          <p:cNvGrpSpPr/>
          <p:nvPr/>
        </p:nvGrpSpPr>
        <p:grpSpPr>
          <a:xfrm>
            <a:off x="8724547" y="3815632"/>
            <a:ext cx="2522171" cy="871409"/>
            <a:chOff x="8475665" y="2034687"/>
            <a:chExt cx="3230412" cy="826312"/>
          </a:xfrm>
        </p:grpSpPr>
        <p:sp>
          <p:nvSpPr>
            <p:cNvPr id="23" name="TextBox 22"/>
            <p:cNvSpPr txBox="1"/>
            <p:nvPr/>
          </p:nvSpPr>
          <p:spPr>
            <a:xfrm>
              <a:off x="8475665" y="2034687"/>
              <a:ext cx="1675935" cy="311913"/>
            </a:xfrm>
            <a:prstGeom prst="rect">
              <a:avLst/>
            </a:prstGeom>
            <a:noFill/>
          </p:spPr>
          <p:txBody>
            <a:bodyPr wrap="none" rtlCol="0">
              <a:spAutoFit/>
            </a:bodyPr>
            <a:lstStyle/>
            <a:p>
              <a:pP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24" name="Rectangle 23"/>
            <p:cNvSpPr/>
            <p:nvPr/>
          </p:nvSpPr>
          <p:spPr>
            <a:xfrm>
              <a:off x="8508022" y="2365039"/>
              <a:ext cx="3198055" cy="495960"/>
            </a:xfrm>
            <a:prstGeom prst="rect">
              <a:avLst/>
            </a:prstGeom>
          </p:spPr>
          <p:txBody>
            <a:bodyPr wrap="square">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38" name="Group 37"/>
          <p:cNvGrpSpPr/>
          <p:nvPr/>
        </p:nvGrpSpPr>
        <p:grpSpPr>
          <a:xfrm>
            <a:off x="1008622" y="2192180"/>
            <a:ext cx="4064898" cy="3197420"/>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solidFill>
                  <a:schemeClr val="tx1"/>
                </a:solidFill>
                <a:cs typeface="+mn-ea"/>
                <a:sym typeface="+mn-lt"/>
              </a:endParaRPr>
            </a:p>
          </p:txBody>
        </p:sp>
        <p:sp>
          <p:nvSpPr>
            <p:cNvPr id="29" name="TextBox 28"/>
            <p:cNvSpPr txBox="1"/>
            <p:nvPr/>
          </p:nvSpPr>
          <p:spPr>
            <a:xfrm>
              <a:off x="1103992" y="2777120"/>
              <a:ext cx="1455026" cy="311914"/>
            </a:xfrm>
            <a:prstGeom prst="rect">
              <a:avLst/>
            </a:prstGeom>
            <a:noFill/>
          </p:spPr>
          <p:txBody>
            <a:bodyPr wrap="square" rtlCol="0">
              <a:spAutoFit/>
            </a:bodyPr>
            <a:lstStyle/>
            <a:p>
              <a:pPr>
                <a:lnSpc>
                  <a:spcPct val="120000"/>
                </a:lnSpc>
              </a:pPr>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30" name="Rectangle 29"/>
            <p:cNvSpPr/>
            <p:nvPr/>
          </p:nvSpPr>
          <p:spPr>
            <a:xfrm>
              <a:off x="1129140" y="3077845"/>
              <a:ext cx="3004396" cy="355875"/>
            </a:xfrm>
            <a:prstGeom prst="rect">
              <a:avLst/>
            </a:prstGeom>
          </p:spPr>
          <p:txBody>
            <a:bodyPr wrap="square">
              <a:spAutoFit/>
            </a:bodyPr>
            <a:lstStyle/>
            <a:p>
              <a:pPr algn="just">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r>
                <a:rPr lang="zh-CN" altLang="en-US" sz="800" dirty="0">
                  <a:solidFill>
                    <a:schemeClr val="tx1"/>
                  </a:solidFill>
                  <a:cs typeface="+mn-ea"/>
                  <a:sym typeface="+mn-lt"/>
                </a:rPr>
                <a:t>。</a:t>
              </a:r>
            </a:p>
          </p:txBody>
        </p:sp>
        <p:sp>
          <p:nvSpPr>
            <p:cNvPr id="31" name="Rectangle 30"/>
            <p:cNvSpPr/>
            <p:nvPr/>
          </p:nvSpPr>
          <p:spPr>
            <a:xfrm>
              <a:off x="1129140" y="4123237"/>
              <a:ext cx="3004396" cy="355875"/>
            </a:xfrm>
            <a:prstGeom prst="rect">
              <a:avLst/>
            </a:prstGeom>
          </p:spPr>
          <p:txBody>
            <a:bodyPr wrap="square">
              <a:spAutoFit/>
            </a:bodyPr>
            <a:lstStyle/>
            <a:p>
              <a:pPr>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r>
                <a:rPr lang="zh-CN" altLang="en-US" sz="800" dirty="0">
                  <a:solidFill>
                    <a:schemeClr val="tx1"/>
                  </a:solidFill>
                  <a:cs typeface="+mn-ea"/>
                  <a:sym typeface="+mn-lt"/>
                </a:rPr>
                <a:t>。</a:t>
              </a:r>
            </a:p>
          </p:txBody>
        </p:sp>
      </p:grpSp>
    </p:spTree>
    <p:custDataLst>
      <p:tags r:id="rId1"/>
    </p:custDataLst>
  </p:cSld>
  <p:clrMapOvr>
    <a:masterClrMapping/>
  </p:clrMapOvr>
  <p:transition advTm="804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6" name="Rectangle 5"/>
          <p:cNvSpPr/>
          <p:nvPr/>
        </p:nvSpPr>
        <p:spPr>
          <a:xfrm>
            <a:off x="32108" y="2119969"/>
            <a:ext cx="4011895" cy="1809089"/>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cs typeface="+mn-ea"/>
              <a:sym typeface="+mn-lt"/>
            </a:endParaRPr>
          </a:p>
        </p:txBody>
      </p:sp>
      <p:cxnSp>
        <p:nvCxnSpPr>
          <p:cNvPr id="2" name="Straight Connector 12"/>
          <p:cNvCxnSpPr/>
          <p:nvPr/>
        </p:nvCxnSpPr>
        <p:spPr>
          <a:xfrm>
            <a:off x="466945" y="4133124"/>
            <a:ext cx="11236161"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0087" y="4195352"/>
            <a:ext cx="11233150" cy="798360"/>
          </a:xfrm>
          <a:prstGeom prst="rect">
            <a:avLst/>
          </a:prstGeom>
          <a:noFill/>
        </p:spPr>
        <p:txBody>
          <a:bodyPr wrap="square" lIns="0" tIns="0" rIns="0" bIns="0" numCol="1" spcCol="360000">
            <a:spAutoFit/>
          </a:bodyPr>
          <a:lstStyle/>
          <a:p>
            <a:pPr algn="just">
              <a:lnSpc>
                <a:spcPct val="150000"/>
              </a:lnSpc>
            </a:pPr>
            <a:r>
              <a:rPr lang="en-US" altLang="zh-CN" sz="1200" dirty="0">
                <a:solidFill>
                  <a:schemeClr val="tx1"/>
                </a:solidFill>
                <a:cs typeface="+mn-ea"/>
                <a:sym typeface="+mn-lt"/>
              </a:rPr>
              <a:t>Click here to add content, content to match the title, you can copy and paste directly, to select useful keyword </a:t>
            </a:r>
            <a:r>
              <a:rPr lang="en-US" altLang="zh-CN" sz="1200" dirty="0">
                <a:cs typeface="+mn-ea"/>
                <a:sym typeface="+mn-lt"/>
              </a:rPr>
              <a:t>entry. Click here to add content, content to match the title, you can copy and paste directly, to select useful keyword </a:t>
            </a:r>
            <a:r>
              <a:rPr lang="en-US" altLang="zh-CN" sz="1200" dirty="0" err="1">
                <a:cs typeface="+mn-ea"/>
                <a:sym typeface="+mn-lt"/>
              </a:rPr>
              <a:t>entry.Click</a:t>
            </a:r>
            <a:r>
              <a:rPr lang="en-US" altLang="zh-CN" sz="1200" dirty="0">
                <a:cs typeface="+mn-ea"/>
                <a:sym typeface="+mn-lt"/>
              </a:rPr>
              <a:t> here to add content, content to match the title, you can copy and paste directly, to select useful keyword </a:t>
            </a:r>
            <a:r>
              <a:rPr lang="en-US" altLang="zh-CN" sz="1200" dirty="0" err="1">
                <a:cs typeface="+mn-ea"/>
                <a:sym typeface="+mn-lt"/>
              </a:rPr>
              <a:t>entry.Fill</a:t>
            </a:r>
            <a:r>
              <a:rPr lang="en-US" altLang="zh-CN" sz="1200" dirty="0">
                <a:cs typeface="+mn-ea"/>
                <a:sym typeface="+mn-lt"/>
              </a:rPr>
              <a:t> in the </a:t>
            </a:r>
            <a:r>
              <a:rPr lang="en-US" altLang="zh-CN" sz="1200" dirty="0" err="1">
                <a:cs typeface="+mn-ea"/>
                <a:sym typeface="+mn-lt"/>
              </a:rPr>
              <a:t>descriptionFill</a:t>
            </a:r>
            <a:r>
              <a:rPr lang="en-US" altLang="zh-CN" sz="1200" dirty="0">
                <a:cs typeface="+mn-ea"/>
                <a:sym typeface="+mn-lt"/>
              </a:rPr>
              <a:t> in the description</a:t>
            </a:r>
            <a:endParaRPr lang="zh-CN" altLang="en-US" sz="1200" dirty="0">
              <a:cs typeface="+mn-ea"/>
              <a:sym typeface="+mn-lt"/>
            </a:endParaRPr>
          </a:p>
        </p:txBody>
      </p:sp>
      <p:sp>
        <p:nvSpPr>
          <p:cNvPr id="15" name="TextBox 14"/>
          <p:cNvSpPr txBox="1"/>
          <p:nvPr/>
        </p:nvSpPr>
        <p:spPr>
          <a:xfrm>
            <a:off x="398978" y="2593122"/>
            <a:ext cx="3273278" cy="1044581"/>
          </a:xfrm>
          <a:prstGeom prst="rect">
            <a:avLst/>
          </a:prstGeom>
          <a:noFill/>
        </p:spPr>
        <p:txBody>
          <a:bodyPr wrap="square" lIns="0" tIns="0" rIns="0" bIns="0" numCol="1" spcCol="360000">
            <a:spAutoFit/>
          </a:bodyPr>
          <a:lstStyle/>
          <a:p>
            <a:pPr algn="just"/>
            <a:r>
              <a:rPr lang="en-US" altLang="zh-CN" sz="1600" dirty="0">
                <a:solidFill>
                  <a:schemeClr val="bg1"/>
                </a:solidFill>
                <a:cs typeface="+mn-ea"/>
                <a:sym typeface="+mn-lt"/>
              </a:rPr>
              <a:t>Add title text</a:t>
            </a:r>
            <a:endParaRPr lang="zh-CN" altLang="en-US" sz="1600" dirty="0">
              <a:solidFill>
                <a:schemeClr val="bg1"/>
              </a:solidFill>
              <a:cs typeface="+mn-ea"/>
              <a:sym typeface="+mn-lt"/>
            </a:endParaRPr>
          </a:p>
          <a:p>
            <a:pPr algn="just">
              <a:lnSpc>
                <a:spcPct val="150000"/>
              </a:lnSpc>
            </a:pPr>
            <a:r>
              <a:rPr lang="en-US" altLang="zh-CN" sz="1200" dirty="0">
                <a:solidFill>
                  <a:schemeClr val="bg1"/>
                </a:solidFill>
                <a:cs typeface="+mn-ea"/>
                <a:sym typeface="+mn-lt"/>
              </a:rPr>
              <a:t>Click here to add content, content to match the title, you can copy and paste directly, to select useful keyword entry.</a:t>
            </a:r>
            <a:endParaRPr lang="zh-CN" altLang="en-US" sz="1200" dirty="0">
              <a:solidFill>
                <a:schemeClr val="bg1"/>
              </a:solidFill>
              <a:cs typeface="+mn-ea"/>
              <a:sym typeface="+mn-lt"/>
            </a:endParaRPr>
          </a:p>
        </p:txBody>
      </p:sp>
      <p:sp>
        <p:nvSpPr>
          <p:cNvPr id="18" name="Rectangle 17"/>
          <p:cNvSpPr/>
          <p:nvPr/>
        </p:nvSpPr>
        <p:spPr>
          <a:xfrm>
            <a:off x="4106106" y="2170134"/>
            <a:ext cx="4011895" cy="1809089"/>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cs typeface="+mn-ea"/>
              <a:sym typeface="+mn-lt"/>
            </a:endParaRPr>
          </a:p>
        </p:txBody>
      </p:sp>
      <p:sp>
        <p:nvSpPr>
          <p:cNvPr id="19" name="TextBox 18"/>
          <p:cNvSpPr txBox="1"/>
          <p:nvPr/>
        </p:nvSpPr>
        <p:spPr>
          <a:xfrm>
            <a:off x="4472980" y="2630056"/>
            <a:ext cx="3273278" cy="1044581"/>
          </a:xfrm>
          <a:prstGeom prst="rect">
            <a:avLst/>
          </a:prstGeom>
          <a:noFill/>
        </p:spPr>
        <p:txBody>
          <a:bodyPr wrap="square" lIns="0" tIns="0" rIns="0" bIns="0" numCol="1" spcCol="360000">
            <a:spAutoFit/>
          </a:bodyPr>
          <a:lstStyle/>
          <a:p>
            <a:pPr algn="just"/>
            <a:r>
              <a:rPr lang="en-US" altLang="zh-CN" sz="1600" dirty="0">
                <a:solidFill>
                  <a:schemeClr val="bg1"/>
                </a:solidFill>
                <a:cs typeface="+mn-ea"/>
                <a:sym typeface="+mn-lt"/>
              </a:rPr>
              <a:t>Add title text</a:t>
            </a:r>
            <a:endParaRPr lang="zh-CN" altLang="en-US" sz="1600" dirty="0">
              <a:solidFill>
                <a:schemeClr val="bg1"/>
              </a:solidFill>
              <a:cs typeface="+mn-ea"/>
              <a:sym typeface="+mn-lt"/>
            </a:endParaRPr>
          </a:p>
          <a:p>
            <a:pPr algn="just">
              <a:lnSpc>
                <a:spcPct val="150000"/>
              </a:lnSpc>
            </a:pPr>
            <a:r>
              <a:rPr lang="en-US" altLang="zh-CN" sz="1200" dirty="0">
                <a:solidFill>
                  <a:schemeClr val="bg1"/>
                </a:solidFill>
                <a:cs typeface="+mn-ea"/>
                <a:sym typeface="+mn-lt"/>
              </a:rPr>
              <a:t>Click here to add content, content to match the title, you can copy and paste directly, to select useful keyword entry.</a:t>
            </a:r>
            <a:endParaRPr lang="zh-CN" altLang="en-US" sz="1200" dirty="0">
              <a:solidFill>
                <a:schemeClr val="bg1"/>
              </a:solidFill>
              <a:cs typeface="+mn-ea"/>
              <a:sym typeface="+mn-lt"/>
            </a:endParaRPr>
          </a:p>
        </p:txBody>
      </p:sp>
      <p:sp>
        <p:nvSpPr>
          <p:cNvPr id="21" name="Rectangle 20"/>
          <p:cNvSpPr/>
          <p:nvPr/>
        </p:nvSpPr>
        <p:spPr>
          <a:xfrm>
            <a:off x="8180105" y="2119969"/>
            <a:ext cx="4011895" cy="1809089"/>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cs typeface="+mn-ea"/>
              <a:sym typeface="+mn-lt"/>
            </a:endParaRPr>
          </a:p>
        </p:txBody>
      </p:sp>
      <p:sp>
        <p:nvSpPr>
          <p:cNvPr id="22" name="TextBox 21"/>
          <p:cNvSpPr txBox="1"/>
          <p:nvPr/>
        </p:nvSpPr>
        <p:spPr>
          <a:xfrm>
            <a:off x="8546980" y="2630056"/>
            <a:ext cx="3273278" cy="1044581"/>
          </a:xfrm>
          <a:prstGeom prst="rect">
            <a:avLst/>
          </a:prstGeom>
          <a:noFill/>
        </p:spPr>
        <p:txBody>
          <a:bodyPr wrap="square" lIns="0" tIns="0" rIns="0" bIns="0" numCol="1" spcCol="360000">
            <a:spAutoFit/>
          </a:bodyPr>
          <a:lstStyle/>
          <a:p>
            <a:pPr algn="just"/>
            <a:r>
              <a:rPr lang="en-US" altLang="zh-CN" sz="1600" dirty="0">
                <a:solidFill>
                  <a:schemeClr val="bg1"/>
                </a:solidFill>
                <a:cs typeface="+mn-ea"/>
                <a:sym typeface="+mn-lt"/>
              </a:rPr>
              <a:t>Add title text</a:t>
            </a:r>
            <a:endParaRPr lang="zh-CN" altLang="en-US" sz="1600" dirty="0">
              <a:solidFill>
                <a:schemeClr val="bg1"/>
              </a:solidFill>
              <a:cs typeface="+mn-ea"/>
              <a:sym typeface="+mn-lt"/>
            </a:endParaRPr>
          </a:p>
          <a:p>
            <a:pPr algn="just">
              <a:lnSpc>
                <a:spcPct val="150000"/>
              </a:lnSpc>
            </a:pPr>
            <a:r>
              <a:rPr lang="en-US" altLang="zh-CN" sz="1200" dirty="0">
                <a:solidFill>
                  <a:schemeClr val="bg1"/>
                </a:solidFill>
                <a:cs typeface="+mn-ea"/>
                <a:sym typeface="+mn-lt"/>
              </a:rPr>
              <a:t>Click here to add content, content to match the title, you can copy and paste directly, to select useful keyword entry.</a:t>
            </a:r>
            <a:endParaRPr lang="zh-CN" altLang="en-US" sz="1200" dirty="0">
              <a:solidFill>
                <a:schemeClr val="bg1"/>
              </a:solidFill>
              <a:cs typeface="+mn-ea"/>
              <a:sym typeface="+mn-lt"/>
            </a:endParaRPr>
          </a:p>
        </p:txBody>
      </p:sp>
    </p:spTree>
    <p:custDataLst>
      <p:tags r:id="rId1"/>
    </p:custDataLst>
  </p:cSld>
  <p:clrMapOvr>
    <a:masterClrMapping/>
  </p:clrMapOvr>
  <p:transition advTm="4011">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4" fill="hold"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6" grpId="0" bldLvl="0" animBg="1"/>
      <p:bldP spid="14" grpId="0"/>
      <p:bldP spid="15" grpId="0"/>
      <p:bldP spid="18" grpId="0" bldLvl="0" animBg="1"/>
      <p:bldP spid="19" grpId="0"/>
      <p:bldP spid="21" grpId="0" bldLvl="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grpSp>
        <p:nvGrpSpPr>
          <p:cNvPr id="40" name="Group 39"/>
          <p:cNvGrpSpPr/>
          <p:nvPr/>
        </p:nvGrpSpPr>
        <p:grpSpPr>
          <a:xfrm>
            <a:off x="5740304" y="2179318"/>
            <a:ext cx="692092" cy="692092"/>
            <a:chOff x="6369311" y="2040370"/>
            <a:chExt cx="755703" cy="755703"/>
          </a:xfrm>
        </p:grpSpPr>
        <p:sp>
          <p:nvSpPr>
            <p:cNvPr id="8" name="Oval 7"/>
            <p:cNvSpPr/>
            <p:nvPr/>
          </p:nvSpPr>
          <p:spPr>
            <a:xfrm>
              <a:off x="6369311" y="2040370"/>
              <a:ext cx="755703" cy="755703"/>
            </a:xfrm>
            <a:prstGeom prst="ellips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dirty="0">
                <a:solidFill>
                  <a:schemeClr val="bg1"/>
                </a:solidFill>
                <a:cs typeface="+mn-ea"/>
                <a:sym typeface="+mn-lt"/>
              </a:endParaRPr>
            </a:p>
          </p:txBody>
        </p:sp>
        <p:sp>
          <p:nvSpPr>
            <p:cNvPr id="12" name="TextBox 11"/>
            <p:cNvSpPr txBox="1"/>
            <p:nvPr/>
          </p:nvSpPr>
          <p:spPr>
            <a:xfrm>
              <a:off x="6403919" y="2208373"/>
              <a:ext cx="686482" cy="396137"/>
            </a:xfrm>
            <a:prstGeom prst="rect">
              <a:avLst/>
            </a:prstGeom>
            <a:noFill/>
          </p:spPr>
          <p:txBody>
            <a:bodyPr wrap="none" rtlCol="0">
              <a:spAutoFit/>
            </a:bodyPr>
            <a:lstStyle/>
            <a:p>
              <a:pPr algn="just">
                <a:lnSpc>
                  <a:spcPct val="120000"/>
                </a:lnSpc>
              </a:pPr>
              <a:r>
                <a:rPr lang="en-US" sz="1600" b="1" dirty="0">
                  <a:solidFill>
                    <a:schemeClr val="bg1"/>
                  </a:solidFill>
                  <a:cs typeface="+mn-ea"/>
                  <a:sym typeface="+mn-lt"/>
                </a:rPr>
                <a:t>93%</a:t>
              </a:r>
              <a:endParaRPr lang="en-GB" sz="1600" b="1" dirty="0">
                <a:solidFill>
                  <a:schemeClr val="bg1"/>
                </a:solidFill>
                <a:cs typeface="+mn-ea"/>
                <a:sym typeface="+mn-lt"/>
              </a:endParaRPr>
            </a:p>
          </p:txBody>
        </p:sp>
      </p:grpSp>
      <p:grpSp>
        <p:nvGrpSpPr>
          <p:cNvPr id="41" name="Group 40"/>
          <p:cNvGrpSpPr/>
          <p:nvPr/>
        </p:nvGrpSpPr>
        <p:grpSpPr>
          <a:xfrm>
            <a:off x="5740304" y="3051259"/>
            <a:ext cx="692092" cy="692092"/>
            <a:chOff x="6369311" y="2992454"/>
            <a:chExt cx="755703" cy="755703"/>
          </a:xfrm>
        </p:grpSpPr>
        <p:sp>
          <p:nvSpPr>
            <p:cNvPr id="9" name="Oval 8"/>
            <p:cNvSpPr/>
            <p:nvPr/>
          </p:nvSpPr>
          <p:spPr>
            <a:xfrm>
              <a:off x="6369311" y="2992454"/>
              <a:ext cx="755703" cy="755703"/>
            </a:xfrm>
            <a:prstGeom prst="ellips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cs typeface="+mn-ea"/>
                <a:sym typeface="+mn-lt"/>
              </a:endParaRPr>
            </a:p>
          </p:txBody>
        </p:sp>
        <p:sp>
          <p:nvSpPr>
            <p:cNvPr id="2" name="TextBox 12"/>
            <p:cNvSpPr txBox="1"/>
            <p:nvPr/>
          </p:nvSpPr>
          <p:spPr>
            <a:xfrm>
              <a:off x="6403919" y="3160455"/>
              <a:ext cx="686482" cy="396137"/>
            </a:xfrm>
            <a:prstGeom prst="rect">
              <a:avLst/>
            </a:prstGeom>
            <a:noFill/>
          </p:spPr>
          <p:txBody>
            <a:bodyPr wrap="none" rtlCol="0">
              <a:spAutoFit/>
            </a:bodyPr>
            <a:lstStyle/>
            <a:p>
              <a:pPr algn="just">
                <a:lnSpc>
                  <a:spcPct val="120000"/>
                </a:lnSpc>
              </a:pPr>
              <a:r>
                <a:rPr lang="en-US" sz="1600" b="1" dirty="0">
                  <a:solidFill>
                    <a:schemeClr val="bg1"/>
                  </a:solidFill>
                  <a:cs typeface="+mn-ea"/>
                  <a:sym typeface="+mn-lt"/>
                </a:rPr>
                <a:t>82%</a:t>
              </a:r>
              <a:endParaRPr lang="en-GB" sz="1600" b="1" dirty="0">
                <a:solidFill>
                  <a:schemeClr val="bg1"/>
                </a:solidFill>
                <a:cs typeface="+mn-ea"/>
                <a:sym typeface="+mn-lt"/>
              </a:endParaRPr>
            </a:p>
          </p:txBody>
        </p:sp>
      </p:grpSp>
      <p:grpSp>
        <p:nvGrpSpPr>
          <p:cNvPr id="42" name="Group 41"/>
          <p:cNvGrpSpPr/>
          <p:nvPr/>
        </p:nvGrpSpPr>
        <p:grpSpPr>
          <a:xfrm>
            <a:off x="5740304" y="3923200"/>
            <a:ext cx="692092" cy="692092"/>
            <a:chOff x="6369310" y="3944537"/>
            <a:chExt cx="755703" cy="755703"/>
          </a:xfrm>
        </p:grpSpPr>
        <p:sp>
          <p:nvSpPr>
            <p:cNvPr id="11" name="Oval 10"/>
            <p:cNvSpPr/>
            <p:nvPr/>
          </p:nvSpPr>
          <p:spPr>
            <a:xfrm>
              <a:off x="6369310" y="3944537"/>
              <a:ext cx="755703" cy="755703"/>
            </a:xfrm>
            <a:prstGeom prst="ellipse">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cs typeface="+mn-ea"/>
                <a:sym typeface="+mn-lt"/>
              </a:endParaRPr>
            </a:p>
          </p:txBody>
        </p:sp>
        <p:sp>
          <p:nvSpPr>
            <p:cNvPr id="14" name="TextBox 13"/>
            <p:cNvSpPr txBox="1"/>
            <p:nvPr/>
          </p:nvSpPr>
          <p:spPr>
            <a:xfrm>
              <a:off x="6403918" y="4114593"/>
              <a:ext cx="686482" cy="396137"/>
            </a:xfrm>
            <a:prstGeom prst="rect">
              <a:avLst/>
            </a:prstGeom>
            <a:noFill/>
          </p:spPr>
          <p:txBody>
            <a:bodyPr wrap="none" rtlCol="0">
              <a:spAutoFit/>
            </a:bodyPr>
            <a:lstStyle/>
            <a:p>
              <a:pPr algn="just">
                <a:lnSpc>
                  <a:spcPct val="120000"/>
                </a:lnSpc>
              </a:pPr>
              <a:r>
                <a:rPr lang="en-US" sz="1600" b="1" dirty="0">
                  <a:solidFill>
                    <a:schemeClr val="bg1"/>
                  </a:solidFill>
                  <a:cs typeface="+mn-ea"/>
                  <a:sym typeface="+mn-lt"/>
                </a:rPr>
                <a:t>70%</a:t>
              </a:r>
              <a:endParaRPr lang="en-GB" sz="1600" b="1" dirty="0">
                <a:solidFill>
                  <a:schemeClr val="bg1"/>
                </a:solidFill>
                <a:cs typeface="+mn-ea"/>
                <a:sym typeface="+mn-lt"/>
              </a:endParaRPr>
            </a:p>
          </p:txBody>
        </p:sp>
      </p:grpSp>
      <p:grpSp>
        <p:nvGrpSpPr>
          <p:cNvPr id="43" name="Group 42"/>
          <p:cNvGrpSpPr/>
          <p:nvPr/>
        </p:nvGrpSpPr>
        <p:grpSpPr>
          <a:xfrm>
            <a:off x="5740304" y="4798901"/>
            <a:ext cx="692092" cy="692092"/>
            <a:chOff x="6369311" y="4900725"/>
            <a:chExt cx="755703" cy="755703"/>
          </a:xfrm>
        </p:grpSpPr>
        <p:sp>
          <p:nvSpPr>
            <p:cNvPr id="10" name="Oval 9"/>
            <p:cNvSpPr/>
            <p:nvPr/>
          </p:nvSpPr>
          <p:spPr>
            <a:xfrm>
              <a:off x="6369311" y="4900725"/>
              <a:ext cx="755703" cy="755703"/>
            </a:xfrm>
            <a:prstGeom prst="ellipse">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cs typeface="+mn-ea"/>
                <a:sym typeface="+mn-lt"/>
              </a:endParaRPr>
            </a:p>
          </p:txBody>
        </p:sp>
        <p:sp>
          <p:nvSpPr>
            <p:cNvPr id="15" name="TextBox 14"/>
            <p:cNvSpPr txBox="1"/>
            <p:nvPr/>
          </p:nvSpPr>
          <p:spPr>
            <a:xfrm>
              <a:off x="6403919" y="5068728"/>
              <a:ext cx="686482" cy="396137"/>
            </a:xfrm>
            <a:prstGeom prst="rect">
              <a:avLst/>
            </a:prstGeom>
            <a:noFill/>
          </p:spPr>
          <p:txBody>
            <a:bodyPr wrap="none" rtlCol="0">
              <a:spAutoFit/>
            </a:bodyPr>
            <a:lstStyle/>
            <a:p>
              <a:pPr algn="just">
                <a:lnSpc>
                  <a:spcPct val="120000"/>
                </a:lnSpc>
              </a:pPr>
              <a:r>
                <a:rPr lang="en-US" sz="1600" b="1" dirty="0">
                  <a:solidFill>
                    <a:schemeClr val="bg1"/>
                  </a:solidFill>
                  <a:cs typeface="+mn-ea"/>
                  <a:sym typeface="+mn-lt"/>
                </a:rPr>
                <a:t>68%</a:t>
              </a:r>
              <a:endParaRPr lang="en-GB" sz="1600" b="1" dirty="0">
                <a:solidFill>
                  <a:schemeClr val="bg1"/>
                </a:solidFill>
                <a:cs typeface="+mn-ea"/>
                <a:sym typeface="+mn-lt"/>
              </a:endParaRPr>
            </a:p>
          </p:txBody>
        </p:sp>
      </p:grpSp>
      <p:grpSp>
        <p:nvGrpSpPr>
          <p:cNvPr id="37" name="Group 36"/>
          <p:cNvGrpSpPr/>
          <p:nvPr/>
        </p:nvGrpSpPr>
        <p:grpSpPr>
          <a:xfrm>
            <a:off x="6635183" y="3059406"/>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cs typeface="+mn-ea"/>
                <a:sym typeface="+mn-lt"/>
              </a:endParaRPr>
            </a:p>
          </p:txBody>
        </p:sp>
      </p:grpSp>
      <p:grpSp>
        <p:nvGrpSpPr>
          <p:cNvPr id="38" name="Group 37"/>
          <p:cNvGrpSpPr/>
          <p:nvPr/>
        </p:nvGrpSpPr>
        <p:grpSpPr>
          <a:xfrm>
            <a:off x="6635179" y="3922737"/>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cs typeface="+mn-ea"/>
                <a:sym typeface="+mn-lt"/>
              </a:endParaRPr>
            </a:p>
          </p:txBody>
        </p:sp>
      </p:grpSp>
      <p:grpSp>
        <p:nvGrpSpPr>
          <p:cNvPr id="36" name="Group 35"/>
          <p:cNvGrpSpPr/>
          <p:nvPr/>
        </p:nvGrpSpPr>
        <p:grpSpPr>
          <a:xfrm>
            <a:off x="6635182" y="2187464"/>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cs typeface="+mn-ea"/>
                <a:sym typeface="+mn-lt"/>
              </a:endParaRPr>
            </a:p>
          </p:txBody>
        </p:sp>
      </p:grpSp>
      <p:grpSp>
        <p:nvGrpSpPr>
          <p:cNvPr id="39" name="Group 38"/>
          <p:cNvGrpSpPr/>
          <p:nvPr/>
        </p:nvGrpSpPr>
        <p:grpSpPr>
          <a:xfrm>
            <a:off x="6635180" y="4807048"/>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cs typeface="+mn-ea"/>
                <a:sym typeface="+mn-lt"/>
              </a:endParaRPr>
            </a:p>
          </p:txBody>
        </p:sp>
      </p:grpSp>
      <p:grpSp>
        <p:nvGrpSpPr>
          <p:cNvPr id="20" name="Group 19"/>
          <p:cNvGrpSpPr/>
          <p:nvPr/>
        </p:nvGrpSpPr>
        <p:grpSpPr>
          <a:xfrm>
            <a:off x="1961350" y="2354567"/>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sp>
          <p:nvSpPr>
            <p:cNvPr id="22" name="Rectangle 21"/>
            <p:cNvSpPr/>
            <p:nvPr/>
          </p:nvSpPr>
          <p:spPr>
            <a:xfrm>
              <a:off x="789999" y="2242985"/>
              <a:ext cx="436099" cy="321932"/>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grpSp>
      <p:sp>
        <p:nvSpPr>
          <p:cNvPr id="23" name="Rectangle 22"/>
          <p:cNvSpPr/>
          <p:nvPr/>
        </p:nvSpPr>
        <p:spPr>
          <a:xfrm>
            <a:off x="2481518" y="2351643"/>
            <a:ext cx="3026728" cy="375296"/>
          </a:xfrm>
          <a:prstGeom prst="rect">
            <a:avLst/>
          </a:prstGeom>
        </p:spPr>
        <p:txBody>
          <a:bodyPr wrap="square">
            <a:spAutoFit/>
          </a:bodyPr>
          <a:lstStyle/>
          <a:p>
            <a:pPr algn="just">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nvGrpSpPr>
          <p:cNvPr id="24" name="Group 23"/>
          <p:cNvGrpSpPr/>
          <p:nvPr/>
        </p:nvGrpSpPr>
        <p:grpSpPr>
          <a:xfrm>
            <a:off x="1961350" y="3313704"/>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sp>
          <p:nvSpPr>
            <p:cNvPr id="26" name="Rectangle 25"/>
            <p:cNvSpPr/>
            <p:nvPr/>
          </p:nvSpPr>
          <p:spPr>
            <a:xfrm>
              <a:off x="789999" y="2242985"/>
              <a:ext cx="436099" cy="321932"/>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grpSp>
      <p:sp>
        <p:nvSpPr>
          <p:cNvPr id="27" name="Rectangle 26"/>
          <p:cNvSpPr/>
          <p:nvPr/>
        </p:nvSpPr>
        <p:spPr>
          <a:xfrm>
            <a:off x="2481518" y="3310778"/>
            <a:ext cx="3026728" cy="375296"/>
          </a:xfrm>
          <a:prstGeom prst="rect">
            <a:avLst/>
          </a:prstGeom>
        </p:spPr>
        <p:txBody>
          <a:bodyPr wrap="square">
            <a:spAutoFit/>
          </a:bodyPr>
          <a:lstStyle/>
          <a:p>
            <a:pPr algn="just">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nvGrpSpPr>
          <p:cNvPr id="28" name="Group 27"/>
          <p:cNvGrpSpPr/>
          <p:nvPr/>
        </p:nvGrpSpPr>
        <p:grpSpPr>
          <a:xfrm>
            <a:off x="1961350" y="4296196"/>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sp>
          <p:nvSpPr>
            <p:cNvPr id="30" name="Rectangle 29"/>
            <p:cNvSpPr/>
            <p:nvPr/>
          </p:nvSpPr>
          <p:spPr>
            <a:xfrm>
              <a:off x="789999" y="2242985"/>
              <a:ext cx="436099" cy="321932"/>
            </a:xfrm>
            <a:prstGeom prst="rect">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grpSp>
      <p:sp>
        <p:nvSpPr>
          <p:cNvPr id="31" name="Rectangle 30"/>
          <p:cNvSpPr/>
          <p:nvPr/>
        </p:nvSpPr>
        <p:spPr>
          <a:xfrm>
            <a:off x="2481518" y="4293271"/>
            <a:ext cx="3026728" cy="375296"/>
          </a:xfrm>
          <a:prstGeom prst="rect">
            <a:avLst/>
          </a:prstGeom>
        </p:spPr>
        <p:txBody>
          <a:bodyPr wrap="square">
            <a:spAutoFit/>
          </a:bodyPr>
          <a:lstStyle/>
          <a:p>
            <a:pPr algn="just">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nvGrpSpPr>
          <p:cNvPr id="32" name="Group 31"/>
          <p:cNvGrpSpPr/>
          <p:nvPr/>
        </p:nvGrpSpPr>
        <p:grpSpPr>
          <a:xfrm>
            <a:off x="1961350" y="522277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sp>
          <p:nvSpPr>
            <p:cNvPr id="34" name="Rectangle 33"/>
            <p:cNvSpPr/>
            <p:nvPr/>
          </p:nvSpPr>
          <p:spPr>
            <a:xfrm>
              <a:off x="789999" y="2242985"/>
              <a:ext cx="436099" cy="321932"/>
            </a:xfrm>
            <a:prstGeom prst="rect">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cs typeface="+mn-ea"/>
                <a:sym typeface="+mn-lt"/>
              </a:endParaRPr>
            </a:p>
          </p:txBody>
        </p:sp>
      </p:grpSp>
      <p:sp>
        <p:nvSpPr>
          <p:cNvPr id="35" name="Rectangle 34"/>
          <p:cNvSpPr/>
          <p:nvPr/>
        </p:nvSpPr>
        <p:spPr>
          <a:xfrm>
            <a:off x="2481518" y="5233186"/>
            <a:ext cx="3026728" cy="375296"/>
          </a:xfrm>
          <a:prstGeom prst="rect">
            <a:avLst/>
          </a:prstGeom>
        </p:spPr>
        <p:txBody>
          <a:bodyPr wrap="square">
            <a:spAutoFit/>
          </a:bodyPr>
          <a:lstStyle/>
          <a:p>
            <a:pPr algn="just">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spTree>
    <p:custDataLst>
      <p:tags r:id="rId1"/>
    </p:custDataLst>
  </p:cSld>
  <p:clrMapOvr>
    <a:masterClrMapping/>
  </p:clrMapOvr>
  <p:transition advTm="12079">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3" presetClass="entr" presetSubtype="16"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3" grpId="0"/>
      <p:bldP spid="27" grpId="0"/>
      <p:bldP spid="31"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sp>
        <p:nvSpPr>
          <p:cNvPr id="24" name="TextBox 15"/>
          <p:cNvSpPr txBox="1"/>
          <p:nvPr/>
        </p:nvSpPr>
        <p:spPr>
          <a:xfrm>
            <a:off x="357030" y="1422182"/>
            <a:ext cx="2587802" cy="532262"/>
          </a:xfrm>
          <a:prstGeom prst="rect">
            <a:avLst/>
          </a:prstGeom>
          <a:noFill/>
        </p:spPr>
        <p:txBody>
          <a:bodyPr wrap="square" lIns="0" tIns="0" rIns="0" bIns="0" rtlCol="0">
            <a:spAutoFit/>
          </a:bodyPr>
          <a:lstStyle/>
          <a:p>
            <a:pPr algn="just">
              <a:lnSpc>
                <a:spcPct val="150000"/>
              </a:lnSpc>
            </a:pPr>
            <a:r>
              <a:rPr lang="en-US" altLang="zh-CN" sz="800" dirty="0">
                <a:solidFill>
                  <a:schemeClr val="tx1"/>
                </a:solidFill>
                <a:cs typeface="+mn-ea"/>
                <a:sym typeface="+mn-lt"/>
              </a:rPr>
              <a:t>Click here to add content, content to match the title, you can copy and paste directly, to select useful keyword entry.</a:t>
            </a:r>
            <a:endParaRPr lang="zh-CN" altLang="en-US" sz="800" dirty="0">
              <a:solidFill>
                <a:schemeClr val="tx1"/>
              </a:solidFill>
              <a:cs typeface="+mn-ea"/>
              <a:sym typeface="+mn-lt"/>
            </a:endParaRPr>
          </a:p>
        </p:txBody>
      </p:sp>
      <p:sp>
        <p:nvSpPr>
          <p:cNvPr id="25" name="TextBox 16"/>
          <p:cNvSpPr txBox="1"/>
          <p:nvPr/>
        </p:nvSpPr>
        <p:spPr>
          <a:xfrm>
            <a:off x="365134" y="1101450"/>
            <a:ext cx="1875655" cy="215444"/>
          </a:xfrm>
          <a:prstGeom prst="rect">
            <a:avLst/>
          </a:prstGeom>
          <a:noFill/>
        </p:spPr>
        <p:txBody>
          <a:bodyPr wrap="square" lIns="0" tIns="0" rIns="0" bIns="0" rtlCol="0">
            <a:spAutoFit/>
          </a:bodyPr>
          <a:lstStyle/>
          <a:p>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26" name="TextBox 15"/>
          <p:cNvSpPr txBox="1"/>
          <p:nvPr/>
        </p:nvSpPr>
        <p:spPr>
          <a:xfrm>
            <a:off x="6133639" y="1422182"/>
            <a:ext cx="2587802" cy="532262"/>
          </a:xfrm>
          <a:prstGeom prst="rect">
            <a:avLst/>
          </a:prstGeom>
          <a:noFill/>
        </p:spPr>
        <p:txBody>
          <a:bodyPr wrap="square" lIns="0" tIns="0" rIns="0" bIns="0" rtlCol="0">
            <a:spAutoFit/>
          </a:bodyPr>
          <a:lstStyle/>
          <a:p>
            <a:pPr algn="just">
              <a:lnSpc>
                <a:spcPct val="150000"/>
              </a:lnSpc>
            </a:pPr>
            <a:r>
              <a:rPr lang="en-US" altLang="zh-CN" sz="800" dirty="0">
                <a:solidFill>
                  <a:schemeClr val="tx1"/>
                </a:solidFill>
                <a:cs typeface="+mn-ea"/>
                <a:sym typeface="+mn-lt"/>
              </a:rPr>
              <a:t>Click here to add content, content to match the title, you can copy and paste directly, to select useful keyword entry.</a:t>
            </a:r>
            <a:endParaRPr lang="zh-CN" altLang="en-US" sz="800" dirty="0">
              <a:solidFill>
                <a:schemeClr val="tx1"/>
              </a:solidFill>
              <a:cs typeface="+mn-ea"/>
              <a:sym typeface="+mn-lt"/>
            </a:endParaRPr>
          </a:p>
        </p:txBody>
      </p:sp>
      <p:sp>
        <p:nvSpPr>
          <p:cNvPr id="27" name="TextBox 16"/>
          <p:cNvSpPr txBox="1"/>
          <p:nvPr/>
        </p:nvSpPr>
        <p:spPr>
          <a:xfrm>
            <a:off x="6141743" y="1101450"/>
            <a:ext cx="1875655" cy="215444"/>
          </a:xfrm>
          <a:prstGeom prst="rect">
            <a:avLst/>
          </a:prstGeom>
          <a:noFill/>
        </p:spPr>
        <p:txBody>
          <a:bodyPr wrap="square" lIns="0" tIns="0" rIns="0" bIns="0" rtlCol="0">
            <a:spAutoFit/>
          </a:bodyPr>
          <a:lstStyle/>
          <a:p>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32" name="矩形 31"/>
          <p:cNvSpPr/>
          <p:nvPr/>
        </p:nvSpPr>
        <p:spPr>
          <a:xfrm>
            <a:off x="3204037" y="2386860"/>
            <a:ext cx="2865432" cy="1448778"/>
          </a:xfrm>
          <a:prstGeom prst="rect">
            <a:avLst/>
          </a:prstGeom>
          <a:solidFill>
            <a:srgbClr val="0C83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40" name="矩形 39"/>
          <p:cNvSpPr/>
          <p:nvPr/>
        </p:nvSpPr>
        <p:spPr>
          <a:xfrm>
            <a:off x="9011672" y="2386860"/>
            <a:ext cx="2865432" cy="1448778"/>
          </a:xfrm>
          <a:prstGeom prst="rect">
            <a:avLst/>
          </a:prstGeom>
          <a:solidFill>
            <a:srgbClr val="0C83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41" name="矩形 40"/>
          <p:cNvSpPr/>
          <p:nvPr/>
        </p:nvSpPr>
        <p:spPr>
          <a:xfrm>
            <a:off x="300220" y="3901335"/>
            <a:ext cx="2865432" cy="1448778"/>
          </a:xfrm>
          <a:prstGeom prst="rect">
            <a:avLst/>
          </a:prstGeom>
          <a:solidFill>
            <a:srgbClr val="0061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43" name="矩形 42"/>
          <p:cNvSpPr/>
          <p:nvPr/>
        </p:nvSpPr>
        <p:spPr>
          <a:xfrm>
            <a:off x="6107854" y="3901335"/>
            <a:ext cx="2865432" cy="1448778"/>
          </a:xfrm>
          <a:prstGeom prst="rect">
            <a:avLst/>
          </a:prstGeom>
          <a:solidFill>
            <a:srgbClr val="0061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dirty="0">
              <a:solidFill>
                <a:prstClr val="white"/>
              </a:solidFill>
              <a:cs typeface="+mn-ea"/>
              <a:sym typeface="+mn-lt"/>
            </a:endParaRPr>
          </a:p>
        </p:txBody>
      </p:sp>
      <p:sp>
        <p:nvSpPr>
          <p:cNvPr id="45" name="TextBox 15"/>
          <p:cNvSpPr txBox="1"/>
          <p:nvPr/>
        </p:nvSpPr>
        <p:spPr>
          <a:xfrm>
            <a:off x="695786" y="4574080"/>
            <a:ext cx="2113134" cy="162930"/>
          </a:xfrm>
          <a:prstGeom prst="rect">
            <a:avLst/>
          </a:prstGeom>
          <a:noFill/>
        </p:spPr>
        <p:txBody>
          <a:bodyPr wrap="square" lIns="0" tIns="0" rIns="0" bIns="0" rtlCol="0">
            <a:spAutoFit/>
          </a:bodyPr>
          <a:lstStyle/>
          <a:p>
            <a:pPr algn="just">
              <a:lnSpc>
                <a:spcPct val="150000"/>
              </a:lnSpc>
            </a:pPr>
            <a:r>
              <a:rPr lang="en-US" altLang="zh-CN" sz="800" dirty="0">
                <a:solidFill>
                  <a:schemeClr val="bg1"/>
                </a:solidFill>
                <a:cs typeface="+mn-ea"/>
                <a:sym typeface="+mn-lt"/>
              </a:rPr>
              <a:t>Fill in the description</a:t>
            </a:r>
            <a:endParaRPr lang="zh-CN" altLang="en-US" sz="800" dirty="0">
              <a:solidFill>
                <a:schemeClr val="bg1"/>
              </a:solidFill>
              <a:cs typeface="+mn-ea"/>
              <a:sym typeface="+mn-lt"/>
            </a:endParaRPr>
          </a:p>
        </p:txBody>
      </p:sp>
      <p:sp>
        <p:nvSpPr>
          <p:cNvPr id="46" name="TextBox 16"/>
          <p:cNvSpPr txBox="1"/>
          <p:nvPr/>
        </p:nvSpPr>
        <p:spPr>
          <a:xfrm>
            <a:off x="689611" y="4253317"/>
            <a:ext cx="1633392" cy="215444"/>
          </a:xfrm>
          <a:prstGeom prst="rect">
            <a:avLst/>
          </a:prstGeom>
          <a:noFill/>
        </p:spPr>
        <p:txBody>
          <a:bodyPr wrap="square" lIns="0" tIns="0" rIns="0" bIns="0" rtlCol="0">
            <a:spAutoFit/>
          </a:bodyPr>
          <a:lstStyle/>
          <a:p>
            <a:r>
              <a:rPr lang="en-US" altLang="zh-CN" sz="1400" dirty="0">
                <a:solidFill>
                  <a:schemeClr val="bg1"/>
                </a:solidFill>
                <a:cs typeface="+mn-ea"/>
                <a:sym typeface="+mn-lt"/>
              </a:rPr>
              <a:t>Add title text</a:t>
            </a:r>
            <a:endParaRPr lang="zh-CN" altLang="en-US" sz="1400" dirty="0">
              <a:solidFill>
                <a:schemeClr val="bg1"/>
              </a:solidFill>
              <a:cs typeface="+mn-ea"/>
              <a:sym typeface="+mn-lt"/>
            </a:endParaRPr>
          </a:p>
        </p:txBody>
      </p:sp>
      <p:sp>
        <p:nvSpPr>
          <p:cNvPr id="16" name="TextBox 15"/>
          <p:cNvSpPr txBox="1"/>
          <p:nvPr/>
        </p:nvSpPr>
        <p:spPr>
          <a:xfrm>
            <a:off x="3662920" y="3146497"/>
            <a:ext cx="2113134" cy="162930"/>
          </a:xfrm>
          <a:prstGeom prst="rect">
            <a:avLst/>
          </a:prstGeom>
          <a:noFill/>
        </p:spPr>
        <p:txBody>
          <a:bodyPr wrap="square" lIns="0" tIns="0" rIns="0" bIns="0" rtlCol="0">
            <a:spAutoFit/>
          </a:bodyPr>
          <a:lstStyle/>
          <a:p>
            <a:pPr algn="just">
              <a:lnSpc>
                <a:spcPct val="150000"/>
              </a:lnSpc>
            </a:pPr>
            <a:r>
              <a:rPr lang="en-US" altLang="zh-CN" sz="800" dirty="0">
                <a:solidFill>
                  <a:schemeClr val="bg1"/>
                </a:solidFill>
                <a:cs typeface="+mn-ea"/>
                <a:sym typeface="+mn-lt"/>
              </a:rPr>
              <a:t>Fill in the description</a:t>
            </a:r>
            <a:endParaRPr lang="zh-CN" altLang="en-US" sz="800" dirty="0">
              <a:solidFill>
                <a:schemeClr val="bg1"/>
              </a:solidFill>
              <a:cs typeface="+mn-ea"/>
              <a:sym typeface="+mn-lt"/>
            </a:endParaRPr>
          </a:p>
        </p:txBody>
      </p:sp>
      <p:sp>
        <p:nvSpPr>
          <p:cNvPr id="17" name="TextBox 16"/>
          <p:cNvSpPr txBox="1"/>
          <p:nvPr/>
        </p:nvSpPr>
        <p:spPr>
          <a:xfrm>
            <a:off x="3656745" y="2825734"/>
            <a:ext cx="1633392" cy="215444"/>
          </a:xfrm>
          <a:prstGeom prst="rect">
            <a:avLst/>
          </a:prstGeom>
          <a:noFill/>
        </p:spPr>
        <p:txBody>
          <a:bodyPr wrap="square" lIns="0" tIns="0" rIns="0" bIns="0" rtlCol="0">
            <a:spAutoFit/>
          </a:bodyPr>
          <a:lstStyle/>
          <a:p>
            <a:r>
              <a:rPr lang="en-US" altLang="zh-CN" sz="1400" dirty="0">
                <a:solidFill>
                  <a:schemeClr val="bg1"/>
                </a:solidFill>
                <a:cs typeface="+mn-ea"/>
                <a:sym typeface="+mn-lt"/>
              </a:rPr>
              <a:t>Add title text</a:t>
            </a:r>
            <a:endParaRPr lang="zh-CN" altLang="en-US" sz="1400" dirty="0">
              <a:solidFill>
                <a:schemeClr val="bg1"/>
              </a:solidFill>
              <a:cs typeface="+mn-ea"/>
              <a:sym typeface="+mn-lt"/>
            </a:endParaRPr>
          </a:p>
        </p:txBody>
      </p:sp>
      <p:sp>
        <p:nvSpPr>
          <p:cNvPr id="18" name="TextBox 15"/>
          <p:cNvSpPr txBox="1"/>
          <p:nvPr/>
        </p:nvSpPr>
        <p:spPr>
          <a:xfrm>
            <a:off x="6564741" y="4602072"/>
            <a:ext cx="2113134" cy="162930"/>
          </a:xfrm>
          <a:prstGeom prst="rect">
            <a:avLst/>
          </a:prstGeom>
          <a:noFill/>
        </p:spPr>
        <p:txBody>
          <a:bodyPr wrap="square" lIns="0" tIns="0" rIns="0" bIns="0" rtlCol="0">
            <a:spAutoFit/>
          </a:bodyPr>
          <a:lstStyle/>
          <a:p>
            <a:pPr algn="just">
              <a:lnSpc>
                <a:spcPct val="150000"/>
              </a:lnSpc>
            </a:pPr>
            <a:r>
              <a:rPr lang="en-US" altLang="zh-CN" sz="800" dirty="0">
                <a:solidFill>
                  <a:schemeClr val="bg1"/>
                </a:solidFill>
                <a:cs typeface="+mn-ea"/>
                <a:sym typeface="+mn-lt"/>
              </a:rPr>
              <a:t>Fill in the description</a:t>
            </a:r>
            <a:endParaRPr lang="zh-CN" altLang="en-US" sz="800" dirty="0">
              <a:solidFill>
                <a:schemeClr val="bg1"/>
              </a:solidFill>
              <a:cs typeface="+mn-ea"/>
              <a:sym typeface="+mn-lt"/>
            </a:endParaRPr>
          </a:p>
        </p:txBody>
      </p:sp>
      <p:sp>
        <p:nvSpPr>
          <p:cNvPr id="19" name="TextBox 16"/>
          <p:cNvSpPr txBox="1"/>
          <p:nvPr/>
        </p:nvSpPr>
        <p:spPr>
          <a:xfrm>
            <a:off x="6558566" y="4281309"/>
            <a:ext cx="1633392" cy="215444"/>
          </a:xfrm>
          <a:prstGeom prst="rect">
            <a:avLst/>
          </a:prstGeom>
          <a:noFill/>
        </p:spPr>
        <p:txBody>
          <a:bodyPr wrap="square" lIns="0" tIns="0" rIns="0" bIns="0" rtlCol="0">
            <a:spAutoFit/>
          </a:bodyPr>
          <a:lstStyle/>
          <a:p>
            <a:r>
              <a:rPr lang="en-US" altLang="zh-CN" sz="1400" dirty="0">
                <a:solidFill>
                  <a:schemeClr val="bg1"/>
                </a:solidFill>
                <a:cs typeface="+mn-ea"/>
                <a:sym typeface="+mn-lt"/>
              </a:rPr>
              <a:t>Add title text</a:t>
            </a:r>
            <a:endParaRPr lang="zh-CN" altLang="en-US" sz="1400" dirty="0">
              <a:solidFill>
                <a:schemeClr val="bg1"/>
              </a:solidFill>
              <a:cs typeface="+mn-ea"/>
              <a:sym typeface="+mn-lt"/>
            </a:endParaRPr>
          </a:p>
        </p:txBody>
      </p:sp>
      <p:sp>
        <p:nvSpPr>
          <p:cNvPr id="20" name="TextBox 15"/>
          <p:cNvSpPr txBox="1"/>
          <p:nvPr/>
        </p:nvSpPr>
        <p:spPr>
          <a:xfrm>
            <a:off x="9457231" y="3081182"/>
            <a:ext cx="2113134" cy="162930"/>
          </a:xfrm>
          <a:prstGeom prst="rect">
            <a:avLst/>
          </a:prstGeom>
          <a:noFill/>
        </p:spPr>
        <p:txBody>
          <a:bodyPr wrap="square" lIns="0" tIns="0" rIns="0" bIns="0" rtlCol="0">
            <a:spAutoFit/>
          </a:bodyPr>
          <a:lstStyle/>
          <a:p>
            <a:pPr algn="just">
              <a:lnSpc>
                <a:spcPct val="150000"/>
              </a:lnSpc>
            </a:pPr>
            <a:r>
              <a:rPr lang="en-US" altLang="zh-CN" sz="800" dirty="0">
                <a:solidFill>
                  <a:schemeClr val="bg1"/>
                </a:solidFill>
                <a:cs typeface="+mn-ea"/>
                <a:sym typeface="+mn-lt"/>
              </a:rPr>
              <a:t>Fill in the description</a:t>
            </a:r>
            <a:endParaRPr lang="zh-CN" altLang="en-US" sz="800" dirty="0">
              <a:solidFill>
                <a:schemeClr val="bg1"/>
              </a:solidFill>
              <a:cs typeface="+mn-ea"/>
              <a:sym typeface="+mn-lt"/>
            </a:endParaRPr>
          </a:p>
        </p:txBody>
      </p:sp>
      <p:sp>
        <p:nvSpPr>
          <p:cNvPr id="21" name="TextBox 16"/>
          <p:cNvSpPr txBox="1"/>
          <p:nvPr/>
        </p:nvSpPr>
        <p:spPr>
          <a:xfrm>
            <a:off x="9451056" y="2760419"/>
            <a:ext cx="1633392" cy="215444"/>
          </a:xfrm>
          <a:prstGeom prst="rect">
            <a:avLst/>
          </a:prstGeom>
          <a:noFill/>
        </p:spPr>
        <p:txBody>
          <a:bodyPr wrap="square" lIns="0" tIns="0" rIns="0" bIns="0" rtlCol="0">
            <a:spAutoFit/>
          </a:bodyPr>
          <a:lstStyle/>
          <a:p>
            <a:r>
              <a:rPr lang="en-US" altLang="zh-CN" sz="1400" dirty="0">
                <a:solidFill>
                  <a:schemeClr val="bg1"/>
                </a:solidFill>
                <a:cs typeface="+mn-ea"/>
                <a:sym typeface="+mn-lt"/>
              </a:rPr>
              <a:t>Add title text</a:t>
            </a:r>
            <a:endParaRPr lang="zh-CN" altLang="en-US" sz="1400" dirty="0">
              <a:solidFill>
                <a:schemeClr val="bg1"/>
              </a:solidFill>
              <a:cs typeface="+mn-ea"/>
              <a:sym typeface="+mn-lt"/>
            </a:endParaRPr>
          </a:p>
        </p:txBody>
      </p:sp>
      <p:sp>
        <p:nvSpPr>
          <p:cNvPr id="22" name="TextBox 15"/>
          <p:cNvSpPr txBox="1"/>
          <p:nvPr/>
        </p:nvSpPr>
        <p:spPr>
          <a:xfrm>
            <a:off x="3233580" y="5736372"/>
            <a:ext cx="2587802" cy="532262"/>
          </a:xfrm>
          <a:prstGeom prst="rect">
            <a:avLst/>
          </a:prstGeom>
          <a:noFill/>
        </p:spPr>
        <p:txBody>
          <a:bodyPr wrap="square" lIns="0" tIns="0" rIns="0" bIns="0" rtlCol="0">
            <a:spAutoFit/>
          </a:bodyPr>
          <a:lstStyle/>
          <a:p>
            <a:pPr algn="just">
              <a:lnSpc>
                <a:spcPct val="150000"/>
              </a:lnSpc>
            </a:pPr>
            <a:r>
              <a:rPr lang="en-US" altLang="zh-CN" sz="800" dirty="0">
                <a:solidFill>
                  <a:schemeClr val="tx1"/>
                </a:solidFill>
                <a:cs typeface="+mn-ea"/>
                <a:sym typeface="+mn-lt"/>
              </a:rPr>
              <a:t>Click here to add content, content to match the title, you can copy and paste directly, to select useful keyword entry.</a:t>
            </a:r>
            <a:endParaRPr lang="zh-CN" altLang="en-US" sz="800" dirty="0">
              <a:solidFill>
                <a:schemeClr val="tx1"/>
              </a:solidFill>
              <a:cs typeface="+mn-ea"/>
              <a:sym typeface="+mn-lt"/>
            </a:endParaRPr>
          </a:p>
        </p:txBody>
      </p:sp>
      <p:sp>
        <p:nvSpPr>
          <p:cNvPr id="23" name="TextBox 16"/>
          <p:cNvSpPr txBox="1"/>
          <p:nvPr/>
        </p:nvSpPr>
        <p:spPr>
          <a:xfrm>
            <a:off x="3241684" y="5415640"/>
            <a:ext cx="1875655" cy="215444"/>
          </a:xfrm>
          <a:prstGeom prst="rect">
            <a:avLst/>
          </a:prstGeom>
          <a:noFill/>
        </p:spPr>
        <p:txBody>
          <a:bodyPr wrap="square" lIns="0" tIns="0" rIns="0" bIns="0" rtlCol="0">
            <a:spAutoFit/>
          </a:bodyPr>
          <a:lstStyle/>
          <a:p>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
        <p:nvSpPr>
          <p:cNvPr id="29" name="TextBox 15"/>
          <p:cNvSpPr txBox="1"/>
          <p:nvPr/>
        </p:nvSpPr>
        <p:spPr>
          <a:xfrm>
            <a:off x="9010189" y="5736372"/>
            <a:ext cx="2587802" cy="532262"/>
          </a:xfrm>
          <a:prstGeom prst="rect">
            <a:avLst/>
          </a:prstGeom>
          <a:noFill/>
        </p:spPr>
        <p:txBody>
          <a:bodyPr wrap="square" lIns="0" tIns="0" rIns="0" bIns="0" rtlCol="0">
            <a:spAutoFit/>
          </a:bodyPr>
          <a:lstStyle/>
          <a:p>
            <a:pPr algn="just">
              <a:lnSpc>
                <a:spcPct val="150000"/>
              </a:lnSpc>
            </a:pPr>
            <a:r>
              <a:rPr lang="en-US" altLang="zh-CN" sz="800" dirty="0">
                <a:solidFill>
                  <a:schemeClr val="tx1"/>
                </a:solidFill>
                <a:cs typeface="+mn-ea"/>
                <a:sym typeface="+mn-lt"/>
              </a:rPr>
              <a:t>Click here to add content, content to match the title, you can copy and paste directly, to select useful keyword entry.</a:t>
            </a:r>
            <a:endParaRPr lang="zh-CN" altLang="en-US" sz="800" dirty="0">
              <a:solidFill>
                <a:schemeClr val="tx1"/>
              </a:solidFill>
              <a:cs typeface="+mn-ea"/>
              <a:sym typeface="+mn-lt"/>
            </a:endParaRPr>
          </a:p>
        </p:txBody>
      </p:sp>
      <p:sp>
        <p:nvSpPr>
          <p:cNvPr id="30" name="TextBox 16"/>
          <p:cNvSpPr txBox="1"/>
          <p:nvPr/>
        </p:nvSpPr>
        <p:spPr>
          <a:xfrm>
            <a:off x="9018293" y="5415640"/>
            <a:ext cx="1875655" cy="215444"/>
          </a:xfrm>
          <a:prstGeom prst="rect">
            <a:avLst/>
          </a:prstGeom>
          <a:noFill/>
        </p:spPr>
        <p:txBody>
          <a:bodyPr wrap="square" lIns="0" tIns="0" rIns="0" bIns="0" rtlCol="0">
            <a:spAutoFit/>
          </a:bodyPr>
          <a:lstStyle/>
          <a:p>
            <a:r>
              <a:rPr lang="en-US" altLang="zh-CN" sz="1400" dirty="0">
                <a:solidFill>
                  <a:schemeClr val="tx1"/>
                </a:solidFill>
                <a:cs typeface="+mn-ea"/>
                <a:sym typeface="+mn-lt"/>
              </a:rPr>
              <a:t>Add title text</a:t>
            </a:r>
            <a:endParaRPr lang="zh-CN" altLang="en-US" sz="1400" dirty="0">
              <a:solidFill>
                <a:schemeClr val="tx1"/>
              </a:solidFill>
              <a:cs typeface="+mn-ea"/>
              <a:sym typeface="+mn-lt"/>
            </a:endParaRPr>
          </a:p>
        </p:txBody>
      </p:sp>
    </p:spTree>
    <p:custDataLst>
      <p:tags r:id="rId1"/>
    </p:custDataLst>
  </p:cSld>
  <p:clrMapOvr>
    <a:masterClrMapping/>
  </p:clrMapOvr>
  <p:transition advTm="16551">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ppt_x"/>
                                          </p:val>
                                        </p:tav>
                                        <p:tav tm="100000">
                                          <p:val>
                                            <p:strVal val="#ppt_x"/>
                                          </p:val>
                                        </p:tav>
                                      </p:tavLst>
                                    </p:anim>
                                    <p:anim calcmode="lin" valueType="num">
                                      <p:cBhvr additive="base">
                                        <p:cTn id="27" dur="500" fill="hold"/>
                                        <p:tgtEl>
                                          <p:spTgt spid="4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7" presetClass="entr" presetSubtype="1" fill="hold" grpId="0" nodeType="afterEffect">
                                  <p:stCondLst>
                                    <p:cond delay="0"/>
                                  </p:stCondLst>
                                  <p:iterate type="lt">
                                    <p:tmPct val="40000"/>
                                  </p:iterate>
                                  <p:childTnLst>
                                    <p:set>
                                      <p:cBhvr>
                                        <p:cTn id="30" dur="1" fill="hold">
                                          <p:stCondLst>
                                            <p:cond delay="0"/>
                                          </p:stCondLst>
                                        </p:cTn>
                                        <p:tgtEl>
                                          <p:spTgt spid="25"/>
                                        </p:tgtEl>
                                        <p:attrNameLst>
                                          <p:attrName>style.visibility</p:attrName>
                                        </p:attrNameLst>
                                      </p:cBhvr>
                                      <p:to>
                                        <p:strVal val="visible"/>
                                      </p:to>
                                    </p:set>
                                    <p:anim calcmode="lin" valueType="num">
                                      <p:cBhvr>
                                        <p:cTn id="31" dur="250" fill="hold"/>
                                        <p:tgtEl>
                                          <p:spTgt spid="25"/>
                                        </p:tgtEl>
                                        <p:attrNameLst>
                                          <p:attrName>ppt_x</p:attrName>
                                        </p:attrNameLst>
                                      </p:cBhvr>
                                      <p:tavLst>
                                        <p:tav tm="0">
                                          <p:val>
                                            <p:strVal val="#ppt_x"/>
                                          </p:val>
                                        </p:tav>
                                        <p:tav tm="100000">
                                          <p:val>
                                            <p:strVal val="#ppt_x"/>
                                          </p:val>
                                        </p:tav>
                                      </p:tavLst>
                                    </p:anim>
                                    <p:anim calcmode="lin" valueType="num">
                                      <p:cBhvr>
                                        <p:cTn id="32" dur="250" fill="hold"/>
                                        <p:tgtEl>
                                          <p:spTgt spid="25"/>
                                        </p:tgtEl>
                                        <p:attrNameLst>
                                          <p:attrName>ppt_y</p:attrName>
                                        </p:attrNameLst>
                                      </p:cBhvr>
                                      <p:tavLst>
                                        <p:tav tm="0">
                                          <p:val>
                                            <p:strVal val="#ppt_y-#ppt_h/2"/>
                                          </p:val>
                                        </p:tav>
                                        <p:tav tm="100000">
                                          <p:val>
                                            <p:strVal val="#ppt_y"/>
                                          </p:val>
                                        </p:tav>
                                      </p:tavLst>
                                    </p:anim>
                                    <p:anim calcmode="lin" valueType="num">
                                      <p:cBhvr>
                                        <p:cTn id="33" dur="250" fill="hold"/>
                                        <p:tgtEl>
                                          <p:spTgt spid="25"/>
                                        </p:tgtEl>
                                        <p:attrNameLst>
                                          <p:attrName>ppt_w</p:attrName>
                                        </p:attrNameLst>
                                      </p:cBhvr>
                                      <p:tavLst>
                                        <p:tav tm="0">
                                          <p:val>
                                            <p:strVal val="#ppt_w"/>
                                          </p:val>
                                        </p:tav>
                                        <p:tav tm="100000">
                                          <p:val>
                                            <p:strVal val="#ppt_w"/>
                                          </p:val>
                                        </p:tav>
                                      </p:tavLst>
                                    </p:anim>
                                    <p:anim calcmode="lin" valueType="num">
                                      <p:cBhvr>
                                        <p:cTn id="34" dur="250" fill="hold"/>
                                        <p:tgtEl>
                                          <p:spTgt spid="25"/>
                                        </p:tgtEl>
                                        <p:attrNameLst>
                                          <p:attrName>ppt_h</p:attrName>
                                        </p:attrNameLst>
                                      </p:cBhvr>
                                      <p:tavLst>
                                        <p:tav tm="0">
                                          <p:val>
                                            <p:fltVal val="0"/>
                                          </p:val>
                                        </p:tav>
                                        <p:tav tm="100000">
                                          <p:val>
                                            <p:strVal val="#ppt_h"/>
                                          </p:val>
                                        </p:tav>
                                      </p:tavLst>
                                    </p:anim>
                                  </p:childTnLst>
                                </p:cTn>
                              </p:par>
                            </p:childTnLst>
                          </p:cTn>
                        </p:par>
                        <p:par>
                          <p:cTn id="35" fill="hold">
                            <p:stCondLst>
                              <p:cond delay="385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435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27"/>
                                        </p:tgtEl>
                                        <p:attrNameLst>
                                          <p:attrName>style.visibility</p:attrName>
                                        </p:attrNameLst>
                                      </p:cBhvr>
                                      <p:to>
                                        <p:strVal val="visible"/>
                                      </p:to>
                                    </p:set>
                                    <p:anim calcmode="lin" valueType="num">
                                      <p:cBhvr>
                                        <p:cTn id="42" dur="250" fill="hold"/>
                                        <p:tgtEl>
                                          <p:spTgt spid="27"/>
                                        </p:tgtEl>
                                        <p:attrNameLst>
                                          <p:attrName>ppt_x</p:attrName>
                                        </p:attrNameLst>
                                      </p:cBhvr>
                                      <p:tavLst>
                                        <p:tav tm="0">
                                          <p:val>
                                            <p:strVal val="#ppt_x"/>
                                          </p:val>
                                        </p:tav>
                                        <p:tav tm="100000">
                                          <p:val>
                                            <p:strVal val="#ppt_x"/>
                                          </p:val>
                                        </p:tav>
                                      </p:tavLst>
                                    </p:anim>
                                    <p:anim calcmode="lin" valueType="num">
                                      <p:cBhvr>
                                        <p:cTn id="43" dur="250" fill="hold"/>
                                        <p:tgtEl>
                                          <p:spTgt spid="27"/>
                                        </p:tgtEl>
                                        <p:attrNameLst>
                                          <p:attrName>ppt_y</p:attrName>
                                        </p:attrNameLst>
                                      </p:cBhvr>
                                      <p:tavLst>
                                        <p:tav tm="0">
                                          <p:val>
                                            <p:strVal val="#ppt_y-#ppt_h/2"/>
                                          </p:val>
                                        </p:tav>
                                        <p:tav tm="100000">
                                          <p:val>
                                            <p:strVal val="#ppt_y"/>
                                          </p:val>
                                        </p:tav>
                                      </p:tavLst>
                                    </p:anim>
                                    <p:anim calcmode="lin" valueType="num">
                                      <p:cBhvr>
                                        <p:cTn id="44" dur="250" fill="hold"/>
                                        <p:tgtEl>
                                          <p:spTgt spid="27"/>
                                        </p:tgtEl>
                                        <p:attrNameLst>
                                          <p:attrName>ppt_w</p:attrName>
                                        </p:attrNameLst>
                                      </p:cBhvr>
                                      <p:tavLst>
                                        <p:tav tm="0">
                                          <p:val>
                                            <p:strVal val="#ppt_w"/>
                                          </p:val>
                                        </p:tav>
                                        <p:tav tm="100000">
                                          <p:val>
                                            <p:strVal val="#ppt_w"/>
                                          </p:val>
                                        </p:tav>
                                      </p:tavLst>
                                    </p:anim>
                                    <p:anim calcmode="lin" valueType="num">
                                      <p:cBhvr>
                                        <p:cTn id="45" dur="250" fill="hold"/>
                                        <p:tgtEl>
                                          <p:spTgt spid="27"/>
                                        </p:tgtEl>
                                        <p:attrNameLst>
                                          <p:attrName>ppt_h</p:attrName>
                                        </p:attrNameLst>
                                      </p:cBhvr>
                                      <p:tavLst>
                                        <p:tav tm="0">
                                          <p:val>
                                            <p:fltVal val="0"/>
                                          </p:val>
                                        </p:tav>
                                        <p:tav tm="100000">
                                          <p:val>
                                            <p:strVal val="#ppt_h"/>
                                          </p:val>
                                        </p:tav>
                                      </p:tavLst>
                                    </p:anim>
                                  </p:childTnLst>
                                </p:cTn>
                              </p:par>
                            </p:childTnLst>
                          </p:cTn>
                        </p:par>
                        <p:par>
                          <p:cTn id="46" fill="hold">
                            <p:stCondLst>
                              <p:cond delay="57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62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46"/>
                                        </p:tgtEl>
                                        <p:attrNameLst>
                                          <p:attrName>style.visibility</p:attrName>
                                        </p:attrNameLst>
                                      </p:cBhvr>
                                      <p:to>
                                        <p:strVal val="visible"/>
                                      </p:to>
                                    </p:set>
                                    <p:anim calcmode="lin" valueType="num">
                                      <p:cBhvr>
                                        <p:cTn id="53" dur="250" fill="hold"/>
                                        <p:tgtEl>
                                          <p:spTgt spid="46"/>
                                        </p:tgtEl>
                                        <p:attrNameLst>
                                          <p:attrName>ppt_x</p:attrName>
                                        </p:attrNameLst>
                                      </p:cBhvr>
                                      <p:tavLst>
                                        <p:tav tm="0">
                                          <p:val>
                                            <p:strVal val="#ppt_x"/>
                                          </p:val>
                                        </p:tav>
                                        <p:tav tm="100000">
                                          <p:val>
                                            <p:strVal val="#ppt_x"/>
                                          </p:val>
                                        </p:tav>
                                      </p:tavLst>
                                    </p:anim>
                                    <p:anim calcmode="lin" valueType="num">
                                      <p:cBhvr>
                                        <p:cTn id="54" dur="250" fill="hold"/>
                                        <p:tgtEl>
                                          <p:spTgt spid="46"/>
                                        </p:tgtEl>
                                        <p:attrNameLst>
                                          <p:attrName>ppt_y</p:attrName>
                                        </p:attrNameLst>
                                      </p:cBhvr>
                                      <p:tavLst>
                                        <p:tav tm="0">
                                          <p:val>
                                            <p:strVal val="#ppt_y-#ppt_h/2"/>
                                          </p:val>
                                        </p:tav>
                                        <p:tav tm="100000">
                                          <p:val>
                                            <p:strVal val="#ppt_y"/>
                                          </p:val>
                                        </p:tav>
                                      </p:tavLst>
                                    </p:anim>
                                    <p:anim calcmode="lin" valueType="num">
                                      <p:cBhvr>
                                        <p:cTn id="55" dur="250" fill="hold"/>
                                        <p:tgtEl>
                                          <p:spTgt spid="46"/>
                                        </p:tgtEl>
                                        <p:attrNameLst>
                                          <p:attrName>ppt_w</p:attrName>
                                        </p:attrNameLst>
                                      </p:cBhvr>
                                      <p:tavLst>
                                        <p:tav tm="0">
                                          <p:val>
                                            <p:strVal val="#ppt_w"/>
                                          </p:val>
                                        </p:tav>
                                        <p:tav tm="100000">
                                          <p:val>
                                            <p:strVal val="#ppt_w"/>
                                          </p:val>
                                        </p:tav>
                                      </p:tavLst>
                                    </p:anim>
                                    <p:anim calcmode="lin" valueType="num">
                                      <p:cBhvr>
                                        <p:cTn id="56" dur="250" fill="hold"/>
                                        <p:tgtEl>
                                          <p:spTgt spid="46"/>
                                        </p:tgtEl>
                                        <p:attrNameLst>
                                          <p:attrName>ppt_h</p:attrName>
                                        </p:attrNameLst>
                                      </p:cBhvr>
                                      <p:tavLst>
                                        <p:tav tm="0">
                                          <p:val>
                                            <p:fltVal val="0"/>
                                          </p:val>
                                        </p:tav>
                                        <p:tav tm="100000">
                                          <p:val>
                                            <p:strVal val="#ppt_h"/>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par>
                          <p:cTn id="60" fill="hold">
                            <p:stCondLst>
                              <p:cond delay="7550"/>
                            </p:stCondLst>
                            <p:childTnLst>
                              <p:par>
                                <p:cTn id="61" presetID="17" presetClass="entr" presetSubtype="1" fill="hold" grpId="0" nodeType="afterEffect">
                                  <p:stCondLst>
                                    <p:cond delay="0"/>
                                  </p:stCondLst>
                                  <p:iterate type="lt">
                                    <p:tmPct val="40000"/>
                                  </p:iterate>
                                  <p:childTnLst>
                                    <p:set>
                                      <p:cBhvr>
                                        <p:cTn id="62" dur="1" fill="hold">
                                          <p:stCondLst>
                                            <p:cond delay="0"/>
                                          </p:stCondLst>
                                        </p:cTn>
                                        <p:tgtEl>
                                          <p:spTgt spid="17"/>
                                        </p:tgtEl>
                                        <p:attrNameLst>
                                          <p:attrName>style.visibility</p:attrName>
                                        </p:attrNameLst>
                                      </p:cBhvr>
                                      <p:to>
                                        <p:strVal val="visible"/>
                                      </p:to>
                                    </p:set>
                                    <p:anim calcmode="lin" valueType="num">
                                      <p:cBhvr>
                                        <p:cTn id="63" dur="250" fill="hold"/>
                                        <p:tgtEl>
                                          <p:spTgt spid="17"/>
                                        </p:tgtEl>
                                        <p:attrNameLst>
                                          <p:attrName>ppt_x</p:attrName>
                                        </p:attrNameLst>
                                      </p:cBhvr>
                                      <p:tavLst>
                                        <p:tav tm="0">
                                          <p:val>
                                            <p:strVal val="#ppt_x"/>
                                          </p:val>
                                        </p:tav>
                                        <p:tav tm="100000">
                                          <p:val>
                                            <p:strVal val="#ppt_x"/>
                                          </p:val>
                                        </p:tav>
                                      </p:tavLst>
                                    </p:anim>
                                    <p:anim calcmode="lin" valueType="num">
                                      <p:cBhvr>
                                        <p:cTn id="64" dur="250" fill="hold"/>
                                        <p:tgtEl>
                                          <p:spTgt spid="17"/>
                                        </p:tgtEl>
                                        <p:attrNameLst>
                                          <p:attrName>ppt_y</p:attrName>
                                        </p:attrNameLst>
                                      </p:cBhvr>
                                      <p:tavLst>
                                        <p:tav tm="0">
                                          <p:val>
                                            <p:strVal val="#ppt_y-#ppt_h/2"/>
                                          </p:val>
                                        </p:tav>
                                        <p:tav tm="100000">
                                          <p:val>
                                            <p:strVal val="#ppt_y"/>
                                          </p:val>
                                        </p:tav>
                                      </p:tavLst>
                                    </p:anim>
                                    <p:anim calcmode="lin" valueType="num">
                                      <p:cBhvr>
                                        <p:cTn id="65" dur="250" fill="hold"/>
                                        <p:tgtEl>
                                          <p:spTgt spid="17"/>
                                        </p:tgtEl>
                                        <p:attrNameLst>
                                          <p:attrName>ppt_w</p:attrName>
                                        </p:attrNameLst>
                                      </p:cBhvr>
                                      <p:tavLst>
                                        <p:tav tm="0">
                                          <p:val>
                                            <p:strVal val="#ppt_w"/>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childTnLst>
                                </p:cTn>
                              </p:par>
                              <p:par>
                                <p:cTn id="67" presetID="22" presetClass="entr" presetSubtype="8"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8900"/>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19"/>
                                        </p:tgtEl>
                                        <p:attrNameLst>
                                          <p:attrName>style.visibility</p:attrName>
                                        </p:attrNameLst>
                                      </p:cBhvr>
                                      <p:to>
                                        <p:strVal val="visible"/>
                                      </p:to>
                                    </p:set>
                                    <p:anim calcmode="lin" valueType="num">
                                      <p:cBhvr>
                                        <p:cTn id="73" dur="250" fill="hold"/>
                                        <p:tgtEl>
                                          <p:spTgt spid="19"/>
                                        </p:tgtEl>
                                        <p:attrNameLst>
                                          <p:attrName>ppt_x</p:attrName>
                                        </p:attrNameLst>
                                      </p:cBhvr>
                                      <p:tavLst>
                                        <p:tav tm="0">
                                          <p:val>
                                            <p:strVal val="#ppt_x"/>
                                          </p:val>
                                        </p:tav>
                                        <p:tav tm="100000">
                                          <p:val>
                                            <p:strVal val="#ppt_x"/>
                                          </p:val>
                                        </p:tav>
                                      </p:tavLst>
                                    </p:anim>
                                    <p:anim calcmode="lin" valueType="num">
                                      <p:cBhvr>
                                        <p:cTn id="74" dur="250" fill="hold"/>
                                        <p:tgtEl>
                                          <p:spTgt spid="19"/>
                                        </p:tgtEl>
                                        <p:attrNameLst>
                                          <p:attrName>ppt_y</p:attrName>
                                        </p:attrNameLst>
                                      </p:cBhvr>
                                      <p:tavLst>
                                        <p:tav tm="0">
                                          <p:val>
                                            <p:strVal val="#ppt_y-#ppt_h/2"/>
                                          </p:val>
                                        </p:tav>
                                        <p:tav tm="100000">
                                          <p:val>
                                            <p:strVal val="#ppt_y"/>
                                          </p:val>
                                        </p:tav>
                                      </p:tavLst>
                                    </p:anim>
                                    <p:anim calcmode="lin" valueType="num">
                                      <p:cBhvr>
                                        <p:cTn id="75" dur="250" fill="hold"/>
                                        <p:tgtEl>
                                          <p:spTgt spid="19"/>
                                        </p:tgtEl>
                                        <p:attrNameLst>
                                          <p:attrName>ppt_w</p:attrName>
                                        </p:attrNameLst>
                                      </p:cBhvr>
                                      <p:tavLst>
                                        <p:tav tm="0">
                                          <p:val>
                                            <p:strVal val="#ppt_w"/>
                                          </p:val>
                                        </p:tav>
                                        <p:tav tm="100000">
                                          <p:val>
                                            <p:strVal val="#ppt_w"/>
                                          </p:val>
                                        </p:tav>
                                      </p:tavLst>
                                    </p:anim>
                                    <p:anim calcmode="lin" valueType="num">
                                      <p:cBhvr>
                                        <p:cTn id="76" dur="250" fill="hold"/>
                                        <p:tgtEl>
                                          <p:spTgt spid="19"/>
                                        </p:tgtEl>
                                        <p:attrNameLst>
                                          <p:attrName>ppt_h</p:attrName>
                                        </p:attrNameLst>
                                      </p:cBhvr>
                                      <p:tavLst>
                                        <p:tav tm="0">
                                          <p:val>
                                            <p:fltVal val="0"/>
                                          </p:val>
                                        </p:tav>
                                        <p:tav tm="100000">
                                          <p:val>
                                            <p:strVal val="#ppt_h"/>
                                          </p:val>
                                        </p:tav>
                                      </p:tavLst>
                                    </p:anim>
                                  </p:childTnLst>
                                </p:cTn>
                              </p:par>
                              <p:par>
                                <p:cTn id="77" presetID="22" presetClass="entr" presetSubtype="8"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par>
                          <p:cTn id="80" fill="hold">
                            <p:stCondLst>
                              <p:cond delay="10250"/>
                            </p:stCondLst>
                            <p:childTnLst>
                              <p:par>
                                <p:cTn id="81" presetID="17" presetClass="entr" presetSubtype="1" fill="hold" grpId="0" nodeType="afterEffect">
                                  <p:stCondLst>
                                    <p:cond delay="0"/>
                                  </p:stCondLst>
                                  <p:iterate type="lt">
                                    <p:tmPct val="40000"/>
                                  </p:iterate>
                                  <p:childTnLst>
                                    <p:set>
                                      <p:cBhvr>
                                        <p:cTn id="82" dur="1" fill="hold">
                                          <p:stCondLst>
                                            <p:cond delay="0"/>
                                          </p:stCondLst>
                                        </p:cTn>
                                        <p:tgtEl>
                                          <p:spTgt spid="21"/>
                                        </p:tgtEl>
                                        <p:attrNameLst>
                                          <p:attrName>style.visibility</p:attrName>
                                        </p:attrNameLst>
                                      </p:cBhvr>
                                      <p:to>
                                        <p:strVal val="visible"/>
                                      </p:to>
                                    </p:set>
                                    <p:anim calcmode="lin" valueType="num">
                                      <p:cBhvr>
                                        <p:cTn id="83" dur="250" fill="hold"/>
                                        <p:tgtEl>
                                          <p:spTgt spid="21"/>
                                        </p:tgtEl>
                                        <p:attrNameLst>
                                          <p:attrName>ppt_x</p:attrName>
                                        </p:attrNameLst>
                                      </p:cBhvr>
                                      <p:tavLst>
                                        <p:tav tm="0">
                                          <p:val>
                                            <p:strVal val="#ppt_x"/>
                                          </p:val>
                                        </p:tav>
                                        <p:tav tm="100000">
                                          <p:val>
                                            <p:strVal val="#ppt_x"/>
                                          </p:val>
                                        </p:tav>
                                      </p:tavLst>
                                    </p:anim>
                                    <p:anim calcmode="lin" valueType="num">
                                      <p:cBhvr>
                                        <p:cTn id="84" dur="250" fill="hold"/>
                                        <p:tgtEl>
                                          <p:spTgt spid="21"/>
                                        </p:tgtEl>
                                        <p:attrNameLst>
                                          <p:attrName>ppt_y</p:attrName>
                                        </p:attrNameLst>
                                      </p:cBhvr>
                                      <p:tavLst>
                                        <p:tav tm="0">
                                          <p:val>
                                            <p:strVal val="#ppt_y-#ppt_h/2"/>
                                          </p:val>
                                        </p:tav>
                                        <p:tav tm="100000">
                                          <p:val>
                                            <p:strVal val="#ppt_y"/>
                                          </p:val>
                                        </p:tav>
                                      </p:tavLst>
                                    </p:anim>
                                    <p:anim calcmode="lin" valueType="num">
                                      <p:cBhvr>
                                        <p:cTn id="85" dur="250" fill="hold"/>
                                        <p:tgtEl>
                                          <p:spTgt spid="21"/>
                                        </p:tgtEl>
                                        <p:attrNameLst>
                                          <p:attrName>ppt_w</p:attrName>
                                        </p:attrNameLst>
                                      </p:cBhvr>
                                      <p:tavLst>
                                        <p:tav tm="0">
                                          <p:val>
                                            <p:strVal val="#ppt_w"/>
                                          </p:val>
                                        </p:tav>
                                        <p:tav tm="100000">
                                          <p:val>
                                            <p:strVal val="#ppt_w"/>
                                          </p:val>
                                        </p:tav>
                                      </p:tavLst>
                                    </p:anim>
                                    <p:anim calcmode="lin" valueType="num">
                                      <p:cBhvr>
                                        <p:cTn id="86" dur="250" fill="hold"/>
                                        <p:tgtEl>
                                          <p:spTgt spid="21"/>
                                        </p:tgtEl>
                                        <p:attrNameLst>
                                          <p:attrName>ppt_h</p:attrName>
                                        </p:attrNameLst>
                                      </p:cBhvr>
                                      <p:tavLst>
                                        <p:tav tm="0">
                                          <p:val>
                                            <p:fltVal val="0"/>
                                          </p:val>
                                        </p:tav>
                                        <p:tav tm="100000">
                                          <p:val>
                                            <p:strVal val="#ppt_h"/>
                                          </p:val>
                                        </p:tav>
                                      </p:tavLst>
                                    </p:anim>
                                  </p:childTnLst>
                                </p:cTn>
                              </p:par>
                              <p:par>
                                <p:cTn id="87" presetID="22" presetClass="entr" presetSubtype="8"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childTnLst>
                          </p:cTn>
                        </p:par>
                        <p:par>
                          <p:cTn id="90" fill="hold">
                            <p:stCondLst>
                              <p:cond delay="11600"/>
                            </p:stCondLst>
                            <p:childTnLst>
                              <p:par>
                                <p:cTn id="91" presetID="17" presetClass="entr" presetSubtype="1" fill="hold" grpId="0" nodeType="afterEffect">
                                  <p:stCondLst>
                                    <p:cond delay="0"/>
                                  </p:stCondLst>
                                  <p:iterate type="lt">
                                    <p:tmPct val="40000"/>
                                  </p:iterate>
                                  <p:childTnLst>
                                    <p:set>
                                      <p:cBhvr>
                                        <p:cTn id="92" dur="1" fill="hold">
                                          <p:stCondLst>
                                            <p:cond delay="0"/>
                                          </p:stCondLst>
                                        </p:cTn>
                                        <p:tgtEl>
                                          <p:spTgt spid="23"/>
                                        </p:tgtEl>
                                        <p:attrNameLst>
                                          <p:attrName>style.visibility</p:attrName>
                                        </p:attrNameLst>
                                      </p:cBhvr>
                                      <p:to>
                                        <p:strVal val="visible"/>
                                      </p:to>
                                    </p:set>
                                    <p:anim calcmode="lin" valueType="num">
                                      <p:cBhvr>
                                        <p:cTn id="93" dur="250" fill="hold"/>
                                        <p:tgtEl>
                                          <p:spTgt spid="23"/>
                                        </p:tgtEl>
                                        <p:attrNameLst>
                                          <p:attrName>ppt_x</p:attrName>
                                        </p:attrNameLst>
                                      </p:cBhvr>
                                      <p:tavLst>
                                        <p:tav tm="0">
                                          <p:val>
                                            <p:strVal val="#ppt_x"/>
                                          </p:val>
                                        </p:tav>
                                        <p:tav tm="100000">
                                          <p:val>
                                            <p:strVal val="#ppt_x"/>
                                          </p:val>
                                        </p:tav>
                                      </p:tavLst>
                                    </p:anim>
                                    <p:anim calcmode="lin" valueType="num">
                                      <p:cBhvr>
                                        <p:cTn id="94" dur="250" fill="hold"/>
                                        <p:tgtEl>
                                          <p:spTgt spid="23"/>
                                        </p:tgtEl>
                                        <p:attrNameLst>
                                          <p:attrName>ppt_y</p:attrName>
                                        </p:attrNameLst>
                                      </p:cBhvr>
                                      <p:tavLst>
                                        <p:tav tm="0">
                                          <p:val>
                                            <p:strVal val="#ppt_y-#ppt_h/2"/>
                                          </p:val>
                                        </p:tav>
                                        <p:tav tm="100000">
                                          <p:val>
                                            <p:strVal val="#ppt_y"/>
                                          </p:val>
                                        </p:tav>
                                      </p:tavLst>
                                    </p:anim>
                                    <p:anim calcmode="lin" valueType="num">
                                      <p:cBhvr>
                                        <p:cTn id="95" dur="250" fill="hold"/>
                                        <p:tgtEl>
                                          <p:spTgt spid="23"/>
                                        </p:tgtEl>
                                        <p:attrNameLst>
                                          <p:attrName>ppt_w</p:attrName>
                                        </p:attrNameLst>
                                      </p:cBhvr>
                                      <p:tavLst>
                                        <p:tav tm="0">
                                          <p:val>
                                            <p:strVal val="#ppt_w"/>
                                          </p:val>
                                        </p:tav>
                                        <p:tav tm="100000">
                                          <p:val>
                                            <p:strVal val="#ppt_w"/>
                                          </p:val>
                                        </p:tav>
                                      </p:tavLst>
                                    </p:anim>
                                    <p:anim calcmode="lin" valueType="num">
                                      <p:cBhvr>
                                        <p:cTn id="96" dur="250" fill="hold"/>
                                        <p:tgtEl>
                                          <p:spTgt spid="23"/>
                                        </p:tgtEl>
                                        <p:attrNameLst>
                                          <p:attrName>ppt_h</p:attrName>
                                        </p:attrNameLst>
                                      </p:cBhvr>
                                      <p:tavLst>
                                        <p:tav tm="0">
                                          <p:val>
                                            <p:fltVal val="0"/>
                                          </p:val>
                                        </p:tav>
                                        <p:tav tm="100000">
                                          <p:val>
                                            <p:strVal val="#ppt_h"/>
                                          </p:val>
                                        </p:tav>
                                      </p:tavLst>
                                    </p:anim>
                                  </p:childTnLst>
                                </p:cTn>
                              </p:par>
                            </p:childTnLst>
                          </p:cTn>
                        </p:par>
                        <p:par>
                          <p:cTn id="97" fill="hold">
                            <p:stCondLst>
                              <p:cond delay="129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par>
                          <p:cTn id="101" fill="hold">
                            <p:stCondLst>
                              <p:cond delay="13450"/>
                            </p:stCondLst>
                            <p:childTnLst>
                              <p:par>
                                <p:cTn id="102" presetID="17" presetClass="entr" presetSubtype="1" fill="hold" grpId="0" nodeType="afterEffect">
                                  <p:stCondLst>
                                    <p:cond delay="0"/>
                                  </p:stCondLst>
                                  <p:iterate type="lt">
                                    <p:tmPct val="40000"/>
                                  </p:iterate>
                                  <p:childTnLst>
                                    <p:set>
                                      <p:cBhvr>
                                        <p:cTn id="103" dur="1" fill="hold">
                                          <p:stCondLst>
                                            <p:cond delay="0"/>
                                          </p:stCondLst>
                                        </p:cTn>
                                        <p:tgtEl>
                                          <p:spTgt spid="30"/>
                                        </p:tgtEl>
                                        <p:attrNameLst>
                                          <p:attrName>style.visibility</p:attrName>
                                        </p:attrNameLst>
                                      </p:cBhvr>
                                      <p:to>
                                        <p:strVal val="visible"/>
                                      </p:to>
                                    </p:set>
                                    <p:anim calcmode="lin" valueType="num">
                                      <p:cBhvr>
                                        <p:cTn id="104" dur="250" fill="hold"/>
                                        <p:tgtEl>
                                          <p:spTgt spid="30"/>
                                        </p:tgtEl>
                                        <p:attrNameLst>
                                          <p:attrName>ppt_x</p:attrName>
                                        </p:attrNameLst>
                                      </p:cBhvr>
                                      <p:tavLst>
                                        <p:tav tm="0">
                                          <p:val>
                                            <p:strVal val="#ppt_x"/>
                                          </p:val>
                                        </p:tav>
                                        <p:tav tm="100000">
                                          <p:val>
                                            <p:strVal val="#ppt_x"/>
                                          </p:val>
                                        </p:tav>
                                      </p:tavLst>
                                    </p:anim>
                                    <p:anim calcmode="lin" valueType="num">
                                      <p:cBhvr>
                                        <p:cTn id="105" dur="250" fill="hold"/>
                                        <p:tgtEl>
                                          <p:spTgt spid="30"/>
                                        </p:tgtEl>
                                        <p:attrNameLst>
                                          <p:attrName>ppt_y</p:attrName>
                                        </p:attrNameLst>
                                      </p:cBhvr>
                                      <p:tavLst>
                                        <p:tav tm="0">
                                          <p:val>
                                            <p:strVal val="#ppt_y-#ppt_h/2"/>
                                          </p:val>
                                        </p:tav>
                                        <p:tav tm="100000">
                                          <p:val>
                                            <p:strVal val="#ppt_y"/>
                                          </p:val>
                                        </p:tav>
                                      </p:tavLst>
                                    </p:anim>
                                    <p:anim calcmode="lin" valueType="num">
                                      <p:cBhvr>
                                        <p:cTn id="106" dur="250" fill="hold"/>
                                        <p:tgtEl>
                                          <p:spTgt spid="30"/>
                                        </p:tgtEl>
                                        <p:attrNameLst>
                                          <p:attrName>ppt_w</p:attrName>
                                        </p:attrNameLst>
                                      </p:cBhvr>
                                      <p:tavLst>
                                        <p:tav tm="0">
                                          <p:val>
                                            <p:strVal val="#ppt_w"/>
                                          </p:val>
                                        </p:tav>
                                        <p:tav tm="100000">
                                          <p:val>
                                            <p:strVal val="#ppt_w"/>
                                          </p:val>
                                        </p:tav>
                                      </p:tavLst>
                                    </p:anim>
                                    <p:anim calcmode="lin" valueType="num">
                                      <p:cBhvr>
                                        <p:cTn id="107" dur="250" fill="hold"/>
                                        <p:tgtEl>
                                          <p:spTgt spid="30"/>
                                        </p:tgtEl>
                                        <p:attrNameLst>
                                          <p:attrName>ppt_h</p:attrName>
                                        </p:attrNameLst>
                                      </p:cBhvr>
                                      <p:tavLst>
                                        <p:tav tm="0">
                                          <p:val>
                                            <p:fltVal val="0"/>
                                          </p:val>
                                        </p:tav>
                                        <p:tav tm="100000">
                                          <p:val>
                                            <p:strVal val="#ppt_h"/>
                                          </p:val>
                                        </p:tav>
                                      </p:tavLst>
                                    </p:anim>
                                  </p:childTnLst>
                                </p:cTn>
                              </p:par>
                            </p:childTnLst>
                          </p:cTn>
                        </p:par>
                        <p:par>
                          <p:cTn id="108" fill="hold">
                            <p:stCondLst>
                              <p:cond delay="14800"/>
                            </p:stCondLst>
                            <p:childTnLst>
                              <p:par>
                                <p:cTn id="109" presetID="22" presetClass="entr" presetSubtype="8" fill="hold" grpId="0"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left)">
                                      <p:cBhvr>
                                        <p:cTn id="1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4" grpId="0"/>
      <p:bldP spid="25" grpId="0"/>
      <p:bldP spid="26" grpId="0"/>
      <p:bldP spid="27" grpId="0"/>
      <p:bldP spid="32" grpId="0" bldLvl="0" animBg="1"/>
      <p:bldP spid="40" grpId="0" bldLvl="0" animBg="1"/>
      <p:bldP spid="41" grpId="0" bldLvl="0" animBg="1"/>
      <p:bldP spid="43" grpId="0" bldLvl="0" animBg="1"/>
      <p:bldP spid="45" grpId="0"/>
      <p:bldP spid="46" grpId="0"/>
      <p:bldP spid="16" grpId="0"/>
      <p:bldP spid="17" grpId="0"/>
      <p:bldP spid="18" grpId="0"/>
      <p:bldP spid="19" grpId="0"/>
      <p:bldP spid="20" grpId="0"/>
      <p:bldP spid="21" grpId="0"/>
      <p:bldP spid="22" grpId="0"/>
      <p:bldP spid="23"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_矩形 1"/>
          <p:cNvSpPr/>
          <p:nvPr>
            <p:custDataLst>
              <p:tags r:id="rId2"/>
            </p:custDataLst>
          </p:nvPr>
        </p:nvSpPr>
        <p:spPr>
          <a:xfrm>
            <a:off x="2817402" y="2546921"/>
            <a:ext cx="1399592" cy="13995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6935" b="1" dirty="0">
                <a:solidFill>
                  <a:schemeClr val="bg1"/>
                </a:solidFill>
                <a:cs typeface="+mn-ea"/>
                <a:sym typeface="+mn-lt"/>
              </a:rPr>
              <a:t>02</a:t>
            </a:r>
          </a:p>
        </p:txBody>
      </p:sp>
      <p:sp>
        <p:nvSpPr>
          <p:cNvPr id="4" name="PA_矩形 3"/>
          <p:cNvSpPr/>
          <p:nvPr>
            <p:custDataLst>
              <p:tags r:id="rId3"/>
            </p:custDataLst>
          </p:nvPr>
        </p:nvSpPr>
        <p:spPr>
          <a:xfrm>
            <a:off x="4878505" y="2463101"/>
            <a:ext cx="3592907" cy="748666"/>
          </a:xfrm>
          <a:prstGeom prst="rect">
            <a:avLst/>
          </a:prstGeom>
        </p:spPr>
        <p:txBody>
          <a:bodyPr wrap="none">
            <a:spAutoFit/>
          </a:bodyPr>
          <a:lstStyle/>
          <a:p>
            <a:pPr algn="l"/>
            <a:r>
              <a:rPr kumimoji="1" lang="en-US" altLang="zh-CN" sz="4265" dirty="0">
                <a:solidFill>
                  <a:srgbClr val="006174"/>
                </a:solidFill>
                <a:cs typeface="+mn-ea"/>
                <a:sym typeface="+mn-lt"/>
              </a:rPr>
              <a:t>Add title text</a:t>
            </a:r>
            <a:endParaRPr kumimoji="1" lang="zh-CN" altLang="en-US" sz="4265" dirty="0">
              <a:solidFill>
                <a:srgbClr val="006174"/>
              </a:solidFill>
              <a:cs typeface="+mn-ea"/>
              <a:sym typeface="+mn-lt"/>
            </a:endParaRPr>
          </a:p>
        </p:txBody>
      </p:sp>
      <p:sp>
        <p:nvSpPr>
          <p:cNvPr id="5" name="PA_矩形 4"/>
          <p:cNvSpPr/>
          <p:nvPr>
            <p:custDataLst>
              <p:tags r:id="rId4"/>
            </p:custDataLst>
          </p:nvPr>
        </p:nvSpPr>
        <p:spPr>
          <a:xfrm>
            <a:off x="4878705" y="3216275"/>
            <a:ext cx="5018405" cy="600485"/>
          </a:xfrm>
          <a:prstGeom prst="rect">
            <a:avLst/>
          </a:prstGeom>
        </p:spPr>
        <p:txBody>
          <a:bodyPr wrap="square">
            <a:spAutoFit/>
          </a:bodyPr>
          <a:lstStyle/>
          <a:p>
            <a:pPr>
              <a:lnSpc>
                <a:spcPct val="130000"/>
              </a:lnSpc>
            </a:pPr>
            <a:r>
              <a:rPr lang="en-US" altLang="zh-CN" sz="1335" dirty="0">
                <a:solidFill>
                  <a:srgbClr val="006174"/>
                </a:solidFill>
                <a:cs typeface="+mn-ea"/>
                <a:sym typeface="+mn-lt"/>
              </a:rPr>
              <a:t>Click here to add content, content to match the title, you can copy and paste directly, to select useful keyword entry.</a:t>
            </a:r>
            <a:endParaRPr lang="zh-CN" altLang="en-US" sz="1335" dirty="0">
              <a:solidFill>
                <a:srgbClr val="006174"/>
              </a:solidFill>
              <a:cs typeface="+mn-ea"/>
              <a:sym typeface="+mn-lt"/>
            </a:endParaRPr>
          </a:p>
        </p:txBody>
      </p:sp>
    </p:spTree>
    <p:custDataLst>
      <p:tags r:id="rId1"/>
    </p:custDataLst>
  </p:cSld>
  <p:clrMapOvr>
    <a:masterClrMapping/>
  </p:clrMapOvr>
  <p:transition advTm="258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2"/>
            </p:custDataLst>
          </p:nvPr>
        </p:nvSpPr>
        <p:spPr>
          <a:xfrm>
            <a:off x="1556385" y="240709"/>
            <a:ext cx="3074035" cy="3847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500" dirty="0">
                <a:solidFill>
                  <a:srgbClr val="006174"/>
                </a:solidFill>
                <a:cs typeface="+mn-ea"/>
                <a:sym typeface="+mn-lt"/>
              </a:rPr>
              <a:t>Add title text</a:t>
            </a:r>
            <a:endParaRPr lang="zh-CN" altLang="en-US" sz="2500" dirty="0">
              <a:solidFill>
                <a:srgbClr val="006174"/>
              </a:solidFill>
              <a:cs typeface="+mn-ea"/>
              <a:sym typeface="+mn-lt"/>
            </a:endParaRPr>
          </a:p>
        </p:txBody>
      </p:sp>
      <p:grpSp>
        <p:nvGrpSpPr>
          <p:cNvPr id="4" name="Group 3"/>
          <p:cNvGrpSpPr/>
          <p:nvPr/>
        </p:nvGrpSpPr>
        <p:grpSpPr>
          <a:xfrm>
            <a:off x="828788" y="1449290"/>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cs typeface="+mn-ea"/>
                <a:sym typeface="+mn-lt"/>
              </a:endParaRPr>
            </a:p>
          </p:txBody>
        </p:sp>
        <p:sp>
          <p:nvSpPr>
            <p:cNvPr id="5" name="Rounded Rectangle 4"/>
            <p:cNvSpPr/>
            <p:nvPr/>
          </p:nvSpPr>
          <p:spPr>
            <a:xfrm rot="19805282">
              <a:off x="1100786" y="3962064"/>
              <a:ext cx="634909" cy="634236"/>
            </a:xfrm>
            <a:prstGeom prst="roundRect">
              <a:avLst>
                <a:gd name="adj" fmla="val 50000"/>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cs typeface="+mn-ea"/>
                <a:sym typeface="+mn-lt"/>
              </a:endParaRPr>
            </a:p>
          </p:txBody>
        </p:sp>
        <p:sp>
          <p:nvSpPr>
            <p:cNvPr id="18" name="Rounded Rectangle 17"/>
            <p:cNvSpPr/>
            <p:nvPr/>
          </p:nvSpPr>
          <p:spPr>
            <a:xfrm rot="19805282">
              <a:off x="2976655" y="2907046"/>
              <a:ext cx="634909" cy="634236"/>
            </a:xfrm>
            <a:prstGeom prst="roundRect">
              <a:avLst>
                <a:gd name="adj" fmla="val 50000"/>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cs typeface="+mn-ea"/>
                <a:sym typeface="+mn-lt"/>
              </a:endParaRPr>
            </a:p>
          </p:txBody>
        </p:sp>
        <p:sp>
          <p:nvSpPr>
            <p:cNvPr id="19" name="Rounded Rectangle 18"/>
            <p:cNvSpPr/>
            <p:nvPr/>
          </p:nvSpPr>
          <p:spPr>
            <a:xfrm rot="19805282">
              <a:off x="4856481" y="3966200"/>
              <a:ext cx="634909" cy="634236"/>
            </a:xfrm>
            <a:prstGeom prst="roundRect">
              <a:avLst>
                <a:gd name="adj" fmla="val 50000"/>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cs typeface="+mn-ea"/>
                <a:sym typeface="+mn-lt"/>
              </a:endParaRPr>
            </a:p>
          </p:txBody>
        </p:sp>
        <p:sp>
          <p:nvSpPr>
            <p:cNvPr id="20" name="Rounded Rectangle 19"/>
            <p:cNvSpPr/>
            <p:nvPr/>
          </p:nvSpPr>
          <p:spPr>
            <a:xfrm rot="19805282">
              <a:off x="6750373" y="2907049"/>
              <a:ext cx="634909" cy="634236"/>
            </a:xfrm>
            <a:prstGeom prst="roundRect">
              <a:avLst>
                <a:gd name="adj" fmla="val 50000"/>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cs typeface="+mn-ea"/>
                <a:sym typeface="+mn-lt"/>
              </a:endParaRPr>
            </a:p>
          </p:txBody>
        </p:sp>
        <p:sp>
          <p:nvSpPr>
            <p:cNvPr id="21" name="Rounded Rectangle 20"/>
            <p:cNvSpPr/>
            <p:nvPr/>
          </p:nvSpPr>
          <p:spPr>
            <a:xfrm rot="19805282">
              <a:off x="10518517" y="2907047"/>
              <a:ext cx="634909" cy="634236"/>
            </a:xfrm>
            <a:prstGeom prst="roundRect">
              <a:avLst>
                <a:gd name="adj" fmla="val 50000"/>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cs typeface="+mn-ea"/>
                <a:sym typeface="+mn-lt"/>
              </a:endParaRPr>
            </a:p>
          </p:txBody>
        </p:sp>
        <p:sp>
          <p:nvSpPr>
            <p:cNvPr id="23" name="Rounded Rectangle 22"/>
            <p:cNvSpPr/>
            <p:nvPr/>
          </p:nvSpPr>
          <p:spPr>
            <a:xfrm rot="19805282">
              <a:off x="8614859" y="3962065"/>
              <a:ext cx="634909" cy="634236"/>
            </a:xfrm>
            <a:prstGeom prst="roundRect">
              <a:avLst>
                <a:gd name="adj" fmla="val 50000"/>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cs typeface="+mn-ea"/>
                <a:sym typeface="+mn-lt"/>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cs typeface="+mn-ea"/>
                <a:sym typeface="+mn-lt"/>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cs typeface="+mn-ea"/>
                <a:sym typeface="+mn-lt"/>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cs typeface="+mn-ea"/>
                <a:sym typeface="+mn-lt"/>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cs typeface="+mn-ea"/>
                <a:sym typeface="+mn-lt"/>
              </a:endParaRPr>
            </a:p>
          </p:txBody>
        </p:sp>
      </p:grpSp>
      <p:cxnSp>
        <p:nvCxnSpPr>
          <p:cNvPr id="38" name="Straight Arrow Connector 37"/>
          <p:cNvCxnSpPr/>
          <p:nvPr/>
        </p:nvCxnSpPr>
        <p:spPr>
          <a:xfrm>
            <a:off x="3141804" y="3769002"/>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121460" y="3769002"/>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107984" y="2756165"/>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143795" y="2756165"/>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872954" y="4989020"/>
            <a:ext cx="2537702" cy="838274"/>
            <a:chOff x="1929542" y="4908274"/>
            <a:chExt cx="2729132" cy="794892"/>
          </a:xfrm>
        </p:grpSpPr>
        <p:sp>
          <p:nvSpPr>
            <p:cNvPr id="44" name="TextBox 43"/>
            <p:cNvSpPr txBox="1"/>
            <p:nvPr/>
          </p:nvSpPr>
          <p:spPr>
            <a:xfrm>
              <a:off x="2225965" y="4908274"/>
              <a:ext cx="2136287" cy="311913"/>
            </a:xfrm>
            <a:prstGeom prst="rect">
              <a:avLst/>
            </a:prstGeom>
            <a:noFill/>
          </p:spPr>
          <p:txBody>
            <a:bodyPr wrap="none" rtlCol="0">
              <a:spAutoFit/>
            </a:bodyPr>
            <a:lstStyle/>
            <a:p>
              <a:pPr algn="ct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45" name="Rectangle 44"/>
            <p:cNvSpPr/>
            <p:nvPr/>
          </p:nvSpPr>
          <p:spPr>
            <a:xfrm>
              <a:off x="1929542" y="5195350"/>
              <a:ext cx="2729132" cy="507816"/>
            </a:xfrm>
            <a:prstGeom prst="rect">
              <a:avLst/>
            </a:prstGeom>
          </p:spPr>
          <p:txBody>
            <a:bodyPr wrap="square">
              <a:spAutoFit/>
            </a:bodyPr>
            <a:lstStyle/>
            <a:p>
              <a:pPr algn="just">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9" name="Group 8"/>
          <p:cNvGrpSpPr/>
          <p:nvPr/>
        </p:nvGrpSpPr>
        <p:grpSpPr>
          <a:xfrm>
            <a:off x="5851975" y="4989281"/>
            <a:ext cx="2537702" cy="813248"/>
            <a:chOff x="5703260" y="4932005"/>
            <a:chExt cx="2729132" cy="771161"/>
          </a:xfrm>
        </p:grpSpPr>
        <p:sp>
          <p:nvSpPr>
            <p:cNvPr id="48" name="TextBox 47"/>
            <p:cNvSpPr txBox="1"/>
            <p:nvPr/>
          </p:nvSpPr>
          <p:spPr>
            <a:xfrm>
              <a:off x="5999684" y="4932005"/>
              <a:ext cx="2136287" cy="311913"/>
            </a:xfrm>
            <a:prstGeom prst="rect">
              <a:avLst/>
            </a:prstGeom>
            <a:noFill/>
          </p:spPr>
          <p:txBody>
            <a:bodyPr wrap="none" rtlCol="0">
              <a:spAutoFit/>
            </a:bodyPr>
            <a:lstStyle/>
            <a:p>
              <a:pPr algn="ct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49" name="Rectangle 48"/>
            <p:cNvSpPr/>
            <p:nvPr/>
          </p:nvSpPr>
          <p:spPr>
            <a:xfrm>
              <a:off x="5703260" y="5195350"/>
              <a:ext cx="2729132" cy="507816"/>
            </a:xfrm>
            <a:prstGeom prst="rect">
              <a:avLst/>
            </a:prstGeom>
          </p:spPr>
          <p:txBody>
            <a:bodyPr wrap="square">
              <a:spAutoFit/>
            </a:bodyPr>
            <a:lstStyle/>
            <a:p>
              <a:pPr algn="just">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7" name="Group 6"/>
          <p:cNvGrpSpPr/>
          <p:nvPr/>
        </p:nvGrpSpPr>
        <p:grpSpPr>
          <a:xfrm>
            <a:off x="3835313" y="1497704"/>
            <a:ext cx="2611174" cy="828609"/>
            <a:chOff x="4038291" y="1621125"/>
            <a:chExt cx="2304129" cy="785730"/>
          </a:xfrm>
        </p:grpSpPr>
        <p:sp>
          <p:nvSpPr>
            <p:cNvPr id="50" name="TextBox 49"/>
            <p:cNvSpPr txBox="1"/>
            <p:nvPr/>
          </p:nvSpPr>
          <p:spPr>
            <a:xfrm>
              <a:off x="4313927" y="1621125"/>
              <a:ext cx="1752858" cy="311914"/>
            </a:xfrm>
            <a:prstGeom prst="rect">
              <a:avLst/>
            </a:prstGeom>
            <a:noFill/>
          </p:spPr>
          <p:txBody>
            <a:bodyPr wrap="none" rtlCol="0">
              <a:spAutoFit/>
            </a:bodyPr>
            <a:lstStyle/>
            <a:p>
              <a:pPr algn="ct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51" name="Rectangle 50"/>
            <p:cNvSpPr/>
            <p:nvPr/>
          </p:nvSpPr>
          <p:spPr>
            <a:xfrm>
              <a:off x="4038291" y="1899037"/>
              <a:ext cx="2304129" cy="507818"/>
            </a:xfrm>
            <a:prstGeom prst="rect">
              <a:avLst/>
            </a:prstGeom>
          </p:spPr>
          <p:txBody>
            <a:bodyPr wrap="square">
              <a:spAutoFit/>
            </a:bodyPr>
            <a:lstStyle/>
            <a:p>
              <a:pPr algn="just">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grpSp>
        <p:nvGrpSpPr>
          <p:cNvPr id="8" name="Group 7"/>
          <p:cNvGrpSpPr/>
          <p:nvPr/>
        </p:nvGrpSpPr>
        <p:grpSpPr>
          <a:xfrm>
            <a:off x="7781473" y="1509603"/>
            <a:ext cx="2611174" cy="816703"/>
            <a:chOff x="7780247" y="1632414"/>
            <a:chExt cx="2304129" cy="774442"/>
          </a:xfrm>
        </p:grpSpPr>
        <p:sp>
          <p:nvSpPr>
            <p:cNvPr id="52" name="TextBox 51"/>
            <p:cNvSpPr txBox="1"/>
            <p:nvPr/>
          </p:nvSpPr>
          <p:spPr>
            <a:xfrm>
              <a:off x="8055881" y="1632414"/>
              <a:ext cx="1752858" cy="311915"/>
            </a:xfrm>
            <a:prstGeom prst="rect">
              <a:avLst/>
            </a:prstGeom>
            <a:noFill/>
          </p:spPr>
          <p:txBody>
            <a:bodyPr wrap="none" rtlCol="0">
              <a:spAutoFit/>
            </a:bodyPr>
            <a:lstStyle/>
            <a:p>
              <a:pPr algn="ctr">
                <a:lnSpc>
                  <a:spcPct val="120000"/>
                </a:lnSpc>
              </a:pPr>
              <a:r>
                <a:rPr lang="en-US" altLang="zh-CN" sz="1400" dirty="0">
                  <a:solidFill>
                    <a:schemeClr val="tx1"/>
                  </a:solidFill>
                  <a:cs typeface="+mn-ea"/>
                  <a:sym typeface="+mn-lt"/>
                </a:rPr>
                <a:t>Fill in the description</a:t>
              </a:r>
              <a:endParaRPr lang="zh-CN" altLang="en-US" sz="1400" dirty="0">
                <a:solidFill>
                  <a:schemeClr val="tx1"/>
                </a:solidFill>
                <a:cs typeface="+mn-ea"/>
                <a:sym typeface="+mn-lt"/>
              </a:endParaRPr>
            </a:p>
          </p:txBody>
        </p:sp>
        <p:sp>
          <p:nvSpPr>
            <p:cNvPr id="53" name="Rectangle 52"/>
            <p:cNvSpPr/>
            <p:nvPr/>
          </p:nvSpPr>
          <p:spPr>
            <a:xfrm>
              <a:off x="7780247" y="1899037"/>
              <a:ext cx="2304129" cy="507819"/>
            </a:xfrm>
            <a:prstGeom prst="rect">
              <a:avLst/>
            </a:prstGeom>
          </p:spPr>
          <p:txBody>
            <a:bodyPr wrap="square">
              <a:spAutoFit/>
            </a:bodyPr>
            <a:lstStyle/>
            <a:p>
              <a:pPr algn="just">
                <a:lnSpc>
                  <a:spcPct val="120000"/>
                </a:lnSpc>
              </a:pPr>
              <a:r>
                <a:rPr lang="en-US" altLang="zh-CN" sz="800" dirty="0">
                  <a:solidFill>
                    <a:schemeClr val="tx1"/>
                  </a:solidFill>
                  <a:cs typeface="+mn-ea"/>
                  <a:sym typeface="+mn-lt"/>
                </a:rPr>
                <a:t>Please replace text, click add relevant headline, modify the text content, also can copy your content to this directly.</a:t>
              </a:r>
            </a:p>
          </p:txBody>
        </p:sp>
      </p:grpSp>
      <p:sp>
        <p:nvSpPr>
          <p:cNvPr id="32" name="TextBox 31"/>
          <p:cNvSpPr txBox="1"/>
          <p:nvPr/>
        </p:nvSpPr>
        <p:spPr>
          <a:xfrm>
            <a:off x="10195139" y="6601993"/>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custDataLst>
      <p:tags r:id="rId1"/>
    </p:custDataLst>
  </p:cSld>
  <p:clrMapOvr>
    <a:masterClrMapping/>
  </p:clrMapOvr>
  <p:transition advTm="6304">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
</p:tagLst>
</file>

<file path=ppt/tags/tag1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
</p:tagLst>
</file>

<file path=ppt/tags/tag1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
</p:tagLst>
</file>

<file path=ppt/tags/tag1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
</p:tagLst>
</file>

<file path=ppt/tags/tag1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
</p:tagLst>
</file>

<file path=ppt/tags/tag1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
</p:tagLst>
</file>

<file path=ppt/tags/tag1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
</p:tagLst>
</file>

<file path=ppt/tags/tag1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
</p:tagLst>
</file>

<file path=ppt/tags/tag1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
</p:tagLst>
</file>

<file path=ppt/tags/tag1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
</p:tagLst>
</file>

<file path=ppt/tags/tag1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
</p:tagLst>
</file>

<file path=ppt/tags/tag1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
</p:tagLst>
</file>

<file path=ppt/tags/tag1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
</p:tagLst>
</file>

<file path=ppt/tags/tag1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
</p:tagLst>
</file>

<file path=ppt/tags/tag1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
</p:tagLst>
</file>

<file path=ppt/tags/tag1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9"/>
</p:tagLst>
</file>

<file path=ppt/tags/tag1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0"/>
</p:tagLst>
</file>

<file path=ppt/tags/tag1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1"/>
</p:tagLst>
</file>

<file path=ppt/tags/tag1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2"/>
</p:tagLst>
</file>

<file path=ppt/tags/tag12.xml><?xml version="1.0" encoding="utf-8"?>
<p:tagLst xmlns:a="http://schemas.openxmlformats.org/drawingml/2006/main" xmlns:r="http://schemas.openxmlformats.org/officeDocument/2006/relationships" xmlns:p="http://schemas.openxmlformats.org/presentationml/2006/main">
  <p:tag name="TIMING" val="|0.8"/>
</p:tagLst>
</file>

<file path=ppt/tags/tag1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3"/>
</p:tagLst>
</file>

<file path=ppt/tags/tag1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4"/>
</p:tagLst>
</file>

<file path=ppt/tags/tag1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5"/>
</p:tagLst>
</file>

<file path=ppt/tags/tag1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6"/>
</p:tagLst>
</file>

<file path=ppt/tags/tag1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7"/>
</p:tagLst>
</file>

<file path=ppt/tags/tag1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8"/>
</p:tagLst>
</file>

<file path=ppt/tags/tag1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9"/>
</p:tagLst>
</file>

<file path=ppt/tags/tag1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0"/>
</p:tagLst>
</file>

<file path=ppt/tags/tag1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1"/>
</p:tagLst>
</file>

<file path=ppt/tags/tag1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3"/>
</p:tagLst>
</file>

<file path=ppt/tags/tag1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4"/>
</p:tagLst>
</file>

<file path=ppt/tags/tag1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5"/>
</p:tagLst>
</file>

<file path=ppt/tags/tag1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6"/>
</p:tagLst>
</file>

<file path=ppt/tags/tag1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7"/>
</p:tagLst>
</file>

<file path=ppt/tags/tag1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8"/>
</p:tagLst>
</file>

<file path=ppt/tags/tag1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9"/>
</p:tagLst>
</file>

<file path=ppt/tags/tag1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0"/>
</p:tagLst>
</file>

<file path=ppt/tags/tag1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1"/>
</p:tagLst>
</file>

<file path=ppt/tags/tag1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2"/>
</p:tagLst>
</file>

<file path=ppt/tags/tag14.xml><?xml version="1.0" encoding="utf-8"?>
<p:tagLst xmlns:a="http://schemas.openxmlformats.org/drawingml/2006/main" xmlns:r="http://schemas.openxmlformats.org/officeDocument/2006/relationships" xmlns:p="http://schemas.openxmlformats.org/presentationml/2006/main">
  <p:tag name="TIMING" val="|0.6"/>
</p:tagLst>
</file>

<file path=ppt/tags/tag1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3"/>
</p:tagLst>
</file>

<file path=ppt/tags/tag1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4"/>
</p:tagLst>
</file>

<file path=ppt/tags/tag1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5"/>
</p:tagLst>
</file>

<file path=ppt/tags/tag1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6"/>
</p:tagLst>
</file>

<file path=ppt/tags/tag1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7"/>
</p:tagLst>
</file>

<file path=ppt/tags/tag1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8"/>
</p:tagLst>
</file>

<file path=ppt/tags/tag1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9"/>
</p:tagLst>
</file>

<file path=ppt/tags/tag1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0"/>
</p:tagLst>
</file>

<file path=ppt/tags/tag1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1"/>
</p:tagLst>
</file>

<file path=ppt/tags/tag1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2"/>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3"/>
</p:tagLst>
</file>

<file path=ppt/tags/tag1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4"/>
</p:tagLst>
</file>

<file path=ppt/tags/tag1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5"/>
</p:tagLst>
</file>

<file path=ppt/tags/tag1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6"/>
</p:tagLst>
</file>

<file path=ppt/tags/tag1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7"/>
</p:tagLst>
</file>

<file path=ppt/tags/tag1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8"/>
</p:tagLst>
</file>

<file path=ppt/tags/tag1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9"/>
</p:tagLst>
</file>

<file path=ppt/tags/tag1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0"/>
</p:tagLst>
</file>

<file path=ppt/tags/tag1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1"/>
</p:tagLst>
</file>

<file path=ppt/tags/tag1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2"/>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3"/>
</p:tagLst>
</file>

<file path=ppt/tags/tag1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4"/>
</p:tagLst>
</file>

<file path=ppt/tags/tag1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5"/>
</p:tagLst>
</file>

<file path=ppt/tags/tag1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6"/>
</p:tagLst>
</file>

<file path=ppt/tags/tag1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7"/>
</p:tagLst>
</file>

<file path=ppt/tags/tag1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8"/>
</p:tagLst>
</file>

<file path=ppt/tags/tag1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9"/>
</p:tagLst>
</file>

<file path=ppt/tags/tag1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0"/>
</p:tagLst>
</file>

<file path=ppt/tags/tag1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1"/>
</p:tagLst>
</file>

<file path=ppt/tags/tag1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2"/>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3"/>
</p:tagLst>
</file>

<file path=ppt/tags/tag1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4"/>
</p:tagLst>
</file>

<file path=ppt/tags/tag1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5"/>
</p:tagLst>
</file>

<file path=ppt/tags/tag1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6"/>
</p:tagLst>
</file>

<file path=ppt/tags/tag1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7"/>
</p:tagLst>
</file>

<file path=ppt/tags/tag1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8"/>
</p:tagLst>
</file>

<file path=ppt/tags/tag1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9"/>
</p:tagLst>
</file>

<file path=ppt/tags/tag1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0"/>
</p:tagLst>
</file>

<file path=ppt/tags/tag1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1"/>
</p:tagLst>
</file>

<file path=ppt/tags/tag1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2"/>
</p:tagLst>
</file>

<file path=ppt/tags/tag18.xml><?xml version="1.0" encoding="utf-8"?>
<p:tagLst xmlns:a="http://schemas.openxmlformats.org/drawingml/2006/main" xmlns:r="http://schemas.openxmlformats.org/officeDocument/2006/relationships" xmlns:p="http://schemas.openxmlformats.org/presentationml/2006/main">
  <p:tag name="TIMING" val="|0.4"/>
</p:tagLst>
</file>

<file path=ppt/tags/tag1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3"/>
</p:tagLst>
</file>

<file path=ppt/tags/tag1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4"/>
</p:tagLst>
</file>

<file path=ppt/tags/tag1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5"/>
</p:tagLst>
</file>

<file path=ppt/tags/tag1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6"/>
</p:tagLst>
</file>

<file path=ppt/tags/tag1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7"/>
</p:tagLst>
</file>

<file path=ppt/tags/tag1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8"/>
</p:tagLst>
</file>

<file path=ppt/tags/tag1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9"/>
</p:tagLst>
</file>

<file path=ppt/tags/tag1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0"/>
</p:tagLst>
</file>

<file path=ppt/tags/tag1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1"/>
</p:tagLst>
</file>

<file path=ppt/tags/tag1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2"/>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3"/>
</p:tagLst>
</file>

<file path=ppt/tags/tag1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4"/>
</p:tagLst>
</file>

<file path=ppt/tags/tag1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5"/>
</p:tagLst>
</file>

<file path=ppt/tags/tag1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6"/>
</p:tagLst>
</file>

<file path=ppt/tags/tag1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7"/>
</p:tagLst>
</file>

<file path=ppt/tags/tag1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8"/>
</p:tagLst>
</file>

<file path=ppt/tags/tag1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9"/>
</p:tagLst>
</file>

<file path=ppt/tags/tag1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0"/>
</p:tagLst>
</file>

<file path=ppt/tags/tag1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1"/>
</p:tagLst>
</file>

<file path=ppt/tags/tag1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2"/>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20.xml><?xml version="1.0" encoding="utf-8"?>
<p:tagLst xmlns:a="http://schemas.openxmlformats.org/drawingml/2006/main" xmlns:r="http://schemas.openxmlformats.org/officeDocument/2006/relationships" xmlns:p="http://schemas.openxmlformats.org/presentationml/2006/main">
  <p:tag name="TIMING" val="|1|1.5|0.8|0.7|0.5|0.5|0.6|0.6|0.6"/>
</p:tagLst>
</file>

<file path=ppt/tags/tag2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3"/>
</p:tagLst>
</file>

<file path=ppt/tags/tag2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4"/>
</p:tagLst>
</file>

<file path=ppt/tags/tag2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5"/>
</p:tagLst>
</file>

<file path=ppt/tags/tag2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6"/>
</p:tagLst>
</file>

<file path=ppt/tags/tag2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7"/>
</p:tagLst>
</file>

<file path=ppt/tags/tag2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8"/>
</p:tagLst>
</file>

<file path=ppt/tags/tag2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9"/>
</p:tagLst>
</file>

<file path=ppt/tags/tag2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0"/>
</p:tagLst>
</file>

<file path=ppt/tags/tag2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1"/>
</p:tagLst>
</file>

<file path=ppt/tags/tag2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2"/>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3"/>
</p:tagLst>
</file>

<file path=ppt/tags/tag2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4"/>
</p:tagLst>
</file>

<file path=ppt/tags/tag2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5"/>
</p:tagLst>
</file>

<file path=ppt/tags/tag2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6"/>
</p:tagLst>
</file>

<file path=ppt/tags/tag2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7"/>
</p:tagLst>
</file>

<file path=ppt/tags/tag2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8"/>
</p:tagLst>
</file>

<file path=ppt/tags/tag2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9"/>
</p:tagLst>
</file>

<file path=ppt/tags/tag2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0"/>
</p:tagLst>
</file>

<file path=ppt/tags/tag2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1"/>
</p:tagLst>
</file>

<file path=ppt/tags/tag2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2"/>
</p:tagLst>
</file>

<file path=ppt/tags/tag22.xml><?xml version="1.0" encoding="utf-8"?>
<p:tagLst xmlns:a="http://schemas.openxmlformats.org/drawingml/2006/main" xmlns:r="http://schemas.openxmlformats.org/officeDocument/2006/relationships" xmlns:p="http://schemas.openxmlformats.org/presentationml/2006/main">
  <p:tag name="TIMING" val="|0.5"/>
</p:tagLst>
</file>

<file path=ppt/tags/tag2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3"/>
</p:tagLst>
</file>

<file path=ppt/tags/tag2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4"/>
</p:tagLst>
</file>

<file path=ppt/tags/tag2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5"/>
</p:tagLst>
</file>

<file path=ppt/tags/tag2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6"/>
</p:tagLst>
</file>

<file path=ppt/tags/tag2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7"/>
</p:tagLst>
</file>

<file path=ppt/tags/tag2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8"/>
</p:tagLst>
</file>

<file path=ppt/tags/tag2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9"/>
</p:tagLst>
</file>

<file path=ppt/tags/tag2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0"/>
</p:tagLst>
</file>

<file path=ppt/tags/tag2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1"/>
</p:tagLst>
</file>

<file path=ppt/tags/tag2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2"/>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3"/>
</p:tagLst>
</file>

<file path=ppt/tags/tag2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4"/>
</p:tagLst>
</file>

<file path=ppt/tags/tag2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5"/>
</p:tagLst>
</file>

<file path=ppt/tags/tag2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6"/>
</p:tagLst>
</file>

<file path=ppt/tags/tag2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7"/>
</p:tagLst>
</file>

<file path=ppt/tags/tag2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8"/>
</p:tagLst>
</file>

<file path=ppt/tags/tag2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9"/>
</p:tagLst>
</file>

<file path=ppt/tags/tag2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0"/>
</p:tagLst>
</file>

<file path=ppt/tags/tag2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1"/>
</p:tagLst>
</file>

<file path=ppt/tags/tag2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2"/>
</p:tagLst>
</file>

<file path=ppt/tags/tag24.xml><?xml version="1.0" encoding="utf-8"?>
<p:tagLst xmlns:a="http://schemas.openxmlformats.org/drawingml/2006/main" xmlns:r="http://schemas.openxmlformats.org/officeDocument/2006/relationships" xmlns:p="http://schemas.openxmlformats.org/presentationml/2006/main">
  <p:tag name="TIMING" val="|0.6"/>
</p:tagLst>
</file>

<file path=ppt/tags/tag2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3"/>
</p:tagLst>
</file>

<file path=ppt/tags/tag2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4"/>
</p:tagLst>
</file>

<file path=ppt/tags/tag2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5"/>
</p:tagLst>
</file>

<file path=ppt/tags/tag2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6"/>
</p:tagLst>
</file>

<file path=ppt/tags/tag2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7"/>
</p:tagLst>
</file>

<file path=ppt/tags/tag2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8"/>
</p:tagLst>
</file>

<file path=ppt/tags/tag2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9"/>
</p:tagLst>
</file>

<file path=ppt/tags/tag2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0"/>
</p:tagLst>
</file>

<file path=ppt/tags/tag2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1"/>
</p:tagLst>
</file>

<file path=ppt/tags/tag2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2"/>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3"/>
</p:tagLst>
</file>

<file path=ppt/tags/tag2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4"/>
</p:tagLst>
</file>

<file path=ppt/tags/tag2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5"/>
</p:tagLst>
</file>

<file path=ppt/tags/tag2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6"/>
</p:tagLst>
</file>

<file path=ppt/tags/tag2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7"/>
</p:tagLst>
</file>

<file path=ppt/tags/tag2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8"/>
</p:tagLst>
</file>

<file path=ppt/tags/tag2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9"/>
</p:tagLst>
</file>

<file path=ppt/tags/tag2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0"/>
</p:tagLst>
</file>

<file path=ppt/tags/tag2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1"/>
</p:tagLst>
</file>

<file path=ppt/tags/tag2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2"/>
</p:tagLst>
</file>

<file path=ppt/tags/tag26.xml><?xml version="1.0" encoding="utf-8"?>
<p:tagLst xmlns:a="http://schemas.openxmlformats.org/drawingml/2006/main" xmlns:r="http://schemas.openxmlformats.org/officeDocument/2006/relationships" xmlns:p="http://schemas.openxmlformats.org/presentationml/2006/main">
  <p:tag name="TIMING" val="|1"/>
</p:tagLst>
</file>

<file path=ppt/tags/tag2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3"/>
</p:tagLst>
</file>

<file path=ppt/tags/tag2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4"/>
</p:tagLst>
</file>

<file path=ppt/tags/tag2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5"/>
</p:tagLst>
</file>

<file path=ppt/tags/tag2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6"/>
</p:tagLst>
</file>

<file path=ppt/tags/tag2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7"/>
</p:tagLst>
</file>

<file path=ppt/tags/tag2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8"/>
</p:tagLst>
</file>

<file path=ppt/tags/tag2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9"/>
</p:tagLst>
</file>

<file path=ppt/tags/tag2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0"/>
</p:tagLst>
</file>

<file path=ppt/tags/tag2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1"/>
</p:tagLst>
</file>

<file path=ppt/tags/tag2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2"/>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3"/>
</p:tagLst>
</file>

<file path=ppt/tags/tag2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4"/>
</p:tagLst>
</file>

<file path=ppt/tags/tag2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5"/>
</p:tagLst>
</file>

<file path=ppt/tags/tag2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6"/>
</p:tagLst>
</file>

<file path=ppt/tags/tag2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7"/>
</p:tagLst>
</file>

<file path=ppt/tags/tag2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8"/>
</p:tagLst>
</file>

<file path=ppt/tags/tag2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9"/>
</p:tagLst>
</file>

<file path=ppt/tags/tag2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0"/>
</p:tagLst>
</file>

<file path=ppt/tags/tag2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1"/>
</p:tagLst>
</file>

<file path=ppt/tags/tag2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2"/>
</p:tagLst>
</file>

<file path=ppt/tags/tag28.xml><?xml version="1.0" encoding="utf-8"?>
<p:tagLst xmlns:a="http://schemas.openxmlformats.org/drawingml/2006/main" xmlns:r="http://schemas.openxmlformats.org/officeDocument/2006/relationships" xmlns:p="http://schemas.openxmlformats.org/presentationml/2006/main">
  <p:tag name="TIMING" val="|0.6"/>
</p:tagLst>
</file>

<file path=ppt/tags/tag2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3"/>
</p:tagLst>
</file>

<file path=ppt/tags/tag2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4"/>
</p:tagLst>
</file>

<file path=ppt/tags/tag2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5"/>
</p:tagLst>
</file>

<file path=ppt/tags/tag2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6"/>
</p:tagLst>
</file>

<file path=ppt/tags/tag2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7"/>
</p:tagLst>
</file>

<file path=ppt/tags/tag2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8"/>
</p:tagLst>
</file>

<file path=ppt/tags/tag2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9"/>
</p:tagLst>
</file>

<file path=ppt/tags/tag2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0"/>
</p:tagLst>
</file>

<file path=ppt/tags/tag2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1"/>
</p:tagLst>
</file>

<file path=ppt/tags/tag2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2"/>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2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3"/>
</p:tagLst>
</file>

<file path=ppt/tags/tag2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4"/>
</p:tagLst>
</file>

<file path=ppt/tags/tag2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5"/>
</p:tagLst>
</file>

<file path=ppt/tags/tag2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6"/>
</p:tagLst>
</file>

<file path=ppt/tags/tag2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7"/>
</p:tagLst>
</file>

<file path=ppt/tags/tag2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8"/>
</p:tagLst>
</file>

<file path=ppt/tags/tag2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9"/>
</p:tagLst>
</file>

<file path=ppt/tags/tag2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0"/>
</p:tagLst>
</file>

<file path=ppt/tags/tag2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1"/>
</p:tagLst>
</file>

<file path=ppt/tags/tag2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2"/>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3"/>
</p:tagLst>
</file>

<file path=ppt/tags/tag3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4"/>
</p:tagLst>
</file>

<file path=ppt/tags/tag3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5"/>
</p:tagLst>
</file>

<file path=ppt/tags/tag3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6"/>
</p:tagLst>
</file>

<file path=ppt/tags/tag3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7"/>
</p:tagLst>
</file>

<file path=ppt/tags/tag3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8"/>
</p:tagLst>
</file>

<file path=ppt/tags/tag3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9"/>
</p:tagLst>
</file>

<file path=ppt/tags/tag3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0"/>
</p:tagLst>
</file>

<file path=ppt/tags/tag3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1"/>
</p:tagLst>
</file>

<file path=ppt/tags/tag3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2"/>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3"/>
</p:tagLst>
</file>

<file path=ppt/tags/tag3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4"/>
</p:tagLst>
</file>

<file path=ppt/tags/tag3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5"/>
</p:tagLst>
</file>

<file path=ppt/tags/tag3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6"/>
</p:tagLst>
</file>

<file path=ppt/tags/tag3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7"/>
</p:tagLst>
</file>

<file path=ppt/tags/tag3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8"/>
</p:tagLst>
</file>

<file path=ppt/tags/tag3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9"/>
</p:tagLst>
</file>

<file path=ppt/tags/tag3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0"/>
</p:tagLst>
</file>

<file path=ppt/tags/tag3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1"/>
</p:tagLst>
</file>

<file path=ppt/tags/tag3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2"/>
</p:tagLst>
</file>

<file path=ppt/tags/tag32.xml><?xml version="1.0" encoding="utf-8"?>
<p:tagLst xmlns:a="http://schemas.openxmlformats.org/drawingml/2006/main" xmlns:r="http://schemas.openxmlformats.org/officeDocument/2006/relationships" xmlns:p="http://schemas.openxmlformats.org/presentationml/2006/main">
  <p:tag name="TIMING" val="|1.3|3.9|2|1.8|1.7|1.7"/>
</p:tagLst>
</file>

<file path=ppt/tags/tag3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3"/>
</p:tagLst>
</file>

<file path=ppt/tags/tag3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4"/>
</p:tagLst>
</file>

<file path=ppt/tags/tag3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5"/>
</p:tagLst>
</file>

<file path=ppt/tags/tag3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6"/>
</p:tagLst>
</file>

<file path=ppt/tags/tag3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7"/>
</p:tagLst>
</file>

<file path=ppt/tags/tag3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8"/>
</p:tagLst>
</file>

<file path=ppt/tags/tag3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9"/>
</p:tagLst>
</file>

<file path=ppt/tags/tag3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0"/>
</p:tagLst>
</file>

<file path=ppt/tags/tag3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1"/>
</p:tagLst>
</file>

<file path=ppt/tags/tag3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2"/>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3"/>
</p:tagLst>
</file>

<file path=ppt/tags/tag3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4"/>
</p:tagLst>
</file>

<file path=ppt/tags/tag3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5"/>
</p:tagLst>
</file>

<file path=ppt/tags/tag3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6"/>
</p:tagLst>
</file>

<file path=ppt/tags/tag3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7"/>
</p:tagLst>
</file>

<file path=ppt/tags/tag3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8"/>
</p:tagLst>
</file>

<file path=ppt/tags/tag3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9"/>
</p:tagLst>
</file>

<file path=ppt/tags/tag3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0"/>
</p:tagLst>
</file>

<file path=ppt/tags/tag3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1"/>
</p:tagLst>
</file>

<file path=ppt/tags/tag3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2"/>
</p:tagLst>
</file>

<file path=ppt/tags/tag34.xml><?xml version="1.0" encoding="utf-8"?>
<p:tagLst xmlns:a="http://schemas.openxmlformats.org/drawingml/2006/main" xmlns:r="http://schemas.openxmlformats.org/officeDocument/2006/relationships" xmlns:p="http://schemas.openxmlformats.org/presentationml/2006/main">
  <p:tag name="TIMING" val="|0.5"/>
</p:tagLst>
</file>

<file path=ppt/tags/tag3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3"/>
</p:tagLst>
</file>

<file path=ppt/tags/tag3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4"/>
</p:tagLst>
</file>

<file path=ppt/tags/tag3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5"/>
</p:tagLst>
</file>

<file path=ppt/tags/tag3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6"/>
</p:tagLst>
</file>

<file path=ppt/tags/tag3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7"/>
</p:tagLst>
</file>

<file path=ppt/tags/tag3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8"/>
</p:tagLst>
</file>

<file path=ppt/tags/tag3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9"/>
</p:tagLst>
</file>

<file path=ppt/tags/tag3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0"/>
</p:tagLst>
</file>

<file path=ppt/tags/tag3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1"/>
</p:tagLst>
</file>

<file path=ppt/tags/tag3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2"/>
</p:tagLst>
</file>

<file path=ppt/tags/tag3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3"/>
</p:tagLst>
</file>

<file path=ppt/tags/tag3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4"/>
</p:tagLst>
</file>

<file path=ppt/tags/tag3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5"/>
</p:tagLst>
</file>

<file path=ppt/tags/tag3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6"/>
</p:tagLst>
</file>

<file path=ppt/tags/tag3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7"/>
</p:tagLst>
</file>

<file path=ppt/tags/tag3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8"/>
</p:tagLst>
</file>

<file path=ppt/tags/tag3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9"/>
</p:tagLst>
</file>

<file path=ppt/tags/tag3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0"/>
</p:tagLst>
</file>

<file path=ppt/tags/tag3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1"/>
</p:tagLst>
</file>

<file path=ppt/tags/tag3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2"/>
</p:tagLst>
</file>

<file path=ppt/tags/tag36.xml><?xml version="1.0" encoding="utf-8"?>
<p:tagLst xmlns:a="http://schemas.openxmlformats.org/drawingml/2006/main" xmlns:r="http://schemas.openxmlformats.org/officeDocument/2006/relationships" xmlns:p="http://schemas.openxmlformats.org/presentationml/2006/main">
  <p:tag name="TIMING" val="|0.5"/>
</p:tagLst>
</file>

<file path=ppt/tags/tag3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3"/>
</p:tagLst>
</file>

<file path=ppt/tags/tag3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4"/>
</p:tagLst>
</file>

<file path=ppt/tags/tag3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5"/>
</p:tagLst>
</file>

<file path=ppt/tags/tag3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6"/>
</p:tagLst>
</file>

<file path=ppt/tags/tag3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7"/>
</p:tagLst>
</file>

<file path=ppt/tags/tag3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8"/>
</p:tagLst>
</file>

<file path=ppt/tags/tag3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9"/>
</p:tagLst>
</file>

<file path=ppt/tags/tag3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0"/>
</p:tagLst>
</file>

<file path=ppt/tags/tag3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1"/>
</p:tagLst>
</file>

<file path=ppt/tags/tag3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2"/>
</p:tagLst>
</file>

<file path=ppt/tags/tag3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3"/>
</p:tagLst>
</file>

<file path=ppt/tags/tag3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4"/>
</p:tagLst>
</file>

<file path=ppt/tags/tag3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5"/>
</p:tagLst>
</file>

<file path=ppt/tags/tag3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6"/>
</p:tagLst>
</file>

<file path=ppt/tags/tag3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7"/>
</p:tagLst>
</file>

<file path=ppt/tags/tag3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8"/>
</p:tagLst>
</file>

<file path=ppt/tags/tag3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9"/>
</p:tagLst>
</file>

<file path=ppt/tags/tag3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0"/>
</p:tagLst>
</file>

<file path=ppt/tags/tag3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1"/>
</p:tagLst>
</file>

<file path=ppt/tags/tag3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2"/>
</p:tagLst>
</file>

<file path=ppt/tags/tag38.xml><?xml version="1.0" encoding="utf-8"?>
<p:tagLst xmlns:a="http://schemas.openxmlformats.org/drawingml/2006/main" xmlns:r="http://schemas.openxmlformats.org/officeDocument/2006/relationships" xmlns:p="http://schemas.openxmlformats.org/presentationml/2006/main">
  <p:tag name="TIMING" val="|0.7"/>
</p:tagLst>
</file>

<file path=ppt/tags/tag3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3"/>
</p:tagLst>
</file>

<file path=ppt/tags/tag3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4"/>
</p:tagLst>
</file>

<file path=ppt/tags/tag3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5"/>
</p:tagLst>
</file>

<file path=ppt/tags/tag3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6"/>
</p:tagLst>
</file>

<file path=ppt/tags/tag3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7"/>
</p:tagLst>
</file>

<file path=ppt/tags/tag3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8"/>
</p:tagLst>
</file>

<file path=ppt/tags/tag3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9"/>
</p:tagLst>
</file>

<file path=ppt/tags/tag3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0"/>
</p:tagLst>
</file>

<file path=ppt/tags/tag3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1"/>
</p:tagLst>
</file>

<file path=ppt/tags/tag3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2"/>
</p:tagLst>
</file>

<file path=ppt/tags/tag3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3"/>
</p:tagLst>
</file>

<file path=ppt/tags/tag3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4"/>
</p:tagLst>
</file>

<file path=ppt/tags/tag3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5"/>
</p:tagLst>
</file>

<file path=ppt/tags/tag3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6"/>
</p:tagLst>
</file>

<file path=ppt/tags/tag3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7"/>
</p:tagLst>
</file>

<file path=ppt/tags/tag3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8"/>
</p:tagLst>
</file>

<file path=ppt/tags/tag3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9"/>
</p:tagLst>
</file>

<file path=ppt/tags/tag3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0"/>
</p:tagLst>
</file>

<file path=ppt/tags/tag3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1"/>
</p:tagLst>
</file>

<file path=ppt/tags/tag3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2"/>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TIMING" val="|0.7"/>
</p:tagLst>
</file>

<file path=ppt/tags/tag4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3"/>
</p:tagLst>
</file>

<file path=ppt/tags/tag4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4"/>
</p:tagLst>
</file>

<file path=ppt/tags/tag4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5"/>
</p:tagLst>
</file>

<file path=ppt/tags/tag4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6"/>
</p:tagLst>
</file>

<file path=ppt/tags/tag4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7"/>
</p:tagLst>
</file>

<file path=ppt/tags/tag4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8"/>
</p:tagLst>
</file>

<file path=ppt/tags/tag4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9"/>
</p:tagLst>
</file>

<file path=ppt/tags/tag4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0"/>
</p:tagLst>
</file>

<file path=ppt/tags/tag4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1"/>
</p:tagLst>
</file>

<file path=ppt/tags/tag4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2"/>
</p:tagLst>
</file>

<file path=ppt/tags/tag4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3"/>
</p:tagLst>
</file>

<file path=ppt/tags/tag4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4"/>
</p:tagLst>
</file>

<file path=ppt/tags/tag4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5"/>
</p:tagLst>
</file>

<file path=ppt/tags/tag4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6"/>
</p:tagLst>
</file>

<file path=ppt/tags/tag4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7"/>
</p:tagLst>
</file>

<file path=ppt/tags/tag4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8"/>
</p:tagLst>
</file>

<file path=ppt/tags/tag4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9"/>
</p:tagLst>
</file>

<file path=ppt/tags/tag4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0"/>
</p:tagLst>
</file>

<file path=ppt/tags/tag4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1"/>
</p:tagLst>
</file>

<file path=ppt/tags/tag4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2"/>
</p:tagLst>
</file>

<file path=ppt/tags/tag42.xml><?xml version="1.0" encoding="utf-8"?>
<p:tagLst xmlns:a="http://schemas.openxmlformats.org/drawingml/2006/main" xmlns:r="http://schemas.openxmlformats.org/officeDocument/2006/relationships" xmlns:p="http://schemas.openxmlformats.org/presentationml/2006/main">
  <p:tag name="TIMING" val="|0.5"/>
</p:tagLst>
</file>

<file path=ppt/tags/tag4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3"/>
</p:tagLst>
</file>

<file path=ppt/tags/tag4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4"/>
</p:tagLst>
</file>

<file path=ppt/tags/tag4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5"/>
</p:tagLst>
</file>

<file path=ppt/tags/tag4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6"/>
</p:tagLst>
</file>

<file path=ppt/tags/tag4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7"/>
</p:tagLst>
</file>

<file path=ppt/tags/tag4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8"/>
</p:tagLst>
</file>

<file path=ppt/tags/tag4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9"/>
</p:tagLst>
</file>

<file path=ppt/tags/tag4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0"/>
</p:tagLst>
</file>

<file path=ppt/tags/tag4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1"/>
</p:tagLst>
</file>

<file path=ppt/tags/tag4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2"/>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3"/>
</p:tagLst>
</file>

<file path=ppt/tags/tag4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4"/>
</p:tagLst>
</file>

<file path=ppt/tags/tag4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5"/>
</p:tagLst>
</file>

<file path=ppt/tags/tag4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6"/>
</p:tagLst>
</file>

<file path=ppt/tags/tag4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7"/>
</p:tagLst>
</file>

<file path=ppt/tags/tag4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0"/>
</p:tagLst>
</file>

<file path=ppt/tags/tag4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1"/>
</p:tagLst>
</file>

<file path=ppt/tags/tag4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5"/>
</p:tagLst>
</file>

<file path=ppt/tags/tag4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6"/>
</p:tagLst>
</file>

<file path=ppt/tags/tag4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0"/>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1"/>
</p:tagLst>
</file>

<file path=ppt/tags/tag4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5"/>
</p:tagLst>
</file>

<file path=ppt/tags/tag4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6"/>
</p:tagLst>
</file>

<file path=ppt/tags/tag4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0"/>
</p:tagLst>
</file>

<file path=ppt/tags/tag4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1"/>
</p:tagLst>
</file>

<file path=ppt/tags/tag4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5"/>
</p:tagLst>
</file>

<file path=ppt/tags/tag4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6"/>
</p:tagLst>
</file>

<file path=ppt/tags/tag4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8"/>
</p:tagLst>
</file>

<file path=ppt/tags/tag4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2"/>
</p:tagLst>
</file>

<file path=ppt/tags/tag4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9"/>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3"/>
</p:tagLst>
</file>

<file path=ppt/tags/tag4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7"/>
</p:tagLst>
</file>

<file path=ppt/tags/tag4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4"/>
</p:tagLst>
</file>

<file path=ppt/tags/tag4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8"/>
</p:tagLst>
</file>

<file path=ppt/tags/tag4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2"/>
</p:tagLst>
</file>

<file path=ppt/tags/tag4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9"/>
</p:tagLst>
</file>

<file path=ppt/tags/tag4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8"/>
</p:tagLst>
</file>

<file path=ppt/tags/tag4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9"/>
</p:tagLst>
</file>

<file path=ppt/tags/tag4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2"/>
</p:tagLst>
</file>

<file path=ppt/tags/tag4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3"/>
</p:tagLst>
</file>

<file path=ppt/tags/tag46.xml><?xml version="1.0" encoding="utf-8"?>
<p:tagLst xmlns:a="http://schemas.openxmlformats.org/drawingml/2006/main" xmlns:r="http://schemas.openxmlformats.org/officeDocument/2006/relationships" xmlns:p="http://schemas.openxmlformats.org/presentationml/2006/main">
  <p:tag name="TIMING" val="|0.6"/>
</p:tagLst>
</file>

<file path=ppt/tags/tag4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4"/>
</p:tagLst>
</file>

<file path=ppt/tags/tag4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7"/>
</p:tagLst>
</file>

<file path=ppt/tags/tag4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3"/>
</p:tagLst>
</file>

<file path=ppt/tags/tag4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4"/>
</p:tagLst>
</file>

<file path=ppt/tags/tag4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7"/>
</p:tagLst>
</file>

<file path=ppt/tags/tag465.xml><?xml version="1.0" encoding="utf-8"?>
<p:tagLst xmlns:a="http://schemas.openxmlformats.org/drawingml/2006/main" xmlns:r="http://schemas.openxmlformats.org/officeDocument/2006/relationships" xmlns:p="http://schemas.openxmlformats.org/presentationml/2006/main">
  <p:tag name="TIMING" val="|0.7"/>
</p:tagLst>
</file>

<file path=ppt/tags/tag46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6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6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6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7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7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7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7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7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75.xml><?xml version="1.0" encoding="utf-8"?>
<p:tagLst xmlns:a="http://schemas.openxmlformats.org/drawingml/2006/main" xmlns:r="http://schemas.openxmlformats.org/officeDocument/2006/relationships" xmlns:p="http://schemas.openxmlformats.org/presentationml/2006/main">
  <p:tag name="TIMING" val="|0.7"/>
</p:tagLst>
</file>

<file path=ppt/tags/tag47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77.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4"/>
</p:tagLst>
</file>

<file path=ppt/tags/tag478.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1"/>
</p:tagLst>
</file>

<file path=ppt/tags/tag479.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80.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481.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9"/>
</p:tagLst>
</file>

<file path=ppt/tags/tag482.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83.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8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85.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8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8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8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8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0.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Desc"/>
  <p:tag name="MH_ORDER" val="1"/>
</p:tagLst>
</file>

<file path=ppt/tags/tag491.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9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TIMING" val="|1.1"/>
</p:tagLst>
</file>

<file path=ppt/tags/tag5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51111201233"/>
  <p:tag name="MH_LIBRARY" val="GRAPHIC"/>
  <p:tag name="MH_TYPE" val="SubTitle"/>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51111201233"/>
  <p:tag name="MH_LIBRARY" val="GRAPHIC"/>
  <p:tag name="MH_TYPE" val="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6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51111201233"/>
  <p:tag name="MH_LIBRARY" val="GRAPHIC"/>
  <p:tag name="MH_TYPE" val="Sub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TIMING" val="|0.7"/>
</p:tagLst>
</file>

<file path=ppt/tags/tag6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TIMING" val="|0.6"/>
</p:tagLst>
</file>

<file path=ppt/tags/tag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
</p:tagLst>
</file>

<file path=ppt/tags/tag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
</p:tagLst>
</file>

<file path=ppt/tags/tag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
</p:tagLst>
</file>

<file path=ppt/tags/tag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
</p:tagLst>
</file>

<file path=ppt/tags/tag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
</p:tagLst>
</file>

<file path=ppt/tags/tag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
</p:tagLst>
</file>

<file path=ppt/tags/tag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
</p:tagLst>
</file>

<file path=ppt/tags/tag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
</p:tagLst>
</file>

<file path=ppt/tags/tag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
</p:tagLst>
</file>

<file path=ppt/tags/tag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
</p:tagLst>
</file>

<file path=ppt/tags/tag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
</p:tagLst>
</file>

<file path=ppt/tags/tag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
</p:tagLst>
</file>

<file path=ppt/tags/tag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
</p:tagLst>
</file>

<file path=ppt/tags/tag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
</p:tagLst>
</file>

<file path=ppt/tags/tag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
</p:tagLst>
</file>

<file path=ppt/tags/tag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
</p:tagLst>
</file>

<file path=ppt/tags/tag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
</p:tagLst>
</file>

<file path=ppt/tags/tag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11n5tu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2518</Words>
  <Application>Microsoft Office PowerPoint</Application>
  <PresentationFormat>宽屏</PresentationFormat>
  <Paragraphs>298</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26</vt:i4>
      </vt:variant>
    </vt:vector>
  </HeadingPairs>
  <TitlesOfParts>
    <vt:vector size="35" baseType="lpstr">
      <vt:lpstr>Helvetica Light</vt:lpstr>
      <vt:lpstr>Kontrapunkt Bob Bold</vt:lpstr>
      <vt:lpstr>微软雅黑</vt:lpstr>
      <vt:lpstr>印品黑体</vt:lpstr>
      <vt:lpstr>Arial</vt:lpstr>
      <vt:lpstr>Calibri</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24</cp:revision>
  <dcterms:created xsi:type="dcterms:W3CDTF">2017-04-03T03:23:00Z</dcterms:created>
  <dcterms:modified xsi:type="dcterms:W3CDTF">2022-04-08T13:07:24Z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