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33"/>
  </p:notesMasterIdLst>
  <p:sldIdLst>
    <p:sldId id="478" r:id="rId3"/>
    <p:sldId id="479" r:id="rId4"/>
    <p:sldId id="395" r:id="rId5"/>
    <p:sldId id="484" r:id="rId6"/>
    <p:sldId id="483" r:id="rId7"/>
    <p:sldId id="486" r:id="rId8"/>
    <p:sldId id="473" r:id="rId9"/>
    <p:sldId id="396" r:id="rId10"/>
    <p:sldId id="475" r:id="rId11"/>
    <p:sldId id="481" r:id="rId12"/>
    <p:sldId id="485" r:id="rId13"/>
    <p:sldId id="482" r:id="rId14"/>
    <p:sldId id="397" r:id="rId15"/>
    <p:sldId id="487" r:id="rId16"/>
    <p:sldId id="488" r:id="rId17"/>
    <p:sldId id="489" r:id="rId18"/>
    <p:sldId id="490" r:id="rId19"/>
    <p:sldId id="462" r:id="rId20"/>
    <p:sldId id="474" r:id="rId21"/>
    <p:sldId id="398" r:id="rId22"/>
    <p:sldId id="476" r:id="rId23"/>
    <p:sldId id="477" r:id="rId24"/>
    <p:sldId id="472" r:id="rId25"/>
    <p:sldId id="492" r:id="rId26"/>
    <p:sldId id="493" r:id="rId27"/>
    <p:sldId id="494" r:id="rId28"/>
    <p:sldId id="304" r:id="rId29"/>
    <p:sldId id="305" r:id="rId30"/>
    <p:sldId id="306" r:id="rId31"/>
    <p:sldId id="1774" r:id="rId32"/>
  </p:sldIdLst>
  <p:sldSz cx="9144000" cy="5143500" type="screen16x9"/>
  <p:notesSz cx="6858000" cy="9144000"/>
  <p:custDataLst>
    <p:tags r:id="rId3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7AAA"/>
    <a:srgbClr val="445E84"/>
    <a:srgbClr val="0C4F9B"/>
    <a:srgbClr val="093B74"/>
    <a:srgbClr val="010E19"/>
    <a:srgbClr val="02203C"/>
    <a:srgbClr val="0855AB"/>
    <a:srgbClr val="2A66AC"/>
    <a:srgbClr val="043766"/>
    <a:srgbClr val="3D6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4634"/>
  </p:normalViewPr>
  <p:slideViewPr>
    <p:cSldViewPr>
      <p:cViewPr varScale="1">
        <p:scale>
          <a:sx n="86" d="100"/>
          <a:sy n="86" d="100"/>
        </p:scale>
        <p:origin x="828" y="84"/>
      </p:cViewPr>
      <p:guideLst>
        <p:guide orient="horz" pos="259"/>
        <p:guide pos="2880"/>
        <p:guide orient="horz" pos="1938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2022/4/9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4289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0045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3829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5522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567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9595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4556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5322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1321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7638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1933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8849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4669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7489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1248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4687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6016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57089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89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112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3925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0357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4822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098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142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3297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914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9489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20478" y="4876006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89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51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7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652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644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667653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2022/4/9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16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D27A221-2601-4E58-A27F-6382537481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253363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AF9DD41-DE52-44AC-9AD7-6483A56E71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78177">
            <a:off x="6685910" y="-1486662"/>
            <a:ext cx="3444811" cy="295167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F6FE358-D543-4759-9099-F4F9733345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5473" y="3939902"/>
            <a:ext cx="2088277" cy="20923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8EE9226-7C3D-4DBE-BD0F-5945DEA046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88" y="4420803"/>
            <a:ext cx="1622543" cy="162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2022/4/9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65247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21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8452DC-D315-46EC-9627-24325CC7C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0339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3249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695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553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2529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4754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5949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F642B89-1E36-4012-A788-C1C60CAFE28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5" r:id="rId17"/>
    <p:sldLayoutId id="2147483676" r:id="rId18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64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jpeg"/><Relationship Id="rId9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8.jpe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8.jpe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7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80.jpeg"/><Relationship Id="rId4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jpeg"/><Relationship Id="rId9" Type="http://schemas.openxmlformats.org/officeDocument/2006/relationships/hyperlink" Target="https://www.freeppt7.com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8.jpe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instagram.com/slidesfree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youtube.com/c/Slidesfree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acebook.com/groups/best.PowerPoint.templates" TargetMode="External"/><Relationship Id="rId4" Type="http://schemas.openxmlformats.org/officeDocument/2006/relationships/hyperlink" Target="https://www.facebook.com/freeppt7/" TargetMode="External"/><Relationship Id="rId9" Type="http://schemas.openxmlformats.org/officeDocument/2006/relationships/hyperlink" Target="http://www.pixabay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3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8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C38CB855-5AA0-42EC-B9F8-65F14429E9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A28262B-DBB3-43DE-BDE0-60188F51F3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835" y="-15776"/>
            <a:ext cx="5136165" cy="5143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646738-5A5C-4739-B30F-A9B2DECBED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986" y="-1100658"/>
            <a:ext cx="5150782" cy="4413423"/>
          </a:xfrm>
          <a:prstGeom prst="rect">
            <a:avLst/>
          </a:prstGeom>
        </p:spPr>
      </p:pic>
      <p:sp>
        <p:nvSpPr>
          <p:cNvPr id="328" name="TextBox 71">
            <a:extLst>
              <a:ext uri="{FF2B5EF4-FFF2-40B4-BE49-F238E27FC236}">
                <a16:creationId xmlns:a16="http://schemas.microsoft.com/office/drawing/2014/main" id="{2331B0CC-4ADC-47AF-9DE8-9AFC6CDB8D49}"/>
              </a:ext>
            </a:extLst>
          </p:cNvPr>
          <p:cNvSpPr txBox="1"/>
          <p:nvPr/>
        </p:nvSpPr>
        <p:spPr>
          <a:xfrm>
            <a:off x="439074" y="2151271"/>
            <a:ext cx="496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445E84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329" name="矩形 328">
            <a:extLst>
              <a:ext uri="{FF2B5EF4-FFF2-40B4-BE49-F238E27FC236}">
                <a16:creationId xmlns:a16="http://schemas.microsoft.com/office/drawing/2014/main" id="{42A1F7B7-0787-458E-8EE1-E2726AE6DFF8}"/>
              </a:ext>
            </a:extLst>
          </p:cNvPr>
          <p:cNvSpPr/>
          <p:nvPr/>
        </p:nvSpPr>
        <p:spPr>
          <a:xfrm>
            <a:off x="402638" y="1476780"/>
            <a:ext cx="5503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445E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FREE PPT TEMPLATES</a:t>
            </a:r>
            <a:endParaRPr lang="zh-CN" altLang="en-US" sz="4000" dirty="0">
              <a:solidFill>
                <a:srgbClr val="445E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A5B2D2C0-9673-4320-AE15-6C57594F3D7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289" y="358811"/>
            <a:ext cx="1365422" cy="1368101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5C0A5CA4-4285-4339-A410-5263530DA63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27" y="2509416"/>
            <a:ext cx="2357695" cy="2362320"/>
          </a:xfrm>
          <a:prstGeom prst="rect">
            <a:avLst/>
          </a:prstGeom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3CC6353B-74FF-4D2A-82D5-BF79335C01D3}"/>
              </a:ext>
            </a:extLst>
          </p:cNvPr>
          <p:cNvSpPr/>
          <p:nvPr/>
        </p:nvSpPr>
        <p:spPr>
          <a:xfrm>
            <a:off x="519648" y="195486"/>
            <a:ext cx="1388055" cy="36004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445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000" dirty="0"/>
          </a:p>
        </p:txBody>
      </p:sp>
      <p:sp>
        <p:nvSpPr>
          <p:cNvPr id="12" name="TextBox 3">
            <a:hlinkClick r:id="rId9"/>
            <a:extLst>
              <a:ext uri="{FF2B5EF4-FFF2-40B4-BE49-F238E27FC236}">
                <a16:creationId xmlns:a16="http://schemas.microsoft.com/office/drawing/2014/main" id="{85F6187B-0798-4227-A296-2D466C654B1A}"/>
              </a:ext>
            </a:extLst>
          </p:cNvPr>
          <p:cNvSpPr txBox="1"/>
          <p:nvPr/>
        </p:nvSpPr>
        <p:spPr>
          <a:xfrm>
            <a:off x="424643" y="490552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597AAA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597AA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70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7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7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7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7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/>
      <p:bldP spid="3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F4D2991D-31A9-4BEC-A44E-40CBF54A4EFE}"/>
              </a:ext>
            </a:extLst>
          </p:cNvPr>
          <p:cNvGrpSpPr/>
          <p:nvPr/>
        </p:nvGrpSpPr>
        <p:grpSpPr>
          <a:xfrm>
            <a:off x="3207401" y="868734"/>
            <a:ext cx="2729198" cy="2729199"/>
            <a:chOff x="3207401" y="868734"/>
            <a:chExt cx="2729198" cy="2729199"/>
          </a:xfrm>
        </p:grpSpPr>
        <p:sp>
          <p:nvSpPr>
            <p:cNvPr id="4" name="Teardrop 22">
              <a:extLst>
                <a:ext uri="{FF2B5EF4-FFF2-40B4-BE49-F238E27FC236}">
                  <a16:creationId xmlns:a16="http://schemas.microsoft.com/office/drawing/2014/main" id="{535E64CC-0D3E-4CA4-A3D2-195A1FF31060}"/>
                </a:ext>
              </a:extLst>
            </p:cNvPr>
            <p:cNvSpPr/>
            <p:nvPr/>
          </p:nvSpPr>
          <p:spPr>
            <a:xfrm rot="8100000">
              <a:off x="3207401" y="868734"/>
              <a:ext cx="2729198" cy="2729199"/>
            </a:xfrm>
            <a:prstGeom prst="teardrop">
              <a:avLst>
                <a:gd name="adj" fmla="val 112833"/>
              </a:avLst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Freeform: Shape 26">
              <a:extLst>
                <a:ext uri="{FF2B5EF4-FFF2-40B4-BE49-F238E27FC236}">
                  <a16:creationId xmlns:a16="http://schemas.microsoft.com/office/drawing/2014/main" id="{08D9B81E-6168-4E46-A131-5488D48D0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800" y="952735"/>
              <a:ext cx="298402" cy="560513"/>
            </a:xfrm>
            <a:custGeom>
              <a:avLst/>
              <a:gdLst/>
              <a:ahLst/>
              <a:cxnLst>
                <a:cxn ang="0">
                  <a:pos x="21" y="57"/>
                </a:cxn>
                <a:cxn ang="0">
                  <a:pos x="21" y="63"/>
                </a:cxn>
                <a:cxn ang="0">
                  <a:pos x="20" y="64"/>
                </a:cxn>
                <a:cxn ang="0">
                  <a:pos x="15" y="64"/>
                </a:cxn>
                <a:cxn ang="0">
                  <a:pos x="14" y="63"/>
                </a:cxn>
                <a:cxn ang="0">
                  <a:pos x="14" y="57"/>
                </a:cxn>
                <a:cxn ang="0">
                  <a:pos x="1" y="50"/>
                </a:cxn>
                <a:cxn ang="0">
                  <a:pos x="1" y="49"/>
                </a:cxn>
                <a:cxn ang="0">
                  <a:pos x="4" y="44"/>
                </a:cxn>
                <a:cxn ang="0">
                  <a:pos x="5" y="43"/>
                </a:cxn>
                <a:cxn ang="0">
                  <a:pos x="6" y="44"/>
                </a:cxn>
                <a:cxn ang="0">
                  <a:pos x="17" y="49"/>
                </a:cxn>
                <a:cxn ang="0">
                  <a:pos x="25" y="43"/>
                </a:cxn>
                <a:cxn ang="0">
                  <a:pos x="16" y="36"/>
                </a:cxn>
                <a:cxn ang="0">
                  <a:pos x="1" y="21"/>
                </a:cxn>
                <a:cxn ang="0">
                  <a:pos x="14" y="8"/>
                </a:cxn>
                <a:cxn ang="0">
                  <a:pos x="14" y="1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1" y="1"/>
                </a:cxn>
                <a:cxn ang="0">
                  <a:pos x="21" y="7"/>
                </a:cxn>
                <a:cxn ang="0">
                  <a:pos x="32" y="12"/>
                </a:cxn>
                <a:cxn ang="0">
                  <a:pos x="32" y="14"/>
                </a:cxn>
                <a:cxn ang="0">
                  <a:pos x="29" y="19"/>
                </a:cxn>
                <a:cxn ang="0">
                  <a:pos x="29" y="19"/>
                </a:cxn>
                <a:cxn ang="0">
                  <a:pos x="28" y="19"/>
                </a:cxn>
                <a:cxn ang="0">
                  <a:pos x="18" y="15"/>
                </a:cxn>
                <a:cxn ang="0">
                  <a:pos x="10" y="21"/>
                </a:cxn>
                <a:cxn ang="0">
                  <a:pos x="20" y="28"/>
                </a:cxn>
                <a:cxn ang="0">
                  <a:pos x="34" y="42"/>
                </a:cxn>
                <a:cxn ang="0">
                  <a:pos x="21" y="57"/>
                </a:cxn>
              </a:cxnLst>
              <a:rect l="0" t="0" r="r" b="b"/>
              <a:pathLst>
                <a:path w="34" h="64">
                  <a:moveTo>
                    <a:pt x="21" y="57"/>
                  </a:move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0" y="64"/>
                    <a:pt x="20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4" y="63"/>
                    <a:pt x="14" y="63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5" y="55"/>
                    <a:pt x="1" y="50"/>
                    <a:pt x="1" y="50"/>
                  </a:cubicBezTo>
                  <a:cubicBezTo>
                    <a:pt x="0" y="50"/>
                    <a:pt x="0" y="49"/>
                    <a:pt x="1" y="49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5" y="43"/>
                    <a:pt x="5" y="43"/>
                  </a:cubicBezTo>
                  <a:cubicBezTo>
                    <a:pt x="5" y="43"/>
                    <a:pt x="6" y="44"/>
                    <a:pt x="6" y="44"/>
                  </a:cubicBezTo>
                  <a:cubicBezTo>
                    <a:pt x="6" y="44"/>
                    <a:pt x="11" y="49"/>
                    <a:pt x="17" y="49"/>
                  </a:cubicBezTo>
                  <a:cubicBezTo>
                    <a:pt x="21" y="49"/>
                    <a:pt x="25" y="47"/>
                    <a:pt x="25" y="43"/>
                  </a:cubicBezTo>
                  <a:cubicBezTo>
                    <a:pt x="25" y="39"/>
                    <a:pt x="20" y="38"/>
                    <a:pt x="16" y="36"/>
                  </a:cubicBezTo>
                  <a:cubicBezTo>
                    <a:pt x="9" y="33"/>
                    <a:pt x="1" y="30"/>
                    <a:pt x="1" y="21"/>
                  </a:cubicBezTo>
                  <a:cubicBezTo>
                    <a:pt x="1" y="14"/>
                    <a:pt x="6" y="9"/>
                    <a:pt x="14" y="8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8" y="8"/>
                    <a:pt x="32" y="12"/>
                    <a:pt x="32" y="12"/>
                  </a:cubicBezTo>
                  <a:cubicBezTo>
                    <a:pt x="33" y="13"/>
                    <a:pt x="33" y="13"/>
                    <a:pt x="32" y="1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3" y="15"/>
                    <a:pt x="18" y="15"/>
                  </a:cubicBezTo>
                  <a:cubicBezTo>
                    <a:pt x="13" y="15"/>
                    <a:pt x="10" y="18"/>
                    <a:pt x="10" y="21"/>
                  </a:cubicBezTo>
                  <a:cubicBezTo>
                    <a:pt x="10" y="25"/>
                    <a:pt x="15" y="26"/>
                    <a:pt x="20" y="28"/>
                  </a:cubicBezTo>
                  <a:cubicBezTo>
                    <a:pt x="26" y="31"/>
                    <a:pt x="34" y="34"/>
                    <a:pt x="34" y="42"/>
                  </a:cubicBezTo>
                  <a:cubicBezTo>
                    <a:pt x="34" y="50"/>
                    <a:pt x="28" y="55"/>
                    <a:pt x="21" y="5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0E275C8-44AB-4DCF-A151-4B86E63A9F1C}"/>
              </a:ext>
            </a:extLst>
          </p:cNvPr>
          <p:cNvGrpSpPr/>
          <p:nvPr/>
        </p:nvGrpSpPr>
        <p:grpSpPr>
          <a:xfrm>
            <a:off x="3492542" y="1601549"/>
            <a:ext cx="2158916" cy="2158917"/>
            <a:chOff x="3492542" y="1601549"/>
            <a:chExt cx="2158916" cy="2158917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Teardrop 23">
              <a:extLst>
                <a:ext uri="{FF2B5EF4-FFF2-40B4-BE49-F238E27FC236}">
                  <a16:creationId xmlns:a16="http://schemas.microsoft.com/office/drawing/2014/main" id="{2320F287-272C-43CC-A6DA-B47A3A1F015E}"/>
                </a:ext>
              </a:extLst>
            </p:cNvPr>
            <p:cNvSpPr/>
            <p:nvPr/>
          </p:nvSpPr>
          <p:spPr>
            <a:xfrm rot="8100000">
              <a:off x="3492542" y="1601549"/>
              <a:ext cx="2158916" cy="2158917"/>
            </a:xfrm>
            <a:prstGeom prst="teardrop">
              <a:avLst>
                <a:gd name="adj" fmla="val 112833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: Shape 28">
              <a:extLst>
                <a:ext uri="{FF2B5EF4-FFF2-40B4-BE49-F238E27FC236}">
                  <a16:creationId xmlns:a16="http://schemas.microsoft.com/office/drawing/2014/main" id="{FBF6372E-1C0A-4BF9-B205-113AE56B2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308" y="1780763"/>
              <a:ext cx="451888" cy="391872"/>
            </a:xfrm>
            <a:custGeom>
              <a:avLst/>
              <a:gdLst/>
              <a:ahLst/>
              <a:cxnLst>
                <a:cxn ang="0">
                  <a:pos x="59" y="26"/>
                </a:cxn>
                <a:cxn ang="0">
                  <a:pos x="57" y="28"/>
                </a:cxn>
                <a:cxn ang="0">
                  <a:pos x="20" y="32"/>
                </a:cxn>
                <a:cxn ang="0">
                  <a:pos x="20" y="35"/>
                </a:cxn>
                <a:cxn ang="0">
                  <a:pos x="19" y="37"/>
                </a:cxn>
                <a:cxn ang="0">
                  <a:pos x="52" y="37"/>
                </a:cxn>
                <a:cxn ang="0">
                  <a:pos x="55" y="39"/>
                </a:cxn>
                <a:cxn ang="0">
                  <a:pos x="52" y="42"/>
                </a:cxn>
                <a:cxn ang="0">
                  <a:pos x="16" y="42"/>
                </a:cxn>
                <a:cxn ang="0">
                  <a:pos x="13" y="39"/>
                </a:cxn>
                <a:cxn ang="0">
                  <a:pos x="16" y="34"/>
                </a:cxn>
                <a:cxn ang="0">
                  <a:pos x="9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4" y="5"/>
                </a:cxn>
                <a:cxn ang="0">
                  <a:pos x="57" y="5"/>
                </a:cxn>
                <a:cxn ang="0">
                  <a:pos x="59" y="7"/>
                </a:cxn>
                <a:cxn ang="0">
                  <a:pos x="59" y="26"/>
                </a:cxn>
                <a:cxn ang="0">
                  <a:pos x="18" y="51"/>
                </a:cxn>
                <a:cxn ang="0">
                  <a:pos x="13" y="46"/>
                </a:cxn>
                <a:cxn ang="0">
                  <a:pos x="18" y="42"/>
                </a:cxn>
                <a:cxn ang="0">
                  <a:pos x="23" y="46"/>
                </a:cxn>
                <a:cxn ang="0">
                  <a:pos x="18" y="51"/>
                </a:cxn>
                <a:cxn ang="0">
                  <a:pos x="50" y="51"/>
                </a:cxn>
                <a:cxn ang="0">
                  <a:pos x="45" y="46"/>
                </a:cxn>
                <a:cxn ang="0">
                  <a:pos x="50" y="42"/>
                </a:cxn>
                <a:cxn ang="0">
                  <a:pos x="55" y="46"/>
                </a:cxn>
                <a:cxn ang="0">
                  <a:pos x="50" y="51"/>
                </a:cxn>
              </a:cxnLst>
              <a:rect l="0" t="0" r="r" b="b"/>
              <a:pathLst>
                <a:path w="59" h="51">
                  <a:moveTo>
                    <a:pt x="59" y="26"/>
                  </a:moveTo>
                  <a:cubicBezTo>
                    <a:pt x="59" y="27"/>
                    <a:pt x="58" y="28"/>
                    <a:pt x="57" y="28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4"/>
                    <a:pt x="20" y="35"/>
                  </a:cubicBezTo>
                  <a:cubicBezTo>
                    <a:pt x="20" y="36"/>
                    <a:pt x="20" y="36"/>
                    <a:pt x="19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4" y="37"/>
                    <a:pt x="55" y="38"/>
                    <a:pt x="55" y="39"/>
                  </a:cubicBezTo>
                  <a:cubicBezTo>
                    <a:pt x="55" y="41"/>
                    <a:pt x="54" y="42"/>
                    <a:pt x="52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2"/>
                    <a:pt x="13" y="41"/>
                    <a:pt x="13" y="39"/>
                  </a:cubicBezTo>
                  <a:cubicBezTo>
                    <a:pt x="13" y="38"/>
                    <a:pt x="15" y="35"/>
                    <a:pt x="16" y="3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3"/>
                    <a:pt x="14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9" y="6"/>
                    <a:pt x="59" y="7"/>
                  </a:cubicBezTo>
                  <a:lnTo>
                    <a:pt x="59" y="26"/>
                  </a:lnTo>
                  <a:close/>
                  <a:moveTo>
                    <a:pt x="18" y="51"/>
                  </a:moveTo>
                  <a:cubicBezTo>
                    <a:pt x="16" y="51"/>
                    <a:pt x="13" y="49"/>
                    <a:pt x="13" y="46"/>
                  </a:cubicBezTo>
                  <a:cubicBezTo>
                    <a:pt x="13" y="44"/>
                    <a:pt x="16" y="42"/>
                    <a:pt x="18" y="42"/>
                  </a:cubicBezTo>
                  <a:cubicBezTo>
                    <a:pt x="21" y="42"/>
                    <a:pt x="23" y="44"/>
                    <a:pt x="23" y="46"/>
                  </a:cubicBezTo>
                  <a:cubicBezTo>
                    <a:pt x="23" y="49"/>
                    <a:pt x="21" y="51"/>
                    <a:pt x="18" y="51"/>
                  </a:cubicBezTo>
                  <a:close/>
                  <a:moveTo>
                    <a:pt x="50" y="51"/>
                  </a:moveTo>
                  <a:cubicBezTo>
                    <a:pt x="47" y="51"/>
                    <a:pt x="45" y="49"/>
                    <a:pt x="45" y="46"/>
                  </a:cubicBezTo>
                  <a:cubicBezTo>
                    <a:pt x="45" y="44"/>
                    <a:pt x="47" y="42"/>
                    <a:pt x="50" y="42"/>
                  </a:cubicBezTo>
                  <a:cubicBezTo>
                    <a:pt x="53" y="42"/>
                    <a:pt x="55" y="44"/>
                    <a:pt x="55" y="46"/>
                  </a:cubicBezTo>
                  <a:cubicBezTo>
                    <a:pt x="55" y="49"/>
                    <a:pt x="53" y="51"/>
                    <a:pt x="50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3D1C105-7682-4739-9B4C-51100A1F67EB}"/>
              </a:ext>
            </a:extLst>
          </p:cNvPr>
          <p:cNvGrpSpPr/>
          <p:nvPr/>
        </p:nvGrpSpPr>
        <p:grpSpPr>
          <a:xfrm>
            <a:off x="3694947" y="2242598"/>
            <a:ext cx="1754106" cy="1754106"/>
            <a:chOff x="3694947" y="2242598"/>
            <a:chExt cx="1754106" cy="1754106"/>
          </a:xfrm>
        </p:grpSpPr>
        <p:sp>
          <p:nvSpPr>
            <p:cNvPr id="6" name="Teardrop 24">
              <a:extLst>
                <a:ext uri="{FF2B5EF4-FFF2-40B4-BE49-F238E27FC236}">
                  <a16:creationId xmlns:a16="http://schemas.microsoft.com/office/drawing/2014/main" id="{DFFCFEEA-0974-4C05-BE55-02615F862D73}"/>
                </a:ext>
              </a:extLst>
            </p:cNvPr>
            <p:cNvSpPr/>
            <p:nvPr/>
          </p:nvSpPr>
          <p:spPr>
            <a:xfrm rot="8100000">
              <a:off x="3694947" y="2242598"/>
              <a:ext cx="1754106" cy="1754106"/>
            </a:xfrm>
            <a:prstGeom prst="teardrop">
              <a:avLst>
                <a:gd name="adj" fmla="val 112833"/>
              </a:avLst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27">
              <a:extLst>
                <a:ext uri="{FF2B5EF4-FFF2-40B4-BE49-F238E27FC236}">
                  <a16:creationId xmlns:a16="http://schemas.microsoft.com/office/drawing/2014/main" id="{E5FD722D-18DB-4250-B608-AD5AD1A4C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806" y="2324208"/>
              <a:ext cx="396391" cy="374818"/>
            </a:xfrm>
            <a:custGeom>
              <a:avLst/>
              <a:gdLst/>
              <a:ahLst/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l="0" t="0" r="r" b="b"/>
              <a:pathLst>
                <a:path w="68" h="64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51DF515-9C85-47A7-9902-DA3F85452144}"/>
              </a:ext>
            </a:extLst>
          </p:cNvPr>
          <p:cNvGrpSpPr/>
          <p:nvPr/>
        </p:nvGrpSpPr>
        <p:grpSpPr>
          <a:xfrm>
            <a:off x="3890267" y="2774951"/>
            <a:ext cx="1363468" cy="1363468"/>
            <a:chOff x="3890267" y="2774951"/>
            <a:chExt cx="1363468" cy="1363468"/>
          </a:xfrm>
        </p:grpSpPr>
        <p:sp>
          <p:nvSpPr>
            <p:cNvPr id="7" name="Teardrop 25">
              <a:extLst>
                <a:ext uri="{FF2B5EF4-FFF2-40B4-BE49-F238E27FC236}">
                  <a16:creationId xmlns:a16="http://schemas.microsoft.com/office/drawing/2014/main" id="{899BE21F-3D2A-458E-8582-38051E240E08}"/>
                </a:ext>
              </a:extLst>
            </p:cNvPr>
            <p:cNvSpPr/>
            <p:nvPr/>
          </p:nvSpPr>
          <p:spPr>
            <a:xfrm rot="8100000">
              <a:off x="3890267" y="2774951"/>
              <a:ext cx="1363468" cy="1363468"/>
            </a:xfrm>
            <a:prstGeom prst="teardrop">
              <a:avLst>
                <a:gd name="adj" fmla="val 112833"/>
              </a:avLst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29">
              <a:extLst>
                <a:ext uri="{FF2B5EF4-FFF2-40B4-BE49-F238E27FC236}">
                  <a16:creationId xmlns:a16="http://schemas.microsoft.com/office/drawing/2014/main" id="{9D6AA4D5-D152-40C9-A3C7-4A32F990E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409" y="3284344"/>
              <a:ext cx="456695" cy="456695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203B6B37-A945-468C-8044-9BE83D04D91D}"/>
              </a:ext>
            </a:extLst>
          </p:cNvPr>
          <p:cNvGrpSpPr/>
          <p:nvPr/>
        </p:nvGrpSpPr>
        <p:grpSpPr>
          <a:xfrm>
            <a:off x="711916" y="3269400"/>
            <a:ext cx="2276195" cy="897344"/>
            <a:chOff x="949221" y="4359199"/>
            <a:chExt cx="3034927" cy="1196459"/>
          </a:xfrm>
        </p:grpSpPr>
        <p:sp>
          <p:nvSpPr>
            <p:cNvPr id="22" name="TextBox 31">
              <a:extLst>
                <a:ext uri="{FF2B5EF4-FFF2-40B4-BE49-F238E27FC236}">
                  <a16:creationId xmlns:a16="http://schemas.microsoft.com/office/drawing/2014/main" id="{8B3E7196-508F-4085-A09C-9A85B8F70893}"/>
                </a:ext>
              </a:extLst>
            </p:cNvPr>
            <p:cNvSpPr txBox="1"/>
            <p:nvPr/>
          </p:nvSpPr>
          <p:spPr>
            <a:xfrm>
              <a:off x="949221" y="4574643"/>
              <a:ext cx="3034927" cy="98101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Rectangle 32">
              <a:extLst>
                <a:ext uri="{FF2B5EF4-FFF2-40B4-BE49-F238E27FC236}">
                  <a16:creationId xmlns:a16="http://schemas.microsoft.com/office/drawing/2014/main" id="{3E08F1F9-C72A-4F0B-AD3B-423025CF8DDB}"/>
                </a:ext>
              </a:extLst>
            </p:cNvPr>
            <p:cNvSpPr/>
            <p:nvPr/>
          </p:nvSpPr>
          <p:spPr>
            <a:xfrm>
              <a:off x="949221" y="4359199"/>
              <a:ext cx="3034927" cy="215444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6DB7A6C4-4988-490F-B739-B3A1D4D7B05A}"/>
              </a:ext>
            </a:extLst>
          </p:cNvPr>
          <p:cNvGrpSpPr/>
          <p:nvPr/>
        </p:nvGrpSpPr>
        <p:grpSpPr>
          <a:xfrm>
            <a:off x="6213572" y="1080340"/>
            <a:ext cx="2276195" cy="897344"/>
            <a:chOff x="8284762" y="1440453"/>
            <a:chExt cx="3034927" cy="1196459"/>
          </a:xfrm>
        </p:grpSpPr>
        <p:sp>
          <p:nvSpPr>
            <p:cNvPr id="20" name="TextBox 34">
              <a:extLst>
                <a:ext uri="{FF2B5EF4-FFF2-40B4-BE49-F238E27FC236}">
                  <a16:creationId xmlns:a16="http://schemas.microsoft.com/office/drawing/2014/main" id="{FDE4EE99-2CBE-4970-A1D6-5669CDB1C2BC}"/>
                </a:ext>
              </a:extLst>
            </p:cNvPr>
            <p:cNvSpPr txBox="1"/>
            <p:nvPr/>
          </p:nvSpPr>
          <p:spPr>
            <a:xfrm>
              <a:off x="8284762" y="1655897"/>
              <a:ext cx="3034927" cy="98101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Rectangle 35">
              <a:extLst>
                <a:ext uri="{FF2B5EF4-FFF2-40B4-BE49-F238E27FC236}">
                  <a16:creationId xmlns:a16="http://schemas.microsoft.com/office/drawing/2014/main" id="{D7FFE31A-38FD-412B-BE00-79376C1B9000}"/>
                </a:ext>
              </a:extLst>
            </p:cNvPr>
            <p:cNvSpPr/>
            <p:nvPr/>
          </p:nvSpPr>
          <p:spPr>
            <a:xfrm>
              <a:off x="8284762" y="1440453"/>
              <a:ext cx="3034927" cy="215444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altLang="zh-CN" sz="14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Group 6">
            <a:extLst>
              <a:ext uri="{FF2B5EF4-FFF2-40B4-BE49-F238E27FC236}">
                <a16:creationId xmlns:a16="http://schemas.microsoft.com/office/drawing/2014/main" id="{474ECC41-C20B-4C34-A082-61B23022769C}"/>
              </a:ext>
            </a:extLst>
          </p:cNvPr>
          <p:cNvGrpSpPr/>
          <p:nvPr/>
        </p:nvGrpSpPr>
        <p:grpSpPr>
          <a:xfrm>
            <a:off x="682809" y="1080341"/>
            <a:ext cx="2276195" cy="897344"/>
            <a:chOff x="910412" y="1440454"/>
            <a:chExt cx="3034927" cy="1196459"/>
          </a:xfrm>
        </p:grpSpPr>
        <p:sp>
          <p:nvSpPr>
            <p:cNvPr id="18" name="TextBox 37">
              <a:extLst>
                <a:ext uri="{FF2B5EF4-FFF2-40B4-BE49-F238E27FC236}">
                  <a16:creationId xmlns:a16="http://schemas.microsoft.com/office/drawing/2014/main" id="{E728664E-7661-455F-9504-79CBCC094F92}"/>
                </a:ext>
              </a:extLst>
            </p:cNvPr>
            <p:cNvSpPr txBox="1"/>
            <p:nvPr/>
          </p:nvSpPr>
          <p:spPr>
            <a:xfrm>
              <a:off x="910412" y="1655898"/>
              <a:ext cx="3034927" cy="98101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Rectangle 38">
              <a:extLst>
                <a:ext uri="{FF2B5EF4-FFF2-40B4-BE49-F238E27FC236}">
                  <a16:creationId xmlns:a16="http://schemas.microsoft.com/office/drawing/2014/main" id="{C6178556-45C1-4E7D-A6DE-39985466F829}"/>
                </a:ext>
              </a:extLst>
            </p:cNvPr>
            <p:cNvSpPr/>
            <p:nvPr/>
          </p:nvSpPr>
          <p:spPr>
            <a:xfrm>
              <a:off x="910412" y="1440454"/>
              <a:ext cx="3034927" cy="215444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id="{559304E1-E7E4-4CB2-AA36-82F2983DB4BA}"/>
              </a:ext>
            </a:extLst>
          </p:cNvPr>
          <p:cNvGrpSpPr/>
          <p:nvPr/>
        </p:nvGrpSpPr>
        <p:grpSpPr>
          <a:xfrm>
            <a:off x="6184997" y="3211800"/>
            <a:ext cx="2276195" cy="897344"/>
            <a:chOff x="8246662" y="4282399"/>
            <a:chExt cx="3034927" cy="1196459"/>
          </a:xfrm>
        </p:grpSpPr>
        <p:sp>
          <p:nvSpPr>
            <p:cNvPr id="16" name="TextBox 40">
              <a:extLst>
                <a:ext uri="{FF2B5EF4-FFF2-40B4-BE49-F238E27FC236}">
                  <a16:creationId xmlns:a16="http://schemas.microsoft.com/office/drawing/2014/main" id="{6F99912C-42A3-4843-99AA-18E9790C9597}"/>
                </a:ext>
              </a:extLst>
            </p:cNvPr>
            <p:cNvSpPr txBox="1"/>
            <p:nvPr/>
          </p:nvSpPr>
          <p:spPr>
            <a:xfrm>
              <a:off x="8246662" y="4497843"/>
              <a:ext cx="3034927" cy="98101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Rectangle 41">
              <a:extLst>
                <a:ext uri="{FF2B5EF4-FFF2-40B4-BE49-F238E27FC236}">
                  <a16:creationId xmlns:a16="http://schemas.microsoft.com/office/drawing/2014/main" id="{D360E2F5-D4CC-402C-B18A-F0174710CC44}"/>
                </a:ext>
              </a:extLst>
            </p:cNvPr>
            <p:cNvSpPr/>
            <p:nvPr/>
          </p:nvSpPr>
          <p:spPr>
            <a:xfrm>
              <a:off x="8246662" y="4282399"/>
              <a:ext cx="3034927" cy="215444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altLang="zh-CN" sz="1400" b="1" dirty="0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E899DF67-31A0-44D1-B2A2-A2879C69FE3E}"/>
              </a:ext>
            </a:extLst>
          </p:cNvPr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378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969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8A14FA6A-9442-41A6-A652-7B87C8E2EF39}"/>
              </a:ext>
            </a:extLst>
          </p:cNvPr>
          <p:cNvGrpSpPr/>
          <p:nvPr/>
        </p:nvGrpSpPr>
        <p:grpSpPr>
          <a:xfrm>
            <a:off x="1122760" y="1167594"/>
            <a:ext cx="2924908" cy="3024336"/>
            <a:chOff x="1497013" y="1556792"/>
            <a:chExt cx="3899877" cy="4032448"/>
          </a:xfrm>
        </p:grpSpPr>
        <p:sp>
          <p:nvSpPr>
            <p:cNvPr id="14" name="等腰三角形 13">
              <a:extLst>
                <a:ext uri="{FF2B5EF4-FFF2-40B4-BE49-F238E27FC236}">
                  <a16:creationId xmlns:a16="http://schemas.microsoft.com/office/drawing/2014/main" id="{84CE9184-F4ED-43A5-8306-2E59040E7A60}"/>
                </a:ext>
              </a:extLst>
            </p:cNvPr>
            <p:cNvSpPr/>
            <p:nvPr/>
          </p:nvSpPr>
          <p:spPr bwMode="auto">
            <a:xfrm>
              <a:off x="2278463" y="1556792"/>
              <a:ext cx="1559214" cy="1344149"/>
            </a:xfrm>
            <a:prstGeom prst="triangl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等腰三角形 14">
              <a:extLst>
                <a:ext uri="{FF2B5EF4-FFF2-40B4-BE49-F238E27FC236}">
                  <a16:creationId xmlns:a16="http://schemas.microsoft.com/office/drawing/2014/main" id="{995DF4B9-68F7-44B9-AC1D-9B03E59798F3}"/>
                </a:ext>
              </a:extLst>
            </p:cNvPr>
            <p:cNvSpPr/>
            <p:nvPr/>
          </p:nvSpPr>
          <p:spPr bwMode="auto">
            <a:xfrm flipV="1">
              <a:off x="2278463" y="2900941"/>
              <a:ext cx="1559214" cy="1344149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等腰三角形 15">
              <a:extLst>
                <a:ext uri="{FF2B5EF4-FFF2-40B4-BE49-F238E27FC236}">
                  <a16:creationId xmlns:a16="http://schemas.microsoft.com/office/drawing/2014/main" id="{3A1AC03A-36C9-48FA-A250-4CC3AF9BA5B3}"/>
                </a:ext>
              </a:extLst>
            </p:cNvPr>
            <p:cNvSpPr/>
            <p:nvPr/>
          </p:nvSpPr>
          <p:spPr bwMode="auto">
            <a:xfrm>
              <a:off x="1497013" y="2900941"/>
              <a:ext cx="1559214" cy="1344149"/>
            </a:xfrm>
            <a:prstGeom prst="triangl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839F12AE-84FA-4065-BB7A-C1560B36467A}"/>
                </a:ext>
              </a:extLst>
            </p:cNvPr>
            <p:cNvSpPr/>
            <p:nvPr/>
          </p:nvSpPr>
          <p:spPr bwMode="auto">
            <a:xfrm>
              <a:off x="3058070" y="2900941"/>
              <a:ext cx="1559214" cy="1344149"/>
            </a:xfrm>
            <a:prstGeom prst="triangl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D8406836-8737-4090-A9FD-24D1EB6D0469}"/>
                </a:ext>
              </a:extLst>
            </p:cNvPr>
            <p:cNvSpPr/>
            <p:nvPr/>
          </p:nvSpPr>
          <p:spPr bwMode="auto">
            <a:xfrm flipV="1">
              <a:off x="1497013" y="1556792"/>
              <a:ext cx="1559214" cy="1344149"/>
            </a:xfrm>
            <a:prstGeom prst="triangl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92917B4B-270B-4A5D-B897-66263B5BEA32}"/>
                </a:ext>
              </a:extLst>
            </p:cNvPr>
            <p:cNvSpPr/>
            <p:nvPr/>
          </p:nvSpPr>
          <p:spPr bwMode="auto">
            <a:xfrm flipV="1">
              <a:off x="1497013" y="4245091"/>
              <a:ext cx="1559214" cy="1344149"/>
            </a:xfrm>
            <a:prstGeom prst="triangl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等腰三角形 19">
              <a:extLst>
                <a:ext uri="{FF2B5EF4-FFF2-40B4-BE49-F238E27FC236}">
                  <a16:creationId xmlns:a16="http://schemas.microsoft.com/office/drawing/2014/main" id="{17EAB608-2F36-4210-B67A-47DFC2E23664}"/>
                </a:ext>
              </a:extLst>
            </p:cNvPr>
            <p:cNvSpPr/>
            <p:nvPr/>
          </p:nvSpPr>
          <p:spPr bwMode="auto">
            <a:xfrm flipV="1">
              <a:off x="3837676" y="2900941"/>
              <a:ext cx="1559214" cy="1344149"/>
            </a:xfrm>
            <a:prstGeom prst="triangl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8">
              <a:extLst>
                <a:ext uri="{FF2B5EF4-FFF2-40B4-BE49-F238E27FC236}">
                  <a16:creationId xmlns:a16="http://schemas.microsoft.com/office/drawing/2014/main" id="{A17BF17D-415A-44AE-8C5E-652E29CD549A}"/>
                </a:ext>
              </a:extLst>
            </p:cNvPr>
            <p:cNvSpPr txBox="1"/>
            <p:nvPr/>
          </p:nvSpPr>
          <p:spPr>
            <a:xfrm>
              <a:off x="2078488" y="1868791"/>
              <a:ext cx="396262" cy="369332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2" name="文本框 9">
              <a:extLst>
                <a:ext uri="{FF2B5EF4-FFF2-40B4-BE49-F238E27FC236}">
                  <a16:creationId xmlns:a16="http://schemas.microsoft.com/office/drawing/2014/main" id="{F68254FE-EB15-427F-AB59-02A244ADD1EB}"/>
                </a:ext>
              </a:extLst>
            </p:cNvPr>
            <p:cNvSpPr txBox="1"/>
            <p:nvPr/>
          </p:nvSpPr>
          <p:spPr>
            <a:xfrm>
              <a:off x="4405526" y="3274038"/>
              <a:ext cx="423514" cy="369332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3" name="文本框 10">
              <a:extLst>
                <a:ext uri="{FF2B5EF4-FFF2-40B4-BE49-F238E27FC236}">
                  <a16:creationId xmlns:a16="http://schemas.microsoft.com/office/drawing/2014/main" id="{EA668429-620C-4898-9C48-604AEA0C4E0B}"/>
                </a:ext>
              </a:extLst>
            </p:cNvPr>
            <p:cNvSpPr txBox="1"/>
            <p:nvPr/>
          </p:nvSpPr>
          <p:spPr>
            <a:xfrm>
              <a:off x="2061657" y="4594535"/>
              <a:ext cx="429925" cy="369332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8EAEEB33-3A08-4079-B5D7-454E540C7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483" y="3622844"/>
              <a:ext cx="386387" cy="386386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7FD4773A-D75B-4C08-B774-F4C171A7B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617" y="2198637"/>
              <a:ext cx="386387" cy="386386"/>
            </a:xfrm>
            <a:custGeom>
              <a:avLst/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8E22442E-376C-4022-B88E-6E7DAE2C7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427" y="3613255"/>
              <a:ext cx="386387" cy="3863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413" y="19459"/>
                  </a:moveTo>
                  <a:cubicBezTo>
                    <a:pt x="3413" y="20724"/>
                    <a:pt x="4778" y="21600"/>
                    <a:pt x="6046" y="21600"/>
                  </a:cubicBezTo>
                  <a:cubicBezTo>
                    <a:pt x="7363" y="21600"/>
                    <a:pt x="8191" y="20724"/>
                    <a:pt x="8191" y="19459"/>
                  </a:cubicBezTo>
                  <a:cubicBezTo>
                    <a:pt x="8191" y="18146"/>
                    <a:pt x="7363" y="16832"/>
                    <a:pt x="6046" y="16832"/>
                  </a:cubicBezTo>
                  <a:cubicBezTo>
                    <a:pt x="4778" y="16832"/>
                    <a:pt x="3413" y="18146"/>
                    <a:pt x="3413" y="19459"/>
                  </a:cubicBezTo>
                  <a:close/>
                  <a:moveTo>
                    <a:pt x="15554" y="19459"/>
                  </a:moveTo>
                  <a:cubicBezTo>
                    <a:pt x="15554" y="20724"/>
                    <a:pt x="16822" y="21600"/>
                    <a:pt x="18138" y="21600"/>
                  </a:cubicBezTo>
                  <a:cubicBezTo>
                    <a:pt x="19455" y="21600"/>
                    <a:pt x="20332" y="20724"/>
                    <a:pt x="20332" y="19459"/>
                  </a:cubicBezTo>
                  <a:cubicBezTo>
                    <a:pt x="20332" y="18146"/>
                    <a:pt x="19455" y="16832"/>
                    <a:pt x="18138" y="16832"/>
                  </a:cubicBezTo>
                  <a:cubicBezTo>
                    <a:pt x="16822" y="16832"/>
                    <a:pt x="15554" y="18146"/>
                    <a:pt x="15554" y="19459"/>
                  </a:cubicBezTo>
                  <a:close/>
                  <a:moveTo>
                    <a:pt x="7753" y="13816"/>
                  </a:moveTo>
                  <a:cubicBezTo>
                    <a:pt x="21161" y="9924"/>
                    <a:pt x="21161" y="9924"/>
                    <a:pt x="21161" y="9924"/>
                  </a:cubicBezTo>
                  <a:cubicBezTo>
                    <a:pt x="21600" y="9924"/>
                    <a:pt x="21600" y="9486"/>
                    <a:pt x="21600" y="9097"/>
                  </a:cubicBezTo>
                  <a:cubicBezTo>
                    <a:pt x="21600" y="2627"/>
                    <a:pt x="21600" y="2627"/>
                    <a:pt x="21600" y="2627"/>
                  </a:cubicBezTo>
                  <a:cubicBezTo>
                    <a:pt x="4778" y="2627"/>
                    <a:pt x="4778" y="2627"/>
                    <a:pt x="4778" y="2627"/>
                  </a:cubicBezTo>
                  <a:cubicBezTo>
                    <a:pt x="4778" y="486"/>
                    <a:pt x="4778" y="486"/>
                    <a:pt x="4778" y="486"/>
                  </a:cubicBezTo>
                  <a:lnTo>
                    <a:pt x="4340" y="0"/>
                  </a:lnTo>
                  <a:cubicBezTo>
                    <a:pt x="439" y="0"/>
                    <a:pt x="439" y="0"/>
                    <a:pt x="439" y="0"/>
                  </a:cubicBezTo>
                  <a:cubicBezTo>
                    <a:pt x="0" y="0"/>
                    <a:pt x="0" y="486"/>
                    <a:pt x="0" y="486"/>
                  </a:cubicBezTo>
                  <a:cubicBezTo>
                    <a:pt x="0" y="2627"/>
                    <a:pt x="0" y="2627"/>
                    <a:pt x="0" y="2627"/>
                  </a:cubicBezTo>
                  <a:cubicBezTo>
                    <a:pt x="2194" y="2627"/>
                    <a:pt x="2194" y="2627"/>
                    <a:pt x="2194" y="2627"/>
                  </a:cubicBezTo>
                  <a:cubicBezTo>
                    <a:pt x="4778" y="13378"/>
                    <a:pt x="4778" y="13378"/>
                    <a:pt x="4778" y="13378"/>
                  </a:cubicBezTo>
                  <a:cubicBezTo>
                    <a:pt x="4778" y="14692"/>
                    <a:pt x="4778" y="14692"/>
                    <a:pt x="4778" y="14692"/>
                  </a:cubicBezTo>
                  <a:cubicBezTo>
                    <a:pt x="4778" y="16443"/>
                    <a:pt x="4778" y="16443"/>
                    <a:pt x="4778" y="16443"/>
                  </a:cubicBezTo>
                  <a:cubicBezTo>
                    <a:pt x="4778" y="16832"/>
                    <a:pt x="5168" y="16832"/>
                    <a:pt x="5168" y="16832"/>
                  </a:cubicBezTo>
                  <a:cubicBezTo>
                    <a:pt x="6046" y="16832"/>
                    <a:pt x="6046" y="16832"/>
                    <a:pt x="6046" y="16832"/>
                  </a:cubicBezTo>
                  <a:cubicBezTo>
                    <a:pt x="18138" y="16832"/>
                    <a:pt x="18138" y="16832"/>
                    <a:pt x="18138" y="16832"/>
                  </a:cubicBezTo>
                  <a:cubicBezTo>
                    <a:pt x="21161" y="16832"/>
                    <a:pt x="21161" y="16832"/>
                    <a:pt x="21161" y="16832"/>
                  </a:cubicBezTo>
                  <a:cubicBezTo>
                    <a:pt x="21600" y="16832"/>
                    <a:pt x="21600" y="16832"/>
                    <a:pt x="21600" y="16443"/>
                  </a:cubicBezTo>
                  <a:cubicBezTo>
                    <a:pt x="21600" y="14692"/>
                    <a:pt x="21600" y="14692"/>
                    <a:pt x="21600" y="14692"/>
                  </a:cubicBezTo>
                  <a:cubicBezTo>
                    <a:pt x="8191" y="14692"/>
                    <a:pt x="8191" y="14692"/>
                    <a:pt x="8191" y="14692"/>
                  </a:cubicBezTo>
                  <a:cubicBezTo>
                    <a:pt x="6485" y="14692"/>
                    <a:pt x="6485" y="13816"/>
                    <a:pt x="7753" y="138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E12A98E8-F2B9-4458-80E0-F553A9418D94}"/>
                </a:ext>
              </a:extLst>
            </p:cNvPr>
            <p:cNvSpPr>
              <a:spLocks/>
            </p:cNvSpPr>
            <p:nvPr/>
          </p:nvSpPr>
          <p:spPr>
            <a:xfrm>
              <a:off x="2788506" y="3104647"/>
              <a:ext cx="508610" cy="508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rgbClr val="093B7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926438C1-507B-4169-8EC6-0C5B60B948AC}"/>
              </a:ext>
            </a:extLst>
          </p:cNvPr>
          <p:cNvGrpSpPr/>
          <p:nvPr/>
        </p:nvGrpSpPr>
        <p:grpSpPr>
          <a:xfrm>
            <a:off x="4936389" y="1379951"/>
            <a:ext cx="3184338" cy="632714"/>
            <a:chOff x="5871033" y="1810977"/>
            <a:chExt cx="4245784" cy="843618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9C4CA77-1013-4C49-8A40-2B90AB2E5395}"/>
                </a:ext>
              </a:extLst>
            </p:cNvPr>
            <p:cNvSpPr/>
            <p:nvPr/>
          </p:nvSpPr>
          <p:spPr>
            <a:xfrm>
              <a:off x="6729329" y="2155997"/>
              <a:ext cx="3387488" cy="49859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F06AC80E-8BE7-420A-9BF9-F75CCF1DB279}"/>
                </a:ext>
              </a:extLst>
            </p:cNvPr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6D993B68-6DA7-442B-9107-DF4C6F8361D5}"/>
              </a:ext>
            </a:extLst>
          </p:cNvPr>
          <p:cNvGrpSpPr/>
          <p:nvPr/>
        </p:nvGrpSpPr>
        <p:grpSpPr>
          <a:xfrm>
            <a:off x="4936389" y="2283350"/>
            <a:ext cx="3184338" cy="632714"/>
            <a:chOff x="5871033" y="1810977"/>
            <a:chExt cx="4245784" cy="843618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E7187B7-9F19-4463-ABA1-686F2DECCB80}"/>
                </a:ext>
              </a:extLst>
            </p:cNvPr>
            <p:cNvSpPr/>
            <p:nvPr/>
          </p:nvSpPr>
          <p:spPr>
            <a:xfrm>
              <a:off x="6729329" y="2155997"/>
              <a:ext cx="3387488" cy="49859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AEA3CAD5-E88B-4DEB-AC5D-857A62B4B0F7}"/>
                </a:ext>
              </a:extLst>
            </p:cNvPr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8BC75FAC-52C8-4B46-825C-331245D4F114}"/>
              </a:ext>
            </a:extLst>
          </p:cNvPr>
          <p:cNvGrpSpPr/>
          <p:nvPr/>
        </p:nvGrpSpPr>
        <p:grpSpPr>
          <a:xfrm>
            <a:off x="4936389" y="3186748"/>
            <a:ext cx="3469390" cy="619586"/>
            <a:chOff x="5871033" y="1810977"/>
            <a:chExt cx="4625854" cy="826114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EB609C7-B6D2-4A86-BEBA-516FCEC671AC}"/>
                </a:ext>
              </a:extLst>
            </p:cNvPr>
            <p:cNvSpPr/>
            <p:nvPr/>
          </p:nvSpPr>
          <p:spPr>
            <a:xfrm>
              <a:off x="6729329" y="2155997"/>
              <a:ext cx="3767558" cy="48109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592D937-8DBB-488E-8D94-9D6A854839F8}"/>
                </a:ext>
              </a:extLst>
            </p:cNvPr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8" name="文本框 30">
            <a:extLst>
              <a:ext uri="{FF2B5EF4-FFF2-40B4-BE49-F238E27FC236}">
                <a16:creationId xmlns:a16="http://schemas.microsoft.com/office/drawing/2014/main" id="{2558E6E2-0FE4-4A35-8B94-37B705E48DAA}"/>
              </a:ext>
            </a:extLst>
          </p:cNvPr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378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3DA3CADC-B7BB-4035-AF4A-57F4B037B6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720" y="917138"/>
            <a:ext cx="1163560" cy="116584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25243A1-0B47-49CB-A7CD-6F81557BDD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720" y="1793873"/>
            <a:ext cx="1163560" cy="116584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D091EAF-7BA6-4FDF-A744-6D3F2FD2A3E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720" y="2683255"/>
            <a:ext cx="1163560" cy="116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9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>
            <a:extLst>
              <a:ext uri="{FF2B5EF4-FFF2-40B4-BE49-F238E27FC236}">
                <a16:creationId xmlns:a16="http://schemas.microsoft.com/office/drawing/2014/main" id="{0209564A-9B1D-4AD4-98E4-DA4987C8D7A3}"/>
              </a:ext>
            </a:extLst>
          </p:cNvPr>
          <p:cNvGrpSpPr/>
          <p:nvPr/>
        </p:nvGrpSpPr>
        <p:grpSpPr>
          <a:xfrm>
            <a:off x="-28262" y="1429962"/>
            <a:ext cx="3467151" cy="1035396"/>
            <a:chOff x="-28262" y="1429962"/>
            <a:chExt cx="3467151" cy="1035396"/>
          </a:xfrm>
        </p:grpSpPr>
        <p:sp>
          <p:nvSpPr>
            <p:cNvPr id="4" name="Arrow: Pentagon 4">
              <a:extLst>
                <a:ext uri="{FF2B5EF4-FFF2-40B4-BE49-F238E27FC236}">
                  <a16:creationId xmlns:a16="http://schemas.microsoft.com/office/drawing/2014/main" id="{0C708487-56AC-4BD9-92A6-E540BDDBF8D2}"/>
                </a:ext>
              </a:extLst>
            </p:cNvPr>
            <p:cNvSpPr/>
            <p:nvPr/>
          </p:nvSpPr>
          <p:spPr>
            <a:xfrm>
              <a:off x="1636852" y="2044097"/>
              <a:ext cx="1802037" cy="412778"/>
            </a:xfrm>
            <a:prstGeom prst="homePlat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70B27B3A-5E2A-4B38-97D2-D0B2B381D2D3}"/>
                </a:ext>
              </a:extLst>
            </p:cNvPr>
            <p:cNvSpPr/>
            <p:nvPr/>
          </p:nvSpPr>
          <p:spPr>
            <a:xfrm rot="5400000" flipV="1">
              <a:off x="290155" y="1111545"/>
              <a:ext cx="1035396" cy="1672230"/>
            </a:xfrm>
            <a:custGeom>
              <a:avLst/>
              <a:gdLst>
                <a:gd name="connsiteX0" fmla="*/ 643466 w 1083733"/>
                <a:gd name="connsiteY0" fmla="*/ 1329267 h 1329267"/>
                <a:gd name="connsiteX1" fmla="*/ 1083733 w 1083733"/>
                <a:gd name="connsiteY1" fmla="*/ 1329267 h 1329267"/>
                <a:gd name="connsiteX2" fmla="*/ 795866 w 1083733"/>
                <a:gd name="connsiteY2" fmla="*/ 0 h 1329267"/>
                <a:gd name="connsiteX3" fmla="*/ 0 w 1083733"/>
                <a:gd name="connsiteY3" fmla="*/ 0 h 1329267"/>
                <a:gd name="connsiteX4" fmla="*/ 643466 w 1083733"/>
                <a:gd name="connsiteY4" fmla="*/ 1329267 h 132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733" h="1329267">
                  <a:moveTo>
                    <a:pt x="643466" y="1329267"/>
                  </a:moveTo>
                  <a:lnTo>
                    <a:pt x="1083733" y="1329267"/>
                  </a:lnTo>
                  <a:lnTo>
                    <a:pt x="795866" y="0"/>
                  </a:lnTo>
                  <a:lnTo>
                    <a:pt x="0" y="0"/>
                  </a:lnTo>
                  <a:lnTo>
                    <a:pt x="643466" y="1329267"/>
                  </a:lnTo>
                  <a:close/>
                </a:path>
              </a:pathLst>
            </a:cu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F79C6AE3-7231-4907-A00A-A4BE85AB390C}"/>
              </a:ext>
            </a:extLst>
          </p:cNvPr>
          <p:cNvGrpSpPr/>
          <p:nvPr/>
        </p:nvGrpSpPr>
        <p:grpSpPr>
          <a:xfrm>
            <a:off x="-17610" y="2174153"/>
            <a:ext cx="3942552" cy="695657"/>
            <a:chOff x="-17610" y="2174153"/>
            <a:chExt cx="3942552" cy="695657"/>
          </a:xfrm>
        </p:grpSpPr>
        <p:sp>
          <p:nvSpPr>
            <p:cNvPr id="6" name="Arrow: Pentagon 6">
              <a:extLst>
                <a:ext uri="{FF2B5EF4-FFF2-40B4-BE49-F238E27FC236}">
                  <a16:creationId xmlns:a16="http://schemas.microsoft.com/office/drawing/2014/main" id="{28C781CA-8E23-43AA-89AA-8171C5838151}"/>
                </a:ext>
              </a:extLst>
            </p:cNvPr>
            <p:cNvSpPr/>
            <p:nvPr/>
          </p:nvSpPr>
          <p:spPr>
            <a:xfrm>
              <a:off x="1636851" y="2448785"/>
              <a:ext cx="2288091" cy="412778"/>
            </a:xfrm>
            <a:prstGeom prst="homePlate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C1A73AB5-622A-4ECC-A1FA-20F1DF5FD690}"/>
                </a:ext>
              </a:extLst>
            </p:cNvPr>
            <p:cNvSpPr/>
            <p:nvPr/>
          </p:nvSpPr>
          <p:spPr>
            <a:xfrm rot="5400000" flipV="1">
              <a:off x="465351" y="1691192"/>
              <a:ext cx="695657" cy="1661579"/>
            </a:xfrm>
            <a:custGeom>
              <a:avLst/>
              <a:gdLst>
                <a:gd name="connsiteX0" fmla="*/ 0 w 728133"/>
                <a:gd name="connsiteY0" fmla="*/ 0 h 1320800"/>
                <a:gd name="connsiteX1" fmla="*/ 626533 w 728133"/>
                <a:gd name="connsiteY1" fmla="*/ 0 h 1320800"/>
                <a:gd name="connsiteX2" fmla="*/ 728133 w 728133"/>
                <a:gd name="connsiteY2" fmla="*/ 1320800 h 1320800"/>
                <a:gd name="connsiteX3" fmla="*/ 287866 w 728133"/>
                <a:gd name="connsiteY3" fmla="*/ 1320800 h 1320800"/>
                <a:gd name="connsiteX4" fmla="*/ 0 w 728133"/>
                <a:gd name="connsiteY4" fmla="*/ 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133" h="1320800">
                  <a:moveTo>
                    <a:pt x="0" y="0"/>
                  </a:moveTo>
                  <a:lnTo>
                    <a:pt x="626533" y="0"/>
                  </a:lnTo>
                  <a:lnTo>
                    <a:pt x="728133" y="1320800"/>
                  </a:lnTo>
                  <a:lnTo>
                    <a:pt x="287866" y="13208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47E13A45-3816-40EF-81D5-F8CAC7DB76A0}"/>
              </a:ext>
            </a:extLst>
          </p:cNvPr>
          <p:cNvGrpSpPr/>
          <p:nvPr/>
        </p:nvGrpSpPr>
        <p:grpSpPr>
          <a:xfrm>
            <a:off x="-17610" y="2771800"/>
            <a:ext cx="3416462" cy="590500"/>
            <a:chOff x="-17610" y="2771800"/>
            <a:chExt cx="3416462" cy="590500"/>
          </a:xfrm>
        </p:grpSpPr>
        <p:sp>
          <p:nvSpPr>
            <p:cNvPr id="8" name="Arrow: Pentagon 8">
              <a:extLst>
                <a:ext uri="{FF2B5EF4-FFF2-40B4-BE49-F238E27FC236}">
                  <a16:creationId xmlns:a16="http://schemas.microsoft.com/office/drawing/2014/main" id="{00DDCD02-2EFA-473A-AC27-A329C1D5CC0C}"/>
                </a:ext>
              </a:extLst>
            </p:cNvPr>
            <p:cNvSpPr/>
            <p:nvPr/>
          </p:nvSpPr>
          <p:spPr>
            <a:xfrm>
              <a:off x="1636854" y="2861563"/>
              <a:ext cx="1761998" cy="412778"/>
            </a:xfrm>
            <a:prstGeom prst="homePlate">
              <a:avLst/>
            </a:prstGeom>
            <a:blipFill dpi="0"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34CA10F8-6AC6-463A-BF80-16D65FA07AF1}"/>
                </a:ext>
              </a:extLst>
            </p:cNvPr>
            <p:cNvSpPr/>
            <p:nvPr/>
          </p:nvSpPr>
          <p:spPr>
            <a:xfrm rot="5400000" flipV="1">
              <a:off x="523255" y="2230935"/>
              <a:ext cx="590500" cy="1672230"/>
            </a:xfrm>
            <a:custGeom>
              <a:avLst/>
              <a:gdLst>
                <a:gd name="connsiteX0" fmla="*/ 0 w 618067"/>
                <a:gd name="connsiteY0" fmla="*/ 0 h 1329267"/>
                <a:gd name="connsiteX1" fmla="*/ 618067 w 618067"/>
                <a:gd name="connsiteY1" fmla="*/ 0 h 1329267"/>
                <a:gd name="connsiteX2" fmla="*/ 533400 w 618067"/>
                <a:gd name="connsiteY2" fmla="*/ 1329267 h 1329267"/>
                <a:gd name="connsiteX3" fmla="*/ 93134 w 618067"/>
                <a:gd name="connsiteY3" fmla="*/ 1320800 h 1329267"/>
                <a:gd name="connsiteX4" fmla="*/ 0 w 618067"/>
                <a:gd name="connsiteY4" fmla="*/ 0 h 132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067" h="1329267">
                  <a:moveTo>
                    <a:pt x="0" y="0"/>
                  </a:moveTo>
                  <a:lnTo>
                    <a:pt x="618067" y="0"/>
                  </a:lnTo>
                  <a:lnTo>
                    <a:pt x="533400" y="1329267"/>
                  </a:lnTo>
                  <a:lnTo>
                    <a:pt x="93134" y="13208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0A1056F8-98C2-4A9D-A57A-C4C16E1CFE16}"/>
              </a:ext>
            </a:extLst>
          </p:cNvPr>
          <p:cNvGrpSpPr/>
          <p:nvPr/>
        </p:nvGrpSpPr>
        <p:grpSpPr>
          <a:xfrm>
            <a:off x="-72678" y="3273529"/>
            <a:ext cx="3743286" cy="763793"/>
            <a:chOff x="-72678" y="3273529"/>
            <a:chExt cx="3743286" cy="763793"/>
          </a:xfrm>
        </p:grpSpPr>
        <p:sp>
          <p:nvSpPr>
            <p:cNvPr id="10" name="Arrow: Pentagon 10">
              <a:extLst>
                <a:ext uri="{FF2B5EF4-FFF2-40B4-BE49-F238E27FC236}">
                  <a16:creationId xmlns:a16="http://schemas.microsoft.com/office/drawing/2014/main" id="{E828B4A2-EFD7-41A3-BC16-EFD67DDC7574}"/>
                </a:ext>
              </a:extLst>
            </p:cNvPr>
            <p:cNvSpPr/>
            <p:nvPr/>
          </p:nvSpPr>
          <p:spPr>
            <a:xfrm>
              <a:off x="1636854" y="3273529"/>
              <a:ext cx="2033754" cy="412778"/>
            </a:xfrm>
            <a:prstGeom prst="homePlate">
              <a:avLst/>
            </a:prstGeom>
            <a:blipFill dpi="0"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E13880CD-DF60-411E-AD68-A1FCB22B27A1}"/>
                </a:ext>
              </a:extLst>
            </p:cNvPr>
            <p:cNvSpPr/>
            <p:nvPr/>
          </p:nvSpPr>
          <p:spPr>
            <a:xfrm rot="5400000" flipV="1">
              <a:off x="405224" y="2801977"/>
              <a:ext cx="757443" cy="1713248"/>
            </a:xfrm>
            <a:custGeom>
              <a:avLst/>
              <a:gdLst>
                <a:gd name="connsiteX0" fmla="*/ 87549 w 792804"/>
                <a:gd name="connsiteY0" fmla="*/ 29183 h 1361872"/>
                <a:gd name="connsiteX1" fmla="*/ 0 w 792804"/>
                <a:gd name="connsiteY1" fmla="*/ 1361872 h 1361872"/>
                <a:gd name="connsiteX2" fmla="*/ 423153 w 792804"/>
                <a:gd name="connsiteY2" fmla="*/ 1361872 h 1361872"/>
                <a:gd name="connsiteX3" fmla="*/ 792804 w 792804"/>
                <a:gd name="connsiteY3" fmla="*/ 0 h 1361872"/>
                <a:gd name="connsiteX4" fmla="*/ 87549 w 792804"/>
                <a:gd name="connsiteY4" fmla="*/ 29183 h 136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2804" h="1361872">
                  <a:moveTo>
                    <a:pt x="87549" y="29183"/>
                  </a:moveTo>
                  <a:lnTo>
                    <a:pt x="0" y="1361872"/>
                  </a:lnTo>
                  <a:lnTo>
                    <a:pt x="423153" y="1361872"/>
                  </a:lnTo>
                  <a:lnTo>
                    <a:pt x="792804" y="0"/>
                  </a:lnTo>
                  <a:lnTo>
                    <a:pt x="87549" y="29183"/>
                  </a:lnTo>
                  <a:close/>
                </a:path>
              </a:pathLst>
            </a:custGeom>
            <a:blipFill dpi="0"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1" name="TextBox 65">
            <a:extLst>
              <a:ext uri="{FF2B5EF4-FFF2-40B4-BE49-F238E27FC236}">
                <a16:creationId xmlns:a16="http://schemas.microsoft.com/office/drawing/2014/main" id="{76E47D84-2809-4393-AFD2-29A5E1CFC041}"/>
              </a:ext>
            </a:extLst>
          </p:cNvPr>
          <p:cNvSpPr txBox="1">
            <a:spLocks/>
          </p:cNvSpPr>
          <p:nvPr/>
        </p:nvSpPr>
        <p:spPr>
          <a:xfrm>
            <a:off x="5292061" y="1875645"/>
            <a:ext cx="2929990" cy="391508"/>
          </a:xfrm>
          <a:prstGeom prst="rect">
            <a:avLst/>
          </a:prstGeom>
        </p:spPr>
        <p:txBody>
          <a:bodyPr vert="horz" wrap="square" lIns="360000" tIns="0" rIns="0" bIns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br>
              <a:rPr lang="zh-CN" altLang="en-US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zh-CN" altLang="en-US" sz="11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66">
            <a:extLst>
              <a:ext uri="{FF2B5EF4-FFF2-40B4-BE49-F238E27FC236}">
                <a16:creationId xmlns:a16="http://schemas.microsoft.com/office/drawing/2014/main" id="{5F7F8D8F-67AC-4C8F-987B-BE073A378E5B}"/>
              </a:ext>
            </a:extLst>
          </p:cNvPr>
          <p:cNvSpPr txBox="1">
            <a:spLocks/>
          </p:cNvSpPr>
          <p:nvPr/>
        </p:nvSpPr>
        <p:spPr>
          <a:xfrm>
            <a:off x="5325072" y="2911329"/>
            <a:ext cx="2929990" cy="391508"/>
          </a:xfrm>
          <a:prstGeom prst="rect">
            <a:avLst/>
          </a:prstGeom>
        </p:spPr>
        <p:txBody>
          <a:bodyPr vert="horz" wrap="square" lIns="360000" tIns="0" rIns="0" bIns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br>
              <a:rPr lang="zh-CN" altLang="en-US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zh-CN" altLang="en-US" sz="11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67">
            <a:extLst>
              <a:ext uri="{FF2B5EF4-FFF2-40B4-BE49-F238E27FC236}">
                <a16:creationId xmlns:a16="http://schemas.microsoft.com/office/drawing/2014/main" id="{016151A3-2A1E-4784-8608-B363AA37F5BB}"/>
              </a:ext>
            </a:extLst>
          </p:cNvPr>
          <p:cNvSpPr txBox="1">
            <a:spLocks/>
          </p:cNvSpPr>
          <p:nvPr/>
        </p:nvSpPr>
        <p:spPr>
          <a:xfrm>
            <a:off x="5683282" y="2406451"/>
            <a:ext cx="2929990" cy="391508"/>
          </a:xfrm>
          <a:prstGeom prst="rect">
            <a:avLst/>
          </a:prstGeom>
        </p:spPr>
        <p:txBody>
          <a:bodyPr vert="horz" wrap="square" lIns="360000" tIns="0" rIns="0" bIns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br>
              <a:rPr lang="zh-CN" altLang="en-US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zh-CN" altLang="en-US" sz="11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68">
            <a:extLst>
              <a:ext uri="{FF2B5EF4-FFF2-40B4-BE49-F238E27FC236}">
                <a16:creationId xmlns:a16="http://schemas.microsoft.com/office/drawing/2014/main" id="{D31AFBD4-820D-4127-B5AB-FB78B7E302A9}"/>
              </a:ext>
            </a:extLst>
          </p:cNvPr>
          <p:cNvSpPr txBox="1">
            <a:spLocks/>
          </p:cNvSpPr>
          <p:nvPr/>
        </p:nvSpPr>
        <p:spPr>
          <a:xfrm>
            <a:off x="5543583" y="3469791"/>
            <a:ext cx="2929990" cy="391508"/>
          </a:xfrm>
          <a:prstGeom prst="rect">
            <a:avLst/>
          </a:prstGeom>
        </p:spPr>
        <p:txBody>
          <a:bodyPr vert="horz" wrap="square" lIns="360000" tIns="0" rIns="0" bIns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br>
              <a:rPr lang="zh-CN" altLang="en-US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zh-CN" altLang="en-US" sz="11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文本框 30">
            <a:extLst>
              <a:ext uri="{FF2B5EF4-FFF2-40B4-BE49-F238E27FC236}">
                <a16:creationId xmlns:a16="http://schemas.microsoft.com/office/drawing/2014/main" id="{7F860C12-C575-4B30-B445-CFF9AA9AC5D2}"/>
              </a:ext>
            </a:extLst>
          </p:cNvPr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378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B7DC51D7-4380-4BB5-9FD0-3157FC3A8E4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257" y="1520116"/>
            <a:ext cx="1301804" cy="1304360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EB883F83-017E-44CA-85C0-0341E8FB119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995" y="2182960"/>
            <a:ext cx="963865" cy="965756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69D00247-173A-4E6D-93F5-5B928A7D279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262" y="2461293"/>
            <a:ext cx="1291168" cy="1293702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06CE86AC-AD44-4557-B274-6F8AF41E9C9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540" y="3097480"/>
            <a:ext cx="963865" cy="96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6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16EA6081-2A9A-4615-90CE-3BD669291E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49DDD55A-9343-46DD-AD3A-E28E8EF825E8}"/>
              </a:ext>
            </a:extLst>
          </p:cNvPr>
          <p:cNvSpPr/>
          <p:nvPr/>
        </p:nvSpPr>
        <p:spPr>
          <a:xfrm>
            <a:off x="3498130" y="2163721"/>
            <a:ext cx="2644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spc="300" dirty="0">
                <a:solidFill>
                  <a:srgbClr val="445E8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rgbClr val="445E8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955A8DD-85E0-4C52-A680-AC277C29FD2A}"/>
              </a:ext>
            </a:extLst>
          </p:cNvPr>
          <p:cNvSpPr/>
          <p:nvPr/>
        </p:nvSpPr>
        <p:spPr>
          <a:xfrm>
            <a:off x="4139952" y="1217981"/>
            <a:ext cx="17281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spc="300" dirty="0">
                <a:solidFill>
                  <a:srgbClr val="445E84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6600" spc="300" dirty="0">
              <a:solidFill>
                <a:srgbClr val="445E8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725AE11-CFF6-48BF-83B4-E8F60ED504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630" y="2523404"/>
            <a:ext cx="1365422" cy="13681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17E52C4-4F4E-4F62-95FB-2FDEE8F0BB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913" y="997441"/>
            <a:ext cx="2651870" cy="265707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46DB165-27D5-49C5-A453-3383652698F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450" y="536117"/>
            <a:ext cx="2357695" cy="236232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6A7E2AC-CB79-4D1F-B4CB-051F99971F8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700" y="-222340"/>
            <a:ext cx="1713915" cy="171727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8DCE781-61CF-4D7A-9BC5-F543CABBA56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788" y="-367577"/>
            <a:ext cx="1582454" cy="158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6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2FD1270-4A73-4890-8EE1-3F67EB8E9DAD}"/>
              </a:ext>
            </a:extLst>
          </p:cNvPr>
          <p:cNvGrpSpPr/>
          <p:nvPr/>
        </p:nvGrpSpPr>
        <p:grpSpPr>
          <a:xfrm>
            <a:off x="4058934" y="927036"/>
            <a:ext cx="4461861" cy="3723346"/>
            <a:chOff x="722496" y="1236039"/>
            <a:chExt cx="5949170" cy="4964479"/>
          </a:xfrm>
        </p:grpSpPr>
        <p:sp>
          <p:nvSpPr>
            <p:cNvPr id="20" name="Freeform: Shape 35">
              <a:extLst>
                <a:ext uri="{FF2B5EF4-FFF2-40B4-BE49-F238E27FC236}">
                  <a16:creationId xmlns:a16="http://schemas.microsoft.com/office/drawing/2014/main" id="{4DE8F1D1-3BF2-4598-B8F4-57195A200C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55790" y="4379102"/>
              <a:ext cx="328525" cy="361380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: Shape 37">
              <a:extLst>
                <a:ext uri="{FF2B5EF4-FFF2-40B4-BE49-F238E27FC236}">
                  <a16:creationId xmlns:a16="http://schemas.microsoft.com/office/drawing/2014/main" id="{965D0623-01E7-45D6-9945-4F952832DE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77379" y="5500850"/>
              <a:ext cx="374825" cy="374400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Box 40">
              <a:extLst>
                <a:ext uri="{FF2B5EF4-FFF2-40B4-BE49-F238E27FC236}">
                  <a16:creationId xmlns:a16="http://schemas.microsoft.com/office/drawing/2014/main" id="{A33788DB-2C46-4CF9-9208-2E664D73017D}"/>
                </a:ext>
              </a:extLst>
            </p:cNvPr>
            <p:cNvSpPr txBox="1">
              <a:spLocks/>
            </p:cNvSpPr>
            <p:nvPr/>
          </p:nvSpPr>
          <p:spPr>
            <a:xfrm>
              <a:off x="1170127" y="4662894"/>
              <a:ext cx="1299850" cy="466594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/>
            </a:bodyPr>
            <a:lstStyle/>
            <a:p>
              <a:pPr algn="r"/>
              <a:r>
                <a:rPr lang="en-US" altLang="zh-CN" sz="11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1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Box 41">
              <a:extLst>
                <a:ext uri="{FF2B5EF4-FFF2-40B4-BE49-F238E27FC236}">
                  <a16:creationId xmlns:a16="http://schemas.microsoft.com/office/drawing/2014/main" id="{66ACD7F4-5952-4FAA-A7FC-64E0C67A5CF4}"/>
                </a:ext>
              </a:extLst>
            </p:cNvPr>
            <p:cNvSpPr txBox="1">
              <a:spLocks/>
            </p:cNvSpPr>
            <p:nvPr/>
          </p:nvSpPr>
          <p:spPr>
            <a:xfrm>
              <a:off x="3614866" y="5733924"/>
              <a:ext cx="1299850" cy="466594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/>
            </a:bodyPr>
            <a:lstStyle/>
            <a:p>
              <a:pPr lvl="0" algn="r" defTabSz="914377"/>
              <a:r>
                <a:rPr lang="en-US" altLang="zh-CN" sz="11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1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4" name="Group 171">
              <a:extLst>
                <a:ext uri="{FF2B5EF4-FFF2-40B4-BE49-F238E27FC236}">
                  <a16:creationId xmlns:a16="http://schemas.microsoft.com/office/drawing/2014/main" id="{D47677DB-39E6-4281-B545-0680EE91B9D6}"/>
                </a:ext>
              </a:extLst>
            </p:cNvPr>
            <p:cNvGrpSpPr/>
            <p:nvPr/>
          </p:nvGrpSpPr>
          <p:grpSpPr>
            <a:xfrm>
              <a:off x="722496" y="4042859"/>
              <a:ext cx="1194891" cy="2078547"/>
              <a:chOff x="1739900" y="1803400"/>
              <a:chExt cx="1006475" cy="1750786"/>
            </a:xfrm>
            <a:solidFill>
              <a:schemeClr val="accent1"/>
            </a:solidFill>
          </p:grpSpPr>
          <p:sp>
            <p:nvSpPr>
              <p:cNvPr id="73" name="Freeform: Shape 172">
                <a:extLst>
                  <a:ext uri="{FF2B5EF4-FFF2-40B4-BE49-F238E27FC236}">
                    <a16:creationId xmlns:a16="http://schemas.microsoft.com/office/drawing/2014/main" id="{38FFA218-38D7-443A-A43F-EF1D0B85D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088" y="1868488"/>
                <a:ext cx="76200" cy="58738"/>
              </a:xfrm>
              <a:custGeom>
                <a:avLst/>
                <a:gdLst>
                  <a:gd name="T0" fmla="*/ 19 w 48"/>
                  <a:gd name="T1" fmla="*/ 22 h 37"/>
                  <a:gd name="T2" fmla="*/ 48 w 48"/>
                  <a:gd name="T3" fmla="*/ 37 h 37"/>
                  <a:gd name="T4" fmla="*/ 48 w 48"/>
                  <a:gd name="T5" fmla="*/ 28 h 37"/>
                  <a:gd name="T6" fmla="*/ 0 w 48"/>
                  <a:gd name="T7" fmla="*/ 0 h 37"/>
                  <a:gd name="T8" fmla="*/ 0 w 48"/>
                  <a:gd name="T9" fmla="*/ 15 h 37"/>
                  <a:gd name="T10" fmla="*/ 19 w 48"/>
                  <a:gd name="T11" fmla="*/ 26 h 37"/>
                  <a:gd name="T12" fmla="*/ 19 w 48"/>
                  <a:gd name="T13" fmla="*/ 2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37">
                    <a:moveTo>
                      <a:pt x="19" y="22"/>
                    </a:moveTo>
                    <a:lnTo>
                      <a:pt x="48" y="37"/>
                    </a:lnTo>
                    <a:lnTo>
                      <a:pt x="48" y="28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9" y="26"/>
                    </a:lnTo>
                    <a:lnTo>
                      <a:pt x="19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" name="Freeform: Shape 173">
                <a:extLst>
                  <a:ext uri="{FF2B5EF4-FFF2-40B4-BE49-F238E27FC236}">
                    <a16:creationId xmlns:a16="http://schemas.microsoft.com/office/drawing/2014/main" id="{92438D42-C0D3-4D1B-8E40-A7E337406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888" y="1803400"/>
                <a:ext cx="152400" cy="109538"/>
              </a:xfrm>
              <a:custGeom>
                <a:avLst/>
                <a:gdLst>
                  <a:gd name="T0" fmla="*/ 96 w 96"/>
                  <a:gd name="T1" fmla="*/ 69 h 69"/>
                  <a:gd name="T2" fmla="*/ 0 w 96"/>
                  <a:gd name="T3" fmla="*/ 0 h 69"/>
                  <a:gd name="T4" fmla="*/ 48 w 96"/>
                  <a:gd name="T5" fmla="*/ 41 h 69"/>
                  <a:gd name="T6" fmla="*/ 96 w 96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69">
                    <a:moveTo>
                      <a:pt x="96" y="69"/>
                    </a:moveTo>
                    <a:lnTo>
                      <a:pt x="0" y="0"/>
                    </a:lnTo>
                    <a:lnTo>
                      <a:pt x="48" y="41"/>
                    </a:lnTo>
                    <a:lnTo>
                      <a:pt x="96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" name="Freeform: Shape 174">
                <a:extLst>
                  <a:ext uri="{FF2B5EF4-FFF2-40B4-BE49-F238E27FC236}">
                    <a16:creationId xmlns:a16="http://schemas.microsoft.com/office/drawing/2014/main" id="{22049C97-EB6A-414B-961C-B31999F8B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900" y="1889125"/>
                <a:ext cx="88900" cy="144463"/>
              </a:xfrm>
              <a:custGeom>
                <a:avLst/>
                <a:gdLst>
                  <a:gd name="T0" fmla="*/ 56 w 56"/>
                  <a:gd name="T1" fmla="*/ 33 h 91"/>
                  <a:gd name="T2" fmla="*/ 0 w 56"/>
                  <a:gd name="T3" fmla="*/ 63 h 91"/>
                  <a:gd name="T4" fmla="*/ 46 w 56"/>
                  <a:gd name="T5" fmla="*/ 35 h 91"/>
                  <a:gd name="T6" fmla="*/ 52 w 56"/>
                  <a:gd name="T7" fmla="*/ 54 h 91"/>
                  <a:gd name="T8" fmla="*/ 46 w 56"/>
                  <a:gd name="T9" fmla="*/ 35 h 91"/>
                  <a:gd name="T10" fmla="*/ 46 w 56"/>
                  <a:gd name="T11" fmla="*/ 35 h 91"/>
                  <a:gd name="T12" fmla="*/ 39 w 56"/>
                  <a:gd name="T13" fmla="*/ 46 h 91"/>
                  <a:gd name="T14" fmla="*/ 30 w 56"/>
                  <a:gd name="T15" fmla="*/ 26 h 91"/>
                  <a:gd name="T16" fmla="*/ 37 w 56"/>
                  <a:gd name="T17" fmla="*/ 46 h 91"/>
                  <a:gd name="T18" fmla="*/ 30 w 56"/>
                  <a:gd name="T19" fmla="*/ 26 h 91"/>
                  <a:gd name="T20" fmla="*/ 28 w 56"/>
                  <a:gd name="T21" fmla="*/ 26 h 91"/>
                  <a:gd name="T22" fmla="*/ 22 w 56"/>
                  <a:gd name="T23" fmla="*/ 37 h 91"/>
                  <a:gd name="T24" fmla="*/ 13 w 56"/>
                  <a:gd name="T25" fmla="*/ 18 h 91"/>
                  <a:gd name="T26" fmla="*/ 20 w 56"/>
                  <a:gd name="T27" fmla="*/ 37 h 91"/>
                  <a:gd name="T28" fmla="*/ 13 w 56"/>
                  <a:gd name="T29" fmla="*/ 18 h 91"/>
                  <a:gd name="T30" fmla="*/ 11 w 56"/>
                  <a:gd name="T31" fmla="*/ 15 h 91"/>
                  <a:gd name="T32" fmla="*/ 4 w 56"/>
                  <a:gd name="T33" fmla="*/ 28 h 91"/>
                  <a:gd name="T34" fmla="*/ 46 w 56"/>
                  <a:gd name="T35" fmla="*/ 61 h 91"/>
                  <a:gd name="T36" fmla="*/ 52 w 56"/>
                  <a:gd name="T37" fmla="*/ 78 h 91"/>
                  <a:gd name="T38" fmla="*/ 46 w 56"/>
                  <a:gd name="T39" fmla="*/ 61 h 91"/>
                  <a:gd name="T40" fmla="*/ 46 w 56"/>
                  <a:gd name="T41" fmla="*/ 61 h 91"/>
                  <a:gd name="T42" fmla="*/ 39 w 56"/>
                  <a:gd name="T43" fmla="*/ 72 h 91"/>
                  <a:gd name="T44" fmla="*/ 30 w 56"/>
                  <a:gd name="T45" fmla="*/ 52 h 91"/>
                  <a:gd name="T46" fmla="*/ 37 w 56"/>
                  <a:gd name="T47" fmla="*/ 70 h 91"/>
                  <a:gd name="T48" fmla="*/ 30 w 56"/>
                  <a:gd name="T49" fmla="*/ 52 h 91"/>
                  <a:gd name="T50" fmla="*/ 28 w 56"/>
                  <a:gd name="T51" fmla="*/ 50 h 91"/>
                  <a:gd name="T52" fmla="*/ 22 w 56"/>
                  <a:gd name="T53" fmla="*/ 63 h 91"/>
                  <a:gd name="T54" fmla="*/ 13 w 56"/>
                  <a:gd name="T55" fmla="*/ 44 h 91"/>
                  <a:gd name="T56" fmla="*/ 20 w 56"/>
                  <a:gd name="T57" fmla="*/ 61 h 91"/>
                  <a:gd name="T58" fmla="*/ 13 w 56"/>
                  <a:gd name="T59" fmla="*/ 44 h 91"/>
                  <a:gd name="T60" fmla="*/ 11 w 56"/>
                  <a:gd name="T61" fmla="*/ 41 h 91"/>
                  <a:gd name="T62" fmla="*/ 4 w 56"/>
                  <a:gd name="T63" fmla="*/ 5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6" h="91">
                    <a:moveTo>
                      <a:pt x="56" y="91"/>
                    </a:moveTo>
                    <a:lnTo>
                      <a:pt x="56" y="33"/>
                    </a:lnTo>
                    <a:lnTo>
                      <a:pt x="0" y="0"/>
                    </a:lnTo>
                    <a:lnTo>
                      <a:pt x="0" y="63"/>
                    </a:lnTo>
                    <a:lnTo>
                      <a:pt x="56" y="91"/>
                    </a:lnTo>
                    <a:close/>
                    <a:moveTo>
                      <a:pt x="46" y="35"/>
                    </a:moveTo>
                    <a:lnTo>
                      <a:pt x="52" y="39"/>
                    </a:lnTo>
                    <a:lnTo>
                      <a:pt x="52" y="54"/>
                    </a:lnTo>
                    <a:lnTo>
                      <a:pt x="46" y="50"/>
                    </a:lnTo>
                    <a:lnTo>
                      <a:pt x="46" y="35"/>
                    </a:lnTo>
                    <a:close/>
                    <a:moveTo>
                      <a:pt x="39" y="31"/>
                    </a:moveTo>
                    <a:lnTo>
                      <a:pt x="46" y="35"/>
                    </a:lnTo>
                    <a:lnTo>
                      <a:pt x="46" y="50"/>
                    </a:lnTo>
                    <a:lnTo>
                      <a:pt x="39" y="46"/>
                    </a:lnTo>
                    <a:lnTo>
                      <a:pt x="39" y="31"/>
                    </a:lnTo>
                    <a:close/>
                    <a:moveTo>
                      <a:pt x="30" y="26"/>
                    </a:moveTo>
                    <a:lnTo>
                      <a:pt x="37" y="31"/>
                    </a:lnTo>
                    <a:lnTo>
                      <a:pt x="37" y="46"/>
                    </a:lnTo>
                    <a:lnTo>
                      <a:pt x="30" y="41"/>
                    </a:lnTo>
                    <a:lnTo>
                      <a:pt x="30" y="26"/>
                    </a:lnTo>
                    <a:close/>
                    <a:moveTo>
                      <a:pt x="22" y="22"/>
                    </a:moveTo>
                    <a:lnTo>
                      <a:pt x="28" y="26"/>
                    </a:lnTo>
                    <a:lnTo>
                      <a:pt x="28" y="41"/>
                    </a:lnTo>
                    <a:lnTo>
                      <a:pt x="22" y="37"/>
                    </a:lnTo>
                    <a:lnTo>
                      <a:pt x="22" y="22"/>
                    </a:lnTo>
                    <a:close/>
                    <a:moveTo>
                      <a:pt x="13" y="18"/>
                    </a:moveTo>
                    <a:lnTo>
                      <a:pt x="20" y="20"/>
                    </a:lnTo>
                    <a:lnTo>
                      <a:pt x="20" y="37"/>
                    </a:lnTo>
                    <a:lnTo>
                      <a:pt x="13" y="33"/>
                    </a:lnTo>
                    <a:lnTo>
                      <a:pt x="13" y="18"/>
                    </a:lnTo>
                    <a:close/>
                    <a:moveTo>
                      <a:pt x="4" y="13"/>
                    </a:moveTo>
                    <a:lnTo>
                      <a:pt x="11" y="15"/>
                    </a:lnTo>
                    <a:lnTo>
                      <a:pt x="11" y="31"/>
                    </a:lnTo>
                    <a:lnTo>
                      <a:pt x="4" y="28"/>
                    </a:lnTo>
                    <a:lnTo>
                      <a:pt x="4" y="13"/>
                    </a:lnTo>
                    <a:close/>
                    <a:moveTo>
                      <a:pt x="46" y="61"/>
                    </a:moveTo>
                    <a:lnTo>
                      <a:pt x="52" y="65"/>
                    </a:lnTo>
                    <a:lnTo>
                      <a:pt x="52" y="78"/>
                    </a:lnTo>
                    <a:lnTo>
                      <a:pt x="46" y="76"/>
                    </a:lnTo>
                    <a:lnTo>
                      <a:pt x="46" y="61"/>
                    </a:lnTo>
                    <a:close/>
                    <a:moveTo>
                      <a:pt x="39" y="57"/>
                    </a:moveTo>
                    <a:lnTo>
                      <a:pt x="46" y="61"/>
                    </a:lnTo>
                    <a:lnTo>
                      <a:pt x="46" y="74"/>
                    </a:lnTo>
                    <a:lnTo>
                      <a:pt x="39" y="72"/>
                    </a:lnTo>
                    <a:lnTo>
                      <a:pt x="39" y="57"/>
                    </a:lnTo>
                    <a:close/>
                    <a:moveTo>
                      <a:pt x="30" y="52"/>
                    </a:moveTo>
                    <a:lnTo>
                      <a:pt x="37" y="54"/>
                    </a:lnTo>
                    <a:lnTo>
                      <a:pt x="37" y="70"/>
                    </a:lnTo>
                    <a:lnTo>
                      <a:pt x="30" y="67"/>
                    </a:lnTo>
                    <a:lnTo>
                      <a:pt x="30" y="52"/>
                    </a:lnTo>
                    <a:close/>
                    <a:moveTo>
                      <a:pt x="22" y="48"/>
                    </a:moveTo>
                    <a:lnTo>
                      <a:pt x="28" y="50"/>
                    </a:lnTo>
                    <a:lnTo>
                      <a:pt x="28" y="65"/>
                    </a:lnTo>
                    <a:lnTo>
                      <a:pt x="22" y="63"/>
                    </a:lnTo>
                    <a:lnTo>
                      <a:pt x="22" y="48"/>
                    </a:lnTo>
                    <a:close/>
                    <a:moveTo>
                      <a:pt x="13" y="44"/>
                    </a:moveTo>
                    <a:lnTo>
                      <a:pt x="20" y="46"/>
                    </a:lnTo>
                    <a:lnTo>
                      <a:pt x="20" y="61"/>
                    </a:lnTo>
                    <a:lnTo>
                      <a:pt x="13" y="59"/>
                    </a:lnTo>
                    <a:lnTo>
                      <a:pt x="13" y="44"/>
                    </a:lnTo>
                    <a:close/>
                    <a:moveTo>
                      <a:pt x="4" y="39"/>
                    </a:moveTo>
                    <a:lnTo>
                      <a:pt x="11" y="41"/>
                    </a:lnTo>
                    <a:lnTo>
                      <a:pt x="11" y="59"/>
                    </a:lnTo>
                    <a:lnTo>
                      <a:pt x="4" y="54"/>
                    </a:lnTo>
                    <a:lnTo>
                      <a:pt x="4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" name="Freeform: Shape 175">
                <a:extLst>
                  <a:ext uri="{FF2B5EF4-FFF2-40B4-BE49-F238E27FC236}">
                    <a16:creationId xmlns:a16="http://schemas.microsoft.com/office/drawing/2014/main" id="{CB078E3B-D641-4D6A-917D-D237F4115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2788" y="1985963"/>
                <a:ext cx="406400" cy="696913"/>
              </a:xfrm>
              <a:custGeom>
                <a:avLst/>
                <a:gdLst>
                  <a:gd name="T0" fmla="*/ 42 w 256"/>
                  <a:gd name="T1" fmla="*/ 56 h 439"/>
                  <a:gd name="T2" fmla="*/ 83 w 256"/>
                  <a:gd name="T3" fmla="*/ 52 h 439"/>
                  <a:gd name="T4" fmla="*/ 150 w 256"/>
                  <a:gd name="T5" fmla="*/ 28 h 439"/>
                  <a:gd name="T6" fmla="*/ 241 w 256"/>
                  <a:gd name="T7" fmla="*/ 17 h 439"/>
                  <a:gd name="T8" fmla="*/ 42 w 256"/>
                  <a:gd name="T9" fmla="*/ 67 h 439"/>
                  <a:gd name="T10" fmla="*/ 109 w 256"/>
                  <a:gd name="T11" fmla="*/ 74 h 439"/>
                  <a:gd name="T12" fmla="*/ 150 w 256"/>
                  <a:gd name="T13" fmla="*/ 69 h 439"/>
                  <a:gd name="T14" fmla="*/ 217 w 256"/>
                  <a:gd name="T15" fmla="*/ 48 h 439"/>
                  <a:gd name="T16" fmla="*/ 74 w 256"/>
                  <a:gd name="T17" fmla="*/ 89 h 439"/>
                  <a:gd name="T18" fmla="*/ 109 w 256"/>
                  <a:gd name="T19" fmla="*/ 84 h 439"/>
                  <a:gd name="T20" fmla="*/ 176 w 256"/>
                  <a:gd name="T21" fmla="*/ 93 h 439"/>
                  <a:gd name="T22" fmla="*/ 217 w 256"/>
                  <a:gd name="T23" fmla="*/ 89 h 439"/>
                  <a:gd name="T24" fmla="*/ 50 w 256"/>
                  <a:gd name="T25" fmla="*/ 117 h 439"/>
                  <a:gd name="T26" fmla="*/ 141 w 256"/>
                  <a:gd name="T27" fmla="*/ 108 h 439"/>
                  <a:gd name="T28" fmla="*/ 176 w 256"/>
                  <a:gd name="T29" fmla="*/ 104 h 439"/>
                  <a:gd name="T30" fmla="*/ 241 w 256"/>
                  <a:gd name="T31" fmla="*/ 112 h 439"/>
                  <a:gd name="T32" fmla="*/ 50 w 256"/>
                  <a:gd name="T33" fmla="*/ 156 h 439"/>
                  <a:gd name="T34" fmla="*/ 115 w 256"/>
                  <a:gd name="T35" fmla="*/ 134 h 439"/>
                  <a:gd name="T36" fmla="*/ 208 w 256"/>
                  <a:gd name="T37" fmla="*/ 128 h 439"/>
                  <a:gd name="T38" fmla="*/ 241 w 256"/>
                  <a:gd name="T39" fmla="*/ 123 h 439"/>
                  <a:gd name="T40" fmla="*/ 74 w 256"/>
                  <a:gd name="T41" fmla="*/ 180 h 439"/>
                  <a:gd name="T42" fmla="*/ 115 w 256"/>
                  <a:gd name="T43" fmla="*/ 175 h 439"/>
                  <a:gd name="T44" fmla="*/ 182 w 256"/>
                  <a:gd name="T45" fmla="*/ 156 h 439"/>
                  <a:gd name="T46" fmla="*/ 42 w 256"/>
                  <a:gd name="T47" fmla="*/ 193 h 439"/>
                  <a:gd name="T48" fmla="*/ 74 w 256"/>
                  <a:gd name="T49" fmla="*/ 188 h 439"/>
                  <a:gd name="T50" fmla="*/ 141 w 256"/>
                  <a:gd name="T51" fmla="*/ 199 h 439"/>
                  <a:gd name="T52" fmla="*/ 182 w 256"/>
                  <a:gd name="T53" fmla="*/ 197 h 439"/>
                  <a:gd name="T54" fmla="*/ 16 w 256"/>
                  <a:gd name="T55" fmla="*/ 219 h 439"/>
                  <a:gd name="T56" fmla="*/ 109 w 256"/>
                  <a:gd name="T57" fmla="*/ 212 h 439"/>
                  <a:gd name="T58" fmla="*/ 141 w 256"/>
                  <a:gd name="T59" fmla="*/ 210 h 439"/>
                  <a:gd name="T60" fmla="*/ 208 w 256"/>
                  <a:gd name="T61" fmla="*/ 221 h 439"/>
                  <a:gd name="T62" fmla="*/ 16 w 256"/>
                  <a:gd name="T63" fmla="*/ 257 h 439"/>
                  <a:gd name="T64" fmla="*/ 83 w 256"/>
                  <a:gd name="T65" fmla="*/ 238 h 439"/>
                  <a:gd name="T66" fmla="*/ 176 w 256"/>
                  <a:gd name="T67" fmla="*/ 234 h 439"/>
                  <a:gd name="T68" fmla="*/ 208 w 256"/>
                  <a:gd name="T69" fmla="*/ 232 h 439"/>
                  <a:gd name="T70" fmla="*/ 42 w 256"/>
                  <a:gd name="T71" fmla="*/ 281 h 439"/>
                  <a:gd name="T72" fmla="*/ 83 w 256"/>
                  <a:gd name="T73" fmla="*/ 279 h 439"/>
                  <a:gd name="T74" fmla="*/ 150 w 256"/>
                  <a:gd name="T75" fmla="*/ 262 h 439"/>
                  <a:gd name="T76" fmla="*/ 241 w 256"/>
                  <a:gd name="T77" fmla="*/ 255 h 439"/>
                  <a:gd name="T78" fmla="*/ 42 w 256"/>
                  <a:gd name="T79" fmla="*/ 292 h 439"/>
                  <a:gd name="T80" fmla="*/ 109 w 256"/>
                  <a:gd name="T81" fmla="*/ 303 h 439"/>
                  <a:gd name="T82" fmla="*/ 150 w 256"/>
                  <a:gd name="T83" fmla="*/ 301 h 439"/>
                  <a:gd name="T84" fmla="*/ 217 w 256"/>
                  <a:gd name="T85" fmla="*/ 283 h 439"/>
                  <a:gd name="T86" fmla="*/ 74 w 256"/>
                  <a:gd name="T87" fmla="*/ 316 h 439"/>
                  <a:gd name="T88" fmla="*/ 109 w 256"/>
                  <a:gd name="T89" fmla="*/ 314 h 439"/>
                  <a:gd name="T90" fmla="*/ 176 w 256"/>
                  <a:gd name="T91" fmla="*/ 327 h 439"/>
                  <a:gd name="T92" fmla="*/ 217 w 256"/>
                  <a:gd name="T93" fmla="*/ 325 h 439"/>
                  <a:gd name="T94" fmla="*/ 50 w 256"/>
                  <a:gd name="T95" fmla="*/ 342 h 439"/>
                  <a:gd name="T96" fmla="*/ 141 w 256"/>
                  <a:gd name="T97" fmla="*/ 338 h 439"/>
                  <a:gd name="T98" fmla="*/ 176 w 256"/>
                  <a:gd name="T99" fmla="*/ 338 h 439"/>
                  <a:gd name="T100" fmla="*/ 241 w 256"/>
                  <a:gd name="T101" fmla="*/ 351 h 439"/>
                  <a:gd name="T102" fmla="*/ 50 w 256"/>
                  <a:gd name="T103" fmla="*/ 381 h 439"/>
                  <a:gd name="T104" fmla="*/ 115 w 256"/>
                  <a:gd name="T105" fmla="*/ 364 h 439"/>
                  <a:gd name="T106" fmla="*/ 208 w 256"/>
                  <a:gd name="T107" fmla="*/ 361 h 439"/>
                  <a:gd name="T108" fmla="*/ 241 w 256"/>
                  <a:gd name="T109" fmla="*/ 361 h 439"/>
                  <a:gd name="T110" fmla="*/ 74 w 256"/>
                  <a:gd name="T111" fmla="*/ 405 h 439"/>
                  <a:gd name="T112" fmla="*/ 115 w 256"/>
                  <a:gd name="T113" fmla="*/ 405 h 439"/>
                  <a:gd name="T114" fmla="*/ 182 w 256"/>
                  <a:gd name="T115" fmla="*/ 39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6" h="439">
                    <a:moveTo>
                      <a:pt x="256" y="0"/>
                    </a:moveTo>
                    <a:lnTo>
                      <a:pt x="256" y="439"/>
                    </a:lnTo>
                    <a:lnTo>
                      <a:pt x="0" y="439"/>
                    </a:lnTo>
                    <a:lnTo>
                      <a:pt x="0" y="32"/>
                    </a:lnTo>
                    <a:lnTo>
                      <a:pt x="256" y="0"/>
                    </a:lnTo>
                    <a:close/>
                    <a:moveTo>
                      <a:pt x="42" y="41"/>
                    </a:moveTo>
                    <a:lnTo>
                      <a:pt x="16" y="45"/>
                    </a:lnTo>
                    <a:lnTo>
                      <a:pt x="16" y="61"/>
                    </a:lnTo>
                    <a:lnTo>
                      <a:pt x="42" y="56"/>
                    </a:lnTo>
                    <a:lnTo>
                      <a:pt x="42" y="41"/>
                    </a:lnTo>
                    <a:close/>
                    <a:moveTo>
                      <a:pt x="74" y="39"/>
                    </a:moveTo>
                    <a:lnTo>
                      <a:pt x="50" y="41"/>
                    </a:lnTo>
                    <a:lnTo>
                      <a:pt x="50" y="56"/>
                    </a:lnTo>
                    <a:lnTo>
                      <a:pt x="74" y="54"/>
                    </a:lnTo>
                    <a:lnTo>
                      <a:pt x="74" y="39"/>
                    </a:lnTo>
                    <a:close/>
                    <a:moveTo>
                      <a:pt x="109" y="35"/>
                    </a:moveTo>
                    <a:lnTo>
                      <a:pt x="83" y="37"/>
                    </a:lnTo>
                    <a:lnTo>
                      <a:pt x="83" y="52"/>
                    </a:lnTo>
                    <a:lnTo>
                      <a:pt x="109" y="50"/>
                    </a:lnTo>
                    <a:lnTo>
                      <a:pt x="109" y="35"/>
                    </a:lnTo>
                    <a:close/>
                    <a:moveTo>
                      <a:pt x="141" y="30"/>
                    </a:moveTo>
                    <a:lnTo>
                      <a:pt x="115" y="32"/>
                    </a:lnTo>
                    <a:lnTo>
                      <a:pt x="115" y="48"/>
                    </a:lnTo>
                    <a:lnTo>
                      <a:pt x="141" y="45"/>
                    </a:lnTo>
                    <a:lnTo>
                      <a:pt x="141" y="30"/>
                    </a:lnTo>
                    <a:close/>
                    <a:moveTo>
                      <a:pt x="176" y="26"/>
                    </a:moveTo>
                    <a:lnTo>
                      <a:pt x="150" y="28"/>
                    </a:lnTo>
                    <a:lnTo>
                      <a:pt x="150" y="45"/>
                    </a:lnTo>
                    <a:lnTo>
                      <a:pt x="176" y="41"/>
                    </a:lnTo>
                    <a:lnTo>
                      <a:pt x="176" y="26"/>
                    </a:lnTo>
                    <a:close/>
                    <a:moveTo>
                      <a:pt x="208" y="22"/>
                    </a:moveTo>
                    <a:lnTo>
                      <a:pt x="182" y="26"/>
                    </a:lnTo>
                    <a:lnTo>
                      <a:pt x="182" y="41"/>
                    </a:lnTo>
                    <a:lnTo>
                      <a:pt x="208" y="37"/>
                    </a:lnTo>
                    <a:lnTo>
                      <a:pt x="208" y="22"/>
                    </a:lnTo>
                    <a:close/>
                    <a:moveTo>
                      <a:pt x="241" y="17"/>
                    </a:moveTo>
                    <a:lnTo>
                      <a:pt x="217" y="22"/>
                    </a:lnTo>
                    <a:lnTo>
                      <a:pt x="217" y="37"/>
                    </a:lnTo>
                    <a:lnTo>
                      <a:pt x="241" y="35"/>
                    </a:lnTo>
                    <a:lnTo>
                      <a:pt x="241" y="17"/>
                    </a:lnTo>
                    <a:close/>
                    <a:moveTo>
                      <a:pt x="42" y="67"/>
                    </a:moveTo>
                    <a:lnTo>
                      <a:pt x="16" y="69"/>
                    </a:lnTo>
                    <a:lnTo>
                      <a:pt x="16" y="84"/>
                    </a:lnTo>
                    <a:lnTo>
                      <a:pt x="42" y="82"/>
                    </a:lnTo>
                    <a:lnTo>
                      <a:pt x="42" y="67"/>
                    </a:lnTo>
                    <a:close/>
                    <a:moveTo>
                      <a:pt x="74" y="63"/>
                    </a:moveTo>
                    <a:lnTo>
                      <a:pt x="50" y="67"/>
                    </a:lnTo>
                    <a:lnTo>
                      <a:pt x="50" y="80"/>
                    </a:lnTo>
                    <a:lnTo>
                      <a:pt x="74" y="78"/>
                    </a:lnTo>
                    <a:lnTo>
                      <a:pt x="74" y="63"/>
                    </a:lnTo>
                    <a:close/>
                    <a:moveTo>
                      <a:pt x="109" y="61"/>
                    </a:moveTo>
                    <a:lnTo>
                      <a:pt x="83" y="63"/>
                    </a:lnTo>
                    <a:lnTo>
                      <a:pt x="83" y="78"/>
                    </a:lnTo>
                    <a:lnTo>
                      <a:pt x="109" y="74"/>
                    </a:lnTo>
                    <a:lnTo>
                      <a:pt x="109" y="61"/>
                    </a:lnTo>
                    <a:close/>
                    <a:moveTo>
                      <a:pt x="141" y="56"/>
                    </a:moveTo>
                    <a:lnTo>
                      <a:pt x="115" y="58"/>
                    </a:lnTo>
                    <a:lnTo>
                      <a:pt x="115" y="74"/>
                    </a:lnTo>
                    <a:lnTo>
                      <a:pt x="141" y="71"/>
                    </a:lnTo>
                    <a:lnTo>
                      <a:pt x="141" y="56"/>
                    </a:lnTo>
                    <a:close/>
                    <a:moveTo>
                      <a:pt x="176" y="52"/>
                    </a:moveTo>
                    <a:lnTo>
                      <a:pt x="150" y="54"/>
                    </a:lnTo>
                    <a:lnTo>
                      <a:pt x="150" y="69"/>
                    </a:lnTo>
                    <a:lnTo>
                      <a:pt x="176" y="67"/>
                    </a:lnTo>
                    <a:lnTo>
                      <a:pt x="176" y="52"/>
                    </a:lnTo>
                    <a:close/>
                    <a:moveTo>
                      <a:pt x="208" y="48"/>
                    </a:moveTo>
                    <a:lnTo>
                      <a:pt x="182" y="52"/>
                    </a:lnTo>
                    <a:lnTo>
                      <a:pt x="182" y="67"/>
                    </a:lnTo>
                    <a:lnTo>
                      <a:pt x="208" y="63"/>
                    </a:lnTo>
                    <a:lnTo>
                      <a:pt x="208" y="48"/>
                    </a:lnTo>
                    <a:close/>
                    <a:moveTo>
                      <a:pt x="241" y="45"/>
                    </a:moveTo>
                    <a:lnTo>
                      <a:pt x="217" y="48"/>
                    </a:lnTo>
                    <a:lnTo>
                      <a:pt x="217" y="63"/>
                    </a:lnTo>
                    <a:lnTo>
                      <a:pt x="241" y="61"/>
                    </a:lnTo>
                    <a:lnTo>
                      <a:pt x="241" y="45"/>
                    </a:lnTo>
                    <a:close/>
                    <a:moveTo>
                      <a:pt x="42" y="93"/>
                    </a:moveTo>
                    <a:lnTo>
                      <a:pt x="16" y="95"/>
                    </a:lnTo>
                    <a:lnTo>
                      <a:pt x="16" y="110"/>
                    </a:lnTo>
                    <a:lnTo>
                      <a:pt x="42" y="106"/>
                    </a:lnTo>
                    <a:lnTo>
                      <a:pt x="42" y="93"/>
                    </a:lnTo>
                    <a:close/>
                    <a:moveTo>
                      <a:pt x="74" y="89"/>
                    </a:moveTo>
                    <a:lnTo>
                      <a:pt x="50" y="91"/>
                    </a:lnTo>
                    <a:lnTo>
                      <a:pt x="50" y="106"/>
                    </a:lnTo>
                    <a:lnTo>
                      <a:pt x="74" y="104"/>
                    </a:lnTo>
                    <a:lnTo>
                      <a:pt x="74" y="89"/>
                    </a:lnTo>
                    <a:close/>
                    <a:moveTo>
                      <a:pt x="109" y="84"/>
                    </a:moveTo>
                    <a:lnTo>
                      <a:pt x="83" y="87"/>
                    </a:lnTo>
                    <a:lnTo>
                      <a:pt x="83" y="102"/>
                    </a:lnTo>
                    <a:lnTo>
                      <a:pt x="109" y="99"/>
                    </a:lnTo>
                    <a:lnTo>
                      <a:pt x="109" y="84"/>
                    </a:lnTo>
                    <a:close/>
                    <a:moveTo>
                      <a:pt x="141" y="82"/>
                    </a:moveTo>
                    <a:lnTo>
                      <a:pt x="115" y="84"/>
                    </a:lnTo>
                    <a:lnTo>
                      <a:pt x="115" y="99"/>
                    </a:lnTo>
                    <a:lnTo>
                      <a:pt x="141" y="97"/>
                    </a:lnTo>
                    <a:lnTo>
                      <a:pt x="141" y="82"/>
                    </a:lnTo>
                    <a:close/>
                    <a:moveTo>
                      <a:pt x="176" y="78"/>
                    </a:moveTo>
                    <a:lnTo>
                      <a:pt x="150" y="80"/>
                    </a:lnTo>
                    <a:lnTo>
                      <a:pt x="150" y="95"/>
                    </a:lnTo>
                    <a:lnTo>
                      <a:pt x="176" y="93"/>
                    </a:lnTo>
                    <a:lnTo>
                      <a:pt x="176" y="78"/>
                    </a:lnTo>
                    <a:close/>
                    <a:moveTo>
                      <a:pt x="208" y="74"/>
                    </a:moveTo>
                    <a:lnTo>
                      <a:pt x="182" y="78"/>
                    </a:lnTo>
                    <a:lnTo>
                      <a:pt x="182" y="93"/>
                    </a:lnTo>
                    <a:lnTo>
                      <a:pt x="208" y="91"/>
                    </a:lnTo>
                    <a:lnTo>
                      <a:pt x="208" y="74"/>
                    </a:lnTo>
                    <a:close/>
                    <a:moveTo>
                      <a:pt x="241" y="71"/>
                    </a:moveTo>
                    <a:lnTo>
                      <a:pt x="217" y="74"/>
                    </a:lnTo>
                    <a:lnTo>
                      <a:pt x="217" y="89"/>
                    </a:lnTo>
                    <a:lnTo>
                      <a:pt x="241" y="87"/>
                    </a:lnTo>
                    <a:lnTo>
                      <a:pt x="241" y="71"/>
                    </a:lnTo>
                    <a:close/>
                    <a:moveTo>
                      <a:pt x="42" y="117"/>
                    </a:moveTo>
                    <a:lnTo>
                      <a:pt x="16" y="119"/>
                    </a:lnTo>
                    <a:lnTo>
                      <a:pt x="16" y="134"/>
                    </a:lnTo>
                    <a:lnTo>
                      <a:pt x="42" y="132"/>
                    </a:lnTo>
                    <a:lnTo>
                      <a:pt x="42" y="117"/>
                    </a:lnTo>
                    <a:close/>
                    <a:moveTo>
                      <a:pt x="74" y="115"/>
                    </a:moveTo>
                    <a:lnTo>
                      <a:pt x="50" y="117"/>
                    </a:lnTo>
                    <a:lnTo>
                      <a:pt x="50" y="132"/>
                    </a:lnTo>
                    <a:lnTo>
                      <a:pt x="74" y="128"/>
                    </a:lnTo>
                    <a:lnTo>
                      <a:pt x="74" y="115"/>
                    </a:lnTo>
                    <a:close/>
                    <a:moveTo>
                      <a:pt x="109" y="110"/>
                    </a:moveTo>
                    <a:lnTo>
                      <a:pt x="83" y="112"/>
                    </a:lnTo>
                    <a:lnTo>
                      <a:pt x="83" y="128"/>
                    </a:lnTo>
                    <a:lnTo>
                      <a:pt x="109" y="125"/>
                    </a:lnTo>
                    <a:lnTo>
                      <a:pt x="109" y="110"/>
                    </a:lnTo>
                    <a:close/>
                    <a:moveTo>
                      <a:pt x="141" y="108"/>
                    </a:moveTo>
                    <a:lnTo>
                      <a:pt x="115" y="110"/>
                    </a:lnTo>
                    <a:lnTo>
                      <a:pt x="115" y="125"/>
                    </a:lnTo>
                    <a:lnTo>
                      <a:pt x="141" y="123"/>
                    </a:lnTo>
                    <a:lnTo>
                      <a:pt x="141" y="108"/>
                    </a:lnTo>
                    <a:close/>
                    <a:moveTo>
                      <a:pt x="176" y="104"/>
                    </a:moveTo>
                    <a:lnTo>
                      <a:pt x="150" y="106"/>
                    </a:lnTo>
                    <a:lnTo>
                      <a:pt x="150" y="121"/>
                    </a:lnTo>
                    <a:lnTo>
                      <a:pt x="176" y="119"/>
                    </a:lnTo>
                    <a:lnTo>
                      <a:pt x="176" y="104"/>
                    </a:lnTo>
                    <a:close/>
                    <a:moveTo>
                      <a:pt x="208" y="99"/>
                    </a:moveTo>
                    <a:lnTo>
                      <a:pt x="182" y="104"/>
                    </a:lnTo>
                    <a:lnTo>
                      <a:pt x="182" y="119"/>
                    </a:lnTo>
                    <a:lnTo>
                      <a:pt x="208" y="117"/>
                    </a:lnTo>
                    <a:lnTo>
                      <a:pt x="208" y="99"/>
                    </a:lnTo>
                    <a:close/>
                    <a:moveTo>
                      <a:pt x="241" y="97"/>
                    </a:moveTo>
                    <a:lnTo>
                      <a:pt x="217" y="99"/>
                    </a:lnTo>
                    <a:lnTo>
                      <a:pt x="217" y="115"/>
                    </a:lnTo>
                    <a:lnTo>
                      <a:pt x="241" y="112"/>
                    </a:lnTo>
                    <a:lnTo>
                      <a:pt x="241" y="97"/>
                    </a:lnTo>
                    <a:close/>
                    <a:moveTo>
                      <a:pt x="42" y="143"/>
                    </a:moveTo>
                    <a:lnTo>
                      <a:pt x="16" y="145"/>
                    </a:lnTo>
                    <a:lnTo>
                      <a:pt x="16" y="158"/>
                    </a:lnTo>
                    <a:lnTo>
                      <a:pt x="42" y="156"/>
                    </a:lnTo>
                    <a:lnTo>
                      <a:pt x="42" y="143"/>
                    </a:lnTo>
                    <a:close/>
                    <a:moveTo>
                      <a:pt x="74" y="138"/>
                    </a:moveTo>
                    <a:lnTo>
                      <a:pt x="50" y="141"/>
                    </a:lnTo>
                    <a:lnTo>
                      <a:pt x="50" y="156"/>
                    </a:lnTo>
                    <a:lnTo>
                      <a:pt x="74" y="154"/>
                    </a:lnTo>
                    <a:lnTo>
                      <a:pt x="74" y="138"/>
                    </a:lnTo>
                    <a:close/>
                    <a:moveTo>
                      <a:pt x="109" y="136"/>
                    </a:moveTo>
                    <a:lnTo>
                      <a:pt x="83" y="138"/>
                    </a:lnTo>
                    <a:lnTo>
                      <a:pt x="83" y="154"/>
                    </a:lnTo>
                    <a:lnTo>
                      <a:pt x="109" y="151"/>
                    </a:lnTo>
                    <a:lnTo>
                      <a:pt x="109" y="136"/>
                    </a:lnTo>
                    <a:close/>
                    <a:moveTo>
                      <a:pt x="141" y="132"/>
                    </a:moveTo>
                    <a:lnTo>
                      <a:pt x="115" y="134"/>
                    </a:lnTo>
                    <a:lnTo>
                      <a:pt x="115" y="149"/>
                    </a:lnTo>
                    <a:lnTo>
                      <a:pt x="141" y="147"/>
                    </a:lnTo>
                    <a:lnTo>
                      <a:pt x="141" y="132"/>
                    </a:lnTo>
                    <a:close/>
                    <a:moveTo>
                      <a:pt x="176" y="130"/>
                    </a:moveTo>
                    <a:lnTo>
                      <a:pt x="150" y="132"/>
                    </a:lnTo>
                    <a:lnTo>
                      <a:pt x="150" y="147"/>
                    </a:lnTo>
                    <a:lnTo>
                      <a:pt x="176" y="145"/>
                    </a:lnTo>
                    <a:lnTo>
                      <a:pt x="176" y="130"/>
                    </a:lnTo>
                    <a:close/>
                    <a:moveTo>
                      <a:pt x="208" y="128"/>
                    </a:moveTo>
                    <a:lnTo>
                      <a:pt x="182" y="130"/>
                    </a:lnTo>
                    <a:lnTo>
                      <a:pt x="182" y="145"/>
                    </a:lnTo>
                    <a:lnTo>
                      <a:pt x="208" y="143"/>
                    </a:lnTo>
                    <a:lnTo>
                      <a:pt x="208" y="128"/>
                    </a:lnTo>
                    <a:close/>
                    <a:moveTo>
                      <a:pt x="241" y="123"/>
                    </a:moveTo>
                    <a:lnTo>
                      <a:pt x="217" y="125"/>
                    </a:lnTo>
                    <a:lnTo>
                      <a:pt x="217" y="141"/>
                    </a:lnTo>
                    <a:lnTo>
                      <a:pt x="241" y="138"/>
                    </a:lnTo>
                    <a:lnTo>
                      <a:pt x="241" y="123"/>
                    </a:lnTo>
                    <a:close/>
                    <a:moveTo>
                      <a:pt x="42" y="167"/>
                    </a:moveTo>
                    <a:lnTo>
                      <a:pt x="16" y="169"/>
                    </a:lnTo>
                    <a:lnTo>
                      <a:pt x="16" y="184"/>
                    </a:lnTo>
                    <a:lnTo>
                      <a:pt x="42" y="182"/>
                    </a:lnTo>
                    <a:lnTo>
                      <a:pt x="42" y="167"/>
                    </a:lnTo>
                    <a:close/>
                    <a:moveTo>
                      <a:pt x="74" y="164"/>
                    </a:moveTo>
                    <a:lnTo>
                      <a:pt x="50" y="167"/>
                    </a:lnTo>
                    <a:lnTo>
                      <a:pt x="50" y="182"/>
                    </a:lnTo>
                    <a:lnTo>
                      <a:pt x="74" y="180"/>
                    </a:lnTo>
                    <a:lnTo>
                      <a:pt x="74" y="164"/>
                    </a:lnTo>
                    <a:close/>
                    <a:moveTo>
                      <a:pt x="109" y="162"/>
                    </a:moveTo>
                    <a:lnTo>
                      <a:pt x="83" y="162"/>
                    </a:lnTo>
                    <a:lnTo>
                      <a:pt x="83" y="177"/>
                    </a:lnTo>
                    <a:lnTo>
                      <a:pt x="109" y="177"/>
                    </a:lnTo>
                    <a:lnTo>
                      <a:pt x="109" y="162"/>
                    </a:lnTo>
                    <a:close/>
                    <a:moveTo>
                      <a:pt x="141" y="158"/>
                    </a:moveTo>
                    <a:lnTo>
                      <a:pt x="115" y="160"/>
                    </a:lnTo>
                    <a:lnTo>
                      <a:pt x="115" y="175"/>
                    </a:lnTo>
                    <a:lnTo>
                      <a:pt x="141" y="173"/>
                    </a:lnTo>
                    <a:lnTo>
                      <a:pt x="141" y="158"/>
                    </a:lnTo>
                    <a:close/>
                    <a:moveTo>
                      <a:pt x="176" y="156"/>
                    </a:moveTo>
                    <a:lnTo>
                      <a:pt x="150" y="158"/>
                    </a:lnTo>
                    <a:lnTo>
                      <a:pt x="150" y="173"/>
                    </a:lnTo>
                    <a:lnTo>
                      <a:pt x="176" y="171"/>
                    </a:lnTo>
                    <a:lnTo>
                      <a:pt x="176" y="156"/>
                    </a:lnTo>
                    <a:close/>
                    <a:moveTo>
                      <a:pt x="208" y="154"/>
                    </a:moveTo>
                    <a:lnTo>
                      <a:pt x="182" y="156"/>
                    </a:lnTo>
                    <a:lnTo>
                      <a:pt x="182" y="171"/>
                    </a:lnTo>
                    <a:lnTo>
                      <a:pt x="208" y="169"/>
                    </a:lnTo>
                    <a:lnTo>
                      <a:pt x="208" y="154"/>
                    </a:lnTo>
                    <a:close/>
                    <a:moveTo>
                      <a:pt x="241" y="149"/>
                    </a:moveTo>
                    <a:lnTo>
                      <a:pt x="217" y="151"/>
                    </a:lnTo>
                    <a:lnTo>
                      <a:pt x="217" y="169"/>
                    </a:lnTo>
                    <a:lnTo>
                      <a:pt x="241" y="167"/>
                    </a:lnTo>
                    <a:lnTo>
                      <a:pt x="241" y="149"/>
                    </a:lnTo>
                    <a:close/>
                    <a:moveTo>
                      <a:pt x="42" y="193"/>
                    </a:moveTo>
                    <a:lnTo>
                      <a:pt x="16" y="193"/>
                    </a:lnTo>
                    <a:lnTo>
                      <a:pt x="16" y="208"/>
                    </a:lnTo>
                    <a:lnTo>
                      <a:pt x="42" y="206"/>
                    </a:lnTo>
                    <a:lnTo>
                      <a:pt x="42" y="193"/>
                    </a:lnTo>
                    <a:close/>
                    <a:moveTo>
                      <a:pt x="74" y="188"/>
                    </a:moveTo>
                    <a:lnTo>
                      <a:pt x="50" y="190"/>
                    </a:lnTo>
                    <a:lnTo>
                      <a:pt x="50" y="206"/>
                    </a:lnTo>
                    <a:lnTo>
                      <a:pt x="74" y="203"/>
                    </a:lnTo>
                    <a:lnTo>
                      <a:pt x="74" y="188"/>
                    </a:lnTo>
                    <a:close/>
                    <a:moveTo>
                      <a:pt x="109" y="186"/>
                    </a:moveTo>
                    <a:lnTo>
                      <a:pt x="83" y="188"/>
                    </a:lnTo>
                    <a:lnTo>
                      <a:pt x="83" y="203"/>
                    </a:lnTo>
                    <a:lnTo>
                      <a:pt x="109" y="201"/>
                    </a:lnTo>
                    <a:lnTo>
                      <a:pt x="109" y="186"/>
                    </a:lnTo>
                    <a:close/>
                    <a:moveTo>
                      <a:pt x="141" y="184"/>
                    </a:moveTo>
                    <a:lnTo>
                      <a:pt x="115" y="186"/>
                    </a:lnTo>
                    <a:lnTo>
                      <a:pt x="115" y="201"/>
                    </a:lnTo>
                    <a:lnTo>
                      <a:pt x="141" y="199"/>
                    </a:lnTo>
                    <a:lnTo>
                      <a:pt x="141" y="184"/>
                    </a:lnTo>
                    <a:close/>
                    <a:moveTo>
                      <a:pt x="176" y="182"/>
                    </a:moveTo>
                    <a:lnTo>
                      <a:pt x="150" y="184"/>
                    </a:lnTo>
                    <a:lnTo>
                      <a:pt x="150" y="199"/>
                    </a:lnTo>
                    <a:lnTo>
                      <a:pt x="176" y="197"/>
                    </a:lnTo>
                    <a:lnTo>
                      <a:pt x="176" y="182"/>
                    </a:lnTo>
                    <a:close/>
                    <a:moveTo>
                      <a:pt x="208" y="180"/>
                    </a:moveTo>
                    <a:lnTo>
                      <a:pt x="182" y="182"/>
                    </a:lnTo>
                    <a:lnTo>
                      <a:pt x="182" y="197"/>
                    </a:lnTo>
                    <a:lnTo>
                      <a:pt x="208" y="195"/>
                    </a:lnTo>
                    <a:lnTo>
                      <a:pt x="208" y="180"/>
                    </a:lnTo>
                    <a:close/>
                    <a:moveTo>
                      <a:pt x="241" y="177"/>
                    </a:moveTo>
                    <a:lnTo>
                      <a:pt x="217" y="180"/>
                    </a:lnTo>
                    <a:lnTo>
                      <a:pt x="217" y="195"/>
                    </a:lnTo>
                    <a:lnTo>
                      <a:pt x="241" y="193"/>
                    </a:lnTo>
                    <a:lnTo>
                      <a:pt x="241" y="177"/>
                    </a:lnTo>
                    <a:close/>
                    <a:moveTo>
                      <a:pt x="42" y="216"/>
                    </a:moveTo>
                    <a:lnTo>
                      <a:pt x="16" y="219"/>
                    </a:lnTo>
                    <a:lnTo>
                      <a:pt x="16" y="234"/>
                    </a:lnTo>
                    <a:lnTo>
                      <a:pt x="42" y="232"/>
                    </a:lnTo>
                    <a:lnTo>
                      <a:pt x="42" y="216"/>
                    </a:lnTo>
                    <a:close/>
                    <a:moveTo>
                      <a:pt x="74" y="214"/>
                    </a:moveTo>
                    <a:lnTo>
                      <a:pt x="50" y="216"/>
                    </a:lnTo>
                    <a:lnTo>
                      <a:pt x="50" y="232"/>
                    </a:lnTo>
                    <a:lnTo>
                      <a:pt x="74" y="229"/>
                    </a:lnTo>
                    <a:lnTo>
                      <a:pt x="74" y="214"/>
                    </a:lnTo>
                    <a:close/>
                    <a:moveTo>
                      <a:pt x="109" y="212"/>
                    </a:moveTo>
                    <a:lnTo>
                      <a:pt x="83" y="214"/>
                    </a:lnTo>
                    <a:lnTo>
                      <a:pt x="83" y="229"/>
                    </a:lnTo>
                    <a:lnTo>
                      <a:pt x="109" y="227"/>
                    </a:lnTo>
                    <a:lnTo>
                      <a:pt x="109" y="212"/>
                    </a:lnTo>
                    <a:close/>
                    <a:moveTo>
                      <a:pt x="141" y="210"/>
                    </a:moveTo>
                    <a:lnTo>
                      <a:pt x="115" y="212"/>
                    </a:lnTo>
                    <a:lnTo>
                      <a:pt x="115" y="227"/>
                    </a:lnTo>
                    <a:lnTo>
                      <a:pt x="141" y="225"/>
                    </a:lnTo>
                    <a:lnTo>
                      <a:pt x="141" y="210"/>
                    </a:lnTo>
                    <a:close/>
                    <a:moveTo>
                      <a:pt x="176" y="208"/>
                    </a:moveTo>
                    <a:lnTo>
                      <a:pt x="150" y="210"/>
                    </a:lnTo>
                    <a:lnTo>
                      <a:pt x="150" y="225"/>
                    </a:lnTo>
                    <a:lnTo>
                      <a:pt x="176" y="223"/>
                    </a:lnTo>
                    <a:lnTo>
                      <a:pt x="176" y="208"/>
                    </a:lnTo>
                    <a:close/>
                    <a:moveTo>
                      <a:pt x="208" y="206"/>
                    </a:moveTo>
                    <a:lnTo>
                      <a:pt x="182" y="208"/>
                    </a:lnTo>
                    <a:lnTo>
                      <a:pt x="182" y="223"/>
                    </a:lnTo>
                    <a:lnTo>
                      <a:pt x="208" y="221"/>
                    </a:lnTo>
                    <a:lnTo>
                      <a:pt x="208" y="206"/>
                    </a:lnTo>
                    <a:close/>
                    <a:moveTo>
                      <a:pt x="241" y="203"/>
                    </a:moveTo>
                    <a:lnTo>
                      <a:pt x="217" y="206"/>
                    </a:lnTo>
                    <a:lnTo>
                      <a:pt x="217" y="221"/>
                    </a:lnTo>
                    <a:lnTo>
                      <a:pt x="241" y="219"/>
                    </a:lnTo>
                    <a:lnTo>
                      <a:pt x="241" y="203"/>
                    </a:lnTo>
                    <a:close/>
                    <a:moveTo>
                      <a:pt x="42" y="242"/>
                    </a:moveTo>
                    <a:lnTo>
                      <a:pt x="16" y="242"/>
                    </a:lnTo>
                    <a:lnTo>
                      <a:pt x="16" y="257"/>
                    </a:lnTo>
                    <a:lnTo>
                      <a:pt x="42" y="255"/>
                    </a:lnTo>
                    <a:lnTo>
                      <a:pt x="42" y="242"/>
                    </a:lnTo>
                    <a:close/>
                    <a:moveTo>
                      <a:pt x="74" y="240"/>
                    </a:moveTo>
                    <a:lnTo>
                      <a:pt x="50" y="240"/>
                    </a:lnTo>
                    <a:lnTo>
                      <a:pt x="50" y="255"/>
                    </a:lnTo>
                    <a:lnTo>
                      <a:pt x="74" y="255"/>
                    </a:lnTo>
                    <a:lnTo>
                      <a:pt x="74" y="240"/>
                    </a:lnTo>
                    <a:close/>
                    <a:moveTo>
                      <a:pt x="109" y="238"/>
                    </a:moveTo>
                    <a:lnTo>
                      <a:pt x="83" y="238"/>
                    </a:lnTo>
                    <a:lnTo>
                      <a:pt x="83" y="253"/>
                    </a:lnTo>
                    <a:lnTo>
                      <a:pt x="109" y="253"/>
                    </a:lnTo>
                    <a:lnTo>
                      <a:pt x="109" y="238"/>
                    </a:lnTo>
                    <a:close/>
                    <a:moveTo>
                      <a:pt x="141" y="236"/>
                    </a:moveTo>
                    <a:lnTo>
                      <a:pt x="115" y="238"/>
                    </a:lnTo>
                    <a:lnTo>
                      <a:pt x="115" y="253"/>
                    </a:lnTo>
                    <a:lnTo>
                      <a:pt x="141" y="251"/>
                    </a:lnTo>
                    <a:lnTo>
                      <a:pt x="141" y="236"/>
                    </a:lnTo>
                    <a:close/>
                    <a:moveTo>
                      <a:pt x="176" y="234"/>
                    </a:moveTo>
                    <a:lnTo>
                      <a:pt x="150" y="236"/>
                    </a:lnTo>
                    <a:lnTo>
                      <a:pt x="150" y="251"/>
                    </a:lnTo>
                    <a:lnTo>
                      <a:pt x="176" y="249"/>
                    </a:lnTo>
                    <a:lnTo>
                      <a:pt x="176" y="234"/>
                    </a:lnTo>
                    <a:close/>
                    <a:moveTo>
                      <a:pt x="208" y="232"/>
                    </a:moveTo>
                    <a:lnTo>
                      <a:pt x="182" y="234"/>
                    </a:lnTo>
                    <a:lnTo>
                      <a:pt x="182" y="249"/>
                    </a:lnTo>
                    <a:lnTo>
                      <a:pt x="208" y="247"/>
                    </a:lnTo>
                    <a:lnTo>
                      <a:pt x="208" y="232"/>
                    </a:lnTo>
                    <a:close/>
                    <a:moveTo>
                      <a:pt x="241" y="229"/>
                    </a:moveTo>
                    <a:lnTo>
                      <a:pt x="217" y="232"/>
                    </a:lnTo>
                    <a:lnTo>
                      <a:pt x="217" y="247"/>
                    </a:lnTo>
                    <a:lnTo>
                      <a:pt x="241" y="245"/>
                    </a:lnTo>
                    <a:lnTo>
                      <a:pt x="241" y="229"/>
                    </a:lnTo>
                    <a:close/>
                    <a:moveTo>
                      <a:pt x="42" y="266"/>
                    </a:moveTo>
                    <a:lnTo>
                      <a:pt x="16" y="268"/>
                    </a:lnTo>
                    <a:lnTo>
                      <a:pt x="16" y="283"/>
                    </a:lnTo>
                    <a:lnTo>
                      <a:pt x="42" y="281"/>
                    </a:lnTo>
                    <a:lnTo>
                      <a:pt x="42" y="266"/>
                    </a:lnTo>
                    <a:close/>
                    <a:moveTo>
                      <a:pt x="74" y="264"/>
                    </a:moveTo>
                    <a:lnTo>
                      <a:pt x="50" y="266"/>
                    </a:lnTo>
                    <a:lnTo>
                      <a:pt x="50" y="281"/>
                    </a:lnTo>
                    <a:lnTo>
                      <a:pt x="74" y="279"/>
                    </a:lnTo>
                    <a:lnTo>
                      <a:pt x="74" y="264"/>
                    </a:lnTo>
                    <a:close/>
                    <a:moveTo>
                      <a:pt x="109" y="264"/>
                    </a:moveTo>
                    <a:lnTo>
                      <a:pt x="83" y="264"/>
                    </a:lnTo>
                    <a:lnTo>
                      <a:pt x="83" y="279"/>
                    </a:lnTo>
                    <a:lnTo>
                      <a:pt x="109" y="277"/>
                    </a:lnTo>
                    <a:lnTo>
                      <a:pt x="109" y="264"/>
                    </a:lnTo>
                    <a:close/>
                    <a:moveTo>
                      <a:pt x="141" y="262"/>
                    </a:moveTo>
                    <a:lnTo>
                      <a:pt x="115" y="262"/>
                    </a:lnTo>
                    <a:lnTo>
                      <a:pt x="115" y="277"/>
                    </a:lnTo>
                    <a:lnTo>
                      <a:pt x="141" y="277"/>
                    </a:lnTo>
                    <a:lnTo>
                      <a:pt x="141" y="262"/>
                    </a:lnTo>
                    <a:close/>
                    <a:moveTo>
                      <a:pt x="176" y="260"/>
                    </a:moveTo>
                    <a:lnTo>
                      <a:pt x="150" y="262"/>
                    </a:lnTo>
                    <a:lnTo>
                      <a:pt x="150" y="277"/>
                    </a:lnTo>
                    <a:lnTo>
                      <a:pt x="176" y="275"/>
                    </a:lnTo>
                    <a:lnTo>
                      <a:pt x="176" y="260"/>
                    </a:lnTo>
                    <a:close/>
                    <a:moveTo>
                      <a:pt x="208" y="257"/>
                    </a:moveTo>
                    <a:lnTo>
                      <a:pt x="182" y="260"/>
                    </a:lnTo>
                    <a:lnTo>
                      <a:pt x="182" y="275"/>
                    </a:lnTo>
                    <a:lnTo>
                      <a:pt x="208" y="273"/>
                    </a:lnTo>
                    <a:lnTo>
                      <a:pt x="208" y="257"/>
                    </a:lnTo>
                    <a:close/>
                    <a:moveTo>
                      <a:pt x="241" y="255"/>
                    </a:moveTo>
                    <a:lnTo>
                      <a:pt x="217" y="257"/>
                    </a:lnTo>
                    <a:lnTo>
                      <a:pt x="217" y="273"/>
                    </a:lnTo>
                    <a:lnTo>
                      <a:pt x="241" y="273"/>
                    </a:lnTo>
                    <a:lnTo>
                      <a:pt x="241" y="255"/>
                    </a:lnTo>
                    <a:close/>
                    <a:moveTo>
                      <a:pt x="42" y="292"/>
                    </a:moveTo>
                    <a:lnTo>
                      <a:pt x="16" y="292"/>
                    </a:lnTo>
                    <a:lnTo>
                      <a:pt x="16" y="307"/>
                    </a:lnTo>
                    <a:lnTo>
                      <a:pt x="42" y="305"/>
                    </a:lnTo>
                    <a:lnTo>
                      <a:pt x="42" y="292"/>
                    </a:lnTo>
                    <a:close/>
                    <a:moveTo>
                      <a:pt x="74" y="290"/>
                    </a:moveTo>
                    <a:lnTo>
                      <a:pt x="50" y="290"/>
                    </a:lnTo>
                    <a:lnTo>
                      <a:pt x="50" y="305"/>
                    </a:lnTo>
                    <a:lnTo>
                      <a:pt x="74" y="305"/>
                    </a:lnTo>
                    <a:lnTo>
                      <a:pt x="74" y="290"/>
                    </a:lnTo>
                    <a:close/>
                    <a:moveTo>
                      <a:pt x="109" y="288"/>
                    </a:moveTo>
                    <a:lnTo>
                      <a:pt x="83" y="290"/>
                    </a:lnTo>
                    <a:lnTo>
                      <a:pt x="83" y="305"/>
                    </a:lnTo>
                    <a:lnTo>
                      <a:pt x="109" y="303"/>
                    </a:lnTo>
                    <a:lnTo>
                      <a:pt x="109" y="288"/>
                    </a:lnTo>
                    <a:close/>
                    <a:moveTo>
                      <a:pt x="141" y="288"/>
                    </a:moveTo>
                    <a:lnTo>
                      <a:pt x="115" y="288"/>
                    </a:lnTo>
                    <a:lnTo>
                      <a:pt x="115" y="303"/>
                    </a:lnTo>
                    <a:lnTo>
                      <a:pt x="141" y="303"/>
                    </a:lnTo>
                    <a:lnTo>
                      <a:pt x="141" y="288"/>
                    </a:lnTo>
                    <a:close/>
                    <a:moveTo>
                      <a:pt x="176" y="286"/>
                    </a:moveTo>
                    <a:lnTo>
                      <a:pt x="150" y="286"/>
                    </a:lnTo>
                    <a:lnTo>
                      <a:pt x="150" y="301"/>
                    </a:lnTo>
                    <a:lnTo>
                      <a:pt x="176" y="301"/>
                    </a:lnTo>
                    <a:lnTo>
                      <a:pt x="176" y="286"/>
                    </a:lnTo>
                    <a:close/>
                    <a:moveTo>
                      <a:pt x="208" y="283"/>
                    </a:moveTo>
                    <a:lnTo>
                      <a:pt x="182" y="286"/>
                    </a:lnTo>
                    <a:lnTo>
                      <a:pt x="182" y="301"/>
                    </a:lnTo>
                    <a:lnTo>
                      <a:pt x="208" y="299"/>
                    </a:lnTo>
                    <a:lnTo>
                      <a:pt x="208" y="283"/>
                    </a:lnTo>
                    <a:close/>
                    <a:moveTo>
                      <a:pt x="241" y="283"/>
                    </a:moveTo>
                    <a:lnTo>
                      <a:pt x="217" y="283"/>
                    </a:lnTo>
                    <a:lnTo>
                      <a:pt x="217" y="299"/>
                    </a:lnTo>
                    <a:lnTo>
                      <a:pt x="241" y="299"/>
                    </a:lnTo>
                    <a:lnTo>
                      <a:pt x="241" y="283"/>
                    </a:lnTo>
                    <a:close/>
                    <a:moveTo>
                      <a:pt x="42" y="316"/>
                    </a:moveTo>
                    <a:lnTo>
                      <a:pt x="16" y="318"/>
                    </a:lnTo>
                    <a:lnTo>
                      <a:pt x="16" y="331"/>
                    </a:lnTo>
                    <a:lnTo>
                      <a:pt x="42" y="331"/>
                    </a:lnTo>
                    <a:lnTo>
                      <a:pt x="42" y="316"/>
                    </a:lnTo>
                    <a:close/>
                    <a:moveTo>
                      <a:pt x="74" y="316"/>
                    </a:moveTo>
                    <a:lnTo>
                      <a:pt x="50" y="316"/>
                    </a:lnTo>
                    <a:lnTo>
                      <a:pt x="50" y="331"/>
                    </a:lnTo>
                    <a:lnTo>
                      <a:pt x="74" y="331"/>
                    </a:lnTo>
                    <a:lnTo>
                      <a:pt x="74" y="316"/>
                    </a:lnTo>
                    <a:close/>
                    <a:moveTo>
                      <a:pt x="109" y="314"/>
                    </a:moveTo>
                    <a:lnTo>
                      <a:pt x="83" y="314"/>
                    </a:lnTo>
                    <a:lnTo>
                      <a:pt x="83" y="329"/>
                    </a:lnTo>
                    <a:lnTo>
                      <a:pt x="109" y="329"/>
                    </a:lnTo>
                    <a:lnTo>
                      <a:pt x="109" y="314"/>
                    </a:lnTo>
                    <a:close/>
                    <a:moveTo>
                      <a:pt x="141" y="312"/>
                    </a:moveTo>
                    <a:lnTo>
                      <a:pt x="115" y="314"/>
                    </a:lnTo>
                    <a:lnTo>
                      <a:pt x="115" y="329"/>
                    </a:lnTo>
                    <a:lnTo>
                      <a:pt x="141" y="327"/>
                    </a:lnTo>
                    <a:lnTo>
                      <a:pt x="141" y="312"/>
                    </a:lnTo>
                    <a:close/>
                    <a:moveTo>
                      <a:pt x="176" y="312"/>
                    </a:moveTo>
                    <a:lnTo>
                      <a:pt x="150" y="312"/>
                    </a:lnTo>
                    <a:lnTo>
                      <a:pt x="150" y="327"/>
                    </a:lnTo>
                    <a:lnTo>
                      <a:pt x="176" y="327"/>
                    </a:lnTo>
                    <a:lnTo>
                      <a:pt x="176" y="312"/>
                    </a:lnTo>
                    <a:close/>
                    <a:moveTo>
                      <a:pt x="208" y="309"/>
                    </a:moveTo>
                    <a:lnTo>
                      <a:pt x="182" y="312"/>
                    </a:lnTo>
                    <a:lnTo>
                      <a:pt x="182" y="327"/>
                    </a:lnTo>
                    <a:lnTo>
                      <a:pt x="208" y="325"/>
                    </a:lnTo>
                    <a:lnTo>
                      <a:pt x="208" y="309"/>
                    </a:lnTo>
                    <a:close/>
                    <a:moveTo>
                      <a:pt x="241" y="309"/>
                    </a:moveTo>
                    <a:lnTo>
                      <a:pt x="217" y="309"/>
                    </a:lnTo>
                    <a:lnTo>
                      <a:pt x="217" y="325"/>
                    </a:lnTo>
                    <a:lnTo>
                      <a:pt x="241" y="325"/>
                    </a:lnTo>
                    <a:lnTo>
                      <a:pt x="241" y="309"/>
                    </a:lnTo>
                    <a:close/>
                    <a:moveTo>
                      <a:pt x="42" y="342"/>
                    </a:moveTo>
                    <a:lnTo>
                      <a:pt x="16" y="342"/>
                    </a:lnTo>
                    <a:lnTo>
                      <a:pt x="16" y="357"/>
                    </a:lnTo>
                    <a:lnTo>
                      <a:pt x="42" y="357"/>
                    </a:lnTo>
                    <a:lnTo>
                      <a:pt x="42" y="342"/>
                    </a:lnTo>
                    <a:close/>
                    <a:moveTo>
                      <a:pt x="74" y="340"/>
                    </a:moveTo>
                    <a:lnTo>
                      <a:pt x="50" y="342"/>
                    </a:lnTo>
                    <a:lnTo>
                      <a:pt x="50" y="355"/>
                    </a:lnTo>
                    <a:lnTo>
                      <a:pt x="74" y="355"/>
                    </a:lnTo>
                    <a:lnTo>
                      <a:pt x="74" y="340"/>
                    </a:lnTo>
                    <a:close/>
                    <a:moveTo>
                      <a:pt x="109" y="340"/>
                    </a:moveTo>
                    <a:lnTo>
                      <a:pt x="83" y="340"/>
                    </a:lnTo>
                    <a:lnTo>
                      <a:pt x="83" y="355"/>
                    </a:lnTo>
                    <a:lnTo>
                      <a:pt x="109" y="355"/>
                    </a:lnTo>
                    <a:lnTo>
                      <a:pt x="109" y="340"/>
                    </a:lnTo>
                    <a:close/>
                    <a:moveTo>
                      <a:pt x="141" y="338"/>
                    </a:moveTo>
                    <a:lnTo>
                      <a:pt x="115" y="340"/>
                    </a:lnTo>
                    <a:lnTo>
                      <a:pt x="115" y="355"/>
                    </a:lnTo>
                    <a:lnTo>
                      <a:pt x="141" y="353"/>
                    </a:lnTo>
                    <a:lnTo>
                      <a:pt x="141" y="338"/>
                    </a:lnTo>
                    <a:close/>
                    <a:moveTo>
                      <a:pt x="176" y="338"/>
                    </a:moveTo>
                    <a:lnTo>
                      <a:pt x="150" y="338"/>
                    </a:lnTo>
                    <a:lnTo>
                      <a:pt x="150" y="353"/>
                    </a:lnTo>
                    <a:lnTo>
                      <a:pt x="176" y="353"/>
                    </a:lnTo>
                    <a:lnTo>
                      <a:pt x="176" y="338"/>
                    </a:lnTo>
                    <a:close/>
                    <a:moveTo>
                      <a:pt x="208" y="335"/>
                    </a:moveTo>
                    <a:lnTo>
                      <a:pt x="182" y="338"/>
                    </a:lnTo>
                    <a:lnTo>
                      <a:pt x="182" y="353"/>
                    </a:lnTo>
                    <a:lnTo>
                      <a:pt x="208" y="353"/>
                    </a:lnTo>
                    <a:lnTo>
                      <a:pt x="208" y="335"/>
                    </a:lnTo>
                    <a:close/>
                    <a:moveTo>
                      <a:pt x="241" y="335"/>
                    </a:moveTo>
                    <a:lnTo>
                      <a:pt x="217" y="335"/>
                    </a:lnTo>
                    <a:lnTo>
                      <a:pt x="217" y="351"/>
                    </a:lnTo>
                    <a:lnTo>
                      <a:pt x="241" y="351"/>
                    </a:lnTo>
                    <a:lnTo>
                      <a:pt x="241" y="335"/>
                    </a:lnTo>
                    <a:close/>
                    <a:moveTo>
                      <a:pt x="42" y="366"/>
                    </a:moveTo>
                    <a:lnTo>
                      <a:pt x="16" y="366"/>
                    </a:lnTo>
                    <a:lnTo>
                      <a:pt x="16" y="381"/>
                    </a:lnTo>
                    <a:lnTo>
                      <a:pt x="42" y="381"/>
                    </a:lnTo>
                    <a:lnTo>
                      <a:pt x="42" y="366"/>
                    </a:lnTo>
                    <a:close/>
                    <a:moveTo>
                      <a:pt x="74" y="366"/>
                    </a:moveTo>
                    <a:lnTo>
                      <a:pt x="50" y="366"/>
                    </a:lnTo>
                    <a:lnTo>
                      <a:pt x="50" y="381"/>
                    </a:lnTo>
                    <a:lnTo>
                      <a:pt x="74" y="381"/>
                    </a:lnTo>
                    <a:lnTo>
                      <a:pt x="74" y="366"/>
                    </a:lnTo>
                    <a:close/>
                    <a:moveTo>
                      <a:pt x="109" y="366"/>
                    </a:moveTo>
                    <a:lnTo>
                      <a:pt x="83" y="366"/>
                    </a:lnTo>
                    <a:lnTo>
                      <a:pt x="83" y="381"/>
                    </a:lnTo>
                    <a:lnTo>
                      <a:pt x="109" y="381"/>
                    </a:lnTo>
                    <a:lnTo>
                      <a:pt x="109" y="366"/>
                    </a:lnTo>
                    <a:close/>
                    <a:moveTo>
                      <a:pt x="141" y="364"/>
                    </a:moveTo>
                    <a:lnTo>
                      <a:pt x="115" y="364"/>
                    </a:lnTo>
                    <a:lnTo>
                      <a:pt x="115" y="379"/>
                    </a:lnTo>
                    <a:lnTo>
                      <a:pt x="141" y="379"/>
                    </a:lnTo>
                    <a:lnTo>
                      <a:pt x="141" y="364"/>
                    </a:lnTo>
                    <a:close/>
                    <a:moveTo>
                      <a:pt x="176" y="364"/>
                    </a:moveTo>
                    <a:lnTo>
                      <a:pt x="150" y="364"/>
                    </a:lnTo>
                    <a:lnTo>
                      <a:pt x="150" y="379"/>
                    </a:lnTo>
                    <a:lnTo>
                      <a:pt x="176" y="379"/>
                    </a:lnTo>
                    <a:lnTo>
                      <a:pt x="176" y="364"/>
                    </a:lnTo>
                    <a:close/>
                    <a:moveTo>
                      <a:pt x="208" y="361"/>
                    </a:moveTo>
                    <a:lnTo>
                      <a:pt x="182" y="364"/>
                    </a:lnTo>
                    <a:lnTo>
                      <a:pt x="182" y="379"/>
                    </a:lnTo>
                    <a:lnTo>
                      <a:pt x="208" y="379"/>
                    </a:lnTo>
                    <a:lnTo>
                      <a:pt x="208" y="361"/>
                    </a:lnTo>
                    <a:close/>
                    <a:moveTo>
                      <a:pt x="241" y="361"/>
                    </a:moveTo>
                    <a:lnTo>
                      <a:pt x="217" y="361"/>
                    </a:lnTo>
                    <a:lnTo>
                      <a:pt x="217" y="379"/>
                    </a:lnTo>
                    <a:lnTo>
                      <a:pt x="241" y="377"/>
                    </a:lnTo>
                    <a:lnTo>
                      <a:pt x="241" y="361"/>
                    </a:lnTo>
                    <a:close/>
                    <a:moveTo>
                      <a:pt x="42" y="392"/>
                    </a:moveTo>
                    <a:lnTo>
                      <a:pt x="16" y="392"/>
                    </a:lnTo>
                    <a:lnTo>
                      <a:pt x="16" y="407"/>
                    </a:lnTo>
                    <a:lnTo>
                      <a:pt x="42" y="407"/>
                    </a:lnTo>
                    <a:lnTo>
                      <a:pt x="42" y="392"/>
                    </a:lnTo>
                    <a:close/>
                    <a:moveTo>
                      <a:pt x="74" y="390"/>
                    </a:moveTo>
                    <a:lnTo>
                      <a:pt x="50" y="392"/>
                    </a:lnTo>
                    <a:lnTo>
                      <a:pt x="50" y="407"/>
                    </a:lnTo>
                    <a:lnTo>
                      <a:pt x="74" y="405"/>
                    </a:lnTo>
                    <a:lnTo>
                      <a:pt x="74" y="390"/>
                    </a:lnTo>
                    <a:close/>
                    <a:moveTo>
                      <a:pt x="109" y="390"/>
                    </a:moveTo>
                    <a:lnTo>
                      <a:pt x="83" y="390"/>
                    </a:lnTo>
                    <a:lnTo>
                      <a:pt x="83" y="405"/>
                    </a:lnTo>
                    <a:lnTo>
                      <a:pt x="109" y="405"/>
                    </a:lnTo>
                    <a:lnTo>
                      <a:pt x="109" y="390"/>
                    </a:lnTo>
                    <a:close/>
                    <a:moveTo>
                      <a:pt x="141" y="390"/>
                    </a:moveTo>
                    <a:lnTo>
                      <a:pt x="115" y="390"/>
                    </a:lnTo>
                    <a:lnTo>
                      <a:pt x="115" y="405"/>
                    </a:lnTo>
                    <a:lnTo>
                      <a:pt x="141" y="405"/>
                    </a:lnTo>
                    <a:lnTo>
                      <a:pt x="141" y="390"/>
                    </a:lnTo>
                    <a:close/>
                    <a:moveTo>
                      <a:pt x="176" y="390"/>
                    </a:moveTo>
                    <a:lnTo>
                      <a:pt x="150" y="390"/>
                    </a:lnTo>
                    <a:lnTo>
                      <a:pt x="150" y="405"/>
                    </a:lnTo>
                    <a:lnTo>
                      <a:pt x="176" y="405"/>
                    </a:lnTo>
                    <a:lnTo>
                      <a:pt x="176" y="390"/>
                    </a:lnTo>
                    <a:close/>
                    <a:moveTo>
                      <a:pt x="208" y="390"/>
                    </a:moveTo>
                    <a:lnTo>
                      <a:pt x="182" y="390"/>
                    </a:lnTo>
                    <a:lnTo>
                      <a:pt x="182" y="405"/>
                    </a:lnTo>
                    <a:lnTo>
                      <a:pt x="208" y="405"/>
                    </a:lnTo>
                    <a:lnTo>
                      <a:pt x="208" y="390"/>
                    </a:lnTo>
                    <a:close/>
                    <a:moveTo>
                      <a:pt x="241" y="387"/>
                    </a:moveTo>
                    <a:lnTo>
                      <a:pt x="217" y="390"/>
                    </a:lnTo>
                    <a:lnTo>
                      <a:pt x="217" y="405"/>
                    </a:lnTo>
                    <a:lnTo>
                      <a:pt x="241" y="405"/>
                    </a:lnTo>
                    <a:lnTo>
                      <a:pt x="241" y="3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" name="Freeform: Shape 176">
                <a:extLst>
                  <a:ext uri="{FF2B5EF4-FFF2-40B4-BE49-F238E27FC236}">
                    <a16:creationId xmlns:a16="http://schemas.microsoft.com/office/drawing/2014/main" id="{7EF32A28-4FC2-4264-B713-706D92BCD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188" y="1889125"/>
                <a:ext cx="357188" cy="144463"/>
              </a:xfrm>
              <a:custGeom>
                <a:avLst/>
                <a:gdLst>
                  <a:gd name="T0" fmla="*/ 225 w 225"/>
                  <a:gd name="T1" fmla="*/ 0 h 91"/>
                  <a:gd name="T2" fmla="*/ 0 w 225"/>
                  <a:gd name="T3" fmla="*/ 91 h 91"/>
                  <a:gd name="T4" fmla="*/ 17 w 225"/>
                  <a:gd name="T5" fmla="*/ 28 h 91"/>
                  <a:gd name="T6" fmla="*/ 43 w 225"/>
                  <a:gd name="T7" fmla="*/ 35 h 91"/>
                  <a:gd name="T8" fmla="*/ 17 w 225"/>
                  <a:gd name="T9" fmla="*/ 54 h 91"/>
                  <a:gd name="T10" fmla="*/ 43 w 225"/>
                  <a:gd name="T11" fmla="*/ 35 h 91"/>
                  <a:gd name="T12" fmla="*/ 49 w 225"/>
                  <a:gd name="T13" fmla="*/ 35 h 91"/>
                  <a:gd name="T14" fmla="*/ 75 w 225"/>
                  <a:gd name="T15" fmla="*/ 46 h 91"/>
                  <a:gd name="T16" fmla="*/ 108 w 225"/>
                  <a:gd name="T17" fmla="*/ 26 h 91"/>
                  <a:gd name="T18" fmla="*/ 84 w 225"/>
                  <a:gd name="T19" fmla="*/ 46 h 91"/>
                  <a:gd name="T20" fmla="*/ 108 w 225"/>
                  <a:gd name="T21" fmla="*/ 26 h 91"/>
                  <a:gd name="T22" fmla="*/ 116 w 225"/>
                  <a:gd name="T23" fmla="*/ 26 h 91"/>
                  <a:gd name="T24" fmla="*/ 142 w 225"/>
                  <a:gd name="T25" fmla="*/ 37 h 91"/>
                  <a:gd name="T26" fmla="*/ 175 w 225"/>
                  <a:gd name="T27" fmla="*/ 18 h 91"/>
                  <a:gd name="T28" fmla="*/ 151 w 225"/>
                  <a:gd name="T29" fmla="*/ 37 h 91"/>
                  <a:gd name="T30" fmla="*/ 175 w 225"/>
                  <a:gd name="T31" fmla="*/ 18 h 91"/>
                  <a:gd name="T32" fmla="*/ 183 w 225"/>
                  <a:gd name="T33" fmla="*/ 15 h 91"/>
                  <a:gd name="T34" fmla="*/ 209 w 225"/>
                  <a:gd name="T35" fmla="*/ 28 h 91"/>
                  <a:gd name="T36" fmla="*/ 43 w 225"/>
                  <a:gd name="T37" fmla="*/ 61 h 91"/>
                  <a:gd name="T38" fmla="*/ 17 w 225"/>
                  <a:gd name="T39" fmla="*/ 78 h 91"/>
                  <a:gd name="T40" fmla="*/ 43 w 225"/>
                  <a:gd name="T41" fmla="*/ 61 h 91"/>
                  <a:gd name="T42" fmla="*/ 49 w 225"/>
                  <a:gd name="T43" fmla="*/ 61 h 91"/>
                  <a:gd name="T44" fmla="*/ 75 w 225"/>
                  <a:gd name="T45" fmla="*/ 72 h 91"/>
                  <a:gd name="T46" fmla="*/ 108 w 225"/>
                  <a:gd name="T47" fmla="*/ 52 h 91"/>
                  <a:gd name="T48" fmla="*/ 84 w 225"/>
                  <a:gd name="T49" fmla="*/ 70 h 91"/>
                  <a:gd name="T50" fmla="*/ 108 w 225"/>
                  <a:gd name="T51" fmla="*/ 52 h 91"/>
                  <a:gd name="T52" fmla="*/ 116 w 225"/>
                  <a:gd name="T53" fmla="*/ 50 h 91"/>
                  <a:gd name="T54" fmla="*/ 142 w 225"/>
                  <a:gd name="T55" fmla="*/ 63 h 91"/>
                  <a:gd name="T56" fmla="*/ 175 w 225"/>
                  <a:gd name="T57" fmla="*/ 44 h 91"/>
                  <a:gd name="T58" fmla="*/ 151 w 225"/>
                  <a:gd name="T59" fmla="*/ 61 h 91"/>
                  <a:gd name="T60" fmla="*/ 175 w 225"/>
                  <a:gd name="T61" fmla="*/ 44 h 91"/>
                  <a:gd name="T62" fmla="*/ 183 w 225"/>
                  <a:gd name="T63" fmla="*/ 41 h 91"/>
                  <a:gd name="T64" fmla="*/ 209 w 225"/>
                  <a:gd name="T65" fmla="*/ 5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5" h="91">
                    <a:moveTo>
                      <a:pt x="209" y="2"/>
                    </a:moveTo>
                    <a:lnTo>
                      <a:pt x="225" y="0"/>
                    </a:lnTo>
                    <a:lnTo>
                      <a:pt x="225" y="63"/>
                    </a:lnTo>
                    <a:lnTo>
                      <a:pt x="0" y="91"/>
                    </a:lnTo>
                    <a:lnTo>
                      <a:pt x="0" y="33"/>
                    </a:lnTo>
                    <a:lnTo>
                      <a:pt x="17" y="28"/>
                    </a:lnTo>
                    <a:lnTo>
                      <a:pt x="209" y="2"/>
                    </a:lnTo>
                    <a:close/>
                    <a:moveTo>
                      <a:pt x="43" y="35"/>
                    </a:moveTo>
                    <a:lnTo>
                      <a:pt x="17" y="39"/>
                    </a:lnTo>
                    <a:lnTo>
                      <a:pt x="17" y="54"/>
                    </a:lnTo>
                    <a:lnTo>
                      <a:pt x="43" y="50"/>
                    </a:lnTo>
                    <a:lnTo>
                      <a:pt x="43" y="35"/>
                    </a:lnTo>
                    <a:close/>
                    <a:moveTo>
                      <a:pt x="75" y="31"/>
                    </a:moveTo>
                    <a:lnTo>
                      <a:pt x="49" y="35"/>
                    </a:lnTo>
                    <a:lnTo>
                      <a:pt x="49" y="50"/>
                    </a:lnTo>
                    <a:lnTo>
                      <a:pt x="75" y="46"/>
                    </a:lnTo>
                    <a:lnTo>
                      <a:pt x="75" y="31"/>
                    </a:lnTo>
                    <a:close/>
                    <a:moveTo>
                      <a:pt x="108" y="26"/>
                    </a:moveTo>
                    <a:lnTo>
                      <a:pt x="84" y="31"/>
                    </a:lnTo>
                    <a:lnTo>
                      <a:pt x="84" y="46"/>
                    </a:lnTo>
                    <a:lnTo>
                      <a:pt x="108" y="41"/>
                    </a:lnTo>
                    <a:lnTo>
                      <a:pt x="108" y="26"/>
                    </a:lnTo>
                    <a:close/>
                    <a:moveTo>
                      <a:pt x="142" y="22"/>
                    </a:moveTo>
                    <a:lnTo>
                      <a:pt x="116" y="26"/>
                    </a:lnTo>
                    <a:lnTo>
                      <a:pt x="116" y="41"/>
                    </a:lnTo>
                    <a:lnTo>
                      <a:pt x="142" y="37"/>
                    </a:lnTo>
                    <a:lnTo>
                      <a:pt x="142" y="22"/>
                    </a:lnTo>
                    <a:close/>
                    <a:moveTo>
                      <a:pt x="175" y="18"/>
                    </a:moveTo>
                    <a:lnTo>
                      <a:pt x="151" y="20"/>
                    </a:lnTo>
                    <a:lnTo>
                      <a:pt x="151" y="37"/>
                    </a:lnTo>
                    <a:lnTo>
                      <a:pt x="175" y="33"/>
                    </a:lnTo>
                    <a:lnTo>
                      <a:pt x="175" y="18"/>
                    </a:lnTo>
                    <a:close/>
                    <a:moveTo>
                      <a:pt x="209" y="13"/>
                    </a:moveTo>
                    <a:lnTo>
                      <a:pt x="183" y="15"/>
                    </a:lnTo>
                    <a:lnTo>
                      <a:pt x="183" y="31"/>
                    </a:lnTo>
                    <a:lnTo>
                      <a:pt x="209" y="28"/>
                    </a:lnTo>
                    <a:lnTo>
                      <a:pt x="209" y="13"/>
                    </a:lnTo>
                    <a:close/>
                    <a:moveTo>
                      <a:pt x="43" y="61"/>
                    </a:moveTo>
                    <a:lnTo>
                      <a:pt x="17" y="65"/>
                    </a:lnTo>
                    <a:lnTo>
                      <a:pt x="17" y="78"/>
                    </a:lnTo>
                    <a:lnTo>
                      <a:pt x="43" y="76"/>
                    </a:lnTo>
                    <a:lnTo>
                      <a:pt x="43" y="61"/>
                    </a:lnTo>
                    <a:close/>
                    <a:moveTo>
                      <a:pt x="75" y="57"/>
                    </a:moveTo>
                    <a:lnTo>
                      <a:pt x="49" y="61"/>
                    </a:lnTo>
                    <a:lnTo>
                      <a:pt x="49" y="74"/>
                    </a:lnTo>
                    <a:lnTo>
                      <a:pt x="75" y="72"/>
                    </a:lnTo>
                    <a:lnTo>
                      <a:pt x="75" y="57"/>
                    </a:lnTo>
                    <a:close/>
                    <a:moveTo>
                      <a:pt x="108" y="52"/>
                    </a:moveTo>
                    <a:lnTo>
                      <a:pt x="84" y="54"/>
                    </a:lnTo>
                    <a:lnTo>
                      <a:pt x="84" y="70"/>
                    </a:lnTo>
                    <a:lnTo>
                      <a:pt x="108" y="67"/>
                    </a:lnTo>
                    <a:lnTo>
                      <a:pt x="108" y="52"/>
                    </a:lnTo>
                    <a:close/>
                    <a:moveTo>
                      <a:pt x="142" y="48"/>
                    </a:moveTo>
                    <a:lnTo>
                      <a:pt x="116" y="50"/>
                    </a:lnTo>
                    <a:lnTo>
                      <a:pt x="116" y="65"/>
                    </a:lnTo>
                    <a:lnTo>
                      <a:pt x="142" y="63"/>
                    </a:lnTo>
                    <a:lnTo>
                      <a:pt x="142" y="48"/>
                    </a:lnTo>
                    <a:close/>
                    <a:moveTo>
                      <a:pt x="175" y="44"/>
                    </a:moveTo>
                    <a:lnTo>
                      <a:pt x="151" y="46"/>
                    </a:lnTo>
                    <a:lnTo>
                      <a:pt x="151" y="61"/>
                    </a:lnTo>
                    <a:lnTo>
                      <a:pt x="175" y="59"/>
                    </a:lnTo>
                    <a:lnTo>
                      <a:pt x="175" y="44"/>
                    </a:lnTo>
                    <a:close/>
                    <a:moveTo>
                      <a:pt x="209" y="39"/>
                    </a:moveTo>
                    <a:lnTo>
                      <a:pt x="183" y="41"/>
                    </a:lnTo>
                    <a:lnTo>
                      <a:pt x="183" y="59"/>
                    </a:lnTo>
                    <a:lnTo>
                      <a:pt x="209" y="54"/>
                    </a:lnTo>
                    <a:lnTo>
                      <a:pt x="209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" name="Freeform: Shape 177">
                <a:extLst>
                  <a:ext uri="{FF2B5EF4-FFF2-40B4-BE49-F238E27FC236}">
                    <a16:creationId xmlns:a16="http://schemas.microsoft.com/office/drawing/2014/main" id="{05BCCB4F-561C-4E00-81B3-F15B969D7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175" y="1868488"/>
                <a:ext cx="304800" cy="65088"/>
              </a:xfrm>
              <a:custGeom>
                <a:avLst/>
                <a:gdLst>
                  <a:gd name="T0" fmla="*/ 0 w 192"/>
                  <a:gd name="T1" fmla="*/ 41 h 41"/>
                  <a:gd name="T2" fmla="*/ 0 w 192"/>
                  <a:gd name="T3" fmla="*/ 28 h 41"/>
                  <a:gd name="T4" fmla="*/ 192 w 192"/>
                  <a:gd name="T5" fmla="*/ 0 h 41"/>
                  <a:gd name="T6" fmla="*/ 192 w 192"/>
                  <a:gd name="T7" fmla="*/ 15 h 41"/>
                  <a:gd name="T8" fmla="*/ 0 w 192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41">
                    <a:moveTo>
                      <a:pt x="0" y="41"/>
                    </a:moveTo>
                    <a:lnTo>
                      <a:pt x="0" y="28"/>
                    </a:lnTo>
                    <a:lnTo>
                      <a:pt x="192" y="0"/>
                    </a:lnTo>
                    <a:lnTo>
                      <a:pt x="192" y="15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" name="Freeform: Shape 178">
                <a:extLst>
                  <a:ext uri="{FF2B5EF4-FFF2-40B4-BE49-F238E27FC236}">
                    <a16:creationId xmlns:a16="http://schemas.microsoft.com/office/drawing/2014/main" id="{C49E5CF2-9A2A-4F60-A2EC-F9C399F64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175" y="1803400"/>
                <a:ext cx="304800" cy="109538"/>
              </a:xfrm>
              <a:custGeom>
                <a:avLst/>
                <a:gdLst>
                  <a:gd name="T0" fmla="*/ 0 w 192"/>
                  <a:gd name="T1" fmla="*/ 69 h 69"/>
                  <a:gd name="T2" fmla="*/ 145 w 192"/>
                  <a:gd name="T3" fmla="*/ 0 h 69"/>
                  <a:gd name="T4" fmla="*/ 192 w 192"/>
                  <a:gd name="T5" fmla="*/ 41 h 69"/>
                  <a:gd name="T6" fmla="*/ 0 w 192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69">
                    <a:moveTo>
                      <a:pt x="0" y="69"/>
                    </a:moveTo>
                    <a:lnTo>
                      <a:pt x="145" y="0"/>
                    </a:lnTo>
                    <a:lnTo>
                      <a:pt x="192" y="41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" name="Freeform: Shape 179">
                <a:extLst>
                  <a:ext uri="{FF2B5EF4-FFF2-40B4-BE49-F238E27FC236}">
                    <a16:creationId xmlns:a16="http://schemas.microsoft.com/office/drawing/2014/main" id="{17654031-B4FC-4DB4-B6C4-B78959124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1888" y="1985963"/>
                <a:ext cx="100013" cy="696913"/>
              </a:xfrm>
              <a:custGeom>
                <a:avLst/>
                <a:gdLst>
                  <a:gd name="T0" fmla="*/ 52 w 63"/>
                  <a:gd name="T1" fmla="*/ 56 h 439"/>
                  <a:gd name="T2" fmla="*/ 42 w 63"/>
                  <a:gd name="T3" fmla="*/ 52 h 439"/>
                  <a:gd name="T4" fmla="*/ 26 w 63"/>
                  <a:gd name="T5" fmla="*/ 28 h 439"/>
                  <a:gd name="T6" fmla="*/ 3 w 63"/>
                  <a:gd name="T7" fmla="*/ 17 h 439"/>
                  <a:gd name="T8" fmla="*/ 52 w 63"/>
                  <a:gd name="T9" fmla="*/ 67 h 439"/>
                  <a:gd name="T10" fmla="*/ 37 w 63"/>
                  <a:gd name="T11" fmla="*/ 74 h 439"/>
                  <a:gd name="T12" fmla="*/ 26 w 63"/>
                  <a:gd name="T13" fmla="*/ 69 h 439"/>
                  <a:gd name="T14" fmla="*/ 9 w 63"/>
                  <a:gd name="T15" fmla="*/ 48 h 439"/>
                  <a:gd name="T16" fmla="*/ 44 w 63"/>
                  <a:gd name="T17" fmla="*/ 89 h 439"/>
                  <a:gd name="T18" fmla="*/ 37 w 63"/>
                  <a:gd name="T19" fmla="*/ 84 h 439"/>
                  <a:gd name="T20" fmla="*/ 20 w 63"/>
                  <a:gd name="T21" fmla="*/ 93 h 439"/>
                  <a:gd name="T22" fmla="*/ 9 w 63"/>
                  <a:gd name="T23" fmla="*/ 89 h 439"/>
                  <a:gd name="T24" fmla="*/ 50 w 63"/>
                  <a:gd name="T25" fmla="*/ 117 h 439"/>
                  <a:gd name="T26" fmla="*/ 29 w 63"/>
                  <a:gd name="T27" fmla="*/ 108 h 439"/>
                  <a:gd name="T28" fmla="*/ 20 w 63"/>
                  <a:gd name="T29" fmla="*/ 104 h 439"/>
                  <a:gd name="T30" fmla="*/ 3 w 63"/>
                  <a:gd name="T31" fmla="*/ 112 h 439"/>
                  <a:gd name="T32" fmla="*/ 50 w 63"/>
                  <a:gd name="T33" fmla="*/ 156 h 439"/>
                  <a:gd name="T34" fmla="*/ 35 w 63"/>
                  <a:gd name="T35" fmla="*/ 134 h 439"/>
                  <a:gd name="T36" fmla="*/ 11 w 63"/>
                  <a:gd name="T37" fmla="*/ 128 h 439"/>
                  <a:gd name="T38" fmla="*/ 3 w 63"/>
                  <a:gd name="T39" fmla="*/ 123 h 439"/>
                  <a:gd name="T40" fmla="*/ 44 w 63"/>
                  <a:gd name="T41" fmla="*/ 180 h 439"/>
                  <a:gd name="T42" fmla="*/ 35 w 63"/>
                  <a:gd name="T43" fmla="*/ 175 h 439"/>
                  <a:gd name="T44" fmla="*/ 18 w 63"/>
                  <a:gd name="T45" fmla="*/ 156 h 439"/>
                  <a:gd name="T46" fmla="*/ 52 w 63"/>
                  <a:gd name="T47" fmla="*/ 193 h 439"/>
                  <a:gd name="T48" fmla="*/ 44 w 63"/>
                  <a:gd name="T49" fmla="*/ 188 h 439"/>
                  <a:gd name="T50" fmla="*/ 29 w 63"/>
                  <a:gd name="T51" fmla="*/ 199 h 439"/>
                  <a:gd name="T52" fmla="*/ 18 w 63"/>
                  <a:gd name="T53" fmla="*/ 197 h 439"/>
                  <a:gd name="T54" fmla="*/ 59 w 63"/>
                  <a:gd name="T55" fmla="*/ 219 h 439"/>
                  <a:gd name="T56" fmla="*/ 37 w 63"/>
                  <a:gd name="T57" fmla="*/ 212 h 439"/>
                  <a:gd name="T58" fmla="*/ 29 w 63"/>
                  <a:gd name="T59" fmla="*/ 210 h 439"/>
                  <a:gd name="T60" fmla="*/ 11 w 63"/>
                  <a:gd name="T61" fmla="*/ 221 h 439"/>
                  <a:gd name="T62" fmla="*/ 59 w 63"/>
                  <a:gd name="T63" fmla="*/ 257 h 439"/>
                  <a:gd name="T64" fmla="*/ 42 w 63"/>
                  <a:gd name="T65" fmla="*/ 238 h 439"/>
                  <a:gd name="T66" fmla="*/ 20 w 63"/>
                  <a:gd name="T67" fmla="*/ 234 h 439"/>
                  <a:gd name="T68" fmla="*/ 11 w 63"/>
                  <a:gd name="T69" fmla="*/ 232 h 439"/>
                  <a:gd name="T70" fmla="*/ 52 w 63"/>
                  <a:gd name="T71" fmla="*/ 281 h 439"/>
                  <a:gd name="T72" fmla="*/ 42 w 63"/>
                  <a:gd name="T73" fmla="*/ 279 h 439"/>
                  <a:gd name="T74" fmla="*/ 26 w 63"/>
                  <a:gd name="T75" fmla="*/ 262 h 439"/>
                  <a:gd name="T76" fmla="*/ 3 w 63"/>
                  <a:gd name="T77" fmla="*/ 255 h 439"/>
                  <a:gd name="T78" fmla="*/ 52 w 63"/>
                  <a:gd name="T79" fmla="*/ 292 h 439"/>
                  <a:gd name="T80" fmla="*/ 37 w 63"/>
                  <a:gd name="T81" fmla="*/ 303 h 439"/>
                  <a:gd name="T82" fmla="*/ 26 w 63"/>
                  <a:gd name="T83" fmla="*/ 301 h 439"/>
                  <a:gd name="T84" fmla="*/ 9 w 63"/>
                  <a:gd name="T85" fmla="*/ 283 h 439"/>
                  <a:gd name="T86" fmla="*/ 44 w 63"/>
                  <a:gd name="T87" fmla="*/ 316 h 439"/>
                  <a:gd name="T88" fmla="*/ 37 w 63"/>
                  <a:gd name="T89" fmla="*/ 314 h 439"/>
                  <a:gd name="T90" fmla="*/ 20 w 63"/>
                  <a:gd name="T91" fmla="*/ 327 h 439"/>
                  <a:gd name="T92" fmla="*/ 9 w 63"/>
                  <a:gd name="T93" fmla="*/ 325 h 439"/>
                  <a:gd name="T94" fmla="*/ 50 w 63"/>
                  <a:gd name="T95" fmla="*/ 342 h 439"/>
                  <a:gd name="T96" fmla="*/ 29 w 63"/>
                  <a:gd name="T97" fmla="*/ 338 h 439"/>
                  <a:gd name="T98" fmla="*/ 20 w 63"/>
                  <a:gd name="T99" fmla="*/ 338 h 439"/>
                  <a:gd name="T100" fmla="*/ 3 w 63"/>
                  <a:gd name="T101" fmla="*/ 351 h 439"/>
                  <a:gd name="T102" fmla="*/ 50 w 63"/>
                  <a:gd name="T103" fmla="*/ 381 h 439"/>
                  <a:gd name="T104" fmla="*/ 35 w 63"/>
                  <a:gd name="T105" fmla="*/ 364 h 439"/>
                  <a:gd name="T106" fmla="*/ 11 w 63"/>
                  <a:gd name="T107" fmla="*/ 361 h 439"/>
                  <a:gd name="T108" fmla="*/ 3 w 63"/>
                  <a:gd name="T109" fmla="*/ 361 h 439"/>
                  <a:gd name="T110" fmla="*/ 44 w 63"/>
                  <a:gd name="T111" fmla="*/ 405 h 439"/>
                  <a:gd name="T112" fmla="*/ 35 w 63"/>
                  <a:gd name="T113" fmla="*/ 405 h 439"/>
                  <a:gd name="T114" fmla="*/ 18 w 63"/>
                  <a:gd name="T115" fmla="*/ 39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" h="439">
                    <a:moveTo>
                      <a:pt x="0" y="0"/>
                    </a:moveTo>
                    <a:lnTo>
                      <a:pt x="0" y="439"/>
                    </a:lnTo>
                    <a:lnTo>
                      <a:pt x="63" y="439"/>
                    </a:lnTo>
                    <a:lnTo>
                      <a:pt x="63" y="32"/>
                    </a:lnTo>
                    <a:lnTo>
                      <a:pt x="0" y="0"/>
                    </a:lnTo>
                    <a:close/>
                    <a:moveTo>
                      <a:pt x="52" y="41"/>
                    </a:moveTo>
                    <a:lnTo>
                      <a:pt x="59" y="45"/>
                    </a:lnTo>
                    <a:lnTo>
                      <a:pt x="59" y="61"/>
                    </a:lnTo>
                    <a:lnTo>
                      <a:pt x="52" y="56"/>
                    </a:lnTo>
                    <a:lnTo>
                      <a:pt x="52" y="41"/>
                    </a:lnTo>
                    <a:close/>
                    <a:moveTo>
                      <a:pt x="44" y="39"/>
                    </a:moveTo>
                    <a:lnTo>
                      <a:pt x="50" y="41"/>
                    </a:lnTo>
                    <a:lnTo>
                      <a:pt x="50" y="56"/>
                    </a:lnTo>
                    <a:lnTo>
                      <a:pt x="44" y="54"/>
                    </a:lnTo>
                    <a:lnTo>
                      <a:pt x="44" y="39"/>
                    </a:lnTo>
                    <a:close/>
                    <a:moveTo>
                      <a:pt x="37" y="35"/>
                    </a:moveTo>
                    <a:lnTo>
                      <a:pt x="42" y="37"/>
                    </a:lnTo>
                    <a:lnTo>
                      <a:pt x="42" y="52"/>
                    </a:lnTo>
                    <a:lnTo>
                      <a:pt x="37" y="50"/>
                    </a:lnTo>
                    <a:lnTo>
                      <a:pt x="37" y="35"/>
                    </a:lnTo>
                    <a:close/>
                    <a:moveTo>
                      <a:pt x="29" y="30"/>
                    </a:moveTo>
                    <a:lnTo>
                      <a:pt x="35" y="32"/>
                    </a:lnTo>
                    <a:lnTo>
                      <a:pt x="35" y="48"/>
                    </a:lnTo>
                    <a:lnTo>
                      <a:pt x="29" y="45"/>
                    </a:lnTo>
                    <a:lnTo>
                      <a:pt x="29" y="30"/>
                    </a:lnTo>
                    <a:close/>
                    <a:moveTo>
                      <a:pt x="20" y="26"/>
                    </a:moveTo>
                    <a:lnTo>
                      <a:pt x="26" y="28"/>
                    </a:lnTo>
                    <a:lnTo>
                      <a:pt x="26" y="45"/>
                    </a:lnTo>
                    <a:lnTo>
                      <a:pt x="20" y="41"/>
                    </a:lnTo>
                    <a:lnTo>
                      <a:pt x="20" y="26"/>
                    </a:lnTo>
                    <a:close/>
                    <a:moveTo>
                      <a:pt x="11" y="22"/>
                    </a:moveTo>
                    <a:lnTo>
                      <a:pt x="18" y="26"/>
                    </a:lnTo>
                    <a:lnTo>
                      <a:pt x="18" y="41"/>
                    </a:lnTo>
                    <a:lnTo>
                      <a:pt x="11" y="37"/>
                    </a:lnTo>
                    <a:lnTo>
                      <a:pt x="11" y="22"/>
                    </a:lnTo>
                    <a:close/>
                    <a:moveTo>
                      <a:pt x="3" y="17"/>
                    </a:moveTo>
                    <a:lnTo>
                      <a:pt x="9" y="22"/>
                    </a:lnTo>
                    <a:lnTo>
                      <a:pt x="9" y="37"/>
                    </a:lnTo>
                    <a:lnTo>
                      <a:pt x="3" y="35"/>
                    </a:lnTo>
                    <a:lnTo>
                      <a:pt x="3" y="17"/>
                    </a:lnTo>
                    <a:close/>
                    <a:moveTo>
                      <a:pt x="52" y="67"/>
                    </a:moveTo>
                    <a:lnTo>
                      <a:pt x="59" y="69"/>
                    </a:lnTo>
                    <a:lnTo>
                      <a:pt x="59" y="84"/>
                    </a:lnTo>
                    <a:lnTo>
                      <a:pt x="52" y="82"/>
                    </a:lnTo>
                    <a:lnTo>
                      <a:pt x="52" y="67"/>
                    </a:lnTo>
                    <a:close/>
                    <a:moveTo>
                      <a:pt x="44" y="63"/>
                    </a:moveTo>
                    <a:lnTo>
                      <a:pt x="50" y="67"/>
                    </a:lnTo>
                    <a:lnTo>
                      <a:pt x="50" y="80"/>
                    </a:lnTo>
                    <a:lnTo>
                      <a:pt x="44" y="78"/>
                    </a:lnTo>
                    <a:lnTo>
                      <a:pt x="44" y="63"/>
                    </a:lnTo>
                    <a:close/>
                    <a:moveTo>
                      <a:pt x="37" y="61"/>
                    </a:moveTo>
                    <a:lnTo>
                      <a:pt x="42" y="63"/>
                    </a:lnTo>
                    <a:lnTo>
                      <a:pt x="42" y="78"/>
                    </a:lnTo>
                    <a:lnTo>
                      <a:pt x="37" y="74"/>
                    </a:lnTo>
                    <a:lnTo>
                      <a:pt x="37" y="61"/>
                    </a:lnTo>
                    <a:close/>
                    <a:moveTo>
                      <a:pt x="29" y="56"/>
                    </a:moveTo>
                    <a:lnTo>
                      <a:pt x="35" y="58"/>
                    </a:lnTo>
                    <a:lnTo>
                      <a:pt x="35" y="74"/>
                    </a:lnTo>
                    <a:lnTo>
                      <a:pt x="29" y="71"/>
                    </a:lnTo>
                    <a:lnTo>
                      <a:pt x="29" y="56"/>
                    </a:lnTo>
                    <a:close/>
                    <a:moveTo>
                      <a:pt x="20" y="52"/>
                    </a:moveTo>
                    <a:lnTo>
                      <a:pt x="26" y="54"/>
                    </a:lnTo>
                    <a:lnTo>
                      <a:pt x="26" y="69"/>
                    </a:lnTo>
                    <a:lnTo>
                      <a:pt x="20" y="67"/>
                    </a:lnTo>
                    <a:lnTo>
                      <a:pt x="20" y="52"/>
                    </a:lnTo>
                    <a:close/>
                    <a:moveTo>
                      <a:pt x="11" y="48"/>
                    </a:moveTo>
                    <a:lnTo>
                      <a:pt x="18" y="52"/>
                    </a:lnTo>
                    <a:lnTo>
                      <a:pt x="18" y="67"/>
                    </a:lnTo>
                    <a:lnTo>
                      <a:pt x="11" y="63"/>
                    </a:lnTo>
                    <a:lnTo>
                      <a:pt x="11" y="48"/>
                    </a:lnTo>
                    <a:close/>
                    <a:moveTo>
                      <a:pt x="3" y="45"/>
                    </a:moveTo>
                    <a:lnTo>
                      <a:pt x="9" y="48"/>
                    </a:lnTo>
                    <a:lnTo>
                      <a:pt x="9" y="63"/>
                    </a:lnTo>
                    <a:lnTo>
                      <a:pt x="3" y="61"/>
                    </a:lnTo>
                    <a:lnTo>
                      <a:pt x="3" y="45"/>
                    </a:lnTo>
                    <a:close/>
                    <a:moveTo>
                      <a:pt x="52" y="93"/>
                    </a:moveTo>
                    <a:lnTo>
                      <a:pt x="59" y="95"/>
                    </a:lnTo>
                    <a:lnTo>
                      <a:pt x="59" y="110"/>
                    </a:lnTo>
                    <a:lnTo>
                      <a:pt x="52" y="106"/>
                    </a:lnTo>
                    <a:lnTo>
                      <a:pt x="52" y="93"/>
                    </a:lnTo>
                    <a:close/>
                    <a:moveTo>
                      <a:pt x="44" y="89"/>
                    </a:moveTo>
                    <a:lnTo>
                      <a:pt x="50" y="91"/>
                    </a:lnTo>
                    <a:lnTo>
                      <a:pt x="50" y="106"/>
                    </a:lnTo>
                    <a:lnTo>
                      <a:pt x="44" y="104"/>
                    </a:lnTo>
                    <a:lnTo>
                      <a:pt x="44" y="89"/>
                    </a:lnTo>
                    <a:close/>
                    <a:moveTo>
                      <a:pt x="37" y="84"/>
                    </a:moveTo>
                    <a:lnTo>
                      <a:pt x="42" y="87"/>
                    </a:lnTo>
                    <a:lnTo>
                      <a:pt x="42" y="102"/>
                    </a:lnTo>
                    <a:lnTo>
                      <a:pt x="37" y="99"/>
                    </a:lnTo>
                    <a:lnTo>
                      <a:pt x="37" y="84"/>
                    </a:lnTo>
                    <a:close/>
                    <a:moveTo>
                      <a:pt x="29" y="82"/>
                    </a:moveTo>
                    <a:lnTo>
                      <a:pt x="35" y="84"/>
                    </a:lnTo>
                    <a:lnTo>
                      <a:pt x="35" y="99"/>
                    </a:lnTo>
                    <a:lnTo>
                      <a:pt x="29" y="97"/>
                    </a:lnTo>
                    <a:lnTo>
                      <a:pt x="29" y="82"/>
                    </a:lnTo>
                    <a:close/>
                    <a:moveTo>
                      <a:pt x="20" y="78"/>
                    </a:moveTo>
                    <a:lnTo>
                      <a:pt x="26" y="80"/>
                    </a:lnTo>
                    <a:lnTo>
                      <a:pt x="26" y="95"/>
                    </a:lnTo>
                    <a:lnTo>
                      <a:pt x="20" y="93"/>
                    </a:lnTo>
                    <a:lnTo>
                      <a:pt x="20" y="78"/>
                    </a:lnTo>
                    <a:close/>
                    <a:moveTo>
                      <a:pt x="11" y="74"/>
                    </a:moveTo>
                    <a:lnTo>
                      <a:pt x="18" y="78"/>
                    </a:lnTo>
                    <a:lnTo>
                      <a:pt x="18" y="93"/>
                    </a:lnTo>
                    <a:lnTo>
                      <a:pt x="11" y="91"/>
                    </a:lnTo>
                    <a:lnTo>
                      <a:pt x="11" y="74"/>
                    </a:lnTo>
                    <a:close/>
                    <a:moveTo>
                      <a:pt x="3" y="71"/>
                    </a:moveTo>
                    <a:lnTo>
                      <a:pt x="9" y="74"/>
                    </a:lnTo>
                    <a:lnTo>
                      <a:pt x="9" y="89"/>
                    </a:lnTo>
                    <a:lnTo>
                      <a:pt x="3" y="87"/>
                    </a:lnTo>
                    <a:lnTo>
                      <a:pt x="3" y="71"/>
                    </a:lnTo>
                    <a:close/>
                    <a:moveTo>
                      <a:pt x="52" y="117"/>
                    </a:moveTo>
                    <a:lnTo>
                      <a:pt x="59" y="119"/>
                    </a:lnTo>
                    <a:lnTo>
                      <a:pt x="59" y="134"/>
                    </a:lnTo>
                    <a:lnTo>
                      <a:pt x="52" y="132"/>
                    </a:lnTo>
                    <a:lnTo>
                      <a:pt x="52" y="117"/>
                    </a:lnTo>
                    <a:close/>
                    <a:moveTo>
                      <a:pt x="44" y="115"/>
                    </a:moveTo>
                    <a:lnTo>
                      <a:pt x="50" y="117"/>
                    </a:lnTo>
                    <a:lnTo>
                      <a:pt x="50" y="132"/>
                    </a:lnTo>
                    <a:lnTo>
                      <a:pt x="44" y="128"/>
                    </a:lnTo>
                    <a:lnTo>
                      <a:pt x="44" y="115"/>
                    </a:lnTo>
                    <a:close/>
                    <a:moveTo>
                      <a:pt x="37" y="110"/>
                    </a:moveTo>
                    <a:lnTo>
                      <a:pt x="42" y="112"/>
                    </a:lnTo>
                    <a:lnTo>
                      <a:pt x="42" y="128"/>
                    </a:lnTo>
                    <a:lnTo>
                      <a:pt x="37" y="125"/>
                    </a:lnTo>
                    <a:lnTo>
                      <a:pt x="37" y="110"/>
                    </a:lnTo>
                    <a:close/>
                    <a:moveTo>
                      <a:pt x="29" y="108"/>
                    </a:moveTo>
                    <a:lnTo>
                      <a:pt x="35" y="110"/>
                    </a:lnTo>
                    <a:lnTo>
                      <a:pt x="35" y="125"/>
                    </a:lnTo>
                    <a:lnTo>
                      <a:pt x="29" y="123"/>
                    </a:lnTo>
                    <a:lnTo>
                      <a:pt x="29" y="108"/>
                    </a:lnTo>
                    <a:close/>
                    <a:moveTo>
                      <a:pt x="20" y="104"/>
                    </a:moveTo>
                    <a:lnTo>
                      <a:pt x="26" y="106"/>
                    </a:lnTo>
                    <a:lnTo>
                      <a:pt x="26" y="121"/>
                    </a:lnTo>
                    <a:lnTo>
                      <a:pt x="20" y="119"/>
                    </a:lnTo>
                    <a:lnTo>
                      <a:pt x="20" y="104"/>
                    </a:lnTo>
                    <a:close/>
                    <a:moveTo>
                      <a:pt x="11" y="99"/>
                    </a:moveTo>
                    <a:lnTo>
                      <a:pt x="18" y="104"/>
                    </a:lnTo>
                    <a:lnTo>
                      <a:pt x="18" y="119"/>
                    </a:lnTo>
                    <a:lnTo>
                      <a:pt x="11" y="117"/>
                    </a:lnTo>
                    <a:lnTo>
                      <a:pt x="11" y="99"/>
                    </a:lnTo>
                    <a:close/>
                    <a:moveTo>
                      <a:pt x="3" y="97"/>
                    </a:moveTo>
                    <a:lnTo>
                      <a:pt x="9" y="99"/>
                    </a:lnTo>
                    <a:lnTo>
                      <a:pt x="9" y="115"/>
                    </a:lnTo>
                    <a:lnTo>
                      <a:pt x="3" y="112"/>
                    </a:lnTo>
                    <a:lnTo>
                      <a:pt x="3" y="97"/>
                    </a:lnTo>
                    <a:close/>
                    <a:moveTo>
                      <a:pt x="52" y="143"/>
                    </a:moveTo>
                    <a:lnTo>
                      <a:pt x="59" y="145"/>
                    </a:lnTo>
                    <a:lnTo>
                      <a:pt x="59" y="158"/>
                    </a:lnTo>
                    <a:lnTo>
                      <a:pt x="52" y="156"/>
                    </a:lnTo>
                    <a:lnTo>
                      <a:pt x="52" y="143"/>
                    </a:lnTo>
                    <a:close/>
                    <a:moveTo>
                      <a:pt x="44" y="138"/>
                    </a:moveTo>
                    <a:lnTo>
                      <a:pt x="50" y="141"/>
                    </a:lnTo>
                    <a:lnTo>
                      <a:pt x="50" y="156"/>
                    </a:lnTo>
                    <a:lnTo>
                      <a:pt x="44" y="154"/>
                    </a:lnTo>
                    <a:lnTo>
                      <a:pt x="44" y="138"/>
                    </a:lnTo>
                    <a:close/>
                    <a:moveTo>
                      <a:pt x="37" y="136"/>
                    </a:moveTo>
                    <a:lnTo>
                      <a:pt x="42" y="138"/>
                    </a:lnTo>
                    <a:lnTo>
                      <a:pt x="42" y="154"/>
                    </a:lnTo>
                    <a:lnTo>
                      <a:pt x="37" y="151"/>
                    </a:lnTo>
                    <a:lnTo>
                      <a:pt x="37" y="136"/>
                    </a:lnTo>
                    <a:close/>
                    <a:moveTo>
                      <a:pt x="29" y="132"/>
                    </a:moveTo>
                    <a:lnTo>
                      <a:pt x="35" y="134"/>
                    </a:lnTo>
                    <a:lnTo>
                      <a:pt x="35" y="149"/>
                    </a:lnTo>
                    <a:lnTo>
                      <a:pt x="29" y="147"/>
                    </a:lnTo>
                    <a:lnTo>
                      <a:pt x="29" y="132"/>
                    </a:lnTo>
                    <a:close/>
                    <a:moveTo>
                      <a:pt x="20" y="130"/>
                    </a:moveTo>
                    <a:lnTo>
                      <a:pt x="26" y="132"/>
                    </a:lnTo>
                    <a:lnTo>
                      <a:pt x="26" y="147"/>
                    </a:lnTo>
                    <a:lnTo>
                      <a:pt x="20" y="145"/>
                    </a:lnTo>
                    <a:lnTo>
                      <a:pt x="20" y="130"/>
                    </a:lnTo>
                    <a:close/>
                    <a:moveTo>
                      <a:pt x="11" y="128"/>
                    </a:moveTo>
                    <a:lnTo>
                      <a:pt x="18" y="130"/>
                    </a:lnTo>
                    <a:lnTo>
                      <a:pt x="18" y="145"/>
                    </a:lnTo>
                    <a:lnTo>
                      <a:pt x="11" y="143"/>
                    </a:lnTo>
                    <a:lnTo>
                      <a:pt x="11" y="128"/>
                    </a:lnTo>
                    <a:close/>
                    <a:moveTo>
                      <a:pt x="3" y="123"/>
                    </a:moveTo>
                    <a:lnTo>
                      <a:pt x="9" y="125"/>
                    </a:lnTo>
                    <a:lnTo>
                      <a:pt x="9" y="141"/>
                    </a:lnTo>
                    <a:lnTo>
                      <a:pt x="3" y="138"/>
                    </a:lnTo>
                    <a:lnTo>
                      <a:pt x="3" y="123"/>
                    </a:lnTo>
                    <a:close/>
                    <a:moveTo>
                      <a:pt x="52" y="167"/>
                    </a:moveTo>
                    <a:lnTo>
                      <a:pt x="59" y="169"/>
                    </a:lnTo>
                    <a:lnTo>
                      <a:pt x="59" y="184"/>
                    </a:lnTo>
                    <a:lnTo>
                      <a:pt x="52" y="182"/>
                    </a:lnTo>
                    <a:lnTo>
                      <a:pt x="52" y="167"/>
                    </a:lnTo>
                    <a:close/>
                    <a:moveTo>
                      <a:pt x="44" y="164"/>
                    </a:moveTo>
                    <a:lnTo>
                      <a:pt x="50" y="167"/>
                    </a:lnTo>
                    <a:lnTo>
                      <a:pt x="50" y="182"/>
                    </a:lnTo>
                    <a:lnTo>
                      <a:pt x="44" y="180"/>
                    </a:lnTo>
                    <a:lnTo>
                      <a:pt x="44" y="164"/>
                    </a:lnTo>
                    <a:close/>
                    <a:moveTo>
                      <a:pt x="37" y="162"/>
                    </a:moveTo>
                    <a:lnTo>
                      <a:pt x="42" y="162"/>
                    </a:lnTo>
                    <a:lnTo>
                      <a:pt x="42" y="177"/>
                    </a:lnTo>
                    <a:lnTo>
                      <a:pt x="37" y="177"/>
                    </a:lnTo>
                    <a:lnTo>
                      <a:pt x="37" y="162"/>
                    </a:lnTo>
                    <a:close/>
                    <a:moveTo>
                      <a:pt x="29" y="158"/>
                    </a:moveTo>
                    <a:lnTo>
                      <a:pt x="35" y="160"/>
                    </a:lnTo>
                    <a:lnTo>
                      <a:pt x="35" y="175"/>
                    </a:lnTo>
                    <a:lnTo>
                      <a:pt x="29" y="173"/>
                    </a:lnTo>
                    <a:lnTo>
                      <a:pt x="29" y="158"/>
                    </a:lnTo>
                    <a:close/>
                    <a:moveTo>
                      <a:pt x="20" y="156"/>
                    </a:moveTo>
                    <a:lnTo>
                      <a:pt x="26" y="158"/>
                    </a:lnTo>
                    <a:lnTo>
                      <a:pt x="26" y="173"/>
                    </a:lnTo>
                    <a:lnTo>
                      <a:pt x="20" y="171"/>
                    </a:lnTo>
                    <a:lnTo>
                      <a:pt x="20" y="156"/>
                    </a:lnTo>
                    <a:close/>
                    <a:moveTo>
                      <a:pt x="11" y="154"/>
                    </a:moveTo>
                    <a:lnTo>
                      <a:pt x="18" y="156"/>
                    </a:lnTo>
                    <a:lnTo>
                      <a:pt x="18" y="171"/>
                    </a:lnTo>
                    <a:lnTo>
                      <a:pt x="11" y="169"/>
                    </a:lnTo>
                    <a:lnTo>
                      <a:pt x="11" y="154"/>
                    </a:lnTo>
                    <a:close/>
                    <a:moveTo>
                      <a:pt x="3" y="149"/>
                    </a:moveTo>
                    <a:lnTo>
                      <a:pt x="9" y="151"/>
                    </a:lnTo>
                    <a:lnTo>
                      <a:pt x="9" y="169"/>
                    </a:lnTo>
                    <a:lnTo>
                      <a:pt x="3" y="167"/>
                    </a:lnTo>
                    <a:lnTo>
                      <a:pt x="3" y="149"/>
                    </a:lnTo>
                    <a:close/>
                    <a:moveTo>
                      <a:pt x="52" y="193"/>
                    </a:moveTo>
                    <a:lnTo>
                      <a:pt x="59" y="193"/>
                    </a:lnTo>
                    <a:lnTo>
                      <a:pt x="59" y="208"/>
                    </a:lnTo>
                    <a:lnTo>
                      <a:pt x="52" y="206"/>
                    </a:lnTo>
                    <a:lnTo>
                      <a:pt x="52" y="193"/>
                    </a:lnTo>
                    <a:close/>
                    <a:moveTo>
                      <a:pt x="44" y="188"/>
                    </a:moveTo>
                    <a:lnTo>
                      <a:pt x="50" y="190"/>
                    </a:lnTo>
                    <a:lnTo>
                      <a:pt x="50" y="206"/>
                    </a:lnTo>
                    <a:lnTo>
                      <a:pt x="44" y="203"/>
                    </a:lnTo>
                    <a:lnTo>
                      <a:pt x="44" y="188"/>
                    </a:lnTo>
                    <a:close/>
                    <a:moveTo>
                      <a:pt x="37" y="186"/>
                    </a:moveTo>
                    <a:lnTo>
                      <a:pt x="42" y="188"/>
                    </a:lnTo>
                    <a:lnTo>
                      <a:pt x="42" y="203"/>
                    </a:lnTo>
                    <a:lnTo>
                      <a:pt x="37" y="201"/>
                    </a:lnTo>
                    <a:lnTo>
                      <a:pt x="37" y="186"/>
                    </a:lnTo>
                    <a:close/>
                    <a:moveTo>
                      <a:pt x="29" y="184"/>
                    </a:moveTo>
                    <a:lnTo>
                      <a:pt x="35" y="186"/>
                    </a:lnTo>
                    <a:lnTo>
                      <a:pt x="35" y="201"/>
                    </a:lnTo>
                    <a:lnTo>
                      <a:pt x="29" y="199"/>
                    </a:lnTo>
                    <a:lnTo>
                      <a:pt x="29" y="184"/>
                    </a:lnTo>
                    <a:close/>
                    <a:moveTo>
                      <a:pt x="20" y="182"/>
                    </a:moveTo>
                    <a:lnTo>
                      <a:pt x="26" y="184"/>
                    </a:lnTo>
                    <a:lnTo>
                      <a:pt x="26" y="199"/>
                    </a:lnTo>
                    <a:lnTo>
                      <a:pt x="20" y="197"/>
                    </a:lnTo>
                    <a:lnTo>
                      <a:pt x="20" y="182"/>
                    </a:lnTo>
                    <a:close/>
                    <a:moveTo>
                      <a:pt x="11" y="180"/>
                    </a:moveTo>
                    <a:lnTo>
                      <a:pt x="18" y="182"/>
                    </a:lnTo>
                    <a:lnTo>
                      <a:pt x="18" y="197"/>
                    </a:lnTo>
                    <a:lnTo>
                      <a:pt x="11" y="195"/>
                    </a:lnTo>
                    <a:lnTo>
                      <a:pt x="11" y="180"/>
                    </a:lnTo>
                    <a:close/>
                    <a:moveTo>
                      <a:pt x="3" y="177"/>
                    </a:moveTo>
                    <a:lnTo>
                      <a:pt x="9" y="180"/>
                    </a:lnTo>
                    <a:lnTo>
                      <a:pt x="9" y="195"/>
                    </a:lnTo>
                    <a:lnTo>
                      <a:pt x="3" y="193"/>
                    </a:lnTo>
                    <a:lnTo>
                      <a:pt x="3" y="177"/>
                    </a:lnTo>
                    <a:close/>
                    <a:moveTo>
                      <a:pt x="52" y="216"/>
                    </a:moveTo>
                    <a:lnTo>
                      <a:pt x="59" y="219"/>
                    </a:lnTo>
                    <a:lnTo>
                      <a:pt x="59" y="234"/>
                    </a:lnTo>
                    <a:lnTo>
                      <a:pt x="52" y="232"/>
                    </a:lnTo>
                    <a:lnTo>
                      <a:pt x="52" y="216"/>
                    </a:lnTo>
                    <a:close/>
                    <a:moveTo>
                      <a:pt x="44" y="214"/>
                    </a:moveTo>
                    <a:lnTo>
                      <a:pt x="50" y="216"/>
                    </a:lnTo>
                    <a:lnTo>
                      <a:pt x="50" y="232"/>
                    </a:lnTo>
                    <a:lnTo>
                      <a:pt x="44" y="229"/>
                    </a:lnTo>
                    <a:lnTo>
                      <a:pt x="44" y="214"/>
                    </a:lnTo>
                    <a:close/>
                    <a:moveTo>
                      <a:pt x="37" y="212"/>
                    </a:moveTo>
                    <a:lnTo>
                      <a:pt x="42" y="214"/>
                    </a:lnTo>
                    <a:lnTo>
                      <a:pt x="42" y="229"/>
                    </a:lnTo>
                    <a:lnTo>
                      <a:pt x="37" y="227"/>
                    </a:lnTo>
                    <a:lnTo>
                      <a:pt x="37" y="212"/>
                    </a:lnTo>
                    <a:close/>
                    <a:moveTo>
                      <a:pt x="29" y="210"/>
                    </a:moveTo>
                    <a:lnTo>
                      <a:pt x="35" y="212"/>
                    </a:lnTo>
                    <a:lnTo>
                      <a:pt x="35" y="227"/>
                    </a:lnTo>
                    <a:lnTo>
                      <a:pt x="29" y="225"/>
                    </a:lnTo>
                    <a:lnTo>
                      <a:pt x="29" y="210"/>
                    </a:lnTo>
                    <a:close/>
                    <a:moveTo>
                      <a:pt x="20" y="208"/>
                    </a:moveTo>
                    <a:lnTo>
                      <a:pt x="26" y="210"/>
                    </a:lnTo>
                    <a:lnTo>
                      <a:pt x="26" y="225"/>
                    </a:lnTo>
                    <a:lnTo>
                      <a:pt x="20" y="223"/>
                    </a:lnTo>
                    <a:lnTo>
                      <a:pt x="20" y="208"/>
                    </a:lnTo>
                    <a:close/>
                    <a:moveTo>
                      <a:pt x="11" y="206"/>
                    </a:moveTo>
                    <a:lnTo>
                      <a:pt x="18" y="208"/>
                    </a:lnTo>
                    <a:lnTo>
                      <a:pt x="18" y="223"/>
                    </a:lnTo>
                    <a:lnTo>
                      <a:pt x="11" y="221"/>
                    </a:lnTo>
                    <a:lnTo>
                      <a:pt x="11" y="206"/>
                    </a:lnTo>
                    <a:close/>
                    <a:moveTo>
                      <a:pt x="3" y="203"/>
                    </a:moveTo>
                    <a:lnTo>
                      <a:pt x="9" y="206"/>
                    </a:lnTo>
                    <a:lnTo>
                      <a:pt x="9" y="221"/>
                    </a:lnTo>
                    <a:lnTo>
                      <a:pt x="3" y="219"/>
                    </a:lnTo>
                    <a:lnTo>
                      <a:pt x="3" y="203"/>
                    </a:lnTo>
                    <a:close/>
                    <a:moveTo>
                      <a:pt x="52" y="242"/>
                    </a:moveTo>
                    <a:lnTo>
                      <a:pt x="59" y="242"/>
                    </a:lnTo>
                    <a:lnTo>
                      <a:pt x="59" y="257"/>
                    </a:lnTo>
                    <a:lnTo>
                      <a:pt x="52" y="255"/>
                    </a:lnTo>
                    <a:lnTo>
                      <a:pt x="52" y="242"/>
                    </a:lnTo>
                    <a:close/>
                    <a:moveTo>
                      <a:pt x="44" y="240"/>
                    </a:moveTo>
                    <a:lnTo>
                      <a:pt x="50" y="240"/>
                    </a:lnTo>
                    <a:lnTo>
                      <a:pt x="50" y="255"/>
                    </a:lnTo>
                    <a:lnTo>
                      <a:pt x="44" y="255"/>
                    </a:lnTo>
                    <a:lnTo>
                      <a:pt x="44" y="240"/>
                    </a:lnTo>
                    <a:close/>
                    <a:moveTo>
                      <a:pt x="37" y="238"/>
                    </a:moveTo>
                    <a:lnTo>
                      <a:pt x="42" y="238"/>
                    </a:lnTo>
                    <a:lnTo>
                      <a:pt x="42" y="253"/>
                    </a:lnTo>
                    <a:lnTo>
                      <a:pt x="37" y="253"/>
                    </a:lnTo>
                    <a:lnTo>
                      <a:pt x="37" y="238"/>
                    </a:lnTo>
                    <a:close/>
                    <a:moveTo>
                      <a:pt x="29" y="236"/>
                    </a:moveTo>
                    <a:lnTo>
                      <a:pt x="35" y="238"/>
                    </a:lnTo>
                    <a:lnTo>
                      <a:pt x="35" y="253"/>
                    </a:lnTo>
                    <a:lnTo>
                      <a:pt x="29" y="251"/>
                    </a:lnTo>
                    <a:lnTo>
                      <a:pt x="29" y="236"/>
                    </a:lnTo>
                    <a:close/>
                    <a:moveTo>
                      <a:pt x="20" y="234"/>
                    </a:moveTo>
                    <a:lnTo>
                      <a:pt x="26" y="236"/>
                    </a:lnTo>
                    <a:lnTo>
                      <a:pt x="26" y="251"/>
                    </a:lnTo>
                    <a:lnTo>
                      <a:pt x="20" y="249"/>
                    </a:lnTo>
                    <a:lnTo>
                      <a:pt x="20" y="234"/>
                    </a:lnTo>
                    <a:close/>
                    <a:moveTo>
                      <a:pt x="11" y="232"/>
                    </a:moveTo>
                    <a:lnTo>
                      <a:pt x="18" y="234"/>
                    </a:lnTo>
                    <a:lnTo>
                      <a:pt x="18" y="249"/>
                    </a:lnTo>
                    <a:lnTo>
                      <a:pt x="11" y="247"/>
                    </a:lnTo>
                    <a:lnTo>
                      <a:pt x="11" y="232"/>
                    </a:lnTo>
                    <a:close/>
                    <a:moveTo>
                      <a:pt x="3" y="229"/>
                    </a:moveTo>
                    <a:lnTo>
                      <a:pt x="9" y="232"/>
                    </a:lnTo>
                    <a:lnTo>
                      <a:pt x="9" y="247"/>
                    </a:lnTo>
                    <a:lnTo>
                      <a:pt x="3" y="245"/>
                    </a:lnTo>
                    <a:lnTo>
                      <a:pt x="3" y="229"/>
                    </a:lnTo>
                    <a:close/>
                    <a:moveTo>
                      <a:pt x="52" y="266"/>
                    </a:moveTo>
                    <a:lnTo>
                      <a:pt x="59" y="268"/>
                    </a:lnTo>
                    <a:lnTo>
                      <a:pt x="59" y="283"/>
                    </a:lnTo>
                    <a:lnTo>
                      <a:pt x="52" y="281"/>
                    </a:lnTo>
                    <a:lnTo>
                      <a:pt x="52" y="266"/>
                    </a:lnTo>
                    <a:close/>
                    <a:moveTo>
                      <a:pt x="44" y="264"/>
                    </a:moveTo>
                    <a:lnTo>
                      <a:pt x="50" y="266"/>
                    </a:lnTo>
                    <a:lnTo>
                      <a:pt x="50" y="281"/>
                    </a:lnTo>
                    <a:lnTo>
                      <a:pt x="44" y="279"/>
                    </a:lnTo>
                    <a:lnTo>
                      <a:pt x="44" y="264"/>
                    </a:lnTo>
                    <a:close/>
                    <a:moveTo>
                      <a:pt x="37" y="264"/>
                    </a:moveTo>
                    <a:lnTo>
                      <a:pt x="42" y="264"/>
                    </a:lnTo>
                    <a:lnTo>
                      <a:pt x="42" y="279"/>
                    </a:lnTo>
                    <a:lnTo>
                      <a:pt x="37" y="277"/>
                    </a:lnTo>
                    <a:lnTo>
                      <a:pt x="37" y="264"/>
                    </a:lnTo>
                    <a:close/>
                    <a:moveTo>
                      <a:pt x="29" y="262"/>
                    </a:moveTo>
                    <a:lnTo>
                      <a:pt x="35" y="262"/>
                    </a:lnTo>
                    <a:lnTo>
                      <a:pt x="35" y="277"/>
                    </a:lnTo>
                    <a:lnTo>
                      <a:pt x="29" y="277"/>
                    </a:lnTo>
                    <a:lnTo>
                      <a:pt x="29" y="262"/>
                    </a:lnTo>
                    <a:close/>
                    <a:moveTo>
                      <a:pt x="20" y="260"/>
                    </a:moveTo>
                    <a:lnTo>
                      <a:pt x="26" y="262"/>
                    </a:lnTo>
                    <a:lnTo>
                      <a:pt x="26" y="277"/>
                    </a:lnTo>
                    <a:lnTo>
                      <a:pt x="20" y="275"/>
                    </a:lnTo>
                    <a:lnTo>
                      <a:pt x="20" y="260"/>
                    </a:lnTo>
                    <a:close/>
                    <a:moveTo>
                      <a:pt x="11" y="257"/>
                    </a:moveTo>
                    <a:lnTo>
                      <a:pt x="18" y="260"/>
                    </a:lnTo>
                    <a:lnTo>
                      <a:pt x="18" y="275"/>
                    </a:lnTo>
                    <a:lnTo>
                      <a:pt x="11" y="273"/>
                    </a:lnTo>
                    <a:lnTo>
                      <a:pt x="11" y="257"/>
                    </a:lnTo>
                    <a:close/>
                    <a:moveTo>
                      <a:pt x="3" y="255"/>
                    </a:moveTo>
                    <a:lnTo>
                      <a:pt x="9" y="257"/>
                    </a:lnTo>
                    <a:lnTo>
                      <a:pt x="9" y="273"/>
                    </a:lnTo>
                    <a:lnTo>
                      <a:pt x="3" y="273"/>
                    </a:lnTo>
                    <a:lnTo>
                      <a:pt x="3" y="255"/>
                    </a:lnTo>
                    <a:close/>
                    <a:moveTo>
                      <a:pt x="52" y="292"/>
                    </a:moveTo>
                    <a:lnTo>
                      <a:pt x="59" y="292"/>
                    </a:lnTo>
                    <a:lnTo>
                      <a:pt x="59" y="307"/>
                    </a:lnTo>
                    <a:lnTo>
                      <a:pt x="52" y="305"/>
                    </a:lnTo>
                    <a:lnTo>
                      <a:pt x="52" y="292"/>
                    </a:lnTo>
                    <a:close/>
                    <a:moveTo>
                      <a:pt x="44" y="290"/>
                    </a:moveTo>
                    <a:lnTo>
                      <a:pt x="50" y="290"/>
                    </a:lnTo>
                    <a:lnTo>
                      <a:pt x="50" y="305"/>
                    </a:lnTo>
                    <a:lnTo>
                      <a:pt x="44" y="305"/>
                    </a:lnTo>
                    <a:lnTo>
                      <a:pt x="44" y="290"/>
                    </a:lnTo>
                    <a:close/>
                    <a:moveTo>
                      <a:pt x="37" y="288"/>
                    </a:moveTo>
                    <a:lnTo>
                      <a:pt x="42" y="290"/>
                    </a:lnTo>
                    <a:lnTo>
                      <a:pt x="42" y="305"/>
                    </a:lnTo>
                    <a:lnTo>
                      <a:pt x="37" y="303"/>
                    </a:lnTo>
                    <a:lnTo>
                      <a:pt x="37" y="288"/>
                    </a:lnTo>
                    <a:close/>
                    <a:moveTo>
                      <a:pt x="29" y="288"/>
                    </a:moveTo>
                    <a:lnTo>
                      <a:pt x="35" y="288"/>
                    </a:lnTo>
                    <a:lnTo>
                      <a:pt x="35" y="303"/>
                    </a:lnTo>
                    <a:lnTo>
                      <a:pt x="29" y="303"/>
                    </a:lnTo>
                    <a:lnTo>
                      <a:pt x="29" y="288"/>
                    </a:lnTo>
                    <a:close/>
                    <a:moveTo>
                      <a:pt x="20" y="286"/>
                    </a:moveTo>
                    <a:lnTo>
                      <a:pt x="26" y="286"/>
                    </a:lnTo>
                    <a:lnTo>
                      <a:pt x="26" y="301"/>
                    </a:lnTo>
                    <a:lnTo>
                      <a:pt x="20" y="301"/>
                    </a:lnTo>
                    <a:lnTo>
                      <a:pt x="20" y="286"/>
                    </a:lnTo>
                    <a:close/>
                    <a:moveTo>
                      <a:pt x="11" y="283"/>
                    </a:moveTo>
                    <a:lnTo>
                      <a:pt x="18" y="286"/>
                    </a:lnTo>
                    <a:lnTo>
                      <a:pt x="18" y="301"/>
                    </a:lnTo>
                    <a:lnTo>
                      <a:pt x="11" y="299"/>
                    </a:lnTo>
                    <a:lnTo>
                      <a:pt x="11" y="283"/>
                    </a:lnTo>
                    <a:close/>
                    <a:moveTo>
                      <a:pt x="3" y="283"/>
                    </a:moveTo>
                    <a:lnTo>
                      <a:pt x="9" y="283"/>
                    </a:lnTo>
                    <a:lnTo>
                      <a:pt x="9" y="299"/>
                    </a:lnTo>
                    <a:lnTo>
                      <a:pt x="3" y="299"/>
                    </a:lnTo>
                    <a:lnTo>
                      <a:pt x="3" y="283"/>
                    </a:lnTo>
                    <a:close/>
                    <a:moveTo>
                      <a:pt x="52" y="316"/>
                    </a:moveTo>
                    <a:lnTo>
                      <a:pt x="59" y="318"/>
                    </a:lnTo>
                    <a:lnTo>
                      <a:pt x="59" y="331"/>
                    </a:lnTo>
                    <a:lnTo>
                      <a:pt x="52" y="331"/>
                    </a:lnTo>
                    <a:lnTo>
                      <a:pt x="52" y="316"/>
                    </a:lnTo>
                    <a:close/>
                    <a:moveTo>
                      <a:pt x="44" y="316"/>
                    </a:moveTo>
                    <a:lnTo>
                      <a:pt x="50" y="316"/>
                    </a:lnTo>
                    <a:lnTo>
                      <a:pt x="50" y="331"/>
                    </a:lnTo>
                    <a:lnTo>
                      <a:pt x="44" y="331"/>
                    </a:lnTo>
                    <a:lnTo>
                      <a:pt x="44" y="316"/>
                    </a:lnTo>
                    <a:close/>
                    <a:moveTo>
                      <a:pt x="37" y="314"/>
                    </a:moveTo>
                    <a:lnTo>
                      <a:pt x="42" y="314"/>
                    </a:lnTo>
                    <a:lnTo>
                      <a:pt x="42" y="329"/>
                    </a:lnTo>
                    <a:lnTo>
                      <a:pt x="37" y="329"/>
                    </a:lnTo>
                    <a:lnTo>
                      <a:pt x="37" y="314"/>
                    </a:lnTo>
                    <a:close/>
                    <a:moveTo>
                      <a:pt x="29" y="312"/>
                    </a:moveTo>
                    <a:lnTo>
                      <a:pt x="35" y="314"/>
                    </a:lnTo>
                    <a:lnTo>
                      <a:pt x="35" y="329"/>
                    </a:lnTo>
                    <a:lnTo>
                      <a:pt x="29" y="327"/>
                    </a:lnTo>
                    <a:lnTo>
                      <a:pt x="29" y="312"/>
                    </a:lnTo>
                    <a:close/>
                    <a:moveTo>
                      <a:pt x="20" y="312"/>
                    </a:moveTo>
                    <a:lnTo>
                      <a:pt x="26" y="312"/>
                    </a:lnTo>
                    <a:lnTo>
                      <a:pt x="26" y="327"/>
                    </a:lnTo>
                    <a:lnTo>
                      <a:pt x="20" y="327"/>
                    </a:lnTo>
                    <a:lnTo>
                      <a:pt x="20" y="312"/>
                    </a:lnTo>
                    <a:close/>
                    <a:moveTo>
                      <a:pt x="11" y="309"/>
                    </a:moveTo>
                    <a:lnTo>
                      <a:pt x="18" y="312"/>
                    </a:lnTo>
                    <a:lnTo>
                      <a:pt x="18" y="327"/>
                    </a:lnTo>
                    <a:lnTo>
                      <a:pt x="11" y="325"/>
                    </a:lnTo>
                    <a:lnTo>
                      <a:pt x="11" y="309"/>
                    </a:lnTo>
                    <a:close/>
                    <a:moveTo>
                      <a:pt x="3" y="309"/>
                    </a:moveTo>
                    <a:lnTo>
                      <a:pt x="9" y="309"/>
                    </a:lnTo>
                    <a:lnTo>
                      <a:pt x="9" y="325"/>
                    </a:lnTo>
                    <a:lnTo>
                      <a:pt x="3" y="325"/>
                    </a:lnTo>
                    <a:lnTo>
                      <a:pt x="3" y="309"/>
                    </a:lnTo>
                    <a:close/>
                    <a:moveTo>
                      <a:pt x="52" y="342"/>
                    </a:moveTo>
                    <a:lnTo>
                      <a:pt x="59" y="342"/>
                    </a:lnTo>
                    <a:lnTo>
                      <a:pt x="59" y="357"/>
                    </a:lnTo>
                    <a:lnTo>
                      <a:pt x="52" y="357"/>
                    </a:lnTo>
                    <a:lnTo>
                      <a:pt x="52" y="342"/>
                    </a:lnTo>
                    <a:close/>
                    <a:moveTo>
                      <a:pt x="44" y="340"/>
                    </a:moveTo>
                    <a:lnTo>
                      <a:pt x="50" y="342"/>
                    </a:lnTo>
                    <a:lnTo>
                      <a:pt x="50" y="355"/>
                    </a:lnTo>
                    <a:lnTo>
                      <a:pt x="44" y="355"/>
                    </a:lnTo>
                    <a:lnTo>
                      <a:pt x="44" y="340"/>
                    </a:lnTo>
                    <a:close/>
                    <a:moveTo>
                      <a:pt x="37" y="340"/>
                    </a:moveTo>
                    <a:lnTo>
                      <a:pt x="42" y="340"/>
                    </a:lnTo>
                    <a:lnTo>
                      <a:pt x="42" y="355"/>
                    </a:lnTo>
                    <a:lnTo>
                      <a:pt x="37" y="355"/>
                    </a:lnTo>
                    <a:lnTo>
                      <a:pt x="37" y="340"/>
                    </a:lnTo>
                    <a:close/>
                    <a:moveTo>
                      <a:pt x="29" y="338"/>
                    </a:moveTo>
                    <a:lnTo>
                      <a:pt x="35" y="340"/>
                    </a:lnTo>
                    <a:lnTo>
                      <a:pt x="35" y="355"/>
                    </a:lnTo>
                    <a:lnTo>
                      <a:pt x="29" y="353"/>
                    </a:lnTo>
                    <a:lnTo>
                      <a:pt x="29" y="338"/>
                    </a:lnTo>
                    <a:close/>
                    <a:moveTo>
                      <a:pt x="20" y="338"/>
                    </a:moveTo>
                    <a:lnTo>
                      <a:pt x="26" y="338"/>
                    </a:lnTo>
                    <a:lnTo>
                      <a:pt x="26" y="353"/>
                    </a:lnTo>
                    <a:lnTo>
                      <a:pt x="20" y="353"/>
                    </a:lnTo>
                    <a:lnTo>
                      <a:pt x="20" y="338"/>
                    </a:lnTo>
                    <a:close/>
                    <a:moveTo>
                      <a:pt x="11" y="335"/>
                    </a:moveTo>
                    <a:lnTo>
                      <a:pt x="18" y="338"/>
                    </a:lnTo>
                    <a:lnTo>
                      <a:pt x="18" y="353"/>
                    </a:lnTo>
                    <a:lnTo>
                      <a:pt x="11" y="353"/>
                    </a:lnTo>
                    <a:lnTo>
                      <a:pt x="11" y="335"/>
                    </a:lnTo>
                    <a:close/>
                    <a:moveTo>
                      <a:pt x="3" y="335"/>
                    </a:moveTo>
                    <a:lnTo>
                      <a:pt x="9" y="335"/>
                    </a:lnTo>
                    <a:lnTo>
                      <a:pt x="9" y="351"/>
                    </a:lnTo>
                    <a:lnTo>
                      <a:pt x="3" y="351"/>
                    </a:lnTo>
                    <a:lnTo>
                      <a:pt x="3" y="335"/>
                    </a:lnTo>
                    <a:close/>
                    <a:moveTo>
                      <a:pt x="52" y="366"/>
                    </a:moveTo>
                    <a:lnTo>
                      <a:pt x="59" y="366"/>
                    </a:lnTo>
                    <a:lnTo>
                      <a:pt x="59" y="381"/>
                    </a:lnTo>
                    <a:lnTo>
                      <a:pt x="52" y="381"/>
                    </a:lnTo>
                    <a:lnTo>
                      <a:pt x="52" y="366"/>
                    </a:lnTo>
                    <a:close/>
                    <a:moveTo>
                      <a:pt x="44" y="366"/>
                    </a:moveTo>
                    <a:lnTo>
                      <a:pt x="50" y="366"/>
                    </a:lnTo>
                    <a:lnTo>
                      <a:pt x="50" y="381"/>
                    </a:lnTo>
                    <a:lnTo>
                      <a:pt x="44" y="381"/>
                    </a:lnTo>
                    <a:lnTo>
                      <a:pt x="44" y="366"/>
                    </a:lnTo>
                    <a:close/>
                    <a:moveTo>
                      <a:pt x="37" y="366"/>
                    </a:moveTo>
                    <a:lnTo>
                      <a:pt x="42" y="366"/>
                    </a:lnTo>
                    <a:lnTo>
                      <a:pt x="42" y="381"/>
                    </a:lnTo>
                    <a:lnTo>
                      <a:pt x="37" y="381"/>
                    </a:lnTo>
                    <a:lnTo>
                      <a:pt x="37" y="366"/>
                    </a:lnTo>
                    <a:close/>
                    <a:moveTo>
                      <a:pt x="29" y="364"/>
                    </a:moveTo>
                    <a:lnTo>
                      <a:pt x="35" y="364"/>
                    </a:lnTo>
                    <a:lnTo>
                      <a:pt x="35" y="379"/>
                    </a:lnTo>
                    <a:lnTo>
                      <a:pt x="29" y="379"/>
                    </a:lnTo>
                    <a:lnTo>
                      <a:pt x="29" y="364"/>
                    </a:lnTo>
                    <a:close/>
                    <a:moveTo>
                      <a:pt x="20" y="364"/>
                    </a:moveTo>
                    <a:lnTo>
                      <a:pt x="26" y="364"/>
                    </a:lnTo>
                    <a:lnTo>
                      <a:pt x="26" y="379"/>
                    </a:lnTo>
                    <a:lnTo>
                      <a:pt x="20" y="379"/>
                    </a:lnTo>
                    <a:lnTo>
                      <a:pt x="20" y="364"/>
                    </a:lnTo>
                    <a:close/>
                    <a:moveTo>
                      <a:pt x="11" y="361"/>
                    </a:moveTo>
                    <a:lnTo>
                      <a:pt x="18" y="364"/>
                    </a:lnTo>
                    <a:lnTo>
                      <a:pt x="18" y="379"/>
                    </a:lnTo>
                    <a:lnTo>
                      <a:pt x="11" y="379"/>
                    </a:lnTo>
                    <a:lnTo>
                      <a:pt x="11" y="361"/>
                    </a:lnTo>
                    <a:close/>
                    <a:moveTo>
                      <a:pt x="3" y="361"/>
                    </a:moveTo>
                    <a:lnTo>
                      <a:pt x="9" y="361"/>
                    </a:lnTo>
                    <a:lnTo>
                      <a:pt x="9" y="379"/>
                    </a:lnTo>
                    <a:lnTo>
                      <a:pt x="3" y="377"/>
                    </a:lnTo>
                    <a:lnTo>
                      <a:pt x="3" y="361"/>
                    </a:lnTo>
                    <a:close/>
                    <a:moveTo>
                      <a:pt x="52" y="392"/>
                    </a:moveTo>
                    <a:lnTo>
                      <a:pt x="59" y="392"/>
                    </a:lnTo>
                    <a:lnTo>
                      <a:pt x="59" y="407"/>
                    </a:lnTo>
                    <a:lnTo>
                      <a:pt x="52" y="407"/>
                    </a:lnTo>
                    <a:lnTo>
                      <a:pt x="52" y="392"/>
                    </a:lnTo>
                    <a:close/>
                    <a:moveTo>
                      <a:pt x="44" y="390"/>
                    </a:moveTo>
                    <a:lnTo>
                      <a:pt x="50" y="392"/>
                    </a:lnTo>
                    <a:lnTo>
                      <a:pt x="50" y="407"/>
                    </a:lnTo>
                    <a:lnTo>
                      <a:pt x="44" y="405"/>
                    </a:lnTo>
                    <a:lnTo>
                      <a:pt x="44" y="390"/>
                    </a:lnTo>
                    <a:close/>
                    <a:moveTo>
                      <a:pt x="37" y="390"/>
                    </a:moveTo>
                    <a:lnTo>
                      <a:pt x="42" y="390"/>
                    </a:lnTo>
                    <a:lnTo>
                      <a:pt x="42" y="405"/>
                    </a:lnTo>
                    <a:lnTo>
                      <a:pt x="37" y="405"/>
                    </a:lnTo>
                    <a:lnTo>
                      <a:pt x="37" y="390"/>
                    </a:lnTo>
                    <a:close/>
                    <a:moveTo>
                      <a:pt x="29" y="390"/>
                    </a:moveTo>
                    <a:lnTo>
                      <a:pt x="35" y="390"/>
                    </a:lnTo>
                    <a:lnTo>
                      <a:pt x="35" y="405"/>
                    </a:lnTo>
                    <a:lnTo>
                      <a:pt x="29" y="405"/>
                    </a:lnTo>
                    <a:lnTo>
                      <a:pt x="29" y="390"/>
                    </a:lnTo>
                    <a:close/>
                    <a:moveTo>
                      <a:pt x="20" y="390"/>
                    </a:moveTo>
                    <a:lnTo>
                      <a:pt x="26" y="390"/>
                    </a:lnTo>
                    <a:lnTo>
                      <a:pt x="26" y="405"/>
                    </a:lnTo>
                    <a:lnTo>
                      <a:pt x="20" y="405"/>
                    </a:lnTo>
                    <a:lnTo>
                      <a:pt x="20" y="390"/>
                    </a:lnTo>
                    <a:close/>
                    <a:moveTo>
                      <a:pt x="11" y="390"/>
                    </a:moveTo>
                    <a:lnTo>
                      <a:pt x="18" y="390"/>
                    </a:lnTo>
                    <a:lnTo>
                      <a:pt x="18" y="405"/>
                    </a:lnTo>
                    <a:lnTo>
                      <a:pt x="11" y="405"/>
                    </a:lnTo>
                    <a:lnTo>
                      <a:pt x="11" y="390"/>
                    </a:lnTo>
                    <a:close/>
                    <a:moveTo>
                      <a:pt x="3" y="387"/>
                    </a:moveTo>
                    <a:lnTo>
                      <a:pt x="9" y="390"/>
                    </a:lnTo>
                    <a:lnTo>
                      <a:pt x="9" y="405"/>
                    </a:lnTo>
                    <a:lnTo>
                      <a:pt x="3" y="405"/>
                    </a:lnTo>
                    <a:lnTo>
                      <a:pt x="3" y="3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" name="Rectangle 180">
                <a:extLst>
                  <a:ext uri="{FF2B5EF4-FFF2-40B4-BE49-F238E27FC236}">
                    <a16:creationId xmlns:a16="http://schemas.microsoft.com/office/drawing/2014/main" id="{EFD49271-67D2-4D57-A6B8-EDA6BBEB3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900" y="2693761"/>
                <a:ext cx="1006475" cy="860425"/>
              </a:xfrm>
              <a:prstGeom prst="rect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181">
              <a:extLst>
                <a:ext uri="{FF2B5EF4-FFF2-40B4-BE49-F238E27FC236}">
                  <a16:creationId xmlns:a16="http://schemas.microsoft.com/office/drawing/2014/main" id="{2CA0012C-88C3-49BC-B680-8C1261655D55}"/>
                </a:ext>
              </a:extLst>
            </p:cNvPr>
            <p:cNvGrpSpPr/>
            <p:nvPr/>
          </p:nvGrpSpPr>
          <p:grpSpPr>
            <a:xfrm>
              <a:off x="3103381" y="3198511"/>
              <a:ext cx="1191117" cy="2922877"/>
              <a:chOff x="4071938" y="1092200"/>
              <a:chExt cx="1003300" cy="2461986"/>
            </a:xfrm>
            <a:solidFill>
              <a:schemeClr val="accent3"/>
            </a:solidFill>
          </p:grpSpPr>
          <p:sp>
            <p:nvSpPr>
              <p:cNvPr id="59" name="Freeform: Shape 182">
                <a:extLst>
                  <a:ext uri="{FF2B5EF4-FFF2-40B4-BE49-F238E27FC236}">
                    <a16:creationId xmlns:a16="http://schemas.microsoft.com/office/drawing/2014/main" id="{E4CE70C3-3A17-48C6-B6A4-277C50093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850" y="1092200"/>
                <a:ext cx="158750" cy="93663"/>
              </a:xfrm>
              <a:custGeom>
                <a:avLst/>
                <a:gdLst>
                  <a:gd name="T0" fmla="*/ 100 w 100"/>
                  <a:gd name="T1" fmla="*/ 59 h 59"/>
                  <a:gd name="T2" fmla="*/ 100 w 100"/>
                  <a:gd name="T3" fmla="*/ 33 h 59"/>
                  <a:gd name="T4" fmla="*/ 0 w 100"/>
                  <a:gd name="T5" fmla="*/ 0 h 59"/>
                  <a:gd name="T6" fmla="*/ 0 w 100"/>
                  <a:gd name="T7" fmla="*/ 28 h 59"/>
                  <a:gd name="T8" fmla="*/ 100 w 100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59">
                    <a:moveTo>
                      <a:pt x="100" y="59"/>
                    </a:moveTo>
                    <a:lnTo>
                      <a:pt x="100" y="33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10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Freeform: Shape 183">
                <a:extLst>
                  <a:ext uri="{FF2B5EF4-FFF2-40B4-BE49-F238E27FC236}">
                    <a16:creationId xmlns:a16="http://schemas.microsoft.com/office/drawing/2014/main" id="{3D397A6A-63D0-47CC-B559-585F43FBA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6300" y="1133475"/>
                <a:ext cx="193675" cy="793750"/>
              </a:xfrm>
              <a:custGeom>
                <a:avLst/>
                <a:gdLst>
                  <a:gd name="T0" fmla="*/ 122 w 122"/>
                  <a:gd name="T1" fmla="*/ 35 h 500"/>
                  <a:gd name="T2" fmla="*/ 122 w 122"/>
                  <a:gd name="T3" fmla="*/ 500 h 500"/>
                  <a:gd name="T4" fmla="*/ 0 w 122"/>
                  <a:gd name="T5" fmla="*/ 500 h 500"/>
                  <a:gd name="T6" fmla="*/ 0 w 122"/>
                  <a:gd name="T7" fmla="*/ 0 h 500"/>
                  <a:gd name="T8" fmla="*/ 122 w 122"/>
                  <a:gd name="T9" fmla="*/ 35 h 500"/>
                  <a:gd name="T10" fmla="*/ 16 w 122"/>
                  <a:gd name="T11" fmla="*/ 72 h 500"/>
                  <a:gd name="T12" fmla="*/ 106 w 122"/>
                  <a:gd name="T13" fmla="*/ 95 h 500"/>
                  <a:gd name="T14" fmla="*/ 106 w 122"/>
                  <a:gd name="T15" fmla="*/ 54 h 500"/>
                  <a:gd name="T16" fmla="*/ 16 w 122"/>
                  <a:gd name="T17" fmla="*/ 28 h 500"/>
                  <a:gd name="T18" fmla="*/ 16 w 122"/>
                  <a:gd name="T19" fmla="*/ 72 h 500"/>
                  <a:gd name="T20" fmla="*/ 13 w 122"/>
                  <a:gd name="T21" fmla="*/ 466 h 500"/>
                  <a:gd name="T22" fmla="*/ 106 w 122"/>
                  <a:gd name="T23" fmla="*/ 468 h 500"/>
                  <a:gd name="T24" fmla="*/ 106 w 122"/>
                  <a:gd name="T25" fmla="*/ 379 h 500"/>
                  <a:gd name="T26" fmla="*/ 13 w 122"/>
                  <a:gd name="T27" fmla="*/ 370 h 500"/>
                  <a:gd name="T28" fmla="*/ 13 w 122"/>
                  <a:gd name="T29" fmla="*/ 466 h 500"/>
                  <a:gd name="T30" fmla="*/ 13 w 122"/>
                  <a:gd name="T31" fmla="*/ 333 h 500"/>
                  <a:gd name="T32" fmla="*/ 106 w 122"/>
                  <a:gd name="T33" fmla="*/ 344 h 500"/>
                  <a:gd name="T34" fmla="*/ 106 w 122"/>
                  <a:gd name="T35" fmla="*/ 253 h 500"/>
                  <a:gd name="T36" fmla="*/ 13 w 122"/>
                  <a:gd name="T37" fmla="*/ 240 h 500"/>
                  <a:gd name="T38" fmla="*/ 13 w 122"/>
                  <a:gd name="T39" fmla="*/ 333 h 500"/>
                  <a:gd name="T40" fmla="*/ 13 w 122"/>
                  <a:gd name="T41" fmla="*/ 201 h 500"/>
                  <a:gd name="T42" fmla="*/ 106 w 122"/>
                  <a:gd name="T43" fmla="*/ 219 h 500"/>
                  <a:gd name="T44" fmla="*/ 106 w 122"/>
                  <a:gd name="T45" fmla="*/ 130 h 500"/>
                  <a:gd name="T46" fmla="*/ 13 w 122"/>
                  <a:gd name="T47" fmla="*/ 108 h 500"/>
                  <a:gd name="T48" fmla="*/ 13 w 122"/>
                  <a:gd name="T49" fmla="*/ 201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" h="500">
                    <a:moveTo>
                      <a:pt x="122" y="35"/>
                    </a:moveTo>
                    <a:lnTo>
                      <a:pt x="122" y="500"/>
                    </a:lnTo>
                    <a:lnTo>
                      <a:pt x="0" y="500"/>
                    </a:lnTo>
                    <a:lnTo>
                      <a:pt x="0" y="0"/>
                    </a:lnTo>
                    <a:lnTo>
                      <a:pt x="122" y="35"/>
                    </a:lnTo>
                    <a:close/>
                    <a:moveTo>
                      <a:pt x="16" y="72"/>
                    </a:moveTo>
                    <a:lnTo>
                      <a:pt x="106" y="95"/>
                    </a:lnTo>
                    <a:lnTo>
                      <a:pt x="106" y="54"/>
                    </a:lnTo>
                    <a:lnTo>
                      <a:pt x="16" y="28"/>
                    </a:lnTo>
                    <a:lnTo>
                      <a:pt x="16" y="72"/>
                    </a:lnTo>
                    <a:close/>
                    <a:moveTo>
                      <a:pt x="13" y="466"/>
                    </a:moveTo>
                    <a:lnTo>
                      <a:pt x="106" y="468"/>
                    </a:lnTo>
                    <a:lnTo>
                      <a:pt x="106" y="379"/>
                    </a:lnTo>
                    <a:lnTo>
                      <a:pt x="13" y="370"/>
                    </a:lnTo>
                    <a:lnTo>
                      <a:pt x="13" y="466"/>
                    </a:lnTo>
                    <a:close/>
                    <a:moveTo>
                      <a:pt x="13" y="333"/>
                    </a:moveTo>
                    <a:lnTo>
                      <a:pt x="106" y="344"/>
                    </a:lnTo>
                    <a:lnTo>
                      <a:pt x="106" y="253"/>
                    </a:lnTo>
                    <a:lnTo>
                      <a:pt x="13" y="240"/>
                    </a:lnTo>
                    <a:lnTo>
                      <a:pt x="13" y="333"/>
                    </a:lnTo>
                    <a:close/>
                    <a:moveTo>
                      <a:pt x="13" y="201"/>
                    </a:moveTo>
                    <a:lnTo>
                      <a:pt x="106" y="219"/>
                    </a:lnTo>
                    <a:lnTo>
                      <a:pt x="106" y="130"/>
                    </a:lnTo>
                    <a:lnTo>
                      <a:pt x="13" y="108"/>
                    </a:lnTo>
                    <a:lnTo>
                      <a:pt x="13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" name="Freeform: Shape 184">
                <a:extLst>
                  <a:ext uri="{FF2B5EF4-FFF2-40B4-BE49-F238E27FC236}">
                    <a16:creationId xmlns:a16="http://schemas.microsoft.com/office/drawing/2014/main" id="{E52571BC-EF30-48DD-8C29-E9A0AF43B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200" y="1133475"/>
                <a:ext cx="406400" cy="793750"/>
              </a:xfrm>
              <a:custGeom>
                <a:avLst/>
                <a:gdLst>
                  <a:gd name="T0" fmla="*/ 256 w 256"/>
                  <a:gd name="T1" fmla="*/ 0 h 500"/>
                  <a:gd name="T2" fmla="*/ 256 w 256"/>
                  <a:gd name="T3" fmla="*/ 500 h 500"/>
                  <a:gd name="T4" fmla="*/ 0 w 256"/>
                  <a:gd name="T5" fmla="*/ 500 h 500"/>
                  <a:gd name="T6" fmla="*/ 0 w 256"/>
                  <a:gd name="T7" fmla="*/ 35 h 500"/>
                  <a:gd name="T8" fmla="*/ 256 w 256"/>
                  <a:gd name="T9" fmla="*/ 0 h 500"/>
                  <a:gd name="T10" fmla="*/ 243 w 256"/>
                  <a:gd name="T11" fmla="*/ 26 h 500"/>
                  <a:gd name="T12" fmla="*/ 16 w 256"/>
                  <a:gd name="T13" fmla="*/ 56 h 500"/>
                  <a:gd name="T14" fmla="*/ 16 w 256"/>
                  <a:gd name="T15" fmla="*/ 98 h 500"/>
                  <a:gd name="T16" fmla="*/ 243 w 256"/>
                  <a:gd name="T17" fmla="*/ 69 h 500"/>
                  <a:gd name="T18" fmla="*/ 243 w 256"/>
                  <a:gd name="T19" fmla="*/ 26 h 500"/>
                  <a:gd name="T20" fmla="*/ 109 w 256"/>
                  <a:gd name="T21" fmla="*/ 375 h 500"/>
                  <a:gd name="T22" fmla="*/ 16 w 256"/>
                  <a:gd name="T23" fmla="*/ 379 h 500"/>
                  <a:gd name="T24" fmla="*/ 16 w 256"/>
                  <a:gd name="T25" fmla="*/ 468 h 500"/>
                  <a:gd name="T26" fmla="*/ 109 w 256"/>
                  <a:gd name="T27" fmla="*/ 468 h 500"/>
                  <a:gd name="T28" fmla="*/ 109 w 256"/>
                  <a:gd name="T29" fmla="*/ 375 h 500"/>
                  <a:gd name="T30" fmla="*/ 243 w 256"/>
                  <a:gd name="T31" fmla="*/ 370 h 500"/>
                  <a:gd name="T32" fmla="*/ 150 w 256"/>
                  <a:gd name="T33" fmla="*/ 375 h 500"/>
                  <a:gd name="T34" fmla="*/ 150 w 256"/>
                  <a:gd name="T35" fmla="*/ 468 h 500"/>
                  <a:gd name="T36" fmla="*/ 243 w 256"/>
                  <a:gd name="T37" fmla="*/ 466 h 500"/>
                  <a:gd name="T38" fmla="*/ 243 w 256"/>
                  <a:gd name="T39" fmla="*/ 370 h 500"/>
                  <a:gd name="T40" fmla="*/ 109 w 256"/>
                  <a:gd name="T41" fmla="*/ 249 h 500"/>
                  <a:gd name="T42" fmla="*/ 16 w 256"/>
                  <a:gd name="T43" fmla="*/ 256 h 500"/>
                  <a:gd name="T44" fmla="*/ 16 w 256"/>
                  <a:gd name="T45" fmla="*/ 344 h 500"/>
                  <a:gd name="T46" fmla="*/ 109 w 256"/>
                  <a:gd name="T47" fmla="*/ 340 h 500"/>
                  <a:gd name="T48" fmla="*/ 109 w 256"/>
                  <a:gd name="T49" fmla="*/ 249 h 500"/>
                  <a:gd name="T50" fmla="*/ 243 w 256"/>
                  <a:gd name="T51" fmla="*/ 238 h 500"/>
                  <a:gd name="T52" fmla="*/ 150 w 256"/>
                  <a:gd name="T53" fmla="*/ 245 h 500"/>
                  <a:gd name="T54" fmla="*/ 150 w 256"/>
                  <a:gd name="T55" fmla="*/ 338 h 500"/>
                  <a:gd name="T56" fmla="*/ 243 w 256"/>
                  <a:gd name="T57" fmla="*/ 333 h 500"/>
                  <a:gd name="T58" fmla="*/ 243 w 256"/>
                  <a:gd name="T59" fmla="*/ 238 h 500"/>
                  <a:gd name="T60" fmla="*/ 109 w 256"/>
                  <a:gd name="T61" fmla="*/ 121 h 500"/>
                  <a:gd name="T62" fmla="*/ 16 w 256"/>
                  <a:gd name="T63" fmla="*/ 132 h 500"/>
                  <a:gd name="T64" fmla="*/ 16 w 256"/>
                  <a:gd name="T65" fmla="*/ 221 h 500"/>
                  <a:gd name="T66" fmla="*/ 109 w 256"/>
                  <a:gd name="T67" fmla="*/ 212 h 500"/>
                  <a:gd name="T68" fmla="*/ 109 w 256"/>
                  <a:gd name="T69" fmla="*/ 121 h 500"/>
                  <a:gd name="T70" fmla="*/ 243 w 256"/>
                  <a:gd name="T71" fmla="*/ 106 h 500"/>
                  <a:gd name="T72" fmla="*/ 150 w 256"/>
                  <a:gd name="T73" fmla="*/ 117 h 500"/>
                  <a:gd name="T74" fmla="*/ 150 w 256"/>
                  <a:gd name="T75" fmla="*/ 210 h 500"/>
                  <a:gd name="T76" fmla="*/ 243 w 256"/>
                  <a:gd name="T77" fmla="*/ 201 h 500"/>
                  <a:gd name="T78" fmla="*/ 243 w 256"/>
                  <a:gd name="T79" fmla="*/ 106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6" h="500">
                    <a:moveTo>
                      <a:pt x="256" y="0"/>
                    </a:moveTo>
                    <a:lnTo>
                      <a:pt x="256" y="500"/>
                    </a:lnTo>
                    <a:lnTo>
                      <a:pt x="0" y="500"/>
                    </a:lnTo>
                    <a:lnTo>
                      <a:pt x="0" y="35"/>
                    </a:lnTo>
                    <a:lnTo>
                      <a:pt x="256" y="0"/>
                    </a:lnTo>
                    <a:close/>
                    <a:moveTo>
                      <a:pt x="243" y="26"/>
                    </a:moveTo>
                    <a:lnTo>
                      <a:pt x="16" y="56"/>
                    </a:lnTo>
                    <a:lnTo>
                      <a:pt x="16" y="98"/>
                    </a:lnTo>
                    <a:lnTo>
                      <a:pt x="243" y="69"/>
                    </a:lnTo>
                    <a:lnTo>
                      <a:pt x="243" y="26"/>
                    </a:lnTo>
                    <a:close/>
                    <a:moveTo>
                      <a:pt x="109" y="375"/>
                    </a:moveTo>
                    <a:lnTo>
                      <a:pt x="16" y="379"/>
                    </a:lnTo>
                    <a:lnTo>
                      <a:pt x="16" y="468"/>
                    </a:lnTo>
                    <a:lnTo>
                      <a:pt x="109" y="468"/>
                    </a:lnTo>
                    <a:lnTo>
                      <a:pt x="109" y="375"/>
                    </a:lnTo>
                    <a:close/>
                    <a:moveTo>
                      <a:pt x="243" y="370"/>
                    </a:moveTo>
                    <a:lnTo>
                      <a:pt x="150" y="375"/>
                    </a:lnTo>
                    <a:lnTo>
                      <a:pt x="150" y="468"/>
                    </a:lnTo>
                    <a:lnTo>
                      <a:pt x="243" y="466"/>
                    </a:lnTo>
                    <a:lnTo>
                      <a:pt x="243" y="370"/>
                    </a:lnTo>
                    <a:close/>
                    <a:moveTo>
                      <a:pt x="109" y="249"/>
                    </a:moveTo>
                    <a:lnTo>
                      <a:pt x="16" y="256"/>
                    </a:lnTo>
                    <a:lnTo>
                      <a:pt x="16" y="344"/>
                    </a:lnTo>
                    <a:lnTo>
                      <a:pt x="109" y="340"/>
                    </a:lnTo>
                    <a:lnTo>
                      <a:pt x="109" y="249"/>
                    </a:lnTo>
                    <a:close/>
                    <a:moveTo>
                      <a:pt x="243" y="238"/>
                    </a:moveTo>
                    <a:lnTo>
                      <a:pt x="150" y="245"/>
                    </a:lnTo>
                    <a:lnTo>
                      <a:pt x="150" y="338"/>
                    </a:lnTo>
                    <a:lnTo>
                      <a:pt x="243" y="333"/>
                    </a:lnTo>
                    <a:lnTo>
                      <a:pt x="243" y="238"/>
                    </a:lnTo>
                    <a:close/>
                    <a:moveTo>
                      <a:pt x="109" y="121"/>
                    </a:moveTo>
                    <a:lnTo>
                      <a:pt x="16" y="132"/>
                    </a:lnTo>
                    <a:lnTo>
                      <a:pt x="16" y="221"/>
                    </a:lnTo>
                    <a:lnTo>
                      <a:pt x="109" y="212"/>
                    </a:lnTo>
                    <a:lnTo>
                      <a:pt x="109" y="121"/>
                    </a:lnTo>
                    <a:close/>
                    <a:moveTo>
                      <a:pt x="243" y="106"/>
                    </a:moveTo>
                    <a:lnTo>
                      <a:pt x="150" y="117"/>
                    </a:lnTo>
                    <a:lnTo>
                      <a:pt x="150" y="210"/>
                    </a:lnTo>
                    <a:lnTo>
                      <a:pt x="243" y="201"/>
                    </a:lnTo>
                    <a:lnTo>
                      <a:pt x="243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" name="Freeform: Shape 185">
                <a:extLst>
                  <a:ext uri="{FF2B5EF4-FFF2-40B4-BE49-F238E27FC236}">
                    <a16:creationId xmlns:a16="http://schemas.microsoft.com/office/drawing/2014/main" id="{C659D77A-DB32-4B36-B3CE-46216C694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3238" y="1092200"/>
                <a:ext cx="319088" cy="93663"/>
              </a:xfrm>
              <a:custGeom>
                <a:avLst/>
                <a:gdLst>
                  <a:gd name="T0" fmla="*/ 0 w 201"/>
                  <a:gd name="T1" fmla="*/ 59 h 59"/>
                  <a:gd name="T2" fmla="*/ 0 w 201"/>
                  <a:gd name="T3" fmla="*/ 30 h 59"/>
                  <a:gd name="T4" fmla="*/ 201 w 201"/>
                  <a:gd name="T5" fmla="*/ 0 h 59"/>
                  <a:gd name="T6" fmla="*/ 201 w 201"/>
                  <a:gd name="T7" fmla="*/ 28 h 59"/>
                  <a:gd name="T8" fmla="*/ 0 w 201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59">
                    <a:moveTo>
                      <a:pt x="0" y="59"/>
                    </a:moveTo>
                    <a:lnTo>
                      <a:pt x="0" y="30"/>
                    </a:lnTo>
                    <a:lnTo>
                      <a:pt x="201" y="0"/>
                    </a:lnTo>
                    <a:lnTo>
                      <a:pt x="201" y="28"/>
                    </a:lnTo>
                    <a:lnTo>
                      <a:pt x="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" name="Freeform: Shape 186">
                <a:extLst>
                  <a:ext uri="{FF2B5EF4-FFF2-40B4-BE49-F238E27FC236}">
                    <a16:creationId xmlns:a16="http://schemas.microsoft.com/office/drawing/2014/main" id="{E31202BD-2FDA-4A91-A460-1A6403E27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2600" y="1260475"/>
                <a:ext cx="360363" cy="65088"/>
              </a:xfrm>
              <a:custGeom>
                <a:avLst/>
                <a:gdLst>
                  <a:gd name="T0" fmla="*/ 227 w 227"/>
                  <a:gd name="T1" fmla="*/ 0 h 41"/>
                  <a:gd name="T2" fmla="*/ 0 w 227"/>
                  <a:gd name="T3" fmla="*/ 26 h 41"/>
                  <a:gd name="T4" fmla="*/ 0 w 227"/>
                  <a:gd name="T5" fmla="*/ 41 h 41"/>
                  <a:gd name="T6" fmla="*/ 227 w 227"/>
                  <a:gd name="T7" fmla="*/ 15 h 41"/>
                  <a:gd name="T8" fmla="*/ 227 w 227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41">
                    <a:moveTo>
                      <a:pt x="227" y="0"/>
                    </a:moveTo>
                    <a:lnTo>
                      <a:pt x="0" y="26"/>
                    </a:lnTo>
                    <a:lnTo>
                      <a:pt x="0" y="41"/>
                    </a:lnTo>
                    <a:lnTo>
                      <a:pt x="227" y="15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" name="Freeform: Shape 187">
                <a:extLst>
                  <a:ext uri="{FF2B5EF4-FFF2-40B4-BE49-F238E27FC236}">
                    <a16:creationId xmlns:a16="http://schemas.microsoft.com/office/drawing/2014/main" id="{D4F1351A-72CB-4570-8218-9595B3BCE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938" y="1319213"/>
                <a:ext cx="38100" cy="150813"/>
              </a:xfrm>
              <a:custGeom>
                <a:avLst/>
                <a:gdLst>
                  <a:gd name="T0" fmla="*/ 24 w 24"/>
                  <a:gd name="T1" fmla="*/ 0 h 95"/>
                  <a:gd name="T2" fmla="*/ 0 w 24"/>
                  <a:gd name="T3" fmla="*/ 4 h 95"/>
                  <a:gd name="T4" fmla="*/ 0 w 24"/>
                  <a:gd name="T5" fmla="*/ 95 h 95"/>
                  <a:gd name="T6" fmla="*/ 24 w 24"/>
                  <a:gd name="T7" fmla="*/ 93 h 95"/>
                  <a:gd name="T8" fmla="*/ 24 w 24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95">
                    <a:moveTo>
                      <a:pt x="24" y="0"/>
                    </a:moveTo>
                    <a:lnTo>
                      <a:pt x="0" y="4"/>
                    </a:lnTo>
                    <a:lnTo>
                      <a:pt x="0" y="95"/>
                    </a:lnTo>
                    <a:lnTo>
                      <a:pt x="24" y="93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" name="Freeform: Shape 188">
                <a:extLst>
                  <a:ext uri="{FF2B5EF4-FFF2-40B4-BE49-F238E27FC236}">
                    <a16:creationId xmlns:a16="http://schemas.microsoft.com/office/drawing/2014/main" id="{A21C2ECB-D55A-422F-8BF9-EB1309AB5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2600" y="1470025"/>
                <a:ext cx="360363" cy="52388"/>
              </a:xfrm>
              <a:custGeom>
                <a:avLst/>
                <a:gdLst>
                  <a:gd name="T0" fmla="*/ 227 w 227"/>
                  <a:gd name="T1" fmla="*/ 0 h 33"/>
                  <a:gd name="T2" fmla="*/ 0 w 227"/>
                  <a:gd name="T3" fmla="*/ 18 h 33"/>
                  <a:gd name="T4" fmla="*/ 0 w 227"/>
                  <a:gd name="T5" fmla="*/ 33 h 33"/>
                  <a:gd name="T6" fmla="*/ 227 w 227"/>
                  <a:gd name="T7" fmla="*/ 15 h 33"/>
                  <a:gd name="T8" fmla="*/ 227 w 227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33">
                    <a:moveTo>
                      <a:pt x="227" y="0"/>
                    </a:moveTo>
                    <a:lnTo>
                      <a:pt x="0" y="18"/>
                    </a:lnTo>
                    <a:lnTo>
                      <a:pt x="0" y="33"/>
                    </a:lnTo>
                    <a:lnTo>
                      <a:pt x="227" y="15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Freeform: Shape 189">
                <a:extLst>
                  <a:ext uri="{FF2B5EF4-FFF2-40B4-BE49-F238E27FC236}">
                    <a16:creationId xmlns:a16="http://schemas.microsoft.com/office/drawing/2014/main" id="{4A2883FD-9ED1-4CA2-953C-C967FF6B2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938" y="1525588"/>
                <a:ext cx="38100" cy="147638"/>
              </a:xfrm>
              <a:custGeom>
                <a:avLst/>
                <a:gdLst>
                  <a:gd name="T0" fmla="*/ 24 w 24"/>
                  <a:gd name="T1" fmla="*/ 0 h 93"/>
                  <a:gd name="T2" fmla="*/ 0 w 24"/>
                  <a:gd name="T3" fmla="*/ 0 h 93"/>
                  <a:gd name="T4" fmla="*/ 0 w 24"/>
                  <a:gd name="T5" fmla="*/ 93 h 93"/>
                  <a:gd name="T6" fmla="*/ 24 w 24"/>
                  <a:gd name="T7" fmla="*/ 91 h 93"/>
                  <a:gd name="T8" fmla="*/ 24 w 24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93">
                    <a:moveTo>
                      <a:pt x="24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24" y="91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" name="Freeform: Shape 190">
                <a:extLst>
                  <a:ext uri="{FF2B5EF4-FFF2-40B4-BE49-F238E27FC236}">
                    <a16:creationId xmlns:a16="http://schemas.microsoft.com/office/drawing/2014/main" id="{A83364CC-0E33-4C2D-8DD6-A1F26051E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2600" y="1679575"/>
                <a:ext cx="360363" cy="38100"/>
              </a:xfrm>
              <a:custGeom>
                <a:avLst/>
                <a:gdLst>
                  <a:gd name="T0" fmla="*/ 227 w 227"/>
                  <a:gd name="T1" fmla="*/ 0 h 24"/>
                  <a:gd name="T2" fmla="*/ 0 w 227"/>
                  <a:gd name="T3" fmla="*/ 11 h 24"/>
                  <a:gd name="T4" fmla="*/ 0 w 227"/>
                  <a:gd name="T5" fmla="*/ 24 h 24"/>
                  <a:gd name="T6" fmla="*/ 227 w 227"/>
                  <a:gd name="T7" fmla="*/ 15 h 24"/>
                  <a:gd name="T8" fmla="*/ 227 w 227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24">
                    <a:moveTo>
                      <a:pt x="227" y="0"/>
                    </a:moveTo>
                    <a:lnTo>
                      <a:pt x="0" y="11"/>
                    </a:lnTo>
                    <a:lnTo>
                      <a:pt x="0" y="24"/>
                    </a:lnTo>
                    <a:lnTo>
                      <a:pt x="227" y="15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" name="Rectangle 191">
                <a:extLst>
                  <a:ext uri="{FF2B5EF4-FFF2-40B4-BE49-F238E27FC236}">
                    <a16:creationId xmlns:a16="http://schemas.microsoft.com/office/drawing/2014/main" id="{724F9C36-8F34-4300-9C36-DD44ABA72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938" y="1728788"/>
                <a:ext cx="38100" cy="1476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" name="Freeform: Shape 192">
                <a:extLst>
                  <a:ext uri="{FF2B5EF4-FFF2-40B4-BE49-F238E27FC236}">
                    <a16:creationId xmlns:a16="http://schemas.microsoft.com/office/drawing/2014/main" id="{F584FC58-50EF-414D-835F-698D2117C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1700" y="1263650"/>
                <a:ext cx="142875" cy="58738"/>
              </a:xfrm>
              <a:custGeom>
                <a:avLst/>
                <a:gdLst>
                  <a:gd name="T0" fmla="*/ 0 w 90"/>
                  <a:gd name="T1" fmla="*/ 0 h 37"/>
                  <a:gd name="T2" fmla="*/ 90 w 90"/>
                  <a:gd name="T3" fmla="*/ 22 h 37"/>
                  <a:gd name="T4" fmla="*/ 90 w 90"/>
                  <a:gd name="T5" fmla="*/ 37 h 37"/>
                  <a:gd name="T6" fmla="*/ 0 w 90"/>
                  <a:gd name="T7" fmla="*/ 16 h 37"/>
                  <a:gd name="T8" fmla="*/ 0 w 90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37">
                    <a:moveTo>
                      <a:pt x="0" y="0"/>
                    </a:moveTo>
                    <a:lnTo>
                      <a:pt x="90" y="22"/>
                    </a:lnTo>
                    <a:lnTo>
                      <a:pt x="90" y="37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" name="Freeform: Shape 193">
                <a:extLst>
                  <a:ext uri="{FF2B5EF4-FFF2-40B4-BE49-F238E27FC236}">
                    <a16:creationId xmlns:a16="http://schemas.microsoft.com/office/drawing/2014/main" id="{5A89837E-C2B2-4C12-B430-92597C149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1700" y="1470025"/>
                <a:ext cx="142875" cy="52388"/>
              </a:xfrm>
              <a:custGeom>
                <a:avLst/>
                <a:gdLst>
                  <a:gd name="T0" fmla="*/ 0 w 90"/>
                  <a:gd name="T1" fmla="*/ 0 h 33"/>
                  <a:gd name="T2" fmla="*/ 90 w 90"/>
                  <a:gd name="T3" fmla="*/ 18 h 33"/>
                  <a:gd name="T4" fmla="*/ 90 w 90"/>
                  <a:gd name="T5" fmla="*/ 33 h 33"/>
                  <a:gd name="T6" fmla="*/ 0 w 90"/>
                  <a:gd name="T7" fmla="*/ 18 h 33"/>
                  <a:gd name="T8" fmla="*/ 0 w 90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33">
                    <a:moveTo>
                      <a:pt x="0" y="0"/>
                    </a:moveTo>
                    <a:lnTo>
                      <a:pt x="90" y="18"/>
                    </a:lnTo>
                    <a:lnTo>
                      <a:pt x="90" y="33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" name="Freeform: Shape 194">
                <a:extLst>
                  <a:ext uri="{FF2B5EF4-FFF2-40B4-BE49-F238E27FC236}">
                    <a16:creationId xmlns:a16="http://schemas.microsoft.com/office/drawing/2014/main" id="{C2D7B369-0B67-4CAE-A618-885165816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1700" y="1679575"/>
                <a:ext cx="142875" cy="38100"/>
              </a:xfrm>
              <a:custGeom>
                <a:avLst/>
                <a:gdLst>
                  <a:gd name="T0" fmla="*/ 0 w 90"/>
                  <a:gd name="T1" fmla="*/ 0 h 24"/>
                  <a:gd name="T2" fmla="*/ 90 w 90"/>
                  <a:gd name="T3" fmla="*/ 9 h 24"/>
                  <a:gd name="T4" fmla="*/ 90 w 90"/>
                  <a:gd name="T5" fmla="*/ 24 h 24"/>
                  <a:gd name="T6" fmla="*/ 0 w 90"/>
                  <a:gd name="T7" fmla="*/ 18 h 24"/>
                  <a:gd name="T8" fmla="*/ 0 w 9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4">
                    <a:moveTo>
                      <a:pt x="0" y="0"/>
                    </a:moveTo>
                    <a:lnTo>
                      <a:pt x="90" y="9"/>
                    </a:lnTo>
                    <a:lnTo>
                      <a:pt x="90" y="24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" name="Rectangle 195">
                <a:extLst>
                  <a:ext uri="{FF2B5EF4-FFF2-40B4-BE49-F238E27FC236}">
                    <a16:creationId xmlns:a16="http://schemas.microsoft.com/office/drawing/2014/main" id="{58AECA05-5783-497D-954B-B2A9D7AC1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938" y="1938111"/>
                <a:ext cx="1003300" cy="1616075"/>
              </a:xfrm>
              <a:prstGeom prst="rect">
                <a:avLst/>
              </a:prstGeom>
              <a:blipFill dpi="0"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196">
              <a:extLst>
                <a:ext uri="{FF2B5EF4-FFF2-40B4-BE49-F238E27FC236}">
                  <a16:creationId xmlns:a16="http://schemas.microsoft.com/office/drawing/2014/main" id="{95637950-AA1A-4DBF-9AD3-7CD13C7ED802}"/>
                </a:ext>
              </a:extLst>
            </p:cNvPr>
            <p:cNvGrpSpPr/>
            <p:nvPr/>
          </p:nvGrpSpPr>
          <p:grpSpPr>
            <a:xfrm>
              <a:off x="4292891" y="2688306"/>
              <a:ext cx="1191118" cy="3426615"/>
              <a:chOff x="5237163" y="1827213"/>
              <a:chExt cx="1003300" cy="2886298"/>
            </a:xfrm>
            <a:solidFill>
              <a:schemeClr val="accent4"/>
            </a:solidFill>
          </p:grpSpPr>
          <p:sp>
            <p:nvSpPr>
              <p:cNvPr id="55" name="Freeform: Shape 197">
                <a:extLst>
                  <a:ext uri="{FF2B5EF4-FFF2-40B4-BE49-F238E27FC236}">
                    <a16:creationId xmlns:a16="http://schemas.microsoft.com/office/drawing/2014/main" id="{15F8C219-B3ED-4734-83A2-E66511509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6713" y="1838325"/>
                <a:ext cx="404813" cy="769938"/>
              </a:xfrm>
              <a:custGeom>
                <a:avLst/>
                <a:gdLst>
                  <a:gd name="T0" fmla="*/ 39 w 255"/>
                  <a:gd name="T1" fmla="*/ 60 h 485"/>
                  <a:gd name="T2" fmla="*/ 15 w 255"/>
                  <a:gd name="T3" fmla="*/ 73 h 485"/>
                  <a:gd name="T4" fmla="*/ 82 w 255"/>
                  <a:gd name="T5" fmla="*/ 106 h 485"/>
                  <a:gd name="T6" fmla="*/ 39 w 255"/>
                  <a:gd name="T7" fmla="*/ 95 h 485"/>
                  <a:gd name="T8" fmla="*/ 114 w 255"/>
                  <a:gd name="T9" fmla="*/ 112 h 485"/>
                  <a:gd name="T10" fmla="*/ 73 w 255"/>
                  <a:gd name="T11" fmla="*/ 132 h 485"/>
                  <a:gd name="T12" fmla="*/ 147 w 255"/>
                  <a:gd name="T13" fmla="*/ 134 h 485"/>
                  <a:gd name="T14" fmla="*/ 114 w 255"/>
                  <a:gd name="T15" fmla="*/ 154 h 485"/>
                  <a:gd name="T16" fmla="*/ 73 w 255"/>
                  <a:gd name="T17" fmla="*/ 143 h 485"/>
                  <a:gd name="T18" fmla="*/ 15 w 255"/>
                  <a:gd name="T19" fmla="*/ 147 h 485"/>
                  <a:gd name="T20" fmla="*/ 173 w 255"/>
                  <a:gd name="T21" fmla="*/ 173 h 485"/>
                  <a:gd name="T22" fmla="*/ 82 w 255"/>
                  <a:gd name="T23" fmla="*/ 167 h 485"/>
                  <a:gd name="T24" fmla="*/ 47 w 255"/>
                  <a:gd name="T25" fmla="*/ 184 h 485"/>
                  <a:gd name="T26" fmla="*/ 240 w 255"/>
                  <a:gd name="T27" fmla="*/ 177 h 485"/>
                  <a:gd name="T28" fmla="*/ 181 w 255"/>
                  <a:gd name="T29" fmla="*/ 184 h 485"/>
                  <a:gd name="T30" fmla="*/ 140 w 255"/>
                  <a:gd name="T31" fmla="*/ 201 h 485"/>
                  <a:gd name="T32" fmla="*/ 47 w 255"/>
                  <a:gd name="T33" fmla="*/ 195 h 485"/>
                  <a:gd name="T34" fmla="*/ 15 w 255"/>
                  <a:gd name="T35" fmla="*/ 212 h 485"/>
                  <a:gd name="T36" fmla="*/ 207 w 255"/>
                  <a:gd name="T37" fmla="*/ 208 h 485"/>
                  <a:gd name="T38" fmla="*/ 147 w 255"/>
                  <a:gd name="T39" fmla="*/ 212 h 485"/>
                  <a:gd name="T40" fmla="*/ 106 w 255"/>
                  <a:gd name="T41" fmla="*/ 229 h 485"/>
                  <a:gd name="T42" fmla="*/ 15 w 255"/>
                  <a:gd name="T43" fmla="*/ 223 h 485"/>
                  <a:gd name="T44" fmla="*/ 214 w 255"/>
                  <a:gd name="T45" fmla="*/ 249 h 485"/>
                  <a:gd name="T46" fmla="*/ 173 w 255"/>
                  <a:gd name="T47" fmla="*/ 236 h 485"/>
                  <a:gd name="T48" fmla="*/ 114 w 255"/>
                  <a:gd name="T49" fmla="*/ 240 h 485"/>
                  <a:gd name="T50" fmla="*/ 73 w 255"/>
                  <a:gd name="T51" fmla="*/ 257 h 485"/>
                  <a:gd name="T52" fmla="*/ 214 w 255"/>
                  <a:gd name="T53" fmla="*/ 260 h 485"/>
                  <a:gd name="T54" fmla="*/ 181 w 255"/>
                  <a:gd name="T55" fmla="*/ 277 h 485"/>
                  <a:gd name="T56" fmla="*/ 140 w 255"/>
                  <a:gd name="T57" fmla="*/ 264 h 485"/>
                  <a:gd name="T58" fmla="*/ 82 w 255"/>
                  <a:gd name="T59" fmla="*/ 268 h 485"/>
                  <a:gd name="T60" fmla="*/ 39 w 255"/>
                  <a:gd name="T61" fmla="*/ 286 h 485"/>
                  <a:gd name="T62" fmla="*/ 181 w 255"/>
                  <a:gd name="T63" fmla="*/ 288 h 485"/>
                  <a:gd name="T64" fmla="*/ 147 w 255"/>
                  <a:gd name="T65" fmla="*/ 305 h 485"/>
                  <a:gd name="T66" fmla="*/ 106 w 255"/>
                  <a:gd name="T67" fmla="*/ 292 h 485"/>
                  <a:gd name="T68" fmla="*/ 47 w 255"/>
                  <a:gd name="T69" fmla="*/ 294 h 485"/>
                  <a:gd name="T70" fmla="*/ 240 w 255"/>
                  <a:gd name="T71" fmla="*/ 327 h 485"/>
                  <a:gd name="T72" fmla="*/ 147 w 255"/>
                  <a:gd name="T73" fmla="*/ 314 h 485"/>
                  <a:gd name="T74" fmla="*/ 114 w 255"/>
                  <a:gd name="T75" fmla="*/ 331 h 485"/>
                  <a:gd name="T76" fmla="*/ 73 w 255"/>
                  <a:gd name="T77" fmla="*/ 318 h 485"/>
                  <a:gd name="T78" fmla="*/ 15 w 255"/>
                  <a:gd name="T79" fmla="*/ 320 h 485"/>
                  <a:gd name="T80" fmla="*/ 207 w 255"/>
                  <a:gd name="T81" fmla="*/ 353 h 485"/>
                  <a:gd name="T82" fmla="*/ 114 w 255"/>
                  <a:gd name="T83" fmla="*/ 342 h 485"/>
                  <a:gd name="T84" fmla="*/ 82 w 255"/>
                  <a:gd name="T85" fmla="*/ 359 h 485"/>
                  <a:gd name="T86" fmla="*/ 39 w 255"/>
                  <a:gd name="T87" fmla="*/ 344 h 485"/>
                  <a:gd name="T88" fmla="*/ 214 w 255"/>
                  <a:gd name="T89" fmla="*/ 363 h 485"/>
                  <a:gd name="T90" fmla="*/ 173 w 255"/>
                  <a:gd name="T91" fmla="*/ 381 h 485"/>
                  <a:gd name="T92" fmla="*/ 82 w 255"/>
                  <a:gd name="T93" fmla="*/ 368 h 485"/>
                  <a:gd name="T94" fmla="*/ 47 w 255"/>
                  <a:gd name="T95" fmla="*/ 385 h 485"/>
                  <a:gd name="T96" fmla="*/ 240 w 255"/>
                  <a:gd name="T97" fmla="*/ 389 h 485"/>
                  <a:gd name="T98" fmla="*/ 181 w 255"/>
                  <a:gd name="T99" fmla="*/ 392 h 485"/>
                  <a:gd name="T100" fmla="*/ 140 w 255"/>
                  <a:gd name="T101" fmla="*/ 407 h 485"/>
                  <a:gd name="T102" fmla="*/ 47 w 255"/>
                  <a:gd name="T103" fmla="*/ 394 h 485"/>
                  <a:gd name="T104" fmla="*/ 15 w 255"/>
                  <a:gd name="T105" fmla="*/ 411 h 485"/>
                  <a:gd name="T106" fmla="*/ 207 w 255"/>
                  <a:gd name="T107" fmla="*/ 415 h 485"/>
                  <a:gd name="T108" fmla="*/ 147 w 255"/>
                  <a:gd name="T109" fmla="*/ 418 h 485"/>
                  <a:gd name="T110" fmla="*/ 106 w 255"/>
                  <a:gd name="T111" fmla="*/ 433 h 485"/>
                  <a:gd name="T112" fmla="*/ 15 w 255"/>
                  <a:gd name="T113" fmla="*/ 420 h 485"/>
                  <a:gd name="T114" fmla="*/ 214 w 255"/>
                  <a:gd name="T115" fmla="*/ 459 h 485"/>
                  <a:gd name="T116" fmla="*/ 173 w 255"/>
                  <a:gd name="T117" fmla="*/ 444 h 485"/>
                  <a:gd name="T118" fmla="*/ 114 w 255"/>
                  <a:gd name="T119" fmla="*/ 444 h 485"/>
                  <a:gd name="T120" fmla="*/ 73 w 255"/>
                  <a:gd name="T121" fmla="*/ 459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5" h="485">
                    <a:moveTo>
                      <a:pt x="0" y="485"/>
                    </a:moveTo>
                    <a:lnTo>
                      <a:pt x="255" y="485"/>
                    </a:lnTo>
                    <a:lnTo>
                      <a:pt x="255" y="158"/>
                    </a:lnTo>
                    <a:lnTo>
                      <a:pt x="0" y="0"/>
                    </a:lnTo>
                    <a:lnTo>
                      <a:pt x="0" y="485"/>
                    </a:lnTo>
                    <a:close/>
                    <a:moveTo>
                      <a:pt x="15" y="50"/>
                    </a:moveTo>
                    <a:lnTo>
                      <a:pt x="39" y="45"/>
                    </a:lnTo>
                    <a:lnTo>
                      <a:pt x="39" y="60"/>
                    </a:lnTo>
                    <a:lnTo>
                      <a:pt x="15" y="65"/>
                    </a:lnTo>
                    <a:lnTo>
                      <a:pt x="15" y="50"/>
                    </a:lnTo>
                    <a:close/>
                    <a:moveTo>
                      <a:pt x="47" y="69"/>
                    </a:moveTo>
                    <a:lnTo>
                      <a:pt x="73" y="67"/>
                    </a:lnTo>
                    <a:lnTo>
                      <a:pt x="73" y="82"/>
                    </a:lnTo>
                    <a:lnTo>
                      <a:pt x="47" y="84"/>
                    </a:lnTo>
                    <a:lnTo>
                      <a:pt x="47" y="69"/>
                    </a:lnTo>
                    <a:close/>
                    <a:moveTo>
                      <a:pt x="15" y="73"/>
                    </a:moveTo>
                    <a:lnTo>
                      <a:pt x="39" y="71"/>
                    </a:lnTo>
                    <a:lnTo>
                      <a:pt x="39" y="86"/>
                    </a:lnTo>
                    <a:lnTo>
                      <a:pt x="15" y="89"/>
                    </a:lnTo>
                    <a:lnTo>
                      <a:pt x="15" y="73"/>
                    </a:lnTo>
                    <a:close/>
                    <a:moveTo>
                      <a:pt x="82" y="91"/>
                    </a:moveTo>
                    <a:lnTo>
                      <a:pt x="106" y="89"/>
                    </a:lnTo>
                    <a:lnTo>
                      <a:pt x="106" y="104"/>
                    </a:lnTo>
                    <a:lnTo>
                      <a:pt x="82" y="106"/>
                    </a:lnTo>
                    <a:lnTo>
                      <a:pt x="82" y="91"/>
                    </a:lnTo>
                    <a:close/>
                    <a:moveTo>
                      <a:pt x="47" y="95"/>
                    </a:moveTo>
                    <a:lnTo>
                      <a:pt x="73" y="91"/>
                    </a:lnTo>
                    <a:lnTo>
                      <a:pt x="73" y="106"/>
                    </a:lnTo>
                    <a:lnTo>
                      <a:pt x="47" y="110"/>
                    </a:lnTo>
                    <a:lnTo>
                      <a:pt x="47" y="95"/>
                    </a:lnTo>
                    <a:close/>
                    <a:moveTo>
                      <a:pt x="15" y="99"/>
                    </a:moveTo>
                    <a:lnTo>
                      <a:pt x="39" y="95"/>
                    </a:lnTo>
                    <a:lnTo>
                      <a:pt x="39" y="110"/>
                    </a:lnTo>
                    <a:lnTo>
                      <a:pt x="15" y="112"/>
                    </a:lnTo>
                    <a:lnTo>
                      <a:pt x="15" y="99"/>
                    </a:lnTo>
                    <a:close/>
                    <a:moveTo>
                      <a:pt x="114" y="112"/>
                    </a:moveTo>
                    <a:lnTo>
                      <a:pt x="140" y="110"/>
                    </a:lnTo>
                    <a:lnTo>
                      <a:pt x="140" y="125"/>
                    </a:lnTo>
                    <a:lnTo>
                      <a:pt x="114" y="128"/>
                    </a:lnTo>
                    <a:lnTo>
                      <a:pt x="114" y="112"/>
                    </a:lnTo>
                    <a:close/>
                    <a:moveTo>
                      <a:pt x="82" y="117"/>
                    </a:moveTo>
                    <a:lnTo>
                      <a:pt x="106" y="112"/>
                    </a:lnTo>
                    <a:lnTo>
                      <a:pt x="106" y="128"/>
                    </a:lnTo>
                    <a:lnTo>
                      <a:pt x="82" y="132"/>
                    </a:lnTo>
                    <a:lnTo>
                      <a:pt x="82" y="117"/>
                    </a:lnTo>
                    <a:close/>
                    <a:moveTo>
                      <a:pt x="47" y="119"/>
                    </a:moveTo>
                    <a:lnTo>
                      <a:pt x="73" y="117"/>
                    </a:lnTo>
                    <a:lnTo>
                      <a:pt x="73" y="132"/>
                    </a:lnTo>
                    <a:lnTo>
                      <a:pt x="47" y="134"/>
                    </a:lnTo>
                    <a:lnTo>
                      <a:pt x="47" y="119"/>
                    </a:lnTo>
                    <a:close/>
                    <a:moveTo>
                      <a:pt x="15" y="123"/>
                    </a:moveTo>
                    <a:lnTo>
                      <a:pt x="39" y="121"/>
                    </a:lnTo>
                    <a:lnTo>
                      <a:pt x="39" y="136"/>
                    </a:lnTo>
                    <a:lnTo>
                      <a:pt x="15" y="138"/>
                    </a:lnTo>
                    <a:lnTo>
                      <a:pt x="15" y="123"/>
                    </a:lnTo>
                    <a:close/>
                    <a:moveTo>
                      <a:pt x="147" y="134"/>
                    </a:moveTo>
                    <a:lnTo>
                      <a:pt x="173" y="132"/>
                    </a:lnTo>
                    <a:lnTo>
                      <a:pt x="173" y="147"/>
                    </a:lnTo>
                    <a:lnTo>
                      <a:pt x="147" y="149"/>
                    </a:lnTo>
                    <a:lnTo>
                      <a:pt x="147" y="134"/>
                    </a:lnTo>
                    <a:close/>
                    <a:moveTo>
                      <a:pt x="114" y="138"/>
                    </a:moveTo>
                    <a:lnTo>
                      <a:pt x="140" y="134"/>
                    </a:lnTo>
                    <a:lnTo>
                      <a:pt x="140" y="151"/>
                    </a:lnTo>
                    <a:lnTo>
                      <a:pt x="114" y="154"/>
                    </a:lnTo>
                    <a:lnTo>
                      <a:pt x="114" y="138"/>
                    </a:lnTo>
                    <a:close/>
                    <a:moveTo>
                      <a:pt x="82" y="141"/>
                    </a:moveTo>
                    <a:lnTo>
                      <a:pt x="106" y="138"/>
                    </a:lnTo>
                    <a:lnTo>
                      <a:pt x="106" y="154"/>
                    </a:lnTo>
                    <a:lnTo>
                      <a:pt x="82" y="156"/>
                    </a:lnTo>
                    <a:lnTo>
                      <a:pt x="82" y="141"/>
                    </a:lnTo>
                    <a:close/>
                    <a:moveTo>
                      <a:pt x="47" y="145"/>
                    </a:moveTo>
                    <a:lnTo>
                      <a:pt x="73" y="143"/>
                    </a:lnTo>
                    <a:lnTo>
                      <a:pt x="73" y="158"/>
                    </a:lnTo>
                    <a:lnTo>
                      <a:pt x="47" y="160"/>
                    </a:lnTo>
                    <a:lnTo>
                      <a:pt x="47" y="145"/>
                    </a:lnTo>
                    <a:close/>
                    <a:moveTo>
                      <a:pt x="15" y="147"/>
                    </a:moveTo>
                    <a:lnTo>
                      <a:pt x="39" y="145"/>
                    </a:lnTo>
                    <a:lnTo>
                      <a:pt x="39" y="160"/>
                    </a:lnTo>
                    <a:lnTo>
                      <a:pt x="15" y="162"/>
                    </a:lnTo>
                    <a:lnTo>
                      <a:pt x="15" y="147"/>
                    </a:lnTo>
                    <a:close/>
                    <a:moveTo>
                      <a:pt x="181" y="158"/>
                    </a:moveTo>
                    <a:lnTo>
                      <a:pt x="207" y="154"/>
                    </a:lnTo>
                    <a:lnTo>
                      <a:pt x="207" y="171"/>
                    </a:lnTo>
                    <a:lnTo>
                      <a:pt x="181" y="173"/>
                    </a:lnTo>
                    <a:lnTo>
                      <a:pt x="181" y="158"/>
                    </a:lnTo>
                    <a:close/>
                    <a:moveTo>
                      <a:pt x="147" y="160"/>
                    </a:moveTo>
                    <a:lnTo>
                      <a:pt x="173" y="158"/>
                    </a:lnTo>
                    <a:lnTo>
                      <a:pt x="173" y="173"/>
                    </a:lnTo>
                    <a:lnTo>
                      <a:pt x="147" y="175"/>
                    </a:lnTo>
                    <a:lnTo>
                      <a:pt x="147" y="160"/>
                    </a:lnTo>
                    <a:close/>
                    <a:moveTo>
                      <a:pt x="114" y="162"/>
                    </a:moveTo>
                    <a:lnTo>
                      <a:pt x="140" y="160"/>
                    </a:lnTo>
                    <a:lnTo>
                      <a:pt x="140" y="175"/>
                    </a:lnTo>
                    <a:lnTo>
                      <a:pt x="114" y="177"/>
                    </a:lnTo>
                    <a:lnTo>
                      <a:pt x="114" y="162"/>
                    </a:lnTo>
                    <a:close/>
                    <a:moveTo>
                      <a:pt x="82" y="167"/>
                    </a:moveTo>
                    <a:lnTo>
                      <a:pt x="106" y="164"/>
                    </a:lnTo>
                    <a:lnTo>
                      <a:pt x="106" y="180"/>
                    </a:lnTo>
                    <a:lnTo>
                      <a:pt x="82" y="182"/>
                    </a:lnTo>
                    <a:lnTo>
                      <a:pt x="82" y="167"/>
                    </a:lnTo>
                    <a:close/>
                    <a:moveTo>
                      <a:pt x="47" y="169"/>
                    </a:moveTo>
                    <a:lnTo>
                      <a:pt x="73" y="167"/>
                    </a:lnTo>
                    <a:lnTo>
                      <a:pt x="73" y="182"/>
                    </a:lnTo>
                    <a:lnTo>
                      <a:pt x="47" y="184"/>
                    </a:lnTo>
                    <a:lnTo>
                      <a:pt x="47" y="169"/>
                    </a:lnTo>
                    <a:close/>
                    <a:moveTo>
                      <a:pt x="15" y="173"/>
                    </a:moveTo>
                    <a:lnTo>
                      <a:pt x="39" y="171"/>
                    </a:lnTo>
                    <a:lnTo>
                      <a:pt x="39" y="186"/>
                    </a:lnTo>
                    <a:lnTo>
                      <a:pt x="15" y="188"/>
                    </a:lnTo>
                    <a:lnTo>
                      <a:pt x="15" y="173"/>
                    </a:lnTo>
                    <a:close/>
                    <a:moveTo>
                      <a:pt x="214" y="180"/>
                    </a:moveTo>
                    <a:lnTo>
                      <a:pt x="240" y="177"/>
                    </a:lnTo>
                    <a:lnTo>
                      <a:pt x="240" y="192"/>
                    </a:lnTo>
                    <a:lnTo>
                      <a:pt x="214" y="195"/>
                    </a:lnTo>
                    <a:lnTo>
                      <a:pt x="214" y="180"/>
                    </a:lnTo>
                    <a:close/>
                    <a:moveTo>
                      <a:pt x="181" y="184"/>
                    </a:moveTo>
                    <a:lnTo>
                      <a:pt x="207" y="182"/>
                    </a:lnTo>
                    <a:lnTo>
                      <a:pt x="207" y="197"/>
                    </a:lnTo>
                    <a:lnTo>
                      <a:pt x="181" y="199"/>
                    </a:lnTo>
                    <a:lnTo>
                      <a:pt x="181" y="184"/>
                    </a:lnTo>
                    <a:close/>
                    <a:moveTo>
                      <a:pt x="147" y="186"/>
                    </a:moveTo>
                    <a:lnTo>
                      <a:pt x="173" y="184"/>
                    </a:lnTo>
                    <a:lnTo>
                      <a:pt x="173" y="199"/>
                    </a:lnTo>
                    <a:lnTo>
                      <a:pt x="147" y="201"/>
                    </a:lnTo>
                    <a:lnTo>
                      <a:pt x="147" y="186"/>
                    </a:lnTo>
                    <a:close/>
                    <a:moveTo>
                      <a:pt x="114" y="188"/>
                    </a:moveTo>
                    <a:lnTo>
                      <a:pt x="140" y="186"/>
                    </a:lnTo>
                    <a:lnTo>
                      <a:pt x="140" y="201"/>
                    </a:lnTo>
                    <a:lnTo>
                      <a:pt x="114" y="203"/>
                    </a:lnTo>
                    <a:lnTo>
                      <a:pt x="114" y="188"/>
                    </a:lnTo>
                    <a:close/>
                    <a:moveTo>
                      <a:pt x="82" y="192"/>
                    </a:moveTo>
                    <a:lnTo>
                      <a:pt x="106" y="190"/>
                    </a:lnTo>
                    <a:lnTo>
                      <a:pt x="106" y="205"/>
                    </a:lnTo>
                    <a:lnTo>
                      <a:pt x="82" y="208"/>
                    </a:lnTo>
                    <a:lnTo>
                      <a:pt x="82" y="192"/>
                    </a:lnTo>
                    <a:close/>
                    <a:moveTo>
                      <a:pt x="47" y="195"/>
                    </a:moveTo>
                    <a:lnTo>
                      <a:pt x="73" y="192"/>
                    </a:lnTo>
                    <a:lnTo>
                      <a:pt x="73" y="208"/>
                    </a:lnTo>
                    <a:lnTo>
                      <a:pt x="47" y="210"/>
                    </a:lnTo>
                    <a:lnTo>
                      <a:pt x="47" y="195"/>
                    </a:lnTo>
                    <a:close/>
                    <a:moveTo>
                      <a:pt x="15" y="197"/>
                    </a:moveTo>
                    <a:lnTo>
                      <a:pt x="39" y="195"/>
                    </a:lnTo>
                    <a:lnTo>
                      <a:pt x="39" y="210"/>
                    </a:lnTo>
                    <a:lnTo>
                      <a:pt x="15" y="212"/>
                    </a:lnTo>
                    <a:lnTo>
                      <a:pt x="15" y="197"/>
                    </a:lnTo>
                    <a:close/>
                    <a:moveTo>
                      <a:pt x="214" y="205"/>
                    </a:moveTo>
                    <a:lnTo>
                      <a:pt x="240" y="203"/>
                    </a:lnTo>
                    <a:lnTo>
                      <a:pt x="240" y="221"/>
                    </a:lnTo>
                    <a:lnTo>
                      <a:pt x="214" y="223"/>
                    </a:lnTo>
                    <a:lnTo>
                      <a:pt x="214" y="205"/>
                    </a:lnTo>
                    <a:close/>
                    <a:moveTo>
                      <a:pt x="181" y="210"/>
                    </a:moveTo>
                    <a:lnTo>
                      <a:pt x="207" y="208"/>
                    </a:lnTo>
                    <a:lnTo>
                      <a:pt x="207" y="223"/>
                    </a:lnTo>
                    <a:lnTo>
                      <a:pt x="181" y="225"/>
                    </a:lnTo>
                    <a:lnTo>
                      <a:pt x="181" y="210"/>
                    </a:lnTo>
                    <a:close/>
                    <a:moveTo>
                      <a:pt x="147" y="212"/>
                    </a:moveTo>
                    <a:lnTo>
                      <a:pt x="173" y="210"/>
                    </a:lnTo>
                    <a:lnTo>
                      <a:pt x="173" y="225"/>
                    </a:lnTo>
                    <a:lnTo>
                      <a:pt x="147" y="227"/>
                    </a:lnTo>
                    <a:lnTo>
                      <a:pt x="147" y="212"/>
                    </a:lnTo>
                    <a:close/>
                    <a:moveTo>
                      <a:pt x="114" y="214"/>
                    </a:moveTo>
                    <a:lnTo>
                      <a:pt x="140" y="212"/>
                    </a:lnTo>
                    <a:lnTo>
                      <a:pt x="140" y="227"/>
                    </a:lnTo>
                    <a:lnTo>
                      <a:pt x="114" y="229"/>
                    </a:lnTo>
                    <a:lnTo>
                      <a:pt x="114" y="214"/>
                    </a:lnTo>
                    <a:close/>
                    <a:moveTo>
                      <a:pt x="82" y="216"/>
                    </a:moveTo>
                    <a:lnTo>
                      <a:pt x="106" y="214"/>
                    </a:lnTo>
                    <a:lnTo>
                      <a:pt x="106" y="229"/>
                    </a:lnTo>
                    <a:lnTo>
                      <a:pt x="82" y="231"/>
                    </a:lnTo>
                    <a:lnTo>
                      <a:pt x="82" y="216"/>
                    </a:lnTo>
                    <a:close/>
                    <a:moveTo>
                      <a:pt x="47" y="221"/>
                    </a:moveTo>
                    <a:lnTo>
                      <a:pt x="73" y="218"/>
                    </a:lnTo>
                    <a:lnTo>
                      <a:pt x="73" y="231"/>
                    </a:lnTo>
                    <a:lnTo>
                      <a:pt x="47" y="234"/>
                    </a:lnTo>
                    <a:lnTo>
                      <a:pt x="47" y="221"/>
                    </a:lnTo>
                    <a:close/>
                    <a:moveTo>
                      <a:pt x="15" y="223"/>
                    </a:moveTo>
                    <a:lnTo>
                      <a:pt x="39" y="221"/>
                    </a:lnTo>
                    <a:lnTo>
                      <a:pt x="39" y="236"/>
                    </a:lnTo>
                    <a:lnTo>
                      <a:pt x="15" y="238"/>
                    </a:lnTo>
                    <a:lnTo>
                      <a:pt x="15" y="223"/>
                    </a:lnTo>
                    <a:close/>
                    <a:moveTo>
                      <a:pt x="214" y="231"/>
                    </a:moveTo>
                    <a:lnTo>
                      <a:pt x="240" y="231"/>
                    </a:lnTo>
                    <a:lnTo>
                      <a:pt x="240" y="247"/>
                    </a:lnTo>
                    <a:lnTo>
                      <a:pt x="214" y="249"/>
                    </a:lnTo>
                    <a:lnTo>
                      <a:pt x="214" y="231"/>
                    </a:lnTo>
                    <a:close/>
                    <a:moveTo>
                      <a:pt x="181" y="236"/>
                    </a:moveTo>
                    <a:lnTo>
                      <a:pt x="207" y="234"/>
                    </a:lnTo>
                    <a:lnTo>
                      <a:pt x="207" y="249"/>
                    </a:lnTo>
                    <a:lnTo>
                      <a:pt x="181" y="251"/>
                    </a:lnTo>
                    <a:lnTo>
                      <a:pt x="181" y="236"/>
                    </a:lnTo>
                    <a:close/>
                    <a:moveTo>
                      <a:pt x="147" y="238"/>
                    </a:moveTo>
                    <a:lnTo>
                      <a:pt x="173" y="236"/>
                    </a:lnTo>
                    <a:lnTo>
                      <a:pt x="173" y="251"/>
                    </a:lnTo>
                    <a:lnTo>
                      <a:pt x="147" y="253"/>
                    </a:lnTo>
                    <a:lnTo>
                      <a:pt x="147" y="238"/>
                    </a:lnTo>
                    <a:close/>
                    <a:moveTo>
                      <a:pt x="114" y="240"/>
                    </a:moveTo>
                    <a:lnTo>
                      <a:pt x="140" y="238"/>
                    </a:lnTo>
                    <a:lnTo>
                      <a:pt x="140" y="253"/>
                    </a:lnTo>
                    <a:lnTo>
                      <a:pt x="114" y="255"/>
                    </a:lnTo>
                    <a:lnTo>
                      <a:pt x="114" y="240"/>
                    </a:lnTo>
                    <a:close/>
                    <a:moveTo>
                      <a:pt x="82" y="242"/>
                    </a:moveTo>
                    <a:lnTo>
                      <a:pt x="106" y="240"/>
                    </a:lnTo>
                    <a:lnTo>
                      <a:pt x="106" y="255"/>
                    </a:lnTo>
                    <a:lnTo>
                      <a:pt x="82" y="257"/>
                    </a:lnTo>
                    <a:lnTo>
                      <a:pt x="82" y="242"/>
                    </a:lnTo>
                    <a:close/>
                    <a:moveTo>
                      <a:pt x="47" y="244"/>
                    </a:moveTo>
                    <a:lnTo>
                      <a:pt x="73" y="242"/>
                    </a:lnTo>
                    <a:lnTo>
                      <a:pt x="73" y="257"/>
                    </a:lnTo>
                    <a:lnTo>
                      <a:pt x="47" y="260"/>
                    </a:lnTo>
                    <a:lnTo>
                      <a:pt x="47" y="244"/>
                    </a:lnTo>
                    <a:close/>
                    <a:moveTo>
                      <a:pt x="15" y="247"/>
                    </a:moveTo>
                    <a:lnTo>
                      <a:pt x="39" y="244"/>
                    </a:lnTo>
                    <a:lnTo>
                      <a:pt x="39" y="260"/>
                    </a:lnTo>
                    <a:lnTo>
                      <a:pt x="15" y="262"/>
                    </a:lnTo>
                    <a:lnTo>
                      <a:pt x="15" y="247"/>
                    </a:lnTo>
                    <a:close/>
                    <a:moveTo>
                      <a:pt x="214" y="260"/>
                    </a:moveTo>
                    <a:lnTo>
                      <a:pt x="240" y="257"/>
                    </a:lnTo>
                    <a:lnTo>
                      <a:pt x="240" y="273"/>
                    </a:lnTo>
                    <a:lnTo>
                      <a:pt x="214" y="275"/>
                    </a:lnTo>
                    <a:lnTo>
                      <a:pt x="214" y="260"/>
                    </a:lnTo>
                    <a:close/>
                    <a:moveTo>
                      <a:pt x="181" y="262"/>
                    </a:moveTo>
                    <a:lnTo>
                      <a:pt x="207" y="260"/>
                    </a:lnTo>
                    <a:lnTo>
                      <a:pt x="207" y="275"/>
                    </a:lnTo>
                    <a:lnTo>
                      <a:pt x="181" y="277"/>
                    </a:lnTo>
                    <a:lnTo>
                      <a:pt x="181" y="262"/>
                    </a:lnTo>
                    <a:close/>
                    <a:moveTo>
                      <a:pt x="147" y="264"/>
                    </a:moveTo>
                    <a:lnTo>
                      <a:pt x="173" y="262"/>
                    </a:lnTo>
                    <a:lnTo>
                      <a:pt x="173" y="277"/>
                    </a:lnTo>
                    <a:lnTo>
                      <a:pt x="147" y="279"/>
                    </a:lnTo>
                    <a:lnTo>
                      <a:pt x="147" y="264"/>
                    </a:lnTo>
                    <a:close/>
                    <a:moveTo>
                      <a:pt x="114" y="266"/>
                    </a:moveTo>
                    <a:lnTo>
                      <a:pt x="140" y="264"/>
                    </a:lnTo>
                    <a:lnTo>
                      <a:pt x="140" y="279"/>
                    </a:lnTo>
                    <a:lnTo>
                      <a:pt x="114" y="281"/>
                    </a:lnTo>
                    <a:lnTo>
                      <a:pt x="114" y="266"/>
                    </a:lnTo>
                    <a:close/>
                    <a:moveTo>
                      <a:pt x="82" y="268"/>
                    </a:moveTo>
                    <a:lnTo>
                      <a:pt x="106" y="266"/>
                    </a:lnTo>
                    <a:lnTo>
                      <a:pt x="106" y="281"/>
                    </a:lnTo>
                    <a:lnTo>
                      <a:pt x="82" y="283"/>
                    </a:lnTo>
                    <a:lnTo>
                      <a:pt x="82" y="268"/>
                    </a:lnTo>
                    <a:close/>
                    <a:moveTo>
                      <a:pt x="47" y="270"/>
                    </a:moveTo>
                    <a:lnTo>
                      <a:pt x="73" y="268"/>
                    </a:lnTo>
                    <a:lnTo>
                      <a:pt x="73" y="283"/>
                    </a:lnTo>
                    <a:lnTo>
                      <a:pt x="47" y="283"/>
                    </a:lnTo>
                    <a:lnTo>
                      <a:pt x="47" y="270"/>
                    </a:lnTo>
                    <a:close/>
                    <a:moveTo>
                      <a:pt x="15" y="273"/>
                    </a:moveTo>
                    <a:lnTo>
                      <a:pt x="39" y="270"/>
                    </a:lnTo>
                    <a:lnTo>
                      <a:pt x="39" y="286"/>
                    </a:lnTo>
                    <a:lnTo>
                      <a:pt x="15" y="286"/>
                    </a:lnTo>
                    <a:lnTo>
                      <a:pt x="15" y="273"/>
                    </a:lnTo>
                    <a:close/>
                    <a:moveTo>
                      <a:pt x="214" y="286"/>
                    </a:moveTo>
                    <a:lnTo>
                      <a:pt x="240" y="283"/>
                    </a:lnTo>
                    <a:lnTo>
                      <a:pt x="240" y="299"/>
                    </a:lnTo>
                    <a:lnTo>
                      <a:pt x="214" y="301"/>
                    </a:lnTo>
                    <a:lnTo>
                      <a:pt x="214" y="286"/>
                    </a:lnTo>
                    <a:close/>
                    <a:moveTo>
                      <a:pt x="181" y="288"/>
                    </a:moveTo>
                    <a:lnTo>
                      <a:pt x="207" y="286"/>
                    </a:lnTo>
                    <a:lnTo>
                      <a:pt x="207" y="301"/>
                    </a:lnTo>
                    <a:lnTo>
                      <a:pt x="181" y="303"/>
                    </a:lnTo>
                    <a:lnTo>
                      <a:pt x="181" y="288"/>
                    </a:lnTo>
                    <a:close/>
                    <a:moveTo>
                      <a:pt x="147" y="288"/>
                    </a:moveTo>
                    <a:lnTo>
                      <a:pt x="173" y="288"/>
                    </a:lnTo>
                    <a:lnTo>
                      <a:pt x="173" y="303"/>
                    </a:lnTo>
                    <a:lnTo>
                      <a:pt x="147" y="305"/>
                    </a:lnTo>
                    <a:lnTo>
                      <a:pt x="147" y="288"/>
                    </a:lnTo>
                    <a:close/>
                    <a:moveTo>
                      <a:pt x="114" y="290"/>
                    </a:moveTo>
                    <a:lnTo>
                      <a:pt x="140" y="290"/>
                    </a:lnTo>
                    <a:lnTo>
                      <a:pt x="140" y="305"/>
                    </a:lnTo>
                    <a:lnTo>
                      <a:pt x="114" y="305"/>
                    </a:lnTo>
                    <a:lnTo>
                      <a:pt x="114" y="290"/>
                    </a:lnTo>
                    <a:close/>
                    <a:moveTo>
                      <a:pt x="82" y="292"/>
                    </a:moveTo>
                    <a:lnTo>
                      <a:pt x="106" y="292"/>
                    </a:lnTo>
                    <a:lnTo>
                      <a:pt x="106" y="307"/>
                    </a:lnTo>
                    <a:lnTo>
                      <a:pt x="82" y="307"/>
                    </a:lnTo>
                    <a:lnTo>
                      <a:pt x="82" y="292"/>
                    </a:lnTo>
                    <a:close/>
                    <a:moveTo>
                      <a:pt x="47" y="294"/>
                    </a:moveTo>
                    <a:lnTo>
                      <a:pt x="73" y="292"/>
                    </a:lnTo>
                    <a:lnTo>
                      <a:pt x="73" y="307"/>
                    </a:lnTo>
                    <a:lnTo>
                      <a:pt x="47" y="309"/>
                    </a:lnTo>
                    <a:lnTo>
                      <a:pt x="47" y="294"/>
                    </a:lnTo>
                    <a:close/>
                    <a:moveTo>
                      <a:pt x="15" y="296"/>
                    </a:moveTo>
                    <a:lnTo>
                      <a:pt x="39" y="294"/>
                    </a:lnTo>
                    <a:lnTo>
                      <a:pt x="39" y="309"/>
                    </a:lnTo>
                    <a:lnTo>
                      <a:pt x="15" y="312"/>
                    </a:lnTo>
                    <a:lnTo>
                      <a:pt x="15" y="296"/>
                    </a:lnTo>
                    <a:close/>
                    <a:moveTo>
                      <a:pt x="214" y="312"/>
                    </a:moveTo>
                    <a:lnTo>
                      <a:pt x="240" y="309"/>
                    </a:lnTo>
                    <a:lnTo>
                      <a:pt x="240" y="327"/>
                    </a:lnTo>
                    <a:lnTo>
                      <a:pt x="214" y="327"/>
                    </a:lnTo>
                    <a:lnTo>
                      <a:pt x="214" y="312"/>
                    </a:lnTo>
                    <a:close/>
                    <a:moveTo>
                      <a:pt x="181" y="314"/>
                    </a:moveTo>
                    <a:lnTo>
                      <a:pt x="207" y="312"/>
                    </a:lnTo>
                    <a:lnTo>
                      <a:pt x="207" y="327"/>
                    </a:lnTo>
                    <a:lnTo>
                      <a:pt x="181" y="329"/>
                    </a:lnTo>
                    <a:lnTo>
                      <a:pt x="181" y="314"/>
                    </a:lnTo>
                    <a:close/>
                    <a:moveTo>
                      <a:pt x="147" y="314"/>
                    </a:moveTo>
                    <a:lnTo>
                      <a:pt x="173" y="314"/>
                    </a:lnTo>
                    <a:lnTo>
                      <a:pt x="173" y="329"/>
                    </a:lnTo>
                    <a:lnTo>
                      <a:pt x="147" y="329"/>
                    </a:lnTo>
                    <a:lnTo>
                      <a:pt x="147" y="314"/>
                    </a:lnTo>
                    <a:close/>
                    <a:moveTo>
                      <a:pt x="114" y="316"/>
                    </a:moveTo>
                    <a:lnTo>
                      <a:pt x="140" y="316"/>
                    </a:lnTo>
                    <a:lnTo>
                      <a:pt x="140" y="331"/>
                    </a:lnTo>
                    <a:lnTo>
                      <a:pt x="114" y="331"/>
                    </a:lnTo>
                    <a:lnTo>
                      <a:pt x="114" y="316"/>
                    </a:lnTo>
                    <a:close/>
                    <a:moveTo>
                      <a:pt x="82" y="318"/>
                    </a:moveTo>
                    <a:lnTo>
                      <a:pt x="106" y="316"/>
                    </a:lnTo>
                    <a:lnTo>
                      <a:pt x="106" y="331"/>
                    </a:lnTo>
                    <a:lnTo>
                      <a:pt x="82" y="333"/>
                    </a:lnTo>
                    <a:lnTo>
                      <a:pt x="82" y="318"/>
                    </a:lnTo>
                    <a:close/>
                    <a:moveTo>
                      <a:pt x="47" y="320"/>
                    </a:moveTo>
                    <a:lnTo>
                      <a:pt x="73" y="318"/>
                    </a:lnTo>
                    <a:lnTo>
                      <a:pt x="73" y="333"/>
                    </a:lnTo>
                    <a:lnTo>
                      <a:pt x="47" y="335"/>
                    </a:lnTo>
                    <a:lnTo>
                      <a:pt x="47" y="320"/>
                    </a:lnTo>
                    <a:close/>
                    <a:moveTo>
                      <a:pt x="15" y="320"/>
                    </a:moveTo>
                    <a:lnTo>
                      <a:pt x="39" y="320"/>
                    </a:lnTo>
                    <a:lnTo>
                      <a:pt x="39" y="335"/>
                    </a:lnTo>
                    <a:lnTo>
                      <a:pt x="15" y="335"/>
                    </a:lnTo>
                    <a:lnTo>
                      <a:pt x="15" y="320"/>
                    </a:lnTo>
                    <a:close/>
                    <a:moveTo>
                      <a:pt x="214" y="338"/>
                    </a:moveTo>
                    <a:lnTo>
                      <a:pt x="240" y="335"/>
                    </a:lnTo>
                    <a:lnTo>
                      <a:pt x="240" y="353"/>
                    </a:lnTo>
                    <a:lnTo>
                      <a:pt x="214" y="353"/>
                    </a:lnTo>
                    <a:lnTo>
                      <a:pt x="214" y="338"/>
                    </a:lnTo>
                    <a:close/>
                    <a:moveTo>
                      <a:pt x="181" y="340"/>
                    </a:moveTo>
                    <a:lnTo>
                      <a:pt x="207" y="338"/>
                    </a:lnTo>
                    <a:lnTo>
                      <a:pt x="207" y="353"/>
                    </a:lnTo>
                    <a:lnTo>
                      <a:pt x="181" y="355"/>
                    </a:lnTo>
                    <a:lnTo>
                      <a:pt x="181" y="340"/>
                    </a:lnTo>
                    <a:close/>
                    <a:moveTo>
                      <a:pt x="147" y="340"/>
                    </a:moveTo>
                    <a:lnTo>
                      <a:pt x="173" y="340"/>
                    </a:lnTo>
                    <a:lnTo>
                      <a:pt x="173" y="355"/>
                    </a:lnTo>
                    <a:lnTo>
                      <a:pt x="147" y="355"/>
                    </a:lnTo>
                    <a:lnTo>
                      <a:pt x="147" y="340"/>
                    </a:lnTo>
                    <a:close/>
                    <a:moveTo>
                      <a:pt x="114" y="342"/>
                    </a:moveTo>
                    <a:lnTo>
                      <a:pt x="140" y="340"/>
                    </a:lnTo>
                    <a:lnTo>
                      <a:pt x="140" y="355"/>
                    </a:lnTo>
                    <a:lnTo>
                      <a:pt x="114" y="357"/>
                    </a:lnTo>
                    <a:lnTo>
                      <a:pt x="114" y="342"/>
                    </a:lnTo>
                    <a:close/>
                    <a:moveTo>
                      <a:pt x="82" y="344"/>
                    </a:moveTo>
                    <a:lnTo>
                      <a:pt x="106" y="342"/>
                    </a:lnTo>
                    <a:lnTo>
                      <a:pt x="106" y="357"/>
                    </a:lnTo>
                    <a:lnTo>
                      <a:pt x="82" y="359"/>
                    </a:lnTo>
                    <a:lnTo>
                      <a:pt x="82" y="344"/>
                    </a:lnTo>
                    <a:close/>
                    <a:moveTo>
                      <a:pt x="47" y="344"/>
                    </a:moveTo>
                    <a:lnTo>
                      <a:pt x="73" y="344"/>
                    </a:lnTo>
                    <a:lnTo>
                      <a:pt x="73" y="359"/>
                    </a:lnTo>
                    <a:lnTo>
                      <a:pt x="47" y="359"/>
                    </a:lnTo>
                    <a:lnTo>
                      <a:pt x="47" y="344"/>
                    </a:lnTo>
                    <a:close/>
                    <a:moveTo>
                      <a:pt x="15" y="346"/>
                    </a:moveTo>
                    <a:lnTo>
                      <a:pt x="39" y="344"/>
                    </a:lnTo>
                    <a:lnTo>
                      <a:pt x="39" y="359"/>
                    </a:lnTo>
                    <a:lnTo>
                      <a:pt x="15" y="361"/>
                    </a:lnTo>
                    <a:lnTo>
                      <a:pt x="15" y="346"/>
                    </a:lnTo>
                    <a:close/>
                    <a:moveTo>
                      <a:pt x="214" y="363"/>
                    </a:moveTo>
                    <a:lnTo>
                      <a:pt x="240" y="363"/>
                    </a:lnTo>
                    <a:lnTo>
                      <a:pt x="240" y="379"/>
                    </a:lnTo>
                    <a:lnTo>
                      <a:pt x="214" y="379"/>
                    </a:lnTo>
                    <a:lnTo>
                      <a:pt x="214" y="363"/>
                    </a:lnTo>
                    <a:close/>
                    <a:moveTo>
                      <a:pt x="181" y="366"/>
                    </a:moveTo>
                    <a:lnTo>
                      <a:pt x="207" y="363"/>
                    </a:lnTo>
                    <a:lnTo>
                      <a:pt x="207" y="379"/>
                    </a:lnTo>
                    <a:lnTo>
                      <a:pt x="181" y="381"/>
                    </a:lnTo>
                    <a:lnTo>
                      <a:pt x="181" y="366"/>
                    </a:lnTo>
                    <a:close/>
                    <a:moveTo>
                      <a:pt x="147" y="366"/>
                    </a:moveTo>
                    <a:lnTo>
                      <a:pt x="173" y="366"/>
                    </a:lnTo>
                    <a:lnTo>
                      <a:pt x="173" y="381"/>
                    </a:lnTo>
                    <a:lnTo>
                      <a:pt x="147" y="381"/>
                    </a:lnTo>
                    <a:lnTo>
                      <a:pt x="147" y="366"/>
                    </a:lnTo>
                    <a:close/>
                    <a:moveTo>
                      <a:pt x="114" y="368"/>
                    </a:moveTo>
                    <a:lnTo>
                      <a:pt x="140" y="366"/>
                    </a:lnTo>
                    <a:lnTo>
                      <a:pt x="140" y="381"/>
                    </a:lnTo>
                    <a:lnTo>
                      <a:pt x="114" y="383"/>
                    </a:lnTo>
                    <a:lnTo>
                      <a:pt x="114" y="368"/>
                    </a:lnTo>
                    <a:close/>
                    <a:moveTo>
                      <a:pt x="82" y="368"/>
                    </a:moveTo>
                    <a:lnTo>
                      <a:pt x="106" y="368"/>
                    </a:lnTo>
                    <a:lnTo>
                      <a:pt x="106" y="383"/>
                    </a:lnTo>
                    <a:lnTo>
                      <a:pt x="82" y="383"/>
                    </a:lnTo>
                    <a:lnTo>
                      <a:pt x="82" y="368"/>
                    </a:lnTo>
                    <a:close/>
                    <a:moveTo>
                      <a:pt x="47" y="370"/>
                    </a:moveTo>
                    <a:lnTo>
                      <a:pt x="73" y="368"/>
                    </a:lnTo>
                    <a:lnTo>
                      <a:pt x="73" y="383"/>
                    </a:lnTo>
                    <a:lnTo>
                      <a:pt x="47" y="385"/>
                    </a:lnTo>
                    <a:lnTo>
                      <a:pt x="47" y="370"/>
                    </a:lnTo>
                    <a:close/>
                    <a:moveTo>
                      <a:pt x="15" y="370"/>
                    </a:moveTo>
                    <a:lnTo>
                      <a:pt x="39" y="370"/>
                    </a:lnTo>
                    <a:lnTo>
                      <a:pt x="39" y="385"/>
                    </a:lnTo>
                    <a:lnTo>
                      <a:pt x="15" y="385"/>
                    </a:lnTo>
                    <a:lnTo>
                      <a:pt x="15" y="370"/>
                    </a:lnTo>
                    <a:close/>
                    <a:moveTo>
                      <a:pt x="214" y="389"/>
                    </a:moveTo>
                    <a:lnTo>
                      <a:pt x="240" y="389"/>
                    </a:lnTo>
                    <a:lnTo>
                      <a:pt x="240" y="405"/>
                    </a:lnTo>
                    <a:lnTo>
                      <a:pt x="214" y="405"/>
                    </a:lnTo>
                    <a:lnTo>
                      <a:pt x="214" y="389"/>
                    </a:lnTo>
                    <a:close/>
                    <a:moveTo>
                      <a:pt x="181" y="392"/>
                    </a:moveTo>
                    <a:lnTo>
                      <a:pt x="207" y="389"/>
                    </a:lnTo>
                    <a:lnTo>
                      <a:pt x="207" y="407"/>
                    </a:lnTo>
                    <a:lnTo>
                      <a:pt x="181" y="407"/>
                    </a:lnTo>
                    <a:lnTo>
                      <a:pt x="181" y="392"/>
                    </a:lnTo>
                    <a:close/>
                    <a:moveTo>
                      <a:pt x="147" y="392"/>
                    </a:moveTo>
                    <a:lnTo>
                      <a:pt x="173" y="392"/>
                    </a:lnTo>
                    <a:lnTo>
                      <a:pt x="173" y="407"/>
                    </a:lnTo>
                    <a:lnTo>
                      <a:pt x="147" y="407"/>
                    </a:lnTo>
                    <a:lnTo>
                      <a:pt x="147" y="392"/>
                    </a:lnTo>
                    <a:close/>
                    <a:moveTo>
                      <a:pt x="114" y="392"/>
                    </a:moveTo>
                    <a:lnTo>
                      <a:pt x="140" y="392"/>
                    </a:lnTo>
                    <a:lnTo>
                      <a:pt x="140" y="407"/>
                    </a:lnTo>
                    <a:lnTo>
                      <a:pt x="114" y="407"/>
                    </a:lnTo>
                    <a:lnTo>
                      <a:pt x="114" y="392"/>
                    </a:lnTo>
                    <a:close/>
                    <a:moveTo>
                      <a:pt x="82" y="394"/>
                    </a:moveTo>
                    <a:lnTo>
                      <a:pt x="106" y="394"/>
                    </a:lnTo>
                    <a:lnTo>
                      <a:pt x="106" y="409"/>
                    </a:lnTo>
                    <a:lnTo>
                      <a:pt x="82" y="409"/>
                    </a:lnTo>
                    <a:lnTo>
                      <a:pt x="82" y="394"/>
                    </a:lnTo>
                    <a:close/>
                    <a:moveTo>
                      <a:pt x="47" y="394"/>
                    </a:moveTo>
                    <a:lnTo>
                      <a:pt x="73" y="394"/>
                    </a:lnTo>
                    <a:lnTo>
                      <a:pt x="73" y="409"/>
                    </a:lnTo>
                    <a:lnTo>
                      <a:pt x="47" y="409"/>
                    </a:lnTo>
                    <a:lnTo>
                      <a:pt x="47" y="394"/>
                    </a:lnTo>
                    <a:close/>
                    <a:moveTo>
                      <a:pt x="15" y="396"/>
                    </a:moveTo>
                    <a:lnTo>
                      <a:pt x="39" y="394"/>
                    </a:lnTo>
                    <a:lnTo>
                      <a:pt x="39" y="409"/>
                    </a:lnTo>
                    <a:lnTo>
                      <a:pt x="15" y="411"/>
                    </a:lnTo>
                    <a:lnTo>
                      <a:pt x="15" y="396"/>
                    </a:lnTo>
                    <a:close/>
                    <a:moveTo>
                      <a:pt x="214" y="415"/>
                    </a:moveTo>
                    <a:lnTo>
                      <a:pt x="240" y="415"/>
                    </a:lnTo>
                    <a:lnTo>
                      <a:pt x="240" y="431"/>
                    </a:lnTo>
                    <a:lnTo>
                      <a:pt x="214" y="433"/>
                    </a:lnTo>
                    <a:lnTo>
                      <a:pt x="214" y="415"/>
                    </a:lnTo>
                    <a:close/>
                    <a:moveTo>
                      <a:pt x="181" y="418"/>
                    </a:moveTo>
                    <a:lnTo>
                      <a:pt x="207" y="415"/>
                    </a:lnTo>
                    <a:lnTo>
                      <a:pt x="207" y="433"/>
                    </a:lnTo>
                    <a:lnTo>
                      <a:pt x="181" y="433"/>
                    </a:lnTo>
                    <a:lnTo>
                      <a:pt x="181" y="418"/>
                    </a:lnTo>
                    <a:close/>
                    <a:moveTo>
                      <a:pt x="147" y="418"/>
                    </a:moveTo>
                    <a:lnTo>
                      <a:pt x="173" y="418"/>
                    </a:lnTo>
                    <a:lnTo>
                      <a:pt x="173" y="433"/>
                    </a:lnTo>
                    <a:lnTo>
                      <a:pt x="147" y="433"/>
                    </a:lnTo>
                    <a:lnTo>
                      <a:pt x="147" y="418"/>
                    </a:lnTo>
                    <a:close/>
                    <a:moveTo>
                      <a:pt x="114" y="418"/>
                    </a:moveTo>
                    <a:lnTo>
                      <a:pt x="140" y="418"/>
                    </a:lnTo>
                    <a:lnTo>
                      <a:pt x="140" y="433"/>
                    </a:lnTo>
                    <a:lnTo>
                      <a:pt x="114" y="433"/>
                    </a:lnTo>
                    <a:lnTo>
                      <a:pt x="114" y="418"/>
                    </a:lnTo>
                    <a:close/>
                    <a:moveTo>
                      <a:pt x="82" y="420"/>
                    </a:moveTo>
                    <a:lnTo>
                      <a:pt x="106" y="418"/>
                    </a:lnTo>
                    <a:lnTo>
                      <a:pt x="106" y="433"/>
                    </a:lnTo>
                    <a:lnTo>
                      <a:pt x="82" y="435"/>
                    </a:lnTo>
                    <a:lnTo>
                      <a:pt x="82" y="420"/>
                    </a:lnTo>
                    <a:close/>
                    <a:moveTo>
                      <a:pt x="47" y="420"/>
                    </a:moveTo>
                    <a:lnTo>
                      <a:pt x="73" y="420"/>
                    </a:lnTo>
                    <a:lnTo>
                      <a:pt x="73" y="435"/>
                    </a:lnTo>
                    <a:lnTo>
                      <a:pt x="47" y="435"/>
                    </a:lnTo>
                    <a:lnTo>
                      <a:pt x="47" y="420"/>
                    </a:lnTo>
                    <a:close/>
                    <a:moveTo>
                      <a:pt x="15" y="420"/>
                    </a:moveTo>
                    <a:lnTo>
                      <a:pt x="39" y="420"/>
                    </a:lnTo>
                    <a:lnTo>
                      <a:pt x="39" y="435"/>
                    </a:lnTo>
                    <a:lnTo>
                      <a:pt x="15" y="435"/>
                    </a:lnTo>
                    <a:lnTo>
                      <a:pt x="15" y="420"/>
                    </a:lnTo>
                    <a:close/>
                    <a:moveTo>
                      <a:pt x="214" y="441"/>
                    </a:moveTo>
                    <a:lnTo>
                      <a:pt x="240" y="441"/>
                    </a:lnTo>
                    <a:lnTo>
                      <a:pt x="240" y="459"/>
                    </a:lnTo>
                    <a:lnTo>
                      <a:pt x="214" y="459"/>
                    </a:lnTo>
                    <a:lnTo>
                      <a:pt x="214" y="441"/>
                    </a:lnTo>
                    <a:close/>
                    <a:moveTo>
                      <a:pt x="181" y="444"/>
                    </a:moveTo>
                    <a:lnTo>
                      <a:pt x="207" y="444"/>
                    </a:lnTo>
                    <a:lnTo>
                      <a:pt x="207" y="459"/>
                    </a:lnTo>
                    <a:lnTo>
                      <a:pt x="181" y="459"/>
                    </a:lnTo>
                    <a:lnTo>
                      <a:pt x="181" y="444"/>
                    </a:lnTo>
                    <a:close/>
                    <a:moveTo>
                      <a:pt x="147" y="444"/>
                    </a:moveTo>
                    <a:lnTo>
                      <a:pt x="173" y="444"/>
                    </a:lnTo>
                    <a:lnTo>
                      <a:pt x="173" y="459"/>
                    </a:lnTo>
                    <a:lnTo>
                      <a:pt x="147" y="459"/>
                    </a:lnTo>
                    <a:lnTo>
                      <a:pt x="147" y="444"/>
                    </a:lnTo>
                    <a:close/>
                    <a:moveTo>
                      <a:pt x="114" y="444"/>
                    </a:moveTo>
                    <a:lnTo>
                      <a:pt x="140" y="444"/>
                    </a:lnTo>
                    <a:lnTo>
                      <a:pt x="140" y="459"/>
                    </a:lnTo>
                    <a:lnTo>
                      <a:pt x="114" y="459"/>
                    </a:lnTo>
                    <a:lnTo>
                      <a:pt x="114" y="444"/>
                    </a:lnTo>
                    <a:close/>
                    <a:moveTo>
                      <a:pt x="82" y="444"/>
                    </a:moveTo>
                    <a:lnTo>
                      <a:pt x="106" y="444"/>
                    </a:lnTo>
                    <a:lnTo>
                      <a:pt x="106" y="459"/>
                    </a:lnTo>
                    <a:lnTo>
                      <a:pt x="82" y="459"/>
                    </a:lnTo>
                    <a:lnTo>
                      <a:pt x="82" y="444"/>
                    </a:lnTo>
                    <a:close/>
                    <a:moveTo>
                      <a:pt x="47" y="444"/>
                    </a:moveTo>
                    <a:lnTo>
                      <a:pt x="73" y="444"/>
                    </a:lnTo>
                    <a:lnTo>
                      <a:pt x="73" y="459"/>
                    </a:lnTo>
                    <a:lnTo>
                      <a:pt x="47" y="459"/>
                    </a:lnTo>
                    <a:lnTo>
                      <a:pt x="47" y="444"/>
                    </a:lnTo>
                    <a:close/>
                    <a:moveTo>
                      <a:pt x="15" y="446"/>
                    </a:moveTo>
                    <a:lnTo>
                      <a:pt x="39" y="444"/>
                    </a:lnTo>
                    <a:lnTo>
                      <a:pt x="39" y="459"/>
                    </a:lnTo>
                    <a:lnTo>
                      <a:pt x="15" y="459"/>
                    </a:lnTo>
                    <a:lnTo>
                      <a:pt x="15" y="4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Freeform: Shape 198">
                <a:extLst>
                  <a:ext uri="{FF2B5EF4-FFF2-40B4-BE49-F238E27FC236}">
                    <a16:creationId xmlns:a16="http://schemas.microsoft.com/office/drawing/2014/main" id="{15F9372D-D331-4880-ABB0-0AFF9F6BF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2638" y="2089150"/>
                <a:ext cx="171450" cy="519113"/>
              </a:xfrm>
              <a:custGeom>
                <a:avLst/>
                <a:gdLst>
                  <a:gd name="T0" fmla="*/ 6 w 108"/>
                  <a:gd name="T1" fmla="*/ 19 h 327"/>
                  <a:gd name="T2" fmla="*/ 30 w 108"/>
                  <a:gd name="T3" fmla="*/ 41 h 327"/>
                  <a:gd name="T4" fmla="*/ 58 w 108"/>
                  <a:gd name="T5" fmla="*/ 30 h 327"/>
                  <a:gd name="T6" fmla="*/ 62 w 108"/>
                  <a:gd name="T7" fmla="*/ 47 h 327"/>
                  <a:gd name="T8" fmla="*/ 86 w 108"/>
                  <a:gd name="T9" fmla="*/ 37 h 327"/>
                  <a:gd name="T10" fmla="*/ 6 w 108"/>
                  <a:gd name="T11" fmla="*/ 45 h 327"/>
                  <a:gd name="T12" fmla="*/ 30 w 108"/>
                  <a:gd name="T13" fmla="*/ 67 h 327"/>
                  <a:gd name="T14" fmla="*/ 58 w 108"/>
                  <a:gd name="T15" fmla="*/ 56 h 327"/>
                  <a:gd name="T16" fmla="*/ 62 w 108"/>
                  <a:gd name="T17" fmla="*/ 71 h 327"/>
                  <a:gd name="T18" fmla="*/ 86 w 108"/>
                  <a:gd name="T19" fmla="*/ 63 h 327"/>
                  <a:gd name="T20" fmla="*/ 6 w 108"/>
                  <a:gd name="T21" fmla="*/ 73 h 327"/>
                  <a:gd name="T22" fmla="*/ 30 w 108"/>
                  <a:gd name="T23" fmla="*/ 93 h 327"/>
                  <a:gd name="T24" fmla="*/ 58 w 108"/>
                  <a:gd name="T25" fmla="*/ 82 h 327"/>
                  <a:gd name="T26" fmla="*/ 62 w 108"/>
                  <a:gd name="T27" fmla="*/ 97 h 327"/>
                  <a:gd name="T28" fmla="*/ 86 w 108"/>
                  <a:gd name="T29" fmla="*/ 86 h 327"/>
                  <a:gd name="T30" fmla="*/ 6 w 108"/>
                  <a:gd name="T31" fmla="*/ 99 h 327"/>
                  <a:gd name="T32" fmla="*/ 30 w 108"/>
                  <a:gd name="T33" fmla="*/ 119 h 327"/>
                  <a:gd name="T34" fmla="*/ 58 w 108"/>
                  <a:gd name="T35" fmla="*/ 108 h 327"/>
                  <a:gd name="T36" fmla="*/ 62 w 108"/>
                  <a:gd name="T37" fmla="*/ 123 h 327"/>
                  <a:gd name="T38" fmla="*/ 86 w 108"/>
                  <a:gd name="T39" fmla="*/ 112 h 327"/>
                  <a:gd name="T40" fmla="*/ 6 w 108"/>
                  <a:gd name="T41" fmla="*/ 125 h 327"/>
                  <a:gd name="T42" fmla="*/ 30 w 108"/>
                  <a:gd name="T43" fmla="*/ 145 h 327"/>
                  <a:gd name="T44" fmla="*/ 58 w 108"/>
                  <a:gd name="T45" fmla="*/ 132 h 327"/>
                  <a:gd name="T46" fmla="*/ 62 w 108"/>
                  <a:gd name="T47" fmla="*/ 149 h 327"/>
                  <a:gd name="T48" fmla="*/ 86 w 108"/>
                  <a:gd name="T49" fmla="*/ 136 h 327"/>
                  <a:gd name="T50" fmla="*/ 6 w 108"/>
                  <a:gd name="T51" fmla="*/ 151 h 327"/>
                  <a:gd name="T52" fmla="*/ 30 w 108"/>
                  <a:gd name="T53" fmla="*/ 171 h 327"/>
                  <a:gd name="T54" fmla="*/ 58 w 108"/>
                  <a:gd name="T55" fmla="*/ 158 h 327"/>
                  <a:gd name="T56" fmla="*/ 62 w 108"/>
                  <a:gd name="T57" fmla="*/ 173 h 327"/>
                  <a:gd name="T58" fmla="*/ 86 w 108"/>
                  <a:gd name="T59" fmla="*/ 162 h 327"/>
                  <a:gd name="T60" fmla="*/ 6 w 108"/>
                  <a:gd name="T61" fmla="*/ 177 h 327"/>
                  <a:gd name="T62" fmla="*/ 30 w 108"/>
                  <a:gd name="T63" fmla="*/ 197 h 327"/>
                  <a:gd name="T64" fmla="*/ 58 w 108"/>
                  <a:gd name="T65" fmla="*/ 184 h 327"/>
                  <a:gd name="T66" fmla="*/ 62 w 108"/>
                  <a:gd name="T67" fmla="*/ 199 h 327"/>
                  <a:gd name="T68" fmla="*/ 86 w 108"/>
                  <a:gd name="T69" fmla="*/ 186 h 327"/>
                  <a:gd name="T70" fmla="*/ 6 w 108"/>
                  <a:gd name="T71" fmla="*/ 205 h 327"/>
                  <a:gd name="T72" fmla="*/ 30 w 108"/>
                  <a:gd name="T73" fmla="*/ 223 h 327"/>
                  <a:gd name="T74" fmla="*/ 58 w 108"/>
                  <a:gd name="T75" fmla="*/ 210 h 327"/>
                  <a:gd name="T76" fmla="*/ 62 w 108"/>
                  <a:gd name="T77" fmla="*/ 225 h 327"/>
                  <a:gd name="T78" fmla="*/ 86 w 108"/>
                  <a:gd name="T79" fmla="*/ 212 h 327"/>
                  <a:gd name="T80" fmla="*/ 6 w 108"/>
                  <a:gd name="T81" fmla="*/ 231 h 327"/>
                  <a:gd name="T82" fmla="*/ 30 w 108"/>
                  <a:gd name="T83" fmla="*/ 249 h 327"/>
                  <a:gd name="T84" fmla="*/ 58 w 108"/>
                  <a:gd name="T85" fmla="*/ 234 h 327"/>
                  <a:gd name="T86" fmla="*/ 62 w 108"/>
                  <a:gd name="T87" fmla="*/ 251 h 327"/>
                  <a:gd name="T88" fmla="*/ 86 w 108"/>
                  <a:gd name="T89" fmla="*/ 236 h 327"/>
                  <a:gd name="T90" fmla="*/ 6 w 108"/>
                  <a:gd name="T91" fmla="*/ 257 h 327"/>
                  <a:gd name="T92" fmla="*/ 30 w 108"/>
                  <a:gd name="T93" fmla="*/ 275 h 327"/>
                  <a:gd name="T94" fmla="*/ 58 w 108"/>
                  <a:gd name="T95" fmla="*/ 260 h 327"/>
                  <a:gd name="T96" fmla="*/ 62 w 108"/>
                  <a:gd name="T97" fmla="*/ 275 h 327"/>
                  <a:gd name="T98" fmla="*/ 86 w 108"/>
                  <a:gd name="T99" fmla="*/ 262 h 327"/>
                  <a:gd name="T100" fmla="*/ 6 w 108"/>
                  <a:gd name="T101" fmla="*/ 283 h 327"/>
                  <a:gd name="T102" fmla="*/ 30 w 108"/>
                  <a:gd name="T103" fmla="*/ 301 h 327"/>
                  <a:gd name="T104" fmla="*/ 58 w 108"/>
                  <a:gd name="T105" fmla="*/ 286 h 327"/>
                  <a:gd name="T106" fmla="*/ 62 w 108"/>
                  <a:gd name="T107" fmla="*/ 301 h 327"/>
                  <a:gd name="T108" fmla="*/ 86 w 108"/>
                  <a:gd name="T109" fmla="*/ 286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8" h="327">
                    <a:moveTo>
                      <a:pt x="108" y="327"/>
                    </a:moveTo>
                    <a:lnTo>
                      <a:pt x="0" y="327"/>
                    </a:lnTo>
                    <a:lnTo>
                      <a:pt x="0" y="0"/>
                    </a:lnTo>
                    <a:lnTo>
                      <a:pt x="108" y="26"/>
                    </a:lnTo>
                    <a:lnTo>
                      <a:pt x="108" y="327"/>
                    </a:lnTo>
                    <a:close/>
                    <a:moveTo>
                      <a:pt x="17" y="22"/>
                    </a:moveTo>
                    <a:lnTo>
                      <a:pt x="6" y="19"/>
                    </a:lnTo>
                    <a:lnTo>
                      <a:pt x="6" y="34"/>
                    </a:lnTo>
                    <a:lnTo>
                      <a:pt x="17" y="37"/>
                    </a:lnTo>
                    <a:lnTo>
                      <a:pt x="17" y="22"/>
                    </a:lnTo>
                    <a:close/>
                    <a:moveTo>
                      <a:pt x="30" y="26"/>
                    </a:moveTo>
                    <a:lnTo>
                      <a:pt x="21" y="24"/>
                    </a:lnTo>
                    <a:lnTo>
                      <a:pt x="21" y="39"/>
                    </a:lnTo>
                    <a:lnTo>
                      <a:pt x="30" y="41"/>
                    </a:lnTo>
                    <a:lnTo>
                      <a:pt x="30" y="26"/>
                    </a:lnTo>
                    <a:close/>
                    <a:moveTo>
                      <a:pt x="45" y="28"/>
                    </a:moveTo>
                    <a:lnTo>
                      <a:pt x="34" y="26"/>
                    </a:lnTo>
                    <a:lnTo>
                      <a:pt x="34" y="41"/>
                    </a:lnTo>
                    <a:lnTo>
                      <a:pt x="45" y="43"/>
                    </a:lnTo>
                    <a:lnTo>
                      <a:pt x="45" y="28"/>
                    </a:lnTo>
                    <a:close/>
                    <a:moveTo>
                      <a:pt x="58" y="30"/>
                    </a:moveTo>
                    <a:lnTo>
                      <a:pt x="47" y="28"/>
                    </a:lnTo>
                    <a:lnTo>
                      <a:pt x="47" y="43"/>
                    </a:lnTo>
                    <a:lnTo>
                      <a:pt x="58" y="45"/>
                    </a:lnTo>
                    <a:lnTo>
                      <a:pt x="58" y="30"/>
                    </a:lnTo>
                    <a:close/>
                    <a:moveTo>
                      <a:pt x="73" y="34"/>
                    </a:moveTo>
                    <a:lnTo>
                      <a:pt x="62" y="32"/>
                    </a:lnTo>
                    <a:lnTo>
                      <a:pt x="62" y="47"/>
                    </a:lnTo>
                    <a:lnTo>
                      <a:pt x="73" y="50"/>
                    </a:lnTo>
                    <a:lnTo>
                      <a:pt x="73" y="34"/>
                    </a:lnTo>
                    <a:close/>
                    <a:moveTo>
                      <a:pt x="86" y="37"/>
                    </a:moveTo>
                    <a:lnTo>
                      <a:pt x="75" y="34"/>
                    </a:lnTo>
                    <a:lnTo>
                      <a:pt x="75" y="50"/>
                    </a:lnTo>
                    <a:lnTo>
                      <a:pt x="86" y="52"/>
                    </a:lnTo>
                    <a:lnTo>
                      <a:pt x="86" y="37"/>
                    </a:lnTo>
                    <a:close/>
                    <a:moveTo>
                      <a:pt x="101" y="39"/>
                    </a:moveTo>
                    <a:lnTo>
                      <a:pt x="90" y="37"/>
                    </a:lnTo>
                    <a:lnTo>
                      <a:pt x="90" y="52"/>
                    </a:lnTo>
                    <a:lnTo>
                      <a:pt x="101" y="54"/>
                    </a:lnTo>
                    <a:lnTo>
                      <a:pt x="101" y="39"/>
                    </a:lnTo>
                    <a:close/>
                    <a:moveTo>
                      <a:pt x="17" y="47"/>
                    </a:moveTo>
                    <a:lnTo>
                      <a:pt x="6" y="45"/>
                    </a:lnTo>
                    <a:lnTo>
                      <a:pt x="6" y="63"/>
                    </a:lnTo>
                    <a:lnTo>
                      <a:pt x="17" y="65"/>
                    </a:lnTo>
                    <a:lnTo>
                      <a:pt x="17" y="47"/>
                    </a:lnTo>
                    <a:close/>
                    <a:moveTo>
                      <a:pt x="30" y="52"/>
                    </a:moveTo>
                    <a:lnTo>
                      <a:pt x="21" y="50"/>
                    </a:lnTo>
                    <a:lnTo>
                      <a:pt x="21" y="65"/>
                    </a:lnTo>
                    <a:lnTo>
                      <a:pt x="30" y="67"/>
                    </a:lnTo>
                    <a:lnTo>
                      <a:pt x="30" y="52"/>
                    </a:lnTo>
                    <a:close/>
                    <a:moveTo>
                      <a:pt x="45" y="54"/>
                    </a:moveTo>
                    <a:lnTo>
                      <a:pt x="34" y="52"/>
                    </a:lnTo>
                    <a:lnTo>
                      <a:pt x="34" y="67"/>
                    </a:lnTo>
                    <a:lnTo>
                      <a:pt x="45" y="69"/>
                    </a:lnTo>
                    <a:lnTo>
                      <a:pt x="45" y="54"/>
                    </a:lnTo>
                    <a:close/>
                    <a:moveTo>
                      <a:pt x="58" y="56"/>
                    </a:moveTo>
                    <a:lnTo>
                      <a:pt x="47" y="54"/>
                    </a:lnTo>
                    <a:lnTo>
                      <a:pt x="47" y="69"/>
                    </a:lnTo>
                    <a:lnTo>
                      <a:pt x="58" y="71"/>
                    </a:lnTo>
                    <a:lnTo>
                      <a:pt x="58" y="56"/>
                    </a:lnTo>
                    <a:close/>
                    <a:moveTo>
                      <a:pt x="73" y="58"/>
                    </a:moveTo>
                    <a:lnTo>
                      <a:pt x="62" y="56"/>
                    </a:lnTo>
                    <a:lnTo>
                      <a:pt x="62" y="71"/>
                    </a:lnTo>
                    <a:lnTo>
                      <a:pt x="73" y="73"/>
                    </a:lnTo>
                    <a:lnTo>
                      <a:pt x="73" y="58"/>
                    </a:lnTo>
                    <a:close/>
                    <a:moveTo>
                      <a:pt x="86" y="63"/>
                    </a:moveTo>
                    <a:lnTo>
                      <a:pt x="75" y="60"/>
                    </a:lnTo>
                    <a:lnTo>
                      <a:pt x="75" y="73"/>
                    </a:lnTo>
                    <a:lnTo>
                      <a:pt x="86" y="76"/>
                    </a:lnTo>
                    <a:lnTo>
                      <a:pt x="86" y="63"/>
                    </a:lnTo>
                    <a:close/>
                    <a:moveTo>
                      <a:pt x="101" y="65"/>
                    </a:moveTo>
                    <a:lnTo>
                      <a:pt x="90" y="63"/>
                    </a:lnTo>
                    <a:lnTo>
                      <a:pt x="90" y="78"/>
                    </a:lnTo>
                    <a:lnTo>
                      <a:pt x="101" y="80"/>
                    </a:lnTo>
                    <a:lnTo>
                      <a:pt x="101" y="65"/>
                    </a:lnTo>
                    <a:close/>
                    <a:moveTo>
                      <a:pt x="17" y="73"/>
                    </a:moveTo>
                    <a:lnTo>
                      <a:pt x="6" y="73"/>
                    </a:lnTo>
                    <a:lnTo>
                      <a:pt x="6" y="89"/>
                    </a:lnTo>
                    <a:lnTo>
                      <a:pt x="17" y="91"/>
                    </a:lnTo>
                    <a:lnTo>
                      <a:pt x="17" y="73"/>
                    </a:lnTo>
                    <a:close/>
                    <a:moveTo>
                      <a:pt x="30" y="78"/>
                    </a:moveTo>
                    <a:lnTo>
                      <a:pt x="21" y="76"/>
                    </a:lnTo>
                    <a:lnTo>
                      <a:pt x="21" y="91"/>
                    </a:lnTo>
                    <a:lnTo>
                      <a:pt x="30" y="93"/>
                    </a:lnTo>
                    <a:lnTo>
                      <a:pt x="30" y="78"/>
                    </a:lnTo>
                    <a:close/>
                    <a:moveTo>
                      <a:pt x="45" y="80"/>
                    </a:moveTo>
                    <a:lnTo>
                      <a:pt x="34" y="78"/>
                    </a:lnTo>
                    <a:lnTo>
                      <a:pt x="34" y="93"/>
                    </a:lnTo>
                    <a:lnTo>
                      <a:pt x="45" y="95"/>
                    </a:lnTo>
                    <a:lnTo>
                      <a:pt x="45" y="80"/>
                    </a:lnTo>
                    <a:close/>
                    <a:moveTo>
                      <a:pt x="58" y="82"/>
                    </a:moveTo>
                    <a:lnTo>
                      <a:pt x="47" y="80"/>
                    </a:lnTo>
                    <a:lnTo>
                      <a:pt x="47" y="95"/>
                    </a:lnTo>
                    <a:lnTo>
                      <a:pt x="58" y="97"/>
                    </a:lnTo>
                    <a:lnTo>
                      <a:pt x="58" y="82"/>
                    </a:lnTo>
                    <a:close/>
                    <a:moveTo>
                      <a:pt x="73" y="84"/>
                    </a:moveTo>
                    <a:lnTo>
                      <a:pt x="62" y="82"/>
                    </a:lnTo>
                    <a:lnTo>
                      <a:pt x="62" y="97"/>
                    </a:lnTo>
                    <a:lnTo>
                      <a:pt x="73" y="99"/>
                    </a:lnTo>
                    <a:lnTo>
                      <a:pt x="73" y="84"/>
                    </a:lnTo>
                    <a:close/>
                    <a:moveTo>
                      <a:pt x="86" y="86"/>
                    </a:moveTo>
                    <a:lnTo>
                      <a:pt x="75" y="84"/>
                    </a:lnTo>
                    <a:lnTo>
                      <a:pt x="75" y="99"/>
                    </a:lnTo>
                    <a:lnTo>
                      <a:pt x="86" y="102"/>
                    </a:lnTo>
                    <a:lnTo>
                      <a:pt x="86" y="86"/>
                    </a:lnTo>
                    <a:close/>
                    <a:moveTo>
                      <a:pt x="101" y="89"/>
                    </a:moveTo>
                    <a:lnTo>
                      <a:pt x="90" y="86"/>
                    </a:lnTo>
                    <a:lnTo>
                      <a:pt x="90" y="102"/>
                    </a:lnTo>
                    <a:lnTo>
                      <a:pt x="101" y="104"/>
                    </a:lnTo>
                    <a:lnTo>
                      <a:pt x="101" y="89"/>
                    </a:lnTo>
                    <a:close/>
                    <a:moveTo>
                      <a:pt x="17" y="102"/>
                    </a:moveTo>
                    <a:lnTo>
                      <a:pt x="6" y="99"/>
                    </a:lnTo>
                    <a:lnTo>
                      <a:pt x="6" y="115"/>
                    </a:lnTo>
                    <a:lnTo>
                      <a:pt x="17" y="117"/>
                    </a:lnTo>
                    <a:lnTo>
                      <a:pt x="17" y="102"/>
                    </a:lnTo>
                    <a:close/>
                    <a:moveTo>
                      <a:pt x="30" y="104"/>
                    </a:moveTo>
                    <a:lnTo>
                      <a:pt x="21" y="102"/>
                    </a:lnTo>
                    <a:lnTo>
                      <a:pt x="21" y="117"/>
                    </a:lnTo>
                    <a:lnTo>
                      <a:pt x="30" y="119"/>
                    </a:lnTo>
                    <a:lnTo>
                      <a:pt x="30" y="104"/>
                    </a:lnTo>
                    <a:close/>
                    <a:moveTo>
                      <a:pt x="45" y="106"/>
                    </a:moveTo>
                    <a:lnTo>
                      <a:pt x="34" y="104"/>
                    </a:lnTo>
                    <a:lnTo>
                      <a:pt x="34" y="119"/>
                    </a:lnTo>
                    <a:lnTo>
                      <a:pt x="45" y="121"/>
                    </a:lnTo>
                    <a:lnTo>
                      <a:pt x="45" y="106"/>
                    </a:lnTo>
                    <a:close/>
                    <a:moveTo>
                      <a:pt x="58" y="108"/>
                    </a:moveTo>
                    <a:lnTo>
                      <a:pt x="47" y="106"/>
                    </a:lnTo>
                    <a:lnTo>
                      <a:pt x="47" y="121"/>
                    </a:lnTo>
                    <a:lnTo>
                      <a:pt x="58" y="123"/>
                    </a:lnTo>
                    <a:lnTo>
                      <a:pt x="58" y="108"/>
                    </a:lnTo>
                    <a:close/>
                    <a:moveTo>
                      <a:pt x="73" y="110"/>
                    </a:moveTo>
                    <a:lnTo>
                      <a:pt x="62" y="108"/>
                    </a:lnTo>
                    <a:lnTo>
                      <a:pt x="62" y="123"/>
                    </a:lnTo>
                    <a:lnTo>
                      <a:pt x="73" y="125"/>
                    </a:lnTo>
                    <a:lnTo>
                      <a:pt x="73" y="110"/>
                    </a:lnTo>
                    <a:close/>
                    <a:moveTo>
                      <a:pt x="86" y="112"/>
                    </a:moveTo>
                    <a:lnTo>
                      <a:pt x="75" y="110"/>
                    </a:lnTo>
                    <a:lnTo>
                      <a:pt x="75" y="125"/>
                    </a:lnTo>
                    <a:lnTo>
                      <a:pt x="86" y="125"/>
                    </a:lnTo>
                    <a:lnTo>
                      <a:pt x="86" y="112"/>
                    </a:lnTo>
                    <a:close/>
                    <a:moveTo>
                      <a:pt x="101" y="115"/>
                    </a:moveTo>
                    <a:lnTo>
                      <a:pt x="90" y="112"/>
                    </a:lnTo>
                    <a:lnTo>
                      <a:pt x="90" y="128"/>
                    </a:lnTo>
                    <a:lnTo>
                      <a:pt x="101" y="128"/>
                    </a:lnTo>
                    <a:lnTo>
                      <a:pt x="101" y="115"/>
                    </a:lnTo>
                    <a:close/>
                    <a:moveTo>
                      <a:pt x="17" y="128"/>
                    </a:moveTo>
                    <a:lnTo>
                      <a:pt x="6" y="125"/>
                    </a:lnTo>
                    <a:lnTo>
                      <a:pt x="6" y="141"/>
                    </a:lnTo>
                    <a:lnTo>
                      <a:pt x="17" y="143"/>
                    </a:lnTo>
                    <a:lnTo>
                      <a:pt x="17" y="128"/>
                    </a:lnTo>
                    <a:close/>
                    <a:moveTo>
                      <a:pt x="30" y="130"/>
                    </a:moveTo>
                    <a:lnTo>
                      <a:pt x="21" y="128"/>
                    </a:lnTo>
                    <a:lnTo>
                      <a:pt x="21" y="143"/>
                    </a:lnTo>
                    <a:lnTo>
                      <a:pt x="30" y="145"/>
                    </a:lnTo>
                    <a:lnTo>
                      <a:pt x="30" y="130"/>
                    </a:lnTo>
                    <a:close/>
                    <a:moveTo>
                      <a:pt x="45" y="130"/>
                    </a:moveTo>
                    <a:lnTo>
                      <a:pt x="34" y="130"/>
                    </a:lnTo>
                    <a:lnTo>
                      <a:pt x="34" y="145"/>
                    </a:lnTo>
                    <a:lnTo>
                      <a:pt x="45" y="147"/>
                    </a:lnTo>
                    <a:lnTo>
                      <a:pt x="45" y="130"/>
                    </a:lnTo>
                    <a:close/>
                    <a:moveTo>
                      <a:pt x="58" y="132"/>
                    </a:moveTo>
                    <a:lnTo>
                      <a:pt x="47" y="132"/>
                    </a:lnTo>
                    <a:lnTo>
                      <a:pt x="47" y="147"/>
                    </a:lnTo>
                    <a:lnTo>
                      <a:pt x="58" y="147"/>
                    </a:lnTo>
                    <a:lnTo>
                      <a:pt x="58" y="132"/>
                    </a:lnTo>
                    <a:close/>
                    <a:moveTo>
                      <a:pt x="73" y="134"/>
                    </a:moveTo>
                    <a:lnTo>
                      <a:pt x="62" y="134"/>
                    </a:lnTo>
                    <a:lnTo>
                      <a:pt x="62" y="149"/>
                    </a:lnTo>
                    <a:lnTo>
                      <a:pt x="73" y="149"/>
                    </a:lnTo>
                    <a:lnTo>
                      <a:pt x="73" y="134"/>
                    </a:lnTo>
                    <a:close/>
                    <a:moveTo>
                      <a:pt x="86" y="136"/>
                    </a:moveTo>
                    <a:lnTo>
                      <a:pt x="75" y="134"/>
                    </a:lnTo>
                    <a:lnTo>
                      <a:pt x="75" y="149"/>
                    </a:lnTo>
                    <a:lnTo>
                      <a:pt x="86" y="151"/>
                    </a:lnTo>
                    <a:lnTo>
                      <a:pt x="86" y="136"/>
                    </a:lnTo>
                    <a:close/>
                    <a:moveTo>
                      <a:pt x="101" y="138"/>
                    </a:moveTo>
                    <a:lnTo>
                      <a:pt x="90" y="136"/>
                    </a:lnTo>
                    <a:lnTo>
                      <a:pt x="90" y="151"/>
                    </a:lnTo>
                    <a:lnTo>
                      <a:pt x="101" y="154"/>
                    </a:lnTo>
                    <a:lnTo>
                      <a:pt x="101" y="138"/>
                    </a:lnTo>
                    <a:close/>
                    <a:moveTo>
                      <a:pt x="17" y="154"/>
                    </a:moveTo>
                    <a:lnTo>
                      <a:pt x="6" y="151"/>
                    </a:lnTo>
                    <a:lnTo>
                      <a:pt x="6" y="169"/>
                    </a:lnTo>
                    <a:lnTo>
                      <a:pt x="17" y="169"/>
                    </a:lnTo>
                    <a:lnTo>
                      <a:pt x="17" y="154"/>
                    </a:lnTo>
                    <a:close/>
                    <a:moveTo>
                      <a:pt x="30" y="156"/>
                    </a:moveTo>
                    <a:lnTo>
                      <a:pt x="21" y="154"/>
                    </a:lnTo>
                    <a:lnTo>
                      <a:pt x="21" y="169"/>
                    </a:lnTo>
                    <a:lnTo>
                      <a:pt x="30" y="171"/>
                    </a:lnTo>
                    <a:lnTo>
                      <a:pt x="30" y="156"/>
                    </a:lnTo>
                    <a:close/>
                    <a:moveTo>
                      <a:pt x="45" y="156"/>
                    </a:moveTo>
                    <a:lnTo>
                      <a:pt x="34" y="156"/>
                    </a:lnTo>
                    <a:lnTo>
                      <a:pt x="34" y="171"/>
                    </a:lnTo>
                    <a:lnTo>
                      <a:pt x="45" y="171"/>
                    </a:lnTo>
                    <a:lnTo>
                      <a:pt x="45" y="156"/>
                    </a:lnTo>
                    <a:close/>
                    <a:moveTo>
                      <a:pt x="58" y="158"/>
                    </a:moveTo>
                    <a:lnTo>
                      <a:pt x="47" y="158"/>
                    </a:lnTo>
                    <a:lnTo>
                      <a:pt x="47" y="173"/>
                    </a:lnTo>
                    <a:lnTo>
                      <a:pt x="58" y="173"/>
                    </a:lnTo>
                    <a:lnTo>
                      <a:pt x="58" y="158"/>
                    </a:lnTo>
                    <a:close/>
                    <a:moveTo>
                      <a:pt x="73" y="160"/>
                    </a:moveTo>
                    <a:lnTo>
                      <a:pt x="62" y="158"/>
                    </a:lnTo>
                    <a:lnTo>
                      <a:pt x="62" y="173"/>
                    </a:lnTo>
                    <a:lnTo>
                      <a:pt x="73" y="175"/>
                    </a:lnTo>
                    <a:lnTo>
                      <a:pt x="73" y="160"/>
                    </a:lnTo>
                    <a:close/>
                    <a:moveTo>
                      <a:pt x="86" y="162"/>
                    </a:moveTo>
                    <a:lnTo>
                      <a:pt x="75" y="160"/>
                    </a:lnTo>
                    <a:lnTo>
                      <a:pt x="75" y="175"/>
                    </a:lnTo>
                    <a:lnTo>
                      <a:pt x="86" y="177"/>
                    </a:lnTo>
                    <a:lnTo>
                      <a:pt x="86" y="162"/>
                    </a:lnTo>
                    <a:close/>
                    <a:moveTo>
                      <a:pt x="101" y="162"/>
                    </a:moveTo>
                    <a:lnTo>
                      <a:pt x="90" y="162"/>
                    </a:lnTo>
                    <a:lnTo>
                      <a:pt x="90" y="177"/>
                    </a:lnTo>
                    <a:lnTo>
                      <a:pt x="101" y="177"/>
                    </a:lnTo>
                    <a:lnTo>
                      <a:pt x="101" y="162"/>
                    </a:lnTo>
                    <a:close/>
                    <a:moveTo>
                      <a:pt x="17" y="180"/>
                    </a:moveTo>
                    <a:lnTo>
                      <a:pt x="6" y="177"/>
                    </a:lnTo>
                    <a:lnTo>
                      <a:pt x="6" y="195"/>
                    </a:lnTo>
                    <a:lnTo>
                      <a:pt x="17" y="195"/>
                    </a:lnTo>
                    <a:lnTo>
                      <a:pt x="17" y="180"/>
                    </a:lnTo>
                    <a:close/>
                    <a:moveTo>
                      <a:pt x="30" y="182"/>
                    </a:moveTo>
                    <a:lnTo>
                      <a:pt x="21" y="180"/>
                    </a:lnTo>
                    <a:lnTo>
                      <a:pt x="21" y="195"/>
                    </a:lnTo>
                    <a:lnTo>
                      <a:pt x="30" y="197"/>
                    </a:lnTo>
                    <a:lnTo>
                      <a:pt x="30" y="182"/>
                    </a:lnTo>
                    <a:close/>
                    <a:moveTo>
                      <a:pt x="45" y="182"/>
                    </a:moveTo>
                    <a:lnTo>
                      <a:pt x="34" y="182"/>
                    </a:lnTo>
                    <a:lnTo>
                      <a:pt x="34" y="197"/>
                    </a:lnTo>
                    <a:lnTo>
                      <a:pt x="45" y="197"/>
                    </a:lnTo>
                    <a:lnTo>
                      <a:pt x="45" y="182"/>
                    </a:lnTo>
                    <a:close/>
                    <a:moveTo>
                      <a:pt x="58" y="184"/>
                    </a:moveTo>
                    <a:lnTo>
                      <a:pt x="47" y="182"/>
                    </a:lnTo>
                    <a:lnTo>
                      <a:pt x="47" y="197"/>
                    </a:lnTo>
                    <a:lnTo>
                      <a:pt x="58" y="199"/>
                    </a:lnTo>
                    <a:lnTo>
                      <a:pt x="58" y="184"/>
                    </a:lnTo>
                    <a:close/>
                    <a:moveTo>
                      <a:pt x="73" y="186"/>
                    </a:moveTo>
                    <a:lnTo>
                      <a:pt x="62" y="184"/>
                    </a:lnTo>
                    <a:lnTo>
                      <a:pt x="62" y="199"/>
                    </a:lnTo>
                    <a:lnTo>
                      <a:pt x="73" y="201"/>
                    </a:lnTo>
                    <a:lnTo>
                      <a:pt x="73" y="186"/>
                    </a:lnTo>
                    <a:close/>
                    <a:moveTo>
                      <a:pt x="86" y="186"/>
                    </a:moveTo>
                    <a:lnTo>
                      <a:pt x="75" y="186"/>
                    </a:lnTo>
                    <a:lnTo>
                      <a:pt x="75" y="201"/>
                    </a:lnTo>
                    <a:lnTo>
                      <a:pt x="86" y="201"/>
                    </a:lnTo>
                    <a:lnTo>
                      <a:pt x="86" y="186"/>
                    </a:lnTo>
                    <a:close/>
                    <a:moveTo>
                      <a:pt x="101" y="188"/>
                    </a:moveTo>
                    <a:lnTo>
                      <a:pt x="90" y="186"/>
                    </a:lnTo>
                    <a:lnTo>
                      <a:pt x="90" y="201"/>
                    </a:lnTo>
                    <a:lnTo>
                      <a:pt x="101" y="203"/>
                    </a:lnTo>
                    <a:lnTo>
                      <a:pt x="101" y="188"/>
                    </a:lnTo>
                    <a:close/>
                    <a:moveTo>
                      <a:pt x="17" y="205"/>
                    </a:moveTo>
                    <a:lnTo>
                      <a:pt x="6" y="205"/>
                    </a:lnTo>
                    <a:lnTo>
                      <a:pt x="6" y="221"/>
                    </a:lnTo>
                    <a:lnTo>
                      <a:pt x="17" y="221"/>
                    </a:lnTo>
                    <a:lnTo>
                      <a:pt x="17" y="205"/>
                    </a:lnTo>
                    <a:close/>
                    <a:moveTo>
                      <a:pt x="30" y="208"/>
                    </a:moveTo>
                    <a:lnTo>
                      <a:pt x="21" y="205"/>
                    </a:lnTo>
                    <a:lnTo>
                      <a:pt x="21" y="221"/>
                    </a:lnTo>
                    <a:lnTo>
                      <a:pt x="30" y="223"/>
                    </a:lnTo>
                    <a:lnTo>
                      <a:pt x="30" y="208"/>
                    </a:lnTo>
                    <a:close/>
                    <a:moveTo>
                      <a:pt x="45" y="208"/>
                    </a:moveTo>
                    <a:lnTo>
                      <a:pt x="34" y="208"/>
                    </a:lnTo>
                    <a:lnTo>
                      <a:pt x="34" y="223"/>
                    </a:lnTo>
                    <a:lnTo>
                      <a:pt x="45" y="223"/>
                    </a:lnTo>
                    <a:lnTo>
                      <a:pt x="45" y="208"/>
                    </a:lnTo>
                    <a:close/>
                    <a:moveTo>
                      <a:pt x="58" y="210"/>
                    </a:moveTo>
                    <a:lnTo>
                      <a:pt x="47" y="208"/>
                    </a:lnTo>
                    <a:lnTo>
                      <a:pt x="47" y="223"/>
                    </a:lnTo>
                    <a:lnTo>
                      <a:pt x="58" y="225"/>
                    </a:lnTo>
                    <a:lnTo>
                      <a:pt x="58" y="210"/>
                    </a:lnTo>
                    <a:close/>
                    <a:moveTo>
                      <a:pt x="73" y="210"/>
                    </a:moveTo>
                    <a:lnTo>
                      <a:pt x="62" y="210"/>
                    </a:lnTo>
                    <a:lnTo>
                      <a:pt x="62" y="225"/>
                    </a:lnTo>
                    <a:lnTo>
                      <a:pt x="73" y="225"/>
                    </a:lnTo>
                    <a:lnTo>
                      <a:pt x="73" y="210"/>
                    </a:lnTo>
                    <a:close/>
                    <a:moveTo>
                      <a:pt x="86" y="212"/>
                    </a:moveTo>
                    <a:lnTo>
                      <a:pt x="75" y="210"/>
                    </a:lnTo>
                    <a:lnTo>
                      <a:pt x="75" y="225"/>
                    </a:lnTo>
                    <a:lnTo>
                      <a:pt x="86" y="227"/>
                    </a:lnTo>
                    <a:lnTo>
                      <a:pt x="86" y="212"/>
                    </a:lnTo>
                    <a:close/>
                    <a:moveTo>
                      <a:pt x="101" y="212"/>
                    </a:moveTo>
                    <a:lnTo>
                      <a:pt x="90" y="212"/>
                    </a:lnTo>
                    <a:lnTo>
                      <a:pt x="90" y="227"/>
                    </a:lnTo>
                    <a:lnTo>
                      <a:pt x="101" y="227"/>
                    </a:lnTo>
                    <a:lnTo>
                      <a:pt x="101" y="212"/>
                    </a:lnTo>
                    <a:close/>
                    <a:moveTo>
                      <a:pt x="17" y="231"/>
                    </a:moveTo>
                    <a:lnTo>
                      <a:pt x="6" y="231"/>
                    </a:lnTo>
                    <a:lnTo>
                      <a:pt x="6" y="247"/>
                    </a:lnTo>
                    <a:lnTo>
                      <a:pt x="17" y="247"/>
                    </a:lnTo>
                    <a:lnTo>
                      <a:pt x="17" y="231"/>
                    </a:lnTo>
                    <a:close/>
                    <a:moveTo>
                      <a:pt x="30" y="234"/>
                    </a:moveTo>
                    <a:lnTo>
                      <a:pt x="21" y="231"/>
                    </a:lnTo>
                    <a:lnTo>
                      <a:pt x="21" y="249"/>
                    </a:lnTo>
                    <a:lnTo>
                      <a:pt x="30" y="249"/>
                    </a:lnTo>
                    <a:lnTo>
                      <a:pt x="30" y="234"/>
                    </a:lnTo>
                    <a:close/>
                    <a:moveTo>
                      <a:pt x="45" y="234"/>
                    </a:moveTo>
                    <a:lnTo>
                      <a:pt x="34" y="234"/>
                    </a:lnTo>
                    <a:lnTo>
                      <a:pt x="34" y="249"/>
                    </a:lnTo>
                    <a:lnTo>
                      <a:pt x="45" y="249"/>
                    </a:lnTo>
                    <a:lnTo>
                      <a:pt x="45" y="234"/>
                    </a:lnTo>
                    <a:close/>
                    <a:moveTo>
                      <a:pt x="58" y="234"/>
                    </a:moveTo>
                    <a:lnTo>
                      <a:pt x="47" y="234"/>
                    </a:lnTo>
                    <a:lnTo>
                      <a:pt x="47" y="249"/>
                    </a:lnTo>
                    <a:lnTo>
                      <a:pt x="58" y="249"/>
                    </a:lnTo>
                    <a:lnTo>
                      <a:pt x="58" y="234"/>
                    </a:lnTo>
                    <a:close/>
                    <a:moveTo>
                      <a:pt x="73" y="236"/>
                    </a:moveTo>
                    <a:lnTo>
                      <a:pt x="62" y="236"/>
                    </a:lnTo>
                    <a:lnTo>
                      <a:pt x="62" y="251"/>
                    </a:lnTo>
                    <a:lnTo>
                      <a:pt x="73" y="251"/>
                    </a:lnTo>
                    <a:lnTo>
                      <a:pt x="73" y="236"/>
                    </a:lnTo>
                    <a:close/>
                    <a:moveTo>
                      <a:pt x="86" y="236"/>
                    </a:moveTo>
                    <a:lnTo>
                      <a:pt x="75" y="236"/>
                    </a:lnTo>
                    <a:lnTo>
                      <a:pt x="75" y="251"/>
                    </a:lnTo>
                    <a:lnTo>
                      <a:pt x="86" y="251"/>
                    </a:lnTo>
                    <a:lnTo>
                      <a:pt x="86" y="236"/>
                    </a:lnTo>
                    <a:close/>
                    <a:moveTo>
                      <a:pt x="101" y="238"/>
                    </a:moveTo>
                    <a:lnTo>
                      <a:pt x="90" y="236"/>
                    </a:lnTo>
                    <a:lnTo>
                      <a:pt x="90" y="251"/>
                    </a:lnTo>
                    <a:lnTo>
                      <a:pt x="101" y="253"/>
                    </a:lnTo>
                    <a:lnTo>
                      <a:pt x="101" y="238"/>
                    </a:lnTo>
                    <a:close/>
                    <a:moveTo>
                      <a:pt x="17" y="257"/>
                    </a:moveTo>
                    <a:lnTo>
                      <a:pt x="6" y="257"/>
                    </a:lnTo>
                    <a:lnTo>
                      <a:pt x="6" y="273"/>
                    </a:lnTo>
                    <a:lnTo>
                      <a:pt x="17" y="275"/>
                    </a:lnTo>
                    <a:lnTo>
                      <a:pt x="17" y="257"/>
                    </a:lnTo>
                    <a:close/>
                    <a:moveTo>
                      <a:pt x="30" y="260"/>
                    </a:moveTo>
                    <a:lnTo>
                      <a:pt x="21" y="257"/>
                    </a:lnTo>
                    <a:lnTo>
                      <a:pt x="21" y="275"/>
                    </a:lnTo>
                    <a:lnTo>
                      <a:pt x="30" y="275"/>
                    </a:lnTo>
                    <a:lnTo>
                      <a:pt x="30" y="260"/>
                    </a:lnTo>
                    <a:close/>
                    <a:moveTo>
                      <a:pt x="45" y="260"/>
                    </a:moveTo>
                    <a:lnTo>
                      <a:pt x="34" y="260"/>
                    </a:lnTo>
                    <a:lnTo>
                      <a:pt x="34" y="275"/>
                    </a:lnTo>
                    <a:lnTo>
                      <a:pt x="45" y="275"/>
                    </a:lnTo>
                    <a:lnTo>
                      <a:pt x="45" y="260"/>
                    </a:lnTo>
                    <a:close/>
                    <a:moveTo>
                      <a:pt x="58" y="260"/>
                    </a:moveTo>
                    <a:lnTo>
                      <a:pt x="47" y="260"/>
                    </a:lnTo>
                    <a:lnTo>
                      <a:pt x="47" y="275"/>
                    </a:lnTo>
                    <a:lnTo>
                      <a:pt x="58" y="275"/>
                    </a:lnTo>
                    <a:lnTo>
                      <a:pt x="58" y="260"/>
                    </a:lnTo>
                    <a:close/>
                    <a:moveTo>
                      <a:pt x="73" y="262"/>
                    </a:moveTo>
                    <a:lnTo>
                      <a:pt x="62" y="260"/>
                    </a:lnTo>
                    <a:lnTo>
                      <a:pt x="62" y="275"/>
                    </a:lnTo>
                    <a:lnTo>
                      <a:pt x="73" y="277"/>
                    </a:lnTo>
                    <a:lnTo>
                      <a:pt x="73" y="262"/>
                    </a:lnTo>
                    <a:close/>
                    <a:moveTo>
                      <a:pt x="86" y="262"/>
                    </a:moveTo>
                    <a:lnTo>
                      <a:pt x="75" y="262"/>
                    </a:lnTo>
                    <a:lnTo>
                      <a:pt x="75" y="277"/>
                    </a:lnTo>
                    <a:lnTo>
                      <a:pt x="86" y="277"/>
                    </a:lnTo>
                    <a:lnTo>
                      <a:pt x="86" y="262"/>
                    </a:lnTo>
                    <a:close/>
                    <a:moveTo>
                      <a:pt x="101" y="262"/>
                    </a:moveTo>
                    <a:lnTo>
                      <a:pt x="90" y="262"/>
                    </a:lnTo>
                    <a:lnTo>
                      <a:pt x="90" y="277"/>
                    </a:lnTo>
                    <a:lnTo>
                      <a:pt x="101" y="277"/>
                    </a:lnTo>
                    <a:lnTo>
                      <a:pt x="101" y="262"/>
                    </a:lnTo>
                    <a:close/>
                    <a:moveTo>
                      <a:pt x="17" y="283"/>
                    </a:moveTo>
                    <a:lnTo>
                      <a:pt x="6" y="283"/>
                    </a:lnTo>
                    <a:lnTo>
                      <a:pt x="6" y="301"/>
                    </a:lnTo>
                    <a:lnTo>
                      <a:pt x="17" y="301"/>
                    </a:lnTo>
                    <a:lnTo>
                      <a:pt x="17" y="283"/>
                    </a:lnTo>
                    <a:close/>
                    <a:moveTo>
                      <a:pt x="30" y="286"/>
                    </a:moveTo>
                    <a:lnTo>
                      <a:pt x="21" y="286"/>
                    </a:lnTo>
                    <a:lnTo>
                      <a:pt x="21" y="301"/>
                    </a:lnTo>
                    <a:lnTo>
                      <a:pt x="30" y="301"/>
                    </a:lnTo>
                    <a:lnTo>
                      <a:pt x="30" y="286"/>
                    </a:lnTo>
                    <a:close/>
                    <a:moveTo>
                      <a:pt x="45" y="286"/>
                    </a:moveTo>
                    <a:lnTo>
                      <a:pt x="34" y="286"/>
                    </a:lnTo>
                    <a:lnTo>
                      <a:pt x="34" y="301"/>
                    </a:lnTo>
                    <a:lnTo>
                      <a:pt x="45" y="301"/>
                    </a:lnTo>
                    <a:lnTo>
                      <a:pt x="45" y="286"/>
                    </a:lnTo>
                    <a:close/>
                    <a:moveTo>
                      <a:pt x="58" y="286"/>
                    </a:moveTo>
                    <a:lnTo>
                      <a:pt x="47" y="286"/>
                    </a:lnTo>
                    <a:lnTo>
                      <a:pt x="47" y="301"/>
                    </a:lnTo>
                    <a:lnTo>
                      <a:pt x="58" y="301"/>
                    </a:lnTo>
                    <a:lnTo>
                      <a:pt x="58" y="286"/>
                    </a:lnTo>
                    <a:close/>
                    <a:moveTo>
                      <a:pt x="73" y="286"/>
                    </a:moveTo>
                    <a:lnTo>
                      <a:pt x="62" y="286"/>
                    </a:lnTo>
                    <a:lnTo>
                      <a:pt x="62" y="301"/>
                    </a:lnTo>
                    <a:lnTo>
                      <a:pt x="73" y="301"/>
                    </a:lnTo>
                    <a:lnTo>
                      <a:pt x="73" y="286"/>
                    </a:lnTo>
                    <a:close/>
                    <a:moveTo>
                      <a:pt x="86" y="286"/>
                    </a:moveTo>
                    <a:lnTo>
                      <a:pt x="75" y="286"/>
                    </a:lnTo>
                    <a:lnTo>
                      <a:pt x="75" y="301"/>
                    </a:lnTo>
                    <a:lnTo>
                      <a:pt x="86" y="301"/>
                    </a:lnTo>
                    <a:lnTo>
                      <a:pt x="86" y="286"/>
                    </a:lnTo>
                    <a:close/>
                    <a:moveTo>
                      <a:pt x="101" y="288"/>
                    </a:moveTo>
                    <a:lnTo>
                      <a:pt x="90" y="286"/>
                    </a:lnTo>
                    <a:lnTo>
                      <a:pt x="90" y="301"/>
                    </a:lnTo>
                    <a:lnTo>
                      <a:pt x="101" y="301"/>
                    </a:lnTo>
                    <a:lnTo>
                      <a:pt x="101" y="2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Freeform: Shape 199">
                <a:extLst>
                  <a:ext uri="{FF2B5EF4-FFF2-40B4-BE49-F238E27FC236}">
                    <a16:creationId xmlns:a16="http://schemas.microsoft.com/office/drawing/2014/main" id="{276726E9-2F3B-420B-92C5-2199EB0B9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6713" y="1827213"/>
                <a:ext cx="587375" cy="288925"/>
              </a:xfrm>
              <a:custGeom>
                <a:avLst/>
                <a:gdLst>
                  <a:gd name="T0" fmla="*/ 0 w 370"/>
                  <a:gd name="T1" fmla="*/ 0 h 182"/>
                  <a:gd name="T2" fmla="*/ 370 w 370"/>
                  <a:gd name="T3" fmla="*/ 182 h 182"/>
                  <a:gd name="T4" fmla="*/ 257 w 370"/>
                  <a:gd name="T5" fmla="*/ 158 h 182"/>
                  <a:gd name="T6" fmla="*/ 0 w 370"/>
                  <a:gd name="T7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0" h="182">
                    <a:moveTo>
                      <a:pt x="0" y="0"/>
                    </a:moveTo>
                    <a:lnTo>
                      <a:pt x="370" y="182"/>
                    </a:lnTo>
                    <a:lnTo>
                      <a:pt x="257" y="15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Rectangle 200">
                <a:extLst>
                  <a:ext uri="{FF2B5EF4-FFF2-40B4-BE49-F238E27FC236}">
                    <a16:creationId xmlns:a16="http://schemas.microsoft.com/office/drawing/2014/main" id="{1B8FBCD2-627E-40BC-BEF1-6CB97F296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163" y="2619150"/>
                <a:ext cx="1003300" cy="2094361"/>
              </a:xfrm>
              <a:prstGeom prst="rect">
                <a:avLst/>
              </a:prstGeom>
              <a:blipFill dpi="0"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201">
              <a:extLst>
                <a:ext uri="{FF2B5EF4-FFF2-40B4-BE49-F238E27FC236}">
                  <a16:creationId xmlns:a16="http://schemas.microsoft.com/office/drawing/2014/main" id="{0675B3F5-B448-483D-BFBE-7B51AFE72B80}"/>
                </a:ext>
              </a:extLst>
            </p:cNvPr>
            <p:cNvGrpSpPr/>
            <p:nvPr/>
          </p:nvGrpSpPr>
          <p:grpSpPr>
            <a:xfrm>
              <a:off x="5480543" y="1591685"/>
              <a:ext cx="1191123" cy="4523239"/>
              <a:chOff x="6400800" y="0"/>
              <a:chExt cx="1003300" cy="3810001"/>
            </a:xfrm>
            <a:solidFill>
              <a:schemeClr val="accent5"/>
            </a:solidFill>
          </p:grpSpPr>
          <p:sp>
            <p:nvSpPr>
              <p:cNvPr id="48" name="Freeform: Shape 202">
                <a:extLst>
                  <a:ext uri="{FF2B5EF4-FFF2-40B4-BE49-F238E27FC236}">
                    <a16:creationId xmlns:a16="http://schemas.microsoft.com/office/drawing/2014/main" id="{B5F2D102-AA4B-49B6-B789-5520547C4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9625" y="312738"/>
                <a:ext cx="103188" cy="477838"/>
              </a:xfrm>
              <a:custGeom>
                <a:avLst/>
                <a:gdLst>
                  <a:gd name="T0" fmla="*/ 65 w 65"/>
                  <a:gd name="T1" fmla="*/ 301 h 301"/>
                  <a:gd name="T2" fmla="*/ 0 w 65"/>
                  <a:gd name="T3" fmla="*/ 0 h 301"/>
                  <a:gd name="T4" fmla="*/ 35 w 65"/>
                  <a:gd name="T5" fmla="*/ 34 h 301"/>
                  <a:gd name="T6" fmla="*/ 55 w 65"/>
                  <a:gd name="T7" fmla="*/ 54 h 301"/>
                  <a:gd name="T8" fmla="*/ 35 w 65"/>
                  <a:gd name="T9" fmla="*/ 34 h 301"/>
                  <a:gd name="T10" fmla="*/ 31 w 65"/>
                  <a:gd name="T11" fmla="*/ 32 h 301"/>
                  <a:gd name="T12" fmla="*/ 11 w 65"/>
                  <a:gd name="T13" fmla="*/ 41 h 301"/>
                  <a:gd name="T14" fmla="*/ 35 w 65"/>
                  <a:gd name="T15" fmla="*/ 56 h 301"/>
                  <a:gd name="T16" fmla="*/ 55 w 65"/>
                  <a:gd name="T17" fmla="*/ 76 h 301"/>
                  <a:gd name="T18" fmla="*/ 35 w 65"/>
                  <a:gd name="T19" fmla="*/ 56 h 301"/>
                  <a:gd name="T20" fmla="*/ 31 w 65"/>
                  <a:gd name="T21" fmla="*/ 56 h 301"/>
                  <a:gd name="T22" fmla="*/ 11 w 65"/>
                  <a:gd name="T23" fmla="*/ 65 h 301"/>
                  <a:gd name="T24" fmla="*/ 35 w 65"/>
                  <a:gd name="T25" fmla="*/ 80 h 301"/>
                  <a:gd name="T26" fmla="*/ 55 w 65"/>
                  <a:gd name="T27" fmla="*/ 97 h 301"/>
                  <a:gd name="T28" fmla="*/ 35 w 65"/>
                  <a:gd name="T29" fmla="*/ 80 h 301"/>
                  <a:gd name="T30" fmla="*/ 31 w 65"/>
                  <a:gd name="T31" fmla="*/ 78 h 301"/>
                  <a:gd name="T32" fmla="*/ 11 w 65"/>
                  <a:gd name="T33" fmla="*/ 86 h 301"/>
                  <a:gd name="T34" fmla="*/ 35 w 65"/>
                  <a:gd name="T35" fmla="*/ 102 h 301"/>
                  <a:gd name="T36" fmla="*/ 55 w 65"/>
                  <a:gd name="T37" fmla="*/ 119 h 301"/>
                  <a:gd name="T38" fmla="*/ 35 w 65"/>
                  <a:gd name="T39" fmla="*/ 102 h 301"/>
                  <a:gd name="T40" fmla="*/ 31 w 65"/>
                  <a:gd name="T41" fmla="*/ 99 h 301"/>
                  <a:gd name="T42" fmla="*/ 11 w 65"/>
                  <a:gd name="T43" fmla="*/ 110 h 301"/>
                  <a:gd name="T44" fmla="*/ 35 w 65"/>
                  <a:gd name="T45" fmla="*/ 123 h 301"/>
                  <a:gd name="T46" fmla="*/ 55 w 65"/>
                  <a:gd name="T47" fmla="*/ 141 h 301"/>
                  <a:gd name="T48" fmla="*/ 35 w 65"/>
                  <a:gd name="T49" fmla="*/ 123 h 301"/>
                  <a:gd name="T50" fmla="*/ 31 w 65"/>
                  <a:gd name="T51" fmla="*/ 123 h 301"/>
                  <a:gd name="T52" fmla="*/ 11 w 65"/>
                  <a:gd name="T53" fmla="*/ 132 h 301"/>
                  <a:gd name="T54" fmla="*/ 35 w 65"/>
                  <a:gd name="T55" fmla="*/ 147 h 301"/>
                  <a:gd name="T56" fmla="*/ 55 w 65"/>
                  <a:gd name="T57" fmla="*/ 162 h 301"/>
                  <a:gd name="T58" fmla="*/ 35 w 65"/>
                  <a:gd name="T59" fmla="*/ 147 h 301"/>
                  <a:gd name="T60" fmla="*/ 31 w 65"/>
                  <a:gd name="T61" fmla="*/ 145 h 301"/>
                  <a:gd name="T62" fmla="*/ 11 w 65"/>
                  <a:gd name="T63" fmla="*/ 156 h 301"/>
                  <a:gd name="T64" fmla="*/ 35 w 65"/>
                  <a:gd name="T65" fmla="*/ 169 h 301"/>
                  <a:gd name="T66" fmla="*/ 55 w 65"/>
                  <a:gd name="T67" fmla="*/ 184 h 301"/>
                  <a:gd name="T68" fmla="*/ 35 w 65"/>
                  <a:gd name="T69" fmla="*/ 169 h 301"/>
                  <a:gd name="T70" fmla="*/ 31 w 65"/>
                  <a:gd name="T71" fmla="*/ 169 h 301"/>
                  <a:gd name="T72" fmla="*/ 11 w 65"/>
                  <a:gd name="T73" fmla="*/ 179 h 301"/>
                  <a:gd name="T74" fmla="*/ 35 w 65"/>
                  <a:gd name="T75" fmla="*/ 190 h 301"/>
                  <a:gd name="T76" fmla="*/ 55 w 65"/>
                  <a:gd name="T77" fmla="*/ 205 h 301"/>
                  <a:gd name="T78" fmla="*/ 35 w 65"/>
                  <a:gd name="T79" fmla="*/ 190 h 301"/>
                  <a:gd name="T80" fmla="*/ 31 w 65"/>
                  <a:gd name="T81" fmla="*/ 190 h 301"/>
                  <a:gd name="T82" fmla="*/ 11 w 65"/>
                  <a:gd name="T83" fmla="*/ 201 h 301"/>
                  <a:gd name="T84" fmla="*/ 35 w 65"/>
                  <a:gd name="T85" fmla="*/ 214 h 301"/>
                  <a:gd name="T86" fmla="*/ 55 w 65"/>
                  <a:gd name="T87" fmla="*/ 227 h 301"/>
                  <a:gd name="T88" fmla="*/ 35 w 65"/>
                  <a:gd name="T89" fmla="*/ 214 h 301"/>
                  <a:gd name="T90" fmla="*/ 31 w 65"/>
                  <a:gd name="T91" fmla="*/ 212 h 301"/>
                  <a:gd name="T92" fmla="*/ 11 w 65"/>
                  <a:gd name="T93" fmla="*/ 225 h 301"/>
                  <a:gd name="T94" fmla="*/ 35 w 65"/>
                  <a:gd name="T95" fmla="*/ 236 h 301"/>
                  <a:gd name="T96" fmla="*/ 55 w 65"/>
                  <a:gd name="T97" fmla="*/ 249 h 301"/>
                  <a:gd name="T98" fmla="*/ 35 w 65"/>
                  <a:gd name="T99" fmla="*/ 236 h 301"/>
                  <a:gd name="T100" fmla="*/ 31 w 65"/>
                  <a:gd name="T101" fmla="*/ 236 h 301"/>
                  <a:gd name="T102" fmla="*/ 11 w 65"/>
                  <a:gd name="T103" fmla="*/ 247 h 301"/>
                  <a:gd name="T104" fmla="*/ 35 w 65"/>
                  <a:gd name="T105" fmla="*/ 257 h 301"/>
                  <a:gd name="T106" fmla="*/ 55 w 65"/>
                  <a:gd name="T107" fmla="*/ 273 h 301"/>
                  <a:gd name="T108" fmla="*/ 35 w 65"/>
                  <a:gd name="T109" fmla="*/ 257 h 301"/>
                  <a:gd name="T110" fmla="*/ 31 w 65"/>
                  <a:gd name="T111" fmla="*/ 257 h 301"/>
                  <a:gd name="T112" fmla="*/ 11 w 65"/>
                  <a:gd name="T113" fmla="*/ 27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" h="301">
                    <a:moveTo>
                      <a:pt x="0" y="301"/>
                    </a:moveTo>
                    <a:lnTo>
                      <a:pt x="65" y="301"/>
                    </a:lnTo>
                    <a:lnTo>
                      <a:pt x="65" y="21"/>
                    </a:lnTo>
                    <a:lnTo>
                      <a:pt x="0" y="0"/>
                    </a:lnTo>
                    <a:lnTo>
                      <a:pt x="0" y="301"/>
                    </a:lnTo>
                    <a:close/>
                    <a:moveTo>
                      <a:pt x="35" y="34"/>
                    </a:moveTo>
                    <a:lnTo>
                      <a:pt x="55" y="41"/>
                    </a:lnTo>
                    <a:lnTo>
                      <a:pt x="55" y="54"/>
                    </a:lnTo>
                    <a:lnTo>
                      <a:pt x="35" y="47"/>
                    </a:lnTo>
                    <a:lnTo>
                      <a:pt x="35" y="34"/>
                    </a:lnTo>
                    <a:close/>
                    <a:moveTo>
                      <a:pt x="11" y="28"/>
                    </a:moveTo>
                    <a:lnTo>
                      <a:pt x="31" y="32"/>
                    </a:lnTo>
                    <a:lnTo>
                      <a:pt x="31" y="45"/>
                    </a:lnTo>
                    <a:lnTo>
                      <a:pt x="11" y="41"/>
                    </a:lnTo>
                    <a:lnTo>
                      <a:pt x="11" y="28"/>
                    </a:lnTo>
                    <a:close/>
                    <a:moveTo>
                      <a:pt x="35" y="56"/>
                    </a:moveTo>
                    <a:lnTo>
                      <a:pt x="55" y="63"/>
                    </a:lnTo>
                    <a:lnTo>
                      <a:pt x="55" y="76"/>
                    </a:lnTo>
                    <a:lnTo>
                      <a:pt x="35" y="71"/>
                    </a:lnTo>
                    <a:lnTo>
                      <a:pt x="35" y="56"/>
                    </a:lnTo>
                    <a:close/>
                    <a:moveTo>
                      <a:pt x="11" y="50"/>
                    </a:moveTo>
                    <a:lnTo>
                      <a:pt x="31" y="56"/>
                    </a:lnTo>
                    <a:lnTo>
                      <a:pt x="31" y="69"/>
                    </a:lnTo>
                    <a:lnTo>
                      <a:pt x="11" y="65"/>
                    </a:lnTo>
                    <a:lnTo>
                      <a:pt x="11" y="50"/>
                    </a:lnTo>
                    <a:close/>
                    <a:moveTo>
                      <a:pt x="35" y="80"/>
                    </a:moveTo>
                    <a:lnTo>
                      <a:pt x="55" y="84"/>
                    </a:lnTo>
                    <a:lnTo>
                      <a:pt x="55" y="97"/>
                    </a:lnTo>
                    <a:lnTo>
                      <a:pt x="35" y="93"/>
                    </a:lnTo>
                    <a:lnTo>
                      <a:pt x="35" y="80"/>
                    </a:lnTo>
                    <a:close/>
                    <a:moveTo>
                      <a:pt x="11" y="73"/>
                    </a:moveTo>
                    <a:lnTo>
                      <a:pt x="31" y="78"/>
                    </a:lnTo>
                    <a:lnTo>
                      <a:pt x="31" y="91"/>
                    </a:lnTo>
                    <a:lnTo>
                      <a:pt x="11" y="86"/>
                    </a:lnTo>
                    <a:lnTo>
                      <a:pt x="11" y="73"/>
                    </a:lnTo>
                    <a:close/>
                    <a:moveTo>
                      <a:pt x="35" y="102"/>
                    </a:moveTo>
                    <a:lnTo>
                      <a:pt x="55" y="106"/>
                    </a:lnTo>
                    <a:lnTo>
                      <a:pt x="55" y="119"/>
                    </a:lnTo>
                    <a:lnTo>
                      <a:pt x="35" y="115"/>
                    </a:lnTo>
                    <a:lnTo>
                      <a:pt x="35" y="102"/>
                    </a:lnTo>
                    <a:close/>
                    <a:moveTo>
                      <a:pt x="11" y="95"/>
                    </a:moveTo>
                    <a:lnTo>
                      <a:pt x="31" y="99"/>
                    </a:lnTo>
                    <a:lnTo>
                      <a:pt x="31" y="115"/>
                    </a:lnTo>
                    <a:lnTo>
                      <a:pt x="11" y="110"/>
                    </a:lnTo>
                    <a:lnTo>
                      <a:pt x="11" y="95"/>
                    </a:lnTo>
                    <a:close/>
                    <a:moveTo>
                      <a:pt x="35" y="123"/>
                    </a:moveTo>
                    <a:lnTo>
                      <a:pt x="55" y="128"/>
                    </a:lnTo>
                    <a:lnTo>
                      <a:pt x="55" y="141"/>
                    </a:lnTo>
                    <a:lnTo>
                      <a:pt x="35" y="136"/>
                    </a:lnTo>
                    <a:lnTo>
                      <a:pt x="35" y="123"/>
                    </a:lnTo>
                    <a:close/>
                    <a:moveTo>
                      <a:pt x="11" y="119"/>
                    </a:moveTo>
                    <a:lnTo>
                      <a:pt x="31" y="123"/>
                    </a:lnTo>
                    <a:lnTo>
                      <a:pt x="31" y="136"/>
                    </a:lnTo>
                    <a:lnTo>
                      <a:pt x="11" y="132"/>
                    </a:lnTo>
                    <a:lnTo>
                      <a:pt x="11" y="119"/>
                    </a:lnTo>
                    <a:close/>
                    <a:moveTo>
                      <a:pt x="35" y="147"/>
                    </a:moveTo>
                    <a:lnTo>
                      <a:pt x="55" y="149"/>
                    </a:lnTo>
                    <a:lnTo>
                      <a:pt x="55" y="162"/>
                    </a:lnTo>
                    <a:lnTo>
                      <a:pt x="35" y="160"/>
                    </a:lnTo>
                    <a:lnTo>
                      <a:pt x="35" y="147"/>
                    </a:lnTo>
                    <a:close/>
                    <a:moveTo>
                      <a:pt x="11" y="143"/>
                    </a:moveTo>
                    <a:lnTo>
                      <a:pt x="31" y="145"/>
                    </a:lnTo>
                    <a:lnTo>
                      <a:pt x="31" y="158"/>
                    </a:lnTo>
                    <a:lnTo>
                      <a:pt x="11" y="156"/>
                    </a:lnTo>
                    <a:lnTo>
                      <a:pt x="11" y="143"/>
                    </a:lnTo>
                    <a:close/>
                    <a:moveTo>
                      <a:pt x="35" y="169"/>
                    </a:moveTo>
                    <a:lnTo>
                      <a:pt x="55" y="171"/>
                    </a:lnTo>
                    <a:lnTo>
                      <a:pt x="55" y="184"/>
                    </a:lnTo>
                    <a:lnTo>
                      <a:pt x="35" y="182"/>
                    </a:lnTo>
                    <a:lnTo>
                      <a:pt x="35" y="169"/>
                    </a:lnTo>
                    <a:close/>
                    <a:moveTo>
                      <a:pt x="11" y="164"/>
                    </a:moveTo>
                    <a:lnTo>
                      <a:pt x="31" y="169"/>
                    </a:lnTo>
                    <a:lnTo>
                      <a:pt x="31" y="182"/>
                    </a:lnTo>
                    <a:lnTo>
                      <a:pt x="11" y="179"/>
                    </a:lnTo>
                    <a:lnTo>
                      <a:pt x="11" y="164"/>
                    </a:lnTo>
                    <a:close/>
                    <a:moveTo>
                      <a:pt x="35" y="190"/>
                    </a:moveTo>
                    <a:lnTo>
                      <a:pt x="55" y="192"/>
                    </a:lnTo>
                    <a:lnTo>
                      <a:pt x="55" y="205"/>
                    </a:lnTo>
                    <a:lnTo>
                      <a:pt x="35" y="203"/>
                    </a:lnTo>
                    <a:lnTo>
                      <a:pt x="35" y="190"/>
                    </a:lnTo>
                    <a:close/>
                    <a:moveTo>
                      <a:pt x="11" y="188"/>
                    </a:moveTo>
                    <a:lnTo>
                      <a:pt x="31" y="190"/>
                    </a:lnTo>
                    <a:lnTo>
                      <a:pt x="31" y="203"/>
                    </a:lnTo>
                    <a:lnTo>
                      <a:pt x="11" y="201"/>
                    </a:lnTo>
                    <a:lnTo>
                      <a:pt x="11" y="188"/>
                    </a:lnTo>
                    <a:close/>
                    <a:moveTo>
                      <a:pt x="35" y="214"/>
                    </a:moveTo>
                    <a:lnTo>
                      <a:pt x="55" y="214"/>
                    </a:lnTo>
                    <a:lnTo>
                      <a:pt x="55" y="227"/>
                    </a:lnTo>
                    <a:lnTo>
                      <a:pt x="35" y="227"/>
                    </a:lnTo>
                    <a:lnTo>
                      <a:pt x="35" y="214"/>
                    </a:lnTo>
                    <a:close/>
                    <a:moveTo>
                      <a:pt x="11" y="210"/>
                    </a:moveTo>
                    <a:lnTo>
                      <a:pt x="31" y="212"/>
                    </a:lnTo>
                    <a:lnTo>
                      <a:pt x="31" y="225"/>
                    </a:lnTo>
                    <a:lnTo>
                      <a:pt x="11" y="225"/>
                    </a:lnTo>
                    <a:lnTo>
                      <a:pt x="11" y="210"/>
                    </a:lnTo>
                    <a:close/>
                    <a:moveTo>
                      <a:pt x="35" y="236"/>
                    </a:moveTo>
                    <a:lnTo>
                      <a:pt x="55" y="236"/>
                    </a:lnTo>
                    <a:lnTo>
                      <a:pt x="55" y="249"/>
                    </a:lnTo>
                    <a:lnTo>
                      <a:pt x="35" y="249"/>
                    </a:lnTo>
                    <a:lnTo>
                      <a:pt x="35" y="236"/>
                    </a:lnTo>
                    <a:close/>
                    <a:moveTo>
                      <a:pt x="11" y="234"/>
                    </a:moveTo>
                    <a:lnTo>
                      <a:pt x="31" y="236"/>
                    </a:lnTo>
                    <a:lnTo>
                      <a:pt x="31" y="249"/>
                    </a:lnTo>
                    <a:lnTo>
                      <a:pt x="11" y="247"/>
                    </a:lnTo>
                    <a:lnTo>
                      <a:pt x="11" y="234"/>
                    </a:lnTo>
                    <a:close/>
                    <a:moveTo>
                      <a:pt x="35" y="257"/>
                    </a:moveTo>
                    <a:lnTo>
                      <a:pt x="55" y="260"/>
                    </a:lnTo>
                    <a:lnTo>
                      <a:pt x="55" y="273"/>
                    </a:lnTo>
                    <a:lnTo>
                      <a:pt x="35" y="270"/>
                    </a:lnTo>
                    <a:lnTo>
                      <a:pt x="35" y="257"/>
                    </a:lnTo>
                    <a:close/>
                    <a:moveTo>
                      <a:pt x="11" y="257"/>
                    </a:moveTo>
                    <a:lnTo>
                      <a:pt x="31" y="257"/>
                    </a:lnTo>
                    <a:lnTo>
                      <a:pt x="31" y="270"/>
                    </a:lnTo>
                    <a:lnTo>
                      <a:pt x="11" y="270"/>
                    </a:lnTo>
                    <a:lnTo>
                      <a:pt x="11" y="2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Freeform: Shape 203">
                <a:extLst>
                  <a:ext uri="{FF2B5EF4-FFF2-40B4-BE49-F238E27FC236}">
                    <a16:creationId xmlns:a16="http://schemas.microsoft.com/office/drawing/2014/main" id="{4E56E98D-320A-4023-9710-66E0AF457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2625" y="76200"/>
                <a:ext cx="107950" cy="233363"/>
              </a:xfrm>
              <a:custGeom>
                <a:avLst/>
                <a:gdLst>
                  <a:gd name="T0" fmla="*/ 68 w 68"/>
                  <a:gd name="T1" fmla="*/ 145 h 147"/>
                  <a:gd name="T2" fmla="*/ 68 w 68"/>
                  <a:gd name="T3" fmla="*/ 38 h 147"/>
                  <a:gd name="T4" fmla="*/ 0 w 68"/>
                  <a:gd name="T5" fmla="*/ 0 h 147"/>
                  <a:gd name="T6" fmla="*/ 0 w 68"/>
                  <a:gd name="T7" fmla="*/ 147 h 147"/>
                  <a:gd name="T8" fmla="*/ 68 w 68"/>
                  <a:gd name="T9" fmla="*/ 14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147">
                    <a:moveTo>
                      <a:pt x="68" y="145"/>
                    </a:moveTo>
                    <a:lnTo>
                      <a:pt x="68" y="38"/>
                    </a:lnTo>
                    <a:lnTo>
                      <a:pt x="0" y="0"/>
                    </a:lnTo>
                    <a:lnTo>
                      <a:pt x="0" y="147"/>
                    </a:lnTo>
                    <a:lnTo>
                      <a:pt x="68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Freeform: Shape 204">
                <a:extLst>
                  <a:ext uri="{FF2B5EF4-FFF2-40B4-BE49-F238E27FC236}">
                    <a16:creationId xmlns:a16="http://schemas.microsoft.com/office/drawing/2014/main" id="{0E6141D4-35AE-4E16-BFF2-9BE472297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1825" y="41275"/>
                <a:ext cx="38100" cy="23813"/>
              </a:xfrm>
              <a:custGeom>
                <a:avLst/>
                <a:gdLst>
                  <a:gd name="T0" fmla="*/ 6 w 11"/>
                  <a:gd name="T1" fmla="*/ 7 h 7"/>
                  <a:gd name="T2" fmla="*/ 11 w 11"/>
                  <a:gd name="T3" fmla="*/ 7 h 7"/>
                  <a:gd name="T4" fmla="*/ 11 w 11"/>
                  <a:gd name="T5" fmla="*/ 6 h 7"/>
                  <a:gd name="T6" fmla="*/ 0 w 11"/>
                  <a:gd name="T7" fmla="*/ 0 h 7"/>
                  <a:gd name="T8" fmla="*/ 6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6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4" y="5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Freeform: Shape 205">
                <a:extLst>
                  <a:ext uri="{FF2B5EF4-FFF2-40B4-BE49-F238E27FC236}">
                    <a16:creationId xmlns:a16="http://schemas.microsoft.com/office/drawing/2014/main" id="{241C709E-7295-4A2F-BDE5-EEAC019C5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9088" y="0"/>
                <a:ext cx="357188" cy="790575"/>
              </a:xfrm>
              <a:custGeom>
                <a:avLst/>
                <a:gdLst>
                  <a:gd name="T0" fmla="*/ 104 w 104"/>
                  <a:gd name="T1" fmla="*/ 230 h 230"/>
                  <a:gd name="T2" fmla="*/ 30 w 104"/>
                  <a:gd name="T3" fmla="*/ 46 h 230"/>
                  <a:gd name="T4" fmla="*/ 57 w 104"/>
                  <a:gd name="T5" fmla="*/ 44 h 230"/>
                  <a:gd name="T6" fmla="*/ 84 w 104"/>
                  <a:gd name="T7" fmla="*/ 42 h 230"/>
                  <a:gd name="T8" fmla="*/ 17 w 104"/>
                  <a:gd name="T9" fmla="*/ 58 h 230"/>
                  <a:gd name="T10" fmla="*/ 44 w 104"/>
                  <a:gd name="T11" fmla="*/ 56 h 230"/>
                  <a:gd name="T12" fmla="*/ 70 w 104"/>
                  <a:gd name="T13" fmla="*/ 54 h 230"/>
                  <a:gd name="T14" fmla="*/ 97 w 104"/>
                  <a:gd name="T15" fmla="*/ 52 h 230"/>
                  <a:gd name="T16" fmla="*/ 30 w 104"/>
                  <a:gd name="T17" fmla="*/ 67 h 230"/>
                  <a:gd name="T18" fmla="*/ 57 w 104"/>
                  <a:gd name="T19" fmla="*/ 65 h 230"/>
                  <a:gd name="T20" fmla="*/ 84 w 104"/>
                  <a:gd name="T21" fmla="*/ 63 h 230"/>
                  <a:gd name="T22" fmla="*/ 17 w 104"/>
                  <a:gd name="T23" fmla="*/ 78 h 230"/>
                  <a:gd name="T24" fmla="*/ 44 w 104"/>
                  <a:gd name="T25" fmla="*/ 76 h 230"/>
                  <a:gd name="T26" fmla="*/ 70 w 104"/>
                  <a:gd name="T27" fmla="*/ 74 h 230"/>
                  <a:gd name="T28" fmla="*/ 97 w 104"/>
                  <a:gd name="T29" fmla="*/ 73 h 230"/>
                  <a:gd name="T30" fmla="*/ 30 w 104"/>
                  <a:gd name="T31" fmla="*/ 87 h 230"/>
                  <a:gd name="T32" fmla="*/ 57 w 104"/>
                  <a:gd name="T33" fmla="*/ 86 h 230"/>
                  <a:gd name="T34" fmla="*/ 84 w 104"/>
                  <a:gd name="T35" fmla="*/ 84 h 230"/>
                  <a:gd name="T36" fmla="*/ 17 w 104"/>
                  <a:gd name="T37" fmla="*/ 98 h 230"/>
                  <a:gd name="T38" fmla="*/ 44 w 104"/>
                  <a:gd name="T39" fmla="*/ 97 h 230"/>
                  <a:gd name="T40" fmla="*/ 70 w 104"/>
                  <a:gd name="T41" fmla="*/ 95 h 230"/>
                  <a:gd name="T42" fmla="*/ 97 w 104"/>
                  <a:gd name="T43" fmla="*/ 94 h 230"/>
                  <a:gd name="T44" fmla="*/ 30 w 104"/>
                  <a:gd name="T45" fmla="*/ 108 h 230"/>
                  <a:gd name="T46" fmla="*/ 57 w 104"/>
                  <a:gd name="T47" fmla="*/ 106 h 230"/>
                  <a:gd name="T48" fmla="*/ 84 w 104"/>
                  <a:gd name="T49" fmla="*/ 105 h 230"/>
                  <a:gd name="T50" fmla="*/ 17 w 104"/>
                  <a:gd name="T51" fmla="*/ 119 h 230"/>
                  <a:gd name="T52" fmla="*/ 44 w 104"/>
                  <a:gd name="T53" fmla="*/ 117 h 230"/>
                  <a:gd name="T54" fmla="*/ 70 w 104"/>
                  <a:gd name="T55" fmla="*/ 116 h 230"/>
                  <a:gd name="T56" fmla="*/ 97 w 104"/>
                  <a:gd name="T57" fmla="*/ 115 h 230"/>
                  <a:gd name="T58" fmla="*/ 30 w 104"/>
                  <a:gd name="T59" fmla="*/ 128 h 230"/>
                  <a:gd name="T60" fmla="*/ 57 w 104"/>
                  <a:gd name="T61" fmla="*/ 127 h 230"/>
                  <a:gd name="T62" fmla="*/ 84 w 104"/>
                  <a:gd name="T63" fmla="*/ 126 h 230"/>
                  <a:gd name="T64" fmla="*/ 17 w 104"/>
                  <a:gd name="T65" fmla="*/ 139 h 230"/>
                  <a:gd name="T66" fmla="*/ 44 w 104"/>
                  <a:gd name="T67" fmla="*/ 138 h 230"/>
                  <a:gd name="T68" fmla="*/ 70 w 104"/>
                  <a:gd name="T69" fmla="*/ 137 h 230"/>
                  <a:gd name="T70" fmla="*/ 97 w 104"/>
                  <a:gd name="T71" fmla="*/ 136 h 230"/>
                  <a:gd name="T72" fmla="*/ 30 w 104"/>
                  <a:gd name="T73" fmla="*/ 149 h 230"/>
                  <a:gd name="T74" fmla="*/ 57 w 104"/>
                  <a:gd name="T75" fmla="*/ 148 h 230"/>
                  <a:gd name="T76" fmla="*/ 84 w 104"/>
                  <a:gd name="T77" fmla="*/ 147 h 230"/>
                  <a:gd name="T78" fmla="*/ 17 w 104"/>
                  <a:gd name="T79" fmla="*/ 159 h 230"/>
                  <a:gd name="T80" fmla="*/ 44 w 104"/>
                  <a:gd name="T81" fmla="*/ 159 h 230"/>
                  <a:gd name="T82" fmla="*/ 70 w 104"/>
                  <a:gd name="T83" fmla="*/ 158 h 230"/>
                  <a:gd name="T84" fmla="*/ 97 w 104"/>
                  <a:gd name="T85" fmla="*/ 157 h 230"/>
                  <a:gd name="T86" fmla="*/ 30 w 104"/>
                  <a:gd name="T87" fmla="*/ 169 h 230"/>
                  <a:gd name="T88" fmla="*/ 57 w 104"/>
                  <a:gd name="T89" fmla="*/ 169 h 230"/>
                  <a:gd name="T90" fmla="*/ 84 w 104"/>
                  <a:gd name="T91" fmla="*/ 168 h 230"/>
                  <a:gd name="T92" fmla="*/ 17 w 104"/>
                  <a:gd name="T93" fmla="*/ 180 h 230"/>
                  <a:gd name="T94" fmla="*/ 44 w 104"/>
                  <a:gd name="T95" fmla="*/ 179 h 230"/>
                  <a:gd name="T96" fmla="*/ 70 w 104"/>
                  <a:gd name="T97" fmla="*/ 179 h 230"/>
                  <a:gd name="T98" fmla="*/ 97 w 104"/>
                  <a:gd name="T99" fmla="*/ 178 h 230"/>
                  <a:gd name="T100" fmla="*/ 30 w 104"/>
                  <a:gd name="T101" fmla="*/ 190 h 230"/>
                  <a:gd name="T102" fmla="*/ 57 w 104"/>
                  <a:gd name="T103" fmla="*/ 189 h 230"/>
                  <a:gd name="T104" fmla="*/ 84 w 104"/>
                  <a:gd name="T105" fmla="*/ 189 h 230"/>
                  <a:gd name="T106" fmla="*/ 17 w 104"/>
                  <a:gd name="T107" fmla="*/ 200 h 230"/>
                  <a:gd name="T108" fmla="*/ 44 w 104"/>
                  <a:gd name="T109" fmla="*/ 200 h 230"/>
                  <a:gd name="T110" fmla="*/ 70 w 104"/>
                  <a:gd name="T111" fmla="*/ 199 h 230"/>
                  <a:gd name="T112" fmla="*/ 97 w 104"/>
                  <a:gd name="T113" fmla="*/ 199 h 230"/>
                  <a:gd name="T114" fmla="*/ 30 w 104"/>
                  <a:gd name="T115" fmla="*/ 210 h 230"/>
                  <a:gd name="T116" fmla="*/ 57 w 104"/>
                  <a:gd name="T117" fmla="*/ 210 h 230"/>
                  <a:gd name="T118" fmla="*/ 84 w 104"/>
                  <a:gd name="T119" fmla="*/ 21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4" h="230">
                    <a:moveTo>
                      <a:pt x="104" y="230"/>
                    </a:moveTo>
                    <a:cubicBezTo>
                      <a:pt x="0" y="230"/>
                      <a:pt x="0" y="230"/>
                      <a:pt x="0" y="230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18" y="14"/>
                      <a:pt x="34" y="3"/>
                      <a:pt x="52" y="1"/>
                    </a:cubicBezTo>
                    <a:cubicBezTo>
                      <a:pt x="70" y="0"/>
                      <a:pt x="86" y="8"/>
                      <a:pt x="95" y="22"/>
                    </a:cubicBezTo>
                    <a:cubicBezTo>
                      <a:pt x="104" y="22"/>
                      <a:pt x="104" y="22"/>
                      <a:pt x="104" y="22"/>
                    </a:cubicBezTo>
                    <a:cubicBezTo>
                      <a:pt x="104" y="93"/>
                      <a:pt x="104" y="93"/>
                      <a:pt x="104" y="93"/>
                    </a:cubicBezTo>
                    <a:lnTo>
                      <a:pt x="104" y="230"/>
                    </a:lnTo>
                    <a:close/>
                    <a:moveTo>
                      <a:pt x="17" y="48"/>
                    </a:moveTo>
                    <a:cubicBezTo>
                      <a:pt x="6" y="48"/>
                      <a:pt x="6" y="48"/>
                      <a:pt x="6" y="48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17" y="54"/>
                      <a:pt x="17" y="54"/>
                      <a:pt x="17" y="54"/>
                    </a:cubicBezTo>
                    <a:lnTo>
                      <a:pt x="17" y="48"/>
                    </a:lnTo>
                    <a:close/>
                    <a:moveTo>
                      <a:pt x="30" y="46"/>
                    </a:move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30" y="53"/>
                      <a:pt x="30" y="53"/>
                      <a:pt x="30" y="53"/>
                    </a:cubicBezTo>
                    <a:lnTo>
                      <a:pt x="30" y="46"/>
                    </a:lnTo>
                    <a:close/>
                    <a:moveTo>
                      <a:pt x="44" y="45"/>
                    </a:move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44" y="51"/>
                      <a:pt x="44" y="51"/>
                      <a:pt x="44" y="51"/>
                    </a:cubicBezTo>
                    <a:lnTo>
                      <a:pt x="44" y="45"/>
                    </a:lnTo>
                    <a:close/>
                    <a:moveTo>
                      <a:pt x="57" y="44"/>
                    </a:move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57" y="50"/>
                      <a:pt x="57" y="50"/>
                      <a:pt x="57" y="50"/>
                    </a:cubicBezTo>
                    <a:lnTo>
                      <a:pt x="57" y="44"/>
                    </a:lnTo>
                    <a:close/>
                    <a:moveTo>
                      <a:pt x="70" y="43"/>
                    </a:move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70" y="49"/>
                      <a:pt x="70" y="49"/>
                      <a:pt x="70" y="49"/>
                    </a:cubicBezTo>
                    <a:lnTo>
                      <a:pt x="70" y="43"/>
                    </a:lnTo>
                    <a:close/>
                    <a:moveTo>
                      <a:pt x="84" y="42"/>
                    </a:moveTo>
                    <a:cubicBezTo>
                      <a:pt x="74" y="43"/>
                      <a:pt x="74" y="43"/>
                      <a:pt x="74" y="43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84" y="48"/>
                      <a:pt x="84" y="48"/>
                      <a:pt x="84" y="48"/>
                    </a:cubicBezTo>
                    <a:lnTo>
                      <a:pt x="84" y="42"/>
                    </a:lnTo>
                    <a:close/>
                    <a:moveTo>
                      <a:pt x="97" y="41"/>
                    </a:moveTo>
                    <a:cubicBezTo>
                      <a:pt x="87" y="42"/>
                      <a:pt x="87" y="42"/>
                      <a:pt x="87" y="42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97" y="47"/>
                      <a:pt x="97" y="47"/>
                      <a:pt x="97" y="47"/>
                    </a:cubicBezTo>
                    <a:lnTo>
                      <a:pt x="97" y="41"/>
                    </a:lnTo>
                    <a:close/>
                    <a:moveTo>
                      <a:pt x="17" y="58"/>
                    </a:moveTo>
                    <a:cubicBezTo>
                      <a:pt x="6" y="58"/>
                      <a:pt x="6" y="58"/>
                      <a:pt x="6" y="58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17" y="64"/>
                      <a:pt x="17" y="64"/>
                      <a:pt x="17" y="64"/>
                    </a:cubicBezTo>
                    <a:lnTo>
                      <a:pt x="17" y="58"/>
                    </a:lnTo>
                    <a:close/>
                    <a:moveTo>
                      <a:pt x="30" y="57"/>
                    </a:move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30" y="63"/>
                      <a:pt x="30" y="63"/>
                      <a:pt x="30" y="63"/>
                    </a:cubicBezTo>
                    <a:lnTo>
                      <a:pt x="30" y="57"/>
                    </a:lnTo>
                    <a:close/>
                    <a:moveTo>
                      <a:pt x="44" y="56"/>
                    </a:move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44" y="62"/>
                      <a:pt x="44" y="62"/>
                      <a:pt x="44" y="62"/>
                    </a:cubicBezTo>
                    <a:lnTo>
                      <a:pt x="44" y="56"/>
                    </a:lnTo>
                    <a:close/>
                    <a:moveTo>
                      <a:pt x="57" y="55"/>
                    </a:moveTo>
                    <a:cubicBezTo>
                      <a:pt x="47" y="55"/>
                      <a:pt x="47" y="55"/>
                      <a:pt x="47" y="55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57" y="61"/>
                      <a:pt x="57" y="61"/>
                      <a:pt x="57" y="61"/>
                    </a:cubicBezTo>
                    <a:lnTo>
                      <a:pt x="57" y="55"/>
                    </a:lnTo>
                    <a:close/>
                    <a:moveTo>
                      <a:pt x="70" y="54"/>
                    </a:moveTo>
                    <a:cubicBezTo>
                      <a:pt x="60" y="54"/>
                      <a:pt x="60" y="54"/>
                      <a:pt x="60" y="54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70" y="60"/>
                      <a:pt x="70" y="60"/>
                      <a:pt x="70" y="60"/>
                    </a:cubicBezTo>
                    <a:lnTo>
                      <a:pt x="70" y="54"/>
                    </a:lnTo>
                    <a:close/>
                    <a:moveTo>
                      <a:pt x="84" y="53"/>
                    </a:moveTo>
                    <a:cubicBezTo>
                      <a:pt x="74" y="53"/>
                      <a:pt x="74" y="53"/>
                      <a:pt x="74" y="53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84" y="59"/>
                      <a:pt x="84" y="59"/>
                      <a:pt x="84" y="59"/>
                    </a:cubicBezTo>
                    <a:lnTo>
                      <a:pt x="84" y="53"/>
                    </a:lnTo>
                    <a:close/>
                    <a:moveTo>
                      <a:pt x="97" y="52"/>
                    </a:move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97" y="58"/>
                      <a:pt x="97" y="58"/>
                      <a:pt x="97" y="58"/>
                    </a:cubicBezTo>
                    <a:lnTo>
                      <a:pt x="97" y="52"/>
                    </a:lnTo>
                    <a:close/>
                    <a:moveTo>
                      <a:pt x="17" y="68"/>
                    </a:moveTo>
                    <a:cubicBezTo>
                      <a:pt x="6" y="69"/>
                      <a:pt x="6" y="69"/>
                      <a:pt x="6" y="69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17" y="74"/>
                      <a:pt x="17" y="74"/>
                      <a:pt x="17" y="74"/>
                    </a:cubicBezTo>
                    <a:lnTo>
                      <a:pt x="17" y="68"/>
                    </a:lnTo>
                    <a:close/>
                    <a:moveTo>
                      <a:pt x="30" y="67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30" y="73"/>
                      <a:pt x="30" y="73"/>
                      <a:pt x="30" y="73"/>
                    </a:cubicBezTo>
                    <a:lnTo>
                      <a:pt x="30" y="67"/>
                    </a:lnTo>
                    <a:close/>
                    <a:moveTo>
                      <a:pt x="44" y="66"/>
                    </a:moveTo>
                    <a:cubicBezTo>
                      <a:pt x="33" y="67"/>
                      <a:pt x="33" y="67"/>
                      <a:pt x="33" y="67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44" y="72"/>
                      <a:pt x="44" y="72"/>
                      <a:pt x="44" y="72"/>
                    </a:cubicBezTo>
                    <a:lnTo>
                      <a:pt x="44" y="66"/>
                    </a:lnTo>
                    <a:close/>
                    <a:moveTo>
                      <a:pt x="57" y="65"/>
                    </a:move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57" y="71"/>
                      <a:pt x="57" y="71"/>
                      <a:pt x="57" y="71"/>
                    </a:cubicBezTo>
                    <a:lnTo>
                      <a:pt x="57" y="65"/>
                    </a:lnTo>
                    <a:close/>
                    <a:moveTo>
                      <a:pt x="70" y="64"/>
                    </a:move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70" y="70"/>
                      <a:pt x="70" y="70"/>
                      <a:pt x="70" y="70"/>
                    </a:cubicBezTo>
                    <a:lnTo>
                      <a:pt x="70" y="64"/>
                    </a:lnTo>
                    <a:close/>
                    <a:moveTo>
                      <a:pt x="84" y="63"/>
                    </a:moveTo>
                    <a:cubicBezTo>
                      <a:pt x="74" y="64"/>
                      <a:pt x="74" y="64"/>
                      <a:pt x="74" y="64"/>
                    </a:cubicBezTo>
                    <a:cubicBezTo>
                      <a:pt x="74" y="70"/>
                      <a:pt x="74" y="70"/>
                      <a:pt x="74" y="70"/>
                    </a:cubicBezTo>
                    <a:cubicBezTo>
                      <a:pt x="84" y="69"/>
                      <a:pt x="84" y="69"/>
                      <a:pt x="84" y="69"/>
                    </a:cubicBezTo>
                    <a:lnTo>
                      <a:pt x="84" y="63"/>
                    </a:lnTo>
                    <a:close/>
                    <a:moveTo>
                      <a:pt x="97" y="62"/>
                    </a:moveTo>
                    <a:cubicBezTo>
                      <a:pt x="87" y="63"/>
                      <a:pt x="87" y="63"/>
                      <a:pt x="87" y="63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97" y="68"/>
                      <a:pt x="97" y="68"/>
                      <a:pt x="97" y="68"/>
                    </a:cubicBezTo>
                    <a:lnTo>
                      <a:pt x="97" y="62"/>
                    </a:lnTo>
                    <a:close/>
                    <a:moveTo>
                      <a:pt x="17" y="78"/>
                    </a:moveTo>
                    <a:cubicBezTo>
                      <a:pt x="6" y="79"/>
                      <a:pt x="6" y="79"/>
                      <a:pt x="6" y="79"/>
                    </a:cubicBezTo>
                    <a:cubicBezTo>
                      <a:pt x="6" y="85"/>
                      <a:pt x="6" y="85"/>
                      <a:pt x="6" y="85"/>
                    </a:cubicBezTo>
                    <a:cubicBezTo>
                      <a:pt x="17" y="84"/>
                      <a:pt x="17" y="84"/>
                      <a:pt x="17" y="84"/>
                    </a:cubicBezTo>
                    <a:lnTo>
                      <a:pt x="17" y="78"/>
                    </a:lnTo>
                    <a:close/>
                    <a:moveTo>
                      <a:pt x="30" y="77"/>
                    </a:moveTo>
                    <a:cubicBezTo>
                      <a:pt x="20" y="78"/>
                      <a:pt x="20" y="78"/>
                      <a:pt x="20" y="78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30" y="83"/>
                      <a:pt x="30" y="83"/>
                      <a:pt x="30" y="83"/>
                    </a:cubicBezTo>
                    <a:lnTo>
                      <a:pt x="30" y="77"/>
                    </a:lnTo>
                    <a:close/>
                    <a:moveTo>
                      <a:pt x="44" y="76"/>
                    </a:moveTo>
                    <a:cubicBezTo>
                      <a:pt x="33" y="77"/>
                      <a:pt x="33" y="77"/>
                      <a:pt x="33" y="77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44" y="82"/>
                      <a:pt x="44" y="82"/>
                      <a:pt x="44" y="82"/>
                    </a:cubicBezTo>
                    <a:lnTo>
                      <a:pt x="44" y="76"/>
                    </a:lnTo>
                    <a:close/>
                    <a:moveTo>
                      <a:pt x="57" y="75"/>
                    </a:moveTo>
                    <a:cubicBezTo>
                      <a:pt x="47" y="76"/>
                      <a:pt x="47" y="76"/>
                      <a:pt x="47" y="76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57" y="82"/>
                      <a:pt x="57" y="82"/>
                      <a:pt x="57" y="82"/>
                    </a:cubicBezTo>
                    <a:lnTo>
                      <a:pt x="57" y="75"/>
                    </a:lnTo>
                    <a:close/>
                    <a:moveTo>
                      <a:pt x="70" y="74"/>
                    </a:move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81"/>
                      <a:pt x="60" y="81"/>
                      <a:pt x="60" y="81"/>
                    </a:cubicBezTo>
                    <a:cubicBezTo>
                      <a:pt x="70" y="81"/>
                      <a:pt x="70" y="81"/>
                      <a:pt x="70" y="81"/>
                    </a:cubicBezTo>
                    <a:lnTo>
                      <a:pt x="70" y="74"/>
                    </a:lnTo>
                    <a:close/>
                    <a:moveTo>
                      <a:pt x="84" y="74"/>
                    </a:move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84" y="80"/>
                      <a:pt x="84" y="80"/>
                      <a:pt x="84" y="80"/>
                    </a:cubicBezTo>
                    <a:lnTo>
                      <a:pt x="84" y="74"/>
                    </a:lnTo>
                    <a:close/>
                    <a:moveTo>
                      <a:pt x="97" y="73"/>
                    </a:moveTo>
                    <a:cubicBezTo>
                      <a:pt x="87" y="73"/>
                      <a:pt x="87" y="73"/>
                      <a:pt x="87" y="73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97" y="79"/>
                      <a:pt x="97" y="79"/>
                      <a:pt x="97" y="79"/>
                    </a:cubicBezTo>
                    <a:lnTo>
                      <a:pt x="97" y="73"/>
                    </a:lnTo>
                    <a:close/>
                    <a:moveTo>
                      <a:pt x="17" y="88"/>
                    </a:moveTo>
                    <a:cubicBezTo>
                      <a:pt x="6" y="89"/>
                      <a:pt x="6" y="89"/>
                      <a:pt x="6" y="89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17" y="94"/>
                      <a:pt x="17" y="94"/>
                      <a:pt x="17" y="94"/>
                    </a:cubicBezTo>
                    <a:lnTo>
                      <a:pt x="17" y="88"/>
                    </a:lnTo>
                    <a:close/>
                    <a:moveTo>
                      <a:pt x="30" y="87"/>
                    </a:moveTo>
                    <a:cubicBezTo>
                      <a:pt x="20" y="88"/>
                      <a:pt x="20" y="88"/>
                      <a:pt x="20" y="88"/>
                    </a:cubicBezTo>
                    <a:cubicBezTo>
                      <a:pt x="20" y="94"/>
                      <a:pt x="20" y="94"/>
                      <a:pt x="20" y="94"/>
                    </a:cubicBezTo>
                    <a:cubicBezTo>
                      <a:pt x="30" y="93"/>
                      <a:pt x="30" y="93"/>
                      <a:pt x="30" y="93"/>
                    </a:cubicBezTo>
                    <a:lnTo>
                      <a:pt x="30" y="87"/>
                    </a:lnTo>
                    <a:close/>
                    <a:moveTo>
                      <a:pt x="44" y="87"/>
                    </a:moveTo>
                    <a:cubicBezTo>
                      <a:pt x="33" y="87"/>
                      <a:pt x="33" y="87"/>
                      <a:pt x="33" y="87"/>
                    </a:cubicBezTo>
                    <a:cubicBezTo>
                      <a:pt x="33" y="93"/>
                      <a:pt x="33" y="93"/>
                      <a:pt x="33" y="93"/>
                    </a:cubicBezTo>
                    <a:cubicBezTo>
                      <a:pt x="44" y="93"/>
                      <a:pt x="44" y="93"/>
                      <a:pt x="44" y="93"/>
                    </a:cubicBezTo>
                    <a:lnTo>
                      <a:pt x="44" y="87"/>
                    </a:lnTo>
                    <a:close/>
                    <a:moveTo>
                      <a:pt x="57" y="86"/>
                    </a:moveTo>
                    <a:cubicBezTo>
                      <a:pt x="47" y="86"/>
                      <a:pt x="47" y="86"/>
                      <a:pt x="47" y="86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57" y="92"/>
                      <a:pt x="57" y="92"/>
                      <a:pt x="57" y="92"/>
                    </a:cubicBezTo>
                    <a:lnTo>
                      <a:pt x="57" y="86"/>
                    </a:lnTo>
                    <a:close/>
                    <a:moveTo>
                      <a:pt x="70" y="85"/>
                    </a:moveTo>
                    <a:cubicBezTo>
                      <a:pt x="60" y="86"/>
                      <a:pt x="60" y="86"/>
                      <a:pt x="60" y="86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70" y="91"/>
                      <a:pt x="70" y="91"/>
                      <a:pt x="70" y="91"/>
                    </a:cubicBezTo>
                    <a:lnTo>
                      <a:pt x="70" y="85"/>
                    </a:lnTo>
                    <a:close/>
                    <a:moveTo>
                      <a:pt x="84" y="84"/>
                    </a:moveTo>
                    <a:cubicBezTo>
                      <a:pt x="74" y="85"/>
                      <a:pt x="74" y="85"/>
                      <a:pt x="74" y="85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84" y="90"/>
                      <a:pt x="84" y="90"/>
                      <a:pt x="84" y="90"/>
                    </a:cubicBezTo>
                    <a:lnTo>
                      <a:pt x="84" y="84"/>
                    </a:lnTo>
                    <a:close/>
                    <a:moveTo>
                      <a:pt x="97" y="83"/>
                    </a:moveTo>
                    <a:cubicBezTo>
                      <a:pt x="87" y="84"/>
                      <a:pt x="87" y="84"/>
                      <a:pt x="87" y="84"/>
                    </a:cubicBezTo>
                    <a:cubicBezTo>
                      <a:pt x="87" y="90"/>
                      <a:pt x="87" y="90"/>
                      <a:pt x="87" y="90"/>
                    </a:cubicBezTo>
                    <a:cubicBezTo>
                      <a:pt x="97" y="89"/>
                      <a:pt x="97" y="89"/>
                      <a:pt x="97" y="89"/>
                    </a:cubicBezTo>
                    <a:lnTo>
                      <a:pt x="97" y="83"/>
                    </a:lnTo>
                    <a:close/>
                    <a:moveTo>
                      <a:pt x="17" y="98"/>
                    </a:moveTo>
                    <a:cubicBezTo>
                      <a:pt x="6" y="99"/>
                      <a:pt x="6" y="99"/>
                      <a:pt x="6" y="99"/>
                    </a:cubicBezTo>
                    <a:cubicBezTo>
                      <a:pt x="6" y="105"/>
                      <a:pt x="6" y="105"/>
                      <a:pt x="6" y="105"/>
                    </a:cubicBezTo>
                    <a:cubicBezTo>
                      <a:pt x="17" y="104"/>
                      <a:pt x="17" y="104"/>
                      <a:pt x="17" y="104"/>
                    </a:cubicBezTo>
                    <a:lnTo>
                      <a:pt x="17" y="98"/>
                    </a:lnTo>
                    <a:close/>
                    <a:moveTo>
                      <a:pt x="30" y="98"/>
                    </a:moveTo>
                    <a:cubicBezTo>
                      <a:pt x="20" y="98"/>
                      <a:pt x="20" y="98"/>
                      <a:pt x="20" y="98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30" y="104"/>
                      <a:pt x="30" y="104"/>
                      <a:pt x="30" y="104"/>
                    </a:cubicBezTo>
                    <a:lnTo>
                      <a:pt x="30" y="98"/>
                    </a:lnTo>
                    <a:close/>
                    <a:moveTo>
                      <a:pt x="44" y="97"/>
                    </a:move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44" y="103"/>
                      <a:pt x="44" y="103"/>
                      <a:pt x="44" y="103"/>
                    </a:cubicBezTo>
                    <a:lnTo>
                      <a:pt x="44" y="97"/>
                    </a:lnTo>
                    <a:close/>
                    <a:moveTo>
                      <a:pt x="57" y="96"/>
                    </a:moveTo>
                    <a:cubicBezTo>
                      <a:pt x="47" y="97"/>
                      <a:pt x="47" y="97"/>
                      <a:pt x="47" y="97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57" y="102"/>
                      <a:pt x="57" y="102"/>
                      <a:pt x="57" y="102"/>
                    </a:cubicBezTo>
                    <a:lnTo>
                      <a:pt x="57" y="96"/>
                    </a:lnTo>
                    <a:close/>
                    <a:moveTo>
                      <a:pt x="70" y="95"/>
                    </a:moveTo>
                    <a:cubicBezTo>
                      <a:pt x="60" y="96"/>
                      <a:pt x="60" y="96"/>
                      <a:pt x="60" y="96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70" y="101"/>
                      <a:pt x="70" y="101"/>
                      <a:pt x="70" y="101"/>
                    </a:cubicBezTo>
                    <a:lnTo>
                      <a:pt x="70" y="95"/>
                    </a:lnTo>
                    <a:close/>
                    <a:moveTo>
                      <a:pt x="84" y="95"/>
                    </a:moveTo>
                    <a:cubicBezTo>
                      <a:pt x="74" y="95"/>
                      <a:pt x="74" y="95"/>
                      <a:pt x="74" y="95"/>
                    </a:cubicBezTo>
                    <a:cubicBezTo>
                      <a:pt x="74" y="101"/>
                      <a:pt x="74" y="101"/>
                      <a:pt x="74" y="101"/>
                    </a:cubicBezTo>
                    <a:cubicBezTo>
                      <a:pt x="84" y="101"/>
                      <a:pt x="84" y="101"/>
                      <a:pt x="84" y="101"/>
                    </a:cubicBezTo>
                    <a:lnTo>
                      <a:pt x="84" y="95"/>
                    </a:lnTo>
                    <a:close/>
                    <a:moveTo>
                      <a:pt x="97" y="94"/>
                    </a:moveTo>
                    <a:cubicBezTo>
                      <a:pt x="87" y="94"/>
                      <a:pt x="87" y="94"/>
                      <a:pt x="87" y="94"/>
                    </a:cubicBezTo>
                    <a:cubicBezTo>
                      <a:pt x="87" y="101"/>
                      <a:pt x="87" y="101"/>
                      <a:pt x="87" y="101"/>
                    </a:cubicBezTo>
                    <a:cubicBezTo>
                      <a:pt x="97" y="100"/>
                      <a:pt x="97" y="100"/>
                      <a:pt x="97" y="100"/>
                    </a:cubicBezTo>
                    <a:lnTo>
                      <a:pt x="97" y="94"/>
                    </a:lnTo>
                    <a:close/>
                    <a:moveTo>
                      <a:pt x="17" y="109"/>
                    </a:moveTo>
                    <a:cubicBezTo>
                      <a:pt x="6" y="109"/>
                      <a:pt x="6" y="109"/>
                      <a:pt x="6" y="109"/>
                    </a:cubicBezTo>
                    <a:cubicBezTo>
                      <a:pt x="6" y="115"/>
                      <a:pt x="6" y="115"/>
                      <a:pt x="6" y="115"/>
                    </a:cubicBezTo>
                    <a:cubicBezTo>
                      <a:pt x="17" y="115"/>
                      <a:pt x="17" y="115"/>
                      <a:pt x="17" y="115"/>
                    </a:cubicBezTo>
                    <a:lnTo>
                      <a:pt x="17" y="109"/>
                    </a:lnTo>
                    <a:close/>
                    <a:moveTo>
                      <a:pt x="30" y="108"/>
                    </a:moveTo>
                    <a:cubicBezTo>
                      <a:pt x="20" y="108"/>
                      <a:pt x="20" y="108"/>
                      <a:pt x="20" y="108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30" y="114"/>
                      <a:pt x="30" y="114"/>
                      <a:pt x="30" y="114"/>
                    </a:cubicBezTo>
                    <a:lnTo>
                      <a:pt x="30" y="108"/>
                    </a:lnTo>
                    <a:close/>
                    <a:moveTo>
                      <a:pt x="44" y="107"/>
                    </a:move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44" y="113"/>
                      <a:pt x="44" y="113"/>
                      <a:pt x="44" y="113"/>
                    </a:cubicBezTo>
                    <a:lnTo>
                      <a:pt x="44" y="107"/>
                    </a:lnTo>
                    <a:close/>
                    <a:moveTo>
                      <a:pt x="57" y="106"/>
                    </a:moveTo>
                    <a:cubicBezTo>
                      <a:pt x="47" y="107"/>
                      <a:pt x="47" y="107"/>
                      <a:pt x="47" y="107"/>
                    </a:cubicBezTo>
                    <a:cubicBezTo>
                      <a:pt x="47" y="113"/>
                      <a:pt x="47" y="113"/>
                      <a:pt x="47" y="113"/>
                    </a:cubicBezTo>
                    <a:cubicBezTo>
                      <a:pt x="57" y="113"/>
                      <a:pt x="57" y="113"/>
                      <a:pt x="57" y="113"/>
                    </a:cubicBezTo>
                    <a:lnTo>
                      <a:pt x="57" y="106"/>
                    </a:lnTo>
                    <a:close/>
                    <a:moveTo>
                      <a:pt x="70" y="106"/>
                    </a:moveTo>
                    <a:cubicBezTo>
                      <a:pt x="60" y="106"/>
                      <a:pt x="60" y="106"/>
                      <a:pt x="60" y="106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70" y="112"/>
                      <a:pt x="70" y="112"/>
                      <a:pt x="70" y="112"/>
                    </a:cubicBezTo>
                    <a:lnTo>
                      <a:pt x="70" y="106"/>
                    </a:lnTo>
                    <a:close/>
                    <a:moveTo>
                      <a:pt x="84" y="105"/>
                    </a:moveTo>
                    <a:cubicBezTo>
                      <a:pt x="74" y="106"/>
                      <a:pt x="74" y="106"/>
                      <a:pt x="74" y="106"/>
                    </a:cubicBezTo>
                    <a:cubicBezTo>
                      <a:pt x="74" y="112"/>
                      <a:pt x="74" y="112"/>
                      <a:pt x="74" y="112"/>
                    </a:cubicBezTo>
                    <a:cubicBezTo>
                      <a:pt x="84" y="111"/>
                      <a:pt x="84" y="111"/>
                      <a:pt x="84" y="111"/>
                    </a:cubicBezTo>
                    <a:lnTo>
                      <a:pt x="84" y="105"/>
                    </a:lnTo>
                    <a:close/>
                    <a:moveTo>
                      <a:pt x="97" y="104"/>
                    </a:moveTo>
                    <a:cubicBezTo>
                      <a:pt x="87" y="105"/>
                      <a:pt x="87" y="105"/>
                      <a:pt x="87" y="105"/>
                    </a:cubicBezTo>
                    <a:cubicBezTo>
                      <a:pt x="87" y="111"/>
                      <a:pt x="87" y="111"/>
                      <a:pt x="87" y="111"/>
                    </a:cubicBezTo>
                    <a:cubicBezTo>
                      <a:pt x="97" y="111"/>
                      <a:pt x="97" y="111"/>
                      <a:pt x="97" y="111"/>
                    </a:cubicBezTo>
                    <a:lnTo>
                      <a:pt x="97" y="104"/>
                    </a:lnTo>
                    <a:close/>
                    <a:moveTo>
                      <a:pt x="17" y="119"/>
                    </a:moveTo>
                    <a:cubicBezTo>
                      <a:pt x="6" y="119"/>
                      <a:pt x="6" y="119"/>
                      <a:pt x="6" y="119"/>
                    </a:cubicBezTo>
                    <a:cubicBezTo>
                      <a:pt x="6" y="125"/>
                      <a:pt x="6" y="125"/>
                      <a:pt x="6" y="125"/>
                    </a:cubicBezTo>
                    <a:cubicBezTo>
                      <a:pt x="17" y="125"/>
                      <a:pt x="17" y="125"/>
                      <a:pt x="17" y="125"/>
                    </a:cubicBezTo>
                    <a:lnTo>
                      <a:pt x="17" y="119"/>
                    </a:lnTo>
                    <a:close/>
                    <a:moveTo>
                      <a:pt x="30" y="118"/>
                    </a:moveTo>
                    <a:cubicBezTo>
                      <a:pt x="20" y="119"/>
                      <a:pt x="20" y="119"/>
                      <a:pt x="20" y="119"/>
                    </a:cubicBezTo>
                    <a:cubicBezTo>
                      <a:pt x="20" y="125"/>
                      <a:pt x="20" y="125"/>
                      <a:pt x="20" y="125"/>
                    </a:cubicBezTo>
                    <a:cubicBezTo>
                      <a:pt x="30" y="124"/>
                      <a:pt x="30" y="124"/>
                      <a:pt x="30" y="124"/>
                    </a:cubicBezTo>
                    <a:lnTo>
                      <a:pt x="30" y="118"/>
                    </a:lnTo>
                    <a:close/>
                    <a:moveTo>
                      <a:pt x="44" y="117"/>
                    </a:moveTo>
                    <a:cubicBezTo>
                      <a:pt x="33" y="118"/>
                      <a:pt x="33" y="118"/>
                      <a:pt x="33" y="118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44" y="124"/>
                      <a:pt x="44" y="124"/>
                      <a:pt x="44" y="124"/>
                    </a:cubicBezTo>
                    <a:lnTo>
                      <a:pt x="44" y="117"/>
                    </a:lnTo>
                    <a:close/>
                    <a:moveTo>
                      <a:pt x="57" y="117"/>
                    </a:moveTo>
                    <a:cubicBezTo>
                      <a:pt x="47" y="117"/>
                      <a:pt x="47" y="117"/>
                      <a:pt x="47" y="117"/>
                    </a:cubicBezTo>
                    <a:cubicBezTo>
                      <a:pt x="47" y="123"/>
                      <a:pt x="47" y="123"/>
                      <a:pt x="47" y="123"/>
                    </a:cubicBezTo>
                    <a:cubicBezTo>
                      <a:pt x="57" y="123"/>
                      <a:pt x="57" y="123"/>
                      <a:pt x="57" y="123"/>
                    </a:cubicBezTo>
                    <a:lnTo>
                      <a:pt x="57" y="117"/>
                    </a:lnTo>
                    <a:close/>
                    <a:moveTo>
                      <a:pt x="70" y="116"/>
                    </a:moveTo>
                    <a:cubicBezTo>
                      <a:pt x="60" y="117"/>
                      <a:pt x="60" y="117"/>
                      <a:pt x="60" y="117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70" y="122"/>
                      <a:pt x="70" y="122"/>
                      <a:pt x="70" y="122"/>
                    </a:cubicBezTo>
                    <a:lnTo>
                      <a:pt x="70" y="116"/>
                    </a:lnTo>
                    <a:close/>
                    <a:moveTo>
                      <a:pt x="84" y="115"/>
                    </a:moveTo>
                    <a:cubicBezTo>
                      <a:pt x="74" y="116"/>
                      <a:pt x="74" y="116"/>
                      <a:pt x="74" y="116"/>
                    </a:cubicBezTo>
                    <a:cubicBezTo>
                      <a:pt x="74" y="122"/>
                      <a:pt x="74" y="122"/>
                      <a:pt x="74" y="122"/>
                    </a:cubicBezTo>
                    <a:cubicBezTo>
                      <a:pt x="84" y="122"/>
                      <a:pt x="84" y="122"/>
                      <a:pt x="84" y="122"/>
                    </a:cubicBezTo>
                    <a:lnTo>
                      <a:pt x="84" y="115"/>
                    </a:lnTo>
                    <a:close/>
                    <a:moveTo>
                      <a:pt x="97" y="115"/>
                    </a:moveTo>
                    <a:cubicBezTo>
                      <a:pt x="87" y="115"/>
                      <a:pt x="87" y="115"/>
                      <a:pt x="87" y="115"/>
                    </a:cubicBezTo>
                    <a:cubicBezTo>
                      <a:pt x="87" y="122"/>
                      <a:pt x="87" y="122"/>
                      <a:pt x="87" y="122"/>
                    </a:cubicBezTo>
                    <a:cubicBezTo>
                      <a:pt x="97" y="121"/>
                      <a:pt x="97" y="121"/>
                      <a:pt x="97" y="121"/>
                    </a:cubicBezTo>
                    <a:lnTo>
                      <a:pt x="97" y="115"/>
                    </a:lnTo>
                    <a:close/>
                    <a:moveTo>
                      <a:pt x="17" y="129"/>
                    </a:moveTo>
                    <a:cubicBezTo>
                      <a:pt x="6" y="129"/>
                      <a:pt x="6" y="129"/>
                      <a:pt x="6" y="129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17" y="135"/>
                      <a:pt x="17" y="135"/>
                      <a:pt x="17" y="135"/>
                    </a:cubicBezTo>
                    <a:lnTo>
                      <a:pt x="17" y="129"/>
                    </a:lnTo>
                    <a:close/>
                    <a:moveTo>
                      <a:pt x="30" y="128"/>
                    </a:moveTo>
                    <a:cubicBezTo>
                      <a:pt x="20" y="129"/>
                      <a:pt x="20" y="129"/>
                      <a:pt x="20" y="129"/>
                    </a:cubicBezTo>
                    <a:cubicBezTo>
                      <a:pt x="20" y="135"/>
                      <a:pt x="20" y="135"/>
                      <a:pt x="20" y="135"/>
                    </a:cubicBezTo>
                    <a:cubicBezTo>
                      <a:pt x="30" y="134"/>
                      <a:pt x="30" y="134"/>
                      <a:pt x="30" y="134"/>
                    </a:cubicBezTo>
                    <a:lnTo>
                      <a:pt x="30" y="128"/>
                    </a:lnTo>
                    <a:close/>
                    <a:moveTo>
                      <a:pt x="44" y="128"/>
                    </a:moveTo>
                    <a:cubicBezTo>
                      <a:pt x="33" y="128"/>
                      <a:pt x="33" y="128"/>
                      <a:pt x="33" y="128"/>
                    </a:cubicBezTo>
                    <a:cubicBezTo>
                      <a:pt x="33" y="134"/>
                      <a:pt x="33" y="134"/>
                      <a:pt x="33" y="134"/>
                    </a:cubicBezTo>
                    <a:cubicBezTo>
                      <a:pt x="44" y="134"/>
                      <a:pt x="44" y="134"/>
                      <a:pt x="44" y="134"/>
                    </a:cubicBezTo>
                    <a:lnTo>
                      <a:pt x="44" y="128"/>
                    </a:lnTo>
                    <a:close/>
                    <a:moveTo>
                      <a:pt x="57" y="127"/>
                    </a:moveTo>
                    <a:cubicBezTo>
                      <a:pt x="47" y="128"/>
                      <a:pt x="47" y="128"/>
                      <a:pt x="47" y="128"/>
                    </a:cubicBezTo>
                    <a:cubicBezTo>
                      <a:pt x="47" y="134"/>
                      <a:pt x="47" y="134"/>
                      <a:pt x="47" y="134"/>
                    </a:cubicBezTo>
                    <a:cubicBezTo>
                      <a:pt x="57" y="133"/>
                      <a:pt x="57" y="133"/>
                      <a:pt x="57" y="133"/>
                    </a:cubicBezTo>
                    <a:lnTo>
                      <a:pt x="57" y="127"/>
                    </a:lnTo>
                    <a:close/>
                    <a:moveTo>
                      <a:pt x="70" y="127"/>
                    </a:moveTo>
                    <a:cubicBezTo>
                      <a:pt x="60" y="127"/>
                      <a:pt x="60" y="127"/>
                      <a:pt x="60" y="127"/>
                    </a:cubicBezTo>
                    <a:cubicBezTo>
                      <a:pt x="60" y="133"/>
                      <a:pt x="60" y="133"/>
                      <a:pt x="60" y="133"/>
                    </a:cubicBezTo>
                    <a:cubicBezTo>
                      <a:pt x="70" y="133"/>
                      <a:pt x="70" y="133"/>
                      <a:pt x="70" y="133"/>
                    </a:cubicBezTo>
                    <a:lnTo>
                      <a:pt x="70" y="127"/>
                    </a:lnTo>
                    <a:close/>
                    <a:moveTo>
                      <a:pt x="84" y="126"/>
                    </a:moveTo>
                    <a:cubicBezTo>
                      <a:pt x="74" y="126"/>
                      <a:pt x="74" y="126"/>
                      <a:pt x="74" y="126"/>
                    </a:cubicBezTo>
                    <a:cubicBezTo>
                      <a:pt x="74" y="133"/>
                      <a:pt x="74" y="133"/>
                      <a:pt x="74" y="133"/>
                    </a:cubicBezTo>
                    <a:cubicBezTo>
                      <a:pt x="84" y="132"/>
                      <a:pt x="84" y="132"/>
                      <a:pt x="84" y="132"/>
                    </a:cubicBezTo>
                    <a:lnTo>
                      <a:pt x="84" y="126"/>
                    </a:lnTo>
                    <a:close/>
                    <a:moveTo>
                      <a:pt x="97" y="125"/>
                    </a:moveTo>
                    <a:cubicBezTo>
                      <a:pt x="87" y="126"/>
                      <a:pt x="87" y="126"/>
                      <a:pt x="87" y="126"/>
                    </a:cubicBezTo>
                    <a:cubicBezTo>
                      <a:pt x="87" y="132"/>
                      <a:pt x="87" y="132"/>
                      <a:pt x="87" y="132"/>
                    </a:cubicBezTo>
                    <a:cubicBezTo>
                      <a:pt x="97" y="132"/>
                      <a:pt x="97" y="132"/>
                      <a:pt x="97" y="132"/>
                    </a:cubicBezTo>
                    <a:lnTo>
                      <a:pt x="97" y="125"/>
                    </a:lnTo>
                    <a:close/>
                    <a:moveTo>
                      <a:pt x="17" y="139"/>
                    </a:moveTo>
                    <a:cubicBezTo>
                      <a:pt x="6" y="139"/>
                      <a:pt x="6" y="139"/>
                      <a:pt x="6" y="139"/>
                    </a:cubicBezTo>
                    <a:cubicBezTo>
                      <a:pt x="6" y="146"/>
                      <a:pt x="6" y="146"/>
                      <a:pt x="6" y="146"/>
                    </a:cubicBezTo>
                    <a:cubicBezTo>
                      <a:pt x="17" y="145"/>
                      <a:pt x="17" y="145"/>
                      <a:pt x="17" y="145"/>
                    </a:cubicBezTo>
                    <a:lnTo>
                      <a:pt x="17" y="139"/>
                    </a:lnTo>
                    <a:close/>
                    <a:moveTo>
                      <a:pt x="30" y="139"/>
                    </a:moveTo>
                    <a:cubicBezTo>
                      <a:pt x="20" y="139"/>
                      <a:pt x="20" y="139"/>
                      <a:pt x="20" y="139"/>
                    </a:cubicBezTo>
                    <a:cubicBezTo>
                      <a:pt x="20" y="145"/>
                      <a:pt x="20" y="145"/>
                      <a:pt x="20" y="145"/>
                    </a:cubicBezTo>
                    <a:cubicBezTo>
                      <a:pt x="30" y="145"/>
                      <a:pt x="30" y="145"/>
                      <a:pt x="30" y="145"/>
                    </a:cubicBezTo>
                    <a:lnTo>
                      <a:pt x="30" y="139"/>
                    </a:lnTo>
                    <a:close/>
                    <a:moveTo>
                      <a:pt x="44" y="138"/>
                    </a:moveTo>
                    <a:cubicBezTo>
                      <a:pt x="33" y="138"/>
                      <a:pt x="33" y="138"/>
                      <a:pt x="33" y="138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44" y="144"/>
                      <a:pt x="44" y="144"/>
                      <a:pt x="44" y="144"/>
                    </a:cubicBezTo>
                    <a:lnTo>
                      <a:pt x="44" y="138"/>
                    </a:lnTo>
                    <a:close/>
                    <a:moveTo>
                      <a:pt x="57" y="137"/>
                    </a:moveTo>
                    <a:cubicBezTo>
                      <a:pt x="47" y="138"/>
                      <a:pt x="47" y="138"/>
                      <a:pt x="47" y="138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57" y="144"/>
                      <a:pt x="57" y="144"/>
                      <a:pt x="57" y="144"/>
                    </a:cubicBezTo>
                    <a:lnTo>
                      <a:pt x="57" y="137"/>
                    </a:lnTo>
                    <a:close/>
                    <a:moveTo>
                      <a:pt x="70" y="137"/>
                    </a:moveTo>
                    <a:cubicBezTo>
                      <a:pt x="60" y="137"/>
                      <a:pt x="60" y="137"/>
                      <a:pt x="60" y="137"/>
                    </a:cubicBezTo>
                    <a:cubicBezTo>
                      <a:pt x="60" y="144"/>
                      <a:pt x="60" y="144"/>
                      <a:pt x="60" y="144"/>
                    </a:cubicBezTo>
                    <a:cubicBezTo>
                      <a:pt x="70" y="143"/>
                      <a:pt x="70" y="143"/>
                      <a:pt x="70" y="143"/>
                    </a:cubicBezTo>
                    <a:lnTo>
                      <a:pt x="70" y="137"/>
                    </a:lnTo>
                    <a:close/>
                    <a:moveTo>
                      <a:pt x="84" y="136"/>
                    </a:moveTo>
                    <a:cubicBezTo>
                      <a:pt x="74" y="137"/>
                      <a:pt x="74" y="137"/>
                      <a:pt x="74" y="137"/>
                    </a:cubicBezTo>
                    <a:cubicBezTo>
                      <a:pt x="74" y="143"/>
                      <a:pt x="74" y="143"/>
                      <a:pt x="74" y="143"/>
                    </a:cubicBezTo>
                    <a:cubicBezTo>
                      <a:pt x="84" y="143"/>
                      <a:pt x="84" y="143"/>
                      <a:pt x="84" y="143"/>
                    </a:cubicBezTo>
                    <a:lnTo>
                      <a:pt x="84" y="136"/>
                    </a:lnTo>
                    <a:close/>
                    <a:moveTo>
                      <a:pt x="97" y="136"/>
                    </a:moveTo>
                    <a:cubicBezTo>
                      <a:pt x="87" y="136"/>
                      <a:pt x="87" y="136"/>
                      <a:pt x="87" y="136"/>
                    </a:cubicBezTo>
                    <a:cubicBezTo>
                      <a:pt x="87" y="143"/>
                      <a:pt x="87" y="143"/>
                      <a:pt x="87" y="143"/>
                    </a:cubicBezTo>
                    <a:cubicBezTo>
                      <a:pt x="97" y="142"/>
                      <a:pt x="97" y="142"/>
                      <a:pt x="97" y="142"/>
                    </a:cubicBezTo>
                    <a:lnTo>
                      <a:pt x="97" y="136"/>
                    </a:lnTo>
                    <a:close/>
                    <a:moveTo>
                      <a:pt x="17" y="149"/>
                    </a:moveTo>
                    <a:cubicBezTo>
                      <a:pt x="6" y="150"/>
                      <a:pt x="6" y="150"/>
                      <a:pt x="6" y="150"/>
                    </a:cubicBezTo>
                    <a:cubicBezTo>
                      <a:pt x="6" y="156"/>
                      <a:pt x="6" y="156"/>
                      <a:pt x="6" y="156"/>
                    </a:cubicBezTo>
                    <a:cubicBezTo>
                      <a:pt x="17" y="155"/>
                      <a:pt x="17" y="155"/>
                      <a:pt x="17" y="155"/>
                    </a:cubicBezTo>
                    <a:lnTo>
                      <a:pt x="17" y="149"/>
                    </a:lnTo>
                    <a:close/>
                    <a:moveTo>
                      <a:pt x="30" y="149"/>
                    </a:moveTo>
                    <a:cubicBezTo>
                      <a:pt x="20" y="149"/>
                      <a:pt x="20" y="149"/>
                      <a:pt x="20" y="149"/>
                    </a:cubicBezTo>
                    <a:cubicBezTo>
                      <a:pt x="20" y="155"/>
                      <a:pt x="20" y="155"/>
                      <a:pt x="20" y="155"/>
                    </a:cubicBezTo>
                    <a:cubicBezTo>
                      <a:pt x="30" y="155"/>
                      <a:pt x="30" y="155"/>
                      <a:pt x="30" y="155"/>
                    </a:cubicBezTo>
                    <a:lnTo>
                      <a:pt x="30" y="149"/>
                    </a:lnTo>
                    <a:close/>
                    <a:moveTo>
                      <a:pt x="44" y="148"/>
                    </a:moveTo>
                    <a:cubicBezTo>
                      <a:pt x="33" y="149"/>
                      <a:pt x="33" y="149"/>
                      <a:pt x="33" y="149"/>
                    </a:cubicBezTo>
                    <a:cubicBezTo>
                      <a:pt x="33" y="155"/>
                      <a:pt x="33" y="155"/>
                      <a:pt x="33" y="155"/>
                    </a:cubicBezTo>
                    <a:cubicBezTo>
                      <a:pt x="44" y="154"/>
                      <a:pt x="44" y="154"/>
                      <a:pt x="44" y="154"/>
                    </a:cubicBezTo>
                    <a:lnTo>
                      <a:pt x="44" y="148"/>
                    </a:lnTo>
                    <a:close/>
                    <a:moveTo>
                      <a:pt x="57" y="148"/>
                    </a:moveTo>
                    <a:cubicBezTo>
                      <a:pt x="47" y="148"/>
                      <a:pt x="47" y="148"/>
                      <a:pt x="47" y="148"/>
                    </a:cubicBezTo>
                    <a:cubicBezTo>
                      <a:pt x="47" y="154"/>
                      <a:pt x="47" y="154"/>
                      <a:pt x="47" y="154"/>
                    </a:cubicBezTo>
                    <a:cubicBezTo>
                      <a:pt x="57" y="154"/>
                      <a:pt x="57" y="154"/>
                      <a:pt x="57" y="154"/>
                    </a:cubicBezTo>
                    <a:lnTo>
                      <a:pt x="57" y="148"/>
                    </a:lnTo>
                    <a:close/>
                    <a:moveTo>
                      <a:pt x="70" y="147"/>
                    </a:moveTo>
                    <a:cubicBezTo>
                      <a:pt x="60" y="148"/>
                      <a:pt x="60" y="148"/>
                      <a:pt x="60" y="148"/>
                    </a:cubicBezTo>
                    <a:cubicBezTo>
                      <a:pt x="60" y="154"/>
                      <a:pt x="60" y="154"/>
                      <a:pt x="60" y="154"/>
                    </a:cubicBezTo>
                    <a:cubicBezTo>
                      <a:pt x="70" y="154"/>
                      <a:pt x="70" y="154"/>
                      <a:pt x="70" y="154"/>
                    </a:cubicBezTo>
                    <a:lnTo>
                      <a:pt x="70" y="147"/>
                    </a:lnTo>
                    <a:close/>
                    <a:moveTo>
                      <a:pt x="84" y="147"/>
                    </a:moveTo>
                    <a:cubicBezTo>
                      <a:pt x="74" y="147"/>
                      <a:pt x="74" y="147"/>
                      <a:pt x="74" y="147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84" y="153"/>
                      <a:pt x="84" y="153"/>
                      <a:pt x="84" y="153"/>
                    </a:cubicBezTo>
                    <a:lnTo>
                      <a:pt x="84" y="147"/>
                    </a:lnTo>
                    <a:close/>
                    <a:moveTo>
                      <a:pt x="97" y="146"/>
                    </a:moveTo>
                    <a:cubicBezTo>
                      <a:pt x="87" y="147"/>
                      <a:pt x="87" y="147"/>
                      <a:pt x="87" y="147"/>
                    </a:cubicBezTo>
                    <a:cubicBezTo>
                      <a:pt x="87" y="153"/>
                      <a:pt x="87" y="153"/>
                      <a:pt x="87" y="153"/>
                    </a:cubicBezTo>
                    <a:cubicBezTo>
                      <a:pt x="97" y="153"/>
                      <a:pt x="97" y="153"/>
                      <a:pt x="97" y="153"/>
                    </a:cubicBezTo>
                    <a:lnTo>
                      <a:pt x="97" y="146"/>
                    </a:lnTo>
                    <a:close/>
                    <a:moveTo>
                      <a:pt x="17" y="159"/>
                    </a:moveTo>
                    <a:cubicBezTo>
                      <a:pt x="6" y="160"/>
                      <a:pt x="6" y="160"/>
                      <a:pt x="6" y="160"/>
                    </a:cubicBezTo>
                    <a:cubicBezTo>
                      <a:pt x="6" y="166"/>
                      <a:pt x="6" y="166"/>
                      <a:pt x="6" y="166"/>
                    </a:cubicBezTo>
                    <a:cubicBezTo>
                      <a:pt x="17" y="165"/>
                      <a:pt x="17" y="165"/>
                      <a:pt x="17" y="165"/>
                    </a:cubicBezTo>
                    <a:lnTo>
                      <a:pt x="17" y="159"/>
                    </a:lnTo>
                    <a:close/>
                    <a:moveTo>
                      <a:pt x="30" y="159"/>
                    </a:moveTo>
                    <a:cubicBezTo>
                      <a:pt x="20" y="159"/>
                      <a:pt x="20" y="159"/>
                      <a:pt x="20" y="159"/>
                    </a:cubicBezTo>
                    <a:cubicBezTo>
                      <a:pt x="20" y="165"/>
                      <a:pt x="20" y="165"/>
                      <a:pt x="20" y="165"/>
                    </a:cubicBezTo>
                    <a:cubicBezTo>
                      <a:pt x="30" y="165"/>
                      <a:pt x="30" y="165"/>
                      <a:pt x="30" y="165"/>
                    </a:cubicBezTo>
                    <a:lnTo>
                      <a:pt x="30" y="159"/>
                    </a:lnTo>
                    <a:close/>
                    <a:moveTo>
                      <a:pt x="44" y="159"/>
                    </a:moveTo>
                    <a:cubicBezTo>
                      <a:pt x="33" y="159"/>
                      <a:pt x="33" y="159"/>
                      <a:pt x="33" y="159"/>
                    </a:cubicBezTo>
                    <a:cubicBezTo>
                      <a:pt x="33" y="165"/>
                      <a:pt x="33" y="165"/>
                      <a:pt x="33" y="165"/>
                    </a:cubicBezTo>
                    <a:cubicBezTo>
                      <a:pt x="44" y="165"/>
                      <a:pt x="44" y="165"/>
                      <a:pt x="44" y="165"/>
                    </a:cubicBezTo>
                    <a:lnTo>
                      <a:pt x="44" y="159"/>
                    </a:lnTo>
                    <a:close/>
                    <a:moveTo>
                      <a:pt x="57" y="158"/>
                    </a:moveTo>
                    <a:cubicBezTo>
                      <a:pt x="47" y="159"/>
                      <a:pt x="47" y="159"/>
                      <a:pt x="47" y="159"/>
                    </a:cubicBezTo>
                    <a:cubicBezTo>
                      <a:pt x="47" y="165"/>
                      <a:pt x="47" y="165"/>
                      <a:pt x="47" y="165"/>
                    </a:cubicBezTo>
                    <a:cubicBezTo>
                      <a:pt x="57" y="164"/>
                      <a:pt x="57" y="164"/>
                      <a:pt x="57" y="164"/>
                    </a:cubicBezTo>
                    <a:lnTo>
                      <a:pt x="57" y="158"/>
                    </a:lnTo>
                    <a:close/>
                    <a:moveTo>
                      <a:pt x="70" y="158"/>
                    </a:moveTo>
                    <a:cubicBezTo>
                      <a:pt x="60" y="158"/>
                      <a:pt x="60" y="158"/>
                      <a:pt x="60" y="158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70" y="164"/>
                      <a:pt x="70" y="164"/>
                      <a:pt x="70" y="164"/>
                    </a:cubicBezTo>
                    <a:lnTo>
                      <a:pt x="70" y="158"/>
                    </a:lnTo>
                    <a:close/>
                    <a:moveTo>
                      <a:pt x="84" y="157"/>
                    </a:moveTo>
                    <a:cubicBezTo>
                      <a:pt x="74" y="158"/>
                      <a:pt x="74" y="158"/>
                      <a:pt x="74" y="158"/>
                    </a:cubicBezTo>
                    <a:cubicBezTo>
                      <a:pt x="74" y="164"/>
                      <a:pt x="74" y="164"/>
                      <a:pt x="74" y="164"/>
                    </a:cubicBezTo>
                    <a:cubicBezTo>
                      <a:pt x="84" y="164"/>
                      <a:pt x="84" y="164"/>
                      <a:pt x="84" y="164"/>
                    </a:cubicBezTo>
                    <a:lnTo>
                      <a:pt x="84" y="157"/>
                    </a:lnTo>
                    <a:close/>
                    <a:moveTo>
                      <a:pt x="97" y="157"/>
                    </a:moveTo>
                    <a:cubicBezTo>
                      <a:pt x="87" y="157"/>
                      <a:pt x="87" y="157"/>
                      <a:pt x="87" y="157"/>
                    </a:cubicBezTo>
                    <a:cubicBezTo>
                      <a:pt x="87" y="164"/>
                      <a:pt x="87" y="164"/>
                      <a:pt x="87" y="164"/>
                    </a:cubicBezTo>
                    <a:cubicBezTo>
                      <a:pt x="97" y="163"/>
                      <a:pt x="97" y="163"/>
                      <a:pt x="97" y="163"/>
                    </a:cubicBezTo>
                    <a:lnTo>
                      <a:pt x="97" y="157"/>
                    </a:lnTo>
                    <a:close/>
                    <a:moveTo>
                      <a:pt x="17" y="170"/>
                    </a:moveTo>
                    <a:cubicBezTo>
                      <a:pt x="6" y="170"/>
                      <a:pt x="6" y="170"/>
                      <a:pt x="6" y="170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17" y="176"/>
                      <a:pt x="17" y="176"/>
                      <a:pt x="17" y="176"/>
                    </a:cubicBezTo>
                    <a:lnTo>
                      <a:pt x="17" y="170"/>
                    </a:lnTo>
                    <a:close/>
                    <a:moveTo>
                      <a:pt x="30" y="169"/>
                    </a:moveTo>
                    <a:cubicBezTo>
                      <a:pt x="20" y="170"/>
                      <a:pt x="20" y="170"/>
                      <a:pt x="20" y="170"/>
                    </a:cubicBezTo>
                    <a:cubicBezTo>
                      <a:pt x="20" y="176"/>
                      <a:pt x="20" y="176"/>
                      <a:pt x="20" y="176"/>
                    </a:cubicBezTo>
                    <a:cubicBezTo>
                      <a:pt x="30" y="175"/>
                      <a:pt x="30" y="175"/>
                      <a:pt x="30" y="175"/>
                    </a:cubicBezTo>
                    <a:lnTo>
                      <a:pt x="30" y="169"/>
                    </a:lnTo>
                    <a:close/>
                    <a:moveTo>
                      <a:pt x="44" y="169"/>
                    </a:moveTo>
                    <a:cubicBezTo>
                      <a:pt x="33" y="169"/>
                      <a:pt x="33" y="169"/>
                      <a:pt x="33" y="169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44" y="175"/>
                      <a:pt x="44" y="175"/>
                      <a:pt x="44" y="175"/>
                    </a:cubicBezTo>
                    <a:lnTo>
                      <a:pt x="44" y="169"/>
                    </a:lnTo>
                    <a:close/>
                    <a:moveTo>
                      <a:pt x="57" y="169"/>
                    </a:moveTo>
                    <a:cubicBezTo>
                      <a:pt x="47" y="169"/>
                      <a:pt x="47" y="169"/>
                      <a:pt x="47" y="169"/>
                    </a:cubicBezTo>
                    <a:cubicBezTo>
                      <a:pt x="47" y="175"/>
                      <a:pt x="47" y="175"/>
                      <a:pt x="47" y="175"/>
                    </a:cubicBezTo>
                    <a:cubicBezTo>
                      <a:pt x="57" y="175"/>
                      <a:pt x="57" y="175"/>
                      <a:pt x="57" y="175"/>
                    </a:cubicBezTo>
                    <a:lnTo>
                      <a:pt x="57" y="169"/>
                    </a:lnTo>
                    <a:close/>
                    <a:moveTo>
                      <a:pt x="70" y="168"/>
                    </a:moveTo>
                    <a:cubicBezTo>
                      <a:pt x="60" y="168"/>
                      <a:pt x="60" y="168"/>
                      <a:pt x="60" y="168"/>
                    </a:cubicBezTo>
                    <a:cubicBezTo>
                      <a:pt x="60" y="175"/>
                      <a:pt x="60" y="175"/>
                      <a:pt x="60" y="175"/>
                    </a:cubicBezTo>
                    <a:cubicBezTo>
                      <a:pt x="70" y="174"/>
                      <a:pt x="70" y="174"/>
                      <a:pt x="70" y="174"/>
                    </a:cubicBezTo>
                    <a:lnTo>
                      <a:pt x="70" y="168"/>
                    </a:lnTo>
                    <a:close/>
                    <a:moveTo>
                      <a:pt x="84" y="168"/>
                    </a:moveTo>
                    <a:cubicBezTo>
                      <a:pt x="74" y="168"/>
                      <a:pt x="74" y="168"/>
                      <a:pt x="74" y="168"/>
                    </a:cubicBezTo>
                    <a:cubicBezTo>
                      <a:pt x="74" y="174"/>
                      <a:pt x="74" y="174"/>
                      <a:pt x="74" y="174"/>
                    </a:cubicBezTo>
                    <a:cubicBezTo>
                      <a:pt x="84" y="174"/>
                      <a:pt x="84" y="174"/>
                      <a:pt x="84" y="174"/>
                    </a:cubicBezTo>
                    <a:lnTo>
                      <a:pt x="84" y="168"/>
                    </a:lnTo>
                    <a:close/>
                    <a:moveTo>
                      <a:pt x="97" y="167"/>
                    </a:moveTo>
                    <a:cubicBezTo>
                      <a:pt x="87" y="168"/>
                      <a:pt x="87" y="168"/>
                      <a:pt x="87" y="168"/>
                    </a:cubicBezTo>
                    <a:cubicBezTo>
                      <a:pt x="87" y="174"/>
                      <a:pt x="87" y="174"/>
                      <a:pt x="87" y="174"/>
                    </a:cubicBezTo>
                    <a:cubicBezTo>
                      <a:pt x="97" y="174"/>
                      <a:pt x="97" y="174"/>
                      <a:pt x="97" y="174"/>
                    </a:cubicBezTo>
                    <a:lnTo>
                      <a:pt x="97" y="167"/>
                    </a:lnTo>
                    <a:close/>
                    <a:moveTo>
                      <a:pt x="17" y="180"/>
                    </a:moveTo>
                    <a:cubicBezTo>
                      <a:pt x="6" y="180"/>
                      <a:pt x="6" y="180"/>
                      <a:pt x="6" y="180"/>
                    </a:cubicBezTo>
                    <a:cubicBezTo>
                      <a:pt x="6" y="186"/>
                      <a:pt x="6" y="186"/>
                      <a:pt x="6" y="186"/>
                    </a:cubicBezTo>
                    <a:cubicBezTo>
                      <a:pt x="17" y="186"/>
                      <a:pt x="17" y="186"/>
                      <a:pt x="17" y="186"/>
                    </a:cubicBezTo>
                    <a:lnTo>
                      <a:pt x="17" y="180"/>
                    </a:lnTo>
                    <a:close/>
                    <a:moveTo>
                      <a:pt x="30" y="180"/>
                    </a:moveTo>
                    <a:cubicBezTo>
                      <a:pt x="20" y="180"/>
                      <a:pt x="20" y="180"/>
                      <a:pt x="20" y="180"/>
                    </a:cubicBezTo>
                    <a:cubicBezTo>
                      <a:pt x="20" y="186"/>
                      <a:pt x="20" y="186"/>
                      <a:pt x="20" y="186"/>
                    </a:cubicBezTo>
                    <a:cubicBezTo>
                      <a:pt x="30" y="186"/>
                      <a:pt x="30" y="186"/>
                      <a:pt x="30" y="186"/>
                    </a:cubicBezTo>
                    <a:lnTo>
                      <a:pt x="30" y="180"/>
                    </a:lnTo>
                    <a:close/>
                    <a:moveTo>
                      <a:pt x="44" y="179"/>
                    </a:moveTo>
                    <a:cubicBezTo>
                      <a:pt x="33" y="179"/>
                      <a:pt x="33" y="179"/>
                      <a:pt x="33" y="179"/>
                    </a:cubicBezTo>
                    <a:cubicBezTo>
                      <a:pt x="33" y="186"/>
                      <a:pt x="33" y="186"/>
                      <a:pt x="33" y="186"/>
                    </a:cubicBezTo>
                    <a:cubicBezTo>
                      <a:pt x="44" y="185"/>
                      <a:pt x="44" y="185"/>
                      <a:pt x="44" y="185"/>
                    </a:cubicBezTo>
                    <a:lnTo>
                      <a:pt x="44" y="179"/>
                    </a:lnTo>
                    <a:close/>
                    <a:moveTo>
                      <a:pt x="57" y="179"/>
                    </a:moveTo>
                    <a:cubicBezTo>
                      <a:pt x="47" y="179"/>
                      <a:pt x="47" y="179"/>
                      <a:pt x="47" y="179"/>
                    </a:cubicBezTo>
                    <a:cubicBezTo>
                      <a:pt x="47" y="185"/>
                      <a:pt x="47" y="185"/>
                      <a:pt x="47" y="185"/>
                    </a:cubicBezTo>
                    <a:cubicBezTo>
                      <a:pt x="57" y="185"/>
                      <a:pt x="57" y="185"/>
                      <a:pt x="57" y="185"/>
                    </a:cubicBezTo>
                    <a:lnTo>
                      <a:pt x="57" y="179"/>
                    </a:lnTo>
                    <a:close/>
                    <a:moveTo>
                      <a:pt x="70" y="179"/>
                    </a:moveTo>
                    <a:cubicBezTo>
                      <a:pt x="60" y="179"/>
                      <a:pt x="60" y="179"/>
                      <a:pt x="60" y="179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70" y="185"/>
                      <a:pt x="70" y="185"/>
                      <a:pt x="70" y="185"/>
                    </a:cubicBezTo>
                    <a:lnTo>
                      <a:pt x="70" y="179"/>
                    </a:lnTo>
                    <a:close/>
                    <a:moveTo>
                      <a:pt x="84" y="178"/>
                    </a:moveTo>
                    <a:cubicBezTo>
                      <a:pt x="74" y="179"/>
                      <a:pt x="74" y="179"/>
                      <a:pt x="74" y="179"/>
                    </a:cubicBezTo>
                    <a:cubicBezTo>
                      <a:pt x="74" y="185"/>
                      <a:pt x="74" y="185"/>
                      <a:pt x="74" y="185"/>
                    </a:cubicBezTo>
                    <a:cubicBezTo>
                      <a:pt x="84" y="185"/>
                      <a:pt x="84" y="185"/>
                      <a:pt x="84" y="185"/>
                    </a:cubicBezTo>
                    <a:lnTo>
                      <a:pt x="84" y="178"/>
                    </a:lnTo>
                    <a:close/>
                    <a:moveTo>
                      <a:pt x="97" y="178"/>
                    </a:moveTo>
                    <a:cubicBezTo>
                      <a:pt x="87" y="178"/>
                      <a:pt x="87" y="178"/>
                      <a:pt x="87" y="178"/>
                    </a:cubicBezTo>
                    <a:cubicBezTo>
                      <a:pt x="87" y="184"/>
                      <a:pt x="87" y="184"/>
                      <a:pt x="87" y="184"/>
                    </a:cubicBezTo>
                    <a:cubicBezTo>
                      <a:pt x="97" y="184"/>
                      <a:pt x="97" y="184"/>
                      <a:pt x="97" y="184"/>
                    </a:cubicBezTo>
                    <a:lnTo>
                      <a:pt x="97" y="178"/>
                    </a:lnTo>
                    <a:close/>
                    <a:moveTo>
                      <a:pt x="17" y="190"/>
                    </a:moveTo>
                    <a:cubicBezTo>
                      <a:pt x="6" y="190"/>
                      <a:pt x="6" y="190"/>
                      <a:pt x="6" y="190"/>
                    </a:cubicBezTo>
                    <a:cubicBezTo>
                      <a:pt x="6" y="196"/>
                      <a:pt x="6" y="196"/>
                      <a:pt x="6" y="196"/>
                    </a:cubicBezTo>
                    <a:cubicBezTo>
                      <a:pt x="17" y="196"/>
                      <a:pt x="17" y="196"/>
                      <a:pt x="17" y="196"/>
                    </a:cubicBezTo>
                    <a:lnTo>
                      <a:pt x="17" y="190"/>
                    </a:lnTo>
                    <a:close/>
                    <a:moveTo>
                      <a:pt x="30" y="190"/>
                    </a:moveTo>
                    <a:cubicBezTo>
                      <a:pt x="20" y="190"/>
                      <a:pt x="20" y="190"/>
                      <a:pt x="20" y="190"/>
                    </a:cubicBezTo>
                    <a:cubicBezTo>
                      <a:pt x="20" y="196"/>
                      <a:pt x="20" y="196"/>
                      <a:pt x="20" y="196"/>
                    </a:cubicBezTo>
                    <a:cubicBezTo>
                      <a:pt x="30" y="196"/>
                      <a:pt x="30" y="196"/>
                      <a:pt x="30" y="196"/>
                    </a:cubicBezTo>
                    <a:lnTo>
                      <a:pt x="30" y="190"/>
                    </a:lnTo>
                    <a:close/>
                    <a:moveTo>
                      <a:pt x="44" y="189"/>
                    </a:moveTo>
                    <a:cubicBezTo>
                      <a:pt x="33" y="190"/>
                      <a:pt x="33" y="190"/>
                      <a:pt x="33" y="190"/>
                    </a:cubicBezTo>
                    <a:cubicBezTo>
                      <a:pt x="33" y="196"/>
                      <a:pt x="33" y="196"/>
                      <a:pt x="33" y="196"/>
                    </a:cubicBezTo>
                    <a:cubicBezTo>
                      <a:pt x="44" y="196"/>
                      <a:pt x="44" y="196"/>
                      <a:pt x="44" y="196"/>
                    </a:cubicBezTo>
                    <a:lnTo>
                      <a:pt x="44" y="189"/>
                    </a:lnTo>
                    <a:close/>
                    <a:moveTo>
                      <a:pt x="57" y="189"/>
                    </a:moveTo>
                    <a:cubicBezTo>
                      <a:pt x="47" y="189"/>
                      <a:pt x="47" y="189"/>
                      <a:pt x="47" y="189"/>
                    </a:cubicBezTo>
                    <a:cubicBezTo>
                      <a:pt x="47" y="196"/>
                      <a:pt x="47" y="196"/>
                      <a:pt x="47" y="196"/>
                    </a:cubicBezTo>
                    <a:cubicBezTo>
                      <a:pt x="57" y="195"/>
                      <a:pt x="57" y="195"/>
                      <a:pt x="57" y="195"/>
                    </a:cubicBezTo>
                    <a:lnTo>
                      <a:pt x="57" y="189"/>
                    </a:lnTo>
                    <a:close/>
                    <a:moveTo>
                      <a:pt x="70" y="189"/>
                    </a:moveTo>
                    <a:cubicBezTo>
                      <a:pt x="60" y="189"/>
                      <a:pt x="60" y="189"/>
                      <a:pt x="60" y="189"/>
                    </a:cubicBezTo>
                    <a:cubicBezTo>
                      <a:pt x="60" y="195"/>
                      <a:pt x="60" y="195"/>
                      <a:pt x="60" y="195"/>
                    </a:cubicBezTo>
                    <a:cubicBezTo>
                      <a:pt x="70" y="195"/>
                      <a:pt x="70" y="195"/>
                      <a:pt x="70" y="195"/>
                    </a:cubicBezTo>
                    <a:lnTo>
                      <a:pt x="70" y="189"/>
                    </a:lnTo>
                    <a:close/>
                    <a:moveTo>
                      <a:pt x="84" y="189"/>
                    </a:moveTo>
                    <a:cubicBezTo>
                      <a:pt x="74" y="189"/>
                      <a:pt x="74" y="189"/>
                      <a:pt x="74" y="189"/>
                    </a:cubicBezTo>
                    <a:cubicBezTo>
                      <a:pt x="74" y="195"/>
                      <a:pt x="74" y="195"/>
                      <a:pt x="74" y="195"/>
                    </a:cubicBezTo>
                    <a:cubicBezTo>
                      <a:pt x="84" y="195"/>
                      <a:pt x="84" y="195"/>
                      <a:pt x="84" y="195"/>
                    </a:cubicBezTo>
                    <a:lnTo>
                      <a:pt x="84" y="189"/>
                    </a:lnTo>
                    <a:close/>
                    <a:moveTo>
                      <a:pt x="97" y="189"/>
                    </a:moveTo>
                    <a:cubicBezTo>
                      <a:pt x="87" y="189"/>
                      <a:pt x="87" y="189"/>
                      <a:pt x="87" y="189"/>
                    </a:cubicBezTo>
                    <a:cubicBezTo>
                      <a:pt x="87" y="195"/>
                      <a:pt x="87" y="195"/>
                      <a:pt x="87" y="195"/>
                    </a:cubicBezTo>
                    <a:cubicBezTo>
                      <a:pt x="97" y="195"/>
                      <a:pt x="97" y="195"/>
                      <a:pt x="97" y="195"/>
                    </a:cubicBezTo>
                    <a:lnTo>
                      <a:pt x="97" y="189"/>
                    </a:lnTo>
                    <a:close/>
                    <a:moveTo>
                      <a:pt x="17" y="200"/>
                    </a:moveTo>
                    <a:cubicBezTo>
                      <a:pt x="6" y="200"/>
                      <a:pt x="6" y="200"/>
                      <a:pt x="6" y="200"/>
                    </a:cubicBezTo>
                    <a:cubicBezTo>
                      <a:pt x="6" y="206"/>
                      <a:pt x="6" y="206"/>
                      <a:pt x="6" y="206"/>
                    </a:cubicBezTo>
                    <a:cubicBezTo>
                      <a:pt x="17" y="206"/>
                      <a:pt x="17" y="206"/>
                      <a:pt x="17" y="206"/>
                    </a:cubicBezTo>
                    <a:lnTo>
                      <a:pt x="17" y="200"/>
                    </a:lnTo>
                    <a:close/>
                    <a:moveTo>
                      <a:pt x="30" y="200"/>
                    </a:moveTo>
                    <a:cubicBezTo>
                      <a:pt x="20" y="200"/>
                      <a:pt x="20" y="200"/>
                      <a:pt x="20" y="200"/>
                    </a:cubicBezTo>
                    <a:cubicBezTo>
                      <a:pt x="20" y="206"/>
                      <a:pt x="20" y="206"/>
                      <a:pt x="20" y="206"/>
                    </a:cubicBezTo>
                    <a:cubicBezTo>
                      <a:pt x="30" y="206"/>
                      <a:pt x="30" y="206"/>
                      <a:pt x="30" y="206"/>
                    </a:cubicBezTo>
                    <a:lnTo>
                      <a:pt x="30" y="200"/>
                    </a:lnTo>
                    <a:close/>
                    <a:moveTo>
                      <a:pt x="44" y="200"/>
                    </a:moveTo>
                    <a:cubicBezTo>
                      <a:pt x="33" y="200"/>
                      <a:pt x="33" y="200"/>
                      <a:pt x="33" y="200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44" y="206"/>
                      <a:pt x="44" y="206"/>
                      <a:pt x="44" y="206"/>
                    </a:cubicBezTo>
                    <a:lnTo>
                      <a:pt x="44" y="200"/>
                    </a:lnTo>
                    <a:close/>
                    <a:moveTo>
                      <a:pt x="57" y="200"/>
                    </a:moveTo>
                    <a:cubicBezTo>
                      <a:pt x="47" y="200"/>
                      <a:pt x="47" y="200"/>
                      <a:pt x="47" y="200"/>
                    </a:cubicBezTo>
                    <a:cubicBezTo>
                      <a:pt x="47" y="206"/>
                      <a:pt x="47" y="206"/>
                      <a:pt x="47" y="206"/>
                    </a:cubicBezTo>
                    <a:cubicBezTo>
                      <a:pt x="57" y="206"/>
                      <a:pt x="57" y="206"/>
                      <a:pt x="57" y="206"/>
                    </a:cubicBezTo>
                    <a:lnTo>
                      <a:pt x="57" y="200"/>
                    </a:lnTo>
                    <a:close/>
                    <a:moveTo>
                      <a:pt x="70" y="199"/>
                    </a:moveTo>
                    <a:cubicBezTo>
                      <a:pt x="60" y="200"/>
                      <a:pt x="60" y="200"/>
                      <a:pt x="60" y="200"/>
                    </a:cubicBezTo>
                    <a:cubicBezTo>
                      <a:pt x="60" y="206"/>
                      <a:pt x="60" y="206"/>
                      <a:pt x="60" y="206"/>
                    </a:cubicBezTo>
                    <a:cubicBezTo>
                      <a:pt x="70" y="206"/>
                      <a:pt x="70" y="206"/>
                      <a:pt x="70" y="206"/>
                    </a:cubicBezTo>
                    <a:lnTo>
                      <a:pt x="70" y="199"/>
                    </a:lnTo>
                    <a:close/>
                    <a:moveTo>
                      <a:pt x="84" y="199"/>
                    </a:moveTo>
                    <a:cubicBezTo>
                      <a:pt x="74" y="199"/>
                      <a:pt x="74" y="199"/>
                      <a:pt x="74" y="199"/>
                    </a:cubicBezTo>
                    <a:cubicBezTo>
                      <a:pt x="74" y="206"/>
                      <a:pt x="74" y="206"/>
                      <a:pt x="74" y="206"/>
                    </a:cubicBezTo>
                    <a:cubicBezTo>
                      <a:pt x="84" y="206"/>
                      <a:pt x="84" y="206"/>
                      <a:pt x="84" y="206"/>
                    </a:cubicBezTo>
                    <a:lnTo>
                      <a:pt x="84" y="199"/>
                    </a:lnTo>
                    <a:close/>
                    <a:moveTo>
                      <a:pt x="97" y="199"/>
                    </a:moveTo>
                    <a:cubicBezTo>
                      <a:pt x="87" y="199"/>
                      <a:pt x="87" y="199"/>
                      <a:pt x="87" y="199"/>
                    </a:cubicBezTo>
                    <a:cubicBezTo>
                      <a:pt x="87" y="205"/>
                      <a:pt x="87" y="205"/>
                      <a:pt x="87" y="205"/>
                    </a:cubicBezTo>
                    <a:cubicBezTo>
                      <a:pt x="97" y="205"/>
                      <a:pt x="97" y="205"/>
                      <a:pt x="97" y="205"/>
                    </a:cubicBezTo>
                    <a:lnTo>
                      <a:pt x="97" y="199"/>
                    </a:lnTo>
                    <a:close/>
                    <a:moveTo>
                      <a:pt x="17" y="210"/>
                    </a:moveTo>
                    <a:cubicBezTo>
                      <a:pt x="6" y="210"/>
                      <a:pt x="6" y="210"/>
                      <a:pt x="6" y="210"/>
                    </a:cubicBezTo>
                    <a:cubicBezTo>
                      <a:pt x="6" y="216"/>
                      <a:pt x="6" y="216"/>
                      <a:pt x="6" y="216"/>
                    </a:cubicBezTo>
                    <a:cubicBezTo>
                      <a:pt x="17" y="216"/>
                      <a:pt x="17" y="216"/>
                      <a:pt x="17" y="216"/>
                    </a:cubicBezTo>
                    <a:lnTo>
                      <a:pt x="17" y="210"/>
                    </a:lnTo>
                    <a:close/>
                    <a:moveTo>
                      <a:pt x="30" y="210"/>
                    </a:moveTo>
                    <a:cubicBezTo>
                      <a:pt x="20" y="210"/>
                      <a:pt x="20" y="210"/>
                      <a:pt x="20" y="210"/>
                    </a:cubicBezTo>
                    <a:cubicBezTo>
                      <a:pt x="20" y="216"/>
                      <a:pt x="20" y="216"/>
                      <a:pt x="20" y="216"/>
                    </a:cubicBezTo>
                    <a:cubicBezTo>
                      <a:pt x="30" y="216"/>
                      <a:pt x="30" y="216"/>
                      <a:pt x="30" y="216"/>
                    </a:cubicBezTo>
                    <a:lnTo>
                      <a:pt x="30" y="210"/>
                    </a:lnTo>
                    <a:close/>
                    <a:moveTo>
                      <a:pt x="44" y="210"/>
                    </a:moveTo>
                    <a:cubicBezTo>
                      <a:pt x="33" y="210"/>
                      <a:pt x="33" y="210"/>
                      <a:pt x="33" y="210"/>
                    </a:cubicBezTo>
                    <a:cubicBezTo>
                      <a:pt x="33" y="216"/>
                      <a:pt x="33" y="216"/>
                      <a:pt x="33" y="216"/>
                    </a:cubicBezTo>
                    <a:cubicBezTo>
                      <a:pt x="44" y="216"/>
                      <a:pt x="44" y="216"/>
                      <a:pt x="44" y="216"/>
                    </a:cubicBezTo>
                    <a:lnTo>
                      <a:pt x="44" y="210"/>
                    </a:lnTo>
                    <a:close/>
                    <a:moveTo>
                      <a:pt x="57" y="210"/>
                    </a:moveTo>
                    <a:cubicBezTo>
                      <a:pt x="47" y="210"/>
                      <a:pt x="47" y="210"/>
                      <a:pt x="47" y="210"/>
                    </a:cubicBezTo>
                    <a:cubicBezTo>
                      <a:pt x="47" y="216"/>
                      <a:pt x="47" y="216"/>
                      <a:pt x="47" y="216"/>
                    </a:cubicBezTo>
                    <a:cubicBezTo>
                      <a:pt x="57" y="216"/>
                      <a:pt x="57" y="216"/>
                      <a:pt x="57" y="216"/>
                    </a:cubicBezTo>
                    <a:lnTo>
                      <a:pt x="57" y="210"/>
                    </a:lnTo>
                    <a:close/>
                    <a:moveTo>
                      <a:pt x="70" y="210"/>
                    </a:moveTo>
                    <a:cubicBezTo>
                      <a:pt x="60" y="210"/>
                      <a:pt x="60" y="210"/>
                      <a:pt x="60" y="210"/>
                    </a:cubicBezTo>
                    <a:cubicBezTo>
                      <a:pt x="60" y="216"/>
                      <a:pt x="60" y="216"/>
                      <a:pt x="60" y="216"/>
                    </a:cubicBezTo>
                    <a:cubicBezTo>
                      <a:pt x="70" y="216"/>
                      <a:pt x="70" y="216"/>
                      <a:pt x="70" y="216"/>
                    </a:cubicBezTo>
                    <a:lnTo>
                      <a:pt x="70" y="210"/>
                    </a:lnTo>
                    <a:close/>
                    <a:moveTo>
                      <a:pt x="84" y="210"/>
                    </a:moveTo>
                    <a:cubicBezTo>
                      <a:pt x="74" y="210"/>
                      <a:pt x="74" y="210"/>
                      <a:pt x="74" y="210"/>
                    </a:cubicBezTo>
                    <a:cubicBezTo>
                      <a:pt x="74" y="216"/>
                      <a:pt x="74" y="216"/>
                      <a:pt x="74" y="216"/>
                    </a:cubicBezTo>
                    <a:cubicBezTo>
                      <a:pt x="84" y="216"/>
                      <a:pt x="84" y="216"/>
                      <a:pt x="84" y="216"/>
                    </a:cubicBezTo>
                    <a:lnTo>
                      <a:pt x="84" y="210"/>
                    </a:lnTo>
                    <a:close/>
                    <a:moveTo>
                      <a:pt x="97" y="210"/>
                    </a:moveTo>
                    <a:cubicBezTo>
                      <a:pt x="87" y="210"/>
                      <a:pt x="87" y="210"/>
                      <a:pt x="87" y="210"/>
                    </a:cubicBezTo>
                    <a:cubicBezTo>
                      <a:pt x="87" y="216"/>
                      <a:pt x="87" y="216"/>
                      <a:pt x="87" y="216"/>
                    </a:cubicBezTo>
                    <a:cubicBezTo>
                      <a:pt x="97" y="216"/>
                      <a:pt x="97" y="216"/>
                      <a:pt x="97" y="216"/>
                    </a:cubicBezTo>
                    <a:lnTo>
                      <a:pt x="97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Freeform: Shape 206">
                <a:extLst>
                  <a:ext uri="{FF2B5EF4-FFF2-40B4-BE49-F238E27FC236}">
                    <a16:creationId xmlns:a16="http://schemas.microsoft.com/office/drawing/2014/main" id="{4FF7EBE5-0E17-418F-8AA9-49DEF86E0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6275" y="312738"/>
                <a:ext cx="123825" cy="477838"/>
              </a:xfrm>
              <a:custGeom>
                <a:avLst/>
                <a:gdLst>
                  <a:gd name="T0" fmla="*/ 78 w 78"/>
                  <a:gd name="T1" fmla="*/ 301 h 301"/>
                  <a:gd name="T2" fmla="*/ 0 w 78"/>
                  <a:gd name="T3" fmla="*/ 4 h 301"/>
                  <a:gd name="T4" fmla="*/ 35 w 78"/>
                  <a:gd name="T5" fmla="*/ 26 h 301"/>
                  <a:gd name="T6" fmla="*/ 13 w 78"/>
                  <a:gd name="T7" fmla="*/ 41 h 301"/>
                  <a:gd name="T8" fmla="*/ 35 w 78"/>
                  <a:gd name="T9" fmla="*/ 26 h 301"/>
                  <a:gd name="T10" fmla="*/ 41 w 78"/>
                  <a:gd name="T11" fmla="*/ 26 h 301"/>
                  <a:gd name="T12" fmla="*/ 63 w 78"/>
                  <a:gd name="T13" fmla="*/ 39 h 301"/>
                  <a:gd name="T14" fmla="*/ 35 w 78"/>
                  <a:gd name="T15" fmla="*/ 50 h 301"/>
                  <a:gd name="T16" fmla="*/ 13 w 78"/>
                  <a:gd name="T17" fmla="*/ 65 h 301"/>
                  <a:gd name="T18" fmla="*/ 35 w 78"/>
                  <a:gd name="T19" fmla="*/ 50 h 301"/>
                  <a:gd name="T20" fmla="*/ 41 w 78"/>
                  <a:gd name="T21" fmla="*/ 50 h 301"/>
                  <a:gd name="T22" fmla="*/ 63 w 78"/>
                  <a:gd name="T23" fmla="*/ 60 h 301"/>
                  <a:gd name="T24" fmla="*/ 35 w 78"/>
                  <a:gd name="T25" fmla="*/ 71 h 301"/>
                  <a:gd name="T26" fmla="*/ 13 w 78"/>
                  <a:gd name="T27" fmla="*/ 86 h 301"/>
                  <a:gd name="T28" fmla="*/ 35 w 78"/>
                  <a:gd name="T29" fmla="*/ 71 h 301"/>
                  <a:gd name="T30" fmla="*/ 41 w 78"/>
                  <a:gd name="T31" fmla="*/ 71 h 301"/>
                  <a:gd name="T32" fmla="*/ 63 w 78"/>
                  <a:gd name="T33" fmla="*/ 84 h 301"/>
                  <a:gd name="T34" fmla="*/ 35 w 78"/>
                  <a:gd name="T35" fmla="*/ 95 h 301"/>
                  <a:gd name="T36" fmla="*/ 13 w 78"/>
                  <a:gd name="T37" fmla="*/ 110 h 301"/>
                  <a:gd name="T38" fmla="*/ 35 w 78"/>
                  <a:gd name="T39" fmla="*/ 95 h 301"/>
                  <a:gd name="T40" fmla="*/ 41 w 78"/>
                  <a:gd name="T41" fmla="*/ 95 h 301"/>
                  <a:gd name="T42" fmla="*/ 63 w 78"/>
                  <a:gd name="T43" fmla="*/ 108 h 301"/>
                  <a:gd name="T44" fmla="*/ 35 w 78"/>
                  <a:gd name="T45" fmla="*/ 119 h 301"/>
                  <a:gd name="T46" fmla="*/ 13 w 78"/>
                  <a:gd name="T47" fmla="*/ 132 h 301"/>
                  <a:gd name="T48" fmla="*/ 35 w 78"/>
                  <a:gd name="T49" fmla="*/ 119 h 301"/>
                  <a:gd name="T50" fmla="*/ 41 w 78"/>
                  <a:gd name="T51" fmla="*/ 119 h 301"/>
                  <a:gd name="T52" fmla="*/ 63 w 78"/>
                  <a:gd name="T53" fmla="*/ 132 h 301"/>
                  <a:gd name="T54" fmla="*/ 35 w 78"/>
                  <a:gd name="T55" fmla="*/ 141 h 301"/>
                  <a:gd name="T56" fmla="*/ 13 w 78"/>
                  <a:gd name="T57" fmla="*/ 156 h 301"/>
                  <a:gd name="T58" fmla="*/ 35 w 78"/>
                  <a:gd name="T59" fmla="*/ 141 h 301"/>
                  <a:gd name="T60" fmla="*/ 41 w 78"/>
                  <a:gd name="T61" fmla="*/ 141 h 301"/>
                  <a:gd name="T62" fmla="*/ 63 w 78"/>
                  <a:gd name="T63" fmla="*/ 154 h 301"/>
                  <a:gd name="T64" fmla="*/ 35 w 78"/>
                  <a:gd name="T65" fmla="*/ 164 h 301"/>
                  <a:gd name="T66" fmla="*/ 13 w 78"/>
                  <a:gd name="T67" fmla="*/ 177 h 301"/>
                  <a:gd name="T68" fmla="*/ 35 w 78"/>
                  <a:gd name="T69" fmla="*/ 164 h 301"/>
                  <a:gd name="T70" fmla="*/ 41 w 78"/>
                  <a:gd name="T71" fmla="*/ 164 h 301"/>
                  <a:gd name="T72" fmla="*/ 63 w 78"/>
                  <a:gd name="T73" fmla="*/ 177 h 301"/>
                  <a:gd name="T74" fmla="*/ 35 w 78"/>
                  <a:gd name="T75" fmla="*/ 188 h 301"/>
                  <a:gd name="T76" fmla="*/ 13 w 78"/>
                  <a:gd name="T77" fmla="*/ 201 h 301"/>
                  <a:gd name="T78" fmla="*/ 35 w 78"/>
                  <a:gd name="T79" fmla="*/ 188 h 301"/>
                  <a:gd name="T80" fmla="*/ 41 w 78"/>
                  <a:gd name="T81" fmla="*/ 186 h 301"/>
                  <a:gd name="T82" fmla="*/ 63 w 78"/>
                  <a:gd name="T83" fmla="*/ 201 h 301"/>
                  <a:gd name="T84" fmla="*/ 35 w 78"/>
                  <a:gd name="T85" fmla="*/ 210 h 301"/>
                  <a:gd name="T86" fmla="*/ 13 w 78"/>
                  <a:gd name="T87" fmla="*/ 225 h 301"/>
                  <a:gd name="T88" fmla="*/ 35 w 78"/>
                  <a:gd name="T89" fmla="*/ 210 h 301"/>
                  <a:gd name="T90" fmla="*/ 41 w 78"/>
                  <a:gd name="T91" fmla="*/ 210 h 301"/>
                  <a:gd name="T92" fmla="*/ 63 w 78"/>
                  <a:gd name="T93" fmla="*/ 223 h 301"/>
                  <a:gd name="T94" fmla="*/ 35 w 78"/>
                  <a:gd name="T95" fmla="*/ 234 h 301"/>
                  <a:gd name="T96" fmla="*/ 13 w 78"/>
                  <a:gd name="T97" fmla="*/ 247 h 301"/>
                  <a:gd name="T98" fmla="*/ 35 w 78"/>
                  <a:gd name="T99" fmla="*/ 234 h 301"/>
                  <a:gd name="T100" fmla="*/ 41 w 78"/>
                  <a:gd name="T101" fmla="*/ 234 h 301"/>
                  <a:gd name="T102" fmla="*/ 63 w 78"/>
                  <a:gd name="T103" fmla="*/ 247 h 301"/>
                  <a:gd name="T104" fmla="*/ 35 w 78"/>
                  <a:gd name="T105" fmla="*/ 255 h 301"/>
                  <a:gd name="T106" fmla="*/ 13 w 78"/>
                  <a:gd name="T107" fmla="*/ 270 h 301"/>
                  <a:gd name="T108" fmla="*/ 35 w 78"/>
                  <a:gd name="T109" fmla="*/ 255 h 301"/>
                  <a:gd name="T110" fmla="*/ 41 w 78"/>
                  <a:gd name="T111" fmla="*/ 255 h 301"/>
                  <a:gd name="T112" fmla="*/ 63 w 78"/>
                  <a:gd name="T113" fmla="*/ 27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8" h="301">
                    <a:moveTo>
                      <a:pt x="78" y="0"/>
                    </a:moveTo>
                    <a:lnTo>
                      <a:pt x="78" y="301"/>
                    </a:lnTo>
                    <a:lnTo>
                      <a:pt x="0" y="301"/>
                    </a:lnTo>
                    <a:lnTo>
                      <a:pt x="0" y="4"/>
                    </a:lnTo>
                    <a:lnTo>
                      <a:pt x="78" y="0"/>
                    </a:lnTo>
                    <a:close/>
                    <a:moveTo>
                      <a:pt x="35" y="26"/>
                    </a:moveTo>
                    <a:lnTo>
                      <a:pt x="13" y="28"/>
                    </a:lnTo>
                    <a:lnTo>
                      <a:pt x="13" y="41"/>
                    </a:lnTo>
                    <a:lnTo>
                      <a:pt x="35" y="39"/>
                    </a:lnTo>
                    <a:lnTo>
                      <a:pt x="35" y="26"/>
                    </a:lnTo>
                    <a:close/>
                    <a:moveTo>
                      <a:pt x="63" y="24"/>
                    </a:moveTo>
                    <a:lnTo>
                      <a:pt x="41" y="26"/>
                    </a:lnTo>
                    <a:lnTo>
                      <a:pt x="41" y="39"/>
                    </a:lnTo>
                    <a:lnTo>
                      <a:pt x="63" y="39"/>
                    </a:lnTo>
                    <a:lnTo>
                      <a:pt x="63" y="24"/>
                    </a:lnTo>
                    <a:close/>
                    <a:moveTo>
                      <a:pt x="35" y="50"/>
                    </a:moveTo>
                    <a:lnTo>
                      <a:pt x="13" y="50"/>
                    </a:lnTo>
                    <a:lnTo>
                      <a:pt x="13" y="65"/>
                    </a:lnTo>
                    <a:lnTo>
                      <a:pt x="35" y="63"/>
                    </a:lnTo>
                    <a:lnTo>
                      <a:pt x="35" y="50"/>
                    </a:lnTo>
                    <a:close/>
                    <a:moveTo>
                      <a:pt x="63" y="47"/>
                    </a:moveTo>
                    <a:lnTo>
                      <a:pt x="41" y="50"/>
                    </a:lnTo>
                    <a:lnTo>
                      <a:pt x="41" y="63"/>
                    </a:lnTo>
                    <a:lnTo>
                      <a:pt x="63" y="60"/>
                    </a:lnTo>
                    <a:lnTo>
                      <a:pt x="63" y="47"/>
                    </a:lnTo>
                    <a:close/>
                    <a:moveTo>
                      <a:pt x="35" y="71"/>
                    </a:moveTo>
                    <a:lnTo>
                      <a:pt x="13" y="73"/>
                    </a:lnTo>
                    <a:lnTo>
                      <a:pt x="13" y="86"/>
                    </a:lnTo>
                    <a:lnTo>
                      <a:pt x="35" y="86"/>
                    </a:lnTo>
                    <a:lnTo>
                      <a:pt x="35" y="71"/>
                    </a:lnTo>
                    <a:close/>
                    <a:moveTo>
                      <a:pt x="63" y="71"/>
                    </a:moveTo>
                    <a:lnTo>
                      <a:pt x="41" y="71"/>
                    </a:lnTo>
                    <a:lnTo>
                      <a:pt x="41" y="86"/>
                    </a:lnTo>
                    <a:lnTo>
                      <a:pt x="63" y="84"/>
                    </a:lnTo>
                    <a:lnTo>
                      <a:pt x="63" y="71"/>
                    </a:lnTo>
                    <a:close/>
                    <a:moveTo>
                      <a:pt x="35" y="95"/>
                    </a:moveTo>
                    <a:lnTo>
                      <a:pt x="13" y="95"/>
                    </a:lnTo>
                    <a:lnTo>
                      <a:pt x="13" y="110"/>
                    </a:lnTo>
                    <a:lnTo>
                      <a:pt x="35" y="108"/>
                    </a:lnTo>
                    <a:lnTo>
                      <a:pt x="35" y="95"/>
                    </a:lnTo>
                    <a:close/>
                    <a:moveTo>
                      <a:pt x="63" y="93"/>
                    </a:moveTo>
                    <a:lnTo>
                      <a:pt x="41" y="95"/>
                    </a:lnTo>
                    <a:lnTo>
                      <a:pt x="41" y="108"/>
                    </a:lnTo>
                    <a:lnTo>
                      <a:pt x="63" y="108"/>
                    </a:lnTo>
                    <a:lnTo>
                      <a:pt x="63" y="93"/>
                    </a:lnTo>
                    <a:close/>
                    <a:moveTo>
                      <a:pt x="35" y="119"/>
                    </a:moveTo>
                    <a:lnTo>
                      <a:pt x="13" y="119"/>
                    </a:lnTo>
                    <a:lnTo>
                      <a:pt x="13" y="132"/>
                    </a:lnTo>
                    <a:lnTo>
                      <a:pt x="35" y="132"/>
                    </a:lnTo>
                    <a:lnTo>
                      <a:pt x="35" y="119"/>
                    </a:lnTo>
                    <a:close/>
                    <a:moveTo>
                      <a:pt x="63" y="117"/>
                    </a:moveTo>
                    <a:lnTo>
                      <a:pt x="41" y="119"/>
                    </a:lnTo>
                    <a:lnTo>
                      <a:pt x="41" y="132"/>
                    </a:lnTo>
                    <a:lnTo>
                      <a:pt x="63" y="132"/>
                    </a:lnTo>
                    <a:lnTo>
                      <a:pt x="63" y="117"/>
                    </a:lnTo>
                    <a:close/>
                    <a:moveTo>
                      <a:pt x="35" y="141"/>
                    </a:moveTo>
                    <a:lnTo>
                      <a:pt x="13" y="143"/>
                    </a:lnTo>
                    <a:lnTo>
                      <a:pt x="13" y="156"/>
                    </a:lnTo>
                    <a:lnTo>
                      <a:pt x="35" y="156"/>
                    </a:lnTo>
                    <a:lnTo>
                      <a:pt x="35" y="141"/>
                    </a:lnTo>
                    <a:close/>
                    <a:moveTo>
                      <a:pt x="63" y="141"/>
                    </a:moveTo>
                    <a:lnTo>
                      <a:pt x="41" y="141"/>
                    </a:lnTo>
                    <a:lnTo>
                      <a:pt x="41" y="154"/>
                    </a:lnTo>
                    <a:lnTo>
                      <a:pt x="63" y="154"/>
                    </a:lnTo>
                    <a:lnTo>
                      <a:pt x="63" y="141"/>
                    </a:lnTo>
                    <a:close/>
                    <a:moveTo>
                      <a:pt x="35" y="164"/>
                    </a:moveTo>
                    <a:lnTo>
                      <a:pt x="13" y="164"/>
                    </a:lnTo>
                    <a:lnTo>
                      <a:pt x="13" y="177"/>
                    </a:lnTo>
                    <a:lnTo>
                      <a:pt x="35" y="177"/>
                    </a:lnTo>
                    <a:lnTo>
                      <a:pt x="35" y="164"/>
                    </a:lnTo>
                    <a:close/>
                    <a:moveTo>
                      <a:pt x="63" y="164"/>
                    </a:moveTo>
                    <a:lnTo>
                      <a:pt x="41" y="164"/>
                    </a:lnTo>
                    <a:lnTo>
                      <a:pt x="41" y="177"/>
                    </a:lnTo>
                    <a:lnTo>
                      <a:pt x="63" y="177"/>
                    </a:lnTo>
                    <a:lnTo>
                      <a:pt x="63" y="164"/>
                    </a:lnTo>
                    <a:close/>
                    <a:moveTo>
                      <a:pt x="35" y="188"/>
                    </a:moveTo>
                    <a:lnTo>
                      <a:pt x="13" y="188"/>
                    </a:lnTo>
                    <a:lnTo>
                      <a:pt x="13" y="201"/>
                    </a:lnTo>
                    <a:lnTo>
                      <a:pt x="35" y="201"/>
                    </a:lnTo>
                    <a:lnTo>
                      <a:pt x="35" y="188"/>
                    </a:lnTo>
                    <a:close/>
                    <a:moveTo>
                      <a:pt x="63" y="186"/>
                    </a:moveTo>
                    <a:lnTo>
                      <a:pt x="41" y="186"/>
                    </a:lnTo>
                    <a:lnTo>
                      <a:pt x="41" y="201"/>
                    </a:lnTo>
                    <a:lnTo>
                      <a:pt x="63" y="201"/>
                    </a:lnTo>
                    <a:lnTo>
                      <a:pt x="63" y="186"/>
                    </a:lnTo>
                    <a:close/>
                    <a:moveTo>
                      <a:pt x="35" y="210"/>
                    </a:moveTo>
                    <a:lnTo>
                      <a:pt x="13" y="210"/>
                    </a:lnTo>
                    <a:lnTo>
                      <a:pt x="13" y="225"/>
                    </a:lnTo>
                    <a:lnTo>
                      <a:pt x="35" y="223"/>
                    </a:lnTo>
                    <a:lnTo>
                      <a:pt x="35" y="210"/>
                    </a:lnTo>
                    <a:close/>
                    <a:moveTo>
                      <a:pt x="63" y="210"/>
                    </a:moveTo>
                    <a:lnTo>
                      <a:pt x="41" y="210"/>
                    </a:lnTo>
                    <a:lnTo>
                      <a:pt x="41" y="223"/>
                    </a:lnTo>
                    <a:lnTo>
                      <a:pt x="63" y="223"/>
                    </a:lnTo>
                    <a:lnTo>
                      <a:pt x="63" y="210"/>
                    </a:lnTo>
                    <a:close/>
                    <a:moveTo>
                      <a:pt x="35" y="234"/>
                    </a:moveTo>
                    <a:lnTo>
                      <a:pt x="13" y="234"/>
                    </a:lnTo>
                    <a:lnTo>
                      <a:pt x="13" y="247"/>
                    </a:lnTo>
                    <a:lnTo>
                      <a:pt x="35" y="247"/>
                    </a:lnTo>
                    <a:lnTo>
                      <a:pt x="35" y="234"/>
                    </a:lnTo>
                    <a:close/>
                    <a:moveTo>
                      <a:pt x="63" y="234"/>
                    </a:moveTo>
                    <a:lnTo>
                      <a:pt x="41" y="234"/>
                    </a:lnTo>
                    <a:lnTo>
                      <a:pt x="41" y="247"/>
                    </a:lnTo>
                    <a:lnTo>
                      <a:pt x="63" y="247"/>
                    </a:lnTo>
                    <a:lnTo>
                      <a:pt x="63" y="234"/>
                    </a:lnTo>
                    <a:close/>
                    <a:moveTo>
                      <a:pt x="35" y="255"/>
                    </a:moveTo>
                    <a:lnTo>
                      <a:pt x="13" y="257"/>
                    </a:lnTo>
                    <a:lnTo>
                      <a:pt x="13" y="270"/>
                    </a:lnTo>
                    <a:lnTo>
                      <a:pt x="35" y="270"/>
                    </a:lnTo>
                    <a:lnTo>
                      <a:pt x="35" y="255"/>
                    </a:lnTo>
                    <a:close/>
                    <a:moveTo>
                      <a:pt x="63" y="255"/>
                    </a:moveTo>
                    <a:lnTo>
                      <a:pt x="41" y="255"/>
                    </a:lnTo>
                    <a:lnTo>
                      <a:pt x="41" y="270"/>
                    </a:lnTo>
                    <a:lnTo>
                      <a:pt x="63" y="270"/>
                    </a:lnTo>
                    <a:lnTo>
                      <a:pt x="63" y="2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Freeform: Shape 207">
                <a:extLst>
                  <a:ext uri="{FF2B5EF4-FFF2-40B4-BE49-F238E27FC236}">
                    <a16:creationId xmlns:a16="http://schemas.microsoft.com/office/drawing/2014/main" id="{51272D30-7EB4-409F-B3A1-CCE102B60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5263" y="339725"/>
                <a:ext cx="123825" cy="450850"/>
              </a:xfrm>
              <a:custGeom>
                <a:avLst/>
                <a:gdLst>
                  <a:gd name="T0" fmla="*/ 0 w 78"/>
                  <a:gd name="T1" fmla="*/ 284 h 284"/>
                  <a:gd name="T2" fmla="*/ 78 w 78"/>
                  <a:gd name="T3" fmla="*/ 0 h 284"/>
                  <a:gd name="T4" fmla="*/ 35 w 78"/>
                  <a:gd name="T5" fmla="*/ 24 h 284"/>
                  <a:gd name="T6" fmla="*/ 13 w 78"/>
                  <a:gd name="T7" fmla="*/ 39 h 284"/>
                  <a:gd name="T8" fmla="*/ 35 w 78"/>
                  <a:gd name="T9" fmla="*/ 24 h 284"/>
                  <a:gd name="T10" fmla="*/ 41 w 78"/>
                  <a:gd name="T11" fmla="*/ 24 h 284"/>
                  <a:gd name="T12" fmla="*/ 65 w 78"/>
                  <a:gd name="T13" fmla="*/ 37 h 284"/>
                  <a:gd name="T14" fmla="*/ 35 w 78"/>
                  <a:gd name="T15" fmla="*/ 46 h 284"/>
                  <a:gd name="T16" fmla="*/ 13 w 78"/>
                  <a:gd name="T17" fmla="*/ 61 h 284"/>
                  <a:gd name="T18" fmla="*/ 35 w 78"/>
                  <a:gd name="T19" fmla="*/ 46 h 284"/>
                  <a:gd name="T20" fmla="*/ 41 w 78"/>
                  <a:gd name="T21" fmla="*/ 46 h 284"/>
                  <a:gd name="T22" fmla="*/ 65 w 78"/>
                  <a:gd name="T23" fmla="*/ 59 h 284"/>
                  <a:gd name="T24" fmla="*/ 35 w 78"/>
                  <a:gd name="T25" fmla="*/ 69 h 284"/>
                  <a:gd name="T26" fmla="*/ 13 w 78"/>
                  <a:gd name="T27" fmla="*/ 82 h 284"/>
                  <a:gd name="T28" fmla="*/ 35 w 78"/>
                  <a:gd name="T29" fmla="*/ 69 h 284"/>
                  <a:gd name="T30" fmla="*/ 41 w 78"/>
                  <a:gd name="T31" fmla="*/ 67 h 284"/>
                  <a:gd name="T32" fmla="*/ 65 w 78"/>
                  <a:gd name="T33" fmla="*/ 80 h 284"/>
                  <a:gd name="T34" fmla="*/ 35 w 78"/>
                  <a:gd name="T35" fmla="*/ 91 h 284"/>
                  <a:gd name="T36" fmla="*/ 13 w 78"/>
                  <a:gd name="T37" fmla="*/ 104 h 284"/>
                  <a:gd name="T38" fmla="*/ 35 w 78"/>
                  <a:gd name="T39" fmla="*/ 91 h 284"/>
                  <a:gd name="T40" fmla="*/ 41 w 78"/>
                  <a:gd name="T41" fmla="*/ 89 h 284"/>
                  <a:gd name="T42" fmla="*/ 65 w 78"/>
                  <a:gd name="T43" fmla="*/ 102 h 284"/>
                  <a:gd name="T44" fmla="*/ 35 w 78"/>
                  <a:gd name="T45" fmla="*/ 113 h 284"/>
                  <a:gd name="T46" fmla="*/ 13 w 78"/>
                  <a:gd name="T47" fmla="*/ 126 h 284"/>
                  <a:gd name="T48" fmla="*/ 35 w 78"/>
                  <a:gd name="T49" fmla="*/ 113 h 284"/>
                  <a:gd name="T50" fmla="*/ 41 w 78"/>
                  <a:gd name="T51" fmla="*/ 111 h 284"/>
                  <a:gd name="T52" fmla="*/ 65 w 78"/>
                  <a:gd name="T53" fmla="*/ 124 h 284"/>
                  <a:gd name="T54" fmla="*/ 35 w 78"/>
                  <a:gd name="T55" fmla="*/ 134 h 284"/>
                  <a:gd name="T56" fmla="*/ 13 w 78"/>
                  <a:gd name="T57" fmla="*/ 147 h 284"/>
                  <a:gd name="T58" fmla="*/ 35 w 78"/>
                  <a:gd name="T59" fmla="*/ 134 h 284"/>
                  <a:gd name="T60" fmla="*/ 41 w 78"/>
                  <a:gd name="T61" fmla="*/ 132 h 284"/>
                  <a:gd name="T62" fmla="*/ 65 w 78"/>
                  <a:gd name="T63" fmla="*/ 145 h 284"/>
                  <a:gd name="T64" fmla="*/ 35 w 78"/>
                  <a:gd name="T65" fmla="*/ 156 h 284"/>
                  <a:gd name="T66" fmla="*/ 13 w 78"/>
                  <a:gd name="T67" fmla="*/ 169 h 284"/>
                  <a:gd name="T68" fmla="*/ 35 w 78"/>
                  <a:gd name="T69" fmla="*/ 156 h 284"/>
                  <a:gd name="T70" fmla="*/ 41 w 78"/>
                  <a:gd name="T71" fmla="*/ 154 h 284"/>
                  <a:gd name="T72" fmla="*/ 65 w 78"/>
                  <a:gd name="T73" fmla="*/ 167 h 284"/>
                  <a:gd name="T74" fmla="*/ 35 w 78"/>
                  <a:gd name="T75" fmla="*/ 178 h 284"/>
                  <a:gd name="T76" fmla="*/ 13 w 78"/>
                  <a:gd name="T77" fmla="*/ 191 h 284"/>
                  <a:gd name="T78" fmla="*/ 35 w 78"/>
                  <a:gd name="T79" fmla="*/ 178 h 284"/>
                  <a:gd name="T80" fmla="*/ 41 w 78"/>
                  <a:gd name="T81" fmla="*/ 178 h 284"/>
                  <a:gd name="T82" fmla="*/ 65 w 78"/>
                  <a:gd name="T83" fmla="*/ 188 h 284"/>
                  <a:gd name="T84" fmla="*/ 35 w 78"/>
                  <a:gd name="T85" fmla="*/ 199 h 284"/>
                  <a:gd name="T86" fmla="*/ 13 w 78"/>
                  <a:gd name="T87" fmla="*/ 212 h 284"/>
                  <a:gd name="T88" fmla="*/ 35 w 78"/>
                  <a:gd name="T89" fmla="*/ 199 h 284"/>
                  <a:gd name="T90" fmla="*/ 41 w 78"/>
                  <a:gd name="T91" fmla="*/ 199 h 284"/>
                  <a:gd name="T92" fmla="*/ 65 w 78"/>
                  <a:gd name="T93" fmla="*/ 210 h 284"/>
                  <a:gd name="T94" fmla="*/ 35 w 78"/>
                  <a:gd name="T95" fmla="*/ 221 h 284"/>
                  <a:gd name="T96" fmla="*/ 13 w 78"/>
                  <a:gd name="T97" fmla="*/ 234 h 284"/>
                  <a:gd name="T98" fmla="*/ 35 w 78"/>
                  <a:gd name="T99" fmla="*/ 221 h 284"/>
                  <a:gd name="T100" fmla="*/ 41 w 78"/>
                  <a:gd name="T101" fmla="*/ 221 h 284"/>
                  <a:gd name="T102" fmla="*/ 65 w 78"/>
                  <a:gd name="T103" fmla="*/ 232 h 284"/>
                  <a:gd name="T104" fmla="*/ 35 w 78"/>
                  <a:gd name="T105" fmla="*/ 243 h 284"/>
                  <a:gd name="T106" fmla="*/ 13 w 78"/>
                  <a:gd name="T107" fmla="*/ 256 h 284"/>
                  <a:gd name="T108" fmla="*/ 35 w 78"/>
                  <a:gd name="T109" fmla="*/ 243 h 284"/>
                  <a:gd name="T110" fmla="*/ 41 w 78"/>
                  <a:gd name="T111" fmla="*/ 243 h 284"/>
                  <a:gd name="T112" fmla="*/ 65 w 78"/>
                  <a:gd name="T113" fmla="*/ 256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8" h="284">
                    <a:moveTo>
                      <a:pt x="78" y="284"/>
                    </a:moveTo>
                    <a:lnTo>
                      <a:pt x="0" y="284"/>
                    </a:lnTo>
                    <a:lnTo>
                      <a:pt x="0" y="4"/>
                    </a:lnTo>
                    <a:lnTo>
                      <a:pt x="78" y="0"/>
                    </a:lnTo>
                    <a:lnTo>
                      <a:pt x="78" y="284"/>
                    </a:lnTo>
                    <a:close/>
                    <a:moveTo>
                      <a:pt x="35" y="24"/>
                    </a:moveTo>
                    <a:lnTo>
                      <a:pt x="13" y="26"/>
                    </a:lnTo>
                    <a:lnTo>
                      <a:pt x="13" y="39"/>
                    </a:lnTo>
                    <a:lnTo>
                      <a:pt x="35" y="37"/>
                    </a:lnTo>
                    <a:lnTo>
                      <a:pt x="35" y="24"/>
                    </a:lnTo>
                    <a:close/>
                    <a:moveTo>
                      <a:pt x="65" y="24"/>
                    </a:moveTo>
                    <a:lnTo>
                      <a:pt x="41" y="24"/>
                    </a:lnTo>
                    <a:lnTo>
                      <a:pt x="41" y="37"/>
                    </a:lnTo>
                    <a:lnTo>
                      <a:pt x="65" y="37"/>
                    </a:lnTo>
                    <a:lnTo>
                      <a:pt x="65" y="24"/>
                    </a:lnTo>
                    <a:close/>
                    <a:moveTo>
                      <a:pt x="35" y="46"/>
                    </a:moveTo>
                    <a:lnTo>
                      <a:pt x="13" y="48"/>
                    </a:lnTo>
                    <a:lnTo>
                      <a:pt x="13" y="61"/>
                    </a:lnTo>
                    <a:lnTo>
                      <a:pt x="35" y="59"/>
                    </a:lnTo>
                    <a:lnTo>
                      <a:pt x="35" y="46"/>
                    </a:lnTo>
                    <a:close/>
                    <a:moveTo>
                      <a:pt x="65" y="46"/>
                    </a:moveTo>
                    <a:lnTo>
                      <a:pt x="41" y="46"/>
                    </a:lnTo>
                    <a:lnTo>
                      <a:pt x="41" y="59"/>
                    </a:lnTo>
                    <a:lnTo>
                      <a:pt x="65" y="59"/>
                    </a:lnTo>
                    <a:lnTo>
                      <a:pt x="65" y="46"/>
                    </a:lnTo>
                    <a:close/>
                    <a:moveTo>
                      <a:pt x="35" y="69"/>
                    </a:moveTo>
                    <a:lnTo>
                      <a:pt x="13" y="69"/>
                    </a:lnTo>
                    <a:lnTo>
                      <a:pt x="13" y="82"/>
                    </a:lnTo>
                    <a:lnTo>
                      <a:pt x="35" y="80"/>
                    </a:lnTo>
                    <a:lnTo>
                      <a:pt x="35" y="69"/>
                    </a:lnTo>
                    <a:close/>
                    <a:moveTo>
                      <a:pt x="65" y="67"/>
                    </a:moveTo>
                    <a:lnTo>
                      <a:pt x="41" y="67"/>
                    </a:lnTo>
                    <a:lnTo>
                      <a:pt x="41" y="80"/>
                    </a:lnTo>
                    <a:lnTo>
                      <a:pt x="65" y="80"/>
                    </a:lnTo>
                    <a:lnTo>
                      <a:pt x="65" y="67"/>
                    </a:lnTo>
                    <a:close/>
                    <a:moveTo>
                      <a:pt x="35" y="91"/>
                    </a:moveTo>
                    <a:lnTo>
                      <a:pt x="13" y="91"/>
                    </a:lnTo>
                    <a:lnTo>
                      <a:pt x="13" y="104"/>
                    </a:lnTo>
                    <a:lnTo>
                      <a:pt x="35" y="102"/>
                    </a:lnTo>
                    <a:lnTo>
                      <a:pt x="35" y="91"/>
                    </a:lnTo>
                    <a:close/>
                    <a:moveTo>
                      <a:pt x="65" y="89"/>
                    </a:moveTo>
                    <a:lnTo>
                      <a:pt x="41" y="89"/>
                    </a:lnTo>
                    <a:lnTo>
                      <a:pt x="41" y="102"/>
                    </a:lnTo>
                    <a:lnTo>
                      <a:pt x="65" y="102"/>
                    </a:lnTo>
                    <a:lnTo>
                      <a:pt x="65" y="89"/>
                    </a:lnTo>
                    <a:close/>
                    <a:moveTo>
                      <a:pt x="35" y="113"/>
                    </a:moveTo>
                    <a:lnTo>
                      <a:pt x="13" y="113"/>
                    </a:lnTo>
                    <a:lnTo>
                      <a:pt x="13" y="126"/>
                    </a:lnTo>
                    <a:lnTo>
                      <a:pt x="35" y="124"/>
                    </a:lnTo>
                    <a:lnTo>
                      <a:pt x="35" y="113"/>
                    </a:lnTo>
                    <a:close/>
                    <a:moveTo>
                      <a:pt x="65" y="111"/>
                    </a:moveTo>
                    <a:lnTo>
                      <a:pt x="41" y="111"/>
                    </a:lnTo>
                    <a:lnTo>
                      <a:pt x="41" y="124"/>
                    </a:lnTo>
                    <a:lnTo>
                      <a:pt x="65" y="124"/>
                    </a:lnTo>
                    <a:lnTo>
                      <a:pt x="65" y="111"/>
                    </a:lnTo>
                    <a:close/>
                    <a:moveTo>
                      <a:pt x="35" y="134"/>
                    </a:moveTo>
                    <a:lnTo>
                      <a:pt x="13" y="134"/>
                    </a:lnTo>
                    <a:lnTo>
                      <a:pt x="13" y="147"/>
                    </a:lnTo>
                    <a:lnTo>
                      <a:pt x="35" y="147"/>
                    </a:lnTo>
                    <a:lnTo>
                      <a:pt x="35" y="134"/>
                    </a:lnTo>
                    <a:close/>
                    <a:moveTo>
                      <a:pt x="65" y="132"/>
                    </a:moveTo>
                    <a:lnTo>
                      <a:pt x="41" y="132"/>
                    </a:lnTo>
                    <a:lnTo>
                      <a:pt x="41" y="145"/>
                    </a:lnTo>
                    <a:lnTo>
                      <a:pt x="65" y="145"/>
                    </a:lnTo>
                    <a:lnTo>
                      <a:pt x="65" y="132"/>
                    </a:lnTo>
                    <a:close/>
                    <a:moveTo>
                      <a:pt x="35" y="156"/>
                    </a:moveTo>
                    <a:lnTo>
                      <a:pt x="13" y="156"/>
                    </a:lnTo>
                    <a:lnTo>
                      <a:pt x="13" y="169"/>
                    </a:lnTo>
                    <a:lnTo>
                      <a:pt x="35" y="169"/>
                    </a:lnTo>
                    <a:lnTo>
                      <a:pt x="35" y="156"/>
                    </a:lnTo>
                    <a:close/>
                    <a:moveTo>
                      <a:pt x="65" y="154"/>
                    </a:moveTo>
                    <a:lnTo>
                      <a:pt x="41" y="154"/>
                    </a:lnTo>
                    <a:lnTo>
                      <a:pt x="41" y="167"/>
                    </a:lnTo>
                    <a:lnTo>
                      <a:pt x="65" y="167"/>
                    </a:lnTo>
                    <a:lnTo>
                      <a:pt x="65" y="154"/>
                    </a:lnTo>
                    <a:close/>
                    <a:moveTo>
                      <a:pt x="35" y="178"/>
                    </a:moveTo>
                    <a:lnTo>
                      <a:pt x="13" y="178"/>
                    </a:lnTo>
                    <a:lnTo>
                      <a:pt x="13" y="191"/>
                    </a:lnTo>
                    <a:lnTo>
                      <a:pt x="35" y="191"/>
                    </a:lnTo>
                    <a:lnTo>
                      <a:pt x="35" y="178"/>
                    </a:lnTo>
                    <a:close/>
                    <a:moveTo>
                      <a:pt x="65" y="175"/>
                    </a:moveTo>
                    <a:lnTo>
                      <a:pt x="41" y="178"/>
                    </a:lnTo>
                    <a:lnTo>
                      <a:pt x="41" y="188"/>
                    </a:lnTo>
                    <a:lnTo>
                      <a:pt x="65" y="188"/>
                    </a:lnTo>
                    <a:lnTo>
                      <a:pt x="65" y="175"/>
                    </a:lnTo>
                    <a:close/>
                    <a:moveTo>
                      <a:pt x="35" y="199"/>
                    </a:moveTo>
                    <a:lnTo>
                      <a:pt x="13" y="199"/>
                    </a:lnTo>
                    <a:lnTo>
                      <a:pt x="13" y="212"/>
                    </a:lnTo>
                    <a:lnTo>
                      <a:pt x="35" y="212"/>
                    </a:lnTo>
                    <a:lnTo>
                      <a:pt x="35" y="199"/>
                    </a:lnTo>
                    <a:close/>
                    <a:moveTo>
                      <a:pt x="65" y="197"/>
                    </a:moveTo>
                    <a:lnTo>
                      <a:pt x="41" y="199"/>
                    </a:lnTo>
                    <a:lnTo>
                      <a:pt x="41" y="212"/>
                    </a:lnTo>
                    <a:lnTo>
                      <a:pt x="65" y="210"/>
                    </a:lnTo>
                    <a:lnTo>
                      <a:pt x="65" y="197"/>
                    </a:lnTo>
                    <a:close/>
                    <a:moveTo>
                      <a:pt x="35" y="221"/>
                    </a:moveTo>
                    <a:lnTo>
                      <a:pt x="13" y="221"/>
                    </a:lnTo>
                    <a:lnTo>
                      <a:pt x="13" y="234"/>
                    </a:lnTo>
                    <a:lnTo>
                      <a:pt x="35" y="234"/>
                    </a:lnTo>
                    <a:lnTo>
                      <a:pt x="35" y="221"/>
                    </a:lnTo>
                    <a:close/>
                    <a:moveTo>
                      <a:pt x="65" y="219"/>
                    </a:moveTo>
                    <a:lnTo>
                      <a:pt x="41" y="221"/>
                    </a:lnTo>
                    <a:lnTo>
                      <a:pt x="41" y="234"/>
                    </a:lnTo>
                    <a:lnTo>
                      <a:pt x="65" y="232"/>
                    </a:lnTo>
                    <a:lnTo>
                      <a:pt x="65" y="219"/>
                    </a:lnTo>
                    <a:close/>
                    <a:moveTo>
                      <a:pt x="35" y="243"/>
                    </a:moveTo>
                    <a:lnTo>
                      <a:pt x="13" y="243"/>
                    </a:lnTo>
                    <a:lnTo>
                      <a:pt x="13" y="256"/>
                    </a:lnTo>
                    <a:lnTo>
                      <a:pt x="35" y="256"/>
                    </a:lnTo>
                    <a:lnTo>
                      <a:pt x="35" y="243"/>
                    </a:lnTo>
                    <a:close/>
                    <a:moveTo>
                      <a:pt x="65" y="243"/>
                    </a:moveTo>
                    <a:lnTo>
                      <a:pt x="41" y="243"/>
                    </a:lnTo>
                    <a:lnTo>
                      <a:pt x="41" y="256"/>
                    </a:lnTo>
                    <a:lnTo>
                      <a:pt x="65" y="256"/>
                    </a:lnTo>
                    <a:lnTo>
                      <a:pt x="65" y="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Rectangle 208">
                <a:extLst>
                  <a:ext uri="{FF2B5EF4-FFF2-40B4-BE49-F238E27FC236}">
                    <a16:creationId xmlns:a16="http://schemas.microsoft.com/office/drawing/2014/main" id="{C6138AB4-586C-4983-9F88-D525DFD9D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0800" y="801461"/>
                <a:ext cx="1003300" cy="3008540"/>
              </a:xfrm>
              <a:prstGeom prst="rect">
                <a:avLst/>
              </a:prstGeom>
              <a:blipFill dpi="0"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209">
              <a:extLst>
                <a:ext uri="{FF2B5EF4-FFF2-40B4-BE49-F238E27FC236}">
                  <a16:creationId xmlns:a16="http://schemas.microsoft.com/office/drawing/2014/main" id="{26AA42DB-969B-46A8-B49D-F893D1A65747}"/>
                </a:ext>
              </a:extLst>
            </p:cNvPr>
            <p:cNvGrpSpPr/>
            <p:nvPr/>
          </p:nvGrpSpPr>
          <p:grpSpPr>
            <a:xfrm>
              <a:off x="1913882" y="2917693"/>
              <a:ext cx="1191118" cy="3203689"/>
              <a:chOff x="2906713" y="855663"/>
              <a:chExt cx="1003300" cy="2698523"/>
            </a:xfrm>
            <a:solidFill>
              <a:schemeClr val="accent2"/>
            </a:solidFill>
          </p:grpSpPr>
          <p:sp>
            <p:nvSpPr>
              <p:cNvPr id="39" name="Rectangle 210">
                <a:extLst>
                  <a:ext uri="{FF2B5EF4-FFF2-40B4-BE49-F238E27FC236}">
                    <a16:creationId xmlns:a16="http://schemas.microsoft.com/office/drawing/2014/main" id="{94B969CB-EF24-4B7F-BBEC-7E2E221DC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713" y="1680935"/>
                <a:ext cx="1003300" cy="1873251"/>
              </a:xfrm>
              <a:prstGeom prst="rect">
                <a:avLst/>
              </a:prstGeom>
              <a:blipFill dpi="0" rotWithShape="1"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: Shape 211">
                <a:extLst>
                  <a:ext uri="{FF2B5EF4-FFF2-40B4-BE49-F238E27FC236}">
                    <a16:creationId xmlns:a16="http://schemas.microsoft.com/office/drawing/2014/main" id="{704DB569-D6A9-4D54-8F5E-56FF79E06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0" y="1109663"/>
                <a:ext cx="261938" cy="560388"/>
              </a:xfrm>
              <a:custGeom>
                <a:avLst/>
                <a:gdLst>
                  <a:gd name="T0" fmla="*/ 165 w 165"/>
                  <a:gd name="T1" fmla="*/ 353 h 353"/>
                  <a:gd name="T2" fmla="*/ 126 w 165"/>
                  <a:gd name="T3" fmla="*/ 41 h 353"/>
                  <a:gd name="T4" fmla="*/ 126 w 165"/>
                  <a:gd name="T5" fmla="*/ 41 h 353"/>
                  <a:gd name="T6" fmla="*/ 91 w 165"/>
                  <a:gd name="T7" fmla="*/ 28 h 353"/>
                  <a:gd name="T8" fmla="*/ 74 w 165"/>
                  <a:gd name="T9" fmla="*/ 30 h 353"/>
                  <a:gd name="T10" fmla="*/ 42 w 165"/>
                  <a:gd name="T11" fmla="*/ 48 h 353"/>
                  <a:gd name="T12" fmla="*/ 126 w 165"/>
                  <a:gd name="T13" fmla="*/ 67 h 353"/>
                  <a:gd name="T14" fmla="*/ 126 w 165"/>
                  <a:gd name="T15" fmla="*/ 67 h 353"/>
                  <a:gd name="T16" fmla="*/ 91 w 165"/>
                  <a:gd name="T17" fmla="*/ 54 h 353"/>
                  <a:gd name="T18" fmla="*/ 74 w 165"/>
                  <a:gd name="T19" fmla="*/ 54 h 353"/>
                  <a:gd name="T20" fmla="*/ 42 w 165"/>
                  <a:gd name="T21" fmla="*/ 71 h 353"/>
                  <a:gd name="T22" fmla="*/ 126 w 165"/>
                  <a:gd name="T23" fmla="*/ 93 h 353"/>
                  <a:gd name="T24" fmla="*/ 126 w 165"/>
                  <a:gd name="T25" fmla="*/ 93 h 353"/>
                  <a:gd name="T26" fmla="*/ 91 w 165"/>
                  <a:gd name="T27" fmla="*/ 80 h 353"/>
                  <a:gd name="T28" fmla="*/ 74 w 165"/>
                  <a:gd name="T29" fmla="*/ 80 h 353"/>
                  <a:gd name="T30" fmla="*/ 42 w 165"/>
                  <a:gd name="T31" fmla="*/ 97 h 353"/>
                  <a:gd name="T32" fmla="*/ 126 w 165"/>
                  <a:gd name="T33" fmla="*/ 117 h 353"/>
                  <a:gd name="T34" fmla="*/ 126 w 165"/>
                  <a:gd name="T35" fmla="*/ 117 h 353"/>
                  <a:gd name="T36" fmla="*/ 91 w 165"/>
                  <a:gd name="T37" fmla="*/ 104 h 353"/>
                  <a:gd name="T38" fmla="*/ 74 w 165"/>
                  <a:gd name="T39" fmla="*/ 106 h 353"/>
                  <a:gd name="T40" fmla="*/ 42 w 165"/>
                  <a:gd name="T41" fmla="*/ 121 h 353"/>
                  <a:gd name="T42" fmla="*/ 126 w 165"/>
                  <a:gd name="T43" fmla="*/ 143 h 353"/>
                  <a:gd name="T44" fmla="*/ 126 w 165"/>
                  <a:gd name="T45" fmla="*/ 143 h 353"/>
                  <a:gd name="T46" fmla="*/ 91 w 165"/>
                  <a:gd name="T47" fmla="*/ 130 h 353"/>
                  <a:gd name="T48" fmla="*/ 74 w 165"/>
                  <a:gd name="T49" fmla="*/ 130 h 353"/>
                  <a:gd name="T50" fmla="*/ 42 w 165"/>
                  <a:gd name="T51" fmla="*/ 145 h 353"/>
                  <a:gd name="T52" fmla="*/ 126 w 165"/>
                  <a:gd name="T53" fmla="*/ 169 h 353"/>
                  <a:gd name="T54" fmla="*/ 126 w 165"/>
                  <a:gd name="T55" fmla="*/ 169 h 353"/>
                  <a:gd name="T56" fmla="*/ 91 w 165"/>
                  <a:gd name="T57" fmla="*/ 154 h 353"/>
                  <a:gd name="T58" fmla="*/ 74 w 165"/>
                  <a:gd name="T59" fmla="*/ 156 h 353"/>
                  <a:gd name="T60" fmla="*/ 42 w 165"/>
                  <a:gd name="T61" fmla="*/ 171 h 353"/>
                  <a:gd name="T62" fmla="*/ 126 w 165"/>
                  <a:gd name="T63" fmla="*/ 193 h 353"/>
                  <a:gd name="T64" fmla="*/ 126 w 165"/>
                  <a:gd name="T65" fmla="*/ 193 h 353"/>
                  <a:gd name="T66" fmla="*/ 91 w 165"/>
                  <a:gd name="T67" fmla="*/ 180 h 353"/>
                  <a:gd name="T68" fmla="*/ 74 w 165"/>
                  <a:gd name="T69" fmla="*/ 180 h 353"/>
                  <a:gd name="T70" fmla="*/ 42 w 165"/>
                  <a:gd name="T71" fmla="*/ 195 h 353"/>
                  <a:gd name="T72" fmla="*/ 126 w 165"/>
                  <a:gd name="T73" fmla="*/ 219 h 353"/>
                  <a:gd name="T74" fmla="*/ 126 w 165"/>
                  <a:gd name="T75" fmla="*/ 219 h 353"/>
                  <a:gd name="T76" fmla="*/ 91 w 165"/>
                  <a:gd name="T77" fmla="*/ 203 h 353"/>
                  <a:gd name="T78" fmla="*/ 74 w 165"/>
                  <a:gd name="T79" fmla="*/ 206 h 353"/>
                  <a:gd name="T80" fmla="*/ 42 w 165"/>
                  <a:gd name="T81" fmla="*/ 221 h 353"/>
                  <a:gd name="T82" fmla="*/ 126 w 165"/>
                  <a:gd name="T83" fmla="*/ 245 h 353"/>
                  <a:gd name="T84" fmla="*/ 126 w 165"/>
                  <a:gd name="T85" fmla="*/ 245 h 353"/>
                  <a:gd name="T86" fmla="*/ 91 w 165"/>
                  <a:gd name="T87" fmla="*/ 229 h 353"/>
                  <a:gd name="T88" fmla="*/ 74 w 165"/>
                  <a:gd name="T89" fmla="*/ 229 h 353"/>
                  <a:gd name="T90" fmla="*/ 42 w 165"/>
                  <a:gd name="T91" fmla="*/ 245 h 353"/>
                  <a:gd name="T92" fmla="*/ 126 w 165"/>
                  <a:gd name="T93" fmla="*/ 268 h 353"/>
                  <a:gd name="T94" fmla="*/ 126 w 165"/>
                  <a:gd name="T95" fmla="*/ 268 h 353"/>
                  <a:gd name="T96" fmla="*/ 91 w 165"/>
                  <a:gd name="T97" fmla="*/ 255 h 353"/>
                  <a:gd name="T98" fmla="*/ 74 w 165"/>
                  <a:gd name="T99" fmla="*/ 255 h 353"/>
                  <a:gd name="T100" fmla="*/ 42 w 165"/>
                  <a:gd name="T101" fmla="*/ 27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5" h="353">
                    <a:moveTo>
                      <a:pt x="26" y="9"/>
                    </a:moveTo>
                    <a:lnTo>
                      <a:pt x="161" y="0"/>
                    </a:lnTo>
                    <a:lnTo>
                      <a:pt x="165" y="15"/>
                    </a:lnTo>
                    <a:lnTo>
                      <a:pt x="165" y="353"/>
                    </a:lnTo>
                    <a:lnTo>
                      <a:pt x="0" y="353"/>
                    </a:lnTo>
                    <a:lnTo>
                      <a:pt x="0" y="26"/>
                    </a:lnTo>
                    <a:lnTo>
                      <a:pt x="26" y="9"/>
                    </a:lnTo>
                    <a:close/>
                    <a:moveTo>
                      <a:pt x="126" y="41"/>
                    </a:moveTo>
                    <a:lnTo>
                      <a:pt x="150" y="41"/>
                    </a:lnTo>
                    <a:lnTo>
                      <a:pt x="150" y="26"/>
                    </a:lnTo>
                    <a:lnTo>
                      <a:pt x="126" y="28"/>
                    </a:lnTo>
                    <a:lnTo>
                      <a:pt x="126" y="41"/>
                    </a:lnTo>
                    <a:close/>
                    <a:moveTo>
                      <a:pt x="91" y="43"/>
                    </a:moveTo>
                    <a:lnTo>
                      <a:pt x="117" y="43"/>
                    </a:lnTo>
                    <a:lnTo>
                      <a:pt x="117" y="28"/>
                    </a:lnTo>
                    <a:lnTo>
                      <a:pt x="91" y="28"/>
                    </a:lnTo>
                    <a:lnTo>
                      <a:pt x="91" y="43"/>
                    </a:lnTo>
                    <a:close/>
                    <a:moveTo>
                      <a:pt x="50" y="45"/>
                    </a:moveTo>
                    <a:lnTo>
                      <a:pt x="74" y="45"/>
                    </a:lnTo>
                    <a:lnTo>
                      <a:pt x="74" y="30"/>
                    </a:lnTo>
                    <a:lnTo>
                      <a:pt x="50" y="32"/>
                    </a:lnTo>
                    <a:lnTo>
                      <a:pt x="50" y="45"/>
                    </a:lnTo>
                    <a:close/>
                    <a:moveTo>
                      <a:pt x="16" y="48"/>
                    </a:moveTo>
                    <a:lnTo>
                      <a:pt x="42" y="48"/>
                    </a:lnTo>
                    <a:lnTo>
                      <a:pt x="42" y="32"/>
                    </a:lnTo>
                    <a:lnTo>
                      <a:pt x="16" y="35"/>
                    </a:lnTo>
                    <a:lnTo>
                      <a:pt x="16" y="48"/>
                    </a:lnTo>
                    <a:close/>
                    <a:moveTo>
                      <a:pt x="126" y="67"/>
                    </a:moveTo>
                    <a:lnTo>
                      <a:pt x="150" y="65"/>
                    </a:lnTo>
                    <a:lnTo>
                      <a:pt x="150" y="52"/>
                    </a:lnTo>
                    <a:lnTo>
                      <a:pt x="126" y="52"/>
                    </a:lnTo>
                    <a:lnTo>
                      <a:pt x="126" y="67"/>
                    </a:lnTo>
                    <a:close/>
                    <a:moveTo>
                      <a:pt x="91" y="69"/>
                    </a:moveTo>
                    <a:lnTo>
                      <a:pt x="117" y="67"/>
                    </a:lnTo>
                    <a:lnTo>
                      <a:pt x="117" y="52"/>
                    </a:lnTo>
                    <a:lnTo>
                      <a:pt x="91" y="54"/>
                    </a:lnTo>
                    <a:lnTo>
                      <a:pt x="91" y="69"/>
                    </a:lnTo>
                    <a:close/>
                    <a:moveTo>
                      <a:pt x="50" y="71"/>
                    </a:moveTo>
                    <a:lnTo>
                      <a:pt x="74" y="69"/>
                    </a:lnTo>
                    <a:lnTo>
                      <a:pt x="74" y="54"/>
                    </a:lnTo>
                    <a:lnTo>
                      <a:pt x="50" y="56"/>
                    </a:lnTo>
                    <a:lnTo>
                      <a:pt x="50" y="71"/>
                    </a:lnTo>
                    <a:close/>
                    <a:moveTo>
                      <a:pt x="16" y="74"/>
                    </a:moveTo>
                    <a:lnTo>
                      <a:pt x="42" y="71"/>
                    </a:lnTo>
                    <a:lnTo>
                      <a:pt x="42" y="56"/>
                    </a:lnTo>
                    <a:lnTo>
                      <a:pt x="16" y="58"/>
                    </a:lnTo>
                    <a:lnTo>
                      <a:pt x="16" y="74"/>
                    </a:lnTo>
                    <a:close/>
                    <a:moveTo>
                      <a:pt x="126" y="93"/>
                    </a:moveTo>
                    <a:lnTo>
                      <a:pt x="150" y="91"/>
                    </a:lnTo>
                    <a:lnTo>
                      <a:pt x="150" y="76"/>
                    </a:lnTo>
                    <a:lnTo>
                      <a:pt x="126" y="78"/>
                    </a:lnTo>
                    <a:lnTo>
                      <a:pt x="126" y="93"/>
                    </a:lnTo>
                    <a:close/>
                    <a:moveTo>
                      <a:pt x="91" y="93"/>
                    </a:moveTo>
                    <a:lnTo>
                      <a:pt x="117" y="93"/>
                    </a:lnTo>
                    <a:lnTo>
                      <a:pt x="117" y="78"/>
                    </a:lnTo>
                    <a:lnTo>
                      <a:pt x="91" y="80"/>
                    </a:lnTo>
                    <a:lnTo>
                      <a:pt x="91" y="93"/>
                    </a:lnTo>
                    <a:close/>
                    <a:moveTo>
                      <a:pt x="50" y="95"/>
                    </a:moveTo>
                    <a:lnTo>
                      <a:pt x="74" y="95"/>
                    </a:lnTo>
                    <a:lnTo>
                      <a:pt x="74" y="80"/>
                    </a:lnTo>
                    <a:lnTo>
                      <a:pt x="50" y="82"/>
                    </a:lnTo>
                    <a:lnTo>
                      <a:pt x="50" y="95"/>
                    </a:lnTo>
                    <a:close/>
                    <a:moveTo>
                      <a:pt x="16" y="97"/>
                    </a:moveTo>
                    <a:lnTo>
                      <a:pt x="42" y="97"/>
                    </a:lnTo>
                    <a:lnTo>
                      <a:pt x="42" y="82"/>
                    </a:lnTo>
                    <a:lnTo>
                      <a:pt x="16" y="82"/>
                    </a:lnTo>
                    <a:lnTo>
                      <a:pt x="16" y="97"/>
                    </a:lnTo>
                    <a:close/>
                    <a:moveTo>
                      <a:pt x="126" y="117"/>
                    </a:moveTo>
                    <a:lnTo>
                      <a:pt x="150" y="117"/>
                    </a:lnTo>
                    <a:lnTo>
                      <a:pt x="150" y="102"/>
                    </a:lnTo>
                    <a:lnTo>
                      <a:pt x="126" y="102"/>
                    </a:lnTo>
                    <a:lnTo>
                      <a:pt x="126" y="117"/>
                    </a:lnTo>
                    <a:close/>
                    <a:moveTo>
                      <a:pt x="91" y="119"/>
                    </a:moveTo>
                    <a:lnTo>
                      <a:pt x="117" y="119"/>
                    </a:lnTo>
                    <a:lnTo>
                      <a:pt x="117" y="104"/>
                    </a:lnTo>
                    <a:lnTo>
                      <a:pt x="91" y="104"/>
                    </a:lnTo>
                    <a:lnTo>
                      <a:pt x="91" y="119"/>
                    </a:lnTo>
                    <a:close/>
                    <a:moveTo>
                      <a:pt x="50" y="121"/>
                    </a:moveTo>
                    <a:lnTo>
                      <a:pt x="74" y="119"/>
                    </a:lnTo>
                    <a:lnTo>
                      <a:pt x="74" y="106"/>
                    </a:lnTo>
                    <a:lnTo>
                      <a:pt x="50" y="106"/>
                    </a:lnTo>
                    <a:lnTo>
                      <a:pt x="50" y="121"/>
                    </a:lnTo>
                    <a:close/>
                    <a:moveTo>
                      <a:pt x="16" y="123"/>
                    </a:moveTo>
                    <a:lnTo>
                      <a:pt x="42" y="121"/>
                    </a:lnTo>
                    <a:lnTo>
                      <a:pt x="42" y="106"/>
                    </a:lnTo>
                    <a:lnTo>
                      <a:pt x="16" y="108"/>
                    </a:lnTo>
                    <a:lnTo>
                      <a:pt x="16" y="123"/>
                    </a:lnTo>
                    <a:close/>
                    <a:moveTo>
                      <a:pt x="126" y="143"/>
                    </a:moveTo>
                    <a:lnTo>
                      <a:pt x="150" y="143"/>
                    </a:lnTo>
                    <a:lnTo>
                      <a:pt x="150" y="128"/>
                    </a:lnTo>
                    <a:lnTo>
                      <a:pt x="126" y="128"/>
                    </a:lnTo>
                    <a:lnTo>
                      <a:pt x="126" y="143"/>
                    </a:lnTo>
                    <a:close/>
                    <a:moveTo>
                      <a:pt x="91" y="145"/>
                    </a:moveTo>
                    <a:lnTo>
                      <a:pt x="117" y="143"/>
                    </a:lnTo>
                    <a:lnTo>
                      <a:pt x="117" y="128"/>
                    </a:lnTo>
                    <a:lnTo>
                      <a:pt x="91" y="130"/>
                    </a:lnTo>
                    <a:lnTo>
                      <a:pt x="91" y="145"/>
                    </a:lnTo>
                    <a:close/>
                    <a:moveTo>
                      <a:pt x="50" y="145"/>
                    </a:moveTo>
                    <a:lnTo>
                      <a:pt x="74" y="145"/>
                    </a:lnTo>
                    <a:lnTo>
                      <a:pt x="74" y="130"/>
                    </a:lnTo>
                    <a:lnTo>
                      <a:pt x="50" y="132"/>
                    </a:lnTo>
                    <a:lnTo>
                      <a:pt x="50" y="145"/>
                    </a:lnTo>
                    <a:close/>
                    <a:moveTo>
                      <a:pt x="16" y="147"/>
                    </a:moveTo>
                    <a:lnTo>
                      <a:pt x="42" y="145"/>
                    </a:lnTo>
                    <a:lnTo>
                      <a:pt x="42" y="132"/>
                    </a:lnTo>
                    <a:lnTo>
                      <a:pt x="16" y="132"/>
                    </a:lnTo>
                    <a:lnTo>
                      <a:pt x="16" y="147"/>
                    </a:lnTo>
                    <a:close/>
                    <a:moveTo>
                      <a:pt x="126" y="169"/>
                    </a:moveTo>
                    <a:lnTo>
                      <a:pt x="150" y="167"/>
                    </a:lnTo>
                    <a:lnTo>
                      <a:pt x="150" y="152"/>
                    </a:lnTo>
                    <a:lnTo>
                      <a:pt x="126" y="154"/>
                    </a:lnTo>
                    <a:lnTo>
                      <a:pt x="126" y="169"/>
                    </a:lnTo>
                    <a:close/>
                    <a:moveTo>
                      <a:pt x="91" y="169"/>
                    </a:moveTo>
                    <a:lnTo>
                      <a:pt x="117" y="169"/>
                    </a:lnTo>
                    <a:lnTo>
                      <a:pt x="117" y="154"/>
                    </a:lnTo>
                    <a:lnTo>
                      <a:pt x="91" y="154"/>
                    </a:lnTo>
                    <a:lnTo>
                      <a:pt x="91" y="169"/>
                    </a:lnTo>
                    <a:close/>
                    <a:moveTo>
                      <a:pt x="50" y="171"/>
                    </a:moveTo>
                    <a:lnTo>
                      <a:pt x="74" y="169"/>
                    </a:lnTo>
                    <a:lnTo>
                      <a:pt x="74" y="156"/>
                    </a:lnTo>
                    <a:lnTo>
                      <a:pt x="50" y="156"/>
                    </a:lnTo>
                    <a:lnTo>
                      <a:pt x="50" y="171"/>
                    </a:lnTo>
                    <a:close/>
                    <a:moveTo>
                      <a:pt x="16" y="171"/>
                    </a:moveTo>
                    <a:lnTo>
                      <a:pt x="42" y="171"/>
                    </a:lnTo>
                    <a:lnTo>
                      <a:pt x="42" y="156"/>
                    </a:lnTo>
                    <a:lnTo>
                      <a:pt x="16" y="158"/>
                    </a:lnTo>
                    <a:lnTo>
                      <a:pt x="16" y="171"/>
                    </a:lnTo>
                    <a:close/>
                    <a:moveTo>
                      <a:pt x="126" y="193"/>
                    </a:moveTo>
                    <a:lnTo>
                      <a:pt x="150" y="193"/>
                    </a:lnTo>
                    <a:lnTo>
                      <a:pt x="150" y="177"/>
                    </a:lnTo>
                    <a:lnTo>
                      <a:pt x="126" y="177"/>
                    </a:lnTo>
                    <a:lnTo>
                      <a:pt x="126" y="193"/>
                    </a:lnTo>
                    <a:close/>
                    <a:moveTo>
                      <a:pt x="91" y="195"/>
                    </a:moveTo>
                    <a:lnTo>
                      <a:pt x="117" y="193"/>
                    </a:lnTo>
                    <a:lnTo>
                      <a:pt x="117" y="177"/>
                    </a:lnTo>
                    <a:lnTo>
                      <a:pt x="91" y="180"/>
                    </a:lnTo>
                    <a:lnTo>
                      <a:pt x="91" y="195"/>
                    </a:lnTo>
                    <a:close/>
                    <a:moveTo>
                      <a:pt x="50" y="195"/>
                    </a:moveTo>
                    <a:lnTo>
                      <a:pt x="74" y="195"/>
                    </a:lnTo>
                    <a:lnTo>
                      <a:pt x="74" y="180"/>
                    </a:lnTo>
                    <a:lnTo>
                      <a:pt x="50" y="180"/>
                    </a:lnTo>
                    <a:lnTo>
                      <a:pt x="50" y="195"/>
                    </a:lnTo>
                    <a:close/>
                    <a:moveTo>
                      <a:pt x="16" y="197"/>
                    </a:moveTo>
                    <a:lnTo>
                      <a:pt x="42" y="195"/>
                    </a:lnTo>
                    <a:lnTo>
                      <a:pt x="42" y="182"/>
                    </a:lnTo>
                    <a:lnTo>
                      <a:pt x="16" y="182"/>
                    </a:lnTo>
                    <a:lnTo>
                      <a:pt x="16" y="197"/>
                    </a:lnTo>
                    <a:close/>
                    <a:moveTo>
                      <a:pt x="126" y="219"/>
                    </a:moveTo>
                    <a:lnTo>
                      <a:pt x="150" y="219"/>
                    </a:lnTo>
                    <a:lnTo>
                      <a:pt x="150" y="203"/>
                    </a:lnTo>
                    <a:lnTo>
                      <a:pt x="126" y="203"/>
                    </a:lnTo>
                    <a:lnTo>
                      <a:pt x="126" y="219"/>
                    </a:lnTo>
                    <a:close/>
                    <a:moveTo>
                      <a:pt x="91" y="219"/>
                    </a:moveTo>
                    <a:lnTo>
                      <a:pt x="117" y="219"/>
                    </a:lnTo>
                    <a:lnTo>
                      <a:pt x="117" y="203"/>
                    </a:lnTo>
                    <a:lnTo>
                      <a:pt x="91" y="203"/>
                    </a:lnTo>
                    <a:lnTo>
                      <a:pt x="91" y="219"/>
                    </a:lnTo>
                    <a:close/>
                    <a:moveTo>
                      <a:pt x="50" y="221"/>
                    </a:moveTo>
                    <a:lnTo>
                      <a:pt x="74" y="219"/>
                    </a:lnTo>
                    <a:lnTo>
                      <a:pt x="74" y="206"/>
                    </a:lnTo>
                    <a:lnTo>
                      <a:pt x="50" y="206"/>
                    </a:lnTo>
                    <a:lnTo>
                      <a:pt x="50" y="221"/>
                    </a:lnTo>
                    <a:close/>
                    <a:moveTo>
                      <a:pt x="16" y="221"/>
                    </a:moveTo>
                    <a:lnTo>
                      <a:pt x="42" y="221"/>
                    </a:lnTo>
                    <a:lnTo>
                      <a:pt x="42" y="206"/>
                    </a:lnTo>
                    <a:lnTo>
                      <a:pt x="16" y="206"/>
                    </a:lnTo>
                    <a:lnTo>
                      <a:pt x="16" y="221"/>
                    </a:lnTo>
                    <a:close/>
                    <a:moveTo>
                      <a:pt x="126" y="245"/>
                    </a:moveTo>
                    <a:lnTo>
                      <a:pt x="150" y="242"/>
                    </a:lnTo>
                    <a:lnTo>
                      <a:pt x="150" y="227"/>
                    </a:lnTo>
                    <a:lnTo>
                      <a:pt x="126" y="229"/>
                    </a:lnTo>
                    <a:lnTo>
                      <a:pt x="126" y="245"/>
                    </a:lnTo>
                    <a:close/>
                    <a:moveTo>
                      <a:pt x="91" y="245"/>
                    </a:moveTo>
                    <a:lnTo>
                      <a:pt x="117" y="245"/>
                    </a:lnTo>
                    <a:lnTo>
                      <a:pt x="117" y="229"/>
                    </a:lnTo>
                    <a:lnTo>
                      <a:pt x="91" y="229"/>
                    </a:lnTo>
                    <a:lnTo>
                      <a:pt x="91" y="245"/>
                    </a:lnTo>
                    <a:close/>
                    <a:moveTo>
                      <a:pt x="50" y="245"/>
                    </a:moveTo>
                    <a:lnTo>
                      <a:pt x="74" y="245"/>
                    </a:lnTo>
                    <a:lnTo>
                      <a:pt x="74" y="229"/>
                    </a:lnTo>
                    <a:lnTo>
                      <a:pt x="50" y="229"/>
                    </a:lnTo>
                    <a:lnTo>
                      <a:pt x="50" y="245"/>
                    </a:lnTo>
                    <a:close/>
                    <a:moveTo>
                      <a:pt x="16" y="247"/>
                    </a:moveTo>
                    <a:lnTo>
                      <a:pt x="42" y="245"/>
                    </a:lnTo>
                    <a:lnTo>
                      <a:pt x="42" y="232"/>
                    </a:lnTo>
                    <a:lnTo>
                      <a:pt x="16" y="232"/>
                    </a:lnTo>
                    <a:lnTo>
                      <a:pt x="16" y="247"/>
                    </a:lnTo>
                    <a:close/>
                    <a:moveTo>
                      <a:pt x="126" y="268"/>
                    </a:moveTo>
                    <a:lnTo>
                      <a:pt x="150" y="268"/>
                    </a:lnTo>
                    <a:lnTo>
                      <a:pt x="150" y="253"/>
                    </a:lnTo>
                    <a:lnTo>
                      <a:pt x="126" y="253"/>
                    </a:lnTo>
                    <a:lnTo>
                      <a:pt x="126" y="268"/>
                    </a:lnTo>
                    <a:close/>
                    <a:moveTo>
                      <a:pt x="91" y="268"/>
                    </a:moveTo>
                    <a:lnTo>
                      <a:pt x="117" y="268"/>
                    </a:lnTo>
                    <a:lnTo>
                      <a:pt x="117" y="253"/>
                    </a:lnTo>
                    <a:lnTo>
                      <a:pt x="91" y="255"/>
                    </a:lnTo>
                    <a:lnTo>
                      <a:pt x="91" y="268"/>
                    </a:lnTo>
                    <a:close/>
                    <a:moveTo>
                      <a:pt x="50" y="271"/>
                    </a:moveTo>
                    <a:lnTo>
                      <a:pt x="74" y="271"/>
                    </a:lnTo>
                    <a:lnTo>
                      <a:pt x="74" y="255"/>
                    </a:lnTo>
                    <a:lnTo>
                      <a:pt x="50" y="255"/>
                    </a:lnTo>
                    <a:lnTo>
                      <a:pt x="50" y="271"/>
                    </a:lnTo>
                    <a:close/>
                    <a:moveTo>
                      <a:pt x="16" y="271"/>
                    </a:moveTo>
                    <a:lnTo>
                      <a:pt x="42" y="271"/>
                    </a:lnTo>
                    <a:lnTo>
                      <a:pt x="42" y="255"/>
                    </a:lnTo>
                    <a:lnTo>
                      <a:pt x="16" y="255"/>
                    </a:lnTo>
                    <a:lnTo>
                      <a:pt x="16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Freeform: Shape 212">
                <a:extLst>
                  <a:ext uri="{FF2B5EF4-FFF2-40B4-BE49-F238E27FC236}">
                    <a16:creationId xmlns:a16="http://schemas.microsoft.com/office/drawing/2014/main" id="{CE1369AA-A6E3-479E-8847-62BA32F58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300" y="1552575"/>
                <a:ext cx="212725" cy="65088"/>
              </a:xfrm>
              <a:custGeom>
                <a:avLst/>
                <a:gdLst>
                  <a:gd name="T0" fmla="*/ 0 w 134"/>
                  <a:gd name="T1" fmla="*/ 2 h 41"/>
                  <a:gd name="T2" fmla="*/ 134 w 134"/>
                  <a:gd name="T3" fmla="*/ 0 h 41"/>
                  <a:gd name="T4" fmla="*/ 134 w 134"/>
                  <a:gd name="T5" fmla="*/ 39 h 41"/>
                  <a:gd name="T6" fmla="*/ 0 w 134"/>
                  <a:gd name="T7" fmla="*/ 41 h 41"/>
                  <a:gd name="T8" fmla="*/ 0 w 134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41">
                    <a:moveTo>
                      <a:pt x="0" y="2"/>
                    </a:moveTo>
                    <a:lnTo>
                      <a:pt x="134" y="0"/>
                    </a:lnTo>
                    <a:lnTo>
                      <a:pt x="134" y="39"/>
                    </a:lnTo>
                    <a:lnTo>
                      <a:pt x="0" y="41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Freeform: Shape 213">
                <a:extLst>
                  <a:ext uri="{FF2B5EF4-FFF2-40B4-BE49-F238E27FC236}">
                    <a16:creationId xmlns:a16="http://schemas.microsoft.com/office/drawing/2014/main" id="{D7851BF0-70FF-4AFB-B4A4-3BA06EA8A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838" y="855663"/>
                <a:ext cx="404813" cy="814388"/>
              </a:xfrm>
              <a:custGeom>
                <a:avLst/>
                <a:gdLst>
                  <a:gd name="T0" fmla="*/ 216 w 255"/>
                  <a:gd name="T1" fmla="*/ 41 h 513"/>
                  <a:gd name="T2" fmla="*/ 182 w 255"/>
                  <a:gd name="T3" fmla="*/ 58 h 513"/>
                  <a:gd name="T4" fmla="*/ 141 w 255"/>
                  <a:gd name="T5" fmla="*/ 45 h 513"/>
                  <a:gd name="T6" fmla="*/ 82 w 255"/>
                  <a:gd name="T7" fmla="*/ 52 h 513"/>
                  <a:gd name="T8" fmla="*/ 41 w 255"/>
                  <a:gd name="T9" fmla="*/ 69 h 513"/>
                  <a:gd name="T10" fmla="*/ 182 w 255"/>
                  <a:gd name="T11" fmla="*/ 69 h 513"/>
                  <a:gd name="T12" fmla="*/ 149 w 255"/>
                  <a:gd name="T13" fmla="*/ 86 h 513"/>
                  <a:gd name="T14" fmla="*/ 108 w 255"/>
                  <a:gd name="T15" fmla="*/ 76 h 513"/>
                  <a:gd name="T16" fmla="*/ 50 w 255"/>
                  <a:gd name="T17" fmla="*/ 80 h 513"/>
                  <a:gd name="T18" fmla="*/ 240 w 255"/>
                  <a:gd name="T19" fmla="*/ 106 h 513"/>
                  <a:gd name="T20" fmla="*/ 149 w 255"/>
                  <a:gd name="T21" fmla="*/ 97 h 513"/>
                  <a:gd name="T22" fmla="*/ 82 w 255"/>
                  <a:gd name="T23" fmla="*/ 119 h 513"/>
                  <a:gd name="T24" fmla="*/ 41 w 255"/>
                  <a:gd name="T25" fmla="*/ 106 h 513"/>
                  <a:gd name="T26" fmla="*/ 216 w 255"/>
                  <a:gd name="T27" fmla="*/ 119 h 513"/>
                  <a:gd name="T28" fmla="*/ 175 w 255"/>
                  <a:gd name="T29" fmla="*/ 138 h 513"/>
                  <a:gd name="T30" fmla="*/ 50 w 255"/>
                  <a:gd name="T31" fmla="*/ 130 h 513"/>
                  <a:gd name="T32" fmla="*/ 15 w 255"/>
                  <a:gd name="T33" fmla="*/ 147 h 513"/>
                  <a:gd name="T34" fmla="*/ 208 w 255"/>
                  <a:gd name="T35" fmla="*/ 147 h 513"/>
                  <a:gd name="T36" fmla="*/ 149 w 255"/>
                  <a:gd name="T37" fmla="*/ 149 h 513"/>
                  <a:gd name="T38" fmla="*/ 73 w 255"/>
                  <a:gd name="T39" fmla="*/ 171 h 513"/>
                  <a:gd name="T40" fmla="*/ 216 w 255"/>
                  <a:gd name="T41" fmla="*/ 171 h 513"/>
                  <a:gd name="T42" fmla="*/ 182 w 255"/>
                  <a:gd name="T43" fmla="*/ 190 h 513"/>
                  <a:gd name="T44" fmla="*/ 108 w 255"/>
                  <a:gd name="T45" fmla="*/ 177 h 513"/>
                  <a:gd name="T46" fmla="*/ 50 w 255"/>
                  <a:gd name="T47" fmla="*/ 182 h 513"/>
                  <a:gd name="T48" fmla="*/ 240 w 255"/>
                  <a:gd name="T49" fmla="*/ 212 h 513"/>
                  <a:gd name="T50" fmla="*/ 149 w 255"/>
                  <a:gd name="T51" fmla="*/ 201 h 513"/>
                  <a:gd name="T52" fmla="*/ 82 w 255"/>
                  <a:gd name="T53" fmla="*/ 221 h 513"/>
                  <a:gd name="T54" fmla="*/ 41 w 255"/>
                  <a:gd name="T55" fmla="*/ 208 h 513"/>
                  <a:gd name="T56" fmla="*/ 216 w 255"/>
                  <a:gd name="T57" fmla="*/ 225 h 513"/>
                  <a:gd name="T58" fmla="*/ 175 w 255"/>
                  <a:gd name="T59" fmla="*/ 242 h 513"/>
                  <a:gd name="T60" fmla="*/ 50 w 255"/>
                  <a:gd name="T61" fmla="*/ 234 h 513"/>
                  <a:gd name="T62" fmla="*/ 15 w 255"/>
                  <a:gd name="T63" fmla="*/ 251 h 513"/>
                  <a:gd name="T64" fmla="*/ 208 w 255"/>
                  <a:gd name="T65" fmla="*/ 251 h 513"/>
                  <a:gd name="T66" fmla="*/ 149 w 255"/>
                  <a:gd name="T67" fmla="*/ 253 h 513"/>
                  <a:gd name="T68" fmla="*/ 73 w 255"/>
                  <a:gd name="T69" fmla="*/ 273 h 513"/>
                  <a:gd name="T70" fmla="*/ 216 w 255"/>
                  <a:gd name="T71" fmla="*/ 277 h 513"/>
                  <a:gd name="T72" fmla="*/ 182 w 255"/>
                  <a:gd name="T73" fmla="*/ 294 h 513"/>
                  <a:gd name="T74" fmla="*/ 108 w 255"/>
                  <a:gd name="T75" fmla="*/ 281 h 513"/>
                  <a:gd name="T76" fmla="*/ 50 w 255"/>
                  <a:gd name="T77" fmla="*/ 283 h 513"/>
                  <a:gd name="T78" fmla="*/ 240 w 255"/>
                  <a:gd name="T79" fmla="*/ 318 h 513"/>
                  <a:gd name="T80" fmla="*/ 149 w 255"/>
                  <a:gd name="T81" fmla="*/ 307 h 513"/>
                  <a:gd name="T82" fmla="*/ 82 w 255"/>
                  <a:gd name="T83" fmla="*/ 324 h 513"/>
                  <a:gd name="T84" fmla="*/ 41 w 255"/>
                  <a:gd name="T85" fmla="*/ 309 h 513"/>
                  <a:gd name="T86" fmla="*/ 216 w 255"/>
                  <a:gd name="T87" fmla="*/ 331 h 513"/>
                  <a:gd name="T88" fmla="*/ 175 w 255"/>
                  <a:gd name="T89" fmla="*/ 346 h 513"/>
                  <a:gd name="T90" fmla="*/ 50 w 255"/>
                  <a:gd name="T91" fmla="*/ 335 h 513"/>
                  <a:gd name="T92" fmla="*/ 15 w 255"/>
                  <a:gd name="T93" fmla="*/ 353 h 513"/>
                  <a:gd name="T94" fmla="*/ 208 w 255"/>
                  <a:gd name="T95" fmla="*/ 357 h 513"/>
                  <a:gd name="T96" fmla="*/ 149 w 255"/>
                  <a:gd name="T97" fmla="*/ 359 h 513"/>
                  <a:gd name="T98" fmla="*/ 73 w 255"/>
                  <a:gd name="T99" fmla="*/ 376 h 513"/>
                  <a:gd name="T100" fmla="*/ 216 w 255"/>
                  <a:gd name="T101" fmla="*/ 383 h 513"/>
                  <a:gd name="T102" fmla="*/ 182 w 255"/>
                  <a:gd name="T103" fmla="*/ 400 h 513"/>
                  <a:gd name="T104" fmla="*/ 108 w 255"/>
                  <a:gd name="T105" fmla="*/ 385 h 513"/>
                  <a:gd name="T106" fmla="*/ 50 w 255"/>
                  <a:gd name="T107" fmla="*/ 387 h 513"/>
                  <a:gd name="T108" fmla="*/ 240 w 255"/>
                  <a:gd name="T109" fmla="*/ 424 h 513"/>
                  <a:gd name="T110" fmla="*/ 149 w 255"/>
                  <a:gd name="T111" fmla="*/ 411 h 513"/>
                  <a:gd name="T112" fmla="*/ 82 w 255"/>
                  <a:gd name="T113" fmla="*/ 426 h 513"/>
                  <a:gd name="T114" fmla="*/ 41 w 255"/>
                  <a:gd name="T115" fmla="*/ 4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5" h="513">
                    <a:moveTo>
                      <a:pt x="0" y="513"/>
                    </a:moveTo>
                    <a:lnTo>
                      <a:pt x="255" y="513"/>
                    </a:lnTo>
                    <a:lnTo>
                      <a:pt x="255" y="17"/>
                    </a:lnTo>
                    <a:lnTo>
                      <a:pt x="251" y="0"/>
                    </a:lnTo>
                    <a:lnTo>
                      <a:pt x="26" y="21"/>
                    </a:lnTo>
                    <a:lnTo>
                      <a:pt x="0" y="39"/>
                    </a:lnTo>
                    <a:lnTo>
                      <a:pt x="0" y="513"/>
                    </a:lnTo>
                    <a:close/>
                    <a:moveTo>
                      <a:pt x="216" y="41"/>
                    </a:moveTo>
                    <a:lnTo>
                      <a:pt x="240" y="39"/>
                    </a:lnTo>
                    <a:lnTo>
                      <a:pt x="240" y="54"/>
                    </a:lnTo>
                    <a:lnTo>
                      <a:pt x="216" y="56"/>
                    </a:lnTo>
                    <a:lnTo>
                      <a:pt x="216" y="41"/>
                    </a:lnTo>
                    <a:close/>
                    <a:moveTo>
                      <a:pt x="182" y="43"/>
                    </a:moveTo>
                    <a:lnTo>
                      <a:pt x="208" y="41"/>
                    </a:lnTo>
                    <a:lnTo>
                      <a:pt x="208" y="56"/>
                    </a:lnTo>
                    <a:lnTo>
                      <a:pt x="182" y="58"/>
                    </a:lnTo>
                    <a:lnTo>
                      <a:pt x="182" y="43"/>
                    </a:lnTo>
                    <a:close/>
                    <a:moveTo>
                      <a:pt x="149" y="45"/>
                    </a:moveTo>
                    <a:lnTo>
                      <a:pt x="175" y="43"/>
                    </a:lnTo>
                    <a:lnTo>
                      <a:pt x="175" y="58"/>
                    </a:lnTo>
                    <a:lnTo>
                      <a:pt x="149" y="60"/>
                    </a:lnTo>
                    <a:lnTo>
                      <a:pt x="149" y="45"/>
                    </a:lnTo>
                    <a:close/>
                    <a:moveTo>
                      <a:pt x="115" y="47"/>
                    </a:moveTo>
                    <a:lnTo>
                      <a:pt x="141" y="45"/>
                    </a:lnTo>
                    <a:lnTo>
                      <a:pt x="141" y="63"/>
                    </a:lnTo>
                    <a:lnTo>
                      <a:pt x="115" y="63"/>
                    </a:lnTo>
                    <a:lnTo>
                      <a:pt x="115" y="47"/>
                    </a:lnTo>
                    <a:close/>
                    <a:moveTo>
                      <a:pt x="82" y="52"/>
                    </a:moveTo>
                    <a:lnTo>
                      <a:pt x="108" y="50"/>
                    </a:lnTo>
                    <a:lnTo>
                      <a:pt x="108" y="65"/>
                    </a:lnTo>
                    <a:lnTo>
                      <a:pt x="82" y="67"/>
                    </a:lnTo>
                    <a:lnTo>
                      <a:pt x="82" y="52"/>
                    </a:lnTo>
                    <a:close/>
                    <a:moveTo>
                      <a:pt x="50" y="54"/>
                    </a:moveTo>
                    <a:lnTo>
                      <a:pt x="73" y="52"/>
                    </a:lnTo>
                    <a:lnTo>
                      <a:pt x="73" y="67"/>
                    </a:lnTo>
                    <a:lnTo>
                      <a:pt x="50" y="69"/>
                    </a:lnTo>
                    <a:lnTo>
                      <a:pt x="50" y="54"/>
                    </a:lnTo>
                    <a:close/>
                    <a:moveTo>
                      <a:pt x="15" y="56"/>
                    </a:moveTo>
                    <a:lnTo>
                      <a:pt x="41" y="54"/>
                    </a:lnTo>
                    <a:lnTo>
                      <a:pt x="41" y="69"/>
                    </a:lnTo>
                    <a:lnTo>
                      <a:pt x="15" y="71"/>
                    </a:lnTo>
                    <a:lnTo>
                      <a:pt x="15" y="56"/>
                    </a:lnTo>
                    <a:close/>
                    <a:moveTo>
                      <a:pt x="216" y="67"/>
                    </a:moveTo>
                    <a:lnTo>
                      <a:pt x="240" y="65"/>
                    </a:lnTo>
                    <a:lnTo>
                      <a:pt x="240" y="80"/>
                    </a:lnTo>
                    <a:lnTo>
                      <a:pt x="216" y="82"/>
                    </a:lnTo>
                    <a:lnTo>
                      <a:pt x="216" y="67"/>
                    </a:lnTo>
                    <a:close/>
                    <a:moveTo>
                      <a:pt x="182" y="69"/>
                    </a:moveTo>
                    <a:lnTo>
                      <a:pt x="208" y="67"/>
                    </a:lnTo>
                    <a:lnTo>
                      <a:pt x="208" y="82"/>
                    </a:lnTo>
                    <a:lnTo>
                      <a:pt x="182" y="84"/>
                    </a:lnTo>
                    <a:lnTo>
                      <a:pt x="182" y="69"/>
                    </a:lnTo>
                    <a:close/>
                    <a:moveTo>
                      <a:pt x="149" y="71"/>
                    </a:moveTo>
                    <a:lnTo>
                      <a:pt x="175" y="69"/>
                    </a:lnTo>
                    <a:lnTo>
                      <a:pt x="175" y="84"/>
                    </a:lnTo>
                    <a:lnTo>
                      <a:pt x="149" y="86"/>
                    </a:lnTo>
                    <a:lnTo>
                      <a:pt x="149" y="71"/>
                    </a:lnTo>
                    <a:close/>
                    <a:moveTo>
                      <a:pt x="115" y="73"/>
                    </a:moveTo>
                    <a:lnTo>
                      <a:pt x="141" y="71"/>
                    </a:lnTo>
                    <a:lnTo>
                      <a:pt x="141" y="89"/>
                    </a:lnTo>
                    <a:lnTo>
                      <a:pt x="115" y="89"/>
                    </a:lnTo>
                    <a:lnTo>
                      <a:pt x="115" y="73"/>
                    </a:lnTo>
                    <a:close/>
                    <a:moveTo>
                      <a:pt x="82" y="78"/>
                    </a:moveTo>
                    <a:lnTo>
                      <a:pt x="108" y="76"/>
                    </a:lnTo>
                    <a:lnTo>
                      <a:pt x="108" y="91"/>
                    </a:lnTo>
                    <a:lnTo>
                      <a:pt x="82" y="93"/>
                    </a:lnTo>
                    <a:lnTo>
                      <a:pt x="82" y="78"/>
                    </a:lnTo>
                    <a:close/>
                    <a:moveTo>
                      <a:pt x="50" y="80"/>
                    </a:moveTo>
                    <a:lnTo>
                      <a:pt x="73" y="78"/>
                    </a:lnTo>
                    <a:lnTo>
                      <a:pt x="73" y="93"/>
                    </a:lnTo>
                    <a:lnTo>
                      <a:pt x="50" y="95"/>
                    </a:lnTo>
                    <a:lnTo>
                      <a:pt x="50" y="80"/>
                    </a:lnTo>
                    <a:close/>
                    <a:moveTo>
                      <a:pt x="15" y="82"/>
                    </a:moveTo>
                    <a:lnTo>
                      <a:pt x="41" y="80"/>
                    </a:lnTo>
                    <a:lnTo>
                      <a:pt x="41" y="95"/>
                    </a:lnTo>
                    <a:lnTo>
                      <a:pt x="15" y="97"/>
                    </a:lnTo>
                    <a:lnTo>
                      <a:pt x="15" y="82"/>
                    </a:lnTo>
                    <a:close/>
                    <a:moveTo>
                      <a:pt x="216" y="93"/>
                    </a:moveTo>
                    <a:lnTo>
                      <a:pt x="240" y="91"/>
                    </a:lnTo>
                    <a:lnTo>
                      <a:pt x="240" y="106"/>
                    </a:lnTo>
                    <a:lnTo>
                      <a:pt x="216" y="108"/>
                    </a:lnTo>
                    <a:lnTo>
                      <a:pt x="216" y="93"/>
                    </a:lnTo>
                    <a:close/>
                    <a:moveTo>
                      <a:pt x="182" y="95"/>
                    </a:moveTo>
                    <a:lnTo>
                      <a:pt x="208" y="93"/>
                    </a:lnTo>
                    <a:lnTo>
                      <a:pt x="208" y="108"/>
                    </a:lnTo>
                    <a:lnTo>
                      <a:pt x="182" y="110"/>
                    </a:lnTo>
                    <a:lnTo>
                      <a:pt x="182" y="95"/>
                    </a:lnTo>
                    <a:close/>
                    <a:moveTo>
                      <a:pt x="149" y="97"/>
                    </a:moveTo>
                    <a:lnTo>
                      <a:pt x="175" y="95"/>
                    </a:lnTo>
                    <a:lnTo>
                      <a:pt x="175" y="112"/>
                    </a:lnTo>
                    <a:lnTo>
                      <a:pt x="149" y="112"/>
                    </a:lnTo>
                    <a:lnTo>
                      <a:pt x="149" y="97"/>
                    </a:lnTo>
                    <a:close/>
                    <a:moveTo>
                      <a:pt x="82" y="102"/>
                    </a:moveTo>
                    <a:lnTo>
                      <a:pt x="108" y="102"/>
                    </a:lnTo>
                    <a:lnTo>
                      <a:pt x="108" y="117"/>
                    </a:lnTo>
                    <a:lnTo>
                      <a:pt x="82" y="119"/>
                    </a:lnTo>
                    <a:lnTo>
                      <a:pt x="82" y="102"/>
                    </a:lnTo>
                    <a:close/>
                    <a:moveTo>
                      <a:pt x="50" y="106"/>
                    </a:moveTo>
                    <a:lnTo>
                      <a:pt x="73" y="104"/>
                    </a:lnTo>
                    <a:lnTo>
                      <a:pt x="73" y="119"/>
                    </a:lnTo>
                    <a:lnTo>
                      <a:pt x="50" y="121"/>
                    </a:lnTo>
                    <a:lnTo>
                      <a:pt x="50" y="106"/>
                    </a:lnTo>
                    <a:close/>
                    <a:moveTo>
                      <a:pt x="15" y="108"/>
                    </a:moveTo>
                    <a:lnTo>
                      <a:pt x="41" y="106"/>
                    </a:lnTo>
                    <a:lnTo>
                      <a:pt x="41" y="121"/>
                    </a:lnTo>
                    <a:lnTo>
                      <a:pt x="15" y="123"/>
                    </a:lnTo>
                    <a:lnTo>
                      <a:pt x="15" y="108"/>
                    </a:lnTo>
                    <a:close/>
                    <a:moveTo>
                      <a:pt x="216" y="119"/>
                    </a:moveTo>
                    <a:lnTo>
                      <a:pt x="240" y="117"/>
                    </a:lnTo>
                    <a:lnTo>
                      <a:pt x="240" y="134"/>
                    </a:lnTo>
                    <a:lnTo>
                      <a:pt x="216" y="134"/>
                    </a:lnTo>
                    <a:lnTo>
                      <a:pt x="216" y="119"/>
                    </a:lnTo>
                    <a:close/>
                    <a:moveTo>
                      <a:pt x="182" y="121"/>
                    </a:moveTo>
                    <a:lnTo>
                      <a:pt x="208" y="119"/>
                    </a:lnTo>
                    <a:lnTo>
                      <a:pt x="208" y="136"/>
                    </a:lnTo>
                    <a:lnTo>
                      <a:pt x="182" y="136"/>
                    </a:lnTo>
                    <a:lnTo>
                      <a:pt x="182" y="121"/>
                    </a:lnTo>
                    <a:close/>
                    <a:moveTo>
                      <a:pt x="149" y="123"/>
                    </a:moveTo>
                    <a:lnTo>
                      <a:pt x="175" y="121"/>
                    </a:lnTo>
                    <a:lnTo>
                      <a:pt x="175" y="138"/>
                    </a:lnTo>
                    <a:lnTo>
                      <a:pt x="149" y="138"/>
                    </a:lnTo>
                    <a:lnTo>
                      <a:pt x="149" y="123"/>
                    </a:lnTo>
                    <a:close/>
                    <a:moveTo>
                      <a:pt x="82" y="128"/>
                    </a:moveTo>
                    <a:lnTo>
                      <a:pt x="108" y="128"/>
                    </a:lnTo>
                    <a:lnTo>
                      <a:pt x="108" y="143"/>
                    </a:lnTo>
                    <a:lnTo>
                      <a:pt x="82" y="143"/>
                    </a:lnTo>
                    <a:lnTo>
                      <a:pt x="82" y="128"/>
                    </a:lnTo>
                    <a:close/>
                    <a:moveTo>
                      <a:pt x="50" y="130"/>
                    </a:moveTo>
                    <a:lnTo>
                      <a:pt x="73" y="130"/>
                    </a:lnTo>
                    <a:lnTo>
                      <a:pt x="73" y="145"/>
                    </a:lnTo>
                    <a:lnTo>
                      <a:pt x="50" y="145"/>
                    </a:lnTo>
                    <a:lnTo>
                      <a:pt x="50" y="130"/>
                    </a:lnTo>
                    <a:close/>
                    <a:moveTo>
                      <a:pt x="15" y="132"/>
                    </a:moveTo>
                    <a:lnTo>
                      <a:pt x="41" y="132"/>
                    </a:lnTo>
                    <a:lnTo>
                      <a:pt x="41" y="147"/>
                    </a:lnTo>
                    <a:lnTo>
                      <a:pt x="15" y="147"/>
                    </a:lnTo>
                    <a:lnTo>
                      <a:pt x="15" y="132"/>
                    </a:lnTo>
                    <a:close/>
                    <a:moveTo>
                      <a:pt x="216" y="145"/>
                    </a:moveTo>
                    <a:lnTo>
                      <a:pt x="240" y="145"/>
                    </a:lnTo>
                    <a:lnTo>
                      <a:pt x="240" y="160"/>
                    </a:lnTo>
                    <a:lnTo>
                      <a:pt x="216" y="162"/>
                    </a:lnTo>
                    <a:lnTo>
                      <a:pt x="216" y="145"/>
                    </a:lnTo>
                    <a:close/>
                    <a:moveTo>
                      <a:pt x="182" y="147"/>
                    </a:moveTo>
                    <a:lnTo>
                      <a:pt x="208" y="147"/>
                    </a:lnTo>
                    <a:lnTo>
                      <a:pt x="208" y="162"/>
                    </a:lnTo>
                    <a:lnTo>
                      <a:pt x="182" y="164"/>
                    </a:lnTo>
                    <a:lnTo>
                      <a:pt x="182" y="147"/>
                    </a:lnTo>
                    <a:close/>
                    <a:moveTo>
                      <a:pt x="149" y="149"/>
                    </a:moveTo>
                    <a:lnTo>
                      <a:pt x="175" y="149"/>
                    </a:lnTo>
                    <a:lnTo>
                      <a:pt x="175" y="164"/>
                    </a:lnTo>
                    <a:lnTo>
                      <a:pt x="149" y="164"/>
                    </a:lnTo>
                    <a:lnTo>
                      <a:pt x="149" y="149"/>
                    </a:lnTo>
                    <a:close/>
                    <a:moveTo>
                      <a:pt x="82" y="154"/>
                    </a:moveTo>
                    <a:lnTo>
                      <a:pt x="108" y="154"/>
                    </a:lnTo>
                    <a:lnTo>
                      <a:pt x="108" y="169"/>
                    </a:lnTo>
                    <a:lnTo>
                      <a:pt x="82" y="169"/>
                    </a:lnTo>
                    <a:lnTo>
                      <a:pt x="82" y="154"/>
                    </a:lnTo>
                    <a:close/>
                    <a:moveTo>
                      <a:pt x="50" y="156"/>
                    </a:moveTo>
                    <a:lnTo>
                      <a:pt x="73" y="154"/>
                    </a:lnTo>
                    <a:lnTo>
                      <a:pt x="73" y="171"/>
                    </a:lnTo>
                    <a:lnTo>
                      <a:pt x="50" y="171"/>
                    </a:lnTo>
                    <a:lnTo>
                      <a:pt x="50" y="156"/>
                    </a:lnTo>
                    <a:close/>
                    <a:moveTo>
                      <a:pt x="15" y="158"/>
                    </a:moveTo>
                    <a:lnTo>
                      <a:pt x="41" y="156"/>
                    </a:lnTo>
                    <a:lnTo>
                      <a:pt x="41" y="173"/>
                    </a:lnTo>
                    <a:lnTo>
                      <a:pt x="15" y="173"/>
                    </a:lnTo>
                    <a:lnTo>
                      <a:pt x="15" y="158"/>
                    </a:lnTo>
                    <a:close/>
                    <a:moveTo>
                      <a:pt x="216" y="171"/>
                    </a:moveTo>
                    <a:lnTo>
                      <a:pt x="240" y="171"/>
                    </a:lnTo>
                    <a:lnTo>
                      <a:pt x="240" y="186"/>
                    </a:lnTo>
                    <a:lnTo>
                      <a:pt x="216" y="188"/>
                    </a:lnTo>
                    <a:lnTo>
                      <a:pt x="216" y="171"/>
                    </a:lnTo>
                    <a:close/>
                    <a:moveTo>
                      <a:pt x="182" y="173"/>
                    </a:moveTo>
                    <a:lnTo>
                      <a:pt x="208" y="173"/>
                    </a:lnTo>
                    <a:lnTo>
                      <a:pt x="208" y="188"/>
                    </a:lnTo>
                    <a:lnTo>
                      <a:pt x="182" y="190"/>
                    </a:lnTo>
                    <a:lnTo>
                      <a:pt x="182" y="173"/>
                    </a:lnTo>
                    <a:close/>
                    <a:moveTo>
                      <a:pt x="149" y="175"/>
                    </a:moveTo>
                    <a:lnTo>
                      <a:pt x="175" y="175"/>
                    </a:lnTo>
                    <a:lnTo>
                      <a:pt x="175" y="190"/>
                    </a:lnTo>
                    <a:lnTo>
                      <a:pt x="149" y="190"/>
                    </a:lnTo>
                    <a:lnTo>
                      <a:pt x="149" y="175"/>
                    </a:lnTo>
                    <a:close/>
                    <a:moveTo>
                      <a:pt x="82" y="179"/>
                    </a:moveTo>
                    <a:lnTo>
                      <a:pt x="108" y="177"/>
                    </a:lnTo>
                    <a:lnTo>
                      <a:pt x="108" y="195"/>
                    </a:lnTo>
                    <a:lnTo>
                      <a:pt x="82" y="195"/>
                    </a:lnTo>
                    <a:lnTo>
                      <a:pt x="82" y="179"/>
                    </a:lnTo>
                    <a:close/>
                    <a:moveTo>
                      <a:pt x="50" y="182"/>
                    </a:moveTo>
                    <a:lnTo>
                      <a:pt x="73" y="179"/>
                    </a:lnTo>
                    <a:lnTo>
                      <a:pt x="73" y="195"/>
                    </a:lnTo>
                    <a:lnTo>
                      <a:pt x="50" y="197"/>
                    </a:lnTo>
                    <a:lnTo>
                      <a:pt x="50" y="182"/>
                    </a:lnTo>
                    <a:close/>
                    <a:moveTo>
                      <a:pt x="15" y="184"/>
                    </a:moveTo>
                    <a:lnTo>
                      <a:pt x="41" y="182"/>
                    </a:lnTo>
                    <a:lnTo>
                      <a:pt x="41" y="197"/>
                    </a:lnTo>
                    <a:lnTo>
                      <a:pt x="15" y="199"/>
                    </a:lnTo>
                    <a:lnTo>
                      <a:pt x="15" y="184"/>
                    </a:lnTo>
                    <a:close/>
                    <a:moveTo>
                      <a:pt x="216" y="199"/>
                    </a:moveTo>
                    <a:lnTo>
                      <a:pt x="240" y="197"/>
                    </a:lnTo>
                    <a:lnTo>
                      <a:pt x="240" y="212"/>
                    </a:lnTo>
                    <a:lnTo>
                      <a:pt x="216" y="214"/>
                    </a:lnTo>
                    <a:lnTo>
                      <a:pt x="216" y="199"/>
                    </a:lnTo>
                    <a:close/>
                    <a:moveTo>
                      <a:pt x="182" y="201"/>
                    </a:moveTo>
                    <a:lnTo>
                      <a:pt x="208" y="199"/>
                    </a:lnTo>
                    <a:lnTo>
                      <a:pt x="208" y="214"/>
                    </a:lnTo>
                    <a:lnTo>
                      <a:pt x="182" y="216"/>
                    </a:lnTo>
                    <a:lnTo>
                      <a:pt x="182" y="201"/>
                    </a:lnTo>
                    <a:close/>
                    <a:moveTo>
                      <a:pt x="149" y="201"/>
                    </a:moveTo>
                    <a:lnTo>
                      <a:pt x="175" y="201"/>
                    </a:lnTo>
                    <a:lnTo>
                      <a:pt x="175" y="216"/>
                    </a:lnTo>
                    <a:lnTo>
                      <a:pt x="149" y="218"/>
                    </a:lnTo>
                    <a:lnTo>
                      <a:pt x="149" y="201"/>
                    </a:lnTo>
                    <a:close/>
                    <a:moveTo>
                      <a:pt x="82" y="205"/>
                    </a:moveTo>
                    <a:lnTo>
                      <a:pt x="108" y="203"/>
                    </a:lnTo>
                    <a:lnTo>
                      <a:pt x="108" y="221"/>
                    </a:lnTo>
                    <a:lnTo>
                      <a:pt x="82" y="221"/>
                    </a:lnTo>
                    <a:lnTo>
                      <a:pt x="82" y="205"/>
                    </a:lnTo>
                    <a:close/>
                    <a:moveTo>
                      <a:pt x="50" y="208"/>
                    </a:moveTo>
                    <a:lnTo>
                      <a:pt x="73" y="205"/>
                    </a:lnTo>
                    <a:lnTo>
                      <a:pt x="73" y="221"/>
                    </a:lnTo>
                    <a:lnTo>
                      <a:pt x="50" y="223"/>
                    </a:lnTo>
                    <a:lnTo>
                      <a:pt x="50" y="208"/>
                    </a:lnTo>
                    <a:close/>
                    <a:moveTo>
                      <a:pt x="15" y="210"/>
                    </a:moveTo>
                    <a:lnTo>
                      <a:pt x="41" y="208"/>
                    </a:lnTo>
                    <a:lnTo>
                      <a:pt x="41" y="223"/>
                    </a:lnTo>
                    <a:lnTo>
                      <a:pt x="15" y="225"/>
                    </a:lnTo>
                    <a:lnTo>
                      <a:pt x="15" y="210"/>
                    </a:lnTo>
                    <a:close/>
                    <a:moveTo>
                      <a:pt x="216" y="225"/>
                    </a:moveTo>
                    <a:lnTo>
                      <a:pt x="240" y="223"/>
                    </a:lnTo>
                    <a:lnTo>
                      <a:pt x="240" y="240"/>
                    </a:lnTo>
                    <a:lnTo>
                      <a:pt x="216" y="240"/>
                    </a:lnTo>
                    <a:lnTo>
                      <a:pt x="216" y="225"/>
                    </a:lnTo>
                    <a:close/>
                    <a:moveTo>
                      <a:pt x="182" y="227"/>
                    </a:moveTo>
                    <a:lnTo>
                      <a:pt x="208" y="225"/>
                    </a:lnTo>
                    <a:lnTo>
                      <a:pt x="208" y="240"/>
                    </a:lnTo>
                    <a:lnTo>
                      <a:pt x="182" y="242"/>
                    </a:lnTo>
                    <a:lnTo>
                      <a:pt x="182" y="227"/>
                    </a:lnTo>
                    <a:close/>
                    <a:moveTo>
                      <a:pt x="149" y="227"/>
                    </a:moveTo>
                    <a:lnTo>
                      <a:pt x="175" y="227"/>
                    </a:lnTo>
                    <a:lnTo>
                      <a:pt x="175" y="242"/>
                    </a:lnTo>
                    <a:lnTo>
                      <a:pt x="149" y="244"/>
                    </a:lnTo>
                    <a:lnTo>
                      <a:pt x="149" y="227"/>
                    </a:lnTo>
                    <a:close/>
                    <a:moveTo>
                      <a:pt x="82" y="231"/>
                    </a:moveTo>
                    <a:lnTo>
                      <a:pt x="108" y="229"/>
                    </a:lnTo>
                    <a:lnTo>
                      <a:pt x="108" y="244"/>
                    </a:lnTo>
                    <a:lnTo>
                      <a:pt x="82" y="247"/>
                    </a:lnTo>
                    <a:lnTo>
                      <a:pt x="82" y="231"/>
                    </a:lnTo>
                    <a:close/>
                    <a:moveTo>
                      <a:pt x="50" y="234"/>
                    </a:moveTo>
                    <a:lnTo>
                      <a:pt x="73" y="231"/>
                    </a:lnTo>
                    <a:lnTo>
                      <a:pt x="73" y="247"/>
                    </a:lnTo>
                    <a:lnTo>
                      <a:pt x="50" y="249"/>
                    </a:lnTo>
                    <a:lnTo>
                      <a:pt x="50" y="234"/>
                    </a:lnTo>
                    <a:close/>
                    <a:moveTo>
                      <a:pt x="15" y="236"/>
                    </a:moveTo>
                    <a:lnTo>
                      <a:pt x="41" y="234"/>
                    </a:lnTo>
                    <a:lnTo>
                      <a:pt x="41" y="249"/>
                    </a:lnTo>
                    <a:lnTo>
                      <a:pt x="15" y="251"/>
                    </a:lnTo>
                    <a:lnTo>
                      <a:pt x="15" y="236"/>
                    </a:lnTo>
                    <a:close/>
                    <a:moveTo>
                      <a:pt x="216" y="251"/>
                    </a:moveTo>
                    <a:lnTo>
                      <a:pt x="240" y="251"/>
                    </a:lnTo>
                    <a:lnTo>
                      <a:pt x="240" y="266"/>
                    </a:lnTo>
                    <a:lnTo>
                      <a:pt x="216" y="266"/>
                    </a:lnTo>
                    <a:lnTo>
                      <a:pt x="216" y="251"/>
                    </a:lnTo>
                    <a:close/>
                    <a:moveTo>
                      <a:pt x="182" y="253"/>
                    </a:moveTo>
                    <a:lnTo>
                      <a:pt x="208" y="251"/>
                    </a:lnTo>
                    <a:lnTo>
                      <a:pt x="208" y="266"/>
                    </a:lnTo>
                    <a:lnTo>
                      <a:pt x="182" y="268"/>
                    </a:lnTo>
                    <a:lnTo>
                      <a:pt x="182" y="253"/>
                    </a:lnTo>
                    <a:close/>
                    <a:moveTo>
                      <a:pt x="149" y="253"/>
                    </a:moveTo>
                    <a:lnTo>
                      <a:pt x="175" y="253"/>
                    </a:lnTo>
                    <a:lnTo>
                      <a:pt x="175" y="268"/>
                    </a:lnTo>
                    <a:lnTo>
                      <a:pt x="149" y="270"/>
                    </a:lnTo>
                    <a:lnTo>
                      <a:pt x="149" y="253"/>
                    </a:lnTo>
                    <a:close/>
                    <a:moveTo>
                      <a:pt x="82" y="257"/>
                    </a:moveTo>
                    <a:lnTo>
                      <a:pt x="108" y="255"/>
                    </a:lnTo>
                    <a:lnTo>
                      <a:pt x="108" y="270"/>
                    </a:lnTo>
                    <a:lnTo>
                      <a:pt x="82" y="273"/>
                    </a:lnTo>
                    <a:lnTo>
                      <a:pt x="82" y="257"/>
                    </a:lnTo>
                    <a:close/>
                    <a:moveTo>
                      <a:pt x="50" y="260"/>
                    </a:moveTo>
                    <a:lnTo>
                      <a:pt x="73" y="257"/>
                    </a:lnTo>
                    <a:lnTo>
                      <a:pt x="73" y="273"/>
                    </a:lnTo>
                    <a:lnTo>
                      <a:pt x="50" y="275"/>
                    </a:lnTo>
                    <a:lnTo>
                      <a:pt x="50" y="260"/>
                    </a:lnTo>
                    <a:close/>
                    <a:moveTo>
                      <a:pt x="15" y="260"/>
                    </a:moveTo>
                    <a:lnTo>
                      <a:pt x="41" y="260"/>
                    </a:lnTo>
                    <a:lnTo>
                      <a:pt x="41" y="275"/>
                    </a:lnTo>
                    <a:lnTo>
                      <a:pt x="15" y="275"/>
                    </a:lnTo>
                    <a:lnTo>
                      <a:pt x="15" y="260"/>
                    </a:lnTo>
                    <a:close/>
                    <a:moveTo>
                      <a:pt x="216" y="277"/>
                    </a:moveTo>
                    <a:lnTo>
                      <a:pt x="240" y="277"/>
                    </a:lnTo>
                    <a:lnTo>
                      <a:pt x="240" y="292"/>
                    </a:lnTo>
                    <a:lnTo>
                      <a:pt x="216" y="292"/>
                    </a:lnTo>
                    <a:lnTo>
                      <a:pt x="216" y="277"/>
                    </a:lnTo>
                    <a:close/>
                    <a:moveTo>
                      <a:pt x="182" y="279"/>
                    </a:moveTo>
                    <a:lnTo>
                      <a:pt x="208" y="277"/>
                    </a:lnTo>
                    <a:lnTo>
                      <a:pt x="208" y="294"/>
                    </a:lnTo>
                    <a:lnTo>
                      <a:pt x="182" y="294"/>
                    </a:lnTo>
                    <a:lnTo>
                      <a:pt x="182" y="279"/>
                    </a:lnTo>
                    <a:close/>
                    <a:moveTo>
                      <a:pt x="149" y="279"/>
                    </a:moveTo>
                    <a:lnTo>
                      <a:pt x="175" y="279"/>
                    </a:lnTo>
                    <a:lnTo>
                      <a:pt x="175" y="294"/>
                    </a:lnTo>
                    <a:lnTo>
                      <a:pt x="149" y="296"/>
                    </a:lnTo>
                    <a:lnTo>
                      <a:pt x="149" y="279"/>
                    </a:lnTo>
                    <a:close/>
                    <a:moveTo>
                      <a:pt x="82" y="283"/>
                    </a:moveTo>
                    <a:lnTo>
                      <a:pt x="108" y="281"/>
                    </a:lnTo>
                    <a:lnTo>
                      <a:pt x="108" y="296"/>
                    </a:lnTo>
                    <a:lnTo>
                      <a:pt x="82" y="299"/>
                    </a:lnTo>
                    <a:lnTo>
                      <a:pt x="82" y="283"/>
                    </a:lnTo>
                    <a:close/>
                    <a:moveTo>
                      <a:pt x="50" y="283"/>
                    </a:moveTo>
                    <a:lnTo>
                      <a:pt x="73" y="283"/>
                    </a:lnTo>
                    <a:lnTo>
                      <a:pt x="73" y="299"/>
                    </a:lnTo>
                    <a:lnTo>
                      <a:pt x="50" y="299"/>
                    </a:lnTo>
                    <a:lnTo>
                      <a:pt x="50" y="283"/>
                    </a:lnTo>
                    <a:close/>
                    <a:moveTo>
                      <a:pt x="15" y="286"/>
                    </a:moveTo>
                    <a:lnTo>
                      <a:pt x="41" y="286"/>
                    </a:lnTo>
                    <a:lnTo>
                      <a:pt x="41" y="301"/>
                    </a:lnTo>
                    <a:lnTo>
                      <a:pt x="15" y="301"/>
                    </a:lnTo>
                    <a:lnTo>
                      <a:pt x="15" y="286"/>
                    </a:lnTo>
                    <a:close/>
                    <a:moveTo>
                      <a:pt x="216" y="303"/>
                    </a:moveTo>
                    <a:lnTo>
                      <a:pt x="240" y="303"/>
                    </a:lnTo>
                    <a:lnTo>
                      <a:pt x="240" y="318"/>
                    </a:lnTo>
                    <a:lnTo>
                      <a:pt x="216" y="320"/>
                    </a:lnTo>
                    <a:lnTo>
                      <a:pt x="216" y="303"/>
                    </a:lnTo>
                    <a:close/>
                    <a:moveTo>
                      <a:pt x="182" y="305"/>
                    </a:moveTo>
                    <a:lnTo>
                      <a:pt x="208" y="305"/>
                    </a:lnTo>
                    <a:lnTo>
                      <a:pt x="208" y="320"/>
                    </a:lnTo>
                    <a:lnTo>
                      <a:pt x="182" y="320"/>
                    </a:lnTo>
                    <a:lnTo>
                      <a:pt x="182" y="305"/>
                    </a:lnTo>
                    <a:close/>
                    <a:moveTo>
                      <a:pt x="149" y="307"/>
                    </a:moveTo>
                    <a:lnTo>
                      <a:pt x="175" y="305"/>
                    </a:lnTo>
                    <a:lnTo>
                      <a:pt x="175" y="320"/>
                    </a:lnTo>
                    <a:lnTo>
                      <a:pt x="149" y="322"/>
                    </a:lnTo>
                    <a:lnTo>
                      <a:pt x="149" y="307"/>
                    </a:lnTo>
                    <a:close/>
                    <a:moveTo>
                      <a:pt x="82" y="309"/>
                    </a:moveTo>
                    <a:lnTo>
                      <a:pt x="108" y="307"/>
                    </a:lnTo>
                    <a:lnTo>
                      <a:pt x="108" y="322"/>
                    </a:lnTo>
                    <a:lnTo>
                      <a:pt x="82" y="324"/>
                    </a:lnTo>
                    <a:lnTo>
                      <a:pt x="82" y="309"/>
                    </a:lnTo>
                    <a:close/>
                    <a:moveTo>
                      <a:pt x="50" y="309"/>
                    </a:moveTo>
                    <a:lnTo>
                      <a:pt x="73" y="309"/>
                    </a:lnTo>
                    <a:lnTo>
                      <a:pt x="73" y="324"/>
                    </a:lnTo>
                    <a:lnTo>
                      <a:pt x="50" y="324"/>
                    </a:lnTo>
                    <a:lnTo>
                      <a:pt x="50" y="309"/>
                    </a:lnTo>
                    <a:close/>
                    <a:moveTo>
                      <a:pt x="15" y="312"/>
                    </a:moveTo>
                    <a:lnTo>
                      <a:pt x="41" y="309"/>
                    </a:lnTo>
                    <a:lnTo>
                      <a:pt x="41" y="324"/>
                    </a:lnTo>
                    <a:lnTo>
                      <a:pt x="15" y="327"/>
                    </a:lnTo>
                    <a:lnTo>
                      <a:pt x="15" y="312"/>
                    </a:lnTo>
                    <a:close/>
                    <a:moveTo>
                      <a:pt x="216" y="331"/>
                    </a:moveTo>
                    <a:lnTo>
                      <a:pt x="240" y="329"/>
                    </a:lnTo>
                    <a:lnTo>
                      <a:pt x="240" y="346"/>
                    </a:lnTo>
                    <a:lnTo>
                      <a:pt x="216" y="346"/>
                    </a:lnTo>
                    <a:lnTo>
                      <a:pt x="216" y="331"/>
                    </a:lnTo>
                    <a:close/>
                    <a:moveTo>
                      <a:pt x="182" y="331"/>
                    </a:moveTo>
                    <a:lnTo>
                      <a:pt x="208" y="331"/>
                    </a:lnTo>
                    <a:lnTo>
                      <a:pt x="208" y="346"/>
                    </a:lnTo>
                    <a:lnTo>
                      <a:pt x="182" y="346"/>
                    </a:lnTo>
                    <a:lnTo>
                      <a:pt x="182" y="331"/>
                    </a:lnTo>
                    <a:close/>
                    <a:moveTo>
                      <a:pt x="149" y="333"/>
                    </a:moveTo>
                    <a:lnTo>
                      <a:pt x="175" y="331"/>
                    </a:lnTo>
                    <a:lnTo>
                      <a:pt x="175" y="346"/>
                    </a:lnTo>
                    <a:lnTo>
                      <a:pt x="149" y="348"/>
                    </a:lnTo>
                    <a:lnTo>
                      <a:pt x="149" y="333"/>
                    </a:lnTo>
                    <a:close/>
                    <a:moveTo>
                      <a:pt x="82" y="335"/>
                    </a:moveTo>
                    <a:lnTo>
                      <a:pt x="108" y="333"/>
                    </a:lnTo>
                    <a:lnTo>
                      <a:pt x="108" y="348"/>
                    </a:lnTo>
                    <a:lnTo>
                      <a:pt x="82" y="350"/>
                    </a:lnTo>
                    <a:lnTo>
                      <a:pt x="82" y="335"/>
                    </a:lnTo>
                    <a:close/>
                    <a:moveTo>
                      <a:pt x="50" y="335"/>
                    </a:moveTo>
                    <a:lnTo>
                      <a:pt x="73" y="335"/>
                    </a:lnTo>
                    <a:lnTo>
                      <a:pt x="73" y="350"/>
                    </a:lnTo>
                    <a:lnTo>
                      <a:pt x="50" y="350"/>
                    </a:lnTo>
                    <a:lnTo>
                      <a:pt x="50" y="335"/>
                    </a:lnTo>
                    <a:close/>
                    <a:moveTo>
                      <a:pt x="15" y="337"/>
                    </a:moveTo>
                    <a:lnTo>
                      <a:pt x="41" y="335"/>
                    </a:lnTo>
                    <a:lnTo>
                      <a:pt x="41" y="350"/>
                    </a:lnTo>
                    <a:lnTo>
                      <a:pt x="15" y="353"/>
                    </a:lnTo>
                    <a:lnTo>
                      <a:pt x="15" y="337"/>
                    </a:lnTo>
                    <a:close/>
                    <a:moveTo>
                      <a:pt x="216" y="357"/>
                    </a:moveTo>
                    <a:lnTo>
                      <a:pt x="240" y="355"/>
                    </a:lnTo>
                    <a:lnTo>
                      <a:pt x="240" y="372"/>
                    </a:lnTo>
                    <a:lnTo>
                      <a:pt x="216" y="372"/>
                    </a:lnTo>
                    <a:lnTo>
                      <a:pt x="216" y="357"/>
                    </a:lnTo>
                    <a:close/>
                    <a:moveTo>
                      <a:pt x="182" y="357"/>
                    </a:moveTo>
                    <a:lnTo>
                      <a:pt x="208" y="357"/>
                    </a:lnTo>
                    <a:lnTo>
                      <a:pt x="208" y="372"/>
                    </a:lnTo>
                    <a:lnTo>
                      <a:pt x="182" y="372"/>
                    </a:lnTo>
                    <a:lnTo>
                      <a:pt x="182" y="357"/>
                    </a:lnTo>
                    <a:close/>
                    <a:moveTo>
                      <a:pt x="149" y="359"/>
                    </a:moveTo>
                    <a:lnTo>
                      <a:pt x="175" y="357"/>
                    </a:lnTo>
                    <a:lnTo>
                      <a:pt x="175" y="372"/>
                    </a:lnTo>
                    <a:lnTo>
                      <a:pt x="149" y="374"/>
                    </a:lnTo>
                    <a:lnTo>
                      <a:pt x="149" y="359"/>
                    </a:lnTo>
                    <a:close/>
                    <a:moveTo>
                      <a:pt x="82" y="359"/>
                    </a:moveTo>
                    <a:lnTo>
                      <a:pt x="108" y="359"/>
                    </a:lnTo>
                    <a:lnTo>
                      <a:pt x="108" y="374"/>
                    </a:lnTo>
                    <a:lnTo>
                      <a:pt x="82" y="376"/>
                    </a:lnTo>
                    <a:lnTo>
                      <a:pt x="82" y="359"/>
                    </a:lnTo>
                    <a:close/>
                    <a:moveTo>
                      <a:pt x="50" y="361"/>
                    </a:moveTo>
                    <a:lnTo>
                      <a:pt x="73" y="361"/>
                    </a:lnTo>
                    <a:lnTo>
                      <a:pt x="73" y="376"/>
                    </a:lnTo>
                    <a:lnTo>
                      <a:pt x="50" y="376"/>
                    </a:lnTo>
                    <a:lnTo>
                      <a:pt x="50" y="361"/>
                    </a:lnTo>
                    <a:close/>
                    <a:moveTo>
                      <a:pt x="15" y="361"/>
                    </a:moveTo>
                    <a:lnTo>
                      <a:pt x="41" y="361"/>
                    </a:lnTo>
                    <a:lnTo>
                      <a:pt x="41" y="376"/>
                    </a:lnTo>
                    <a:lnTo>
                      <a:pt x="15" y="376"/>
                    </a:lnTo>
                    <a:lnTo>
                      <a:pt x="15" y="361"/>
                    </a:lnTo>
                    <a:close/>
                    <a:moveTo>
                      <a:pt x="216" y="383"/>
                    </a:moveTo>
                    <a:lnTo>
                      <a:pt x="240" y="383"/>
                    </a:lnTo>
                    <a:lnTo>
                      <a:pt x="240" y="398"/>
                    </a:lnTo>
                    <a:lnTo>
                      <a:pt x="216" y="398"/>
                    </a:lnTo>
                    <a:lnTo>
                      <a:pt x="216" y="383"/>
                    </a:lnTo>
                    <a:close/>
                    <a:moveTo>
                      <a:pt x="182" y="383"/>
                    </a:moveTo>
                    <a:lnTo>
                      <a:pt x="208" y="383"/>
                    </a:lnTo>
                    <a:lnTo>
                      <a:pt x="208" y="398"/>
                    </a:lnTo>
                    <a:lnTo>
                      <a:pt x="182" y="400"/>
                    </a:lnTo>
                    <a:lnTo>
                      <a:pt x="182" y="383"/>
                    </a:lnTo>
                    <a:close/>
                    <a:moveTo>
                      <a:pt x="149" y="385"/>
                    </a:moveTo>
                    <a:lnTo>
                      <a:pt x="175" y="383"/>
                    </a:lnTo>
                    <a:lnTo>
                      <a:pt x="175" y="400"/>
                    </a:lnTo>
                    <a:lnTo>
                      <a:pt x="149" y="400"/>
                    </a:lnTo>
                    <a:lnTo>
                      <a:pt x="149" y="385"/>
                    </a:lnTo>
                    <a:close/>
                    <a:moveTo>
                      <a:pt x="82" y="385"/>
                    </a:moveTo>
                    <a:lnTo>
                      <a:pt x="108" y="385"/>
                    </a:lnTo>
                    <a:lnTo>
                      <a:pt x="108" y="400"/>
                    </a:lnTo>
                    <a:lnTo>
                      <a:pt x="82" y="400"/>
                    </a:lnTo>
                    <a:lnTo>
                      <a:pt x="82" y="385"/>
                    </a:lnTo>
                    <a:close/>
                    <a:moveTo>
                      <a:pt x="50" y="387"/>
                    </a:moveTo>
                    <a:lnTo>
                      <a:pt x="73" y="385"/>
                    </a:lnTo>
                    <a:lnTo>
                      <a:pt x="73" y="402"/>
                    </a:lnTo>
                    <a:lnTo>
                      <a:pt x="50" y="402"/>
                    </a:lnTo>
                    <a:lnTo>
                      <a:pt x="50" y="387"/>
                    </a:lnTo>
                    <a:close/>
                    <a:moveTo>
                      <a:pt x="15" y="387"/>
                    </a:moveTo>
                    <a:lnTo>
                      <a:pt x="41" y="387"/>
                    </a:lnTo>
                    <a:lnTo>
                      <a:pt x="41" y="402"/>
                    </a:lnTo>
                    <a:lnTo>
                      <a:pt x="15" y="402"/>
                    </a:lnTo>
                    <a:lnTo>
                      <a:pt x="15" y="387"/>
                    </a:lnTo>
                    <a:close/>
                    <a:moveTo>
                      <a:pt x="216" y="409"/>
                    </a:moveTo>
                    <a:lnTo>
                      <a:pt x="240" y="409"/>
                    </a:lnTo>
                    <a:lnTo>
                      <a:pt x="240" y="424"/>
                    </a:lnTo>
                    <a:lnTo>
                      <a:pt x="216" y="424"/>
                    </a:lnTo>
                    <a:lnTo>
                      <a:pt x="216" y="409"/>
                    </a:lnTo>
                    <a:close/>
                    <a:moveTo>
                      <a:pt x="182" y="409"/>
                    </a:moveTo>
                    <a:lnTo>
                      <a:pt x="208" y="409"/>
                    </a:lnTo>
                    <a:lnTo>
                      <a:pt x="208" y="424"/>
                    </a:lnTo>
                    <a:lnTo>
                      <a:pt x="182" y="426"/>
                    </a:lnTo>
                    <a:lnTo>
                      <a:pt x="182" y="409"/>
                    </a:lnTo>
                    <a:close/>
                    <a:moveTo>
                      <a:pt x="149" y="411"/>
                    </a:moveTo>
                    <a:lnTo>
                      <a:pt x="175" y="409"/>
                    </a:lnTo>
                    <a:lnTo>
                      <a:pt x="175" y="426"/>
                    </a:lnTo>
                    <a:lnTo>
                      <a:pt x="149" y="426"/>
                    </a:lnTo>
                    <a:lnTo>
                      <a:pt x="149" y="411"/>
                    </a:lnTo>
                    <a:close/>
                    <a:moveTo>
                      <a:pt x="82" y="411"/>
                    </a:moveTo>
                    <a:lnTo>
                      <a:pt x="108" y="411"/>
                    </a:lnTo>
                    <a:lnTo>
                      <a:pt x="108" y="426"/>
                    </a:lnTo>
                    <a:lnTo>
                      <a:pt x="82" y="426"/>
                    </a:lnTo>
                    <a:lnTo>
                      <a:pt x="82" y="411"/>
                    </a:lnTo>
                    <a:close/>
                    <a:moveTo>
                      <a:pt x="50" y="413"/>
                    </a:moveTo>
                    <a:lnTo>
                      <a:pt x="73" y="411"/>
                    </a:lnTo>
                    <a:lnTo>
                      <a:pt x="73" y="426"/>
                    </a:lnTo>
                    <a:lnTo>
                      <a:pt x="50" y="428"/>
                    </a:lnTo>
                    <a:lnTo>
                      <a:pt x="50" y="413"/>
                    </a:lnTo>
                    <a:close/>
                    <a:moveTo>
                      <a:pt x="15" y="413"/>
                    </a:moveTo>
                    <a:lnTo>
                      <a:pt x="41" y="413"/>
                    </a:lnTo>
                    <a:lnTo>
                      <a:pt x="41" y="428"/>
                    </a:lnTo>
                    <a:lnTo>
                      <a:pt x="15" y="428"/>
                    </a:lnTo>
                    <a:lnTo>
                      <a:pt x="15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Freeform: Shape 214">
                <a:extLst>
                  <a:ext uri="{FF2B5EF4-FFF2-40B4-BE49-F238E27FC236}">
                    <a16:creationId xmlns:a16="http://schemas.microsoft.com/office/drawing/2014/main" id="{06C69382-69E7-4225-8038-00EA33202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5650" y="1546225"/>
                <a:ext cx="357188" cy="68263"/>
              </a:xfrm>
              <a:custGeom>
                <a:avLst/>
                <a:gdLst>
                  <a:gd name="T0" fmla="*/ 0 w 225"/>
                  <a:gd name="T1" fmla="*/ 4 h 43"/>
                  <a:gd name="T2" fmla="*/ 225 w 225"/>
                  <a:gd name="T3" fmla="*/ 0 h 43"/>
                  <a:gd name="T4" fmla="*/ 225 w 225"/>
                  <a:gd name="T5" fmla="*/ 43 h 43"/>
                  <a:gd name="T6" fmla="*/ 0 w 225"/>
                  <a:gd name="T7" fmla="*/ 43 h 43"/>
                  <a:gd name="T8" fmla="*/ 0 w 225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43">
                    <a:moveTo>
                      <a:pt x="0" y="4"/>
                    </a:moveTo>
                    <a:lnTo>
                      <a:pt x="225" y="0"/>
                    </a:lnTo>
                    <a:lnTo>
                      <a:pt x="225" y="43"/>
                    </a:lnTo>
                    <a:lnTo>
                      <a:pt x="0" y="43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Freeform: Shape 215">
                <a:extLst>
                  <a:ext uri="{FF2B5EF4-FFF2-40B4-BE49-F238E27FC236}">
                    <a16:creationId xmlns:a16="http://schemas.microsoft.com/office/drawing/2014/main" id="{453DDDFA-EF07-4D66-9A9C-AC9949755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825" y="855663"/>
                <a:ext cx="123825" cy="814388"/>
              </a:xfrm>
              <a:custGeom>
                <a:avLst/>
                <a:gdLst>
                  <a:gd name="T0" fmla="*/ 57 w 78"/>
                  <a:gd name="T1" fmla="*/ 28 h 513"/>
                  <a:gd name="T2" fmla="*/ 54 w 78"/>
                  <a:gd name="T3" fmla="*/ 60 h 513"/>
                  <a:gd name="T4" fmla="*/ 54 w 78"/>
                  <a:gd name="T5" fmla="*/ 60 h 513"/>
                  <a:gd name="T6" fmla="*/ 35 w 78"/>
                  <a:gd name="T7" fmla="*/ 65 h 513"/>
                  <a:gd name="T8" fmla="*/ 31 w 78"/>
                  <a:gd name="T9" fmla="*/ 63 h 513"/>
                  <a:gd name="T10" fmla="*/ 70 w 78"/>
                  <a:gd name="T11" fmla="*/ 93 h 513"/>
                  <a:gd name="T12" fmla="*/ 35 w 78"/>
                  <a:gd name="T13" fmla="*/ 76 h 513"/>
                  <a:gd name="T14" fmla="*/ 35 w 78"/>
                  <a:gd name="T15" fmla="*/ 76 h 513"/>
                  <a:gd name="T16" fmla="*/ 16 w 78"/>
                  <a:gd name="T17" fmla="*/ 82 h 513"/>
                  <a:gd name="T18" fmla="*/ 70 w 78"/>
                  <a:gd name="T19" fmla="*/ 132 h 513"/>
                  <a:gd name="T20" fmla="*/ 50 w 78"/>
                  <a:gd name="T21" fmla="*/ 108 h 513"/>
                  <a:gd name="T22" fmla="*/ 16 w 78"/>
                  <a:gd name="T23" fmla="*/ 93 h 513"/>
                  <a:gd name="T24" fmla="*/ 16 w 78"/>
                  <a:gd name="T25" fmla="*/ 93 h 513"/>
                  <a:gd name="T26" fmla="*/ 54 w 78"/>
                  <a:gd name="T27" fmla="*/ 151 h 513"/>
                  <a:gd name="T28" fmla="*/ 50 w 78"/>
                  <a:gd name="T29" fmla="*/ 149 h 513"/>
                  <a:gd name="T30" fmla="*/ 31 w 78"/>
                  <a:gd name="T31" fmla="*/ 125 h 513"/>
                  <a:gd name="T32" fmla="*/ 54 w 78"/>
                  <a:gd name="T33" fmla="*/ 160 h 513"/>
                  <a:gd name="T34" fmla="*/ 54 w 78"/>
                  <a:gd name="T35" fmla="*/ 160 h 513"/>
                  <a:gd name="T36" fmla="*/ 35 w 78"/>
                  <a:gd name="T37" fmla="*/ 169 h 513"/>
                  <a:gd name="T38" fmla="*/ 31 w 78"/>
                  <a:gd name="T39" fmla="*/ 166 h 513"/>
                  <a:gd name="T40" fmla="*/ 70 w 78"/>
                  <a:gd name="T41" fmla="*/ 192 h 513"/>
                  <a:gd name="T42" fmla="*/ 35 w 78"/>
                  <a:gd name="T43" fmla="*/ 179 h 513"/>
                  <a:gd name="T44" fmla="*/ 35 w 78"/>
                  <a:gd name="T45" fmla="*/ 179 h 513"/>
                  <a:gd name="T46" fmla="*/ 16 w 78"/>
                  <a:gd name="T47" fmla="*/ 188 h 513"/>
                  <a:gd name="T48" fmla="*/ 70 w 78"/>
                  <a:gd name="T49" fmla="*/ 231 h 513"/>
                  <a:gd name="T50" fmla="*/ 50 w 78"/>
                  <a:gd name="T51" fmla="*/ 210 h 513"/>
                  <a:gd name="T52" fmla="*/ 16 w 78"/>
                  <a:gd name="T53" fmla="*/ 199 h 513"/>
                  <a:gd name="T54" fmla="*/ 16 w 78"/>
                  <a:gd name="T55" fmla="*/ 199 h 513"/>
                  <a:gd name="T56" fmla="*/ 54 w 78"/>
                  <a:gd name="T57" fmla="*/ 251 h 513"/>
                  <a:gd name="T58" fmla="*/ 50 w 78"/>
                  <a:gd name="T59" fmla="*/ 251 h 513"/>
                  <a:gd name="T60" fmla="*/ 31 w 78"/>
                  <a:gd name="T61" fmla="*/ 229 h 513"/>
                  <a:gd name="T62" fmla="*/ 54 w 78"/>
                  <a:gd name="T63" fmla="*/ 262 h 513"/>
                  <a:gd name="T64" fmla="*/ 54 w 78"/>
                  <a:gd name="T65" fmla="*/ 262 h 513"/>
                  <a:gd name="T66" fmla="*/ 35 w 78"/>
                  <a:gd name="T67" fmla="*/ 273 h 513"/>
                  <a:gd name="T68" fmla="*/ 31 w 78"/>
                  <a:gd name="T69" fmla="*/ 270 h 513"/>
                  <a:gd name="T70" fmla="*/ 70 w 78"/>
                  <a:gd name="T71" fmla="*/ 290 h 513"/>
                  <a:gd name="T72" fmla="*/ 35 w 78"/>
                  <a:gd name="T73" fmla="*/ 283 h 513"/>
                  <a:gd name="T74" fmla="*/ 35 w 78"/>
                  <a:gd name="T75" fmla="*/ 283 h 513"/>
                  <a:gd name="T76" fmla="*/ 16 w 78"/>
                  <a:gd name="T77" fmla="*/ 294 h 513"/>
                  <a:gd name="T78" fmla="*/ 70 w 78"/>
                  <a:gd name="T79" fmla="*/ 331 h 513"/>
                  <a:gd name="T80" fmla="*/ 50 w 78"/>
                  <a:gd name="T81" fmla="*/ 312 h 513"/>
                  <a:gd name="T82" fmla="*/ 16 w 78"/>
                  <a:gd name="T83" fmla="*/ 305 h 513"/>
                  <a:gd name="T84" fmla="*/ 16 w 78"/>
                  <a:gd name="T85" fmla="*/ 305 h 513"/>
                  <a:gd name="T86" fmla="*/ 54 w 78"/>
                  <a:gd name="T87" fmla="*/ 353 h 513"/>
                  <a:gd name="T88" fmla="*/ 50 w 78"/>
                  <a:gd name="T89" fmla="*/ 353 h 513"/>
                  <a:gd name="T90" fmla="*/ 31 w 78"/>
                  <a:gd name="T91" fmla="*/ 333 h 513"/>
                  <a:gd name="T92" fmla="*/ 54 w 78"/>
                  <a:gd name="T93" fmla="*/ 363 h 513"/>
                  <a:gd name="T94" fmla="*/ 54 w 78"/>
                  <a:gd name="T95" fmla="*/ 363 h 513"/>
                  <a:gd name="T96" fmla="*/ 35 w 78"/>
                  <a:gd name="T97" fmla="*/ 374 h 513"/>
                  <a:gd name="T98" fmla="*/ 31 w 78"/>
                  <a:gd name="T99" fmla="*/ 374 h 513"/>
                  <a:gd name="T100" fmla="*/ 70 w 78"/>
                  <a:gd name="T101" fmla="*/ 389 h 513"/>
                  <a:gd name="T102" fmla="*/ 35 w 78"/>
                  <a:gd name="T103" fmla="*/ 385 h 513"/>
                  <a:gd name="T104" fmla="*/ 35 w 78"/>
                  <a:gd name="T105" fmla="*/ 385 h 513"/>
                  <a:gd name="T106" fmla="*/ 16 w 78"/>
                  <a:gd name="T107" fmla="*/ 398 h 513"/>
                  <a:gd name="T108" fmla="*/ 70 w 78"/>
                  <a:gd name="T109" fmla="*/ 431 h 513"/>
                  <a:gd name="T110" fmla="*/ 50 w 78"/>
                  <a:gd name="T111" fmla="*/ 413 h 513"/>
                  <a:gd name="T112" fmla="*/ 16 w 78"/>
                  <a:gd name="T113" fmla="*/ 409 h 513"/>
                  <a:gd name="T114" fmla="*/ 16 w 78"/>
                  <a:gd name="T115" fmla="*/ 409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8" h="513">
                    <a:moveTo>
                      <a:pt x="7" y="513"/>
                    </a:moveTo>
                    <a:lnTo>
                      <a:pt x="78" y="513"/>
                    </a:lnTo>
                    <a:lnTo>
                      <a:pt x="78" y="52"/>
                    </a:lnTo>
                    <a:lnTo>
                      <a:pt x="57" y="28"/>
                    </a:lnTo>
                    <a:lnTo>
                      <a:pt x="0" y="0"/>
                    </a:lnTo>
                    <a:lnTo>
                      <a:pt x="7" y="17"/>
                    </a:lnTo>
                    <a:lnTo>
                      <a:pt x="7" y="513"/>
                    </a:lnTo>
                    <a:close/>
                    <a:moveTo>
                      <a:pt x="54" y="60"/>
                    </a:moveTo>
                    <a:lnTo>
                      <a:pt x="70" y="67"/>
                    </a:lnTo>
                    <a:lnTo>
                      <a:pt x="70" y="82"/>
                    </a:lnTo>
                    <a:lnTo>
                      <a:pt x="54" y="76"/>
                    </a:lnTo>
                    <a:lnTo>
                      <a:pt x="54" y="60"/>
                    </a:lnTo>
                    <a:close/>
                    <a:moveTo>
                      <a:pt x="35" y="50"/>
                    </a:moveTo>
                    <a:lnTo>
                      <a:pt x="50" y="58"/>
                    </a:lnTo>
                    <a:lnTo>
                      <a:pt x="50" y="73"/>
                    </a:lnTo>
                    <a:lnTo>
                      <a:pt x="35" y="65"/>
                    </a:lnTo>
                    <a:lnTo>
                      <a:pt x="35" y="50"/>
                    </a:lnTo>
                    <a:close/>
                    <a:moveTo>
                      <a:pt x="16" y="41"/>
                    </a:moveTo>
                    <a:lnTo>
                      <a:pt x="31" y="47"/>
                    </a:lnTo>
                    <a:lnTo>
                      <a:pt x="31" y="63"/>
                    </a:lnTo>
                    <a:lnTo>
                      <a:pt x="16" y="56"/>
                    </a:lnTo>
                    <a:lnTo>
                      <a:pt x="16" y="41"/>
                    </a:lnTo>
                    <a:close/>
                    <a:moveTo>
                      <a:pt x="54" y="84"/>
                    </a:moveTo>
                    <a:lnTo>
                      <a:pt x="70" y="93"/>
                    </a:lnTo>
                    <a:lnTo>
                      <a:pt x="70" y="106"/>
                    </a:lnTo>
                    <a:lnTo>
                      <a:pt x="54" y="99"/>
                    </a:lnTo>
                    <a:lnTo>
                      <a:pt x="54" y="84"/>
                    </a:lnTo>
                    <a:close/>
                    <a:moveTo>
                      <a:pt x="35" y="76"/>
                    </a:moveTo>
                    <a:lnTo>
                      <a:pt x="50" y="82"/>
                    </a:lnTo>
                    <a:lnTo>
                      <a:pt x="50" y="97"/>
                    </a:lnTo>
                    <a:lnTo>
                      <a:pt x="35" y="91"/>
                    </a:lnTo>
                    <a:lnTo>
                      <a:pt x="35" y="76"/>
                    </a:lnTo>
                    <a:close/>
                    <a:moveTo>
                      <a:pt x="16" y="67"/>
                    </a:moveTo>
                    <a:lnTo>
                      <a:pt x="31" y="73"/>
                    </a:lnTo>
                    <a:lnTo>
                      <a:pt x="31" y="89"/>
                    </a:lnTo>
                    <a:lnTo>
                      <a:pt x="16" y="82"/>
                    </a:lnTo>
                    <a:lnTo>
                      <a:pt x="16" y="67"/>
                    </a:lnTo>
                    <a:close/>
                    <a:moveTo>
                      <a:pt x="54" y="110"/>
                    </a:moveTo>
                    <a:lnTo>
                      <a:pt x="70" y="117"/>
                    </a:lnTo>
                    <a:lnTo>
                      <a:pt x="70" y="132"/>
                    </a:lnTo>
                    <a:lnTo>
                      <a:pt x="54" y="125"/>
                    </a:lnTo>
                    <a:lnTo>
                      <a:pt x="54" y="110"/>
                    </a:lnTo>
                    <a:close/>
                    <a:moveTo>
                      <a:pt x="35" y="102"/>
                    </a:moveTo>
                    <a:lnTo>
                      <a:pt x="50" y="108"/>
                    </a:lnTo>
                    <a:lnTo>
                      <a:pt x="50" y="123"/>
                    </a:lnTo>
                    <a:lnTo>
                      <a:pt x="35" y="117"/>
                    </a:lnTo>
                    <a:lnTo>
                      <a:pt x="35" y="102"/>
                    </a:lnTo>
                    <a:close/>
                    <a:moveTo>
                      <a:pt x="16" y="93"/>
                    </a:moveTo>
                    <a:lnTo>
                      <a:pt x="31" y="99"/>
                    </a:lnTo>
                    <a:lnTo>
                      <a:pt x="31" y="115"/>
                    </a:lnTo>
                    <a:lnTo>
                      <a:pt x="16" y="108"/>
                    </a:lnTo>
                    <a:lnTo>
                      <a:pt x="16" y="93"/>
                    </a:lnTo>
                    <a:close/>
                    <a:moveTo>
                      <a:pt x="54" y="136"/>
                    </a:moveTo>
                    <a:lnTo>
                      <a:pt x="70" y="143"/>
                    </a:lnTo>
                    <a:lnTo>
                      <a:pt x="70" y="156"/>
                    </a:lnTo>
                    <a:lnTo>
                      <a:pt x="54" y="151"/>
                    </a:lnTo>
                    <a:lnTo>
                      <a:pt x="54" y="136"/>
                    </a:lnTo>
                    <a:close/>
                    <a:moveTo>
                      <a:pt x="35" y="128"/>
                    </a:moveTo>
                    <a:lnTo>
                      <a:pt x="50" y="134"/>
                    </a:lnTo>
                    <a:lnTo>
                      <a:pt x="50" y="149"/>
                    </a:lnTo>
                    <a:lnTo>
                      <a:pt x="35" y="143"/>
                    </a:lnTo>
                    <a:lnTo>
                      <a:pt x="35" y="128"/>
                    </a:lnTo>
                    <a:close/>
                    <a:moveTo>
                      <a:pt x="16" y="119"/>
                    </a:moveTo>
                    <a:lnTo>
                      <a:pt x="31" y="125"/>
                    </a:lnTo>
                    <a:lnTo>
                      <a:pt x="31" y="141"/>
                    </a:lnTo>
                    <a:lnTo>
                      <a:pt x="16" y="136"/>
                    </a:lnTo>
                    <a:lnTo>
                      <a:pt x="16" y="119"/>
                    </a:lnTo>
                    <a:close/>
                    <a:moveTo>
                      <a:pt x="54" y="160"/>
                    </a:moveTo>
                    <a:lnTo>
                      <a:pt x="70" y="166"/>
                    </a:lnTo>
                    <a:lnTo>
                      <a:pt x="70" y="182"/>
                    </a:lnTo>
                    <a:lnTo>
                      <a:pt x="54" y="175"/>
                    </a:lnTo>
                    <a:lnTo>
                      <a:pt x="54" y="160"/>
                    </a:lnTo>
                    <a:close/>
                    <a:moveTo>
                      <a:pt x="35" y="154"/>
                    </a:moveTo>
                    <a:lnTo>
                      <a:pt x="50" y="160"/>
                    </a:lnTo>
                    <a:lnTo>
                      <a:pt x="50" y="175"/>
                    </a:lnTo>
                    <a:lnTo>
                      <a:pt x="35" y="169"/>
                    </a:lnTo>
                    <a:lnTo>
                      <a:pt x="35" y="154"/>
                    </a:lnTo>
                    <a:close/>
                    <a:moveTo>
                      <a:pt x="16" y="147"/>
                    </a:moveTo>
                    <a:lnTo>
                      <a:pt x="31" y="151"/>
                    </a:lnTo>
                    <a:lnTo>
                      <a:pt x="31" y="166"/>
                    </a:lnTo>
                    <a:lnTo>
                      <a:pt x="16" y="162"/>
                    </a:lnTo>
                    <a:lnTo>
                      <a:pt x="16" y="147"/>
                    </a:lnTo>
                    <a:close/>
                    <a:moveTo>
                      <a:pt x="54" y="186"/>
                    </a:moveTo>
                    <a:lnTo>
                      <a:pt x="70" y="192"/>
                    </a:lnTo>
                    <a:lnTo>
                      <a:pt x="70" y="205"/>
                    </a:lnTo>
                    <a:lnTo>
                      <a:pt x="54" y="201"/>
                    </a:lnTo>
                    <a:lnTo>
                      <a:pt x="54" y="186"/>
                    </a:lnTo>
                    <a:close/>
                    <a:moveTo>
                      <a:pt x="35" y="179"/>
                    </a:moveTo>
                    <a:lnTo>
                      <a:pt x="50" y="184"/>
                    </a:lnTo>
                    <a:lnTo>
                      <a:pt x="50" y="199"/>
                    </a:lnTo>
                    <a:lnTo>
                      <a:pt x="35" y="195"/>
                    </a:lnTo>
                    <a:lnTo>
                      <a:pt x="35" y="179"/>
                    </a:lnTo>
                    <a:close/>
                    <a:moveTo>
                      <a:pt x="16" y="173"/>
                    </a:moveTo>
                    <a:lnTo>
                      <a:pt x="31" y="177"/>
                    </a:lnTo>
                    <a:lnTo>
                      <a:pt x="31" y="192"/>
                    </a:lnTo>
                    <a:lnTo>
                      <a:pt x="16" y="188"/>
                    </a:lnTo>
                    <a:lnTo>
                      <a:pt x="16" y="173"/>
                    </a:lnTo>
                    <a:close/>
                    <a:moveTo>
                      <a:pt x="54" y="212"/>
                    </a:moveTo>
                    <a:lnTo>
                      <a:pt x="70" y="216"/>
                    </a:lnTo>
                    <a:lnTo>
                      <a:pt x="70" y="231"/>
                    </a:lnTo>
                    <a:lnTo>
                      <a:pt x="54" y="227"/>
                    </a:lnTo>
                    <a:lnTo>
                      <a:pt x="54" y="212"/>
                    </a:lnTo>
                    <a:close/>
                    <a:moveTo>
                      <a:pt x="35" y="205"/>
                    </a:moveTo>
                    <a:lnTo>
                      <a:pt x="50" y="210"/>
                    </a:lnTo>
                    <a:lnTo>
                      <a:pt x="50" y="225"/>
                    </a:lnTo>
                    <a:lnTo>
                      <a:pt x="35" y="221"/>
                    </a:lnTo>
                    <a:lnTo>
                      <a:pt x="35" y="205"/>
                    </a:lnTo>
                    <a:close/>
                    <a:moveTo>
                      <a:pt x="16" y="199"/>
                    </a:moveTo>
                    <a:lnTo>
                      <a:pt x="31" y="203"/>
                    </a:lnTo>
                    <a:lnTo>
                      <a:pt x="31" y="218"/>
                    </a:lnTo>
                    <a:lnTo>
                      <a:pt x="16" y="214"/>
                    </a:lnTo>
                    <a:lnTo>
                      <a:pt x="16" y="199"/>
                    </a:lnTo>
                    <a:close/>
                    <a:moveTo>
                      <a:pt x="54" y="236"/>
                    </a:moveTo>
                    <a:lnTo>
                      <a:pt x="70" y="240"/>
                    </a:lnTo>
                    <a:lnTo>
                      <a:pt x="70" y="255"/>
                    </a:lnTo>
                    <a:lnTo>
                      <a:pt x="54" y="251"/>
                    </a:lnTo>
                    <a:lnTo>
                      <a:pt x="54" y="236"/>
                    </a:lnTo>
                    <a:close/>
                    <a:moveTo>
                      <a:pt x="35" y="231"/>
                    </a:moveTo>
                    <a:lnTo>
                      <a:pt x="50" y="236"/>
                    </a:lnTo>
                    <a:lnTo>
                      <a:pt x="50" y="251"/>
                    </a:lnTo>
                    <a:lnTo>
                      <a:pt x="35" y="247"/>
                    </a:lnTo>
                    <a:lnTo>
                      <a:pt x="35" y="231"/>
                    </a:lnTo>
                    <a:close/>
                    <a:moveTo>
                      <a:pt x="16" y="225"/>
                    </a:moveTo>
                    <a:lnTo>
                      <a:pt x="31" y="229"/>
                    </a:lnTo>
                    <a:lnTo>
                      <a:pt x="31" y="244"/>
                    </a:lnTo>
                    <a:lnTo>
                      <a:pt x="16" y="240"/>
                    </a:lnTo>
                    <a:lnTo>
                      <a:pt x="16" y="225"/>
                    </a:lnTo>
                    <a:close/>
                    <a:moveTo>
                      <a:pt x="54" y="262"/>
                    </a:moveTo>
                    <a:lnTo>
                      <a:pt x="70" y="266"/>
                    </a:lnTo>
                    <a:lnTo>
                      <a:pt x="70" y="281"/>
                    </a:lnTo>
                    <a:lnTo>
                      <a:pt x="54" y="277"/>
                    </a:lnTo>
                    <a:lnTo>
                      <a:pt x="54" y="262"/>
                    </a:lnTo>
                    <a:close/>
                    <a:moveTo>
                      <a:pt x="35" y="257"/>
                    </a:moveTo>
                    <a:lnTo>
                      <a:pt x="50" y="262"/>
                    </a:lnTo>
                    <a:lnTo>
                      <a:pt x="50" y="277"/>
                    </a:lnTo>
                    <a:lnTo>
                      <a:pt x="35" y="273"/>
                    </a:lnTo>
                    <a:lnTo>
                      <a:pt x="35" y="257"/>
                    </a:lnTo>
                    <a:close/>
                    <a:moveTo>
                      <a:pt x="16" y="251"/>
                    </a:moveTo>
                    <a:lnTo>
                      <a:pt x="31" y="255"/>
                    </a:lnTo>
                    <a:lnTo>
                      <a:pt x="31" y="270"/>
                    </a:lnTo>
                    <a:lnTo>
                      <a:pt x="16" y="266"/>
                    </a:lnTo>
                    <a:lnTo>
                      <a:pt x="16" y="251"/>
                    </a:lnTo>
                    <a:close/>
                    <a:moveTo>
                      <a:pt x="54" y="288"/>
                    </a:moveTo>
                    <a:lnTo>
                      <a:pt x="70" y="290"/>
                    </a:lnTo>
                    <a:lnTo>
                      <a:pt x="70" y="305"/>
                    </a:lnTo>
                    <a:lnTo>
                      <a:pt x="54" y="303"/>
                    </a:lnTo>
                    <a:lnTo>
                      <a:pt x="54" y="288"/>
                    </a:lnTo>
                    <a:close/>
                    <a:moveTo>
                      <a:pt x="35" y="283"/>
                    </a:moveTo>
                    <a:lnTo>
                      <a:pt x="50" y="286"/>
                    </a:lnTo>
                    <a:lnTo>
                      <a:pt x="50" y="301"/>
                    </a:lnTo>
                    <a:lnTo>
                      <a:pt x="35" y="299"/>
                    </a:lnTo>
                    <a:lnTo>
                      <a:pt x="35" y="283"/>
                    </a:lnTo>
                    <a:close/>
                    <a:moveTo>
                      <a:pt x="16" y="277"/>
                    </a:moveTo>
                    <a:lnTo>
                      <a:pt x="31" y="281"/>
                    </a:lnTo>
                    <a:lnTo>
                      <a:pt x="31" y="296"/>
                    </a:lnTo>
                    <a:lnTo>
                      <a:pt x="16" y="294"/>
                    </a:lnTo>
                    <a:lnTo>
                      <a:pt x="16" y="277"/>
                    </a:lnTo>
                    <a:close/>
                    <a:moveTo>
                      <a:pt x="54" y="312"/>
                    </a:moveTo>
                    <a:lnTo>
                      <a:pt x="70" y="316"/>
                    </a:lnTo>
                    <a:lnTo>
                      <a:pt x="70" y="331"/>
                    </a:lnTo>
                    <a:lnTo>
                      <a:pt x="54" y="327"/>
                    </a:lnTo>
                    <a:lnTo>
                      <a:pt x="54" y="312"/>
                    </a:lnTo>
                    <a:close/>
                    <a:moveTo>
                      <a:pt x="35" y="309"/>
                    </a:moveTo>
                    <a:lnTo>
                      <a:pt x="50" y="312"/>
                    </a:lnTo>
                    <a:lnTo>
                      <a:pt x="50" y="327"/>
                    </a:lnTo>
                    <a:lnTo>
                      <a:pt x="35" y="324"/>
                    </a:lnTo>
                    <a:lnTo>
                      <a:pt x="35" y="309"/>
                    </a:lnTo>
                    <a:close/>
                    <a:moveTo>
                      <a:pt x="16" y="305"/>
                    </a:moveTo>
                    <a:lnTo>
                      <a:pt x="31" y="307"/>
                    </a:lnTo>
                    <a:lnTo>
                      <a:pt x="31" y="322"/>
                    </a:lnTo>
                    <a:lnTo>
                      <a:pt x="16" y="320"/>
                    </a:lnTo>
                    <a:lnTo>
                      <a:pt x="16" y="305"/>
                    </a:lnTo>
                    <a:close/>
                    <a:moveTo>
                      <a:pt x="54" y="337"/>
                    </a:moveTo>
                    <a:lnTo>
                      <a:pt x="70" y="340"/>
                    </a:lnTo>
                    <a:lnTo>
                      <a:pt x="70" y="355"/>
                    </a:lnTo>
                    <a:lnTo>
                      <a:pt x="54" y="353"/>
                    </a:lnTo>
                    <a:lnTo>
                      <a:pt x="54" y="337"/>
                    </a:lnTo>
                    <a:close/>
                    <a:moveTo>
                      <a:pt x="35" y="333"/>
                    </a:moveTo>
                    <a:lnTo>
                      <a:pt x="50" y="337"/>
                    </a:lnTo>
                    <a:lnTo>
                      <a:pt x="50" y="353"/>
                    </a:lnTo>
                    <a:lnTo>
                      <a:pt x="35" y="350"/>
                    </a:lnTo>
                    <a:lnTo>
                      <a:pt x="35" y="333"/>
                    </a:lnTo>
                    <a:close/>
                    <a:moveTo>
                      <a:pt x="16" y="331"/>
                    </a:moveTo>
                    <a:lnTo>
                      <a:pt x="31" y="333"/>
                    </a:lnTo>
                    <a:lnTo>
                      <a:pt x="31" y="348"/>
                    </a:lnTo>
                    <a:lnTo>
                      <a:pt x="16" y="346"/>
                    </a:lnTo>
                    <a:lnTo>
                      <a:pt x="16" y="331"/>
                    </a:lnTo>
                    <a:close/>
                    <a:moveTo>
                      <a:pt x="54" y="363"/>
                    </a:moveTo>
                    <a:lnTo>
                      <a:pt x="70" y="366"/>
                    </a:lnTo>
                    <a:lnTo>
                      <a:pt x="70" y="381"/>
                    </a:lnTo>
                    <a:lnTo>
                      <a:pt x="54" y="379"/>
                    </a:lnTo>
                    <a:lnTo>
                      <a:pt x="54" y="363"/>
                    </a:lnTo>
                    <a:close/>
                    <a:moveTo>
                      <a:pt x="35" y="359"/>
                    </a:moveTo>
                    <a:lnTo>
                      <a:pt x="50" y="361"/>
                    </a:lnTo>
                    <a:lnTo>
                      <a:pt x="50" y="376"/>
                    </a:lnTo>
                    <a:lnTo>
                      <a:pt x="35" y="374"/>
                    </a:lnTo>
                    <a:lnTo>
                      <a:pt x="35" y="359"/>
                    </a:lnTo>
                    <a:close/>
                    <a:moveTo>
                      <a:pt x="16" y="357"/>
                    </a:moveTo>
                    <a:lnTo>
                      <a:pt x="31" y="359"/>
                    </a:lnTo>
                    <a:lnTo>
                      <a:pt x="31" y="374"/>
                    </a:lnTo>
                    <a:lnTo>
                      <a:pt x="16" y="372"/>
                    </a:lnTo>
                    <a:lnTo>
                      <a:pt x="16" y="357"/>
                    </a:lnTo>
                    <a:close/>
                    <a:moveTo>
                      <a:pt x="54" y="387"/>
                    </a:moveTo>
                    <a:lnTo>
                      <a:pt x="70" y="389"/>
                    </a:lnTo>
                    <a:lnTo>
                      <a:pt x="70" y="405"/>
                    </a:lnTo>
                    <a:lnTo>
                      <a:pt x="54" y="402"/>
                    </a:lnTo>
                    <a:lnTo>
                      <a:pt x="54" y="387"/>
                    </a:lnTo>
                    <a:close/>
                    <a:moveTo>
                      <a:pt x="35" y="385"/>
                    </a:moveTo>
                    <a:lnTo>
                      <a:pt x="50" y="387"/>
                    </a:lnTo>
                    <a:lnTo>
                      <a:pt x="50" y="402"/>
                    </a:lnTo>
                    <a:lnTo>
                      <a:pt x="35" y="400"/>
                    </a:lnTo>
                    <a:lnTo>
                      <a:pt x="35" y="385"/>
                    </a:lnTo>
                    <a:close/>
                    <a:moveTo>
                      <a:pt x="16" y="383"/>
                    </a:moveTo>
                    <a:lnTo>
                      <a:pt x="31" y="385"/>
                    </a:lnTo>
                    <a:lnTo>
                      <a:pt x="31" y="400"/>
                    </a:lnTo>
                    <a:lnTo>
                      <a:pt x="16" y="398"/>
                    </a:lnTo>
                    <a:lnTo>
                      <a:pt x="16" y="383"/>
                    </a:lnTo>
                    <a:close/>
                    <a:moveTo>
                      <a:pt x="54" y="413"/>
                    </a:moveTo>
                    <a:lnTo>
                      <a:pt x="70" y="415"/>
                    </a:lnTo>
                    <a:lnTo>
                      <a:pt x="70" y="431"/>
                    </a:lnTo>
                    <a:lnTo>
                      <a:pt x="54" y="428"/>
                    </a:lnTo>
                    <a:lnTo>
                      <a:pt x="54" y="413"/>
                    </a:lnTo>
                    <a:close/>
                    <a:moveTo>
                      <a:pt x="35" y="411"/>
                    </a:moveTo>
                    <a:lnTo>
                      <a:pt x="50" y="413"/>
                    </a:lnTo>
                    <a:lnTo>
                      <a:pt x="50" y="428"/>
                    </a:lnTo>
                    <a:lnTo>
                      <a:pt x="35" y="426"/>
                    </a:lnTo>
                    <a:lnTo>
                      <a:pt x="35" y="411"/>
                    </a:lnTo>
                    <a:close/>
                    <a:moveTo>
                      <a:pt x="16" y="409"/>
                    </a:moveTo>
                    <a:lnTo>
                      <a:pt x="31" y="411"/>
                    </a:lnTo>
                    <a:lnTo>
                      <a:pt x="31" y="426"/>
                    </a:lnTo>
                    <a:lnTo>
                      <a:pt x="16" y="424"/>
                    </a:lnTo>
                    <a:lnTo>
                      <a:pt x="16" y="4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Freeform: Shape 216">
                <a:extLst>
                  <a:ext uri="{FF2B5EF4-FFF2-40B4-BE49-F238E27FC236}">
                    <a16:creationId xmlns:a16="http://schemas.microsoft.com/office/drawing/2014/main" id="{5CA0C1B1-ABDD-4F0C-A444-C0975340B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225" y="1546225"/>
                <a:ext cx="85725" cy="71438"/>
              </a:xfrm>
              <a:custGeom>
                <a:avLst/>
                <a:gdLst>
                  <a:gd name="T0" fmla="*/ 0 w 54"/>
                  <a:gd name="T1" fmla="*/ 0 h 45"/>
                  <a:gd name="T2" fmla="*/ 54 w 54"/>
                  <a:gd name="T3" fmla="*/ 4 h 45"/>
                  <a:gd name="T4" fmla="*/ 54 w 54"/>
                  <a:gd name="T5" fmla="*/ 45 h 45"/>
                  <a:gd name="T6" fmla="*/ 0 w 54"/>
                  <a:gd name="T7" fmla="*/ 43 h 45"/>
                  <a:gd name="T8" fmla="*/ 0 w 54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5">
                    <a:moveTo>
                      <a:pt x="0" y="0"/>
                    </a:moveTo>
                    <a:lnTo>
                      <a:pt x="54" y="4"/>
                    </a:lnTo>
                    <a:lnTo>
                      <a:pt x="54" y="45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Rectangle 217">
                <a:extLst>
                  <a:ext uri="{FF2B5EF4-FFF2-40B4-BE49-F238E27FC236}">
                    <a16:creationId xmlns:a16="http://schemas.microsoft.com/office/drawing/2014/main" id="{E08C9AC8-933A-4026-BD13-757FEF10F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400" y="1012825"/>
                <a:ext cx="41275" cy="519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Freeform: Shape 218">
                <a:extLst>
                  <a:ext uri="{FF2B5EF4-FFF2-40B4-BE49-F238E27FC236}">
                    <a16:creationId xmlns:a16="http://schemas.microsoft.com/office/drawing/2014/main" id="{54E22C9E-0C9E-4198-91F5-C89B91E0B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375" y="1236663"/>
                <a:ext cx="26988" cy="303213"/>
              </a:xfrm>
              <a:custGeom>
                <a:avLst/>
                <a:gdLst>
                  <a:gd name="T0" fmla="*/ 17 w 17"/>
                  <a:gd name="T1" fmla="*/ 188 h 191"/>
                  <a:gd name="T2" fmla="*/ 0 w 17"/>
                  <a:gd name="T3" fmla="*/ 191 h 191"/>
                  <a:gd name="T4" fmla="*/ 0 w 17"/>
                  <a:gd name="T5" fmla="*/ 0 h 191"/>
                  <a:gd name="T6" fmla="*/ 17 w 17"/>
                  <a:gd name="T7" fmla="*/ 0 h 191"/>
                  <a:gd name="T8" fmla="*/ 17 w 17"/>
                  <a:gd name="T9" fmla="*/ 18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1">
                    <a:moveTo>
                      <a:pt x="17" y="188"/>
                    </a:moveTo>
                    <a:lnTo>
                      <a:pt x="0" y="19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9" name="TextBox 223">
              <a:extLst>
                <a:ext uri="{FF2B5EF4-FFF2-40B4-BE49-F238E27FC236}">
                  <a16:creationId xmlns:a16="http://schemas.microsoft.com/office/drawing/2014/main" id="{40E6DD2B-6359-4EFF-8D42-072D2B446280}"/>
                </a:ext>
              </a:extLst>
            </p:cNvPr>
            <p:cNvSpPr txBox="1">
              <a:spLocks/>
            </p:cNvSpPr>
            <p:nvPr/>
          </p:nvSpPr>
          <p:spPr>
            <a:xfrm>
              <a:off x="876174" y="3685152"/>
              <a:ext cx="941813" cy="299999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anchor="t">
              <a:normAutofit fontScale="700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id-ID" sz="1400" b="1">
                  <a:latin typeface="+mn-lt"/>
                  <a:ea typeface="+mn-ea"/>
                  <a:cs typeface="+mn-ea"/>
                  <a:sym typeface="+mn-lt"/>
                </a:rPr>
                <a:t>2009</a:t>
              </a:r>
            </a:p>
          </p:txBody>
        </p:sp>
        <p:sp>
          <p:nvSpPr>
            <p:cNvPr id="30" name="TextBox 224">
              <a:extLst>
                <a:ext uri="{FF2B5EF4-FFF2-40B4-BE49-F238E27FC236}">
                  <a16:creationId xmlns:a16="http://schemas.microsoft.com/office/drawing/2014/main" id="{FC7E3850-1CC0-4B03-B473-E587C80BD6EE}"/>
                </a:ext>
              </a:extLst>
            </p:cNvPr>
            <p:cNvSpPr txBox="1"/>
            <p:nvPr/>
          </p:nvSpPr>
          <p:spPr>
            <a:xfrm>
              <a:off x="862920" y="5399842"/>
              <a:ext cx="914033" cy="387798"/>
            </a:xfrm>
            <a:prstGeom prst="rect">
              <a:avLst/>
            </a:prstGeom>
            <a:noFill/>
          </p:spPr>
          <p:txBody>
            <a:bodyPr wrap="none">
              <a:normAutofit fontScale="47500" lnSpcReduction="20000"/>
            </a:bodyPr>
            <a:lstStyle/>
            <a:p>
              <a:pPr algn="ctr"/>
              <a:r>
                <a:rPr lang="id-ID" sz="32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15%</a:t>
              </a:r>
            </a:p>
          </p:txBody>
        </p:sp>
        <p:sp>
          <p:nvSpPr>
            <p:cNvPr id="31" name="TextBox 225">
              <a:extLst>
                <a:ext uri="{FF2B5EF4-FFF2-40B4-BE49-F238E27FC236}">
                  <a16:creationId xmlns:a16="http://schemas.microsoft.com/office/drawing/2014/main" id="{4C98BC8D-9644-479C-A83A-A319BDB2D702}"/>
                </a:ext>
              </a:extLst>
            </p:cNvPr>
            <p:cNvSpPr txBox="1">
              <a:spLocks/>
            </p:cNvSpPr>
            <p:nvPr/>
          </p:nvSpPr>
          <p:spPr>
            <a:xfrm>
              <a:off x="2060700" y="2581669"/>
              <a:ext cx="941813" cy="299999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anchor="t">
              <a:normAutofit fontScale="700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id-ID" sz="1400" b="1" dirty="0">
                  <a:latin typeface="+mn-lt"/>
                  <a:ea typeface="+mn-ea"/>
                  <a:cs typeface="+mn-ea"/>
                  <a:sym typeface="+mn-lt"/>
                </a:rPr>
                <a:t>2010</a:t>
              </a:r>
            </a:p>
          </p:txBody>
        </p:sp>
        <p:sp>
          <p:nvSpPr>
            <p:cNvPr id="32" name="TextBox 226">
              <a:extLst>
                <a:ext uri="{FF2B5EF4-FFF2-40B4-BE49-F238E27FC236}">
                  <a16:creationId xmlns:a16="http://schemas.microsoft.com/office/drawing/2014/main" id="{6168E779-7E6F-4EA8-A1AD-AC65C3C54A49}"/>
                </a:ext>
              </a:extLst>
            </p:cNvPr>
            <p:cNvSpPr txBox="1"/>
            <p:nvPr/>
          </p:nvSpPr>
          <p:spPr>
            <a:xfrm>
              <a:off x="2047446" y="5394858"/>
              <a:ext cx="914033" cy="387798"/>
            </a:xfrm>
            <a:prstGeom prst="rect">
              <a:avLst/>
            </a:prstGeom>
            <a:noFill/>
          </p:spPr>
          <p:txBody>
            <a:bodyPr wrap="none">
              <a:normAutofit fontScale="47500" lnSpcReduction="20000"/>
            </a:bodyPr>
            <a:lstStyle/>
            <a:p>
              <a:pPr algn="ctr"/>
              <a:r>
                <a:rPr lang="id-ID" sz="32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30%</a:t>
              </a:r>
            </a:p>
          </p:txBody>
        </p:sp>
        <p:sp>
          <p:nvSpPr>
            <p:cNvPr id="33" name="TextBox 227">
              <a:extLst>
                <a:ext uri="{FF2B5EF4-FFF2-40B4-BE49-F238E27FC236}">
                  <a16:creationId xmlns:a16="http://schemas.microsoft.com/office/drawing/2014/main" id="{DAB950FA-D31D-4A46-ABAD-2D8AC81CDCBB}"/>
                </a:ext>
              </a:extLst>
            </p:cNvPr>
            <p:cNvSpPr txBox="1">
              <a:spLocks/>
            </p:cNvSpPr>
            <p:nvPr/>
          </p:nvSpPr>
          <p:spPr>
            <a:xfrm>
              <a:off x="3246705" y="2827218"/>
              <a:ext cx="941813" cy="299999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anchor="t">
              <a:normAutofit fontScale="700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b="1" dirty="0">
                  <a:latin typeface="+mn-lt"/>
                  <a:ea typeface="+mn-ea"/>
                  <a:cs typeface="+mn-ea"/>
                  <a:sym typeface="+mn-lt"/>
                </a:rPr>
                <a:t>2016</a:t>
              </a:r>
              <a:endParaRPr lang="id-ID" sz="14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TextBox 228">
              <a:extLst>
                <a:ext uri="{FF2B5EF4-FFF2-40B4-BE49-F238E27FC236}">
                  <a16:creationId xmlns:a16="http://schemas.microsoft.com/office/drawing/2014/main" id="{D6E482B0-7C69-4C28-BCB8-D260DFD9530A}"/>
                </a:ext>
              </a:extLst>
            </p:cNvPr>
            <p:cNvSpPr txBox="1"/>
            <p:nvPr/>
          </p:nvSpPr>
          <p:spPr>
            <a:xfrm>
              <a:off x="3233450" y="5394858"/>
              <a:ext cx="914033" cy="387798"/>
            </a:xfrm>
            <a:prstGeom prst="rect">
              <a:avLst/>
            </a:prstGeom>
            <a:noFill/>
          </p:spPr>
          <p:txBody>
            <a:bodyPr wrap="none">
              <a:normAutofit fontScale="47500" lnSpcReduction="20000"/>
            </a:bodyPr>
            <a:lstStyle/>
            <a:p>
              <a:pPr algn="ctr"/>
              <a:r>
                <a:rPr lang="id-ID" sz="32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25%</a:t>
              </a:r>
            </a:p>
          </p:txBody>
        </p:sp>
        <p:sp>
          <p:nvSpPr>
            <p:cNvPr id="35" name="TextBox 229">
              <a:extLst>
                <a:ext uri="{FF2B5EF4-FFF2-40B4-BE49-F238E27FC236}">
                  <a16:creationId xmlns:a16="http://schemas.microsoft.com/office/drawing/2014/main" id="{BE295E9F-1AC6-4446-9FAA-73ADFB88CD47}"/>
                </a:ext>
              </a:extLst>
            </p:cNvPr>
            <p:cNvSpPr txBox="1">
              <a:spLocks/>
            </p:cNvSpPr>
            <p:nvPr/>
          </p:nvSpPr>
          <p:spPr>
            <a:xfrm>
              <a:off x="4436739" y="2368389"/>
              <a:ext cx="941813" cy="299999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anchor="t">
              <a:normAutofit fontScale="700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id-ID" sz="1400" b="1" dirty="0">
                  <a:latin typeface="+mn-lt"/>
                  <a:ea typeface="+mn-ea"/>
                  <a:cs typeface="+mn-ea"/>
                  <a:sym typeface="+mn-lt"/>
                </a:rPr>
                <a:t>20</a:t>
              </a:r>
              <a:r>
                <a:rPr lang="en-US" sz="1400" b="1" dirty="0"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lang="id-ID" sz="1400" b="1" dirty="0"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36" name="TextBox 230">
              <a:extLst>
                <a:ext uri="{FF2B5EF4-FFF2-40B4-BE49-F238E27FC236}">
                  <a16:creationId xmlns:a16="http://schemas.microsoft.com/office/drawing/2014/main" id="{221137AA-EACD-4E40-9220-601589ED0A1A}"/>
                </a:ext>
              </a:extLst>
            </p:cNvPr>
            <p:cNvSpPr txBox="1"/>
            <p:nvPr/>
          </p:nvSpPr>
          <p:spPr>
            <a:xfrm>
              <a:off x="4436408" y="5401274"/>
              <a:ext cx="914033" cy="387798"/>
            </a:xfrm>
            <a:prstGeom prst="rect">
              <a:avLst/>
            </a:prstGeom>
            <a:noFill/>
          </p:spPr>
          <p:txBody>
            <a:bodyPr wrap="none">
              <a:normAutofit fontScale="47500" lnSpcReduction="20000"/>
            </a:bodyPr>
            <a:lstStyle/>
            <a:p>
              <a:pPr algn="ctr"/>
              <a:r>
                <a:rPr lang="id-ID" sz="32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35%</a:t>
              </a:r>
            </a:p>
          </p:txBody>
        </p:sp>
        <p:sp>
          <p:nvSpPr>
            <p:cNvPr id="37" name="TextBox 231">
              <a:extLst>
                <a:ext uri="{FF2B5EF4-FFF2-40B4-BE49-F238E27FC236}">
                  <a16:creationId xmlns:a16="http://schemas.microsoft.com/office/drawing/2014/main" id="{C5C99666-B94F-43CE-8D90-05E415EA2F7D}"/>
                </a:ext>
              </a:extLst>
            </p:cNvPr>
            <p:cNvSpPr txBox="1">
              <a:spLocks/>
            </p:cNvSpPr>
            <p:nvPr/>
          </p:nvSpPr>
          <p:spPr>
            <a:xfrm>
              <a:off x="5611090" y="1236039"/>
              <a:ext cx="941813" cy="299999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anchor="t">
              <a:normAutofit fontScale="700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b="1" dirty="0">
                  <a:latin typeface="+mn-lt"/>
                  <a:ea typeface="+mn-ea"/>
                  <a:cs typeface="+mn-ea"/>
                  <a:sym typeface="+mn-lt"/>
                </a:rPr>
                <a:t>201X</a:t>
              </a:r>
              <a:endParaRPr lang="id-ID" sz="14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TextBox 232">
              <a:extLst>
                <a:ext uri="{FF2B5EF4-FFF2-40B4-BE49-F238E27FC236}">
                  <a16:creationId xmlns:a16="http://schemas.microsoft.com/office/drawing/2014/main" id="{C1247E91-DE0F-4AF4-B92C-5861FFA2A1A5}"/>
                </a:ext>
              </a:extLst>
            </p:cNvPr>
            <p:cNvSpPr txBox="1"/>
            <p:nvPr/>
          </p:nvSpPr>
          <p:spPr>
            <a:xfrm>
              <a:off x="5636605" y="5393270"/>
              <a:ext cx="914033" cy="387798"/>
            </a:xfrm>
            <a:prstGeom prst="rect">
              <a:avLst/>
            </a:prstGeom>
            <a:noFill/>
          </p:spPr>
          <p:txBody>
            <a:bodyPr wrap="none">
              <a:normAutofit fontScale="47500" lnSpcReduction="20000"/>
            </a:bodyPr>
            <a:lstStyle/>
            <a:p>
              <a:pPr algn="ctr"/>
              <a:r>
                <a:rPr lang="id-ID" sz="32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45%</a:t>
              </a:r>
            </a:p>
          </p:txBody>
        </p:sp>
      </p:grpSp>
      <p:grpSp>
        <p:nvGrpSpPr>
          <p:cNvPr id="5" name="Group 70">
            <a:extLst>
              <a:ext uri="{FF2B5EF4-FFF2-40B4-BE49-F238E27FC236}">
                <a16:creationId xmlns:a16="http://schemas.microsoft.com/office/drawing/2014/main" id="{D3BB6AE3-F3F5-4038-A966-5901A8983971}"/>
              </a:ext>
            </a:extLst>
          </p:cNvPr>
          <p:cNvGrpSpPr/>
          <p:nvPr/>
        </p:nvGrpSpPr>
        <p:grpSpPr>
          <a:xfrm>
            <a:off x="868700" y="1065999"/>
            <a:ext cx="3281256" cy="538926"/>
            <a:chOff x="6180981" y="1462457"/>
            <a:chExt cx="2519081" cy="800375"/>
          </a:xfrm>
        </p:grpSpPr>
        <p:sp>
          <p:nvSpPr>
            <p:cNvPr id="18" name="TextBox 71">
              <a:extLst>
                <a:ext uri="{FF2B5EF4-FFF2-40B4-BE49-F238E27FC236}">
                  <a16:creationId xmlns:a16="http://schemas.microsoft.com/office/drawing/2014/main" id="{C52777B8-5D8E-4D89-9A71-8888461378D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80981" y="1462457"/>
              <a:ext cx="251908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 lnSpcReduction="10000"/>
            </a:bodyPr>
            <a:lstStyle/>
            <a:p>
              <a:pPr algn="l" latinLnBrk="0"/>
              <a:r>
                <a:rPr lang="en-US" altLang="zh-CN" sz="1400" dirty="0">
                  <a:solidFill>
                    <a:schemeClr val="accent5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5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TextBox 72">
              <a:extLst>
                <a:ext uri="{FF2B5EF4-FFF2-40B4-BE49-F238E27FC236}">
                  <a16:creationId xmlns:a16="http://schemas.microsoft.com/office/drawing/2014/main" id="{6F992D54-FC28-45B8-997C-1338D0F024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80981" y="1772415"/>
              <a:ext cx="2519081" cy="490417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altLang="zh-CN" sz="9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900" b="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Group 73">
            <a:extLst>
              <a:ext uri="{FF2B5EF4-FFF2-40B4-BE49-F238E27FC236}">
                <a16:creationId xmlns:a16="http://schemas.microsoft.com/office/drawing/2014/main" id="{4B4A3793-5C01-4EED-9D86-79D20D6206CD}"/>
              </a:ext>
            </a:extLst>
          </p:cNvPr>
          <p:cNvGrpSpPr/>
          <p:nvPr/>
        </p:nvGrpSpPr>
        <p:grpSpPr>
          <a:xfrm>
            <a:off x="868700" y="1789279"/>
            <a:ext cx="3281256" cy="538926"/>
            <a:chOff x="6180981" y="1462457"/>
            <a:chExt cx="2519081" cy="800375"/>
          </a:xfrm>
        </p:grpSpPr>
        <p:sp>
          <p:nvSpPr>
            <p:cNvPr id="16" name="TextBox 74">
              <a:extLst>
                <a:ext uri="{FF2B5EF4-FFF2-40B4-BE49-F238E27FC236}">
                  <a16:creationId xmlns:a16="http://schemas.microsoft.com/office/drawing/2014/main" id="{C3E02075-6B51-43C1-A5AC-C68F37352E0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80981" y="1462457"/>
              <a:ext cx="251908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 lnSpcReduction="10000"/>
            </a:bodyPr>
            <a:lstStyle/>
            <a:p>
              <a:pPr algn="l" latinLnBrk="0"/>
              <a:r>
                <a:rPr lang="en-US" altLang="zh-CN" sz="1400" dirty="0">
                  <a:solidFill>
                    <a:schemeClr val="accent4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4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TextBox 75">
              <a:extLst>
                <a:ext uri="{FF2B5EF4-FFF2-40B4-BE49-F238E27FC236}">
                  <a16:creationId xmlns:a16="http://schemas.microsoft.com/office/drawing/2014/main" id="{37149018-3A9E-4D26-8BE0-8342BC382FB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80981" y="1772415"/>
              <a:ext cx="2519081" cy="490417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altLang="zh-CN" sz="9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900" b="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Group 76">
            <a:extLst>
              <a:ext uri="{FF2B5EF4-FFF2-40B4-BE49-F238E27FC236}">
                <a16:creationId xmlns:a16="http://schemas.microsoft.com/office/drawing/2014/main" id="{AB22E3DF-AEB3-4B3B-BEFC-EDE2E74ABD51}"/>
              </a:ext>
            </a:extLst>
          </p:cNvPr>
          <p:cNvGrpSpPr/>
          <p:nvPr/>
        </p:nvGrpSpPr>
        <p:grpSpPr>
          <a:xfrm>
            <a:off x="868700" y="2512560"/>
            <a:ext cx="3281256" cy="538926"/>
            <a:chOff x="6180981" y="1462457"/>
            <a:chExt cx="2519081" cy="800375"/>
          </a:xfrm>
        </p:grpSpPr>
        <p:sp>
          <p:nvSpPr>
            <p:cNvPr id="14" name="TextBox 77">
              <a:extLst>
                <a:ext uri="{FF2B5EF4-FFF2-40B4-BE49-F238E27FC236}">
                  <a16:creationId xmlns:a16="http://schemas.microsoft.com/office/drawing/2014/main" id="{D293936E-80B6-4505-8E4D-E2CB2D2382E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80981" y="1462457"/>
              <a:ext cx="251908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 lnSpcReduction="10000"/>
            </a:bodyPr>
            <a:lstStyle/>
            <a:p>
              <a:pPr algn="l" latinLnBrk="0"/>
              <a:r>
                <a:rPr lang="en-US" altLang="zh-CN" sz="1400" dirty="0">
                  <a:solidFill>
                    <a:schemeClr val="accent3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3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TextBox 78">
              <a:extLst>
                <a:ext uri="{FF2B5EF4-FFF2-40B4-BE49-F238E27FC236}">
                  <a16:creationId xmlns:a16="http://schemas.microsoft.com/office/drawing/2014/main" id="{EE750990-9777-40A9-A116-BCEF0FA058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80981" y="1772415"/>
              <a:ext cx="2519081" cy="490417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altLang="zh-CN" sz="9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900" b="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Group 79">
            <a:extLst>
              <a:ext uri="{FF2B5EF4-FFF2-40B4-BE49-F238E27FC236}">
                <a16:creationId xmlns:a16="http://schemas.microsoft.com/office/drawing/2014/main" id="{9A8CB969-C2ED-469C-8E34-D5BDB10D955F}"/>
              </a:ext>
            </a:extLst>
          </p:cNvPr>
          <p:cNvGrpSpPr/>
          <p:nvPr/>
        </p:nvGrpSpPr>
        <p:grpSpPr>
          <a:xfrm>
            <a:off x="868700" y="3235841"/>
            <a:ext cx="3281256" cy="538926"/>
            <a:chOff x="6180981" y="1462457"/>
            <a:chExt cx="2519081" cy="800375"/>
          </a:xfrm>
        </p:grpSpPr>
        <p:sp>
          <p:nvSpPr>
            <p:cNvPr id="12" name="TextBox 80">
              <a:extLst>
                <a:ext uri="{FF2B5EF4-FFF2-40B4-BE49-F238E27FC236}">
                  <a16:creationId xmlns:a16="http://schemas.microsoft.com/office/drawing/2014/main" id="{429A3013-0146-49F6-8229-0367E29E19D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80981" y="1462457"/>
              <a:ext cx="251908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 lnSpcReduction="10000"/>
            </a:bodyPr>
            <a:lstStyle/>
            <a:p>
              <a:pPr algn="l" latinLnBrk="0"/>
              <a:r>
                <a:rPr lang="en-US" altLang="zh-CN" sz="1400" dirty="0">
                  <a:solidFill>
                    <a:schemeClr val="accent2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2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TextBox 81">
              <a:extLst>
                <a:ext uri="{FF2B5EF4-FFF2-40B4-BE49-F238E27FC236}">
                  <a16:creationId xmlns:a16="http://schemas.microsoft.com/office/drawing/2014/main" id="{685EA11A-DEBB-4461-96BE-082EC23D545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80981" y="1772415"/>
              <a:ext cx="2519081" cy="490417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altLang="zh-CN" sz="9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900" b="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Group 82">
            <a:extLst>
              <a:ext uri="{FF2B5EF4-FFF2-40B4-BE49-F238E27FC236}">
                <a16:creationId xmlns:a16="http://schemas.microsoft.com/office/drawing/2014/main" id="{9302E558-D433-4B9F-8C14-76F6A83A1C3F}"/>
              </a:ext>
            </a:extLst>
          </p:cNvPr>
          <p:cNvGrpSpPr/>
          <p:nvPr/>
        </p:nvGrpSpPr>
        <p:grpSpPr>
          <a:xfrm>
            <a:off x="868700" y="3959121"/>
            <a:ext cx="3281256" cy="538926"/>
            <a:chOff x="6180981" y="1462457"/>
            <a:chExt cx="2519081" cy="800375"/>
          </a:xfrm>
        </p:grpSpPr>
        <p:sp>
          <p:nvSpPr>
            <p:cNvPr id="10" name="TextBox 83">
              <a:extLst>
                <a:ext uri="{FF2B5EF4-FFF2-40B4-BE49-F238E27FC236}">
                  <a16:creationId xmlns:a16="http://schemas.microsoft.com/office/drawing/2014/main" id="{772C9473-DE8A-4657-834F-C06F44A3842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80981" y="1462457"/>
              <a:ext cx="251908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 lnSpcReduction="10000"/>
            </a:bodyPr>
            <a:lstStyle/>
            <a:p>
              <a:pPr algn="l" latinLnBrk="0"/>
              <a:r>
                <a:rPr lang="en-US" altLang="zh-CN" sz="1400" dirty="0">
                  <a:solidFill>
                    <a:schemeClr val="accent1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1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TextBox 84">
              <a:extLst>
                <a:ext uri="{FF2B5EF4-FFF2-40B4-BE49-F238E27FC236}">
                  <a16:creationId xmlns:a16="http://schemas.microsoft.com/office/drawing/2014/main" id="{BD1C7525-8BB9-4423-8E0E-CB7323C1189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80981" y="1772415"/>
              <a:ext cx="2519081" cy="490417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altLang="zh-CN" sz="9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900" b="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2" name="文本框 30">
            <a:extLst>
              <a:ext uri="{FF2B5EF4-FFF2-40B4-BE49-F238E27FC236}">
                <a16:creationId xmlns:a16="http://schemas.microsoft.com/office/drawing/2014/main" id="{40290C56-F5F8-435E-9D27-A5E74E4BA678}"/>
              </a:ext>
            </a:extLst>
          </p:cNvPr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378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725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33A99B8-A6BF-4540-BE0F-FEDAD13D0FC9}"/>
              </a:ext>
            </a:extLst>
          </p:cNvPr>
          <p:cNvGrpSpPr/>
          <p:nvPr/>
        </p:nvGrpSpPr>
        <p:grpSpPr>
          <a:xfrm>
            <a:off x="1122231" y="1532613"/>
            <a:ext cx="6948818" cy="2269208"/>
            <a:chOff x="1122231" y="1532613"/>
            <a:chExt cx="6948818" cy="2269208"/>
          </a:xfrm>
        </p:grpSpPr>
        <p:grpSp>
          <p:nvGrpSpPr>
            <p:cNvPr id="8" name="Group 21">
              <a:extLst>
                <a:ext uri="{FF2B5EF4-FFF2-40B4-BE49-F238E27FC236}">
                  <a16:creationId xmlns:a16="http://schemas.microsoft.com/office/drawing/2014/main" id="{0E69E9CF-C9D2-4235-8323-C0002B37A090}"/>
                </a:ext>
              </a:extLst>
            </p:cNvPr>
            <p:cNvGrpSpPr/>
            <p:nvPr/>
          </p:nvGrpSpPr>
          <p:grpSpPr>
            <a:xfrm>
              <a:off x="6228052" y="3174988"/>
              <a:ext cx="1842997" cy="626833"/>
              <a:chOff x="9029821" y="3139323"/>
              <a:chExt cx="2457329" cy="835777"/>
            </a:xfrm>
          </p:grpSpPr>
          <p:sp>
            <p:nvSpPr>
              <p:cNvPr id="18" name="TextBox 22">
                <a:extLst>
                  <a:ext uri="{FF2B5EF4-FFF2-40B4-BE49-F238E27FC236}">
                    <a16:creationId xmlns:a16="http://schemas.microsoft.com/office/drawing/2014/main" id="{831B8088-C147-4C96-8DC4-6898E48C5867}"/>
                  </a:ext>
                </a:extLst>
              </p:cNvPr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10000"/>
              </a:bodyPr>
              <a:lstStyle/>
              <a:p>
                <a:pPr defTabSz="914378">
                  <a:lnSpc>
                    <a:spcPct val="120000"/>
                  </a:lnSpc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0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Rectangle 23">
                <a:extLst>
                  <a:ext uri="{FF2B5EF4-FFF2-40B4-BE49-F238E27FC236}">
                    <a16:creationId xmlns:a16="http://schemas.microsoft.com/office/drawing/2014/main" id="{F1749485-FAD7-4013-8D16-882CA290E43B}"/>
                  </a:ext>
                </a:extLst>
              </p:cNvPr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378">
                  <a:defRPr/>
                </a:pPr>
                <a:r>
                  <a:rPr lang="en-US" altLang="zh-CN" sz="1600" b="1" dirty="0">
                    <a:solidFill>
                      <a:schemeClr val="accent4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24">
              <a:extLst>
                <a:ext uri="{FF2B5EF4-FFF2-40B4-BE49-F238E27FC236}">
                  <a16:creationId xmlns:a16="http://schemas.microsoft.com/office/drawing/2014/main" id="{7A810F23-55C2-4D8D-BCE4-735F4A9986D5}"/>
                </a:ext>
              </a:extLst>
            </p:cNvPr>
            <p:cNvGrpSpPr/>
            <p:nvPr/>
          </p:nvGrpSpPr>
          <p:grpSpPr>
            <a:xfrm>
              <a:off x="1122231" y="3174988"/>
              <a:ext cx="1805711" cy="626833"/>
              <a:chOff x="609599" y="3139323"/>
              <a:chExt cx="2407615" cy="835777"/>
            </a:xfrm>
          </p:grpSpPr>
          <p:sp>
            <p:nvSpPr>
              <p:cNvPr id="16" name="TextBox 25">
                <a:extLst>
                  <a:ext uri="{FF2B5EF4-FFF2-40B4-BE49-F238E27FC236}">
                    <a16:creationId xmlns:a16="http://schemas.microsoft.com/office/drawing/2014/main" id="{45D58BBA-058B-4EF7-9152-A5C73F769B11}"/>
                  </a:ext>
                </a:extLst>
              </p:cNvPr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10000"/>
              </a:bodyPr>
              <a:lstStyle/>
              <a:p>
                <a:pPr algn="r" defTabSz="914378">
                  <a:lnSpc>
                    <a:spcPct val="120000"/>
                  </a:lnSpc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0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Rectangle 26">
                <a:extLst>
                  <a:ext uri="{FF2B5EF4-FFF2-40B4-BE49-F238E27FC236}">
                    <a16:creationId xmlns:a16="http://schemas.microsoft.com/office/drawing/2014/main" id="{037346CD-0F1C-41E4-BFF5-D0BC630A2623}"/>
                  </a:ext>
                </a:extLst>
              </p:cNvPr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378">
                  <a:defRPr/>
                </a:pPr>
                <a:r>
                  <a:rPr lang="en-US" altLang="zh-CN" sz="1600" b="1" dirty="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27">
              <a:extLst>
                <a:ext uri="{FF2B5EF4-FFF2-40B4-BE49-F238E27FC236}">
                  <a16:creationId xmlns:a16="http://schemas.microsoft.com/office/drawing/2014/main" id="{97AF5DCC-BEF0-4DAB-91B3-86876D44E3BD}"/>
                </a:ext>
              </a:extLst>
            </p:cNvPr>
            <p:cNvGrpSpPr/>
            <p:nvPr/>
          </p:nvGrpSpPr>
          <p:grpSpPr>
            <a:xfrm>
              <a:off x="6228052" y="1532613"/>
              <a:ext cx="1842997" cy="626833"/>
              <a:chOff x="9029821" y="3139323"/>
              <a:chExt cx="2457329" cy="835777"/>
            </a:xfrm>
          </p:grpSpPr>
          <p:sp>
            <p:nvSpPr>
              <p:cNvPr id="14" name="TextBox 28">
                <a:extLst>
                  <a:ext uri="{FF2B5EF4-FFF2-40B4-BE49-F238E27FC236}">
                    <a16:creationId xmlns:a16="http://schemas.microsoft.com/office/drawing/2014/main" id="{F000470F-A650-44B6-A1EF-CC2E33D8E520}"/>
                  </a:ext>
                </a:extLst>
              </p:cNvPr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10000"/>
              </a:bodyPr>
              <a:lstStyle/>
              <a:p>
                <a:pPr defTabSz="914378">
                  <a:lnSpc>
                    <a:spcPct val="120000"/>
                  </a:lnSpc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0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Rectangle 29">
                <a:extLst>
                  <a:ext uri="{FF2B5EF4-FFF2-40B4-BE49-F238E27FC236}">
                    <a16:creationId xmlns:a16="http://schemas.microsoft.com/office/drawing/2014/main" id="{361CA098-CAA4-47C3-8E08-431865406404}"/>
                  </a:ext>
                </a:extLst>
              </p:cNvPr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378">
                  <a:defRPr/>
                </a:pPr>
                <a:r>
                  <a:rPr lang="en-US" altLang="zh-CN" sz="16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30">
              <a:extLst>
                <a:ext uri="{FF2B5EF4-FFF2-40B4-BE49-F238E27FC236}">
                  <a16:creationId xmlns:a16="http://schemas.microsoft.com/office/drawing/2014/main" id="{28760E09-8A4A-4AE7-A848-EACA17FE93E4}"/>
                </a:ext>
              </a:extLst>
            </p:cNvPr>
            <p:cNvGrpSpPr/>
            <p:nvPr/>
          </p:nvGrpSpPr>
          <p:grpSpPr>
            <a:xfrm>
              <a:off x="1122231" y="1532613"/>
              <a:ext cx="1805711" cy="626833"/>
              <a:chOff x="609599" y="3139323"/>
              <a:chExt cx="2407615" cy="835777"/>
            </a:xfrm>
          </p:grpSpPr>
          <p:sp>
            <p:nvSpPr>
              <p:cNvPr id="12" name="TextBox 31">
                <a:extLst>
                  <a:ext uri="{FF2B5EF4-FFF2-40B4-BE49-F238E27FC236}">
                    <a16:creationId xmlns:a16="http://schemas.microsoft.com/office/drawing/2014/main" id="{3F78AD7B-26DA-4EC9-85BE-3C8585A8EDAB}"/>
                  </a:ext>
                </a:extLst>
              </p:cNvPr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10000"/>
              </a:bodyPr>
              <a:lstStyle/>
              <a:p>
                <a:pPr algn="r" defTabSz="914378">
                  <a:lnSpc>
                    <a:spcPct val="120000"/>
                  </a:lnSpc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0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Rectangle 32">
                <a:extLst>
                  <a:ext uri="{FF2B5EF4-FFF2-40B4-BE49-F238E27FC236}">
                    <a16:creationId xmlns:a16="http://schemas.microsoft.com/office/drawing/2014/main" id="{C08A9AD6-E341-4AA2-ACCF-367040C1F750}"/>
                  </a:ext>
                </a:extLst>
              </p:cNvPr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378">
                  <a:defRPr/>
                </a:pPr>
                <a:r>
                  <a:rPr lang="en-US" altLang="zh-CN" sz="1600" b="1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8" name="文本框 30">
            <a:extLst>
              <a:ext uri="{FF2B5EF4-FFF2-40B4-BE49-F238E27FC236}">
                <a16:creationId xmlns:a16="http://schemas.microsoft.com/office/drawing/2014/main" id="{52C616E2-AAB8-4EEA-A3B3-E0B232C25A8A}"/>
              </a:ext>
            </a:extLst>
          </p:cNvPr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378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1B5090CA-2B68-4C3F-A5A4-38C2B2DDBA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796151"/>
            <a:ext cx="2203770" cy="220809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E9CACD3-6AC8-47DC-87DC-A8147CED13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353" y="796151"/>
            <a:ext cx="2203770" cy="220809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8B7072D7-8355-4814-AC83-87DDF7823A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322596"/>
            <a:ext cx="2203770" cy="220809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F84836D2-AF34-4EEC-BE1B-15FA40B0A9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353" y="2322596"/>
            <a:ext cx="2203770" cy="220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8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B8F19018-FA11-4274-BA59-2644A7A96E91}"/>
              </a:ext>
            </a:extLst>
          </p:cNvPr>
          <p:cNvGrpSpPr/>
          <p:nvPr/>
        </p:nvGrpSpPr>
        <p:grpSpPr>
          <a:xfrm>
            <a:off x="613257" y="1575859"/>
            <a:ext cx="7976800" cy="2988022"/>
            <a:chOff x="613257" y="1575859"/>
            <a:chExt cx="7976800" cy="2988022"/>
          </a:xfrm>
        </p:grpSpPr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id="{26D2A8DF-6FB5-4689-879F-8428F7EE1542}"/>
                </a:ext>
              </a:extLst>
            </p:cNvPr>
            <p:cNvGrpSpPr/>
            <p:nvPr/>
          </p:nvGrpSpPr>
          <p:grpSpPr>
            <a:xfrm>
              <a:off x="613257" y="1575859"/>
              <a:ext cx="2527584" cy="467436"/>
              <a:chOff x="817676" y="2101144"/>
              <a:chExt cx="3370112" cy="623248"/>
            </a:xfrm>
          </p:grpSpPr>
          <p:sp>
            <p:nvSpPr>
              <p:cNvPr id="34" name="TextBox 3">
                <a:extLst>
                  <a:ext uri="{FF2B5EF4-FFF2-40B4-BE49-F238E27FC236}">
                    <a16:creationId xmlns:a16="http://schemas.microsoft.com/office/drawing/2014/main" id="{92E1A981-6356-4847-8018-DA53A83EBD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676" y="2101144"/>
                <a:ext cx="2723540" cy="623248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indent="0" algn="r">
                  <a:lnSpc>
                    <a:spcPct val="120000"/>
                  </a:lnSpc>
                  <a:buNone/>
                </a:pPr>
                <a:r>
                  <a:rPr lang="en-US" altLang="zh-CN" sz="9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9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TextBox 7">
                <a:extLst>
                  <a:ext uri="{FF2B5EF4-FFF2-40B4-BE49-F238E27FC236}">
                    <a16:creationId xmlns:a16="http://schemas.microsoft.com/office/drawing/2014/main" id="{5346FE6B-058F-4E69-BF8F-0D1D3A3DC9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41216" y="2161577"/>
                <a:ext cx="646572" cy="492751"/>
              </a:xfrm>
              <a:prstGeom prst="rect">
                <a:avLst/>
              </a:prstGeom>
            </p:spPr>
            <p:txBody>
              <a:bodyPr wrap="none"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en-US" sz="2400" b="1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A3AC4E83-F38E-4365-8EE9-367A8264BD0E}"/>
                </a:ext>
              </a:extLst>
            </p:cNvPr>
            <p:cNvGrpSpPr/>
            <p:nvPr/>
          </p:nvGrpSpPr>
          <p:grpSpPr>
            <a:xfrm>
              <a:off x="613257" y="2500609"/>
              <a:ext cx="2527584" cy="467436"/>
              <a:chOff x="817676" y="3334144"/>
              <a:chExt cx="3370112" cy="623248"/>
            </a:xfrm>
          </p:grpSpPr>
          <p:sp>
            <p:nvSpPr>
              <p:cNvPr id="32" name="TextBox 5">
                <a:extLst>
                  <a:ext uri="{FF2B5EF4-FFF2-40B4-BE49-F238E27FC236}">
                    <a16:creationId xmlns:a16="http://schemas.microsoft.com/office/drawing/2014/main" id="{7B484F69-9A78-47D8-BD4A-DCF2689190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676" y="3334144"/>
                <a:ext cx="2723540" cy="623248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marL="0" indent="0" algn="r">
                  <a:lnSpc>
                    <a:spcPct val="120000"/>
                  </a:lnSpc>
                  <a:buNone/>
                </a:pPr>
                <a:r>
                  <a:rPr lang="en-US" altLang="zh-CN" sz="9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9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TextBox 8">
                <a:extLst>
                  <a:ext uri="{FF2B5EF4-FFF2-40B4-BE49-F238E27FC236}">
                    <a16:creationId xmlns:a16="http://schemas.microsoft.com/office/drawing/2014/main" id="{7BAF9AB5-8410-4ADE-86DB-520C6A4CB2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41216" y="3447900"/>
                <a:ext cx="646572" cy="492751"/>
              </a:xfrm>
              <a:prstGeom prst="rect">
                <a:avLst/>
              </a:prstGeom>
            </p:spPr>
            <p:txBody>
              <a:bodyPr wrap="none"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en-US" sz="2400" b="1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3F6C646C-6987-41EC-87E0-D1413BE8D12A}"/>
                </a:ext>
              </a:extLst>
            </p:cNvPr>
            <p:cNvGrpSpPr/>
            <p:nvPr/>
          </p:nvGrpSpPr>
          <p:grpSpPr>
            <a:xfrm>
              <a:off x="6057165" y="1586605"/>
              <a:ext cx="2532892" cy="467436"/>
              <a:chOff x="8076220" y="2115472"/>
              <a:chExt cx="3377189" cy="623248"/>
            </a:xfrm>
          </p:grpSpPr>
          <p:sp>
            <p:nvSpPr>
              <p:cNvPr id="30" name="TextBox 9">
                <a:extLst>
                  <a:ext uri="{FF2B5EF4-FFF2-40B4-BE49-F238E27FC236}">
                    <a16:creationId xmlns:a16="http://schemas.microsoft.com/office/drawing/2014/main" id="{94CE4F51-14F5-4A5B-9AD2-E1A7AB8492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22792" y="2115472"/>
                <a:ext cx="2730617" cy="623248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altLang="zh-CN" sz="9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9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TextBox 13">
                <a:extLst>
                  <a:ext uri="{FF2B5EF4-FFF2-40B4-BE49-F238E27FC236}">
                    <a16:creationId xmlns:a16="http://schemas.microsoft.com/office/drawing/2014/main" id="{4ABF75F5-B8F5-4539-8FF3-1B253E79F8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76220" y="2161577"/>
                <a:ext cx="646572" cy="492751"/>
              </a:xfrm>
              <a:prstGeom prst="rect">
                <a:avLst/>
              </a:prstGeom>
            </p:spPr>
            <p:txBody>
              <a:bodyPr wrap="none"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en-US" sz="2400" b="1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3A417D52-1E85-4B06-8F4F-CCA533E3F15A}"/>
                </a:ext>
              </a:extLst>
            </p:cNvPr>
            <p:cNvGrpSpPr/>
            <p:nvPr/>
          </p:nvGrpSpPr>
          <p:grpSpPr>
            <a:xfrm>
              <a:off x="6057165" y="2533906"/>
              <a:ext cx="2532892" cy="467436"/>
              <a:chOff x="8076220" y="3378540"/>
              <a:chExt cx="3377189" cy="623248"/>
            </a:xfrm>
          </p:grpSpPr>
          <p:sp>
            <p:nvSpPr>
              <p:cNvPr id="28" name="TextBox 11">
                <a:extLst>
                  <a:ext uri="{FF2B5EF4-FFF2-40B4-BE49-F238E27FC236}">
                    <a16:creationId xmlns:a16="http://schemas.microsoft.com/office/drawing/2014/main" id="{CFFEF159-600B-4DB1-A405-55BBB27E6B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22792" y="3378540"/>
                <a:ext cx="2730617" cy="623248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altLang="zh-CN" sz="9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9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TextBox 14">
                <a:extLst>
                  <a:ext uri="{FF2B5EF4-FFF2-40B4-BE49-F238E27FC236}">
                    <a16:creationId xmlns:a16="http://schemas.microsoft.com/office/drawing/2014/main" id="{5E0DE301-E2E6-452F-AFB6-36EDAB49F4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76220" y="3447900"/>
                <a:ext cx="646572" cy="492751"/>
              </a:xfrm>
              <a:prstGeom prst="rect">
                <a:avLst/>
              </a:prstGeom>
            </p:spPr>
            <p:txBody>
              <a:bodyPr wrap="none"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en-US" sz="2400" b="1">
                    <a:solidFill>
                      <a:schemeClr val="accent4"/>
                    </a:solidFill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</a:p>
            </p:txBody>
          </p:sp>
        </p:grpSp>
        <p:grpSp>
          <p:nvGrpSpPr>
            <p:cNvPr id="8" name="Group 1">
              <a:extLst>
                <a:ext uri="{FF2B5EF4-FFF2-40B4-BE49-F238E27FC236}">
                  <a16:creationId xmlns:a16="http://schemas.microsoft.com/office/drawing/2014/main" id="{D6AC12E9-5E47-4189-AA0D-BB200EDB9C6D}"/>
                </a:ext>
              </a:extLst>
            </p:cNvPr>
            <p:cNvGrpSpPr/>
            <p:nvPr/>
          </p:nvGrpSpPr>
          <p:grpSpPr>
            <a:xfrm>
              <a:off x="3632618" y="3726882"/>
              <a:ext cx="1990049" cy="836999"/>
              <a:chOff x="4843490" y="4969175"/>
              <a:chExt cx="2653399" cy="1115999"/>
            </a:xfrm>
          </p:grpSpPr>
          <p:sp>
            <p:nvSpPr>
              <p:cNvPr id="26" name="TextBox 15">
                <a:extLst>
                  <a:ext uri="{FF2B5EF4-FFF2-40B4-BE49-F238E27FC236}">
                    <a16:creationId xmlns:a16="http://schemas.microsoft.com/office/drawing/2014/main" id="{AD400BA6-ED1F-4798-8BC1-CC07AE4454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43490" y="5461926"/>
                <a:ext cx="2653399" cy="623248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altLang="zh-CN" sz="9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9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TextBox 17">
                <a:extLst>
                  <a:ext uri="{FF2B5EF4-FFF2-40B4-BE49-F238E27FC236}">
                    <a16:creationId xmlns:a16="http://schemas.microsoft.com/office/drawing/2014/main" id="{BE2D4199-22DC-4108-AF6D-A360665639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43490" y="4969175"/>
                <a:ext cx="2653399" cy="492751"/>
              </a:xfrm>
              <a:prstGeom prst="rect">
                <a:avLst/>
              </a:prstGeom>
            </p:spPr>
            <p:txBody>
              <a:bodyPr wrap="none"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en-US" sz="2400" b="1">
                    <a:solidFill>
                      <a:schemeClr val="accent5"/>
                    </a:solidFill>
                    <a:latin typeface="+mn-lt"/>
                    <a:ea typeface="+mn-ea"/>
                    <a:cs typeface="+mn-ea"/>
                    <a:sym typeface="+mn-lt"/>
                  </a:rPr>
                  <a:t>05</a:t>
                </a:r>
              </a:p>
            </p:txBody>
          </p:sp>
        </p:grpSp>
      </p:grpSp>
      <p:grpSp>
        <p:nvGrpSpPr>
          <p:cNvPr id="9" name="Group 21">
            <a:extLst>
              <a:ext uri="{FF2B5EF4-FFF2-40B4-BE49-F238E27FC236}">
                <a16:creationId xmlns:a16="http://schemas.microsoft.com/office/drawing/2014/main" id="{7906AF53-CDC3-45E0-9EAF-14A0C2024077}"/>
              </a:ext>
            </a:extLst>
          </p:cNvPr>
          <p:cNvGrpSpPr/>
          <p:nvPr/>
        </p:nvGrpSpPr>
        <p:grpSpPr>
          <a:xfrm>
            <a:off x="3729155" y="1053065"/>
            <a:ext cx="1895963" cy="2596719"/>
            <a:chOff x="3135313" y="-1376362"/>
            <a:chExt cx="6142038" cy="8412162"/>
          </a:xfrm>
        </p:grpSpPr>
        <p:sp>
          <p:nvSpPr>
            <p:cNvPr id="10" name="Freeform: Shape 22">
              <a:extLst>
                <a:ext uri="{FF2B5EF4-FFF2-40B4-BE49-F238E27FC236}">
                  <a16:creationId xmlns:a16="http://schemas.microsoft.com/office/drawing/2014/main" id="{A2D858C2-9F1A-4CF3-A4EF-ED99DB038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3609975"/>
              <a:ext cx="6134100" cy="3425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" y="0"/>
                  </a:moveTo>
                  <a:cubicBezTo>
                    <a:pt x="1" y="44"/>
                    <a:pt x="0" y="88"/>
                    <a:pt x="0" y="132"/>
                  </a:cubicBezTo>
                  <a:lnTo>
                    <a:pt x="0" y="2252"/>
                  </a:lnTo>
                  <a:cubicBezTo>
                    <a:pt x="0" y="12937"/>
                    <a:pt x="4834" y="21599"/>
                    <a:pt x="10799" y="21599"/>
                  </a:cubicBezTo>
                  <a:cubicBezTo>
                    <a:pt x="16763" y="21599"/>
                    <a:pt x="21599" y="12937"/>
                    <a:pt x="21599" y="2252"/>
                  </a:cubicBezTo>
                  <a:lnTo>
                    <a:pt x="21599" y="132"/>
                  </a:lnTo>
                  <a:cubicBezTo>
                    <a:pt x="21599" y="88"/>
                    <a:pt x="21598" y="44"/>
                    <a:pt x="21598" y="0"/>
                  </a:cubicBezTo>
                  <a:lnTo>
                    <a:pt x="18198" y="0"/>
                  </a:lnTo>
                  <a:lnTo>
                    <a:pt x="18198" y="2520"/>
                  </a:lnTo>
                  <a:cubicBezTo>
                    <a:pt x="18198" y="9811"/>
                    <a:pt x="14900" y="15722"/>
                    <a:pt x="10830" y="15722"/>
                  </a:cubicBezTo>
                  <a:cubicBezTo>
                    <a:pt x="6759" y="15722"/>
                    <a:pt x="3460" y="9811"/>
                    <a:pt x="3460" y="2520"/>
                  </a:cubicBezTo>
                  <a:lnTo>
                    <a:pt x="3460" y="0"/>
                  </a:lnTo>
                  <a:lnTo>
                    <a:pt x="1" y="0"/>
                  </a:lnTo>
                  <a:close/>
                </a:path>
              </a:pathLst>
            </a:cu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Rectangle: Rounded Corners 23">
              <a:extLst>
                <a:ext uri="{FF2B5EF4-FFF2-40B4-BE49-F238E27FC236}">
                  <a16:creationId xmlns:a16="http://schemas.microsoft.com/office/drawing/2014/main" id="{D13A2EF5-C198-48BC-8944-F00126916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-828675"/>
              <a:ext cx="993775" cy="5443538"/>
            </a:xfrm>
            <a:prstGeom prst="roundRect">
              <a:avLst>
                <a:gd name="adj" fmla="val 49824"/>
              </a:avLst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: Rounded Corners 24">
              <a:extLst>
                <a:ext uri="{FF2B5EF4-FFF2-40B4-BE49-F238E27FC236}">
                  <a16:creationId xmlns:a16="http://schemas.microsoft.com/office/drawing/2014/main" id="{12780D6F-13D0-4CB1-9019-913231BFC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3726" y="1346200"/>
              <a:ext cx="969962" cy="968375"/>
            </a:xfrm>
            <a:prstGeom prst="roundRect">
              <a:avLst>
                <a:gd name="adj" fmla="val 4981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: Shape 25">
              <a:extLst>
                <a:ext uri="{FF2B5EF4-FFF2-40B4-BE49-F238E27FC236}">
                  <a16:creationId xmlns:a16="http://schemas.microsoft.com/office/drawing/2014/main" id="{61162F28-4889-4FA5-ACEA-2DB94F722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5638" y="1528763"/>
              <a:ext cx="874713" cy="609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normAutofit/>
            </a:bodyPr>
            <a:lstStyle/>
            <a:p>
              <a:pPr algn="ctr">
                <a:defRPr/>
              </a:pPr>
              <a:r>
                <a:rPr lang="es-ES" sz="11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4" name="Rectangle: Rounded Corners 26">
              <a:extLst>
                <a:ext uri="{FF2B5EF4-FFF2-40B4-BE49-F238E27FC236}">
                  <a16:creationId xmlns:a16="http://schemas.microsoft.com/office/drawing/2014/main" id="{16B932B4-79B2-4D1E-93A5-EE81CD4E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213" y="-693737"/>
              <a:ext cx="993775" cy="5308600"/>
            </a:xfrm>
            <a:prstGeom prst="roundRect">
              <a:avLst>
                <a:gd name="adj" fmla="val 49824"/>
              </a:avLst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: Rounded Corners 27">
              <a:extLst>
                <a:ext uri="{FF2B5EF4-FFF2-40B4-BE49-F238E27FC236}">
                  <a16:creationId xmlns:a16="http://schemas.microsoft.com/office/drawing/2014/main" id="{6F30EBB6-11C6-444A-B4A7-DA7E648E3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801" y="1346200"/>
              <a:ext cx="968375" cy="968375"/>
            </a:xfrm>
            <a:prstGeom prst="roundRect">
              <a:avLst>
                <a:gd name="adj" fmla="val 4981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: Shape 28">
              <a:extLst>
                <a:ext uri="{FF2B5EF4-FFF2-40B4-BE49-F238E27FC236}">
                  <a16:creationId xmlns:a16="http://schemas.microsoft.com/office/drawing/2014/main" id="{8B5866F6-89C1-4EE0-89B4-CA763387B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301" y="1520825"/>
              <a:ext cx="874712" cy="609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normAutofit/>
            </a:bodyPr>
            <a:lstStyle/>
            <a:p>
              <a:pPr algn="ctr">
                <a:defRPr/>
              </a:pPr>
              <a:r>
                <a:rPr lang="es-ES" sz="11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7" name="Rectangle: Rounded Corners 29">
              <a:extLst>
                <a:ext uri="{FF2B5EF4-FFF2-40B4-BE49-F238E27FC236}">
                  <a16:creationId xmlns:a16="http://schemas.microsoft.com/office/drawing/2014/main" id="{2CA9389A-B442-4E35-94B7-28D0EA135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13" y="-1376362"/>
              <a:ext cx="993775" cy="6003925"/>
            </a:xfrm>
            <a:prstGeom prst="roundRect">
              <a:avLst>
                <a:gd name="adj" fmla="val 49824"/>
              </a:avLst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Rectangle: Rounded Corners 30">
              <a:extLst>
                <a:ext uri="{FF2B5EF4-FFF2-40B4-BE49-F238E27FC236}">
                  <a16:creationId xmlns:a16="http://schemas.microsoft.com/office/drawing/2014/main" id="{FD50B5D9-FC1D-4D8E-94C8-E941B14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701" y="330200"/>
              <a:ext cx="968375" cy="968375"/>
            </a:xfrm>
            <a:prstGeom prst="roundRect">
              <a:avLst>
                <a:gd name="adj" fmla="val 49819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: Shape 31">
              <a:extLst>
                <a:ext uri="{FF2B5EF4-FFF2-40B4-BE49-F238E27FC236}">
                  <a16:creationId xmlns:a16="http://schemas.microsoft.com/office/drawing/2014/main" id="{93061392-2CB3-43F8-9401-18823CF5E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376" y="492125"/>
              <a:ext cx="876300" cy="609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normAutofit/>
            </a:bodyPr>
            <a:lstStyle/>
            <a:p>
              <a:pPr algn="ctr">
                <a:defRPr/>
              </a:pPr>
              <a:r>
                <a:rPr lang="es-ES" sz="11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0" name="Rectangle: Rounded Corners 32">
              <a:extLst>
                <a:ext uri="{FF2B5EF4-FFF2-40B4-BE49-F238E27FC236}">
                  <a16:creationId xmlns:a16="http://schemas.microsoft.com/office/drawing/2014/main" id="{3FB55CDD-22F2-4A77-B261-2B88D48A1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313" y="1990725"/>
              <a:ext cx="993775" cy="2624138"/>
            </a:xfrm>
            <a:prstGeom prst="roundRect">
              <a:avLst>
                <a:gd name="adj" fmla="val 49824"/>
              </a:avLst>
            </a:prstGeom>
            <a:blipFill dpi="0"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Rectangle: Rounded Corners 33">
              <a:extLst>
                <a:ext uri="{FF2B5EF4-FFF2-40B4-BE49-F238E27FC236}">
                  <a16:creationId xmlns:a16="http://schemas.microsoft.com/office/drawing/2014/main" id="{CA71C4DD-7007-4E7C-B778-CE9F8FEB4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601" y="2362200"/>
              <a:ext cx="968375" cy="968375"/>
            </a:xfrm>
            <a:prstGeom prst="roundRect">
              <a:avLst>
                <a:gd name="adj" fmla="val 4981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: Shape 34">
              <a:extLst>
                <a:ext uri="{FF2B5EF4-FFF2-40B4-BE49-F238E27FC236}">
                  <a16:creationId xmlns:a16="http://schemas.microsoft.com/office/drawing/2014/main" id="{EC6ACDAF-71A7-434C-8C58-B4B0AC51E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2527300"/>
              <a:ext cx="874713" cy="609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normAutofit/>
            </a:bodyPr>
            <a:lstStyle/>
            <a:p>
              <a:pPr algn="ctr">
                <a:defRPr/>
              </a:pPr>
              <a:r>
                <a:rPr lang="es-ES" sz="11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3" name="Rectangle: Rounded Corners 35">
              <a:extLst>
                <a:ext uri="{FF2B5EF4-FFF2-40B4-BE49-F238E27FC236}">
                  <a16:creationId xmlns:a16="http://schemas.microsoft.com/office/drawing/2014/main" id="{E086032A-CD4B-475F-B534-BBB958981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1038" y="522288"/>
              <a:ext cx="968375" cy="4060825"/>
            </a:xfrm>
            <a:prstGeom prst="roundRect">
              <a:avLst>
                <a:gd name="adj" fmla="val 48509"/>
              </a:avLst>
            </a:prstGeom>
            <a:blipFill dpi="0"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Rectangle: Rounded Corners 36">
              <a:extLst>
                <a:ext uri="{FF2B5EF4-FFF2-40B4-BE49-F238E27FC236}">
                  <a16:creationId xmlns:a16="http://schemas.microsoft.com/office/drawing/2014/main" id="{5DE4F839-49EA-46E8-8153-3A28429B7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1038" y="2362200"/>
              <a:ext cx="968375" cy="968375"/>
            </a:xfrm>
            <a:prstGeom prst="roundRect">
              <a:avLst>
                <a:gd name="adj" fmla="val 49819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: Shape 37">
              <a:extLst>
                <a:ext uri="{FF2B5EF4-FFF2-40B4-BE49-F238E27FC236}">
                  <a16:creationId xmlns:a16="http://schemas.microsoft.com/office/drawing/2014/main" id="{675010D7-E35B-4A5E-AA55-0ED6774E7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0251" y="2532063"/>
              <a:ext cx="876300" cy="609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normAutofit/>
            </a:bodyPr>
            <a:lstStyle/>
            <a:p>
              <a:pPr algn="ctr">
                <a:defRPr/>
              </a:pPr>
              <a:r>
                <a:rPr lang="es-ES" sz="11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05</a:t>
              </a:r>
            </a:p>
          </p:txBody>
        </p:sp>
      </p:grpSp>
      <p:sp>
        <p:nvSpPr>
          <p:cNvPr id="37" name="文本框 30">
            <a:extLst>
              <a:ext uri="{FF2B5EF4-FFF2-40B4-BE49-F238E27FC236}">
                <a16:creationId xmlns:a16="http://schemas.microsoft.com/office/drawing/2014/main" id="{4D8AD6C3-848D-49E2-B645-08B6C8E9E911}"/>
              </a:ext>
            </a:extLst>
          </p:cNvPr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378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590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9FFC3E1-B0C6-496A-91E3-6A73FAD45D64}"/>
              </a:ext>
            </a:extLst>
          </p:cNvPr>
          <p:cNvGrpSpPr/>
          <p:nvPr/>
        </p:nvGrpSpPr>
        <p:grpSpPr>
          <a:xfrm>
            <a:off x="3359037" y="1113587"/>
            <a:ext cx="2450039" cy="3321371"/>
            <a:chOff x="4478716" y="1484783"/>
            <a:chExt cx="3266719" cy="4428495"/>
          </a:xfrm>
        </p:grpSpPr>
        <p:grpSp>
          <p:nvGrpSpPr>
            <p:cNvPr id="21" name="Group 80">
              <a:extLst>
                <a:ext uri="{FF2B5EF4-FFF2-40B4-BE49-F238E27FC236}">
                  <a16:creationId xmlns:a16="http://schemas.microsoft.com/office/drawing/2014/main" id="{4473A7B0-7F61-47AE-8BC2-A0B783BDE10F}"/>
                </a:ext>
              </a:extLst>
            </p:cNvPr>
            <p:cNvGrpSpPr/>
            <p:nvPr/>
          </p:nvGrpSpPr>
          <p:grpSpPr>
            <a:xfrm>
              <a:off x="4478716" y="4156696"/>
              <a:ext cx="3266716" cy="1756582"/>
              <a:chOff x="3354640" y="2064545"/>
              <a:chExt cx="3995738" cy="1743075"/>
            </a:xfrm>
            <a:effectLst/>
          </p:grpSpPr>
          <p:sp>
            <p:nvSpPr>
              <p:cNvPr id="41" name="Freeform: Shape 81">
                <a:extLst>
                  <a:ext uri="{FF2B5EF4-FFF2-40B4-BE49-F238E27FC236}">
                    <a16:creationId xmlns:a16="http://schemas.microsoft.com/office/drawing/2014/main" id="{521E8B1E-4DEE-44F9-B131-2F8F45585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0515" y="2180433"/>
                <a:ext cx="2393950" cy="700088"/>
              </a:xfrm>
              <a:custGeom>
                <a:avLst/>
                <a:gdLst>
                  <a:gd name="T0" fmla="*/ 1508 w 1508"/>
                  <a:gd name="T1" fmla="*/ 205 h 441"/>
                  <a:gd name="T2" fmla="*/ 0 w 1508"/>
                  <a:gd name="T3" fmla="*/ 0 h 441"/>
                  <a:gd name="T4" fmla="*/ 0 w 1508"/>
                  <a:gd name="T5" fmla="*/ 285 h 441"/>
                  <a:gd name="T6" fmla="*/ 1140 w 1508"/>
                  <a:gd name="T7" fmla="*/ 441 h 441"/>
                  <a:gd name="T8" fmla="*/ 1508 w 1508"/>
                  <a:gd name="T9" fmla="*/ 205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8" h="441">
                    <a:moveTo>
                      <a:pt x="1508" y="205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1140" y="441"/>
                    </a:lnTo>
                    <a:lnTo>
                      <a:pt x="1508" y="205"/>
                    </a:lnTo>
                    <a:close/>
                  </a:path>
                </a:pathLst>
              </a:custGeom>
              <a:pattFill prst="ltUpDiag">
                <a:fgClr>
                  <a:schemeClr val="accent3">
                    <a:lumMod val="50000"/>
                  </a:schemeClr>
                </a:fgClr>
                <a:bgClr>
                  <a:schemeClr val="accent3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Freeform: Shape 82">
                <a:extLst>
                  <a:ext uri="{FF2B5EF4-FFF2-40B4-BE49-F238E27FC236}">
                    <a16:creationId xmlns:a16="http://schemas.microsoft.com/office/drawing/2014/main" id="{C58A911D-7728-473A-B927-EBCFB31C4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1490" y="2436020"/>
                <a:ext cx="1258888" cy="1371600"/>
              </a:xfrm>
              <a:custGeom>
                <a:avLst/>
                <a:gdLst>
                  <a:gd name="T0" fmla="*/ 793 w 793"/>
                  <a:gd name="T1" fmla="*/ 0 h 864"/>
                  <a:gd name="T2" fmla="*/ 0 w 793"/>
                  <a:gd name="T3" fmla="*/ 508 h 864"/>
                  <a:gd name="T4" fmla="*/ 0 w 793"/>
                  <a:gd name="T5" fmla="*/ 864 h 864"/>
                  <a:gd name="T6" fmla="*/ 793 w 793"/>
                  <a:gd name="T7" fmla="*/ 357 h 864"/>
                  <a:gd name="T8" fmla="*/ 793 w 793"/>
                  <a:gd name="T9" fmla="*/ 0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3" h="864">
                    <a:moveTo>
                      <a:pt x="793" y="0"/>
                    </a:moveTo>
                    <a:lnTo>
                      <a:pt x="0" y="508"/>
                    </a:lnTo>
                    <a:lnTo>
                      <a:pt x="0" y="864"/>
                    </a:lnTo>
                    <a:lnTo>
                      <a:pt x="793" y="357"/>
                    </a:lnTo>
                    <a:lnTo>
                      <a:pt x="793" y="0"/>
                    </a:lnTo>
                    <a:close/>
                  </a:path>
                </a:pathLst>
              </a:cu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Freeform: Shape 83">
                <a:extLst>
                  <a:ext uri="{FF2B5EF4-FFF2-40B4-BE49-F238E27FC236}">
                    <a16:creationId xmlns:a16="http://schemas.microsoft.com/office/drawing/2014/main" id="{403C2C74-4A6D-43A4-8E6E-2B40B06EB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728" y="2180433"/>
                <a:ext cx="966788" cy="700088"/>
              </a:xfrm>
              <a:custGeom>
                <a:avLst/>
                <a:gdLst>
                  <a:gd name="T0" fmla="*/ 609 w 609"/>
                  <a:gd name="T1" fmla="*/ 0 h 441"/>
                  <a:gd name="T2" fmla="*/ 0 w 609"/>
                  <a:gd name="T3" fmla="*/ 390 h 441"/>
                  <a:gd name="T4" fmla="*/ 367 w 609"/>
                  <a:gd name="T5" fmla="*/ 441 h 441"/>
                  <a:gd name="T6" fmla="*/ 609 w 609"/>
                  <a:gd name="T7" fmla="*/ 285 h 441"/>
                  <a:gd name="T8" fmla="*/ 609 w 609"/>
                  <a:gd name="T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9" h="441">
                    <a:moveTo>
                      <a:pt x="609" y="0"/>
                    </a:moveTo>
                    <a:lnTo>
                      <a:pt x="0" y="390"/>
                    </a:lnTo>
                    <a:lnTo>
                      <a:pt x="367" y="441"/>
                    </a:lnTo>
                    <a:lnTo>
                      <a:pt x="609" y="285"/>
                    </a:lnTo>
                    <a:lnTo>
                      <a:pt x="609" y="0"/>
                    </a:lnTo>
                    <a:close/>
                  </a:path>
                </a:pathLst>
              </a:custGeom>
              <a:pattFill prst="dkDnDiag">
                <a:fgClr>
                  <a:schemeClr val="accent3">
                    <a:lumMod val="50000"/>
                  </a:schemeClr>
                </a:fgClr>
                <a:bgClr>
                  <a:schemeClr val="accent3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Freeform: Shape 85">
                <a:extLst>
                  <a:ext uri="{FF2B5EF4-FFF2-40B4-BE49-F238E27FC236}">
                    <a16:creationId xmlns:a16="http://schemas.microsoft.com/office/drawing/2014/main" id="{361DEC55-D6F0-4B4E-A959-B78A30B97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640" y="2867820"/>
                <a:ext cx="2736849" cy="939800"/>
              </a:xfrm>
              <a:custGeom>
                <a:avLst/>
                <a:gdLst>
                  <a:gd name="T0" fmla="*/ 1724 w 1724"/>
                  <a:gd name="T1" fmla="*/ 592 h 592"/>
                  <a:gd name="T2" fmla="*/ 0 w 1724"/>
                  <a:gd name="T3" fmla="*/ 358 h 592"/>
                  <a:gd name="T4" fmla="*/ 0 w 1724"/>
                  <a:gd name="T5" fmla="*/ 0 h 592"/>
                  <a:gd name="T6" fmla="*/ 1724 w 1724"/>
                  <a:gd name="T7" fmla="*/ 236 h 592"/>
                  <a:gd name="T8" fmla="*/ 1724 w 1724"/>
                  <a:gd name="T9" fmla="*/ 592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4" h="592">
                    <a:moveTo>
                      <a:pt x="1724" y="592"/>
                    </a:moveTo>
                    <a:lnTo>
                      <a:pt x="0" y="358"/>
                    </a:lnTo>
                    <a:lnTo>
                      <a:pt x="0" y="0"/>
                    </a:lnTo>
                    <a:lnTo>
                      <a:pt x="1724" y="236"/>
                    </a:lnTo>
                    <a:lnTo>
                      <a:pt x="1724" y="592"/>
                    </a:lnTo>
                    <a:close/>
                  </a:path>
                </a:pathLst>
              </a:custGeom>
              <a:blipFill dpi="0"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</a:p>
            </p:txBody>
          </p:sp>
          <p:sp>
            <p:nvSpPr>
              <p:cNvPr id="45" name="Freeform: Shape 88">
                <a:extLst>
                  <a:ext uri="{FF2B5EF4-FFF2-40B4-BE49-F238E27FC236}">
                    <a16:creationId xmlns:a16="http://schemas.microsoft.com/office/drawing/2014/main" id="{8E572F3C-241C-4BB7-80B0-6832AF512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640" y="2064545"/>
                <a:ext cx="3995738" cy="1177925"/>
              </a:xfrm>
              <a:custGeom>
                <a:avLst/>
                <a:gdLst>
                  <a:gd name="T0" fmla="*/ 810 w 2517"/>
                  <a:gd name="T1" fmla="*/ 73 h 742"/>
                  <a:gd name="T2" fmla="*/ 2318 w 2517"/>
                  <a:gd name="T3" fmla="*/ 278 h 742"/>
                  <a:gd name="T4" fmla="*/ 1709 w 2517"/>
                  <a:gd name="T5" fmla="*/ 667 h 742"/>
                  <a:gd name="T6" fmla="*/ 201 w 2517"/>
                  <a:gd name="T7" fmla="*/ 463 h 742"/>
                  <a:gd name="T8" fmla="*/ 810 w 2517"/>
                  <a:gd name="T9" fmla="*/ 73 h 742"/>
                  <a:gd name="T10" fmla="*/ 792 w 2517"/>
                  <a:gd name="T11" fmla="*/ 0 h 742"/>
                  <a:gd name="T12" fmla="*/ 0 w 2517"/>
                  <a:gd name="T13" fmla="*/ 506 h 742"/>
                  <a:gd name="T14" fmla="*/ 1724 w 2517"/>
                  <a:gd name="T15" fmla="*/ 742 h 742"/>
                  <a:gd name="T16" fmla="*/ 2517 w 2517"/>
                  <a:gd name="T17" fmla="*/ 234 h 742"/>
                  <a:gd name="T18" fmla="*/ 792 w 2517"/>
                  <a:gd name="T19" fmla="*/ 0 h 742"/>
                  <a:gd name="T20" fmla="*/ 792 w 2517"/>
                  <a:gd name="T21" fmla="*/ 0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17" h="742">
                    <a:moveTo>
                      <a:pt x="810" y="73"/>
                    </a:moveTo>
                    <a:lnTo>
                      <a:pt x="2318" y="278"/>
                    </a:lnTo>
                    <a:lnTo>
                      <a:pt x="1709" y="667"/>
                    </a:lnTo>
                    <a:lnTo>
                      <a:pt x="201" y="463"/>
                    </a:lnTo>
                    <a:lnTo>
                      <a:pt x="810" y="73"/>
                    </a:lnTo>
                    <a:close/>
                    <a:moveTo>
                      <a:pt x="792" y="0"/>
                    </a:moveTo>
                    <a:lnTo>
                      <a:pt x="0" y="506"/>
                    </a:lnTo>
                    <a:lnTo>
                      <a:pt x="1724" y="742"/>
                    </a:lnTo>
                    <a:lnTo>
                      <a:pt x="2517" y="234"/>
                    </a:lnTo>
                    <a:lnTo>
                      <a:pt x="792" y="0"/>
                    </a:lnTo>
                    <a:lnTo>
                      <a:pt x="79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96">
              <a:extLst>
                <a:ext uri="{FF2B5EF4-FFF2-40B4-BE49-F238E27FC236}">
                  <a16:creationId xmlns:a16="http://schemas.microsoft.com/office/drawing/2014/main" id="{0E31420B-AF85-4290-9A40-B7169E1F3BEB}"/>
                </a:ext>
              </a:extLst>
            </p:cNvPr>
            <p:cNvGrpSpPr/>
            <p:nvPr/>
          </p:nvGrpSpPr>
          <p:grpSpPr>
            <a:xfrm>
              <a:off x="4478716" y="3266059"/>
              <a:ext cx="3266716" cy="1756582"/>
              <a:chOff x="3354640" y="2064545"/>
              <a:chExt cx="3995738" cy="1743075"/>
            </a:xfrm>
            <a:effectLst/>
          </p:grpSpPr>
          <p:sp>
            <p:nvSpPr>
              <p:cNvPr id="36" name="Freeform: Shape 102">
                <a:extLst>
                  <a:ext uri="{FF2B5EF4-FFF2-40B4-BE49-F238E27FC236}">
                    <a16:creationId xmlns:a16="http://schemas.microsoft.com/office/drawing/2014/main" id="{91364E3D-8FD4-4F36-9EC8-26039B51A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0515" y="2180433"/>
                <a:ext cx="2393950" cy="700088"/>
              </a:xfrm>
              <a:custGeom>
                <a:avLst/>
                <a:gdLst>
                  <a:gd name="T0" fmla="*/ 1508 w 1508"/>
                  <a:gd name="T1" fmla="*/ 205 h 441"/>
                  <a:gd name="T2" fmla="*/ 0 w 1508"/>
                  <a:gd name="T3" fmla="*/ 0 h 441"/>
                  <a:gd name="T4" fmla="*/ 0 w 1508"/>
                  <a:gd name="T5" fmla="*/ 285 h 441"/>
                  <a:gd name="T6" fmla="*/ 1140 w 1508"/>
                  <a:gd name="T7" fmla="*/ 441 h 441"/>
                  <a:gd name="T8" fmla="*/ 1508 w 1508"/>
                  <a:gd name="T9" fmla="*/ 205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8" h="441">
                    <a:moveTo>
                      <a:pt x="1508" y="205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1140" y="441"/>
                    </a:lnTo>
                    <a:lnTo>
                      <a:pt x="1508" y="205"/>
                    </a:lnTo>
                    <a:close/>
                  </a:path>
                </a:pathLst>
              </a:custGeom>
              <a:pattFill prst="ltUpDiag">
                <a:fgClr>
                  <a:schemeClr val="accent4">
                    <a:lumMod val="50000"/>
                  </a:schemeClr>
                </a:fgClr>
                <a:bgClr>
                  <a:schemeClr val="accent4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Freeform: Shape 105">
                <a:extLst>
                  <a:ext uri="{FF2B5EF4-FFF2-40B4-BE49-F238E27FC236}">
                    <a16:creationId xmlns:a16="http://schemas.microsoft.com/office/drawing/2014/main" id="{B350DBE1-1523-4C8B-B122-85E0C92CD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1490" y="2436020"/>
                <a:ext cx="1258888" cy="1371600"/>
              </a:xfrm>
              <a:custGeom>
                <a:avLst/>
                <a:gdLst>
                  <a:gd name="T0" fmla="*/ 793 w 793"/>
                  <a:gd name="T1" fmla="*/ 0 h 864"/>
                  <a:gd name="T2" fmla="*/ 0 w 793"/>
                  <a:gd name="T3" fmla="*/ 508 h 864"/>
                  <a:gd name="T4" fmla="*/ 0 w 793"/>
                  <a:gd name="T5" fmla="*/ 864 h 864"/>
                  <a:gd name="T6" fmla="*/ 793 w 793"/>
                  <a:gd name="T7" fmla="*/ 357 h 864"/>
                  <a:gd name="T8" fmla="*/ 793 w 793"/>
                  <a:gd name="T9" fmla="*/ 0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3" h="864">
                    <a:moveTo>
                      <a:pt x="793" y="0"/>
                    </a:moveTo>
                    <a:lnTo>
                      <a:pt x="0" y="508"/>
                    </a:lnTo>
                    <a:lnTo>
                      <a:pt x="0" y="864"/>
                    </a:lnTo>
                    <a:lnTo>
                      <a:pt x="793" y="357"/>
                    </a:lnTo>
                    <a:lnTo>
                      <a:pt x="793" y="0"/>
                    </a:lnTo>
                    <a:close/>
                  </a:path>
                </a:pathLst>
              </a:cu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: Shape 107">
                <a:extLst>
                  <a:ext uri="{FF2B5EF4-FFF2-40B4-BE49-F238E27FC236}">
                    <a16:creationId xmlns:a16="http://schemas.microsoft.com/office/drawing/2014/main" id="{E1F21570-CDF4-45A9-ACF4-753D5F961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728" y="2180433"/>
                <a:ext cx="966788" cy="700088"/>
              </a:xfrm>
              <a:custGeom>
                <a:avLst/>
                <a:gdLst>
                  <a:gd name="T0" fmla="*/ 609 w 609"/>
                  <a:gd name="T1" fmla="*/ 0 h 441"/>
                  <a:gd name="T2" fmla="*/ 0 w 609"/>
                  <a:gd name="T3" fmla="*/ 390 h 441"/>
                  <a:gd name="T4" fmla="*/ 367 w 609"/>
                  <a:gd name="T5" fmla="*/ 441 h 441"/>
                  <a:gd name="T6" fmla="*/ 609 w 609"/>
                  <a:gd name="T7" fmla="*/ 285 h 441"/>
                  <a:gd name="T8" fmla="*/ 609 w 609"/>
                  <a:gd name="T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9" h="441">
                    <a:moveTo>
                      <a:pt x="609" y="0"/>
                    </a:moveTo>
                    <a:lnTo>
                      <a:pt x="0" y="390"/>
                    </a:lnTo>
                    <a:lnTo>
                      <a:pt x="367" y="441"/>
                    </a:lnTo>
                    <a:lnTo>
                      <a:pt x="609" y="285"/>
                    </a:lnTo>
                    <a:lnTo>
                      <a:pt x="609" y="0"/>
                    </a:lnTo>
                    <a:close/>
                  </a:path>
                </a:pathLst>
              </a:custGeom>
              <a:pattFill prst="dkDnDiag">
                <a:fgClr>
                  <a:schemeClr val="accent4">
                    <a:lumMod val="50000"/>
                  </a:schemeClr>
                </a:fgClr>
                <a:bgClr>
                  <a:schemeClr val="accent4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Freeform: Shape 108">
                <a:extLst>
                  <a:ext uri="{FF2B5EF4-FFF2-40B4-BE49-F238E27FC236}">
                    <a16:creationId xmlns:a16="http://schemas.microsoft.com/office/drawing/2014/main" id="{20A8908B-4DA2-49BB-BFF4-18B5D4545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640" y="2867820"/>
                <a:ext cx="2736850" cy="939800"/>
              </a:xfrm>
              <a:custGeom>
                <a:avLst/>
                <a:gdLst>
                  <a:gd name="T0" fmla="*/ 1724 w 1724"/>
                  <a:gd name="T1" fmla="*/ 592 h 592"/>
                  <a:gd name="T2" fmla="*/ 0 w 1724"/>
                  <a:gd name="T3" fmla="*/ 358 h 592"/>
                  <a:gd name="T4" fmla="*/ 0 w 1724"/>
                  <a:gd name="T5" fmla="*/ 0 h 592"/>
                  <a:gd name="T6" fmla="*/ 1724 w 1724"/>
                  <a:gd name="T7" fmla="*/ 236 h 592"/>
                  <a:gd name="T8" fmla="*/ 1724 w 1724"/>
                  <a:gd name="T9" fmla="*/ 592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4" h="592">
                    <a:moveTo>
                      <a:pt x="1724" y="592"/>
                    </a:moveTo>
                    <a:lnTo>
                      <a:pt x="0" y="358"/>
                    </a:lnTo>
                    <a:lnTo>
                      <a:pt x="0" y="0"/>
                    </a:lnTo>
                    <a:lnTo>
                      <a:pt x="1724" y="236"/>
                    </a:lnTo>
                    <a:lnTo>
                      <a:pt x="1724" y="592"/>
                    </a:lnTo>
                    <a:close/>
                  </a:path>
                </a:pathLst>
              </a:custGeom>
              <a:blipFill dpi="0"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ko-KR">
                    <a:solidFill>
                      <a:schemeClr val="lt1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  <p:sp>
            <p:nvSpPr>
              <p:cNvPr id="40" name="Freeform: Shape 109">
                <a:extLst>
                  <a:ext uri="{FF2B5EF4-FFF2-40B4-BE49-F238E27FC236}">
                    <a16:creationId xmlns:a16="http://schemas.microsoft.com/office/drawing/2014/main" id="{9EECA195-A105-498C-9B37-483E48EBB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640" y="2064545"/>
                <a:ext cx="3995738" cy="1177925"/>
              </a:xfrm>
              <a:custGeom>
                <a:avLst/>
                <a:gdLst>
                  <a:gd name="T0" fmla="*/ 810 w 2517"/>
                  <a:gd name="T1" fmla="*/ 73 h 742"/>
                  <a:gd name="T2" fmla="*/ 2318 w 2517"/>
                  <a:gd name="T3" fmla="*/ 278 h 742"/>
                  <a:gd name="T4" fmla="*/ 1709 w 2517"/>
                  <a:gd name="T5" fmla="*/ 667 h 742"/>
                  <a:gd name="T6" fmla="*/ 201 w 2517"/>
                  <a:gd name="T7" fmla="*/ 463 h 742"/>
                  <a:gd name="T8" fmla="*/ 810 w 2517"/>
                  <a:gd name="T9" fmla="*/ 73 h 742"/>
                  <a:gd name="T10" fmla="*/ 792 w 2517"/>
                  <a:gd name="T11" fmla="*/ 0 h 742"/>
                  <a:gd name="T12" fmla="*/ 0 w 2517"/>
                  <a:gd name="T13" fmla="*/ 506 h 742"/>
                  <a:gd name="T14" fmla="*/ 1724 w 2517"/>
                  <a:gd name="T15" fmla="*/ 742 h 742"/>
                  <a:gd name="T16" fmla="*/ 2517 w 2517"/>
                  <a:gd name="T17" fmla="*/ 234 h 742"/>
                  <a:gd name="T18" fmla="*/ 792 w 2517"/>
                  <a:gd name="T19" fmla="*/ 0 h 742"/>
                  <a:gd name="T20" fmla="*/ 792 w 2517"/>
                  <a:gd name="T21" fmla="*/ 0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17" h="742">
                    <a:moveTo>
                      <a:pt x="810" y="73"/>
                    </a:moveTo>
                    <a:lnTo>
                      <a:pt x="2318" y="278"/>
                    </a:lnTo>
                    <a:lnTo>
                      <a:pt x="1709" y="667"/>
                    </a:lnTo>
                    <a:lnTo>
                      <a:pt x="201" y="463"/>
                    </a:lnTo>
                    <a:lnTo>
                      <a:pt x="810" y="73"/>
                    </a:lnTo>
                    <a:close/>
                    <a:moveTo>
                      <a:pt x="792" y="0"/>
                    </a:moveTo>
                    <a:lnTo>
                      <a:pt x="0" y="506"/>
                    </a:lnTo>
                    <a:lnTo>
                      <a:pt x="1724" y="742"/>
                    </a:lnTo>
                    <a:lnTo>
                      <a:pt x="2517" y="234"/>
                    </a:lnTo>
                    <a:lnTo>
                      <a:pt x="792" y="0"/>
                    </a:lnTo>
                    <a:lnTo>
                      <a:pt x="792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110">
              <a:extLst>
                <a:ext uri="{FF2B5EF4-FFF2-40B4-BE49-F238E27FC236}">
                  <a16:creationId xmlns:a16="http://schemas.microsoft.com/office/drawing/2014/main" id="{8DCFA04E-70F0-4ECF-AD01-79D18E0BFE0E}"/>
                </a:ext>
              </a:extLst>
            </p:cNvPr>
            <p:cNvGrpSpPr/>
            <p:nvPr/>
          </p:nvGrpSpPr>
          <p:grpSpPr>
            <a:xfrm>
              <a:off x="4478716" y="2375422"/>
              <a:ext cx="3266716" cy="1756582"/>
              <a:chOff x="3354640" y="2064545"/>
              <a:chExt cx="3995738" cy="1743075"/>
            </a:xfrm>
            <a:effectLst/>
          </p:grpSpPr>
          <p:sp>
            <p:nvSpPr>
              <p:cNvPr id="31" name="Freeform: Shape 111">
                <a:extLst>
                  <a:ext uri="{FF2B5EF4-FFF2-40B4-BE49-F238E27FC236}">
                    <a16:creationId xmlns:a16="http://schemas.microsoft.com/office/drawing/2014/main" id="{2198546D-37AB-4192-9A88-FA8AFC82B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0515" y="2180433"/>
                <a:ext cx="2393950" cy="700088"/>
              </a:xfrm>
              <a:custGeom>
                <a:avLst/>
                <a:gdLst>
                  <a:gd name="T0" fmla="*/ 1508 w 1508"/>
                  <a:gd name="T1" fmla="*/ 205 h 441"/>
                  <a:gd name="T2" fmla="*/ 0 w 1508"/>
                  <a:gd name="T3" fmla="*/ 0 h 441"/>
                  <a:gd name="T4" fmla="*/ 0 w 1508"/>
                  <a:gd name="T5" fmla="*/ 285 h 441"/>
                  <a:gd name="T6" fmla="*/ 1140 w 1508"/>
                  <a:gd name="T7" fmla="*/ 441 h 441"/>
                  <a:gd name="T8" fmla="*/ 1508 w 1508"/>
                  <a:gd name="T9" fmla="*/ 205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8" h="441">
                    <a:moveTo>
                      <a:pt x="1508" y="205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1140" y="441"/>
                    </a:lnTo>
                    <a:lnTo>
                      <a:pt x="1508" y="205"/>
                    </a:lnTo>
                    <a:close/>
                  </a:path>
                </a:pathLst>
              </a:custGeom>
              <a:pattFill prst="ltUpDiag">
                <a:fgClr>
                  <a:schemeClr val="accent5">
                    <a:lumMod val="50000"/>
                  </a:schemeClr>
                </a:fgClr>
                <a:bgClr>
                  <a:schemeClr val="accent5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Freeform: Shape 112">
                <a:extLst>
                  <a:ext uri="{FF2B5EF4-FFF2-40B4-BE49-F238E27FC236}">
                    <a16:creationId xmlns:a16="http://schemas.microsoft.com/office/drawing/2014/main" id="{26B6F6CE-F437-4B27-AC6B-86031B60F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1490" y="2436020"/>
                <a:ext cx="1258888" cy="1371600"/>
              </a:xfrm>
              <a:custGeom>
                <a:avLst/>
                <a:gdLst>
                  <a:gd name="T0" fmla="*/ 793 w 793"/>
                  <a:gd name="T1" fmla="*/ 0 h 864"/>
                  <a:gd name="T2" fmla="*/ 0 w 793"/>
                  <a:gd name="T3" fmla="*/ 508 h 864"/>
                  <a:gd name="T4" fmla="*/ 0 w 793"/>
                  <a:gd name="T5" fmla="*/ 864 h 864"/>
                  <a:gd name="T6" fmla="*/ 793 w 793"/>
                  <a:gd name="T7" fmla="*/ 357 h 864"/>
                  <a:gd name="T8" fmla="*/ 793 w 793"/>
                  <a:gd name="T9" fmla="*/ 0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3" h="864">
                    <a:moveTo>
                      <a:pt x="793" y="0"/>
                    </a:moveTo>
                    <a:lnTo>
                      <a:pt x="0" y="508"/>
                    </a:lnTo>
                    <a:lnTo>
                      <a:pt x="0" y="864"/>
                    </a:lnTo>
                    <a:lnTo>
                      <a:pt x="793" y="357"/>
                    </a:lnTo>
                    <a:lnTo>
                      <a:pt x="793" y="0"/>
                    </a:lnTo>
                    <a:close/>
                  </a:path>
                </a:pathLst>
              </a:cu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Freeform: Shape 113">
                <a:extLst>
                  <a:ext uri="{FF2B5EF4-FFF2-40B4-BE49-F238E27FC236}">
                    <a16:creationId xmlns:a16="http://schemas.microsoft.com/office/drawing/2014/main" id="{E3638816-06E4-46EE-BBC9-49E61E286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728" y="2180433"/>
                <a:ext cx="966788" cy="700088"/>
              </a:xfrm>
              <a:custGeom>
                <a:avLst/>
                <a:gdLst>
                  <a:gd name="T0" fmla="*/ 609 w 609"/>
                  <a:gd name="T1" fmla="*/ 0 h 441"/>
                  <a:gd name="T2" fmla="*/ 0 w 609"/>
                  <a:gd name="T3" fmla="*/ 390 h 441"/>
                  <a:gd name="T4" fmla="*/ 367 w 609"/>
                  <a:gd name="T5" fmla="*/ 441 h 441"/>
                  <a:gd name="T6" fmla="*/ 609 w 609"/>
                  <a:gd name="T7" fmla="*/ 285 h 441"/>
                  <a:gd name="T8" fmla="*/ 609 w 609"/>
                  <a:gd name="T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9" h="441">
                    <a:moveTo>
                      <a:pt x="609" y="0"/>
                    </a:moveTo>
                    <a:lnTo>
                      <a:pt x="0" y="390"/>
                    </a:lnTo>
                    <a:lnTo>
                      <a:pt x="367" y="441"/>
                    </a:lnTo>
                    <a:lnTo>
                      <a:pt x="609" y="285"/>
                    </a:lnTo>
                    <a:lnTo>
                      <a:pt x="609" y="0"/>
                    </a:lnTo>
                    <a:close/>
                  </a:path>
                </a:pathLst>
              </a:custGeom>
              <a:pattFill prst="dkDnDiag">
                <a:fgClr>
                  <a:schemeClr val="accent5">
                    <a:lumMod val="50000"/>
                  </a:schemeClr>
                </a:fgClr>
                <a:bgClr>
                  <a:schemeClr val="accent5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Freeform: Shape 114">
                <a:extLst>
                  <a:ext uri="{FF2B5EF4-FFF2-40B4-BE49-F238E27FC236}">
                    <a16:creationId xmlns:a16="http://schemas.microsoft.com/office/drawing/2014/main" id="{E5F27183-29DF-479E-9AA0-EF9FFF0D1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640" y="2867820"/>
                <a:ext cx="2736850" cy="939800"/>
              </a:xfrm>
              <a:custGeom>
                <a:avLst/>
                <a:gdLst>
                  <a:gd name="T0" fmla="*/ 1724 w 1724"/>
                  <a:gd name="T1" fmla="*/ 592 h 592"/>
                  <a:gd name="T2" fmla="*/ 0 w 1724"/>
                  <a:gd name="T3" fmla="*/ 358 h 592"/>
                  <a:gd name="T4" fmla="*/ 0 w 1724"/>
                  <a:gd name="T5" fmla="*/ 0 h 592"/>
                  <a:gd name="T6" fmla="*/ 1724 w 1724"/>
                  <a:gd name="T7" fmla="*/ 236 h 592"/>
                  <a:gd name="T8" fmla="*/ 1724 w 1724"/>
                  <a:gd name="T9" fmla="*/ 592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4" h="592">
                    <a:moveTo>
                      <a:pt x="1724" y="592"/>
                    </a:moveTo>
                    <a:lnTo>
                      <a:pt x="0" y="358"/>
                    </a:lnTo>
                    <a:lnTo>
                      <a:pt x="0" y="0"/>
                    </a:lnTo>
                    <a:lnTo>
                      <a:pt x="1724" y="236"/>
                    </a:lnTo>
                    <a:lnTo>
                      <a:pt x="1724" y="592"/>
                    </a:lnTo>
                    <a:close/>
                  </a:path>
                </a:pathLst>
              </a:custGeom>
              <a:blipFill dpi="0"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</a:p>
            </p:txBody>
          </p:sp>
          <p:sp>
            <p:nvSpPr>
              <p:cNvPr id="35" name="Freeform: Shape 115">
                <a:extLst>
                  <a:ext uri="{FF2B5EF4-FFF2-40B4-BE49-F238E27FC236}">
                    <a16:creationId xmlns:a16="http://schemas.microsoft.com/office/drawing/2014/main" id="{12C767A5-EB11-4EDE-9006-F41FD2BDF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640" y="2064545"/>
                <a:ext cx="3995738" cy="1177925"/>
              </a:xfrm>
              <a:custGeom>
                <a:avLst/>
                <a:gdLst>
                  <a:gd name="T0" fmla="*/ 810 w 2517"/>
                  <a:gd name="T1" fmla="*/ 73 h 742"/>
                  <a:gd name="T2" fmla="*/ 2318 w 2517"/>
                  <a:gd name="T3" fmla="*/ 278 h 742"/>
                  <a:gd name="T4" fmla="*/ 1709 w 2517"/>
                  <a:gd name="T5" fmla="*/ 667 h 742"/>
                  <a:gd name="T6" fmla="*/ 201 w 2517"/>
                  <a:gd name="T7" fmla="*/ 463 h 742"/>
                  <a:gd name="T8" fmla="*/ 810 w 2517"/>
                  <a:gd name="T9" fmla="*/ 73 h 742"/>
                  <a:gd name="T10" fmla="*/ 792 w 2517"/>
                  <a:gd name="T11" fmla="*/ 0 h 742"/>
                  <a:gd name="T12" fmla="*/ 0 w 2517"/>
                  <a:gd name="T13" fmla="*/ 506 h 742"/>
                  <a:gd name="T14" fmla="*/ 1724 w 2517"/>
                  <a:gd name="T15" fmla="*/ 742 h 742"/>
                  <a:gd name="T16" fmla="*/ 2517 w 2517"/>
                  <a:gd name="T17" fmla="*/ 234 h 742"/>
                  <a:gd name="T18" fmla="*/ 792 w 2517"/>
                  <a:gd name="T19" fmla="*/ 0 h 742"/>
                  <a:gd name="T20" fmla="*/ 792 w 2517"/>
                  <a:gd name="T21" fmla="*/ 0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17" h="742">
                    <a:moveTo>
                      <a:pt x="810" y="73"/>
                    </a:moveTo>
                    <a:lnTo>
                      <a:pt x="2318" y="278"/>
                    </a:lnTo>
                    <a:lnTo>
                      <a:pt x="1709" y="667"/>
                    </a:lnTo>
                    <a:lnTo>
                      <a:pt x="201" y="463"/>
                    </a:lnTo>
                    <a:lnTo>
                      <a:pt x="810" y="73"/>
                    </a:lnTo>
                    <a:close/>
                    <a:moveTo>
                      <a:pt x="792" y="0"/>
                    </a:moveTo>
                    <a:lnTo>
                      <a:pt x="0" y="506"/>
                    </a:lnTo>
                    <a:lnTo>
                      <a:pt x="1724" y="742"/>
                    </a:lnTo>
                    <a:lnTo>
                      <a:pt x="2517" y="234"/>
                    </a:lnTo>
                    <a:lnTo>
                      <a:pt x="792" y="0"/>
                    </a:lnTo>
                    <a:lnTo>
                      <a:pt x="792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Group 116">
              <a:extLst>
                <a:ext uri="{FF2B5EF4-FFF2-40B4-BE49-F238E27FC236}">
                  <a16:creationId xmlns:a16="http://schemas.microsoft.com/office/drawing/2014/main" id="{3133B271-C8F7-4846-88B9-599D734230D2}"/>
                </a:ext>
              </a:extLst>
            </p:cNvPr>
            <p:cNvGrpSpPr/>
            <p:nvPr/>
          </p:nvGrpSpPr>
          <p:grpSpPr>
            <a:xfrm>
              <a:off x="4478718" y="1484783"/>
              <a:ext cx="3266717" cy="1756580"/>
              <a:chOff x="4129765" y="1474040"/>
              <a:chExt cx="2325491" cy="1014457"/>
            </a:xfrm>
            <a:effectLst/>
          </p:grpSpPr>
          <p:sp>
            <p:nvSpPr>
              <p:cNvPr id="25" name="Freeform: Shape 117">
                <a:extLst>
                  <a:ext uri="{FF2B5EF4-FFF2-40B4-BE49-F238E27FC236}">
                    <a16:creationId xmlns:a16="http://schemas.microsoft.com/office/drawing/2014/main" id="{BF2DB322-3FA5-4B61-AC99-B31D6CBB8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8135" y="1541486"/>
                <a:ext cx="1393262" cy="407446"/>
              </a:xfrm>
              <a:custGeom>
                <a:avLst/>
                <a:gdLst>
                  <a:gd name="T0" fmla="*/ 1508 w 1508"/>
                  <a:gd name="T1" fmla="*/ 205 h 441"/>
                  <a:gd name="T2" fmla="*/ 0 w 1508"/>
                  <a:gd name="T3" fmla="*/ 0 h 441"/>
                  <a:gd name="T4" fmla="*/ 0 w 1508"/>
                  <a:gd name="T5" fmla="*/ 285 h 441"/>
                  <a:gd name="T6" fmla="*/ 1140 w 1508"/>
                  <a:gd name="T7" fmla="*/ 441 h 441"/>
                  <a:gd name="T8" fmla="*/ 1508 w 1508"/>
                  <a:gd name="T9" fmla="*/ 205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8" h="441">
                    <a:moveTo>
                      <a:pt x="1508" y="205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1140" y="441"/>
                    </a:lnTo>
                    <a:lnTo>
                      <a:pt x="1508" y="205"/>
                    </a:lnTo>
                    <a:close/>
                  </a:path>
                </a:pathLst>
              </a:custGeom>
              <a:pattFill prst="ltUpDiag">
                <a:fgClr>
                  <a:schemeClr val="accent1">
                    <a:lumMod val="50000"/>
                  </a:schemeClr>
                </a:fgClr>
                <a:bgClr>
                  <a:schemeClr val="accent1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Freeform: Shape 118">
                <a:extLst>
                  <a:ext uri="{FF2B5EF4-FFF2-40B4-BE49-F238E27FC236}">
                    <a16:creationId xmlns:a16="http://schemas.microsoft.com/office/drawing/2014/main" id="{98557E17-ECE9-4958-ACAE-E7B1652C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2592" y="1690236"/>
                <a:ext cx="732664" cy="798261"/>
              </a:xfrm>
              <a:custGeom>
                <a:avLst/>
                <a:gdLst>
                  <a:gd name="T0" fmla="*/ 793 w 793"/>
                  <a:gd name="T1" fmla="*/ 0 h 864"/>
                  <a:gd name="T2" fmla="*/ 0 w 793"/>
                  <a:gd name="T3" fmla="*/ 508 h 864"/>
                  <a:gd name="T4" fmla="*/ 0 w 793"/>
                  <a:gd name="T5" fmla="*/ 864 h 864"/>
                  <a:gd name="T6" fmla="*/ 793 w 793"/>
                  <a:gd name="T7" fmla="*/ 357 h 864"/>
                  <a:gd name="T8" fmla="*/ 793 w 793"/>
                  <a:gd name="T9" fmla="*/ 0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3" h="864">
                    <a:moveTo>
                      <a:pt x="793" y="0"/>
                    </a:moveTo>
                    <a:lnTo>
                      <a:pt x="0" y="508"/>
                    </a:lnTo>
                    <a:lnTo>
                      <a:pt x="0" y="864"/>
                    </a:lnTo>
                    <a:lnTo>
                      <a:pt x="793" y="357"/>
                    </a:lnTo>
                    <a:lnTo>
                      <a:pt x="793" y="0"/>
                    </a:lnTo>
                    <a:close/>
                  </a:path>
                </a:pathLst>
              </a:cu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: Shape 119">
                <a:extLst>
                  <a:ext uri="{FF2B5EF4-FFF2-40B4-BE49-F238E27FC236}">
                    <a16:creationId xmlns:a16="http://schemas.microsoft.com/office/drawing/2014/main" id="{4A8EC2B5-2C7F-472D-A4E4-88506A22C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5472" y="1541486"/>
                <a:ext cx="562664" cy="407446"/>
              </a:xfrm>
              <a:custGeom>
                <a:avLst/>
                <a:gdLst>
                  <a:gd name="T0" fmla="*/ 609 w 609"/>
                  <a:gd name="T1" fmla="*/ 0 h 441"/>
                  <a:gd name="T2" fmla="*/ 0 w 609"/>
                  <a:gd name="T3" fmla="*/ 390 h 441"/>
                  <a:gd name="T4" fmla="*/ 367 w 609"/>
                  <a:gd name="T5" fmla="*/ 441 h 441"/>
                  <a:gd name="T6" fmla="*/ 609 w 609"/>
                  <a:gd name="T7" fmla="*/ 285 h 441"/>
                  <a:gd name="T8" fmla="*/ 609 w 609"/>
                  <a:gd name="T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9" h="441">
                    <a:moveTo>
                      <a:pt x="609" y="0"/>
                    </a:moveTo>
                    <a:lnTo>
                      <a:pt x="0" y="390"/>
                    </a:lnTo>
                    <a:lnTo>
                      <a:pt x="367" y="441"/>
                    </a:lnTo>
                    <a:lnTo>
                      <a:pt x="609" y="285"/>
                    </a:lnTo>
                    <a:lnTo>
                      <a:pt x="609" y="0"/>
                    </a:lnTo>
                    <a:close/>
                  </a:path>
                </a:pathLst>
              </a:custGeom>
              <a:pattFill prst="dkDnDiag">
                <a:fgClr>
                  <a:schemeClr val="accent1">
                    <a:lumMod val="50000"/>
                  </a:schemeClr>
                </a:fgClr>
                <a:bgClr>
                  <a:schemeClr val="accent1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: Shape 120">
                <a:extLst>
                  <a:ext uri="{FF2B5EF4-FFF2-40B4-BE49-F238E27FC236}">
                    <a16:creationId xmlns:a16="http://schemas.microsoft.com/office/drawing/2014/main" id="{8C93EBA8-04CD-4BA2-89F1-57230D1CE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765" y="1941540"/>
                <a:ext cx="1592827" cy="546957"/>
              </a:xfrm>
              <a:custGeom>
                <a:avLst/>
                <a:gdLst>
                  <a:gd name="T0" fmla="*/ 1724 w 1724"/>
                  <a:gd name="T1" fmla="*/ 592 h 592"/>
                  <a:gd name="T2" fmla="*/ 0 w 1724"/>
                  <a:gd name="T3" fmla="*/ 358 h 592"/>
                  <a:gd name="T4" fmla="*/ 0 w 1724"/>
                  <a:gd name="T5" fmla="*/ 0 h 592"/>
                  <a:gd name="T6" fmla="*/ 1724 w 1724"/>
                  <a:gd name="T7" fmla="*/ 236 h 592"/>
                  <a:gd name="T8" fmla="*/ 1724 w 1724"/>
                  <a:gd name="T9" fmla="*/ 592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4" h="592">
                    <a:moveTo>
                      <a:pt x="1724" y="592"/>
                    </a:moveTo>
                    <a:lnTo>
                      <a:pt x="0" y="358"/>
                    </a:lnTo>
                    <a:lnTo>
                      <a:pt x="0" y="0"/>
                    </a:lnTo>
                    <a:lnTo>
                      <a:pt x="1724" y="236"/>
                    </a:lnTo>
                    <a:lnTo>
                      <a:pt x="1724" y="592"/>
                    </a:lnTo>
                    <a:close/>
                  </a:path>
                </a:pathLst>
              </a:custGeom>
              <a:blipFill dpi="0"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ko-KR">
                    <a:solidFill>
                      <a:schemeClr val="lt1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  <p:sp>
            <p:nvSpPr>
              <p:cNvPr id="29" name="Freeform: Shape 121">
                <a:extLst>
                  <a:ext uri="{FF2B5EF4-FFF2-40B4-BE49-F238E27FC236}">
                    <a16:creationId xmlns:a16="http://schemas.microsoft.com/office/drawing/2014/main" id="{BF5FFAFD-A434-4C78-ACB9-0D9BAC3C3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765" y="1474040"/>
                <a:ext cx="2325491" cy="685544"/>
              </a:xfrm>
              <a:custGeom>
                <a:avLst/>
                <a:gdLst>
                  <a:gd name="T0" fmla="*/ 810 w 2517"/>
                  <a:gd name="T1" fmla="*/ 73 h 742"/>
                  <a:gd name="T2" fmla="*/ 2318 w 2517"/>
                  <a:gd name="T3" fmla="*/ 278 h 742"/>
                  <a:gd name="T4" fmla="*/ 1709 w 2517"/>
                  <a:gd name="T5" fmla="*/ 667 h 742"/>
                  <a:gd name="T6" fmla="*/ 201 w 2517"/>
                  <a:gd name="T7" fmla="*/ 463 h 742"/>
                  <a:gd name="T8" fmla="*/ 810 w 2517"/>
                  <a:gd name="T9" fmla="*/ 73 h 742"/>
                  <a:gd name="T10" fmla="*/ 792 w 2517"/>
                  <a:gd name="T11" fmla="*/ 0 h 742"/>
                  <a:gd name="T12" fmla="*/ 0 w 2517"/>
                  <a:gd name="T13" fmla="*/ 506 h 742"/>
                  <a:gd name="T14" fmla="*/ 1724 w 2517"/>
                  <a:gd name="T15" fmla="*/ 742 h 742"/>
                  <a:gd name="T16" fmla="*/ 2517 w 2517"/>
                  <a:gd name="T17" fmla="*/ 234 h 742"/>
                  <a:gd name="T18" fmla="*/ 792 w 2517"/>
                  <a:gd name="T19" fmla="*/ 0 h 742"/>
                  <a:gd name="T20" fmla="*/ 792 w 2517"/>
                  <a:gd name="T21" fmla="*/ 0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17" h="742">
                    <a:moveTo>
                      <a:pt x="810" y="73"/>
                    </a:moveTo>
                    <a:lnTo>
                      <a:pt x="2318" y="278"/>
                    </a:lnTo>
                    <a:lnTo>
                      <a:pt x="1709" y="667"/>
                    </a:lnTo>
                    <a:lnTo>
                      <a:pt x="201" y="463"/>
                    </a:lnTo>
                    <a:lnTo>
                      <a:pt x="810" y="73"/>
                    </a:lnTo>
                    <a:close/>
                    <a:moveTo>
                      <a:pt x="792" y="0"/>
                    </a:moveTo>
                    <a:lnTo>
                      <a:pt x="0" y="506"/>
                    </a:lnTo>
                    <a:lnTo>
                      <a:pt x="1724" y="742"/>
                    </a:lnTo>
                    <a:lnTo>
                      <a:pt x="2517" y="234"/>
                    </a:lnTo>
                    <a:lnTo>
                      <a:pt x="792" y="0"/>
                    </a:lnTo>
                    <a:lnTo>
                      <a:pt x="792" y="0"/>
                    </a:lnTo>
                    <a:close/>
                  </a:path>
                </a:pathLst>
              </a:custGeom>
              <a:pattFill prst="pct10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Freeform: Shape 122">
                <a:extLst>
                  <a:ext uri="{FF2B5EF4-FFF2-40B4-BE49-F238E27FC236}">
                    <a16:creationId xmlns:a16="http://schemas.microsoft.com/office/drawing/2014/main" id="{8AF4CF8E-AD1C-4F1B-AD4D-1BB98E94F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765" y="1474040"/>
                <a:ext cx="2325491" cy="685544"/>
              </a:xfrm>
              <a:custGeom>
                <a:avLst/>
                <a:gdLst>
                  <a:gd name="T0" fmla="*/ 810 w 2517"/>
                  <a:gd name="T1" fmla="*/ 73 h 742"/>
                  <a:gd name="T2" fmla="*/ 2318 w 2517"/>
                  <a:gd name="T3" fmla="*/ 278 h 742"/>
                  <a:gd name="T4" fmla="*/ 1709 w 2517"/>
                  <a:gd name="T5" fmla="*/ 667 h 742"/>
                  <a:gd name="T6" fmla="*/ 201 w 2517"/>
                  <a:gd name="T7" fmla="*/ 463 h 742"/>
                  <a:gd name="T8" fmla="*/ 810 w 2517"/>
                  <a:gd name="T9" fmla="*/ 73 h 742"/>
                  <a:gd name="T10" fmla="*/ 792 w 2517"/>
                  <a:gd name="T11" fmla="*/ 0 h 742"/>
                  <a:gd name="T12" fmla="*/ 0 w 2517"/>
                  <a:gd name="T13" fmla="*/ 506 h 742"/>
                  <a:gd name="T14" fmla="*/ 1724 w 2517"/>
                  <a:gd name="T15" fmla="*/ 742 h 742"/>
                  <a:gd name="T16" fmla="*/ 2517 w 2517"/>
                  <a:gd name="T17" fmla="*/ 234 h 742"/>
                  <a:gd name="T18" fmla="*/ 792 w 2517"/>
                  <a:gd name="T19" fmla="*/ 0 h 742"/>
                  <a:gd name="T20" fmla="*/ 792 w 2517"/>
                  <a:gd name="T21" fmla="*/ 0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17" h="742">
                    <a:moveTo>
                      <a:pt x="810" y="73"/>
                    </a:moveTo>
                    <a:lnTo>
                      <a:pt x="2318" y="278"/>
                    </a:lnTo>
                    <a:lnTo>
                      <a:pt x="1709" y="667"/>
                    </a:lnTo>
                    <a:lnTo>
                      <a:pt x="201" y="463"/>
                    </a:lnTo>
                    <a:lnTo>
                      <a:pt x="810" y="73"/>
                    </a:lnTo>
                    <a:moveTo>
                      <a:pt x="792" y="0"/>
                    </a:moveTo>
                    <a:lnTo>
                      <a:pt x="0" y="506"/>
                    </a:lnTo>
                    <a:lnTo>
                      <a:pt x="1724" y="742"/>
                    </a:lnTo>
                    <a:lnTo>
                      <a:pt x="2517" y="234"/>
                    </a:lnTo>
                    <a:lnTo>
                      <a:pt x="792" y="0"/>
                    </a:lnTo>
                    <a:lnTo>
                      <a:pt x="792" y="0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5FD7E713-7EF3-4FF8-A4AF-A821284F8209}"/>
              </a:ext>
            </a:extLst>
          </p:cNvPr>
          <p:cNvGrpSpPr/>
          <p:nvPr/>
        </p:nvGrpSpPr>
        <p:grpSpPr>
          <a:xfrm>
            <a:off x="1088613" y="1690079"/>
            <a:ext cx="7128793" cy="2150812"/>
            <a:chOff x="1088613" y="1690079"/>
            <a:chExt cx="7128793" cy="2150812"/>
          </a:xfrm>
        </p:grpSpPr>
        <p:cxnSp>
          <p:nvCxnSpPr>
            <p:cNvPr id="5" name="Straight Connector 127">
              <a:extLst>
                <a:ext uri="{FF2B5EF4-FFF2-40B4-BE49-F238E27FC236}">
                  <a16:creationId xmlns:a16="http://schemas.microsoft.com/office/drawing/2014/main" id="{FF76C1D8-5B81-4F68-9F4F-02C7A047FCDE}"/>
                </a:ext>
              </a:extLst>
            </p:cNvPr>
            <p:cNvCxnSpPr/>
            <p:nvPr/>
          </p:nvCxnSpPr>
          <p:spPr>
            <a:xfrm flipH="1">
              <a:off x="2988661" y="1899339"/>
              <a:ext cx="370376" cy="0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28">
              <a:extLst>
                <a:ext uri="{FF2B5EF4-FFF2-40B4-BE49-F238E27FC236}">
                  <a16:creationId xmlns:a16="http://schemas.microsoft.com/office/drawing/2014/main" id="{94B52257-9836-46B9-A4DB-FFB3402C0EF5}"/>
                </a:ext>
              </a:extLst>
            </p:cNvPr>
            <p:cNvCxnSpPr/>
            <p:nvPr/>
          </p:nvCxnSpPr>
          <p:spPr>
            <a:xfrm flipH="1">
              <a:off x="2988661" y="3232710"/>
              <a:ext cx="370376" cy="0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29">
              <a:extLst>
                <a:ext uri="{FF2B5EF4-FFF2-40B4-BE49-F238E27FC236}">
                  <a16:creationId xmlns:a16="http://schemas.microsoft.com/office/drawing/2014/main" id="{8813956C-3D71-40D9-9FF0-7EBF0C80B3DA}"/>
                </a:ext>
              </a:extLst>
            </p:cNvPr>
            <p:cNvCxnSpPr/>
            <p:nvPr/>
          </p:nvCxnSpPr>
          <p:spPr>
            <a:xfrm>
              <a:off x="5809074" y="2276899"/>
              <a:ext cx="370376" cy="0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30">
              <a:extLst>
                <a:ext uri="{FF2B5EF4-FFF2-40B4-BE49-F238E27FC236}">
                  <a16:creationId xmlns:a16="http://schemas.microsoft.com/office/drawing/2014/main" id="{F9C82A97-9D60-40BD-9009-366DD5ACAFBD}"/>
                </a:ext>
              </a:extLst>
            </p:cNvPr>
            <p:cNvCxnSpPr/>
            <p:nvPr/>
          </p:nvCxnSpPr>
          <p:spPr>
            <a:xfrm>
              <a:off x="5809074" y="3633336"/>
              <a:ext cx="370376" cy="0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37">
              <a:extLst>
                <a:ext uri="{FF2B5EF4-FFF2-40B4-BE49-F238E27FC236}">
                  <a16:creationId xmlns:a16="http://schemas.microsoft.com/office/drawing/2014/main" id="{72B77CE3-0CDD-4737-A0FE-4B8A939544B3}"/>
                </a:ext>
              </a:extLst>
            </p:cNvPr>
            <p:cNvGrpSpPr/>
            <p:nvPr/>
          </p:nvGrpSpPr>
          <p:grpSpPr>
            <a:xfrm>
              <a:off x="1088613" y="1690079"/>
              <a:ext cx="1836551" cy="445218"/>
              <a:chOff x="725817" y="2270701"/>
              <a:chExt cx="1889082" cy="593624"/>
            </a:xfrm>
          </p:grpSpPr>
          <p:sp>
            <p:nvSpPr>
              <p:cNvPr id="19" name="Rectangle 38">
                <a:extLst>
                  <a:ext uri="{FF2B5EF4-FFF2-40B4-BE49-F238E27FC236}">
                    <a16:creationId xmlns:a16="http://schemas.microsoft.com/office/drawing/2014/main" id="{21331F99-04CC-4E8E-845C-CB386E035000}"/>
                  </a:ext>
                </a:extLst>
              </p:cNvPr>
              <p:cNvSpPr/>
              <p:nvPr/>
            </p:nvSpPr>
            <p:spPr>
              <a:xfrm>
                <a:off x="725817" y="2270701"/>
                <a:ext cx="1889082" cy="246221"/>
              </a:xfrm>
              <a:prstGeom prst="rect">
                <a:avLst/>
              </a:prstGeom>
            </p:spPr>
            <p:txBody>
              <a:bodyPr wrap="none" lIns="0" tIns="0" rIns="144000" bIns="0">
                <a:normAutofit fontScale="85000" lnSpcReduction="20000"/>
              </a:bodyPr>
              <a:lstStyle/>
              <a:p>
                <a:pPr algn="r"/>
                <a:r>
                  <a:rPr lang="en-US" altLang="zh-CN" b="1" dirty="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Rectangle 39">
                <a:extLst>
                  <a:ext uri="{FF2B5EF4-FFF2-40B4-BE49-F238E27FC236}">
                    <a16:creationId xmlns:a16="http://schemas.microsoft.com/office/drawing/2014/main" id="{F6417BEF-EE8F-4678-A8EA-8F36FA6D885A}"/>
                  </a:ext>
                </a:extLst>
              </p:cNvPr>
              <p:cNvSpPr/>
              <p:nvPr/>
            </p:nvSpPr>
            <p:spPr>
              <a:xfrm>
                <a:off x="725817" y="2516922"/>
                <a:ext cx="1889082" cy="347403"/>
              </a:xfrm>
              <a:prstGeom prst="rect">
                <a:avLst/>
              </a:prstGeom>
            </p:spPr>
            <p:txBody>
              <a:bodyPr wrap="square" lIns="0" tIns="0" rIns="144000" bIns="0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40">
              <a:extLst>
                <a:ext uri="{FF2B5EF4-FFF2-40B4-BE49-F238E27FC236}">
                  <a16:creationId xmlns:a16="http://schemas.microsoft.com/office/drawing/2014/main" id="{391E8E04-8724-4E79-AC41-09A67BA31BE6}"/>
                </a:ext>
              </a:extLst>
            </p:cNvPr>
            <p:cNvGrpSpPr/>
            <p:nvPr/>
          </p:nvGrpSpPr>
          <p:grpSpPr>
            <a:xfrm>
              <a:off x="1088613" y="3024459"/>
              <a:ext cx="1836551" cy="445218"/>
              <a:chOff x="725817" y="2270701"/>
              <a:chExt cx="1889082" cy="593624"/>
            </a:xfrm>
          </p:grpSpPr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6291A2A6-C227-4285-9162-77D64B1E25CB}"/>
                  </a:ext>
                </a:extLst>
              </p:cNvPr>
              <p:cNvSpPr/>
              <p:nvPr/>
            </p:nvSpPr>
            <p:spPr>
              <a:xfrm>
                <a:off x="725817" y="2270701"/>
                <a:ext cx="1889082" cy="246221"/>
              </a:xfrm>
              <a:prstGeom prst="rect">
                <a:avLst/>
              </a:prstGeom>
            </p:spPr>
            <p:txBody>
              <a:bodyPr wrap="none" lIns="0" tIns="0" rIns="144000" bIns="0">
                <a:normAutofit fontScale="85000" lnSpcReduction="20000"/>
              </a:bodyPr>
              <a:lstStyle/>
              <a:p>
                <a:pPr algn="r"/>
                <a:r>
                  <a:rPr lang="en-US" altLang="zh-CN" b="1" dirty="0">
                    <a:solidFill>
                      <a:schemeClr val="accent4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Rectangle 42">
                <a:extLst>
                  <a:ext uri="{FF2B5EF4-FFF2-40B4-BE49-F238E27FC236}">
                    <a16:creationId xmlns:a16="http://schemas.microsoft.com/office/drawing/2014/main" id="{BBA4CB93-4F7E-4936-8319-5057E429BBAA}"/>
                  </a:ext>
                </a:extLst>
              </p:cNvPr>
              <p:cNvSpPr/>
              <p:nvPr/>
            </p:nvSpPr>
            <p:spPr>
              <a:xfrm>
                <a:off x="725817" y="2516922"/>
                <a:ext cx="1889082" cy="347403"/>
              </a:xfrm>
              <a:prstGeom prst="rect">
                <a:avLst/>
              </a:prstGeom>
            </p:spPr>
            <p:txBody>
              <a:bodyPr wrap="square" lIns="0" tIns="0" rIns="144000" bIns="0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43">
              <a:extLst>
                <a:ext uri="{FF2B5EF4-FFF2-40B4-BE49-F238E27FC236}">
                  <a16:creationId xmlns:a16="http://schemas.microsoft.com/office/drawing/2014/main" id="{9923CD48-6716-4043-A68C-9D575382736F}"/>
                </a:ext>
              </a:extLst>
            </p:cNvPr>
            <p:cNvGrpSpPr/>
            <p:nvPr/>
          </p:nvGrpSpPr>
          <p:grpSpPr>
            <a:xfrm>
              <a:off x="6242948" y="2061292"/>
              <a:ext cx="1974458" cy="445218"/>
              <a:chOff x="725817" y="2270701"/>
              <a:chExt cx="1889082" cy="593624"/>
            </a:xfrm>
          </p:grpSpPr>
          <p:sp>
            <p:nvSpPr>
              <p:cNvPr id="15" name="Rectangle 44">
                <a:extLst>
                  <a:ext uri="{FF2B5EF4-FFF2-40B4-BE49-F238E27FC236}">
                    <a16:creationId xmlns:a16="http://schemas.microsoft.com/office/drawing/2014/main" id="{D76D32ED-045B-4E37-9035-3AEB49524DEE}"/>
                  </a:ext>
                </a:extLst>
              </p:cNvPr>
              <p:cNvSpPr/>
              <p:nvPr/>
            </p:nvSpPr>
            <p:spPr>
              <a:xfrm>
                <a:off x="725817" y="2270701"/>
                <a:ext cx="1889082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85000" lnSpcReduction="20000"/>
              </a:bodyPr>
              <a:lstStyle/>
              <a:p>
                <a:r>
                  <a:rPr lang="en-US" altLang="zh-CN" b="1" dirty="0">
                    <a:solidFill>
                      <a:schemeClr val="accent5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accent5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Rectangle 45">
                <a:extLst>
                  <a:ext uri="{FF2B5EF4-FFF2-40B4-BE49-F238E27FC236}">
                    <a16:creationId xmlns:a16="http://schemas.microsoft.com/office/drawing/2014/main" id="{E6413FE3-F612-46F2-84A2-0E6C14ECC6CA}"/>
                  </a:ext>
                </a:extLst>
              </p:cNvPr>
              <p:cNvSpPr/>
              <p:nvPr/>
            </p:nvSpPr>
            <p:spPr>
              <a:xfrm>
                <a:off x="725817" y="2516922"/>
                <a:ext cx="1889082" cy="347403"/>
              </a:xfrm>
              <a:prstGeom prst="rect">
                <a:avLst/>
              </a:prstGeom>
            </p:spPr>
            <p:txBody>
              <a:bodyPr wrap="square" lIns="144000" tIns="0" rIns="144000" bIns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46">
              <a:extLst>
                <a:ext uri="{FF2B5EF4-FFF2-40B4-BE49-F238E27FC236}">
                  <a16:creationId xmlns:a16="http://schemas.microsoft.com/office/drawing/2014/main" id="{64B15E34-4B5E-47AD-9A38-F377D2E47F23}"/>
                </a:ext>
              </a:extLst>
            </p:cNvPr>
            <p:cNvGrpSpPr/>
            <p:nvPr/>
          </p:nvGrpSpPr>
          <p:grpSpPr>
            <a:xfrm>
              <a:off x="6242948" y="3395673"/>
              <a:ext cx="1974458" cy="445218"/>
              <a:chOff x="725817" y="2270701"/>
              <a:chExt cx="1889082" cy="593624"/>
            </a:xfrm>
          </p:grpSpPr>
          <p:sp>
            <p:nvSpPr>
              <p:cNvPr id="13" name="Rectangle 47">
                <a:extLst>
                  <a:ext uri="{FF2B5EF4-FFF2-40B4-BE49-F238E27FC236}">
                    <a16:creationId xmlns:a16="http://schemas.microsoft.com/office/drawing/2014/main" id="{9EBA13F8-43ED-4DC1-BB1F-F47F2E93D93A}"/>
                  </a:ext>
                </a:extLst>
              </p:cNvPr>
              <p:cNvSpPr/>
              <p:nvPr/>
            </p:nvSpPr>
            <p:spPr>
              <a:xfrm>
                <a:off x="725817" y="2270701"/>
                <a:ext cx="1889082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85000" lnSpcReduction="20000"/>
              </a:bodyPr>
              <a:lstStyle/>
              <a:p>
                <a:r>
                  <a:rPr lang="en-US" altLang="zh-CN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Rectangle 48">
                <a:extLst>
                  <a:ext uri="{FF2B5EF4-FFF2-40B4-BE49-F238E27FC236}">
                    <a16:creationId xmlns:a16="http://schemas.microsoft.com/office/drawing/2014/main" id="{64FE0234-D908-46EE-B3FB-23F2848712C2}"/>
                  </a:ext>
                </a:extLst>
              </p:cNvPr>
              <p:cNvSpPr/>
              <p:nvPr/>
            </p:nvSpPr>
            <p:spPr>
              <a:xfrm>
                <a:off x="725817" y="2516922"/>
                <a:ext cx="1889082" cy="347403"/>
              </a:xfrm>
              <a:prstGeom prst="rect">
                <a:avLst/>
              </a:prstGeom>
            </p:spPr>
            <p:txBody>
              <a:bodyPr wrap="square" lIns="144000" tIns="0" rIns="144000" bIns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7" name="文本框 30">
            <a:extLst>
              <a:ext uri="{FF2B5EF4-FFF2-40B4-BE49-F238E27FC236}">
                <a16:creationId xmlns:a16="http://schemas.microsoft.com/office/drawing/2014/main" id="{64A0D954-0146-470F-92AE-5B8D53530477}"/>
              </a:ext>
            </a:extLst>
          </p:cNvPr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378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77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864115" y="1544866"/>
            <a:ext cx="7498407" cy="2335604"/>
            <a:chOff x="864115" y="1544866"/>
            <a:chExt cx="7498407" cy="2335604"/>
          </a:xfrm>
        </p:grpSpPr>
        <p:grpSp>
          <p:nvGrpSpPr>
            <p:cNvPr id="11" name="组合 10"/>
            <p:cNvGrpSpPr/>
            <p:nvPr/>
          </p:nvGrpSpPr>
          <p:grpSpPr>
            <a:xfrm>
              <a:off x="864115" y="1544866"/>
              <a:ext cx="1805711" cy="626833"/>
              <a:chOff x="609599" y="3139323"/>
              <a:chExt cx="2407615" cy="835777"/>
            </a:xfrm>
          </p:grpSpPr>
          <p:sp>
            <p:nvSpPr>
              <p:cNvPr id="25" name="文本框 15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10000"/>
              </a:bodyPr>
              <a:lstStyle/>
              <a:p>
                <a:pPr algn="r" defTabSz="914378">
                  <a:lnSpc>
                    <a:spcPct val="120000"/>
                  </a:lnSpc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0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378">
                  <a:defRPr/>
                </a:pPr>
                <a:r>
                  <a:rPr lang="en-US" altLang="zh-CN" sz="1600" b="1" dirty="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6519525" y="1544866"/>
              <a:ext cx="1842997" cy="626833"/>
              <a:chOff x="9029821" y="3139323"/>
              <a:chExt cx="2457329" cy="835777"/>
            </a:xfrm>
          </p:grpSpPr>
          <p:sp>
            <p:nvSpPr>
              <p:cNvPr id="23" name="文本框 18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10000"/>
              </a:bodyPr>
              <a:lstStyle/>
              <a:p>
                <a:pPr defTabSz="914378">
                  <a:lnSpc>
                    <a:spcPct val="120000"/>
                  </a:lnSpc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0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378">
                  <a:defRPr/>
                </a:pPr>
                <a:r>
                  <a:rPr lang="en-US" altLang="zh-CN" sz="1600" b="1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64115" y="3253637"/>
              <a:ext cx="1805711" cy="626833"/>
              <a:chOff x="609599" y="3139323"/>
              <a:chExt cx="2407615" cy="835777"/>
            </a:xfrm>
          </p:grpSpPr>
          <p:sp>
            <p:nvSpPr>
              <p:cNvPr id="21" name="文本框 21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10000"/>
              </a:bodyPr>
              <a:lstStyle/>
              <a:p>
                <a:pPr algn="r" defTabSz="914378">
                  <a:lnSpc>
                    <a:spcPct val="120000"/>
                  </a:lnSpc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0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378">
                  <a:defRPr/>
                </a:pPr>
                <a:r>
                  <a:rPr lang="en-US" altLang="zh-CN" sz="1600" b="1" dirty="0">
                    <a:solidFill>
                      <a:schemeClr val="accent6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6519525" y="3253637"/>
              <a:ext cx="1842997" cy="626833"/>
              <a:chOff x="9029821" y="3139323"/>
              <a:chExt cx="2457329" cy="835777"/>
            </a:xfrm>
          </p:grpSpPr>
          <p:sp>
            <p:nvSpPr>
              <p:cNvPr id="19" name="文本框 24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10000"/>
              </a:bodyPr>
              <a:lstStyle/>
              <a:p>
                <a:pPr defTabSz="914378">
                  <a:lnSpc>
                    <a:spcPct val="120000"/>
                  </a:lnSpc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0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378">
                  <a:defRPr/>
                </a:pPr>
                <a:r>
                  <a:rPr lang="en-US" altLang="zh-CN" sz="1600" b="1" dirty="0">
                    <a:solidFill>
                      <a:schemeClr val="accent4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2742526" y="920084"/>
            <a:ext cx="3681464" cy="3556853"/>
            <a:chOff x="2742526" y="920084"/>
            <a:chExt cx="3681464" cy="3556853"/>
          </a:xfrm>
        </p:grpSpPr>
        <p:sp>
          <p:nvSpPr>
            <p:cNvPr id="5" name="等腰三角形 4"/>
            <p:cNvSpPr/>
            <p:nvPr/>
          </p:nvSpPr>
          <p:spPr>
            <a:xfrm rot="13500000" flipH="1">
              <a:off x="4304111" y="2036267"/>
              <a:ext cx="1514475" cy="49291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箭头: 五边形 5"/>
            <p:cNvSpPr/>
            <p:nvPr/>
          </p:nvSpPr>
          <p:spPr>
            <a:xfrm rot="8100000" flipH="1">
              <a:off x="5057043" y="920084"/>
              <a:ext cx="1219420" cy="1514475"/>
            </a:xfrm>
            <a:prstGeom prst="homePlate">
              <a:avLst>
                <a:gd name="adj" fmla="val 30072"/>
              </a:avLst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13500000" flipV="1">
              <a:off x="3347930" y="2867836"/>
              <a:ext cx="1514475" cy="49291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箭头: 五边形 7"/>
            <p:cNvSpPr/>
            <p:nvPr/>
          </p:nvSpPr>
          <p:spPr>
            <a:xfrm rot="8100000" flipV="1">
              <a:off x="2890053" y="2962462"/>
              <a:ext cx="1219420" cy="1514475"/>
            </a:xfrm>
            <a:prstGeom prst="homePlate">
              <a:avLst>
                <a:gd name="adj" fmla="val 30072"/>
              </a:avLst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8100000" flipH="1" flipV="1">
              <a:off x="4304111" y="2896899"/>
              <a:ext cx="1514475" cy="49291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箭头: 五边形 9"/>
            <p:cNvSpPr/>
            <p:nvPr/>
          </p:nvSpPr>
          <p:spPr>
            <a:xfrm rot="13500000" flipH="1" flipV="1">
              <a:off x="5057043" y="2991525"/>
              <a:ext cx="1219420" cy="1514475"/>
            </a:xfrm>
            <a:prstGeom prst="homePlate">
              <a:avLst>
                <a:gd name="adj" fmla="val 30072"/>
              </a:avLst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任意多边形: 形状 14"/>
            <p:cNvSpPr>
              <a:spLocks/>
            </p:cNvSpPr>
            <p:nvPr/>
          </p:nvSpPr>
          <p:spPr bwMode="auto">
            <a:xfrm>
              <a:off x="3317425" y="3456177"/>
              <a:ext cx="499455" cy="422075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任意多边形: 形状 29"/>
            <p:cNvSpPr>
              <a:spLocks noChangeAspect="1"/>
            </p:cNvSpPr>
            <p:nvPr/>
          </p:nvSpPr>
          <p:spPr bwMode="auto">
            <a:xfrm>
              <a:off x="5407652" y="1460834"/>
              <a:ext cx="457830" cy="490039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742526" y="1067611"/>
              <a:ext cx="2119879" cy="1461574"/>
              <a:chOff x="2742526" y="1067611"/>
              <a:chExt cx="2119879" cy="1461574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2742526" y="1067611"/>
                <a:ext cx="2119879" cy="1461574"/>
                <a:chOff x="3656701" y="1423482"/>
                <a:chExt cx="2826506" cy="1948765"/>
              </a:xfrm>
            </p:grpSpPr>
            <p:sp>
              <p:nvSpPr>
                <p:cNvPr id="27" name="等腰三角形 26"/>
                <p:cNvSpPr/>
                <p:nvPr/>
              </p:nvSpPr>
              <p:spPr>
                <a:xfrm rot="8100000">
                  <a:off x="4463907" y="2715022"/>
                  <a:ext cx="2019300" cy="657225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箭头: 五边形 27"/>
                <p:cNvSpPr/>
                <p:nvPr/>
              </p:nvSpPr>
              <p:spPr>
                <a:xfrm rot="13500000">
                  <a:off x="3853404" y="1226779"/>
                  <a:ext cx="1625894" cy="2019300"/>
                </a:xfrm>
                <a:prstGeom prst="homePlate">
                  <a:avLst>
                    <a:gd name="adj" fmla="val 30072"/>
                  </a:avLst>
                </a:prstGeom>
                <a:blipFill dpi="0" rotWithShape="1"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" name="任意多边形: 形状 28"/>
              <p:cNvSpPr>
                <a:spLocks/>
              </p:cNvSpPr>
              <p:nvPr/>
            </p:nvSpPr>
            <p:spPr bwMode="auto">
              <a:xfrm>
                <a:off x="3363557" y="1495192"/>
                <a:ext cx="407191" cy="421321"/>
              </a:xfrm>
              <a:custGeom>
                <a:avLst/>
                <a:gdLst>
                  <a:gd name="connsiteX0" fmla="*/ 94055 w 317452"/>
                  <a:gd name="connsiteY0" fmla="*/ 135965 h 328468"/>
                  <a:gd name="connsiteX1" fmla="*/ 94407 w 317452"/>
                  <a:gd name="connsiteY1" fmla="*/ 136055 h 328468"/>
                  <a:gd name="connsiteX2" fmla="*/ 104825 w 317452"/>
                  <a:gd name="connsiteY2" fmla="*/ 158537 h 328468"/>
                  <a:gd name="connsiteX3" fmla="*/ 106109 w 317452"/>
                  <a:gd name="connsiteY3" fmla="*/ 161308 h 328468"/>
                  <a:gd name="connsiteX4" fmla="*/ 98162 w 317452"/>
                  <a:gd name="connsiteY4" fmla="*/ 160053 h 328468"/>
                  <a:gd name="connsiteX5" fmla="*/ 96849 w 317452"/>
                  <a:gd name="connsiteY5" fmla="*/ 160053 h 328468"/>
                  <a:gd name="connsiteX6" fmla="*/ 92911 w 317452"/>
                  <a:gd name="connsiteY6" fmla="*/ 137630 h 328468"/>
                  <a:gd name="connsiteX7" fmla="*/ 93506 w 317452"/>
                  <a:gd name="connsiteY7" fmla="*/ 136765 h 328468"/>
                  <a:gd name="connsiteX8" fmla="*/ 39496 w 317452"/>
                  <a:gd name="connsiteY8" fmla="*/ 115887 h 328468"/>
                  <a:gd name="connsiteX9" fmla="*/ 51437 w 317452"/>
                  <a:gd name="connsiteY9" fmla="*/ 165488 h 328468"/>
                  <a:gd name="connsiteX10" fmla="*/ 48784 w 317452"/>
                  <a:gd name="connsiteY10" fmla="*/ 166793 h 328468"/>
                  <a:gd name="connsiteX11" fmla="*/ 47457 w 317452"/>
                  <a:gd name="connsiteY11" fmla="*/ 170709 h 328468"/>
                  <a:gd name="connsiteX12" fmla="*/ 48784 w 317452"/>
                  <a:gd name="connsiteY12" fmla="*/ 173319 h 328468"/>
                  <a:gd name="connsiteX13" fmla="*/ 52764 w 317452"/>
                  <a:gd name="connsiteY13" fmla="*/ 175930 h 328468"/>
                  <a:gd name="connsiteX14" fmla="*/ 55418 w 317452"/>
                  <a:gd name="connsiteY14" fmla="*/ 174625 h 328468"/>
                  <a:gd name="connsiteX15" fmla="*/ 87263 w 317452"/>
                  <a:gd name="connsiteY15" fmla="*/ 216393 h 328468"/>
                  <a:gd name="connsiteX16" fmla="*/ 55418 w 317452"/>
                  <a:gd name="connsiteY16" fmla="*/ 230752 h 328468"/>
                  <a:gd name="connsiteX17" fmla="*/ 38169 w 317452"/>
                  <a:gd name="connsiteY17" fmla="*/ 224225 h 328468"/>
                  <a:gd name="connsiteX18" fmla="*/ 1017 w 317452"/>
                  <a:gd name="connsiteY18" fmla="*/ 147214 h 328468"/>
                  <a:gd name="connsiteX19" fmla="*/ 7651 w 317452"/>
                  <a:gd name="connsiteY19" fmla="*/ 128940 h 328468"/>
                  <a:gd name="connsiteX20" fmla="*/ 39496 w 317452"/>
                  <a:gd name="connsiteY20" fmla="*/ 115887 h 328468"/>
                  <a:gd name="connsiteX21" fmla="*/ 63900 w 317452"/>
                  <a:gd name="connsiteY21" fmla="*/ 106627 h 328468"/>
                  <a:gd name="connsiteX22" fmla="*/ 71807 w 317452"/>
                  <a:gd name="connsiteY22" fmla="*/ 114982 h 328468"/>
                  <a:gd name="connsiteX23" fmla="*/ 81033 w 317452"/>
                  <a:gd name="connsiteY23" fmla="*/ 133331 h 328468"/>
                  <a:gd name="connsiteX24" fmla="*/ 87623 w 317452"/>
                  <a:gd name="connsiteY24" fmla="*/ 130710 h 328468"/>
                  <a:gd name="connsiteX25" fmla="*/ 95803 w 317452"/>
                  <a:gd name="connsiteY25" fmla="*/ 133422 h 328468"/>
                  <a:gd name="connsiteX26" fmla="*/ 94055 w 317452"/>
                  <a:gd name="connsiteY26" fmla="*/ 135965 h 328468"/>
                  <a:gd name="connsiteX27" fmla="*/ 89115 w 317452"/>
                  <a:gd name="connsiteY27" fmla="*/ 134702 h 328468"/>
                  <a:gd name="connsiteX28" fmla="*/ 83823 w 317452"/>
                  <a:gd name="connsiteY28" fmla="*/ 137407 h 328468"/>
                  <a:gd name="connsiteX29" fmla="*/ 82500 w 317452"/>
                  <a:gd name="connsiteY29" fmla="*/ 137407 h 328468"/>
                  <a:gd name="connsiteX30" fmla="*/ 97053 w 317452"/>
                  <a:gd name="connsiteY30" fmla="*/ 169863 h 328468"/>
                  <a:gd name="connsiteX31" fmla="*/ 98375 w 317452"/>
                  <a:gd name="connsiteY31" fmla="*/ 169863 h 328468"/>
                  <a:gd name="connsiteX32" fmla="*/ 103667 w 317452"/>
                  <a:gd name="connsiteY32" fmla="*/ 167158 h 328468"/>
                  <a:gd name="connsiteX33" fmla="*/ 106313 w 317452"/>
                  <a:gd name="connsiteY33" fmla="*/ 161749 h 328468"/>
                  <a:gd name="connsiteX34" fmla="*/ 106109 w 317452"/>
                  <a:gd name="connsiteY34" fmla="*/ 161308 h 328468"/>
                  <a:gd name="connsiteX35" fmla="*/ 109648 w 317452"/>
                  <a:gd name="connsiteY35" fmla="*/ 161866 h 328468"/>
                  <a:gd name="connsiteX36" fmla="*/ 110272 w 317452"/>
                  <a:gd name="connsiteY36" fmla="*/ 161402 h 328468"/>
                  <a:gd name="connsiteX37" fmla="*/ 110522 w 317452"/>
                  <a:gd name="connsiteY37" fmla="*/ 164622 h 328468"/>
                  <a:gd name="connsiteX38" fmla="*/ 106074 w 317452"/>
                  <a:gd name="connsiteY38" fmla="*/ 170028 h 328468"/>
                  <a:gd name="connsiteX39" fmla="*/ 99484 w 317452"/>
                  <a:gd name="connsiteY39" fmla="*/ 172650 h 328468"/>
                  <a:gd name="connsiteX40" fmla="*/ 107391 w 317452"/>
                  <a:gd name="connsiteY40" fmla="*/ 192309 h 328468"/>
                  <a:gd name="connsiteX41" fmla="*/ 100802 w 317452"/>
                  <a:gd name="connsiteY41" fmla="*/ 211968 h 328468"/>
                  <a:gd name="connsiteX42" fmla="*/ 91576 w 317452"/>
                  <a:gd name="connsiteY42" fmla="*/ 215900 h 328468"/>
                  <a:gd name="connsiteX43" fmla="*/ 59946 w 317452"/>
                  <a:gd name="connsiteY43" fmla="*/ 172650 h 328468"/>
                  <a:gd name="connsiteX44" fmla="*/ 62582 w 317452"/>
                  <a:gd name="connsiteY44" fmla="*/ 171339 h 328468"/>
                  <a:gd name="connsiteX45" fmla="*/ 63900 w 317452"/>
                  <a:gd name="connsiteY45" fmla="*/ 166097 h 328468"/>
                  <a:gd name="connsiteX46" fmla="*/ 62582 w 317452"/>
                  <a:gd name="connsiteY46" fmla="*/ 163475 h 328468"/>
                  <a:gd name="connsiteX47" fmla="*/ 58628 w 317452"/>
                  <a:gd name="connsiteY47" fmla="*/ 162165 h 328468"/>
                  <a:gd name="connsiteX48" fmla="*/ 54674 w 317452"/>
                  <a:gd name="connsiteY48" fmla="*/ 163475 h 328468"/>
                  <a:gd name="connsiteX49" fmla="*/ 42813 w 317452"/>
                  <a:gd name="connsiteY49" fmla="*/ 111051 h 328468"/>
                  <a:gd name="connsiteX50" fmla="*/ 52038 w 317452"/>
                  <a:gd name="connsiteY50" fmla="*/ 107119 h 328468"/>
                  <a:gd name="connsiteX51" fmla="*/ 63900 w 317452"/>
                  <a:gd name="connsiteY51" fmla="*/ 106627 h 328468"/>
                  <a:gd name="connsiteX52" fmla="*/ 221560 w 317452"/>
                  <a:gd name="connsiteY52" fmla="*/ 67725 h 328468"/>
                  <a:gd name="connsiteX53" fmla="*/ 239938 w 317452"/>
                  <a:gd name="connsiteY53" fmla="*/ 67725 h 328468"/>
                  <a:gd name="connsiteX54" fmla="*/ 249127 w 317452"/>
                  <a:gd name="connsiteY54" fmla="*/ 90147 h 328468"/>
                  <a:gd name="connsiteX55" fmla="*/ 249127 w 317452"/>
                  <a:gd name="connsiteY55" fmla="*/ 99380 h 328468"/>
                  <a:gd name="connsiteX56" fmla="*/ 259629 w 317452"/>
                  <a:gd name="connsiteY56" fmla="*/ 162691 h 328468"/>
                  <a:gd name="connsiteX57" fmla="*/ 300324 w 317452"/>
                  <a:gd name="connsiteY57" fmla="*/ 193027 h 328468"/>
                  <a:gd name="connsiteX58" fmla="*/ 304262 w 317452"/>
                  <a:gd name="connsiteY58" fmla="*/ 215450 h 328468"/>
                  <a:gd name="connsiteX59" fmla="*/ 283258 w 317452"/>
                  <a:gd name="connsiteY59" fmla="*/ 219407 h 328468"/>
                  <a:gd name="connsiteX60" fmla="*/ 281946 w 317452"/>
                  <a:gd name="connsiteY60" fmla="*/ 218088 h 328468"/>
                  <a:gd name="connsiteX61" fmla="*/ 236000 w 317452"/>
                  <a:gd name="connsiteY61" fmla="*/ 185113 h 328468"/>
                  <a:gd name="connsiteX62" fmla="*/ 229436 w 317452"/>
                  <a:gd name="connsiteY62" fmla="*/ 174562 h 328468"/>
                  <a:gd name="connsiteX63" fmla="*/ 224185 w 317452"/>
                  <a:gd name="connsiteY63" fmla="*/ 145544 h 328468"/>
                  <a:gd name="connsiteX64" fmla="*/ 196617 w 317452"/>
                  <a:gd name="connsiteY64" fmla="*/ 194346 h 328468"/>
                  <a:gd name="connsiteX65" fmla="*/ 229436 w 317452"/>
                  <a:gd name="connsiteY65" fmla="*/ 243148 h 328468"/>
                  <a:gd name="connsiteX66" fmla="*/ 230749 w 317452"/>
                  <a:gd name="connsiteY66" fmla="*/ 265571 h 328468"/>
                  <a:gd name="connsiteX67" fmla="*/ 195305 w 317452"/>
                  <a:gd name="connsiteY67" fmla="*/ 318329 h 328468"/>
                  <a:gd name="connsiteX68" fmla="*/ 169050 w 317452"/>
                  <a:gd name="connsiteY68" fmla="*/ 323605 h 328468"/>
                  <a:gd name="connsiteX69" fmla="*/ 167737 w 317452"/>
                  <a:gd name="connsiteY69" fmla="*/ 323605 h 328468"/>
                  <a:gd name="connsiteX70" fmla="*/ 162486 w 317452"/>
                  <a:gd name="connsiteY70" fmla="*/ 297226 h 328468"/>
                  <a:gd name="connsiteX71" fmla="*/ 191366 w 317452"/>
                  <a:gd name="connsiteY71" fmla="*/ 255019 h 328468"/>
                  <a:gd name="connsiteX72" fmla="*/ 167737 w 317452"/>
                  <a:gd name="connsiteY72" fmla="*/ 220726 h 328468"/>
                  <a:gd name="connsiteX73" fmla="*/ 70594 w 317452"/>
                  <a:gd name="connsiteY73" fmla="*/ 322286 h 328468"/>
                  <a:gd name="connsiteX74" fmla="*/ 46965 w 317452"/>
                  <a:gd name="connsiteY74" fmla="*/ 326243 h 328468"/>
                  <a:gd name="connsiteX75" fmla="*/ 44339 w 317452"/>
                  <a:gd name="connsiteY75" fmla="*/ 322286 h 328468"/>
                  <a:gd name="connsiteX76" fmla="*/ 43027 w 317452"/>
                  <a:gd name="connsiteY76" fmla="*/ 295907 h 328468"/>
                  <a:gd name="connsiteX77" fmla="*/ 144108 w 317452"/>
                  <a:gd name="connsiteY77" fmla="*/ 189070 h 328468"/>
                  <a:gd name="connsiteX78" fmla="*/ 148046 w 317452"/>
                  <a:gd name="connsiteY78" fmla="*/ 177200 h 328468"/>
                  <a:gd name="connsiteX79" fmla="*/ 190054 w 317452"/>
                  <a:gd name="connsiteY79" fmla="*/ 103337 h 328468"/>
                  <a:gd name="connsiteX80" fmla="*/ 151984 w 317452"/>
                  <a:gd name="connsiteY80" fmla="*/ 107294 h 328468"/>
                  <a:gd name="connsiteX81" fmla="*/ 119166 w 317452"/>
                  <a:gd name="connsiteY81" fmla="*/ 154777 h 328468"/>
                  <a:gd name="connsiteX82" fmla="*/ 110272 w 317452"/>
                  <a:gd name="connsiteY82" fmla="*/ 161402 h 328468"/>
                  <a:gd name="connsiteX83" fmla="*/ 110027 w 317452"/>
                  <a:gd name="connsiteY83" fmla="*/ 158233 h 328468"/>
                  <a:gd name="connsiteX84" fmla="*/ 99484 w 317452"/>
                  <a:gd name="connsiteY84" fmla="*/ 134642 h 328468"/>
                  <a:gd name="connsiteX85" fmla="*/ 95803 w 317452"/>
                  <a:gd name="connsiteY85" fmla="*/ 133422 h 328468"/>
                  <a:gd name="connsiteX86" fmla="*/ 97670 w 317452"/>
                  <a:gd name="connsiteY86" fmla="*/ 130706 h 328468"/>
                  <a:gd name="connsiteX87" fmla="*/ 130980 w 317452"/>
                  <a:gd name="connsiteY87" fmla="*/ 82234 h 328468"/>
                  <a:gd name="connsiteX88" fmla="*/ 141482 w 317452"/>
                  <a:gd name="connsiteY88" fmla="*/ 75639 h 328468"/>
                  <a:gd name="connsiteX89" fmla="*/ 221560 w 317452"/>
                  <a:gd name="connsiteY89" fmla="*/ 67725 h 328468"/>
                  <a:gd name="connsiteX90" fmla="*/ 276970 w 317452"/>
                  <a:gd name="connsiteY90" fmla="*/ 0 h 328468"/>
                  <a:gd name="connsiteX91" fmla="*/ 317452 w 317452"/>
                  <a:gd name="connsiteY91" fmla="*/ 39688 h 328468"/>
                  <a:gd name="connsiteX92" fmla="*/ 276970 w 317452"/>
                  <a:gd name="connsiteY92" fmla="*/ 79376 h 328468"/>
                  <a:gd name="connsiteX93" fmla="*/ 236488 w 317452"/>
                  <a:gd name="connsiteY93" fmla="*/ 39688 h 328468"/>
                  <a:gd name="connsiteX94" fmla="*/ 276970 w 317452"/>
                  <a:gd name="connsiteY94" fmla="*/ 0 h 32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317452" h="328468">
                    <a:moveTo>
                      <a:pt x="94055" y="135965"/>
                    </a:moveTo>
                    <a:lnTo>
                      <a:pt x="94407" y="136055"/>
                    </a:lnTo>
                    <a:cubicBezTo>
                      <a:pt x="100360" y="148902"/>
                      <a:pt x="103337" y="155325"/>
                      <a:pt x="104825" y="158537"/>
                    </a:cubicBezTo>
                    <a:lnTo>
                      <a:pt x="106109" y="161308"/>
                    </a:lnTo>
                    <a:lnTo>
                      <a:pt x="98162" y="160053"/>
                    </a:lnTo>
                    <a:cubicBezTo>
                      <a:pt x="98162" y="160053"/>
                      <a:pt x="96849" y="160053"/>
                      <a:pt x="96849" y="160053"/>
                    </a:cubicBezTo>
                    <a:cubicBezTo>
                      <a:pt x="90285" y="154777"/>
                      <a:pt x="87660" y="144225"/>
                      <a:pt x="92911" y="137630"/>
                    </a:cubicBezTo>
                    <a:cubicBezTo>
                      <a:pt x="92911" y="137630"/>
                      <a:pt x="92911" y="137630"/>
                      <a:pt x="93506" y="136765"/>
                    </a:cubicBezTo>
                    <a:close/>
                    <a:moveTo>
                      <a:pt x="39496" y="115887"/>
                    </a:moveTo>
                    <a:cubicBezTo>
                      <a:pt x="39496" y="115887"/>
                      <a:pt x="39496" y="115887"/>
                      <a:pt x="51437" y="165488"/>
                    </a:cubicBezTo>
                    <a:cubicBezTo>
                      <a:pt x="51437" y="165488"/>
                      <a:pt x="51437" y="165488"/>
                      <a:pt x="48784" y="166793"/>
                    </a:cubicBezTo>
                    <a:cubicBezTo>
                      <a:pt x="47457" y="166793"/>
                      <a:pt x="47457" y="169403"/>
                      <a:pt x="47457" y="170709"/>
                    </a:cubicBezTo>
                    <a:cubicBezTo>
                      <a:pt x="47457" y="170709"/>
                      <a:pt x="47457" y="170709"/>
                      <a:pt x="48784" y="173319"/>
                    </a:cubicBezTo>
                    <a:cubicBezTo>
                      <a:pt x="50111" y="175930"/>
                      <a:pt x="51437" y="175930"/>
                      <a:pt x="52764" y="175930"/>
                    </a:cubicBezTo>
                    <a:lnTo>
                      <a:pt x="55418" y="174625"/>
                    </a:lnTo>
                    <a:cubicBezTo>
                      <a:pt x="55418" y="174625"/>
                      <a:pt x="55418" y="174625"/>
                      <a:pt x="87263" y="216393"/>
                    </a:cubicBezTo>
                    <a:cubicBezTo>
                      <a:pt x="87263" y="216393"/>
                      <a:pt x="87263" y="216393"/>
                      <a:pt x="55418" y="230752"/>
                    </a:cubicBezTo>
                    <a:cubicBezTo>
                      <a:pt x="48784" y="233362"/>
                      <a:pt x="40823" y="230752"/>
                      <a:pt x="38169" y="224225"/>
                    </a:cubicBezTo>
                    <a:cubicBezTo>
                      <a:pt x="38169" y="224225"/>
                      <a:pt x="38169" y="224225"/>
                      <a:pt x="1017" y="147214"/>
                    </a:cubicBezTo>
                    <a:cubicBezTo>
                      <a:pt x="-1637" y="140687"/>
                      <a:pt x="1017" y="132856"/>
                      <a:pt x="7651" y="128940"/>
                    </a:cubicBezTo>
                    <a:cubicBezTo>
                      <a:pt x="7651" y="128940"/>
                      <a:pt x="7651" y="128940"/>
                      <a:pt x="39496" y="115887"/>
                    </a:cubicBezTo>
                    <a:close/>
                    <a:moveTo>
                      <a:pt x="63900" y="106627"/>
                    </a:moveTo>
                    <a:cubicBezTo>
                      <a:pt x="67524" y="108102"/>
                      <a:pt x="70489" y="111051"/>
                      <a:pt x="71807" y="114982"/>
                    </a:cubicBezTo>
                    <a:cubicBezTo>
                      <a:pt x="71807" y="114982"/>
                      <a:pt x="71807" y="114982"/>
                      <a:pt x="81033" y="133331"/>
                    </a:cubicBezTo>
                    <a:cubicBezTo>
                      <a:pt x="81033" y="133331"/>
                      <a:pt x="81033" y="133331"/>
                      <a:pt x="87623" y="130710"/>
                    </a:cubicBezTo>
                    <a:lnTo>
                      <a:pt x="95803" y="133422"/>
                    </a:lnTo>
                    <a:lnTo>
                      <a:pt x="94055" y="135965"/>
                    </a:lnTo>
                    <a:lnTo>
                      <a:pt x="89115" y="134702"/>
                    </a:lnTo>
                    <a:cubicBezTo>
                      <a:pt x="89115" y="134702"/>
                      <a:pt x="89115" y="134702"/>
                      <a:pt x="83823" y="137407"/>
                    </a:cubicBezTo>
                    <a:cubicBezTo>
                      <a:pt x="83823" y="137407"/>
                      <a:pt x="82500" y="137407"/>
                      <a:pt x="82500" y="137407"/>
                    </a:cubicBezTo>
                    <a:cubicBezTo>
                      <a:pt x="82500" y="137407"/>
                      <a:pt x="82500" y="137407"/>
                      <a:pt x="97053" y="169863"/>
                    </a:cubicBezTo>
                    <a:cubicBezTo>
                      <a:pt x="97053" y="169863"/>
                      <a:pt x="97053" y="169863"/>
                      <a:pt x="98375" y="169863"/>
                    </a:cubicBezTo>
                    <a:lnTo>
                      <a:pt x="103667" y="167158"/>
                    </a:lnTo>
                    <a:cubicBezTo>
                      <a:pt x="106313" y="165806"/>
                      <a:pt x="106313" y="163101"/>
                      <a:pt x="106313" y="161749"/>
                    </a:cubicBezTo>
                    <a:lnTo>
                      <a:pt x="106109" y="161308"/>
                    </a:lnTo>
                    <a:lnTo>
                      <a:pt x="109648" y="161866"/>
                    </a:lnTo>
                    <a:lnTo>
                      <a:pt x="110272" y="161402"/>
                    </a:lnTo>
                    <a:lnTo>
                      <a:pt x="110522" y="164622"/>
                    </a:lnTo>
                    <a:cubicBezTo>
                      <a:pt x="109698" y="166752"/>
                      <a:pt x="108051" y="168718"/>
                      <a:pt x="106074" y="170028"/>
                    </a:cubicBezTo>
                    <a:cubicBezTo>
                      <a:pt x="106074" y="170028"/>
                      <a:pt x="106074" y="170028"/>
                      <a:pt x="99484" y="172650"/>
                    </a:cubicBezTo>
                    <a:cubicBezTo>
                      <a:pt x="99484" y="172650"/>
                      <a:pt x="99484" y="172650"/>
                      <a:pt x="107391" y="192309"/>
                    </a:cubicBezTo>
                    <a:cubicBezTo>
                      <a:pt x="111345" y="198862"/>
                      <a:pt x="107391" y="208036"/>
                      <a:pt x="100802" y="211968"/>
                    </a:cubicBezTo>
                    <a:cubicBezTo>
                      <a:pt x="100802" y="211968"/>
                      <a:pt x="100802" y="211968"/>
                      <a:pt x="91576" y="215900"/>
                    </a:cubicBezTo>
                    <a:cubicBezTo>
                      <a:pt x="91576" y="215900"/>
                      <a:pt x="91576" y="215900"/>
                      <a:pt x="59946" y="172650"/>
                    </a:cubicBezTo>
                    <a:cubicBezTo>
                      <a:pt x="59946" y="172650"/>
                      <a:pt x="59946" y="172650"/>
                      <a:pt x="62582" y="171339"/>
                    </a:cubicBezTo>
                    <a:cubicBezTo>
                      <a:pt x="65218" y="170028"/>
                      <a:pt x="65218" y="167407"/>
                      <a:pt x="63900" y="166097"/>
                    </a:cubicBezTo>
                    <a:cubicBezTo>
                      <a:pt x="63900" y="166097"/>
                      <a:pt x="63900" y="166097"/>
                      <a:pt x="62582" y="163475"/>
                    </a:cubicBezTo>
                    <a:cubicBezTo>
                      <a:pt x="62582" y="162165"/>
                      <a:pt x="59946" y="160854"/>
                      <a:pt x="58628" y="162165"/>
                    </a:cubicBezTo>
                    <a:cubicBezTo>
                      <a:pt x="58628" y="162165"/>
                      <a:pt x="58628" y="162165"/>
                      <a:pt x="54674" y="163475"/>
                    </a:cubicBezTo>
                    <a:cubicBezTo>
                      <a:pt x="54674" y="163475"/>
                      <a:pt x="54674" y="163475"/>
                      <a:pt x="42813" y="111051"/>
                    </a:cubicBezTo>
                    <a:cubicBezTo>
                      <a:pt x="42813" y="111051"/>
                      <a:pt x="42813" y="111051"/>
                      <a:pt x="52038" y="107119"/>
                    </a:cubicBezTo>
                    <a:cubicBezTo>
                      <a:pt x="55992" y="105153"/>
                      <a:pt x="60275" y="105153"/>
                      <a:pt x="63900" y="106627"/>
                    </a:cubicBezTo>
                    <a:close/>
                    <a:moveTo>
                      <a:pt x="221560" y="67725"/>
                    </a:moveTo>
                    <a:cubicBezTo>
                      <a:pt x="226810" y="65087"/>
                      <a:pt x="234687" y="65087"/>
                      <a:pt x="239938" y="67725"/>
                    </a:cubicBezTo>
                    <a:cubicBezTo>
                      <a:pt x="247814" y="73001"/>
                      <a:pt x="250440" y="80915"/>
                      <a:pt x="249127" y="90147"/>
                    </a:cubicBezTo>
                    <a:cubicBezTo>
                      <a:pt x="249127" y="92785"/>
                      <a:pt x="249127" y="96742"/>
                      <a:pt x="249127" y="99380"/>
                    </a:cubicBezTo>
                    <a:cubicBezTo>
                      <a:pt x="249127" y="99380"/>
                      <a:pt x="249127" y="99380"/>
                      <a:pt x="259629" y="162691"/>
                    </a:cubicBezTo>
                    <a:cubicBezTo>
                      <a:pt x="259629" y="162691"/>
                      <a:pt x="259629" y="162691"/>
                      <a:pt x="300324" y="193027"/>
                    </a:cubicBezTo>
                    <a:cubicBezTo>
                      <a:pt x="308200" y="198303"/>
                      <a:pt x="309513" y="207536"/>
                      <a:pt x="304262" y="215450"/>
                    </a:cubicBezTo>
                    <a:cubicBezTo>
                      <a:pt x="299011" y="222045"/>
                      <a:pt x="289822" y="223363"/>
                      <a:pt x="283258" y="219407"/>
                    </a:cubicBezTo>
                    <a:cubicBezTo>
                      <a:pt x="283258" y="219407"/>
                      <a:pt x="281946" y="219407"/>
                      <a:pt x="281946" y="218088"/>
                    </a:cubicBezTo>
                    <a:cubicBezTo>
                      <a:pt x="281946" y="218088"/>
                      <a:pt x="281946" y="218088"/>
                      <a:pt x="236000" y="185113"/>
                    </a:cubicBezTo>
                    <a:cubicBezTo>
                      <a:pt x="232061" y="182475"/>
                      <a:pt x="230749" y="178518"/>
                      <a:pt x="229436" y="174562"/>
                    </a:cubicBezTo>
                    <a:cubicBezTo>
                      <a:pt x="229436" y="174562"/>
                      <a:pt x="229436" y="174562"/>
                      <a:pt x="224185" y="145544"/>
                    </a:cubicBezTo>
                    <a:cubicBezTo>
                      <a:pt x="224185" y="145544"/>
                      <a:pt x="224185" y="145544"/>
                      <a:pt x="196617" y="194346"/>
                    </a:cubicBezTo>
                    <a:cubicBezTo>
                      <a:pt x="196617" y="194346"/>
                      <a:pt x="196617" y="194346"/>
                      <a:pt x="229436" y="243148"/>
                    </a:cubicBezTo>
                    <a:cubicBezTo>
                      <a:pt x="234687" y="249743"/>
                      <a:pt x="234687" y="258976"/>
                      <a:pt x="230749" y="265571"/>
                    </a:cubicBezTo>
                    <a:cubicBezTo>
                      <a:pt x="230749" y="265571"/>
                      <a:pt x="230749" y="265571"/>
                      <a:pt x="195305" y="318329"/>
                    </a:cubicBezTo>
                    <a:cubicBezTo>
                      <a:pt x="188741" y="326243"/>
                      <a:pt x="178239" y="328881"/>
                      <a:pt x="169050" y="323605"/>
                    </a:cubicBezTo>
                    <a:cubicBezTo>
                      <a:pt x="169050" y="323605"/>
                      <a:pt x="169050" y="323605"/>
                      <a:pt x="167737" y="323605"/>
                    </a:cubicBezTo>
                    <a:cubicBezTo>
                      <a:pt x="159861" y="318329"/>
                      <a:pt x="157235" y="305140"/>
                      <a:pt x="162486" y="297226"/>
                    </a:cubicBezTo>
                    <a:cubicBezTo>
                      <a:pt x="162486" y="297226"/>
                      <a:pt x="162486" y="297226"/>
                      <a:pt x="191366" y="255019"/>
                    </a:cubicBezTo>
                    <a:cubicBezTo>
                      <a:pt x="191366" y="255019"/>
                      <a:pt x="191366" y="255019"/>
                      <a:pt x="167737" y="220726"/>
                    </a:cubicBezTo>
                    <a:cubicBezTo>
                      <a:pt x="167737" y="220726"/>
                      <a:pt x="167737" y="220726"/>
                      <a:pt x="70594" y="322286"/>
                    </a:cubicBezTo>
                    <a:cubicBezTo>
                      <a:pt x="65343" y="328881"/>
                      <a:pt x="54841" y="330200"/>
                      <a:pt x="46965" y="326243"/>
                    </a:cubicBezTo>
                    <a:cubicBezTo>
                      <a:pt x="45652" y="324924"/>
                      <a:pt x="44339" y="323605"/>
                      <a:pt x="44339" y="322286"/>
                    </a:cubicBezTo>
                    <a:cubicBezTo>
                      <a:pt x="36463" y="315691"/>
                      <a:pt x="36463" y="303821"/>
                      <a:pt x="43027" y="295907"/>
                    </a:cubicBezTo>
                    <a:cubicBezTo>
                      <a:pt x="43027" y="295907"/>
                      <a:pt x="43027" y="295907"/>
                      <a:pt x="144108" y="189070"/>
                    </a:cubicBezTo>
                    <a:cubicBezTo>
                      <a:pt x="144108" y="185113"/>
                      <a:pt x="145421" y="181156"/>
                      <a:pt x="148046" y="177200"/>
                    </a:cubicBezTo>
                    <a:cubicBezTo>
                      <a:pt x="148046" y="177200"/>
                      <a:pt x="148046" y="177200"/>
                      <a:pt x="190054" y="103337"/>
                    </a:cubicBezTo>
                    <a:cubicBezTo>
                      <a:pt x="190054" y="103337"/>
                      <a:pt x="190054" y="103337"/>
                      <a:pt x="151984" y="107294"/>
                    </a:cubicBezTo>
                    <a:cubicBezTo>
                      <a:pt x="151984" y="107294"/>
                      <a:pt x="151984" y="107294"/>
                      <a:pt x="119166" y="154777"/>
                    </a:cubicBezTo>
                    <a:lnTo>
                      <a:pt x="110272" y="161402"/>
                    </a:lnTo>
                    <a:lnTo>
                      <a:pt x="110027" y="158233"/>
                    </a:lnTo>
                    <a:cubicBezTo>
                      <a:pt x="99484" y="134642"/>
                      <a:pt x="99484" y="134642"/>
                      <a:pt x="99484" y="134642"/>
                    </a:cubicBezTo>
                    <a:lnTo>
                      <a:pt x="95803" y="133422"/>
                    </a:lnTo>
                    <a:lnTo>
                      <a:pt x="97670" y="130706"/>
                    </a:lnTo>
                    <a:cubicBezTo>
                      <a:pt x="102428" y="123781"/>
                      <a:pt x="111946" y="109932"/>
                      <a:pt x="130980" y="82234"/>
                    </a:cubicBezTo>
                    <a:cubicBezTo>
                      <a:pt x="133606" y="78277"/>
                      <a:pt x="137544" y="75639"/>
                      <a:pt x="141482" y="75639"/>
                    </a:cubicBezTo>
                    <a:cubicBezTo>
                      <a:pt x="141482" y="75639"/>
                      <a:pt x="141482" y="75639"/>
                      <a:pt x="221560" y="67725"/>
                    </a:cubicBezTo>
                    <a:close/>
                    <a:moveTo>
                      <a:pt x="276970" y="0"/>
                    </a:moveTo>
                    <a:cubicBezTo>
                      <a:pt x="299328" y="0"/>
                      <a:pt x="317452" y="17769"/>
                      <a:pt x="317452" y="39688"/>
                    </a:cubicBezTo>
                    <a:cubicBezTo>
                      <a:pt x="317452" y="61607"/>
                      <a:pt x="299328" y="79376"/>
                      <a:pt x="276970" y="79376"/>
                    </a:cubicBezTo>
                    <a:cubicBezTo>
                      <a:pt x="254612" y="79376"/>
                      <a:pt x="236488" y="61607"/>
                      <a:pt x="236488" y="39688"/>
                    </a:cubicBezTo>
                    <a:cubicBezTo>
                      <a:pt x="236488" y="17769"/>
                      <a:pt x="254612" y="0"/>
                      <a:pt x="2769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9pPr>
              </a:lstStyle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1" name="任意多边形: 形状 30"/>
            <p:cNvSpPr>
              <a:spLocks/>
            </p:cNvSpPr>
            <p:nvPr/>
          </p:nvSpPr>
          <p:spPr bwMode="auto">
            <a:xfrm>
              <a:off x="5402325" y="3447935"/>
              <a:ext cx="468486" cy="438561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7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文本框 30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378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D6AFCB0-748B-40C7-A567-FBF8D674E1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371" y="1030668"/>
            <a:ext cx="3406608" cy="341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4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3622815" y="1687595"/>
            <a:ext cx="1902957" cy="1902954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Oval 9"/>
          <p:cNvSpPr/>
          <p:nvPr/>
        </p:nvSpPr>
        <p:spPr>
          <a:xfrm>
            <a:off x="2519719" y="3040402"/>
            <a:ext cx="1236960" cy="1236959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Oval 12"/>
          <p:cNvSpPr/>
          <p:nvPr/>
        </p:nvSpPr>
        <p:spPr>
          <a:xfrm>
            <a:off x="5718209" y="2078004"/>
            <a:ext cx="1368040" cy="1368038"/>
          </a:xfrm>
          <a:prstGeom prst="ellipse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Oval 15"/>
          <p:cNvSpPr/>
          <p:nvPr/>
        </p:nvSpPr>
        <p:spPr>
          <a:xfrm>
            <a:off x="5127502" y="3383224"/>
            <a:ext cx="1075522" cy="1075521"/>
          </a:xfrm>
          <a:prstGeom prst="ellipse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Oval 18"/>
          <p:cNvSpPr/>
          <p:nvPr/>
        </p:nvSpPr>
        <p:spPr>
          <a:xfrm>
            <a:off x="5180447" y="1005567"/>
            <a:ext cx="1075522" cy="1075521"/>
          </a:xfrm>
          <a:prstGeom prst="ellipse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Oval 21"/>
          <p:cNvSpPr/>
          <p:nvPr/>
        </p:nvSpPr>
        <p:spPr>
          <a:xfrm>
            <a:off x="6595502" y="924567"/>
            <a:ext cx="1236960" cy="1236959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Oval 24"/>
          <p:cNvSpPr/>
          <p:nvPr/>
        </p:nvSpPr>
        <p:spPr>
          <a:xfrm>
            <a:off x="1313157" y="2966772"/>
            <a:ext cx="1075522" cy="1075521"/>
          </a:xfrm>
          <a:prstGeom prst="ellipse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Oval 27"/>
          <p:cNvSpPr/>
          <p:nvPr/>
        </p:nvSpPr>
        <p:spPr>
          <a:xfrm>
            <a:off x="2194762" y="1598734"/>
            <a:ext cx="1368040" cy="1368038"/>
          </a:xfrm>
          <a:prstGeom prst="ellipse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2" name="Group 5"/>
          <p:cNvGrpSpPr/>
          <p:nvPr/>
        </p:nvGrpSpPr>
        <p:grpSpPr>
          <a:xfrm>
            <a:off x="2345561" y="1971129"/>
            <a:ext cx="1066440" cy="623248"/>
            <a:chOff x="3142737" y="2567412"/>
            <a:chExt cx="1421920" cy="830997"/>
          </a:xfrm>
        </p:grpSpPr>
        <p:sp>
          <p:nvSpPr>
            <p:cNvPr id="34" name="Rectangle 1"/>
            <p:cNvSpPr/>
            <p:nvPr/>
          </p:nvSpPr>
          <p:spPr>
            <a:xfrm>
              <a:off x="3142737" y="2782856"/>
              <a:ext cx="1421920" cy="615553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Rectangle 4"/>
            <p:cNvSpPr/>
            <p:nvPr/>
          </p:nvSpPr>
          <p:spPr>
            <a:xfrm>
              <a:off x="3142737" y="2567412"/>
              <a:ext cx="1421920" cy="215444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altLang="zh-CN" sz="14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Group 14"/>
          <p:cNvGrpSpPr/>
          <p:nvPr/>
        </p:nvGrpSpPr>
        <p:grpSpPr>
          <a:xfrm>
            <a:off x="3773789" y="2327448"/>
            <a:ext cx="1601008" cy="623248"/>
            <a:chOff x="3142737" y="2567412"/>
            <a:chExt cx="1421920" cy="830997"/>
          </a:xfrm>
        </p:grpSpPr>
        <p:sp>
          <p:nvSpPr>
            <p:cNvPr id="32" name="Rectangle 16"/>
            <p:cNvSpPr/>
            <p:nvPr/>
          </p:nvSpPr>
          <p:spPr>
            <a:xfrm>
              <a:off x="3142737" y="2782856"/>
              <a:ext cx="1421920" cy="615553"/>
            </a:xfrm>
            <a:prstGeom prst="rect">
              <a:avLst/>
            </a:prstGeom>
          </p:spPr>
          <p:txBody>
            <a:bodyPr wrap="square" lIns="0" tIns="0" rIns="0" bIns="0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Rectangle 17"/>
            <p:cNvSpPr/>
            <p:nvPr/>
          </p:nvSpPr>
          <p:spPr>
            <a:xfrm>
              <a:off x="3142737" y="2567412"/>
              <a:ext cx="1421920" cy="215444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altLang="zh-CN" sz="14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Group 19"/>
          <p:cNvGrpSpPr/>
          <p:nvPr/>
        </p:nvGrpSpPr>
        <p:grpSpPr>
          <a:xfrm>
            <a:off x="5294836" y="1231704"/>
            <a:ext cx="846743" cy="623248"/>
            <a:chOff x="3142737" y="2567412"/>
            <a:chExt cx="1421920" cy="830997"/>
          </a:xfrm>
        </p:grpSpPr>
        <p:sp>
          <p:nvSpPr>
            <p:cNvPr id="30" name="Rectangle 20"/>
            <p:cNvSpPr/>
            <p:nvPr/>
          </p:nvSpPr>
          <p:spPr>
            <a:xfrm>
              <a:off x="3142737" y="2782856"/>
              <a:ext cx="1421920" cy="615553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title..</a:t>
              </a:r>
            </a:p>
          </p:txBody>
        </p:sp>
        <p:sp>
          <p:nvSpPr>
            <p:cNvPr id="31" name="Rectangle 22"/>
            <p:cNvSpPr/>
            <p:nvPr/>
          </p:nvSpPr>
          <p:spPr>
            <a:xfrm>
              <a:off x="3142737" y="2567412"/>
              <a:ext cx="1421920" cy="215444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altLang="zh-CN" sz="14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Group 23"/>
          <p:cNvGrpSpPr/>
          <p:nvPr/>
        </p:nvGrpSpPr>
        <p:grpSpPr>
          <a:xfrm>
            <a:off x="6763012" y="1231423"/>
            <a:ext cx="901939" cy="623248"/>
            <a:chOff x="3142737" y="2567412"/>
            <a:chExt cx="1421920" cy="830997"/>
          </a:xfrm>
        </p:grpSpPr>
        <p:sp>
          <p:nvSpPr>
            <p:cNvPr id="28" name="Rectangle 25"/>
            <p:cNvSpPr/>
            <p:nvPr/>
          </p:nvSpPr>
          <p:spPr>
            <a:xfrm>
              <a:off x="3142737" y="2782856"/>
              <a:ext cx="1421920" cy="615553"/>
            </a:xfrm>
            <a:prstGeom prst="rect">
              <a:avLst/>
            </a:prstGeom>
          </p:spPr>
          <p:txBody>
            <a:bodyPr wrap="square" lIns="0" tIns="0" rIns="0" bIns="0">
              <a:normAutofit fontScale="6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1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1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Rectangle 26"/>
            <p:cNvSpPr/>
            <p:nvPr/>
          </p:nvSpPr>
          <p:spPr>
            <a:xfrm>
              <a:off x="3142737" y="2567412"/>
              <a:ext cx="1421920" cy="215444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altLang="zh-CN" sz="14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Group 28"/>
          <p:cNvGrpSpPr/>
          <p:nvPr/>
        </p:nvGrpSpPr>
        <p:grpSpPr>
          <a:xfrm>
            <a:off x="5898955" y="2444314"/>
            <a:ext cx="1066440" cy="623248"/>
            <a:chOff x="3142737" y="2567412"/>
            <a:chExt cx="1421920" cy="830997"/>
          </a:xfrm>
        </p:grpSpPr>
        <p:sp>
          <p:nvSpPr>
            <p:cNvPr id="26" name="Rectangle 29"/>
            <p:cNvSpPr/>
            <p:nvPr/>
          </p:nvSpPr>
          <p:spPr>
            <a:xfrm>
              <a:off x="3142737" y="2782856"/>
              <a:ext cx="1421920" cy="615553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Rectangle 30"/>
            <p:cNvSpPr/>
            <p:nvPr/>
          </p:nvSpPr>
          <p:spPr>
            <a:xfrm>
              <a:off x="3142737" y="2567412"/>
              <a:ext cx="1421920" cy="215444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altLang="zh-CN" sz="14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Group 40"/>
          <p:cNvGrpSpPr/>
          <p:nvPr/>
        </p:nvGrpSpPr>
        <p:grpSpPr>
          <a:xfrm>
            <a:off x="1317697" y="3217643"/>
            <a:ext cx="1066440" cy="623248"/>
            <a:chOff x="3142737" y="2567412"/>
            <a:chExt cx="1421920" cy="830997"/>
          </a:xfrm>
        </p:grpSpPr>
        <p:sp>
          <p:nvSpPr>
            <p:cNvPr id="24" name="Rectangle 41"/>
            <p:cNvSpPr/>
            <p:nvPr/>
          </p:nvSpPr>
          <p:spPr>
            <a:xfrm>
              <a:off x="3142737" y="2782856"/>
              <a:ext cx="1421920" cy="615553"/>
            </a:xfrm>
            <a:prstGeom prst="rect">
              <a:avLst/>
            </a:prstGeom>
          </p:spPr>
          <p:txBody>
            <a:bodyPr wrap="square" lIns="0" tIns="0" rIns="0" bIns="0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r>
                <a:rPr lang="zh-CN" altLang="en-US" sz="1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。</a:t>
              </a:r>
            </a:p>
          </p:txBody>
        </p:sp>
        <p:sp>
          <p:nvSpPr>
            <p:cNvPr id="25" name="Rectangle 42"/>
            <p:cNvSpPr/>
            <p:nvPr/>
          </p:nvSpPr>
          <p:spPr>
            <a:xfrm>
              <a:off x="3142737" y="2567412"/>
              <a:ext cx="1421920" cy="215444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altLang="zh-CN" sz="14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Group 43"/>
          <p:cNvGrpSpPr/>
          <p:nvPr/>
        </p:nvGrpSpPr>
        <p:grpSpPr>
          <a:xfrm>
            <a:off x="2604979" y="3383224"/>
            <a:ext cx="1066440" cy="623248"/>
            <a:chOff x="3142737" y="2567412"/>
            <a:chExt cx="1421920" cy="830997"/>
          </a:xfrm>
        </p:grpSpPr>
        <p:sp>
          <p:nvSpPr>
            <p:cNvPr id="22" name="Rectangle 44"/>
            <p:cNvSpPr/>
            <p:nvPr/>
          </p:nvSpPr>
          <p:spPr>
            <a:xfrm>
              <a:off x="3142737" y="2782856"/>
              <a:ext cx="1421920" cy="615553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Rectangle 45"/>
            <p:cNvSpPr/>
            <p:nvPr/>
          </p:nvSpPr>
          <p:spPr>
            <a:xfrm>
              <a:off x="3142737" y="2567412"/>
              <a:ext cx="1421920" cy="215444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altLang="zh-CN" sz="14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Group 46"/>
          <p:cNvGrpSpPr/>
          <p:nvPr/>
        </p:nvGrpSpPr>
        <p:grpSpPr>
          <a:xfrm>
            <a:off x="5294762" y="3692402"/>
            <a:ext cx="741001" cy="623248"/>
            <a:chOff x="3142737" y="2567412"/>
            <a:chExt cx="1421920" cy="830997"/>
          </a:xfrm>
        </p:grpSpPr>
        <p:sp>
          <p:nvSpPr>
            <p:cNvPr id="20" name="Rectangle 47"/>
            <p:cNvSpPr/>
            <p:nvPr/>
          </p:nvSpPr>
          <p:spPr>
            <a:xfrm>
              <a:off x="3142737" y="2782856"/>
              <a:ext cx="1421920" cy="615553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r>
                <a:rPr lang="zh-CN" altLang="en-US" sz="1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。</a:t>
              </a:r>
            </a:p>
          </p:txBody>
        </p:sp>
        <p:sp>
          <p:nvSpPr>
            <p:cNvPr id="21" name="Rectangle 48"/>
            <p:cNvSpPr/>
            <p:nvPr/>
          </p:nvSpPr>
          <p:spPr>
            <a:xfrm>
              <a:off x="3142737" y="2567412"/>
              <a:ext cx="1421920" cy="215444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altLang="zh-CN" sz="14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6" name="文本框 30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378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935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>
            <a:extLst>
              <a:ext uri="{FF2B5EF4-FFF2-40B4-BE49-F238E27FC236}">
                <a16:creationId xmlns:a16="http://schemas.microsoft.com/office/drawing/2014/main" id="{CB8F3627-0516-4FA9-BE4E-FED7EE44BF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3C7A8FF-99E8-42AF-AFC3-6277B5E383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986" y="-1100658"/>
            <a:ext cx="5150782" cy="4413423"/>
          </a:xfrm>
          <a:prstGeom prst="rect">
            <a:avLst/>
          </a:prstGeom>
        </p:spPr>
      </p:pic>
      <p:sp>
        <p:nvSpPr>
          <p:cNvPr id="55" name="Rectangle 17">
            <a:extLst>
              <a:ext uri="{FF2B5EF4-FFF2-40B4-BE49-F238E27FC236}">
                <a16:creationId xmlns:a16="http://schemas.microsoft.com/office/drawing/2014/main" id="{4C3E511D-1C31-48A6-BA90-8A8219CC7EA8}"/>
              </a:ext>
            </a:extLst>
          </p:cNvPr>
          <p:cNvSpPr/>
          <p:nvPr/>
        </p:nvSpPr>
        <p:spPr>
          <a:xfrm>
            <a:off x="1376040" y="1182542"/>
            <a:ext cx="3565946" cy="65269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altLang="zh-CN" sz="3600" b="1" dirty="0">
                <a:solidFill>
                  <a:srgbClr val="445E84"/>
                </a:solidFill>
                <a:cs typeface="+mn-ea"/>
                <a:sym typeface="+mn-lt"/>
              </a:rPr>
              <a:t>CONTENTS</a:t>
            </a:r>
            <a:endParaRPr lang="en-US" altLang="zh-CN" sz="5400" b="1" dirty="0">
              <a:solidFill>
                <a:srgbClr val="445E8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6" name="Group 5">
            <a:extLst>
              <a:ext uri="{FF2B5EF4-FFF2-40B4-BE49-F238E27FC236}">
                <a16:creationId xmlns:a16="http://schemas.microsoft.com/office/drawing/2014/main" id="{88A61FA6-124C-43BB-8A41-96DEF9919DFC}"/>
              </a:ext>
            </a:extLst>
          </p:cNvPr>
          <p:cNvGrpSpPr/>
          <p:nvPr/>
        </p:nvGrpSpPr>
        <p:grpSpPr>
          <a:xfrm>
            <a:off x="1519887" y="2156131"/>
            <a:ext cx="3322969" cy="530915"/>
            <a:chOff x="1598315" y="1418185"/>
            <a:chExt cx="4430626" cy="707886"/>
          </a:xfrm>
        </p:grpSpPr>
        <p:sp>
          <p:nvSpPr>
            <p:cNvPr id="57" name="TextBox 6">
              <a:extLst>
                <a:ext uri="{FF2B5EF4-FFF2-40B4-BE49-F238E27FC236}">
                  <a16:creationId xmlns:a16="http://schemas.microsoft.com/office/drawing/2014/main" id="{27F3EDCB-7AC4-4C51-A616-9BCF7819BE15}"/>
                </a:ext>
              </a:extLst>
            </p:cNvPr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>
                  <a:solidFill>
                    <a:srgbClr val="445E84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58" name="Group 7">
              <a:extLst>
                <a:ext uri="{FF2B5EF4-FFF2-40B4-BE49-F238E27FC236}">
                  <a16:creationId xmlns:a16="http://schemas.microsoft.com/office/drawing/2014/main" id="{5EF43422-806A-43DB-B9BF-C2B31FAA8142}"/>
                </a:ext>
              </a:extLst>
            </p:cNvPr>
            <p:cNvGrpSpPr/>
            <p:nvPr/>
          </p:nvGrpSpPr>
          <p:grpSpPr>
            <a:xfrm>
              <a:off x="2066367" y="1529264"/>
              <a:ext cx="3962574" cy="563230"/>
              <a:chOff x="3943834" y="704409"/>
              <a:chExt cx="3962574" cy="563230"/>
            </a:xfrm>
          </p:grpSpPr>
          <p:sp>
            <p:nvSpPr>
              <p:cNvPr id="59" name="TextBox 8">
                <a:extLst>
                  <a:ext uri="{FF2B5EF4-FFF2-40B4-BE49-F238E27FC236}">
                    <a16:creationId xmlns:a16="http://schemas.microsoft.com/office/drawing/2014/main" id="{0FFF92BF-DEC3-49C1-8225-55353250ED0D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rgbClr val="445E84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rgbClr val="445E8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TextBox 9">
                <a:extLst>
                  <a:ext uri="{FF2B5EF4-FFF2-40B4-BE49-F238E27FC236}">
                    <a16:creationId xmlns:a16="http://schemas.microsoft.com/office/drawing/2014/main" id="{64AC5D1B-C22C-4F1F-A2DF-444C6921A8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2"/>
                <a:ext cx="3962574" cy="320367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8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rgbClr val="445E84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50" dirty="0">
                  <a:solidFill>
                    <a:srgbClr val="445E8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1" name="Group 10">
            <a:extLst>
              <a:ext uri="{FF2B5EF4-FFF2-40B4-BE49-F238E27FC236}">
                <a16:creationId xmlns:a16="http://schemas.microsoft.com/office/drawing/2014/main" id="{78913CEC-E2F6-4442-B49B-BFF12E0484B1}"/>
              </a:ext>
            </a:extLst>
          </p:cNvPr>
          <p:cNvGrpSpPr/>
          <p:nvPr/>
        </p:nvGrpSpPr>
        <p:grpSpPr>
          <a:xfrm>
            <a:off x="1519887" y="2732195"/>
            <a:ext cx="3322969" cy="530915"/>
            <a:chOff x="1598315" y="2786337"/>
            <a:chExt cx="4430626" cy="707886"/>
          </a:xfrm>
        </p:grpSpPr>
        <p:sp>
          <p:nvSpPr>
            <p:cNvPr id="62" name="TextBox 11">
              <a:extLst>
                <a:ext uri="{FF2B5EF4-FFF2-40B4-BE49-F238E27FC236}">
                  <a16:creationId xmlns:a16="http://schemas.microsoft.com/office/drawing/2014/main" id="{80DD77EF-DDDB-4272-A102-C1947DE56E2C}"/>
                </a:ext>
              </a:extLst>
            </p:cNvPr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445E84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63" name="Group 12">
              <a:extLst>
                <a:ext uri="{FF2B5EF4-FFF2-40B4-BE49-F238E27FC236}">
                  <a16:creationId xmlns:a16="http://schemas.microsoft.com/office/drawing/2014/main" id="{A15F08FF-8F03-418F-ACD2-D03087899438}"/>
                </a:ext>
              </a:extLst>
            </p:cNvPr>
            <p:cNvGrpSpPr/>
            <p:nvPr/>
          </p:nvGrpSpPr>
          <p:grpSpPr>
            <a:xfrm>
              <a:off x="2066367" y="2897416"/>
              <a:ext cx="3962574" cy="563232"/>
              <a:chOff x="3943834" y="704409"/>
              <a:chExt cx="3962574" cy="563232"/>
            </a:xfrm>
          </p:grpSpPr>
          <p:sp>
            <p:nvSpPr>
              <p:cNvPr id="64" name="TextBox 13">
                <a:extLst>
                  <a:ext uri="{FF2B5EF4-FFF2-40B4-BE49-F238E27FC236}">
                    <a16:creationId xmlns:a16="http://schemas.microsoft.com/office/drawing/2014/main" id="{70427E53-6007-4347-9CA5-B390F1FD0A75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rgbClr val="445E84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rgbClr val="445E8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" name="TextBox 14">
                <a:extLst>
                  <a:ext uri="{FF2B5EF4-FFF2-40B4-BE49-F238E27FC236}">
                    <a16:creationId xmlns:a16="http://schemas.microsoft.com/office/drawing/2014/main" id="{569E10E5-E60C-4D53-908D-C1095582BA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8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rgbClr val="445E84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50" dirty="0">
                  <a:solidFill>
                    <a:srgbClr val="445E8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6" name="Group 15">
            <a:extLst>
              <a:ext uri="{FF2B5EF4-FFF2-40B4-BE49-F238E27FC236}">
                <a16:creationId xmlns:a16="http://schemas.microsoft.com/office/drawing/2014/main" id="{419FADCD-E1F4-4661-BC4A-8F6B73888FD5}"/>
              </a:ext>
            </a:extLst>
          </p:cNvPr>
          <p:cNvGrpSpPr/>
          <p:nvPr/>
        </p:nvGrpSpPr>
        <p:grpSpPr>
          <a:xfrm>
            <a:off x="1519887" y="3308259"/>
            <a:ext cx="3322969" cy="530915"/>
            <a:chOff x="1598315" y="4154489"/>
            <a:chExt cx="4430626" cy="707886"/>
          </a:xfrm>
        </p:grpSpPr>
        <p:sp>
          <p:nvSpPr>
            <p:cNvPr id="67" name="TextBox 16">
              <a:extLst>
                <a:ext uri="{FF2B5EF4-FFF2-40B4-BE49-F238E27FC236}">
                  <a16:creationId xmlns:a16="http://schemas.microsoft.com/office/drawing/2014/main" id="{7E65CD70-E1C0-443E-BAF3-360EC7B20DA8}"/>
                </a:ext>
              </a:extLst>
            </p:cNvPr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445E84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68" name="Group 17">
              <a:extLst>
                <a:ext uri="{FF2B5EF4-FFF2-40B4-BE49-F238E27FC236}">
                  <a16:creationId xmlns:a16="http://schemas.microsoft.com/office/drawing/2014/main" id="{6721FF9E-EE87-4FFD-9264-F4946CCC7250}"/>
                </a:ext>
              </a:extLst>
            </p:cNvPr>
            <p:cNvGrpSpPr/>
            <p:nvPr/>
          </p:nvGrpSpPr>
          <p:grpSpPr>
            <a:xfrm>
              <a:off x="2066367" y="4265568"/>
              <a:ext cx="3962574" cy="563232"/>
              <a:chOff x="3943834" y="704409"/>
              <a:chExt cx="3962574" cy="563232"/>
            </a:xfrm>
          </p:grpSpPr>
          <p:sp>
            <p:nvSpPr>
              <p:cNvPr id="69" name="TextBox 18">
                <a:extLst>
                  <a:ext uri="{FF2B5EF4-FFF2-40B4-BE49-F238E27FC236}">
                    <a16:creationId xmlns:a16="http://schemas.microsoft.com/office/drawing/2014/main" id="{4B13AC21-224A-442C-A89D-24E62418104D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rgbClr val="445E84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rgbClr val="445E8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" name="TextBox 19">
                <a:extLst>
                  <a:ext uri="{FF2B5EF4-FFF2-40B4-BE49-F238E27FC236}">
                    <a16:creationId xmlns:a16="http://schemas.microsoft.com/office/drawing/2014/main" id="{DCC7B22C-2DCD-45C4-8A76-8569AE062A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8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rgbClr val="445E84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50" dirty="0">
                  <a:solidFill>
                    <a:srgbClr val="445E8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1" name="Group 20">
            <a:extLst>
              <a:ext uri="{FF2B5EF4-FFF2-40B4-BE49-F238E27FC236}">
                <a16:creationId xmlns:a16="http://schemas.microsoft.com/office/drawing/2014/main" id="{04FF1748-AF19-4A25-99C6-0A8AFE69C956}"/>
              </a:ext>
            </a:extLst>
          </p:cNvPr>
          <p:cNvGrpSpPr/>
          <p:nvPr/>
        </p:nvGrpSpPr>
        <p:grpSpPr>
          <a:xfrm>
            <a:off x="1519887" y="3884323"/>
            <a:ext cx="3322969" cy="530915"/>
            <a:chOff x="1598315" y="5522641"/>
            <a:chExt cx="4430626" cy="707886"/>
          </a:xfrm>
        </p:grpSpPr>
        <p:sp>
          <p:nvSpPr>
            <p:cNvPr id="72" name="TextBox 21">
              <a:extLst>
                <a:ext uri="{FF2B5EF4-FFF2-40B4-BE49-F238E27FC236}">
                  <a16:creationId xmlns:a16="http://schemas.microsoft.com/office/drawing/2014/main" id="{AADCB234-D9CC-4628-BE68-E31B3ABD83F0}"/>
                </a:ext>
              </a:extLst>
            </p:cNvPr>
            <p:cNvSpPr txBox="1"/>
            <p:nvPr/>
          </p:nvSpPr>
          <p:spPr>
            <a:xfrm>
              <a:off x="1598315" y="5522641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445E84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73" name="Group 22">
              <a:extLst>
                <a:ext uri="{FF2B5EF4-FFF2-40B4-BE49-F238E27FC236}">
                  <a16:creationId xmlns:a16="http://schemas.microsoft.com/office/drawing/2014/main" id="{73FEAF26-D2CF-4461-910E-5DC413A25BD1}"/>
                </a:ext>
              </a:extLst>
            </p:cNvPr>
            <p:cNvGrpSpPr/>
            <p:nvPr/>
          </p:nvGrpSpPr>
          <p:grpSpPr>
            <a:xfrm>
              <a:off x="2066367" y="5633720"/>
              <a:ext cx="3962574" cy="563232"/>
              <a:chOff x="3943834" y="704409"/>
              <a:chExt cx="3962574" cy="563232"/>
            </a:xfrm>
          </p:grpSpPr>
          <p:sp>
            <p:nvSpPr>
              <p:cNvPr id="74" name="TextBox 23">
                <a:extLst>
                  <a:ext uri="{FF2B5EF4-FFF2-40B4-BE49-F238E27FC236}">
                    <a16:creationId xmlns:a16="http://schemas.microsoft.com/office/drawing/2014/main" id="{ED58F945-554E-4984-B073-6475EDB13AE5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rgbClr val="445E84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rgbClr val="445E8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" name="TextBox 24">
                <a:extLst>
                  <a:ext uri="{FF2B5EF4-FFF2-40B4-BE49-F238E27FC236}">
                    <a16:creationId xmlns:a16="http://schemas.microsoft.com/office/drawing/2014/main" id="{6862FBCA-671F-449E-8A67-C6F22742E0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8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rgbClr val="445E84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50" dirty="0">
                  <a:solidFill>
                    <a:srgbClr val="445E8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76" name="图片 75">
            <a:extLst>
              <a:ext uri="{FF2B5EF4-FFF2-40B4-BE49-F238E27FC236}">
                <a16:creationId xmlns:a16="http://schemas.microsoft.com/office/drawing/2014/main" id="{BF002566-1CCB-4EA8-83BC-3288F436C33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067" y="1573997"/>
            <a:ext cx="963865" cy="96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284D653-1382-48FC-9AF3-7AD5508D0D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2EA8C3E8-DE07-4EBF-98A0-FC1AB7A7BA05}"/>
              </a:ext>
            </a:extLst>
          </p:cNvPr>
          <p:cNvSpPr/>
          <p:nvPr/>
        </p:nvSpPr>
        <p:spPr>
          <a:xfrm>
            <a:off x="3498130" y="2163721"/>
            <a:ext cx="2644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spc="300" dirty="0">
                <a:solidFill>
                  <a:srgbClr val="445E8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rgbClr val="445E8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96581D6-8ADE-4DE1-9943-AE159CFC1E77}"/>
              </a:ext>
            </a:extLst>
          </p:cNvPr>
          <p:cNvSpPr/>
          <p:nvPr/>
        </p:nvSpPr>
        <p:spPr>
          <a:xfrm>
            <a:off x="4139952" y="1217981"/>
            <a:ext cx="17281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spc="300" dirty="0">
                <a:solidFill>
                  <a:srgbClr val="445E84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6600" spc="300" dirty="0">
              <a:solidFill>
                <a:srgbClr val="445E8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54686947-973A-47FB-A544-6BBCF6EE9A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630" y="2523404"/>
            <a:ext cx="1365422" cy="13681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AECC247-3E3D-4466-B88D-70AB50EFEA4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913" y="997441"/>
            <a:ext cx="2651870" cy="265707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468D779-0059-4B94-B460-143890EFCCB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450" y="536117"/>
            <a:ext cx="2357695" cy="236232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0364A07-1615-4FDB-8F79-31A4F8FF8B1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700" y="-222340"/>
            <a:ext cx="1713915" cy="171727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3FC7E8F-1199-4865-AB82-47C0CBB02A1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788" y="-367577"/>
            <a:ext cx="1582454" cy="158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6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"/>
          <p:cNvSpPr>
            <a:spLocks/>
          </p:cNvSpPr>
          <p:nvPr/>
        </p:nvSpPr>
        <p:spPr bwMode="auto">
          <a:xfrm>
            <a:off x="4130376" y="3441616"/>
            <a:ext cx="778640" cy="956838"/>
          </a:xfrm>
          <a:custGeom>
            <a:avLst/>
            <a:gdLst>
              <a:gd name="T0" fmla="*/ 586 w 586"/>
              <a:gd name="T1" fmla="*/ 155 h 966"/>
              <a:gd name="T2" fmla="*/ 0 w 586"/>
              <a:gd name="T3" fmla="*/ 0 h 966"/>
              <a:gd name="T4" fmla="*/ 586 w 586"/>
              <a:gd name="T5" fmla="*/ 966 h 966"/>
              <a:gd name="T6" fmla="*/ 586 w 586"/>
              <a:gd name="T7" fmla="*/ 155 h 966"/>
              <a:gd name="connsiteX0" fmla="*/ 19010 w 19010"/>
              <a:gd name="connsiteY0" fmla="*/ 3054 h 11449"/>
              <a:gd name="connsiteX1" fmla="*/ 0 w 19010"/>
              <a:gd name="connsiteY1" fmla="*/ 0 h 11449"/>
              <a:gd name="connsiteX2" fmla="*/ 19010 w 19010"/>
              <a:gd name="connsiteY2" fmla="*/ 11449 h 11449"/>
              <a:gd name="connsiteX3" fmla="*/ 19010 w 19010"/>
              <a:gd name="connsiteY3" fmla="*/ 3054 h 11449"/>
              <a:gd name="connsiteX0" fmla="*/ 11160 w 11160"/>
              <a:gd name="connsiteY0" fmla="*/ 2433 h 10828"/>
              <a:gd name="connsiteX1" fmla="*/ 0 w 11160"/>
              <a:gd name="connsiteY1" fmla="*/ 0 h 10828"/>
              <a:gd name="connsiteX2" fmla="*/ 11160 w 11160"/>
              <a:gd name="connsiteY2" fmla="*/ 10828 h 10828"/>
              <a:gd name="connsiteX3" fmla="*/ 11160 w 11160"/>
              <a:gd name="connsiteY3" fmla="*/ 2433 h 10828"/>
              <a:gd name="connsiteX0" fmla="*/ 11160 w 11160"/>
              <a:gd name="connsiteY0" fmla="*/ 2433 h 7226"/>
              <a:gd name="connsiteX1" fmla="*/ 0 w 11160"/>
              <a:gd name="connsiteY1" fmla="*/ 0 h 7226"/>
              <a:gd name="connsiteX2" fmla="*/ 11160 w 11160"/>
              <a:gd name="connsiteY2" fmla="*/ 7226 h 7226"/>
              <a:gd name="connsiteX3" fmla="*/ 11160 w 11160"/>
              <a:gd name="connsiteY3" fmla="*/ 2433 h 7226"/>
              <a:gd name="connsiteX0" fmla="*/ 10000 w 10000"/>
              <a:gd name="connsiteY0" fmla="*/ 3367 h 11513"/>
              <a:gd name="connsiteX1" fmla="*/ 0 w 10000"/>
              <a:gd name="connsiteY1" fmla="*/ 0 h 11513"/>
              <a:gd name="connsiteX2" fmla="*/ 9927 w 10000"/>
              <a:gd name="connsiteY2" fmla="*/ 11513 h 11513"/>
              <a:gd name="connsiteX3" fmla="*/ 10000 w 10000"/>
              <a:gd name="connsiteY3" fmla="*/ 3367 h 1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1513">
                <a:moveTo>
                  <a:pt x="10000" y="3367"/>
                </a:moveTo>
                <a:lnTo>
                  <a:pt x="0" y="0"/>
                </a:lnTo>
                <a:lnTo>
                  <a:pt x="9927" y="11513"/>
                </a:lnTo>
                <a:cubicBezTo>
                  <a:pt x="9951" y="8798"/>
                  <a:pt x="9976" y="6082"/>
                  <a:pt x="10000" y="3367"/>
                </a:cubicBez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Freeform: Shape 3"/>
          <p:cNvSpPr>
            <a:spLocks/>
          </p:cNvSpPr>
          <p:nvPr/>
        </p:nvSpPr>
        <p:spPr bwMode="auto">
          <a:xfrm>
            <a:off x="4452240" y="1058618"/>
            <a:ext cx="1040606" cy="1371600"/>
          </a:xfrm>
          <a:custGeom>
            <a:avLst/>
            <a:gdLst>
              <a:gd name="T0" fmla="*/ 0 w 874"/>
              <a:gd name="T1" fmla="*/ 0 h 1152"/>
              <a:gd name="T2" fmla="*/ 874 w 874"/>
              <a:gd name="T3" fmla="*/ 507 h 1152"/>
              <a:gd name="T4" fmla="*/ 0 w 874"/>
              <a:gd name="T5" fmla="*/ 1152 h 1152"/>
              <a:gd name="T6" fmla="*/ 0 w 874"/>
              <a:gd name="T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4" h="1152">
                <a:moveTo>
                  <a:pt x="0" y="0"/>
                </a:moveTo>
                <a:lnTo>
                  <a:pt x="874" y="507"/>
                </a:lnTo>
                <a:lnTo>
                  <a:pt x="0" y="115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Freeform: Shape 4"/>
          <p:cNvSpPr>
            <a:spLocks/>
          </p:cNvSpPr>
          <p:nvPr/>
        </p:nvSpPr>
        <p:spPr bwMode="auto">
          <a:xfrm>
            <a:off x="3356865" y="1662264"/>
            <a:ext cx="2135981" cy="1181100"/>
          </a:xfrm>
          <a:custGeom>
            <a:avLst/>
            <a:gdLst>
              <a:gd name="T0" fmla="*/ 1500 w 1794"/>
              <a:gd name="T1" fmla="*/ 992 h 992"/>
              <a:gd name="T2" fmla="*/ 1794 w 1794"/>
              <a:gd name="T3" fmla="*/ 0 h 992"/>
              <a:gd name="T4" fmla="*/ 0 w 1794"/>
              <a:gd name="T5" fmla="*/ 493 h 992"/>
              <a:gd name="T6" fmla="*/ 1500 w 1794"/>
              <a:gd name="T7" fmla="*/ 992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94" h="992">
                <a:moveTo>
                  <a:pt x="1500" y="992"/>
                </a:moveTo>
                <a:lnTo>
                  <a:pt x="1794" y="0"/>
                </a:lnTo>
                <a:lnTo>
                  <a:pt x="0" y="493"/>
                </a:lnTo>
                <a:lnTo>
                  <a:pt x="1500" y="992"/>
                </a:lnTo>
                <a:close/>
              </a:path>
            </a:pathLst>
          </a:cu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: Shape 5"/>
          <p:cNvSpPr>
            <a:spLocks/>
          </p:cNvSpPr>
          <p:nvPr/>
        </p:nvSpPr>
        <p:spPr bwMode="auto">
          <a:xfrm>
            <a:off x="3156840" y="2639768"/>
            <a:ext cx="2575322" cy="1091431"/>
          </a:xfrm>
          <a:custGeom>
            <a:avLst/>
            <a:gdLst>
              <a:gd name="T0" fmla="*/ 1628 w 2163"/>
              <a:gd name="T1" fmla="*/ 858 h 858"/>
              <a:gd name="T2" fmla="*/ 2163 w 2163"/>
              <a:gd name="T3" fmla="*/ 0 h 858"/>
              <a:gd name="T4" fmla="*/ 0 w 2163"/>
              <a:gd name="T5" fmla="*/ 426 h 858"/>
              <a:gd name="T6" fmla="*/ 1628 w 2163"/>
              <a:gd name="T7" fmla="*/ 858 h 858"/>
              <a:gd name="connsiteX0" fmla="*/ 6787 w 10000"/>
              <a:gd name="connsiteY0" fmla="*/ 10684 h 10684"/>
              <a:gd name="connsiteX1" fmla="*/ 10000 w 10000"/>
              <a:gd name="connsiteY1" fmla="*/ 0 h 10684"/>
              <a:gd name="connsiteX2" fmla="*/ 0 w 10000"/>
              <a:gd name="connsiteY2" fmla="*/ 4965 h 10684"/>
              <a:gd name="connsiteX3" fmla="*/ 6787 w 10000"/>
              <a:gd name="connsiteY3" fmla="*/ 10684 h 1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684">
                <a:moveTo>
                  <a:pt x="6787" y="10684"/>
                </a:moveTo>
                <a:lnTo>
                  <a:pt x="10000" y="0"/>
                </a:lnTo>
                <a:lnTo>
                  <a:pt x="0" y="4965"/>
                </a:lnTo>
                <a:lnTo>
                  <a:pt x="6787" y="10684"/>
                </a:lnTo>
                <a:close/>
              </a:path>
            </a:pathLst>
          </a:cu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: Shape 6"/>
          <p:cNvSpPr>
            <a:spLocks/>
          </p:cNvSpPr>
          <p:nvPr/>
        </p:nvSpPr>
        <p:spPr bwMode="auto">
          <a:xfrm>
            <a:off x="3065161" y="2249243"/>
            <a:ext cx="2667000" cy="1309687"/>
          </a:xfrm>
          <a:custGeom>
            <a:avLst/>
            <a:gdLst>
              <a:gd name="T0" fmla="*/ 2240 w 2240"/>
              <a:gd name="T1" fmla="*/ 328 h 1100"/>
              <a:gd name="T2" fmla="*/ 0 w 2240"/>
              <a:gd name="T3" fmla="*/ 1100 h 1100"/>
              <a:gd name="T4" fmla="*/ 245 w 2240"/>
              <a:gd name="T5" fmla="*/ 0 h 1100"/>
              <a:gd name="T6" fmla="*/ 2240 w 2240"/>
              <a:gd name="T7" fmla="*/ 328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40" h="1100">
                <a:moveTo>
                  <a:pt x="2240" y="328"/>
                </a:moveTo>
                <a:lnTo>
                  <a:pt x="0" y="1100"/>
                </a:lnTo>
                <a:lnTo>
                  <a:pt x="245" y="0"/>
                </a:lnTo>
                <a:lnTo>
                  <a:pt x="2240" y="328"/>
                </a:lnTo>
                <a:close/>
              </a:path>
            </a:pathLst>
          </a:cu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Freeform: Shape 24"/>
          <p:cNvSpPr>
            <a:spLocks/>
          </p:cNvSpPr>
          <p:nvPr/>
        </p:nvSpPr>
        <p:spPr bwMode="auto">
          <a:xfrm>
            <a:off x="3549020" y="2573606"/>
            <a:ext cx="412226" cy="412226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Freeform: Shape 25"/>
          <p:cNvSpPr>
            <a:spLocks/>
          </p:cNvSpPr>
          <p:nvPr/>
        </p:nvSpPr>
        <p:spPr bwMode="auto">
          <a:xfrm>
            <a:off x="4572000" y="1360698"/>
            <a:ext cx="412226" cy="412226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Freeform: Shape 26"/>
          <p:cNvSpPr>
            <a:spLocks/>
          </p:cNvSpPr>
          <p:nvPr/>
        </p:nvSpPr>
        <p:spPr bwMode="auto">
          <a:xfrm>
            <a:off x="4702903" y="1953464"/>
            <a:ext cx="412226" cy="412226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Freeform: Shape 27"/>
          <p:cNvSpPr>
            <a:spLocks/>
          </p:cNvSpPr>
          <p:nvPr/>
        </p:nvSpPr>
        <p:spPr bwMode="auto">
          <a:xfrm>
            <a:off x="4567226" y="3111183"/>
            <a:ext cx="417000" cy="417000"/>
          </a:xfrm>
          <a:custGeom>
            <a:avLst/>
            <a:gdLst>
              <a:gd name="T0" fmla="*/ 119 w 236"/>
              <a:gd name="T1" fmla="*/ 123 h 236"/>
              <a:gd name="T2" fmla="*/ 111 w 236"/>
              <a:gd name="T3" fmla="*/ 131 h 236"/>
              <a:gd name="T4" fmla="*/ 115 w 236"/>
              <a:gd name="T5" fmla="*/ 138 h 236"/>
              <a:gd name="T6" fmla="*/ 115 w 236"/>
              <a:gd name="T7" fmla="*/ 150 h 236"/>
              <a:gd name="T8" fmla="*/ 118 w 236"/>
              <a:gd name="T9" fmla="*/ 154 h 236"/>
              <a:gd name="T10" fmla="*/ 119 w 236"/>
              <a:gd name="T11" fmla="*/ 154 h 236"/>
              <a:gd name="T12" fmla="*/ 122 w 236"/>
              <a:gd name="T13" fmla="*/ 150 h 236"/>
              <a:gd name="T14" fmla="*/ 122 w 236"/>
              <a:gd name="T15" fmla="*/ 138 h 236"/>
              <a:gd name="T16" fmla="*/ 126 w 236"/>
              <a:gd name="T17" fmla="*/ 131 h 236"/>
              <a:gd name="T18" fmla="*/ 119 w 236"/>
              <a:gd name="T19" fmla="*/ 123 h 236"/>
              <a:gd name="T20" fmla="*/ 119 w 236"/>
              <a:gd name="T21" fmla="*/ 66 h 236"/>
              <a:gd name="T22" fmla="*/ 100 w 236"/>
              <a:gd name="T23" fmla="*/ 84 h 236"/>
              <a:gd name="T24" fmla="*/ 100 w 236"/>
              <a:gd name="T25" fmla="*/ 102 h 236"/>
              <a:gd name="T26" fmla="*/ 137 w 236"/>
              <a:gd name="T27" fmla="*/ 102 h 236"/>
              <a:gd name="T28" fmla="*/ 137 w 236"/>
              <a:gd name="T29" fmla="*/ 84 h 236"/>
              <a:gd name="T30" fmla="*/ 119 w 236"/>
              <a:gd name="T31" fmla="*/ 66 h 236"/>
              <a:gd name="T32" fmla="*/ 118 w 236"/>
              <a:gd name="T33" fmla="*/ 0 h 236"/>
              <a:gd name="T34" fmla="*/ 0 w 236"/>
              <a:gd name="T35" fmla="*/ 118 h 236"/>
              <a:gd name="T36" fmla="*/ 118 w 236"/>
              <a:gd name="T37" fmla="*/ 236 h 236"/>
              <a:gd name="T38" fmla="*/ 236 w 236"/>
              <a:gd name="T39" fmla="*/ 118 h 236"/>
              <a:gd name="T40" fmla="*/ 118 w 236"/>
              <a:gd name="T41" fmla="*/ 0 h 236"/>
              <a:gd name="T42" fmla="*/ 164 w 236"/>
              <a:gd name="T43" fmla="*/ 161 h 236"/>
              <a:gd name="T44" fmla="*/ 149 w 236"/>
              <a:gd name="T45" fmla="*/ 176 h 236"/>
              <a:gd name="T46" fmla="*/ 88 w 236"/>
              <a:gd name="T47" fmla="*/ 176 h 236"/>
              <a:gd name="T48" fmla="*/ 73 w 236"/>
              <a:gd name="T49" fmla="*/ 161 h 236"/>
              <a:gd name="T50" fmla="*/ 73 w 236"/>
              <a:gd name="T51" fmla="*/ 105 h 236"/>
              <a:gd name="T52" fmla="*/ 76 w 236"/>
              <a:gd name="T53" fmla="*/ 102 h 236"/>
              <a:gd name="T54" fmla="*/ 86 w 236"/>
              <a:gd name="T55" fmla="*/ 102 h 236"/>
              <a:gd name="T56" fmla="*/ 86 w 236"/>
              <a:gd name="T57" fmla="*/ 84 h 236"/>
              <a:gd name="T58" fmla="*/ 118 w 236"/>
              <a:gd name="T59" fmla="*/ 51 h 236"/>
              <a:gd name="T60" fmla="*/ 119 w 236"/>
              <a:gd name="T61" fmla="*/ 51 h 236"/>
              <a:gd name="T62" fmla="*/ 152 w 236"/>
              <a:gd name="T63" fmla="*/ 84 h 236"/>
              <a:gd name="T64" fmla="*/ 152 w 236"/>
              <a:gd name="T65" fmla="*/ 102 h 236"/>
              <a:gd name="T66" fmla="*/ 161 w 236"/>
              <a:gd name="T67" fmla="*/ 102 h 236"/>
              <a:gd name="T68" fmla="*/ 164 w 236"/>
              <a:gd name="T69" fmla="*/ 105 h 236"/>
              <a:gd name="T70" fmla="*/ 164 w 236"/>
              <a:gd name="T71" fmla="*/ 16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6" h="236">
                <a:moveTo>
                  <a:pt x="119" y="123"/>
                </a:moveTo>
                <a:cubicBezTo>
                  <a:pt x="114" y="123"/>
                  <a:pt x="111" y="127"/>
                  <a:pt x="111" y="131"/>
                </a:cubicBezTo>
                <a:cubicBezTo>
                  <a:pt x="111" y="134"/>
                  <a:pt x="112" y="136"/>
                  <a:pt x="115" y="138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5" y="152"/>
                  <a:pt x="116" y="154"/>
                  <a:pt x="118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21" y="154"/>
                  <a:pt x="122" y="152"/>
                  <a:pt x="122" y="150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25" y="136"/>
                  <a:pt x="126" y="134"/>
                  <a:pt x="126" y="131"/>
                </a:cubicBezTo>
                <a:cubicBezTo>
                  <a:pt x="126" y="126"/>
                  <a:pt x="123" y="123"/>
                  <a:pt x="119" y="123"/>
                </a:cubicBezTo>
                <a:close/>
                <a:moveTo>
                  <a:pt x="119" y="66"/>
                </a:moveTo>
                <a:cubicBezTo>
                  <a:pt x="108" y="66"/>
                  <a:pt x="100" y="74"/>
                  <a:pt x="100" y="84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7" y="74"/>
                  <a:pt x="129" y="66"/>
                  <a:pt x="119" y="66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64" y="161"/>
                </a:moveTo>
                <a:cubicBezTo>
                  <a:pt x="164" y="169"/>
                  <a:pt x="157" y="176"/>
                  <a:pt x="149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0" y="176"/>
                  <a:pt x="73" y="169"/>
                  <a:pt x="73" y="161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3" y="103"/>
                  <a:pt x="74" y="102"/>
                  <a:pt x="7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66"/>
                  <a:pt x="100" y="52"/>
                  <a:pt x="11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37" y="52"/>
                  <a:pt x="152" y="66"/>
                  <a:pt x="152" y="84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63" y="102"/>
                  <a:pt x="164" y="103"/>
                  <a:pt x="164" y="105"/>
                </a:cubicBezTo>
                <a:lnTo>
                  <a:pt x="164" y="1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" name="Group 34"/>
          <p:cNvGrpSpPr/>
          <p:nvPr/>
        </p:nvGrpSpPr>
        <p:grpSpPr>
          <a:xfrm>
            <a:off x="2365748" y="1318504"/>
            <a:ext cx="2086492" cy="592422"/>
            <a:chOff x="930114" y="1808820"/>
            <a:chExt cx="2781989" cy="789896"/>
          </a:xfrm>
        </p:grpSpPr>
        <p:sp>
          <p:nvSpPr>
            <p:cNvPr id="23" name="TextBox 35"/>
            <p:cNvSpPr txBox="1">
              <a:spLocks/>
            </p:cNvSpPr>
            <p:nvPr/>
          </p:nvSpPr>
          <p:spPr bwMode="auto">
            <a:xfrm>
              <a:off x="1522148" y="1808820"/>
              <a:ext cx="2189954" cy="328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54000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en-US" altLang="zh-CN" sz="2133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133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TextBox 36"/>
            <p:cNvSpPr txBox="1">
              <a:spLocks/>
            </p:cNvSpPr>
            <p:nvPr/>
          </p:nvSpPr>
          <p:spPr bwMode="auto">
            <a:xfrm>
              <a:off x="930114" y="2137051"/>
              <a:ext cx="27819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540000" bIns="0" anchor="t" anchorCtr="0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en-US" altLang="zh-CN" sz="10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Group 41"/>
          <p:cNvGrpSpPr/>
          <p:nvPr/>
        </p:nvGrpSpPr>
        <p:grpSpPr>
          <a:xfrm>
            <a:off x="5492846" y="1865148"/>
            <a:ext cx="2086492" cy="592422"/>
            <a:chOff x="8436262" y="1808820"/>
            <a:chExt cx="2781989" cy="789896"/>
          </a:xfrm>
        </p:grpSpPr>
        <p:sp>
          <p:nvSpPr>
            <p:cNvPr id="21" name="TextBox 42"/>
            <p:cNvSpPr txBox="1">
              <a:spLocks/>
            </p:cNvSpPr>
            <p:nvPr/>
          </p:nvSpPr>
          <p:spPr bwMode="auto">
            <a:xfrm>
              <a:off x="8436262" y="1808820"/>
              <a:ext cx="2189954" cy="328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4000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en-US" altLang="zh-CN" sz="2133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133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Box 43"/>
            <p:cNvSpPr txBox="1">
              <a:spLocks/>
            </p:cNvSpPr>
            <p:nvPr/>
          </p:nvSpPr>
          <p:spPr bwMode="auto">
            <a:xfrm>
              <a:off x="8436262" y="2137051"/>
              <a:ext cx="27819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540000" tIns="0" rIns="0" bIns="0" anchor="t" anchorCtr="0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en-US" altLang="zh-CN" sz="10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Group 44"/>
          <p:cNvGrpSpPr/>
          <p:nvPr/>
        </p:nvGrpSpPr>
        <p:grpSpPr>
          <a:xfrm>
            <a:off x="651153" y="2543282"/>
            <a:ext cx="2414008" cy="592422"/>
            <a:chOff x="930114" y="1808820"/>
            <a:chExt cx="2781989" cy="789896"/>
          </a:xfrm>
        </p:grpSpPr>
        <p:sp>
          <p:nvSpPr>
            <p:cNvPr id="19" name="TextBox 45"/>
            <p:cNvSpPr txBox="1">
              <a:spLocks/>
            </p:cNvSpPr>
            <p:nvPr/>
          </p:nvSpPr>
          <p:spPr bwMode="auto">
            <a:xfrm>
              <a:off x="1819267" y="1808820"/>
              <a:ext cx="1892835" cy="328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54000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en-US" altLang="zh-CN" sz="2133" b="1" dirty="0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133" b="1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TextBox 46"/>
            <p:cNvSpPr txBox="1">
              <a:spLocks/>
            </p:cNvSpPr>
            <p:nvPr/>
          </p:nvSpPr>
          <p:spPr bwMode="auto">
            <a:xfrm>
              <a:off x="930114" y="2137051"/>
              <a:ext cx="27819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540000" bIns="0" anchor="t" anchorCtr="0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en-US" altLang="zh-CN" sz="10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Group 47"/>
          <p:cNvGrpSpPr/>
          <p:nvPr/>
        </p:nvGrpSpPr>
        <p:grpSpPr>
          <a:xfrm>
            <a:off x="5732161" y="2972701"/>
            <a:ext cx="2086492" cy="592422"/>
            <a:chOff x="8436262" y="1808820"/>
            <a:chExt cx="2781989" cy="789896"/>
          </a:xfrm>
        </p:grpSpPr>
        <p:sp>
          <p:nvSpPr>
            <p:cNvPr id="17" name="TextBox 48"/>
            <p:cNvSpPr txBox="1">
              <a:spLocks/>
            </p:cNvSpPr>
            <p:nvPr/>
          </p:nvSpPr>
          <p:spPr bwMode="auto">
            <a:xfrm>
              <a:off x="8436262" y="1808820"/>
              <a:ext cx="2189954" cy="328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4000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en-US" altLang="zh-CN" sz="2133" b="1" dirty="0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133" b="1" dirty="0">
                <a:solidFill>
                  <a:schemeClr val="accent4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Box 49"/>
            <p:cNvSpPr txBox="1">
              <a:spLocks/>
            </p:cNvSpPr>
            <p:nvPr/>
          </p:nvSpPr>
          <p:spPr bwMode="auto">
            <a:xfrm>
              <a:off x="8436262" y="2137051"/>
              <a:ext cx="27819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540000" tIns="0" rIns="0" bIns="0" anchor="t" anchorCtr="0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en-US" altLang="zh-CN" sz="10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5" name="文本框 30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378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798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39"/>
          <p:cNvGrpSpPr/>
          <p:nvPr/>
        </p:nvGrpSpPr>
        <p:grpSpPr>
          <a:xfrm>
            <a:off x="4747947" y="1201407"/>
            <a:ext cx="2184893" cy="642478"/>
            <a:chOff x="1415480" y="1651350"/>
            <a:chExt cx="2913191" cy="856637"/>
          </a:xfrm>
        </p:grpSpPr>
        <p:sp>
          <p:nvSpPr>
            <p:cNvPr id="39" name="TextBox 47"/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pPr algn="l" latinLnBrk="0"/>
              <a:r>
                <a:rPr lang="en-US" altLang="zh-CN" sz="1400" dirty="0">
                  <a:solidFill>
                    <a:schemeClr val="accent1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1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TextBox 58"/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54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altLang="zh-CN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Group 60"/>
          <p:cNvGrpSpPr/>
          <p:nvPr/>
        </p:nvGrpSpPr>
        <p:grpSpPr>
          <a:xfrm>
            <a:off x="4747947" y="2045037"/>
            <a:ext cx="2184893" cy="642478"/>
            <a:chOff x="1415480" y="1651350"/>
            <a:chExt cx="2913191" cy="856637"/>
          </a:xfrm>
        </p:grpSpPr>
        <p:sp>
          <p:nvSpPr>
            <p:cNvPr id="37" name="TextBox 61"/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pPr algn="l" latinLnBrk="0"/>
              <a:r>
                <a:rPr lang="en-US" altLang="zh-CN" sz="1400" dirty="0">
                  <a:solidFill>
                    <a:schemeClr val="accent2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2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TextBox 62"/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54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altLang="zh-CN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Group 63"/>
          <p:cNvGrpSpPr/>
          <p:nvPr/>
        </p:nvGrpSpPr>
        <p:grpSpPr>
          <a:xfrm>
            <a:off x="4747947" y="2915852"/>
            <a:ext cx="2184893" cy="642478"/>
            <a:chOff x="1415480" y="1651350"/>
            <a:chExt cx="2913191" cy="856637"/>
          </a:xfrm>
        </p:grpSpPr>
        <p:sp>
          <p:nvSpPr>
            <p:cNvPr id="35" name="TextBox 64"/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pPr algn="l" latinLnBrk="0"/>
              <a:r>
                <a:rPr lang="en-US" altLang="zh-CN" sz="1400" dirty="0">
                  <a:solidFill>
                    <a:schemeClr val="accent3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3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TextBox 65"/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54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altLang="zh-CN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Group 66"/>
          <p:cNvGrpSpPr/>
          <p:nvPr/>
        </p:nvGrpSpPr>
        <p:grpSpPr>
          <a:xfrm>
            <a:off x="4747947" y="3805774"/>
            <a:ext cx="2184893" cy="642478"/>
            <a:chOff x="1415480" y="1651350"/>
            <a:chExt cx="2913191" cy="856637"/>
          </a:xfrm>
        </p:grpSpPr>
        <p:sp>
          <p:nvSpPr>
            <p:cNvPr id="33" name="TextBox 67"/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pPr algn="l" latinLnBrk="0"/>
              <a:r>
                <a:rPr lang="en-US" altLang="zh-CN" sz="1400" dirty="0">
                  <a:solidFill>
                    <a:schemeClr val="accent4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4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TextBox 68"/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54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altLang="zh-CN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11160" y="894551"/>
            <a:ext cx="2536787" cy="3690624"/>
            <a:chOff x="2211160" y="894551"/>
            <a:chExt cx="2536787" cy="3690624"/>
          </a:xfrm>
        </p:grpSpPr>
        <p:sp>
          <p:nvSpPr>
            <p:cNvPr id="4" name="Freeform: Shape 26"/>
            <p:cNvSpPr>
              <a:spLocks/>
            </p:cNvSpPr>
            <p:nvPr/>
          </p:nvSpPr>
          <p:spPr bwMode="auto">
            <a:xfrm>
              <a:off x="2217353" y="1144188"/>
              <a:ext cx="2530594" cy="86767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43" y="1"/>
                </a:cxn>
                <a:cxn ang="0">
                  <a:pos x="12" y="4"/>
                </a:cxn>
                <a:cxn ang="0">
                  <a:pos x="0" y="24"/>
                </a:cxn>
                <a:cxn ang="0">
                  <a:pos x="0" y="61"/>
                </a:cxn>
                <a:cxn ang="0">
                  <a:pos x="0" y="97"/>
                </a:cxn>
                <a:cxn ang="0">
                  <a:pos x="0" y="106"/>
                </a:cxn>
                <a:cxn ang="0">
                  <a:pos x="0" y="113"/>
                </a:cxn>
                <a:cxn ang="0">
                  <a:pos x="16" y="137"/>
                </a:cxn>
                <a:cxn ang="0">
                  <a:pos x="51" y="148"/>
                </a:cxn>
                <a:cxn ang="0">
                  <a:pos x="55" y="149"/>
                </a:cxn>
                <a:cxn ang="0">
                  <a:pos x="516" y="149"/>
                </a:cxn>
                <a:cxn ang="0">
                  <a:pos x="516" y="0"/>
                </a:cxn>
                <a:cxn ang="0">
                  <a:pos x="502" y="0"/>
                </a:cxn>
                <a:cxn ang="0">
                  <a:pos x="292" y="0"/>
                </a:cxn>
                <a:cxn ang="0">
                  <a:pos x="164" y="0"/>
                </a:cxn>
                <a:cxn ang="0">
                  <a:pos x="112" y="0"/>
                </a:cxn>
                <a:cxn ang="0">
                  <a:pos x="56" y="0"/>
                </a:cxn>
              </a:cxnLst>
              <a:rect l="0" t="0" r="r" b="b"/>
              <a:pathLst>
                <a:path w="516" h="149">
                  <a:moveTo>
                    <a:pt x="56" y="0"/>
                  </a:moveTo>
                  <a:cubicBezTo>
                    <a:pt x="52" y="0"/>
                    <a:pt x="47" y="1"/>
                    <a:pt x="43" y="1"/>
                  </a:cubicBezTo>
                  <a:cubicBezTo>
                    <a:pt x="32" y="1"/>
                    <a:pt x="22" y="1"/>
                    <a:pt x="12" y="4"/>
                  </a:cubicBezTo>
                  <a:cubicBezTo>
                    <a:pt x="0" y="8"/>
                    <a:pt x="0" y="12"/>
                    <a:pt x="0" y="24"/>
                  </a:cubicBezTo>
                  <a:cubicBezTo>
                    <a:pt x="0" y="36"/>
                    <a:pt x="0" y="48"/>
                    <a:pt x="0" y="61"/>
                  </a:cubicBezTo>
                  <a:cubicBezTo>
                    <a:pt x="0" y="73"/>
                    <a:pt x="0" y="85"/>
                    <a:pt x="0" y="97"/>
                  </a:cubicBezTo>
                  <a:cubicBezTo>
                    <a:pt x="0" y="100"/>
                    <a:pt x="0" y="103"/>
                    <a:pt x="0" y="106"/>
                  </a:cubicBezTo>
                  <a:cubicBezTo>
                    <a:pt x="0" y="108"/>
                    <a:pt x="0" y="110"/>
                    <a:pt x="0" y="113"/>
                  </a:cubicBezTo>
                  <a:cubicBezTo>
                    <a:pt x="1" y="123"/>
                    <a:pt x="8" y="132"/>
                    <a:pt x="16" y="137"/>
                  </a:cubicBezTo>
                  <a:cubicBezTo>
                    <a:pt x="26" y="144"/>
                    <a:pt x="39" y="147"/>
                    <a:pt x="51" y="148"/>
                  </a:cubicBezTo>
                  <a:cubicBezTo>
                    <a:pt x="52" y="149"/>
                    <a:pt x="54" y="149"/>
                    <a:pt x="55" y="149"/>
                  </a:cubicBezTo>
                  <a:cubicBezTo>
                    <a:pt x="516" y="149"/>
                    <a:pt x="516" y="149"/>
                    <a:pt x="516" y="149"/>
                  </a:cubicBezTo>
                  <a:cubicBezTo>
                    <a:pt x="516" y="149"/>
                    <a:pt x="516" y="0"/>
                    <a:pt x="516" y="0"/>
                  </a:cubicBezTo>
                  <a:cubicBezTo>
                    <a:pt x="516" y="0"/>
                    <a:pt x="503" y="0"/>
                    <a:pt x="502" y="0"/>
                  </a:cubicBezTo>
                  <a:cubicBezTo>
                    <a:pt x="432" y="0"/>
                    <a:pt x="362" y="0"/>
                    <a:pt x="292" y="0"/>
                  </a:cubicBezTo>
                  <a:cubicBezTo>
                    <a:pt x="249" y="0"/>
                    <a:pt x="207" y="0"/>
                    <a:pt x="164" y="0"/>
                  </a:cubicBezTo>
                  <a:cubicBezTo>
                    <a:pt x="147" y="0"/>
                    <a:pt x="129" y="0"/>
                    <a:pt x="112" y="0"/>
                  </a:cubicBezTo>
                  <a:cubicBezTo>
                    <a:pt x="93" y="0"/>
                    <a:pt x="75" y="0"/>
                    <a:pt x="56" y="0"/>
                  </a:cubicBezTo>
                  <a:close/>
                </a:path>
              </a:pathLst>
            </a:cu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Freeform: Shape 27"/>
            <p:cNvSpPr>
              <a:spLocks/>
            </p:cNvSpPr>
            <p:nvPr/>
          </p:nvSpPr>
          <p:spPr bwMode="auto">
            <a:xfrm>
              <a:off x="2217353" y="894551"/>
              <a:ext cx="724502" cy="86039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75" y="0"/>
                </a:cxn>
                <a:cxn ang="0">
                  <a:pos x="56" y="1"/>
                </a:cxn>
                <a:cxn ang="0">
                  <a:pos x="33" y="5"/>
                </a:cxn>
                <a:cxn ang="0">
                  <a:pos x="23" y="10"/>
                </a:cxn>
                <a:cxn ang="0">
                  <a:pos x="2" y="35"/>
                </a:cxn>
                <a:cxn ang="0">
                  <a:pos x="0" y="44"/>
                </a:cxn>
                <a:cxn ang="0">
                  <a:pos x="0" y="59"/>
                </a:cxn>
                <a:cxn ang="0">
                  <a:pos x="0" y="96"/>
                </a:cxn>
                <a:cxn ang="0">
                  <a:pos x="0" y="133"/>
                </a:cxn>
                <a:cxn ang="0">
                  <a:pos x="0" y="141"/>
                </a:cxn>
                <a:cxn ang="0">
                  <a:pos x="0" y="148"/>
                </a:cxn>
                <a:cxn ang="0">
                  <a:pos x="4" y="134"/>
                </a:cxn>
                <a:cxn ang="0">
                  <a:pos x="7" y="129"/>
                </a:cxn>
                <a:cxn ang="0">
                  <a:pos x="11" y="124"/>
                </a:cxn>
                <a:cxn ang="0">
                  <a:pos x="16" y="120"/>
                </a:cxn>
                <a:cxn ang="0">
                  <a:pos x="34" y="111"/>
                </a:cxn>
                <a:cxn ang="0">
                  <a:pos x="41" y="109"/>
                </a:cxn>
                <a:cxn ang="0">
                  <a:pos x="106" y="105"/>
                </a:cxn>
                <a:cxn ang="0">
                  <a:pos x="111" y="105"/>
                </a:cxn>
                <a:cxn ang="0">
                  <a:pos x="148" y="105"/>
                </a:cxn>
                <a:cxn ang="0">
                  <a:pos x="148" y="0"/>
                </a:cxn>
              </a:cxnLst>
              <a:rect l="0" t="0" r="r" b="b"/>
              <a:pathLst>
                <a:path w="148" h="148">
                  <a:moveTo>
                    <a:pt x="148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69" y="0"/>
                    <a:pt x="63" y="0"/>
                    <a:pt x="56" y="1"/>
                  </a:cubicBezTo>
                  <a:cubicBezTo>
                    <a:pt x="49" y="1"/>
                    <a:pt x="41" y="3"/>
                    <a:pt x="33" y="5"/>
                  </a:cubicBezTo>
                  <a:cubicBezTo>
                    <a:pt x="30" y="7"/>
                    <a:pt x="27" y="8"/>
                    <a:pt x="23" y="10"/>
                  </a:cubicBezTo>
                  <a:cubicBezTo>
                    <a:pt x="13" y="16"/>
                    <a:pt x="5" y="24"/>
                    <a:pt x="2" y="35"/>
                  </a:cubicBezTo>
                  <a:cubicBezTo>
                    <a:pt x="1" y="38"/>
                    <a:pt x="0" y="41"/>
                    <a:pt x="0" y="44"/>
                  </a:cubicBezTo>
                  <a:cubicBezTo>
                    <a:pt x="0" y="49"/>
                    <a:pt x="0" y="54"/>
                    <a:pt x="0" y="59"/>
                  </a:cubicBezTo>
                  <a:cubicBezTo>
                    <a:pt x="0" y="72"/>
                    <a:pt x="0" y="84"/>
                    <a:pt x="0" y="96"/>
                  </a:cubicBezTo>
                  <a:cubicBezTo>
                    <a:pt x="0" y="109"/>
                    <a:pt x="0" y="121"/>
                    <a:pt x="0" y="133"/>
                  </a:cubicBezTo>
                  <a:cubicBezTo>
                    <a:pt x="0" y="136"/>
                    <a:pt x="0" y="139"/>
                    <a:pt x="0" y="141"/>
                  </a:cubicBezTo>
                  <a:cubicBezTo>
                    <a:pt x="0" y="144"/>
                    <a:pt x="0" y="146"/>
                    <a:pt x="0" y="148"/>
                  </a:cubicBezTo>
                  <a:cubicBezTo>
                    <a:pt x="1" y="143"/>
                    <a:pt x="2" y="138"/>
                    <a:pt x="4" y="134"/>
                  </a:cubicBezTo>
                  <a:cubicBezTo>
                    <a:pt x="5" y="132"/>
                    <a:pt x="6" y="131"/>
                    <a:pt x="7" y="129"/>
                  </a:cubicBezTo>
                  <a:cubicBezTo>
                    <a:pt x="8" y="127"/>
                    <a:pt x="10" y="126"/>
                    <a:pt x="11" y="124"/>
                  </a:cubicBezTo>
                  <a:cubicBezTo>
                    <a:pt x="13" y="123"/>
                    <a:pt x="14" y="121"/>
                    <a:pt x="16" y="120"/>
                  </a:cubicBezTo>
                  <a:cubicBezTo>
                    <a:pt x="22" y="116"/>
                    <a:pt x="28" y="113"/>
                    <a:pt x="34" y="111"/>
                  </a:cubicBezTo>
                  <a:cubicBezTo>
                    <a:pt x="36" y="110"/>
                    <a:pt x="39" y="110"/>
                    <a:pt x="41" y="109"/>
                  </a:cubicBezTo>
                  <a:cubicBezTo>
                    <a:pt x="62" y="103"/>
                    <a:pt x="84" y="105"/>
                    <a:pt x="106" y="105"/>
                  </a:cubicBezTo>
                  <a:cubicBezTo>
                    <a:pt x="107" y="105"/>
                    <a:pt x="109" y="105"/>
                    <a:pt x="111" y="105"/>
                  </a:cubicBezTo>
                  <a:cubicBezTo>
                    <a:pt x="131" y="105"/>
                    <a:pt x="148" y="105"/>
                    <a:pt x="148" y="105"/>
                  </a:cubicBezTo>
                  <a:lnTo>
                    <a:pt x="148" y="0"/>
                  </a:lnTo>
                  <a:close/>
                </a:path>
              </a:pathLst>
            </a:cu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Freeform: Shape 28"/>
            <p:cNvSpPr>
              <a:spLocks/>
            </p:cNvSpPr>
            <p:nvPr/>
          </p:nvSpPr>
          <p:spPr bwMode="auto">
            <a:xfrm>
              <a:off x="2211160" y="1493195"/>
              <a:ext cx="2536787" cy="528358"/>
            </a:xfrm>
            <a:custGeom>
              <a:avLst/>
              <a:gdLst/>
              <a:ahLst/>
              <a:cxnLst>
                <a:cxn ang="0">
                  <a:pos x="517" y="87"/>
                </a:cxn>
                <a:cxn ang="0">
                  <a:pos x="113" y="87"/>
                </a:cxn>
                <a:cxn ang="0">
                  <a:pos x="109" y="87"/>
                </a:cxn>
                <a:cxn ang="0">
                  <a:pos x="85" y="88"/>
                </a:cxn>
                <a:cxn ang="0">
                  <a:pos x="65" y="87"/>
                </a:cxn>
                <a:cxn ang="0">
                  <a:pos x="59" y="87"/>
                </a:cxn>
                <a:cxn ang="0">
                  <a:pos x="55" y="87"/>
                </a:cxn>
                <a:cxn ang="0">
                  <a:pos x="48" y="86"/>
                </a:cxn>
                <a:cxn ang="0">
                  <a:pos x="20" y="77"/>
                </a:cxn>
                <a:cxn ang="0">
                  <a:pos x="5" y="58"/>
                </a:cxn>
                <a:cxn ang="0">
                  <a:pos x="6" y="36"/>
                </a:cxn>
                <a:cxn ang="0">
                  <a:pos x="18" y="19"/>
                </a:cxn>
                <a:cxn ang="0">
                  <a:pos x="22" y="16"/>
                </a:cxn>
                <a:cxn ang="0">
                  <a:pos x="28" y="13"/>
                </a:cxn>
                <a:cxn ang="0">
                  <a:pos x="41" y="8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47" y="4"/>
                </a:cxn>
                <a:cxn ang="0">
                  <a:pos x="147" y="1"/>
                </a:cxn>
                <a:cxn ang="0">
                  <a:pos x="90" y="0"/>
                </a:cxn>
                <a:cxn ang="0">
                  <a:pos x="62" y="1"/>
                </a:cxn>
                <a:cxn ang="0">
                  <a:pos x="34" y="7"/>
                </a:cxn>
                <a:cxn ang="0">
                  <a:pos x="22" y="13"/>
                </a:cxn>
                <a:cxn ang="0">
                  <a:pos x="13" y="20"/>
                </a:cxn>
                <a:cxn ang="0">
                  <a:pos x="2" y="38"/>
                </a:cxn>
                <a:cxn ang="0">
                  <a:pos x="3" y="61"/>
                </a:cxn>
                <a:cxn ang="0">
                  <a:pos x="20" y="81"/>
                </a:cxn>
                <a:cxn ang="0">
                  <a:pos x="49" y="90"/>
                </a:cxn>
                <a:cxn ang="0">
                  <a:pos x="52" y="90"/>
                </a:cxn>
                <a:cxn ang="0">
                  <a:pos x="56" y="90"/>
                </a:cxn>
                <a:cxn ang="0">
                  <a:pos x="61" y="91"/>
                </a:cxn>
                <a:cxn ang="0">
                  <a:pos x="66" y="91"/>
                </a:cxn>
                <a:cxn ang="0">
                  <a:pos x="70" y="91"/>
                </a:cxn>
                <a:cxn ang="0">
                  <a:pos x="73" y="91"/>
                </a:cxn>
                <a:cxn ang="0">
                  <a:pos x="77" y="91"/>
                </a:cxn>
                <a:cxn ang="0">
                  <a:pos x="108" y="91"/>
                </a:cxn>
                <a:cxn ang="0">
                  <a:pos x="112" y="91"/>
                </a:cxn>
                <a:cxn ang="0">
                  <a:pos x="517" y="91"/>
                </a:cxn>
                <a:cxn ang="0">
                  <a:pos x="517" y="87"/>
                </a:cxn>
              </a:cxnLst>
              <a:rect l="0" t="0" r="r" b="b"/>
              <a:pathLst>
                <a:path w="517" h="91">
                  <a:moveTo>
                    <a:pt x="517" y="87"/>
                  </a:moveTo>
                  <a:cubicBezTo>
                    <a:pt x="312" y="87"/>
                    <a:pt x="113" y="87"/>
                    <a:pt x="113" y="87"/>
                  </a:cubicBezTo>
                  <a:cubicBezTo>
                    <a:pt x="112" y="87"/>
                    <a:pt x="111" y="87"/>
                    <a:pt x="109" y="87"/>
                  </a:cubicBezTo>
                  <a:cubicBezTo>
                    <a:pt x="101" y="87"/>
                    <a:pt x="93" y="87"/>
                    <a:pt x="85" y="88"/>
                  </a:cubicBezTo>
                  <a:cubicBezTo>
                    <a:pt x="78" y="88"/>
                    <a:pt x="72" y="88"/>
                    <a:pt x="65" y="87"/>
                  </a:cubicBezTo>
                  <a:cubicBezTo>
                    <a:pt x="63" y="87"/>
                    <a:pt x="61" y="87"/>
                    <a:pt x="59" y="87"/>
                  </a:cubicBezTo>
                  <a:cubicBezTo>
                    <a:pt x="58" y="87"/>
                    <a:pt x="56" y="87"/>
                    <a:pt x="55" y="87"/>
                  </a:cubicBezTo>
                  <a:cubicBezTo>
                    <a:pt x="52" y="87"/>
                    <a:pt x="50" y="87"/>
                    <a:pt x="48" y="86"/>
                  </a:cubicBezTo>
                  <a:cubicBezTo>
                    <a:pt x="38" y="85"/>
                    <a:pt x="28" y="82"/>
                    <a:pt x="20" y="77"/>
                  </a:cubicBezTo>
                  <a:cubicBezTo>
                    <a:pt x="13" y="72"/>
                    <a:pt x="8" y="66"/>
                    <a:pt x="5" y="58"/>
                  </a:cubicBezTo>
                  <a:cubicBezTo>
                    <a:pt x="3" y="51"/>
                    <a:pt x="3" y="43"/>
                    <a:pt x="6" y="36"/>
                  </a:cubicBezTo>
                  <a:cubicBezTo>
                    <a:pt x="8" y="29"/>
                    <a:pt x="13" y="24"/>
                    <a:pt x="18" y="19"/>
                  </a:cubicBezTo>
                  <a:cubicBezTo>
                    <a:pt x="19" y="18"/>
                    <a:pt x="21" y="17"/>
                    <a:pt x="22" y="16"/>
                  </a:cubicBezTo>
                  <a:cubicBezTo>
                    <a:pt x="24" y="15"/>
                    <a:pt x="26" y="14"/>
                    <a:pt x="28" y="13"/>
                  </a:cubicBezTo>
                  <a:cubicBezTo>
                    <a:pt x="32" y="11"/>
                    <a:pt x="36" y="9"/>
                    <a:pt x="41" y="8"/>
                  </a:cubicBezTo>
                  <a:cubicBezTo>
                    <a:pt x="50" y="5"/>
                    <a:pt x="59" y="4"/>
                    <a:pt x="69" y="4"/>
                  </a:cubicBezTo>
                  <a:cubicBezTo>
                    <a:pt x="78" y="3"/>
                    <a:pt x="88" y="3"/>
                    <a:pt x="97" y="3"/>
                  </a:cubicBezTo>
                  <a:cubicBezTo>
                    <a:pt x="114" y="3"/>
                    <a:pt x="131" y="3"/>
                    <a:pt x="147" y="4"/>
                  </a:cubicBezTo>
                  <a:cubicBezTo>
                    <a:pt x="149" y="4"/>
                    <a:pt x="149" y="1"/>
                    <a:pt x="147" y="1"/>
                  </a:cubicBezTo>
                  <a:cubicBezTo>
                    <a:pt x="128" y="0"/>
                    <a:pt x="109" y="0"/>
                    <a:pt x="90" y="0"/>
                  </a:cubicBezTo>
                  <a:cubicBezTo>
                    <a:pt x="81" y="0"/>
                    <a:pt x="71" y="0"/>
                    <a:pt x="62" y="1"/>
                  </a:cubicBezTo>
                  <a:cubicBezTo>
                    <a:pt x="52" y="2"/>
                    <a:pt x="43" y="3"/>
                    <a:pt x="34" y="7"/>
                  </a:cubicBezTo>
                  <a:cubicBezTo>
                    <a:pt x="30" y="8"/>
                    <a:pt x="25" y="10"/>
                    <a:pt x="22" y="13"/>
                  </a:cubicBezTo>
                  <a:cubicBezTo>
                    <a:pt x="18" y="15"/>
                    <a:pt x="15" y="17"/>
                    <a:pt x="13" y="20"/>
                  </a:cubicBezTo>
                  <a:cubicBezTo>
                    <a:pt x="7" y="25"/>
                    <a:pt x="3" y="31"/>
                    <a:pt x="2" y="38"/>
                  </a:cubicBezTo>
                  <a:cubicBezTo>
                    <a:pt x="0" y="46"/>
                    <a:pt x="0" y="54"/>
                    <a:pt x="3" y="61"/>
                  </a:cubicBezTo>
                  <a:cubicBezTo>
                    <a:pt x="6" y="69"/>
                    <a:pt x="12" y="76"/>
                    <a:pt x="20" y="81"/>
                  </a:cubicBezTo>
                  <a:cubicBezTo>
                    <a:pt x="28" y="86"/>
                    <a:pt x="38" y="89"/>
                    <a:pt x="49" y="90"/>
                  </a:cubicBezTo>
                  <a:cubicBezTo>
                    <a:pt x="50" y="90"/>
                    <a:pt x="51" y="90"/>
                    <a:pt x="52" y="90"/>
                  </a:cubicBezTo>
                  <a:cubicBezTo>
                    <a:pt x="54" y="90"/>
                    <a:pt x="55" y="90"/>
                    <a:pt x="56" y="90"/>
                  </a:cubicBezTo>
                  <a:cubicBezTo>
                    <a:pt x="58" y="91"/>
                    <a:pt x="60" y="91"/>
                    <a:pt x="61" y="91"/>
                  </a:cubicBezTo>
                  <a:cubicBezTo>
                    <a:pt x="63" y="91"/>
                    <a:pt x="64" y="91"/>
                    <a:pt x="66" y="91"/>
                  </a:cubicBezTo>
                  <a:cubicBezTo>
                    <a:pt x="67" y="91"/>
                    <a:pt x="68" y="91"/>
                    <a:pt x="70" y="91"/>
                  </a:cubicBezTo>
                  <a:cubicBezTo>
                    <a:pt x="71" y="91"/>
                    <a:pt x="72" y="91"/>
                    <a:pt x="73" y="91"/>
                  </a:cubicBezTo>
                  <a:cubicBezTo>
                    <a:pt x="74" y="91"/>
                    <a:pt x="75" y="91"/>
                    <a:pt x="77" y="91"/>
                  </a:cubicBezTo>
                  <a:cubicBezTo>
                    <a:pt x="87" y="91"/>
                    <a:pt x="98" y="91"/>
                    <a:pt x="108" y="91"/>
                  </a:cubicBezTo>
                  <a:cubicBezTo>
                    <a:pt x="110" y="91"/>
                    <a:pt x="111" y="91"/>
                    <a:pt x="112" y="91"/>
                  </a:cubicBezTo>
                  <a:cubicBezTo>
                    <a:pt x="112" y="91"/>
                    <a:pt x="311" y="91"/>
                    <a:pt x="517" y="91"/>
                  </a:cubicBezTo>
                  <a:lnTo>
                    <a:pt x="517" y="8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: Shape 29"/>
            <p:cNvSpPr>
              <a:spLocks/>
            </p:cNvSpPr>
            <p:nvPr/>
          </p:nvSpPr>
          <p:spPr bwMode="auto">
            <a:xfrm flipH="1">
              <a:off x="4413562" y="1670655"/>
              <a:ext cx="224988" cy="2270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46" y="46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38" y="28"/>
                </a:cxn>
                <a:cxn ang="0">
                  <a:pos x="19" y="28"/>
                </a:cxn>
                <a:cxn ang="0">
                  <a:pos x="26" y="36"/>
                </a:cxn>
                <a:cxn ang="0">
                  <a:pos x="20" y="42"/>
                </a:cxn>
                <a:cxn ang="0">
                  <a:pos x="5" y="27"/>
                </a:cxn>
                <a:cxn ang="0">
                  <a:pos x="4" y="24"/>
                </a:cxn>
                <a:cxn ang="0">
                  <a:pos x="5" y="21"/>
                </a:cxn>
                <a:cxn ang="0">
                  <a:pos x="20" y="6"/>
                </a:cxn>
                <a:cxn ang="0">
                  <a:pos x="26" y="12"/>
                </a:cxn>
                <a:cxn ang="0">
                  <a:pos x="19" y="19"/>
                </a:cxn>
                <a:cxn ang="0">
                  <a:pos x="38" y="19"/>
                </a:cxn>
                <a:cxn ang="0">
                  <a:pos x="38" y="28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0"/>
                  </a:lnTo>
                  <a:close/>
                  <a:moveTo>
                    <a:pt x="38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1" y="31"/>
                    <a:pt x="24" y="33"/>
                    <a:pt x="26" y="36"/>
                  </a:cubicBezTo>
                  <a:cubicBezTo>
                    <a:pt x="30" y="40"/>
                    <a:pt x="24" y="46"/>
                    <a:pt x="20" y="42"/>
                  </a:cubicBezTo>
                  <a:cubicBezTo>
                    <a:pt x="15" y="37"/>
                    <a:pt x="10" y="32"/>
                    <a:pt x="5" y="27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3"/>
                    <a:pt x="4" y="22"/>
                    <a:pt x="5" y="21"/>
                  </a:cubicBezTo>
                  <a:cubicBezTo>
                    <a:pt x="10" y="16"/>
                    <a:pt x="15" y="11"/>
                    <a:pt x="20" y="6"/>
                  </a:cubicBezTo>
                  <a:cubicBezTo>
                    <a:pt x="24" y="2"/>
                    <a:pt x="30" y="8"/>
                    <a:pt x="26" y="12"/>
                  </a:cubicBezTo>
                  <a:cubicBezTo>
                    <a:pt x="24" y="14"/>
                    <a:pt x="21" y="17"/>
                    <a:pt x="1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4" y="19"/>
                    <a:pt x="44" y="28"/>
                    <a:pt x="38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TextBox 30"/>
            <p:cNvSpPr txBox="1"/>
            <p:nvPr/>
          </p:nvSpPr>
          <p:spPr>
            <a:xfrm>
              <a:off x="2456690" y="991563"/>
              <a:ext cx="309219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ar-SA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9" name="Group 33"/>
            <p:cNvGrpSpPr/>
            <p:nvPr/>
          </p:nvGrpSpPr>
          <p:grpSpPr>
            <a:xfrm>
              <a:off x="2211160" y="1749086"/>
              <a:ext cx="2536787" cy="1127005"/>
              <a:chOff x="1733550" y="3700460"/>
              <a:chExt cx="1951038" cy="738190"/>
            </a:xfrm>
          </p:grpSpPr>
          <p:sp>
            <p:nvSpPr>
              <p:cNvPr id="47" name="Freeform: Shape 34"/>
              <p:cNvSpPr>
                <a:spLocks/>
              </p:cNvSpPr>
              <p:nvPr/>
            </p:nvSpPr>
            <p:spPr bwMode="auto">
              <a:xfrm>
                <a:off x="1738313" y="3863973"/>
                <a:ext cx="1946275" cy="5683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3" y="1"/>
                  </a:cxn>
                  <a:cxn ang="0">
                    <a:pos x="12" y="4"/>
                  </a:cxn>
                  <a:cxn ang="0">
                    <a:pos x="0" y="24"/>
                  </a:cxn>
                  <a:cxn ang="0">
                    <a:pos x="0" y="61"/>
                  </a:cxn>
                  <a:cxn ang="0">
                    <a:pos x="0" y="97"/>
                  </a:cxn>
                  <a:cxn ang="0">
                    <a:pos x="0" y="106"/>
                  </a:cxn>
                  <a:cxn ang="0">
                    <a:pos x="0" y="113"/>
                  </a:cxn>
                  <a:cxn ang="0">
                    <a:pos x="16" y="137"/>
                  </a:cxn>
                  <a:cxn ang="0">
                    <a:pos x="51" y="148"/>
                  </a:cxn>
                  <a:cxn ang="0">
                    <a:pos x="55" y="149"/>
                  </a:cxn>
                  <a:cxn ang="0">
                    <a:pos x="516" y="149"/>
                  </a:cxn>
                  <a:cxn ang="0">
                    <a:pos x="516" y="0"/>
                  </a:cxn>
                  <a:cxn ang="0">
                    <a:pos x="502" y="0"/>
                  </a:cxn>
                  <a:cxn ang="0">
                    <a:pos x="292" y="0"/>
                  </a:cxn>
                  <a:cxn ang="0">
                    <a:pos x="164" y="0"/>
                  </a:cxn>
                  <a:cxn ang="0">
                    <a:pos x="112" y="0"/>
                  </a:cxn>
                  <a:cxn ang="0">
                    <a:pos x="56" y="0"/>
                  </a:cxn>
                </a:cxnLst>
                <a:rect l="0" t="0" r="r" b="b"/>
                <a:pathLst>
                  <a:path w="516" h="149">
                    <a:moveTo>
                      <a:pt x="56" y="0"/>
                    </a:moveTo>
                    <a:cubicBezTo>
                      <a:pt x="52" y="0"/>
                      <a:pt x="47" y="1"/>
                      <a:pt x="43" y="1"/>
                    </a:cubicBezTo>
                    <a:cubicBezTo>
                      <a:pt x="32" y="1"/>
                      <a:pt x="22" y="1"/>
                      <a:pt x="12" y="4"/>
                    </a:cubicBezTo>
                    <a:cubicBezTo>
                      <a:pt x="0" y="8"/>
                      <a:pt x="0" y="12"/>
                      <a:pt x="0" y="24"/>
                    </a:cubicBezTo>
                    <a:cubicBezTo>
                      <a:pt x="0" y="36"/>
                      <a:pt x="0" y="48"/>
                      <a:pt x="0" y="61"/>
                    </a:cubicBezTo>
                    <a:cubicBezTo>
                      <a:pt x="0" y="73"/>
                      <a:pt x="0" y="85"/>
                      <a:pt x="0" y="97"/>
                    </a:cubicBezTo>
                    <a:cubicBezTo>
                      <a:pt x="0" y="100"/>
                      <a:pt x="0" y="103"/>
                      <a:pt x="0" y="106"/>
                    </a:cubicBezTo>
                    <a:cubicBezTo>
                      <a:pt x="0" y="108"/>
                      <a:pt x="0" y="110"/>
                      <a:pt x="0" y="113"/>
                    </a:cubicBezTo>
                    <a:cubicBezTo>
                      <a:pt x="1" y="123"/>
                      <a:pt x="8" y="132"/>
                      <a:pt x="16" y="137"/>
                    </a:cubicBezTo>
                    <a:cubicBezTo>
                      <a:pt x="26" y="144"/>
                      <a:pt x="39" y="147"/>
                      <a:pt x="51" y="148"/>
                    </a:cubicBezTo>
                    <a:cubicBezTo>
                      <a:pt x="52" y="149"/>
                      <a:pt x="54" y="149"/>
                      <a:pt x="55" y="149"/>
                    </a:cubicBezTo>
                    <a:cubicBezTo>
                      <a:pt x="516" y="149"/>
                      <a:pt x="516" y="149"/>
                      <a:pt x="516" y="149"/>
                    </a:cubicBezTo>
                    <a:cubicBezTo>
                      <a:pt x="516" y="149"/>
                      <a:pt x="516" y="0"/>
                      <a:pt x="516" y="0"/>
                    </a:cubicBezTo>
                    <a:cubicBezTo>
                      <a:pt x="516" y="0"/>
                      <a:pt x="503" y="0"/>
                      <a:pt x="502" y="0"/>
                    </a:cubicBezTo>
                    <a:cubicBezTo>
                      <a:pt x="432" y="0"/>
                      <a:pt x="362" y="0"/>
                      <a:pt x="292" y="0"/>
                    </a:cubicBezTo>
                    <a:cubicBezTo>
                      <a:pt x="249" y="0"/>
                      <a:pt x="207" y="0"/>
                      <a:pt x="164" y="0"/>
                    </a:cubicBezTo>
                    <a:cubicBezTo>
                      <a:pt x="147" y="0"/>
                      <a:pt x="129" y="0"/>
                      <a:pt x="112" y="0"/>
                    </a:cubicBezTo>
                    <a:cubicBezTo>
                      <a:pt x="93" y="0"/>
                      <a:pt x="75" y="0"/>
                      <a:pt x="56" y="0"/>
                    </a:cubicBezTo>
                    <a:close/>
                  </a:path>
                </a:pathLst>
              </a:cu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Freeform: Shape 35"/>
              <p:cNvSpPr>
                <a:spLocks/>
              </p:cNvSpPr>
              <p:nvPr/>
            </p:nvSpPr>
            <p:spPr bwMode="auto">
              <a:xfrm>
                <a:off x="1738313" y="3700460"/>
                <a:ext cx="557213" cy="563563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75" y="0"/>
                  </a:cxn>
                  <a:cxn ang="0">
                    <a:pos x="56" y="1"/>
                  </a:cxn>
                  <a:cxn ang="0">
                    <a:pos x="33" y="5"/>
                  </a:cxn>
                  <a:cxn ang="0">
                    <a:pos x="23" y="10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0" y="59"/>
                  </a:cxn>
                  <a:cxn ang="0">
                    <a:pos x="0" y="96"/>
                  </a:cxn>
                  <a:cxn ang="0">
                    <a:pos x="0" y="133"/>
                  </a:cxn>
                  <a:cxn ang="0">
                    <a:pos x="0" y="141"/>
                  </a:cxn>
                  <a:cxn ang="0">
                    <a:pos x="0" y="148"/>
                  </a:cxn>
                  <a:cxn ang="0">
                    <a:pos x="4" y="134"/>
                  </a:cxn>
                  <a:cxn ang="0">
                    <a:pos x="7" y="129"/>
                  </a:cxn>
                  <a:cxn ang="0">
                    <a:pos x="11" y="124"/>
                  </a:cxn>
                  <a:cxn ang="0">
                    <a:pos x="16" y="120"/>
                  </a:cxn>
                  <a:cxn ang="0">
                    <a:pos x="34" y="111"/>
                  </a:cxn>
                  <a:cxn ang="0">
                    <a:pos x="41" y="109"/>
                  </a:cxn>
                  <a:cxn ang="0">
                    <a:pos x="106" y="105"/>
                  </a:cxn>
                  <a:cxn ang="0">
                    <a:pos x="111" y="105"/>
                  </a:cxn>
                  <a:cxn ang="0">
                    <a:pos x="148" y="105"/>
                  </a:cxn>
                  <a:cxn ang="0">
                    <a:pos x="148" y="0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69" y="0"/>
                      <a:pt x="63" y="0"/>
                      <a:pt x="56" y="1"/>
                    </a:cubicBezTo>
                    <a:cubicBezTo>
                      <a:pt x="49" y="1"/>
                      <a:pt x="41" y="3"/>
                      <a:pt x="33" y="5"/>
                    </a:cubicBezTo>
                    <a:cubicBezTo>
                      <a:pt x="30" y="7"/>
                      <a:pt x="27" y="8"/>
                      <a:pt x="23" y="10"/>
                    </a:cubicBezTo>
                    <a:cubicBezTo>
                      <a:pt x="13" y="16"/>
                      <a:pt x="5" y="24"/>
                      <a:pt x="2" y="35"/>
                    </a:cubicBezTo>
                    <a:cubicBezTo>
                      <a:pt x="1" y="38"/>
                      <a:pt x="0" y="41"/>
                      <a:pt x="0" y="44"/>
                    </a:cubicBezTo>
                    <a:cubicBezTo>
                      <a:pt x="0" y="49"/>
                      <a:pt x="0" y="54"/>
                      <a:pt x="0" y="59"/>
                    </a:cubicBezTo>
                    <a:cubicBezTo>
                      <a:pt x="0" y="72"/>
                      <a:pt x="0" y="84"/>
                      <a:pt x="0" y="96"/>
                    </a:cubicBezTo>
                    <a:cubicBezTo>
                      <a:pt x="0" y="109"/>
                      <a:pt x="0" y="121"/>
                      <a:pt x="0" y="133"/>
                    </a:cubicBezTo>
                    <a:cubicBezTo>
                      <a:pt x="0" y="136"/>
                      <a:pt x="0" y="139"/>
                      <a:pt x="0" y="141"/>
                    </a:cubicBezTo>
                    <a:cubicBezTo>
                      <a:pt x="0" y="144"/>
                      <a:pt x="0" y="146"/>
                      <a:pt x="0" y="148"/>
                    </a:cubicBezTo>
                    <a:cubicBezTo>
                      <a:pt x="1" y="143"/>
                      <a:pt x="2" y="138"/>
                      <a:pt x="4" y="134"/>
                    </a:cubicBezTo>
                    <a:cubicBezTo>
                      <a:pt x="5" y="132"/>
                      <a:pt x="6" y="131"/>
                      <a:pt x="7" y="129"/>
                    </a:cubicBezTo>
                    <a:cubicBezTo>
                      <a:pt x="8" y="127"/>
                      <a:pt x="10" y="126"/>
                      <a:pt x="11" y="124"/>
                    </a:cubicBezTo>
                    <a:cubicBezTo>
                      <a:pt x="13" y="123"/>
                      <a:pt x="14" y="121"/>
                      <a:pt x="16" y="120"/>
                    </a:cubicBezTo>
                    <a:cubicBezTo>
                      <a:pt x="22" y="116"/>
                      <a:pt x="28" y="113"/>
                      <a:pt x="34" y="111"/>
                    </a:cubicBezTo>
                    <a:cubicBezTo>
                      <a:pt x="36" y="110"/>
                      <a:pt x="39" y="110"/>
                      <a:pt x="41" y="109"/>
                    </a:cubicBezTo>
                    <a:cubicBezTo>
                      <a:pt x="62" y="103"/>
                      <a:pt x="84" y="105"/>
                      <a:pt x="106" y="105"/>
                    </a:cubicBezTo>
                    <a:cubicBezTo>
                      <a:pt x="107" y="105"/>
                      <a:pt x="109" y="105"/>
                      <a:pt x="111" y="105"/>
                    </a:cubicBezTo>
                    <a:cubicBezTo>
                      <a:pt x="131" y="105"/>
                      <a:pt x="148" y="105"/>
                      <a:pt x="148" y="105"/>
                    </a:cubicBezTo>
                    <a:lnTo>
                      <a:pt x="148" y="0"/>
                    </a:lnTo>
                    <a:close/>
                  </a:path>
                </a:pathLst>
              </a:custGeom>
              <a:blipFill dpi="0"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Freeform: Shape 36"/>
              <p:cNvSpPr>
                <a:spLocks/>
              </p:cNvSpPr>
              <p:nvPr/>
            </p:nvSpPr>
            <p:spPr bwMode="auto">
              <a:xfrm>
                <a:off x="1733550" y="4092575"/>
                <a:ext cx="1951038" cy="346075"/>
              </a:xfrm>
              <a:custGeom>
                <a:avLst/>
                <a:gdLst/>
                <a:ahLst/>
                <a:cxnLst>
                  <a:cxn ang="0">
                    <a:pos x="517" y="87"/>
                  </a:cxn>
                  <a:cxn ang="0">
                    <a:pos x="113" y="87"/>
                  </a:cxn>
                  <a:cxn ang="0">
                    <a:pos x="109" y="87"/>
                  </a:cxn>
                  <a:cxn ang="0">
                    <a:pos x="85" y="88"/>
                  </a:cxn>
                  <a:cxn ang="0">
                    <a:pos x="65" y="87"/>
                  </a:cxn>
                  <a:cxn ang="0">
                    <a:pos x="59" y="87"/>
                  </a:cxn>
                  <a:cxn ang="0">
                    <a:pos x="55" y="87"/>
                  </a:cxn>
                  <a:cxn ang="0">
                    <a:pos x="48" y="86"/>
                  </a:cxn>
                  <a:cxn ang="0">
                    <a:pos x="20" y="77"/>
                  </a:cxn>
                  <a:cxn ang="0">
                    <a:pos x="5" y="58"/>
                  </a:cxn>
                  <a:cxn ang="0">
                    <a:pos x="6" y="36"/>
                  </a:cxn>
                  <a:cxn ang="0">
                    <a:pos x="18" y="19"/>
                  </a:cxn>
                  <a:cxn ang="0">
                    <a:pos x="22" y="16"/>
                  </a:cxn>
                  <a:cxn ang="0">
                    <a:pos x="28" y="13"/>
                  </a:cxn>
                  <a:cxn ang="0">
                    <a:pos x="41" y="8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47" y="4"/>
                  </a:cxn>
                  <a:cxn ang="0">
                    <a:pos x="147" y="1"/>
                  </a:cxn>
                  <a:cxn ang="0">
                    <a:pos x="90" y="0"/>
                  </a:cxn>
                  <a:cxn ang="0">
                    <a:pos x="62" y="1"/>
                  </a:cxn>
                  <a:cxn ang="0">
                    <a:pos x="34" y="7"/>
                  </a:cxn>
                  <a:cxn ang="0">
                    <a:pos x="22" y="13"/>
                  </a:cxn>
                  <a:cxn ang="0">
                    <a:pos x="13" y="20"/>
                  </a:cxn>
                  <a:cxn ang="0">
                    <a:pos x="2" y="38"/>
                  </a:cxn>
                  <a:cxn ang="0">
                    <a:pos x="3" y="61"/>
                  </a:cxn>
                  <a:cxn ang="0">
                    <a:pos x="20" y="81"/>
                  </a:cxn>
                  <a:cxn ang="0">
                    <a:pos x="49" y="90"/>
                  </a:cxn>
                  <a:cxn ang="0">
                    <a:pos x="52" y="90"/>
                  </a:cxn>
                  <a:cxn ang="0">
                    <a:pos x="56" y="90"/>
                  </a:cxn>
                  <a:cxn ang="0">
                    <a:pos x="61" y="91"/>
                  </a:cxn>
                  <a:cxn ang="0">
                    <a:pos x="66" y="91"/>
                  </a:cxn>
                  <a:cxn ang="0">
                    <a:pos x="70" y="91"/>
                  </a:cxn>
                  <a:cxn ang="0">
                    <a:pos x="73" y="91"/>
                  </a:cxn>
                  <a:cxn ang="0">
                    <a:pos x="77" y="91"/>
                  </a:cxn>
                  <a:cxn ang="0">
                    <a:pos x="108" y="91"/>
                  </a:cxn>
                  <a:cxn ang="0">
                    <a:pos x="112" y="91"/>
                  </a:cxn>
                  <a:cxn ang="0">
                    <a:pos x="517" y="91"/>
                  </a:cxn>
                  <a:cxn ang="0">
                    <a:pos x="517" y="87"/>
                  </a:cxn>
                </a:cxnLst>
                <a:rect l="0" t="0" r="r" b="b"/>
                <a:pathLst>
                  <a:path w="517" h="91">
                    <a:moveTo>
                      <a:pt x="517" y="87"/>
                    </a:moveTo>
                    <a:cubicBezTo>
                      <a:pt x="312" y="87"/>
                      <a:pt x="113" y="87"/>
                      <a:pt x="113" y="87"/>
                    </a:cubicBezTo>
                    <a:cubicBezTo>
                      <a:pt x="112" y="87"/>
                      <a:pt x="111" y="87"/>
                      <a:pt x="109" y="87"/>
                    </a:cubicBezTo>
                    <a:cubicBezTo>
                      <a:pt x="101" y="87"/>
                      <a:pt x="93" y="87"/>
                      <a:pt x="85" y="88"/>
                    </a:cubicBezTo>
                    <a:cubicBezTo>
                      <a:pt x="78" y="88"/>
                      <a:pt x="72" y="88"/>
                      <a:pt x="65" y="87"/>
                    </a:cubicBezTo>
                    <a:cubicBezTo>
                      <a:pt x="63" y="87"/>
                      <a:pt x="61" y="87"/>
                      <a:pt x="59" y="87"/>
                    </a:cubicBezTo>
                    <a:cubicBezTo>
                      <a:pt x="58" y="87"/>
                      <a:pt x="56" y="87"/>
                      <a:pt x="55" y="87"/>
                    </a:cubicBezTo>
                    <a:cubicBezTo>
                      <a:pt x="52" y="87"/>
                      <a:pt x="50" y="87"/>
                      <a:pt x="48" y="86"/>
                    </a:cubicBezTo>
                    <a:cubicBezTo>
                      <a:pt x="38" y="85"/>
                      <a:pt x="28" y="82"/>
                      <a:pt x="20" y="77"/>
                    </a:cubicBezTo>
                    <a:cubicBezTo>
                      <a:pt x="13" y="72"/>
                      <a:pt x="8" y="66"/>
                      <a:pt x="5" y="58"/>
                    </a:cubicBezTo>
                    <a:cubicBezTo>
                      <a:pt x="3" y="51"/>
                      <a:pt x="3" y="43"/>
                      <a:pt x="6" y="36"/>
                    </a:cubicBezTo>
                    <a:cubicBezTo>
                      <a:pt x="8" y="29"/>
                      <a:pt x="13" y="24"/>
                      <a:pt x="18" y="19"/>
                    </a:cubicBezTo>
                    <a:cubicBezTo>
                      <a:pt x="19" y="18"/>
                      <a:pt x="21" y="17"/>
                      <a:pt x="22" y="16"/>
                    </a:cubicBezTo>
                    <a:cubicBezTo>
                      <a:pt x="24" y="15"/>
                      <a:pt x="26" y="14"/>
                      <a:pt x="28" y="13"/>
                    </a:cubicBezTo>
                    <a:cubicBezTo>
                      <a:pt x="32" y="11"/>
                      <a:pt x="36" y="9"/>
                      <a:pt x="41" y="8"/>
                    </a:cubicBezTo>
                    <a:cubicBezTo>
                      <a:pt x="50" y="5"/>
                      <a:pt x="59" y="4"/>
                      <a:pt x="69" y="4"/>
                    </a:cubicBezTo>
                    <a:cubicBezTo>
                      <a:pt x="78" y="3"/>
                      <a:pt x="88" y="3"/>
                      <a:pt x="97" y="3"/>
                    </a:cubicBezTo>
                    <a:cubicBezTo>
                      <a:pt x="114" y="3"/>
                      <a:pt x="131" y="3"/>
                      <a:pt x="147" y="4"/>
                    </a:cubicBezTo>
                    <a:cubicBezTo>
                      <a:pt x="149" y="4"/>
                      <a:pt x="149" y="1"/>
                      <a:pt x="147" y="1"/>
                    </a:cubicBezTo>
                    <a:cubicBezTo>
                      <a:pt x="128" y="0"/>
                      <a:pt x="109" y="0"/>
                      <a:pt x="90" y="0"/>
                    </a:cubicBezTo>
                    <a:cubicBezTo>
                      <a:pt x="81" y="0"/>
                      <a:pt x="71" y="0"/>
                      <a:pt x="62" y="1"/>
                    </a:cubicBezTo>
                    <a:cubicBezTo>
                      <a:pt x="52" y="2"/>
                      <a:pt x="43" y="3"/>
                      <a:pt x="34" y="7"/>
                    </a:cubicBezTo>
                    <a:cubicBezTo>
                      <a:pt x="30" y="8"/>
                      <a:pt x="25" y="10"/>
                      <a:pt x="22" y="13"/>
                    </a:cubicBezTo>
                    <a:cubicBezTo>
                      <a:pt x="18" y="15"/>
                      <a:pt x="15" y="17"/>
                      <a:pt x="13" y="20"/>
                    </a:cubicBezTo>
                    <a:cubicBezTo>
                      <a:pt x="7" y="25"/>
                      <a:pt x="3" y="31"/>
                      <a:pt x="2" y="38"/>
                    </a:cubicBezTo>
                    <a:cubicBezTo>
                      <a:pt x="0" y="46"/>
                      <a:pt x="0" y="54"/>
                      <a:pt x="3" y="61"/>
                    </a:cubicBezTo>
                    <a:cubicBezTo>
                      <a:pt x="6" y="69"/>
                      <a:pt x="12" y="76"/>
                      <a:pt x="20" y="81"/>
                    </a:cubicBezTo>
                    <a:cubicBezTo>
                      <a:pt x="28" y="86"/>
                      <a:pt x="38" y="89"/>
                      <a:pt x="49" y="90"/>
                    </a:cubicBezTo>
                    <a:cubicBezTo>
                      <a:pt x="50" y="90"/>
                      <a:pt x="51" y="90"/>
                      <a:pt x="52" y="90"/>
                    </a:cubicBezTo>
                    <a:cubicBezTo>
                      <a:pt x="54" y="90"/>
                      <a:pt x="55" y="90"/>
                      <a:pt x="56" y="90"/>
                    </a:cubicBezTo>
                    <a:cubicBezTo>
                      <a:pt x="58" y="91"/>
                      <a:pt x="60" y="91"/>
                      <a:pt x="61" y="91"/>
                    </a:cubicBezTo>
                    <a:cubicBezTo>
                      <a:pt x="63" y="91"/>
                      <a:pt x="64" y="91"/>
                      <a:pt x="66" y="91"/>
                    </a:cubicBezTo>
                    <a:cubicBezTo>
                      <a:pt x="67" y="91"/>
                      <a:pt x="68" y="91"/>
                      <a:pt x="70" y="91"/>
                    </a:cubicBezTo>
                    <a:cubicBezTo>
                      <a:pt x="71" y="91"/>
                      <a:pt x="72" y="91"/>
                      <a:pt x="73" y="91"/>
                    </a:cubicBezTo>
                    <a:cubicBezTo>
                      <a:pt x="74" y="91"/>
                      <a:pt x="75" y="91"/>
                      <a:pt x="77" y="91"/>
                    </a:cubicBezTo>
                    <a:cubicBezTo>
                      <a:pt x="87" y="91"/>
                      <a:pt x="98" y="91"/>
                      <a:pt x="108" y="91"/>
                    </a:cubicBezTo>
                    <a:cubicBezTo>
                      <a:pt x="110" y="91"/>
                      <a:pt x="111" y="91"/>
                      <a:pt x="112" y="91"/>
                    </a:cubicBezTo>
                    <a:cubicBezTo>
                      <a:pt x="112" y="91"/>
                      <a:pt x="311" y="91"/>
                      <a:pt x="517" y="91"/>
                    </a:cubicBezTo>
                    <a:lnTo>
                      <a:pt x="517" y="87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0" name="Freeform: Shape 37"/>
            <p:cNvSpPr>
              <a:spLocks/>
            </p:cNvSpPr>
            <p:nvPr/>
          </p:nvSpPr>
          <p:spPr bwMode="auto">
            <a:xfrm flipH="1">
              <a:off x="4413562" y="2525193"/>
              <a:ext cx="224988" cy="2270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46" y="46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38" y="28"/>
                </a:cxn>
                <a:cxn ang="0">
                  <a:pos x="19" y="28"/>
                </a:cxn>
                <a:cxn ang="0">
                  <a:pos x="26" y="36"/>
                </a:cxn>
                <a:cxn ang="0">
                  <a:pos x="20" y="42"/>
                </a:cxn>
                <a:cxn ang="0">
                  <a:pos x="5" y="27"/>
                </a:cxn>
                <a:cxn ang="0">
                  <a:pos x="4" y="24"/>
                </a:cxn>
                <a:cxn ang="0">
                  <a:pos x="5" y="21"/>
                </a:cxn>
                <a:cxn ang="0">
                  <a:pos x="20" y="6"/>
                </a:cxn>
                <a:cxn ang="0">
                  <a:pos x="26" y="12"/>
                </a:cxn>
                <a:cxn ang="0">
                  <a:pos x="19" y="19"/>
                </a:cxn>
                <a:cxn ang="0">
                  <a:pos x="38" y="19"/>
                </a:cxn>
                <a:cxn ang="0">
                  <a:pos x="38" y="28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0"/>
                  </a:lnTo>
                  <a:close/>
                  <a:moveTo>
                    <a:pt x="38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1" y="31"/>
                    <a:pt x="24" y="33"/>
                    <a:pt x="26" y="36"/>
                  </a:cubicBezTo>
                  <a:cubicBezTo>
                    <a:pt x="30" y="40"/>
                    <a:pt x="24" y="46"/>
                    <a:pt x="20" y="42"/>
                  </a:cubicBezTo>
                  <a:cubicBezTo>
                    <a:pt x="15" y="37"/>
                    <a:pt x="10" y="32"/>
                    <a:pt x="5" y="27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3"/>
                    <a:pt x="4" y="22"/>
                    <a:pt x="5" y="21"/>
                  </a:cubicBezTo>
                  <a:cubicBezTo>
                    <a:pt x="10" y="16"/>
                    <a:pt x="15" y="11"/>
                    <a:pt x="20" y="6"/>
                  </a:cubicBezTo>
                  <a:cubicBezTo>
                    <a:pt x="24" y="2"/>
                    <a:pt x="30" y="8"/>
                    <a:pt x="26" y="12"/>
                  </a:cubicBezTo>
                  <a:cubicBezTo>
                    <a:pt x="24" y="14"/>
                    <a:pt x="21" y="17"/>
                    <a:pt x="1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4" y="19"/>
                    <a:pt x="44" y="28"/>
                    <a:pt x="38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TextBox 38"/>
            <p:cNvSpPr txBox="1"/>
            <p:nvPr/>
          </p:nvSpPr>
          <p:spPr>
            <a:xfrm>
              <a:off x="2441057" y="1846101"/>
              <a:ext cx="309219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12" name="Group 41"/>
            <p:cNvGrpSpPr/>
            <p:nvPr/>
          </p:nvGrpSpPr>
          <p:grpSpPr>
            <a:xfrm>
              <a:off x="2211160" y="2603625"/>
              <a:ext cx="2536787" cy="1127005"/>
              <a:chOff x="1733550" y="3700460"/>
              <a:chExt cx="1951038" cy="738190"/>
            </a:xfrm>
          </p:grpSpPr>
          <p:sp>
            <p:nvSpPr>
              <p:cNvPr id="44" name="Freeform: Shape 42"/>
              <p:cNvSpPr>
                <a:spLocks/>
              </p:cNvSpPr>
              <p:nvPr/>
            </p:nvSpPr>
            <p:spPr bwMode="auto">
              <a:xfrm>
                <a:off x="1738313" y="3863973"/>
                <a:ext cx="1946275" cy="5683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3" y="1"/>
                  </a:cxn>
                  <a:cxn ang="0">
                    <a:pos x="12" y="4"/>
                  </a:cxn>
                  <a:cxn ang="0">
                    <a:pos x="0" y="24"/>
                  </a:cxn>
                  <a:cxn ang="0">
                    <a:pos x="0" y="61"/>
                  </a:cxn>
                  <a:cxn ang="0">
                    <a:pos x="0" y="97"/>
                  </a:cxn>
                  <a:cxn ang="0">
                    <a:pos x="0" y="106"/>
                  </a:cxn>
                  <a:cxn ang="0">
                    <a:pos x="0" y="113"/>
                  </a:cxn>
                  <a:cxn ang="0">
                    <a:pos x="16" y="137"/>
                  </a:cxn>
                  <a:cxn ang="0">
                    <a:pos x="51" y="148"/>
                  </a:cxn>
                  <a:cxn ang="0">
                    <a:pos x="55" y="149"/>
                  </a:cxn>
                  <a:cxn ang="0">
                    <a:pos x="516" y="149"/>
                  </a:cxn>
                  <a:cxn ang="0">
                    <a:pos x="516" y="0"/>
                  </a:cxn>
                  <a:cxn ang="0">
                    <a:pos x="502" y="0"/>
                  </a:cxn>
                  <a:cxn ang="0">
                    <a:pos x="292" y="0"/>
                  </a:cxn>
                  <a:cxn ang="0">
                    <a:pos x="164" y="0"/>
                  </a:cxn>
                  <a:cxn ang="0">
                    <a:pos x="112" y="0"/>
                  </a:cxn>
                  <a:cxn ang="0">
                    <a:pos x="56" y="0"/>
                  </a:cxn>
                </a:cxnLst>
                <a:rect l="0" t="0" r="r" b="b"/>
                <a:pathLst>
                  <a:path w="516" h="149">
                    <a:moveTo>
                      <a:pt x="56" y="0"/>
                    </a:moveTo>
                    <a:cubicBezTo>
                      <a:pt x="52" y="0"/>
                      <a:pt x="47" y="1"/>
                      <a:pt x="43" y="1"/>
                    </a:cubicBezTo>
                    <a:cubicBezTo>
                      <a:pt x="32" y="1"/>
                      <a:pt x="22" y="1"/>
                      <a:pt x="12" y="4"/>
                    </a:cubicBezTo>
                    <a:cubicBezTo>
                      <a:pt x="0" y="8"/>
                      <a:pt x="0" y="12"/>
                      <a:pt x="0" y="24"/>
                    </a:cubicBezTo>
                    <a:cubicBezTo>
                      <a:pt x="0" y="36"/>
                      <a:pt x="0" y="48"/>
                      <a:pt x="0" y="61"/>
                    </a:cubicBezTo>
                    <a:cubicBezTo>
                      <a:pt x="0" y="73"/>
                      <a:pt x="0" y="85"/>
                      <a:pt x="0" y="97"/>
                    </a:cubicBezTo>
                    <a:cubicBezTo>
                      <a:pt x="0" y="100"/>
                      <a:pt x="0" y="103"/>
                      <a:pt x="0" y="106"/>
                    </a:cubicBezTo>
                    <a:cubicBezTo>
                      <a:pt x="0" y="108"/>
                      <a:pt x="0" y="110"/>
                      <a:pt x="0" y="113"/>
                    </a:cubicBezTo>
                    <a:cubicBezTo>
                      <a:pt x="1" y="123"/>
                      <a:pt x="8" y="132"/>
                      <a:pt x="16" y="137"/>
                    </a:cubicBezTo>
                    <a:cubicBezTo>
                      <a:pt x="26" y="144"/>
                      <a:pt x="39" y="147"/>
                      <a:pt x="51" y="148"/>
                    </a:cubicBezTo>
                    <a:cubicBezTo>
                      <a:pt x="52" y="149"/>
                      <a:pt x="54" y="149"/>
                      <a:pt x="55" y="149"/>
                    </a:cubicBezTo>
                    <a:cubicBezTo>
                      <a:pt x="516" y="149"/>
                      <a:pt x="516" y="149"/>
                      <a:pt x="516" y="149"/>
                    </a:cubicBezTo>
                    <a:cubicBezTo>
                      <a:pt x="516" y="149"/>
                      <a:pt x="516" y="0"/>
                      <a:pt x="516" y="0"/>
                    </a:cubicBezTo>
                    <a:cubicBezTo>
                      <a:pt x="516" y="0"/>
                      <a:pt x="503" y="0"/>
                      <a:pt x="502" y="0"/>
                    </a:cubicBezTo>
                    <a:cubicBezTo>
                      <a:pt x="432" y="0"/>
                      <a:pt x="362" y="0"/>
                      <a:pt x="292" y="0"/>
                    </a:cubicBezTo>
                    <a:cubicBezTo>
                      <a:pt x="249" y="0"/>
                      <a:pt x="207" y="0"/>
                      <a:pt x="164" y="0"/>
                    </a:cubicBezTo>
                    <a:cubicBezTo>
                      <a:pt x="147" y="0"/>
                      <a:pt x="129" y="0"/>
                      <a:pt x="112" y="0"/>
                    </a:cubicBezTo>
                    <a:cubicBezTo>
                      <a:pt x="93" y="0"/>
                      <a:pt x="75" y="0"/>
                      <a:pt x="56" y="0"/>
                    </a:cubicBezTo>
                    <a:close/>
                  </a:path>
                </a:pathLst>
              </a:cu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Freeform: Shape 43"/>
              <p:cNvSpPr>
                <a:spLocks/>
              </p:cNvSpPr>
              <p:nvPr/>
            </p:nvSpPr>
            <p:spPr bwMode="auto">
              <a:xfrm>
                <a:off x="1738313" y="3700460"/>
                <a:ext cx="557213" cy="563563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75" y="0"/>
                  </a:cxn>
                  <a:cxn ang="0">
                    <a:pos x="56" y="1"/>
                  </a:cxn>
                  <a:cxn ang="0">
                    <a:pos x="33" y="5"/>
                  </a:cxn>
                  <a:cxn ang="0">
                    <a:pos x="23" y="10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0" y="59"/>
                  </a:cxn>
                  <a:cxn ang="0">
                    <a:pos x="0" y="96"/>
                  </a:cxn>
                  <a:cxn ang="0">
                    <a:pos x="0" y="133"/>
                  </a:cxn>
                  <a:cxn ang="0">
                    <a:pos x="0" y="141"/>
                  </a:cxn>
                  <a:cxn ang="0">
                    <a:pos x="0" y="148"/>
                  </a:cxn>
                  <a:cxn ang="0">
                    <a:pos x="4" y="134"/>
                  </a:cxn>
                  <a:cxn ang="0">
                    <a:pos x="7" y="129"/>
                  </a:cxn>
                  <a:cxn ang="0">
                    <a:pos x="11" y="124"/>
                  </a:cxn>
                  <a:cxn ang="0">
                    <a:pos x="16" y="120"/>
                  </a:cxn>
                  <a:cxn ang="0">
                    <a:pos x="34" y="111"/>
                  </a:cxn>
                  <a:cxn ang="0">
                    <a:pos x="41" y="109"/>
                  </a:cxn>
                  <a:cxn ang="0">
                    <a:pos x="106" y="105"/>
                  </a:cxn>
                  <a:cxn ang="0">
                    <a:pos x="111" y="105"/>
                  </a:cxn>
                  <a:cxn ang="0">
                    <a:pos x="148" y="105"/>
                  </a:cxn>
                  <a:cxn ang="0">
                    <a:pos x="148" y="0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69" y="0"/>
                      <a:pt x="63" y="0"/>
                      <a:pt x="56" y="1"/>
                    </a:cubicBezTo>
                    <a:cubicBezTo>
                      <a:pt x="49" y="1"/>
                      <a:pt x="41" y="3"/>
                      <a:pt x="33" y="5"/>
                    </a:cubicBezTo>
                    <a:cubicBezTo>
                      <a:pt x="30" y="7"/>
                      <a:pt x="27" y="8"/>
                      <a:pt x="23" y="10"/>
                    </a:cubicBezTo>
                    <a:cubicBezTo>
                      <a:pt x="13" y="16"/>
                      <a:pt x="5" y="24"/>
                      <a:pt x="2" y="35"/>
                    </a:cubicBezTo>
                    <a:cubicBezTo>
                      <a:pt x="1" y="38"/>
                      <a:pt x="0" y="41"/>
                      <a:pt x="0" y="44"/>
                    </a:cubicBezTo>
                    <a:cubicBezTo>
                      <a:pt x="0" y="49"/>
                      <a:pt x="0" y="54"/>
                      <a:pt x="0" y="59"/>
                    </a:cubicBezTo>
                    <a:cubicBezTo>
                      <a:pt x="0" y="72"/>
                      <a:pt x="0" y="84"/>
                      <a:pt x="0" y="96"/>
                    </a:cubicBezTo>
                    <a:cubicBezTo>
                      <a:pt x="0" y="109"/>
                      <a:pt x="0" y="121"/>
                      <a:pt x="0" y="133"/>
                    </a:cubicBezTo>
                    <a:cubicBezTo>
                      <a:pt x="0" y="136"/>
                      <a:pt x="0" y="139"/>
                      <a:pt x="0" y="141"/>
                    </a:cubicBezTo>
                    <a:cubicBezTo>
                      <a:pt x="0" y="144"/>
                      <a:pt x="0" y="146"/>
                      <a:pt x="0" y="148"/>
                    </a:cubicBezTo>
                    <a:cubicBezTo>
                      <a:pt x="1" y="143"/>
                      <a:pt x="2" y="138"/>
                      <a:pt x="4" y="134"/>
                    </a:cubicBezTo>
                    <a:cubicBezTo>
                      <a:pt x="5" y="132"/>
                      <a:pt x="6" y="131"/>
                      <a:pt x="7" y="129"/>
                    </a:cubicBezTo>
                    <a:cubicBezTo>
                      <a:pt x="8" y="127"/>
                      <a:pt x="10" y="126"/>
                      <a:pt x="11" y="124"/>
                    </a:cubicBezTo>
                    <a:cubicBezTo>
                      <a:pt x="13" y="123"/>
                      <a:pt x="14" y="121"/>
                      <a:pt x="16" y="120"/>
                    </a:cubicBezTo>
                    <a:cubicBezTo>
                      <a:pt x="22" y="116"/>
                      <a:pt x="28" y="113"/>
                      <a:pt x="34" y="111"/>
                    </a:cubicBezTo>
                    <a:cubicBezTo>
                      <a:pt x="36" y="110"/>
                      <a:pt x="39" y="110"/>
                      <a:pt x="41" y="109"/>
                    </a:cubicBezTo>
                    <a:cubicBezTo>
                      <a:pt x="62" y="103"/>
                      <a:pt x="84" y="105"/>
                      <a:pt x="106" y="105"/>
                    </a:cubicBezTo>
                    <a:cubicBezTo>
                      <a:pt x="107" y="105"/>
                      <a:pt x="109" y="105"/>
                      <a:pt x="111" y="105"/>
                    </a:cubicBezTo>
                    <a:cubicBezTo>
                      <a:pt x="131" y="105"/>
                      <a:pt x="148" y="105"/>
                      <a:pt x="148" y="105"/>
                    </a:cubicBezTo>
                    <a:lnTo>
                      <a:pt x="148" y="0"/>
                    </a:lnTo>
                    <a:close/>
                  </a:path>
                </a:pathLst>
              </a:custGeom>
              <a:blipFill dpi="0"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Freeform: Shape 44"/>
              <p:cNvSpPr>
                <a:spLocks/>
              </p:cNvSpPr>
              <p:nvPr/>
            </p:nvSpPr>
            <p:spPr bwMode="auto">
              <a:xfrm>
                <a:off x="1733550" y="4092575"/>
                <a:ext cx="1951038" cy="346075"/>
              </a:xfrm>
              <a:custGeom>
                <a:avLst/>
                <a:gdLst/>
                <a:ahLst/>
                <a:cxnLst>
                  <a:cxn ang="0">
                    <a:pos x="517" y="87"/>
                  </a:cxn>
                  <a:cxn ang="0">
                    <a:pos x="113" y="87"/>
                  </a:cxn>
                  <a:cxn ang="0">
                    <a:pos x="109" y="87"/>
                  </a:cxn>
                  <a:cxn ang="0">
                    <a:pos x="85" y="88"/>
                  </a:cxn>
                  <a:cxn ang="0">
                    <a:pos x="65" y="87"/>
                  </a:cxn>
                  <a:cxn ang="0">
                    <a:pos x="59" y="87"/>
                  </a:cxn>
                  <a:cxn ang="0">
                    <a:pos x="55" y="87"/>
                  </a:cxn>
                  <a:cxn ang="0">
                    <a:pos x="48" y="86"/>
                  </a:cxn>
                  <a:cxn ang="0">
                    <a:pos x="20" y="77"/>
                  </a:cxn>
                  <a:cxn ang="0">
                    <a:pos x="5" y="58"/>
                  </a:cxn>
                  <a:cxn ang="0">
                    <a:pos x="6" y="36"/>
                  </a:cxn>
                  <a:cxn ang="0">
                    <a:pos x="18" y="19"/>
                  </a:cxn>
                  <a:cxn ang="0">
                    <a:pos x="22" y="16"/>
                  </a:cxn>
                  <a:cxn ang="0">
                    <a:pos x="28" y="13"/>
                  </a:cxn>
                  <a:cxn ang="0">
                    <a:pos x="41" y="8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47" y="4"/>
                  </a:cxn>
                  <a:cxn ang="0">
                    <a:pos x="147" y="1"/>
                  </a:cxn>
                  <a:cxn ang="0">
                    <a:pos x="90" y="0"/>
                  </a:cxn>
                  <a:cxn ang="0">
                    <a:pos x="62" y="1"/>
                  </a:cxn>
                  <a:cxn ang="0">
                    <a:pos x="34" y="7"/>
                  </a:cxn>
                  <a:cxn ang="0">
                    <a:pos x="22" y="13"/>
                  </a:cxn>
                  <a:cxn ang="0">
                    <a:pos x="13" y="20"/>
                  </a:cxn>
                  <a:cxn ang="0">
                    <a:pos x="2" y="38"/>
                  </a:cxn>
                  <a:cxn ang="0">
                    <a:pos x="3" y="61"/>
                  </a:cxn>
                  <a:cxn ang="0">
                    <a:pos x="20" y="81"/>
                  </a:cxn>
                  <a:cxn ang="0">
                    <a:pos x="49" y="90"/>
                  </a:cxn>
                  <a:cxn ang="0">
                    <a:pos x="52" y="90"/>
                  </a:cxn>
                  <a:cxn ang="0">
                    <a:pos x="56" y="90"/>
                  </a:cxn>
                  <a:cxn ang="0">
                    <a:pos x="61" y="91"/>
                  </a:cxn>
                  <a:cxn ang="0">
                    <a:pos x="66" y="91"/>
                  </a:cxn>
                  <a:cxn ang="0">
                    <a:pos x="70" y="91"/>
                  </a:cxn>
                  <a:cxn ang="0">
                    <a:pos x="73" y="91"/>
                  </a:cxn>
                  <a:cxn ang="0">
                    <a:pos x="77" y="91"/>
                  </a:cxn>
                  <a:cxn ang="0">
                    <a:pos x="108" y="91"/>
                  </a:cxn>
                  <a:cxn ang="0">
                    <a:pos x="112" y="91"/>
                  </a:cxn>
                  <a:cxn ang="0">
                    <a:pos x="517" y="91"/>
                  </a:cxn>
                  <a:cxn ang="0">
                    <a:pos x="517" y="87"/>
                  </a:cxn>
                </a:cxnLst>
                <a:rect l="0" t="0" r="r" b="b"/>
                <a:pathLst>
                  <a:path w="517" h="91">
                    <a:moveTo>
                      <a:pt x="517" y="87"/>
                    </a:moveTo>
                    <a:cubicBezTo>
                      <a:pt x="312" y="87"/>
                      <a:pt x="113" y="87"/>
                      <a:pt x="113" y="87"/>
                    </a:cubicBezTo>
                    <a:cubicBezTo>
                      <a:pt x="112" y="87"/>
                      <a:pt x="111" y="87"/>
                      <a:pt x="109" y="87"/>
                    </a:cubicBezTo>
                    <a:cubicBezTo>
                      <a:pt x="101" y="87"/>
                      <a:pt x="93" y="87"/>
                      <a:pt x="85" y="88"/>
                    </a:cubicBezTo>
                    <a:cubicBezTo>
                      <a:pt x="78" y="88"/>
                      <a:pt x="72" y="88"/>
                      <a:pt x="65" y="87"/>
                    </a:cubicBezTo>
                    <a:cubicBezTo>
                      <a:pt x="63" y="87"/>
                      <a:pt x="61" y="87"/>
                      <a:pt x="59" y="87"/>
                    </a:cubicBezTo>
                    <a:cubicBezTo>
                      <a:pt x="58" y="87"/>
                      <a:pt x="56" y="87"/>
                      <a:pt x="55" y="87"/>
                    </a:cubicBezTo>
                    <a:cubicBezTo>
                      <a:pt x="52" y="87"/>
                      <a:pt x="50" y="87"/>
                      <a:pt x="48" y="86"/>
                    </a:cubicBezTo>
                    <a:cubicBezTo>
                      <a:pt x="38" y="85"/>
                      <a:pt x="28" y="82"/>
                      <a:pt x="20" y="77"/>
                    </a:cubicBezTo>
                    <a:cubicBezTo>
                      <a:pt x="13" y="72"/>
                      <a:pt x="8" y="66"/>
                      <a:pt x="5" y="58"/>
                    </a:cubicBezTo>
                    <a:cubicBezTo>
                      <a:pt x="3" y="51"/>
                      <a:pt x="3" y="43"/>
                      <a:pt x="6" y="36"/>
                    </a:cubicBezTo>
                    <a:cubicBezTo>
                      <a:pt x="8" y="29"/>
                      <a:pt x="13" y="24"/>
                      <a:pt x="18" y="19"/>
                    </a:cubicBezTo>
                    <a:cubicBezTo>
                      <a:pt x="19" y="18"/>
                      <a:pt x="21" y="17"/>
                      <a:pt x="22" y="16"/>
                    </a:cubicBezTo>
                    <a:cubicBezTo>
                      <a:pt x="24" y="15"/>
                      <a:pt x="26" y="14"/>
                      <a:pt x="28" y="13"/>
                    </a:cubicBezTo>
                    <a:cubicBezTo>
                      <a:pt x="32" y="11"/>
                      <a:pt x="36" y="9"/>
                      <a:pt x="41" y="8"/>
                    </a:cubicBezTo>
                    <a:cubicBezTo>
                      <a:pt x="50" y="5"/>
                      <a:pt x="59" y="4"/>
                      <a:pt x="69" y="4"/>
                    </a:cubicBezTo>
                    <a:cubicBezTo>
                      <a:pt x="78" y="3"/>
                      <a:pt x="88" y="3"/>
                      <a:pt x="97" y="3"/>
                    </a:cubicBezTo>
                    <a:cubicBezTo>
                      <a:pt x="114" y="3"/>
                      <a:pt x="131" y="3"/>
                      <a:pt x="147" y="4"/>
                    </a:cubicBezTo>
                    <a:cubicBezTo>
                      <a:pt x="149" y="4"/>
                      <a:pt x="149" y="1"/>
                      <a:pt x="147" y="1"/>
                    </a:cubicBezTo>
                    <a:cubicBezTo>
                      <a:pt x="128" y="0"/>
                      <a:pt x="109" y="0"/>
                      <a:pt x="90" y="0"/>
                    </a:cubicBezTo>
                    <a:cubicBezTo>
                      <a:pt x="81" y="0"/>
                      <a:pt x="71" y="0"/>
                      <a:pt x="62" y="1"/>
                    </a:cubicBezTo>
                    <a:cubicBezTo>
                      <a:pt x="52" y="2"/>
                      <a:pt x="43" y="3"/>
                      <a:pt x="34" y="7"/>
                    </a:cubicBezTo>
                    <a:cubicBezTo>
                      <a:pt x="30" y="8"/>
                      <a:pt x="25" y="10"/>
                      <a:pt x="22" y="13"/>
                    </a:cubicBezTo>
                    <a:cubicBezTo>
                      <a:pt x="18" y="15"/>
                      <a:pt x="15" y="17"/>
                      <a:pt x="13" y="20"/>
                    </a:cubicBezTo>
                    <a:cubicBezTo>
                      <a:pt x="7" y="25"/>
                      <a:pt x="3" y="31"/>
                      <a:pt x="2" y="38"/>
                    </a:cubicBezTo>
                    <a:cubicBezTo>
                      <a:pt x="0" y="46"/>
                      <a:pt x="0" y="54"/>
                      <a:pt x="3" y="61"/>
                    </a:cubicBezTo>
                    <a:cubicBezTo>
                      <a:pt x="6" y="69"/>
                      <a:pt x="12" y="76"/>
                      <a:pt x="20" y="81"/>
                    </a:cubicBezTo>
                    <a:cubicBezTo>
                      <a:pt x="28" y="86"/>
                      <a:pt x="38" y="89"/>
                      <a:pt x="49" y="90"/>
                    </a:cubicBezTo>
                    <a:cubicBezTo>
                      <a:pt x="50" y="90"/>
                      <a:pt x="51" y="90"/>
                      <a:pt x="52" y="90"/>
                    </a:cubicBezTo>
                    <a:cubicBezTo>
                      <a:pt x="54" y="90"/>
                      <a:pt x="55" y="90"/>
                      <a:pt x="56" y="90"/>
                    </a:cubicBezTo>
                    <a:cubicBezTo>
                      <a:pt x="58" y="91"/>
                      <a:pt x="60" y="91"/>
                      <a:pt x="61" y="91"/>
                    </a:cubicBezTo>
                    <a:cubicBezTo>
                      <a:pt x="63" y="91"/>
                      <a:pt x="64" y="91"/>
                      <a:pt x="66" y="91"/>
                    </a:cubicBezTo>
                    <a:cubicBezTo>
                      <a:pt x="67" y="91"/>
                      <a:pt x="68" y="91"/>
                      <a:pt x="70" y="91"/>
                    </a:cubicBezTo>
                    <a:cubicBezTo>
                      <a:pt x="71" y="91"/>
                      <a:pt x="72" y="91"/>
                      <a:pt x="73" y="91"/>
                    </a:cubicBezTo>
                    <a:cubicBezTo>
                      <a:pt x="74" y="91"/>
                      <a:pt x="75" y="91"/>
                      <a:pt x="77" y="91"/>
                    </a:cubicBezTo>
                    <a:cubicBezTo>
                      <a:pt x="87" y="91"/>
                      <a:pt x="98" y="91"/>
                      <a:pt x="108" y="91"/>
                    </a:cubicBezTo>
                    <a:cubicBezTo>
                      <a:pt x="110" y="91"/>
                      <a:pt x="111" y="91"/>
                      <a:pt x="112" y="91"/>
                    </a:cubicBezTo>
                    <a:cubicBezTo>
                      <a:pt x="112" y="91"/>
                      <a:pt x="311" y="91"/>
                      <a:pt x="517" y="91"/>
                    </a:cubicBezTo>
                    <a:lnTo>
                      <a:pt x="517" y="87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3" name="Freeform: Shape 45"/>
            <p:cNvSpPr>
              <a:spLocks/>
            </p:cNvSpPr>
            <p:nvPr/>
          </p:nvSpPr>
          <p:spPr bwMode="auto">
            <a:xfrm flipH="1">
              <a:off x="4413562" y="3379732"/>
              <a:ext cx="224988" cy="2270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46" y="46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38" y="28"/>
                </a:cxn>
                <a:cxn ang="0">
                  <a:pos x="19" y="28"/>
                </a:cxn>
                <a:cxn ang="0">
                  <a:pos x="26" y="36"/>
                </a:cxn>
                <a:cxn ang="0">
                  <a:pos x="20" y="42"/>
                </a:cxn>
                <a:cxn ang="0">
                  <a:pos x="5" y="27"/>
                </a:cxn>
                <a:cxn ang="0">
                  <a:pos x="4" y="24"/>
                </a:cxn>
                <a:cxn ang="0">
                  <a:pos x="5" y="21"/>
                </a:cxn>
                <a:cxn ang="0">
                  <a:pos x="20" y="6"/>
                </a:cxn>
                <a:cxn ang="0">
                  <a:pos x="26" y="12"/>
                </a:cxn>
                <a:cxn ang="0">
                  <a:pos x="19" y="19"/>
                </a:cxn>
                <a:cxn ang="0">
                  <a:pos x="38" y="19"/>
                </a:cxn>
                <a:cxn ang="0">
                  <a:pos x="38" y="28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0"/>
                  </a:lnTo>
                  <a:close/>
                  <a:moveTo>
                    <a:pt x="38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1" y="31"/>
                    <a:pt x="24" y="33"/>
                    <a:pt x="26" y="36"/>
                  </a:cubicBezTo>
                  <a:cubicBezTo>
                    <a:pt x="30" y="40"/>
                    <a:pt x="24" y="46"/>
                    <a:pt x="20" y="42"/>
                  </a:cubicBezTo>
                  <a:cubicBezTo>
                    <a:pt x="15" y="37"/>
                    <a:pt x="10" y="32"/>
                    <a:pt x="5" y="27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3"/>
                    <a:pt x="4" y="22"/>
                    <a:pt x="5" y="21"/>
                  </a:cubicBezTo>
                  <a:cubicBezTo>
                    <a:pt x="10" y="16"/>
                    <a:pt x="15" y="11"/>
                    <a:pt x="20" y="6"/>
                  </a:cubicBezTo>
                  <a:cubicBezTo>
                    <a:pt x="24" y="2"/>
                    <a:pt x="30" y="8"/>
                    <a:pt x="26" y="12"/>
                  </a:cubicBezTo>
                  <a:cubicBezTo>
                    <a:pt x="24" y="14"/>
                    <a:pt x="21" y="17"/>
                    <a:pt x="1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4" y="19"/>
                    <a:pt x="44" y="28"/>
                    <a:pt x="38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TextBox 46"/>
            <p:cNvSpPr txBox="1"/>
            <p:nvPr/>
          </p:nvSpPr>
          <p:spPr>
            <a:xfrm>
              <a:off x="2441057" y="2700641"/>
              <a:ext cx="309219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15" name="Group 49"/>
            <p:cNvGrpSpPr/>
            <p:nvPr/>
          </p:nvGrpSpPr>
          <p:grpSpPr>
            <a:xfrm>
              <a:off x="2211160" y="3458166"/>
              <a:ext cx="2536787" cy="1127005"/>
              <a:chOff x="1733550" y="3700460"/>
              <a:chExt cx="1951038" cy="738190"/>
            </a:xfrm>
          </p:grpSpPr>
          <p:sp>
            <p:nvSpPr>
              <p:cNvPr id="41" name="Freeform: Shape 50"/>
              <p:cNvSpPr>
                <a:spLocks/>
              </p:cNvSpPr>
              <p:nvPr/>
            </p:nvSpPr>
            <p:spPr bwMode="auto">
              <a:xfrm>
                <a:off x="1738313" y="3863973"/>
                <a:ext cx="1946275" cy="5683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3" y="1"/>
                  </a:cxn>
                  <a:cxn ang="0">
                    <a:pos x="12" y="4"/>
                  </a:cxn>
                  <a:cxn ang="0">
                    <a:pos x="0" y="24"/>
                  </a:cxn>
                  <a:cxn ang="0">
                    <a:pos x="0" y="61"/>
                  </a:cxn>
                  <a:cxn ang="0">
                    <a:pos x="0" y="97"/>
                  </a:cxn>
                  <a:cxn ang="0">
                    <a:pos x="0" y="106"/>
                  </a:cxn>
                  <a:cxn ang="0">
                    <a:pos x="0" y="113"/>
                  </a:cxn>
                  <a:cxn ang="0">
                    <a:pos x="16" y="137"/>
                  </a:cxn>
                  <a:cxn ang="0">
                    <a:pos x="51" y="148"/>
                  </a:cxn>
                  <a:cxn ang="0">
                    <a:pos x="55" y="149"/>
                  </a:cxn>
                  <a:cxn ang="0">
                    <a:pos x="516" y="149"/>
                  </a:cxn>
                  <a:cxn ang="0">
                    <a:pos x="516" y="0"/>
                  </a:cxn>
                  <a:cxn ang="0">
                    <a:pos x="502" y="0"/>
                  </a:cxn>
                  <a:cxn ang="0">
                    <a:pos x="292" y="0"/>
                  </a:cxn>
                  <a:cxn ang="0">
                    <a:pos x="164" y="0"/>
                  </a:cxn>
                  <a:cxn ang="0">
                    <a:pos x="112" y="0"/>
                  </a:cxn>
                  <a:cxn ang="0">
                    <a:pos x="56" y="0"/>
                  </a:cxn>
                </a:cxnLst>
                <a:rect l="0" t="0" r="r" b="b"/>
                <a:pathLst>
                  <a:path w="516" h="149">
                    <a:moveTo>
                      <a:pt x="56" y="0"/>
                    </a:moveTo>
                    <a:cubicBezTo>
                      <a:pt x="52" y="0"/>
                      <a:pt x="47" y="1"/>
                      <a:pt x="43" y="1"/>
                    </a:cubicBezTo>
                    <a:cubicBezTo>
                      <a:pt x="32" y="1"/>
                      <a:pt x="22" y="1"/>
                      <a:pt x="12" y="4"/>
                    </a:cubicBezTo>
                    <a:cubicBezTo>
                      <a:pt x="0" y="8"/>
                      <a:pt x="0" y="12"/>
                      <a:pt x="0" y="24"/>
                    </a:cubicBezTo>
                    <a:cubicBezTo>
                      <a:pt x="0" y="36"/>
                      <a:pt x="0" y="48"/>
                      <a:pt x="0" y="61"/>
                    </a:cubicBezTo>
                    <a:cubicBezTo>
                      <a:pt x="0" y="73"/>
                      <a:pt x="0" y="85"/>
                      <a:pt x="0" y="97"/>
                    </a:cubicBezTo>
                    <a:cubicBezTo>
                      <a:pt x="0" y="100"/>
                      <a:pt x="0" y="103"/>
                      <a:pt x="0" y="106"/>
                    </a:cubicBezTo>
                    <a:cubicBezTo>
                      <a:pt x="0" y="108"/>
                      <a:pt x="0" y="110"/>
                      <a:pt x="0" y="113"/>
                    </a:cubicBezTo>
                    <a:cubicBezTo>
                      <a:pt x="1" y="123"/>
                      <a:pt x="8" y="132"/>
                      <a:pt x="16" y="137"/>
                    </a:cubicBezTo>
                    <a:cubicBezTo>
                      <a:pt x="26" y="144"/>
                      <a:pt x="39" y="147"/>
                      <a:pt x="51" y="148"/>
                    </a:cubicBezTo>
                    <a:cubicBezTo>
                      <a:pt x="52" y="149"/>
                      <a:pt x="54" y="149"/>
                      <a:pt x="55" y="149"/>
                    </a:cubicBezTo>
                    <a:cubicBezTo>
                      <a:pt x="516" y="149"/>
                      <a:pt x="516" y="149"/>
                      <a:pt x="516" y="149"/>
                    </a:cubicBezTo>
                    <a:cubicBezTo>
                      <a:pt x="516" y="149"/>
                      <a:pt x="516" y="0"/>
                      <a:pt x="516" y="0"/>
                    </a:cubicBezTo>
                    <a:cubicBezTo>
                      <a:pt x="516" y="0"/>
                      <a:pt x="503" y="0"/>
                      <a:pt x="502" y="0"/>
                    </a:cubicBezTo>
                    <a:cubicBezTo>
                      <a:pt x="432" y="0"/>
                      <a:pt x="362" y="0"/>
                      <a:pt x="292" y="0"/>
                    </a:cubicBezTo>
                    <a:cubicBezTo>
                      <a:pt x="249" y="0"/>
                      <a:pt x="207" y="0"/>
                      <a:pt x="164" y="0"/>
                    </a:cubicBezTo>
                    <a:cubicBezTo>
                      <a:pt x="147" y="0"/>
                      <a:pt x="129" y="0"/>
                      <a:pt x="112" y="0"/>
                    </a:cubicBezTo>
                    <a:cubicBezTo>
                      <a:pt x="93" y="0"/>
                      <a:pt x="75" y="0"/>
                      <a:pt x="56" y="0"/>
                    </a:cubicBezTo>
                    <a:close/>
                  </a:path>
                </a:pathLst>
              </a:cu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Freeform: Shape 51"/>
              <p:cNvSpPr>
                <a:spLocks/>
              </p:cNvSpPr>
              <p:nvPr/>
            </p:nvSpPr>
            <p:spPr bwMode="auto">
              <a:xfrm>
                <a:off x="1738313" y="3700460"/>
                <a:ext cx="557213" cy="563563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75" y="0"/>
                  </a:cxn>
                  <a:cxn ang="0">
                    <a:pos x="56" y="1"/>
                  </a:cxn>
                  <a:cxn ang="0">
                    <a:pos x="33" y="5"/>
                  </a:cxn>
                  <a:cxn ang="0">
                    <a:pos x="23" y="10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0" y="59"/>
                  </a:cxn>
                  <a:cxn ang="0">
                    <a:pos x="0" y="96"/>
                  </a:cxn>
                  <a:cxn ang="0">
                    <a:pos x="0" y="133"/>
                  </a:cxn>
                  <a:cxn ang="0">
                    <a:pos x="0" y="141"/>
                  </a:cxn>
                  <a:cxn ang="0">
                    <a:pos x="0" y="148"/>
                  </a:cxn>
                  <a:cxn ang="0">
                    <a:pos x="4" y="134"/>
                  </a:cxn>
                  <a:cxn ang="0">
                    <a:pos x="7" y="129"/>
                  </a:cxn>
                  <a:cxn ang="0">
                    <a:pos x="11" y="124"/>
                  </a:cxn>
                  <a:cxn ang="0">
                    <a:pos x="16" y="120"/>
                  </a:cxn>
                  <a:cxn ang="0">
                    <a:pos x="34" y="111"/>
                  </a:cxn>
                  <a:cxn ang="0">
                    <a:pos x="41" y="109"/>
                  </a:cxn>
                  <a:cxn ang="0">
                    <a:pos x="106" y="105"/>
                  </a:cxn>
                  <a:cxn ang="0">
                    <a:pos x="111" y="105"/>
                  </a:cxn>
                  <a:cxn ang="0">
                    <a:pos x="148" y="105"/>
                  </a:cxn>
                  <a:cxn ang="0">
                    <a:pos x="148" y="0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69" y="0"/>
                      <a:pt x="63" y="0"/>
                      <a:pt x="56" y="1"/>
                    </a:cubicBezTo>
                    <a:cubicBezTo>
                      <a:pt x="49" y="1"/>
                      <a:pt x="41" y="3"/>
                      <a:pt x="33" y="5"/>
                    </a:cubicBezTo>
                    <a:cubicBezTo>
                      <a:pt x="30" y="7"/>
                      <a:pt x="27" y="8"/>
                      <a:pt x="23" y="10"/>
                    </a:cubicBezTo>
                    <a:cubicBezTo>
                      <a:pt x="13" y="16"/>
                      <a:pt x="5" y="24"/>
                      <a:pt x="2" y="35"/>
                    </a:cubicBezTo>
                    <a:cubicBezTo>
                      <a:pt x="1" y="38"/>
                      <a:pt x="0" y="41"/>
                      <a:pt x="0" y="44"/>
                    </a:cubicBezTo>
                    <a:cubicBezTo>
                      <a:pt x="0" y="49"/>
                      <a:pt x="0" y="54"/>
                      <a:pt x="0" y="59"/>
                    </a:cubicBezTo>
                    <a:cubicBezTo>
                      <a:pt x="0" y="72"/>
                      <a:pt x="0" y="84"/>
                      <a:pt x="0" y="96"/>
                    </a:cubicBezTo>
                    <a:cubicBezTo>
                      <a:pt x="0" y="109"/>
                      <a:pt x="0" y="121"/>
                      <a:pt x="0" y="133"/>
                    </a:cubicBezTo>
                    <a:cubicBezTo>
                      <a:pt x="0" y="136"/>
                      <a:pt x="0" y="139"/>
                      <a:pt x="0" y="141"/>
                    </a:cubicBezTo>
                    <a:cubicBezTo>
                      <a:pt x="0" y="144"/>
                      <a:pt x="0" y="146"/>
                      <a:pt x="0" y="148"/>
                    </a:cubicBezTo>
                    <a:cubicBezTo>
                      <a:pt x="1" y="143"/>
                      <a:pt x="2" y="138"/>
                      <a:pt x="4" y="134"/>
                    </a:cubicBezTo>
                    <a:cubicBezTo>
                      <a:pt x="5" y="132"/>
                      <a:pt x="6" y="131"/>
                      <a:pt x="7" y="129"/>
                    </a:cubicBezTo>
                    <a:cubicBezTo>
                      <a:pt x="8" y="127"/>
                      <a:pt x="10" y="126"/>
                      <a:pt x="11" y="124"/>
                    </a:cubicBezTo>
                    <a:cubicBezTo>
                      <a:pt x="13" y="123"/>
                      <a:pt x="14" y="121"/>
                      <a:pt x="16" y="120"/>
                    </a:cubicBezTo>
                    <a:cubicBezTo>
                      <a:pt x="22" y="116"/>
                      <a:pt x="28" y="113"/>
                      <a:pt x="34" y="111"/>
                    </a:cubicBezTo>
                    <a:cubicBezTo>
                      <a:pt x="36" y="110"/>
                      <a:pt x="39" y="110"/>
                      <a:pt x="41" y="109"/>
                    </a:cubicBezTo>
                    <a:cubicBezTo>
                      <a:pt x="62" y="103"/>
                      <a:pt x="84" y="105"/>
                      <a:pt x="106" y="105"/>
                    </a:cubicBezTo>
                    <a:cubicBezTo>
                      <a:pt x="107" y="105"/>
                      <a:pt x="109" y="105"/>
                      <a:pt x="111" y="105"/>
                    </a:cubicBezTo>
                    <a:cubicBezTo>
                      <a:pt x="131" y="105"/>
                      <a:pt x="148" y="105"/>
                      <a:pt x="148" y="105"/>
                    </a:cubicBezTo>
                    <a:lnTo>
                      <a:pt x="148" y="0"/>
                    </a:lnTo>
                    <a:close/>
                  </a:path>
                </a:pathLst>
              </a:custGeom>
              <a:blipFill dpi="0"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Freeform: Shape 55"/>
              <p:cNvSpPr>
                <a:spLocks/>
              </p:cNvSpPr>
              <p:nvPr/>
            </p:nvSpPr>
            <p:spPr bwMode="auto">
              <a:xfrm>
                <a:off x="1733550" y="4092575"/>
                <a:ext cx="1951038" cy="346075"/>
              </a:xfrm>
              <a:custGeom>
                <a:avLst/>
                <a:gdLst/>
                <a:ahLst/>
                <a:cxnLst>
                  <a:cxn ang="0">
                    <a:pos x="517" y="87"/>
                  </a:cxn>
                  <a:cxn ang="0">
                    <a:pos x="113" y="87"/>
                  </a:cxn>
                  <a:cxn ang="0">
                    <a:pos x="109" y="87"/>
                  </a:cxn>
                  <a:cxn ang="0">
                    <a:pos x="85" y="88"/>
                  </a:cxn>
                  <a:cxn ang="0">
                    <a:pos x="65" y="87"/>
                  </a:cxn>
                  <a:cxn ang="0">
                    <a:pos x="59" y="87"/>
                  </a:cxn>
                  <a:cxn ang="0">
                    <a:pos x="55" y="87"/>
                  </a:cxn>
                  <a:cxn ang="0">
                    <a:pos x="48" y="86"/>
                  </a:cxn>
                  <a:cxn ang="0">
                    <a:pos x="20" y="77"/>
                  </a:cxn>
                  <a:cxn ang="0">
                    <a:pos x="5" y="58"/>
                  </a:cxn>
                  <a:cxn ang="0">
                    <a:pos x="6" y="36"/>
                  </a:cxn>
                  <a:cxn ang="0">
                    <a:pos x="18" y="19"/>
                  </a:cxn>
                  <a:cxn ang="0">
                    <a:pos x="22" y="16"/>
                  </a:cxn>
                  <a:cxn ang="0">
                    <a:pos x="28" y="13"/>
                  </a:cxn>
                  <a:cxn ang="0">
                    <a:pos x="41" y="8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47" y="4"/>
                  </a:cxn>
                  <a:cxn ang="0">
                    <a:pos x="147" y="1"/>
                  </a:cxn>
                  <a:cxn ang="0">
                    <a:pos x="90" y="0"/>
                  </a:cxn>
                  <a:cxn ang="0">
                    <a:pos x="62" y="1"/>
                  </a:cxn>
                  <a:cxn ang="0">
                    <a:pos x="34" y="7"/>
                  </a:cxn>
                  <a:cxn ang="0">
                    <a:pos x="22" y="13"/>
                  </a:cxn>
                  <a:cxn ang="0">
                    <a:pos x="13" y="20"/>
                  </a:cxn>
                  <a:cxn ang="0">
                    <a:pos x="2" y="38"/>
                  </a:cxn>
                  <a:cxn ang="0">
                    <a:pos x="3" y="61"/>
                  </a:cxn>
                  <a:cxn ang="0">
                    <a:pos x="20" y="81"/>
                  </a:cxn>
                  <a:cxn ang="0">
                    <a:pos x="49" y="90"/>
                  </a:cxn>
                  <a:cxn ang="0">
                    <a:pos x="52" y="90"/>
                  </a:cxn>
                  <a:cxn ang="0">
                    <a:pos x="56" y="90"/>
                  </a:cxn>
                  <a:cxn ang="0">
                    <a:pos x="61" y="91"/>
                  </a:cxn>
                  <a:cxn ang="0">
                    <a:pos x="66" y="91"/>
                  </a:cxn>
                  <a:cxn ang="0">
                    <a:pos x="70" y="91"/>
                  </a:cxn>
                  <a:cxn ang="0">
                    <a:pos x="73" y="91"/>
                  </a:cxn>
                  <a:cxn ang="0">
                    <a:pos x="77" y="91"/>
                  </a:cxn>
                  <a:cxn ang="0">
                    <a:pos x="108" y="91"/>
                  </a:cxn>
                  <a:cxn ang="0">
                    <a:pos x="112" y="91"/>
                  </a:cxn>
                  <a:cxn ang="0">
                    <a:pos x="517" y="91"/>
                  </a:cxn>
                  <a:cxn ang="0">
                    <a:pos x="517" y="87"/>
                  </a:cxn>
                </a:cxnLst>
                <a:rect l="0" t="0" r="r" b="b"/>
                <a:pathLst>
                  <a:path w="517" h="91">
                    <a:moveTo>
                      <a:pt x="517" y="87"/>
                    </a:moveTo>
                    <a:cubicBezTo>
                      <a:pt x="312" y="87"/>
                      <a:pt x="113" y="87"/>
                      <a:pt x="113" y="87"/>
                    </a:cubicBezTo>
                    <a:cubicBezTo>
                      <a:pt x="112" y="87"/>
                      <a:pt x="111" y="87"/>
                      <a:pt x="109" y="87"/>
                    </a:cubicBezTo>
                    <a:cubicBezTo>
                      <a:pt x="101" y="87"/>
                      <a:pt x="93" y="87"/>
                      <a:pt x="85" y="88"/>
                    </a:cubicBezTo>
                    <a:cubicBezTo>
                      <a:pt x="78" y="88"/>
                      <a:pt x="72" y="88"/>
                      <a:pt x="65" y="87"/>
                    </a:cubicBezTo>
                    <a:cubicBezTo>
                      <a:pt x="63" y="87"/>
                      <a:pt x="61" y="87"/>
                      <a:pt x="59" y="87"/>
                    </a:cubicBezTo>
                    <a:cubicBezTo>
                      <a:pt x="58" y="87"/>
                      <a:pt x="56" y="87"/>
                      <a:pt x="55" y="87"/>
                    </a:cubicBezTo>
                    <a:cubicBezTo>
                      <a:pt x="52" y="87"/>
                      <a:pt x="50" y="87"/>
                      <a:pt x="48" y="86"/>
                    </a:cubicBezTo>
                    <a:cubicBezTo>
                      <a:pt x="38" y="85"/>
                      <a:pt x="28" y="82"/>
                      <a:pt x="20" y="77"/>
                    </a:cubicBezTo>
                    <a:cubicBezTo>
                      <a:pt x="13" y="72"/>
                      <a:pt x="8" y="66"/>
                      <a:pt x="5" y="58"/>
                    </a:cubicBezTo>
                    <a:cubicBezTo>
                      <a:pt x="3" y="51"/>
                      <a:pt x="3" y="43"/>
                      <a:pt x="6" y="36"/>
                    </a:cubicBezTo>
                    <a:cubicBezTo>
                      <a:pt x="8" y="29"/>
                      <a:pt x="13" y="24"/>
                      <a:pt x="18" y="19"/>
                    </a:cubicBezTo>
                    <a:cubicBezTo>
                      <a:pt x="19" y="18"/>
                      <a:pt x="21" y="17"/>
                      <a:pt x="22" y="16"/>
                    </a:cubicBezTo>
                    <a:cubicBezTo>
                      <a:pt x="24" y="15"/>
                      <a:pt x="26" y="14"/>
                      <a:pt x="28" y="13"/>
                    </a:cubicBezTo>
                    <a:cubicBezTo>
                      <a:pt x="32" y="11"/>
                      <a:pt x="36" y="9"/>
                      <a:pt x="41" y="8"/>
                    </a:cubicBezTo>
                    <a:cubicBezTo>
                      <a:pt x="50" y="5"/>
                      <a:pt x="59" y="4"/>
                      <a:pt x="69" y="4"/>
                    </a:cubicBezTo>
                    <a:cubicBezTo>
                      <a:pt x="78" y="3"/>
                      <a:pt x="88" y="3"/>
                      <a:pt x="97" y="3"/>
                    </a:cubicBezTo>
                    <a:cubicBezTo>
                      <a:pt x="114" y="3"/>
                      <a:pt x="131" y="3"/>
                      <a:pt x="147" y="4"/>
                    </a:cubicBezTo>
                    <a:cubicBezTo>
                      <a:pt x="149" y="4"/>
                      <a:pt x="149" y="1"/>
                      <a:pt x="147" y="1"/>
                    </a:cubicBezTo>
                    <a:cubicBezTo>
                      <a:pt x="128" y="0"/>
                      <a:pt x="109" y="0"/>
                      <a:pt x="90" y="0"/>
                    </a:cubicBezTo>
                    <a:cubicBezTo>
                      <a:pt x="81" y="0"/>
                      <a:pt x="71" y="0"/>
                      <a:pt x="62" y="1"/>
                    </a:cubicBezTo>
                    <a:cubicBezTo>
                      <a:pt x="52" y="2"/>
                      <a:pt x="43" y="3"/>
                      <a:pt x="34" y="7"/>
                    </a:cubicBezTo>
                    <a:cubicBezTo>
                      <a:pt x="30" y="8"/>
                      <a:pt x="25" y="10"/>
                      <a:pt x="22" y="13"/>
                    </a:cubicBezTo>
                    <a:cubicBezTo>
                      <a:pt x="18" y="15"/>
                      <a:pt x="15" y="17"/>
                      <a:pt x="13" y="20"/>
                    </a:cubicBezTo>
                    <a:cubicBezTo>
                      <a:pt x="7" y="25"/>
                      <a:pt x="3" y="31"/>
                      <a:pt x="2" y="38"/>
                    </a:cubicBezTo>
                    <a:cubicBezTo>
                      <a:pt x="0" y="46"/>
                      <a:pt x="0" y="54"/>
                      <a:pt x="3" y="61"/>
                    </a:cubicBezTo>
                    <a:cubicBezTo>
                      <a:pt x="6" y="69"/>
                      <a:pt x="12" y="76"/>
                      <a:pt x="20" y="81"/>
                    </a:cubicBezTo>
                    <a:cubicBezTo>
                      <a:pt x="28" y="86"/>
                      <a:pt x="38" y="89"/>
                      <a:pt x="49" y="90"/>
                    </a:cubicBezTo>
                    <a:cubicBezTo>
                      <a:pt x="50" y="90"/>
                      <a:pt x="51" y="90"/>
                      <a:pt x="52" y="90"/>
                    </a:cubicBezTo>
                    <a:cubicBezTo>
                      <a:pt x="54" y="90"/>
                      <a:pt x="55" y="90"/>
                      <a:pt x="56" y="90"/>
                    </a:cubicBezTo>
                    <a:cubicBezTo>
                      <a:pt x="58" y="91"/>
                      <a:pt x="60" y="91"/>
                      <a:pt x="61" y="91"/>
                    </a:cubicBezTo>
                    <a:cubicBezTo>
                      <a:pt x="63" y="91"/>
                      <a:pt x="64" y="91"/>
                      <a:pt x="66" y="91"/>
                    </a:cubicBezTo>
                    <a:cubicBezTo>
                      <a:pt x="67" y="91"/>
                      <a:pt x="68" y="91"/>
                      <a:pt x="70" y="91"/>
                    </a:cubicBezTo>
                    <a:cubicBezTo>
                      <a:pt x="71" y="91"/>
                      <a:pt x="72" y="91"/>
                      <a:pt x="73" y="91"/>
                    </a:cubicBezTo>
                    <a:cubicBezTo>
                      <a:pt x="74" y="91"/>
                      <a:pt x="75" y="91"/>
                      <a:pt x="77" y="91"/>
                    </a:cubicBezTo>
                    <a:cubicBezTo>
                      <a:pt x="87" y="91"/>
                      <a:pt x="98" y="91"/>
                      <a:pt x="108" y="91"/>
                    </a:cubicBezTo>
                    <a:cubicBezTo>
                      <a:pt x="110" y="91"/>
                      <a:pt x="111" y="91"/>
                      <a:pt x="112" y="91"/>
                    </a:cubicBezTo>
                    <a:cubicBezTo>
                      <a:pt x="112" y="91"/>
                      <a:pt x="311" y="91"/>
                      <a:pt x="517" y="91"/>
                    </a:cubicBezTo>
                    <a:lnTo>
                      <a:pt x="517" y="87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6" name="Freeform: Shape 56"/>
            <p:cNvSpPr>
              <a:spLocks/>
            </p:cNvSpPr>
            <p:nvPr/>
          </p:nvSpPr>
          <p:spPr bwMode="auto">
            <a:xfrm flipH="1">
              <a:off x="4413562" y="4234273"/>
              <a:ext cx="224988" cy="2270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46" y="46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38" y="28"/>
                </a:cxn>
                <a:cxn ang="0">
                  <a:pos x="19" y="28"/>
                </a:cxn>
                <a:cxn ang="0">
                  <a:pos x="26" y="36"/>
                </a:cxn>
                <a:cxn ang="0">
                  <a:pos x="20" y="42"/>
                </a:cxn>
                <a:cxn ang="0">
                  <a:pos x="5" y="27"/>
                </a:cxn>
                <a:cxn ang="0">
                  <a:pos x="4" y="24"/>
                </a:cxn>
                <a:cxn ang="0">
                  <a:pos x="5" y="21"/>
                </a:cxn>
                <a:cxn ang="0">
                  <a:pos x="20" y="6"/>
                </a:cxn>
                <a:cxn ang="0">
                  <a:pos x="26" y="12"/>
                </a:cxn>
                <a:cxn ang="0">
                  <a:pos x="19" y="19"/>
                </a:cxn>
                <a:cxn ang="0">
                  <a:pos x="38" y="19"/>
                </a:cxn>
                <a:cxn ang="0">
                  <a:pos x="38" y="28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0"/>
                  </a:lnTo>
                  <a:close/>
                  <a:moveTo>
                    <a:pt x="38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1" y="31"/>
                    <a:pt x="24" y="33"/>
                    <a:pt x="26" y="36"/>
                  </a:cubicBezTo>
                  <a:cubicBezTo>
                    <a:pt x="30" y="40"/>
                    <a:pt x="24" y="46"/>
                    <a:pt x="20" y="42"/>
                  </a:cubicBezTo>
                  <a:cubicBezTo>
                    <a:pt x="15" y="37"/>
                    <a:pt x="10" y="32"/>
                    <a:pt x="5" y="27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3"/>
                    <a:pt x="4" y="22"/>
                    <a:pt x="5" y="21"/>
                  </a:cubicBezTo>
                  <a:cubicBezTo>
                    <a:pt x="10" y="16"/>
                    <a:pt x="15" y="11"/>
                    <a:pt x="20" y="6"/>
                  </a:cubicBezTo>
                  <a:cubicBezTo>
                    <a:pt x="24" y="2"/>
                    <a:pt x="30" y="8"/>
                    <a:pt x="26" y="12"/>
                  </a:cubicBezTo>
                  <a:cubicBezTo>
                    <a:pt x="24" y="14"/>
                    <a:pt x="21" y="17"/>
                    <a:pt x="1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4" y="19"/>
                    <a:pt x="44" y="28"/>
                    <a:pt x="38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TextBox 57"/>
            <p:cNvSpPr txBox="1"/>
            <p:nvPr/>
          </p:nvSpPr>
          <p:spPr>
            <a:xfrm>
              <a:off x="2441057" y="3555182"/>
              <a:ext cx="309219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22" name="Group 7"/>
            <p:cNvGrpSpPr/>
            <p:nvPr/>
          </p:nvGrpSpPr>
          <p:grpSpPr>
            <a:xfrm>
              <a:off x="2941856" y="1159584"/>
              <a:ext cx="1471706" cy="861968"/>
              <a:chOff x="1885685" y="1524784"/>
              <a:chExt cx="1962275" cy="1149291"/>
            </a:xfrm>
          </p:grpSpPr>
          <p:sp>
            <p:nvSpPr>
              <p:cNvPr id="31" name="TextBox 70"/>
              <p:cNvSpPr txBox="1">
                <a:spLocks/>
              </p:cNvSpPr>
              <p:nvPr/>
            </p:nvSpPr>
            <p:spPr bwMode="auto">
              <a:xfrm>
                <a:off x="1885685" y="1524784"/>
                <a:ext cx="1962275" cy="409755"/>
              </a:xfrm>
              <a:prstGeom prst="rect">
                <a:avLst/>
              </a:prstGeom>
              <a:noFill/>
            </p:spPr>
            <p:txBody>
              <a:bodyPr wrap="none" lIns="216000" tIns="0" rIns="0" bIns="0" anchor="ctr" anchorCtr="0">
                <a:normAutofit/>
              </a:bodyPr>
              <a:lstStyle/>
              <a:p>
                <a:pPr algn="l" latinLnBrk="0"/>
                <a:r>
                  <a:rPr lang="en-US" altLang="zh-CN" sz="14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TextBox 71"/>
              <p:cNvSpPr txBox="1">
                <a:spLocks/>
              </p:cNvSpPr>
              <p:nvPr/>
            </p:nvSpPr>
            <p:spPr bwMode="auto">
              <a:xfrm>
                <a:off x="1885685" y="1934539"/>
                <a:ext cx="1962275" cy="739536"/>
              </a:xfrm>
              <a:prstGeom prst="rect">
                <a:avLst/>
              </a:prstGeom>
              <a:noFill/>
            </p:spPr>
            <p:txBody>
              <a:bodyPr wrap="square" lIns="216000" tIns="0" rIns="216000" bIns="0" anchor="t" anchorCtr="1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en-US" altLang="zh-CN" sz="900" b="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900" b="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6"/>
            <p:cNvGrpSpPr/>
            <p:nvPr/>
          </p:nvGrpSpPr>
          <p:grpSpPr>
            <a:xfrm>
              <a:off x="2941856" y="2014123"/>
              <a:ext cx="1471706" cy="861968"/>
              <a:chOff x="1885685" y="2694603"/>
              <a:chExt cx="1962275" cy="1149291"/>
            </a:xfrm>
          </p:grpSpPr>
          <p:sp>
            <p:nvSpPr>
              <p:cNvPr id="29" name="TextBox 72"/>
              <p:cNvSpPr txBox="1">
                <a:spLocks/>
              </p:cNvSpPr>
              <p:nvPr/>
            </p:nvSpPr>
            <p:spPr bwMode="auto">
              <a:xfrm>
                <a:off x="1885685" y="2694603"/>
                <a:ext cx="1962275" cy="409755"/>
              </a:xfrm>
              <a:prstGeom prst="rect">
                <a:avLst/>
              </a:prstGeom>
              <a:noFill/>
            </p:spPr>
            <p:txBody>
              <a:bodyPr wrap="none" lIns="216000" tIns="0" rIns="0" bIns="0" anchor="ctr" anchorCtr="0">
                <a:normAutofit/>
              </a:bodyPr>
              <a:lstStyle/>
              <a:p>
                <a:pPr algn="l" latinLnBrk="0"/>
                <a:r>
                  <a:rPr lang="en-US" altLang="zh-CN" sz="14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TextBox 73"/>
              <p:cNvSpPr txBox="1">
                <a:spLocks/>
              </p:cNvSpPr>
              <p:nvPr/>
            </p:nvSpPr>
            <p:spPr bwMode="auto">
              <a:xfrm>
                <a:off x="1885685" y="3104358"/>
                <a:ext cx="1962275" cy="739536"/>
              </a:xfrm>
              <a:prstGeom prst="rect">
                <a:avLst/>
              </a:prstGeom>
              <a:noFill/>
            </p:spPr>
            <p:txBody>
              <a:bodyPr wrap="square" lIns="216000" tIns="0" rIns="216000" bIns="0" anchor="t" anchorCtr="1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en-US" altLang="zh-CN" sz="900" b="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900" b="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4" name="TextBox 75"/>
            <p:cNvSpPr txBox="1">
              <a:spLocks/>
            </p:cNvSpPr>
            <p:nvPr/>
          </p:nvSpPr>
          <p:spPr bwMode="auto">
            <a:xfrm>
              <a:off x="2941856" y="2868662"/>
              <a:ext cx="1471706" cy="307316"/>
            </a:xfrm>
            <a:prstGeom prst="rect">
              <a:avLst/>
            </a:prstGeom>
            <a:noFill/>
          </p:spPr>
          <p:txBody>
            <a:bodyPr wrap="none" lIns="216000" tIns="0" rIns="0" bIns="0" anchor="ctr" anchorCtr="0">
              <a:normAutofit/>
            </a:bodyPr>
            <a:lstStyle/>
            <a:p>
              <a:pPr algn="l" latinLnBrk="0"/>
              <a:r>
                <a:rPr lang="en-US" altLang="zh-CN" sz="14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76"/>
            <p:cNvSpPr txBox="1">
              <a:spLocks/>
            </p:cNvSpPr>
            <p:nvPr/>
          </p:nvSpPr>
          <p:spPr bwMode="auto">
            <a:xfrm>
              <a:off x="2941856" y="3175979"/>
              <a:ext cx="1471706" cy="554652"/>
            </a:xfrm>
            <a:prstGeom prst="rect">
              <a:avLst/>
            </a:prstGeom>
            <a:noFill/>
          </p:spPr>
          <p:txBody>
            <a:bodyPr wrap="square" lIns="216000" tIns="0" rIns="216000" bIns="0" anchor="t" anchorCtr="1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altLang="zh-CN" sz="900" b="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900" b="0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6" name="Group 8"/>
            <p:cNvGrpSpPr/>
            <p:nvPr/>
          </p:nvGrpSpPr>
          <p:grpSpPr>
            <a:xfrm>
              <a:off x="2941855" y="3723203"/>
              <a:ext cx="1471707" cy="861972"/>
              <a:chOff x="1885684" y="4934802"/>
              <a:chExt cx="1962276" cy="1149296"/>
            </a:xfrm>
          </p:grpSpPr>
          <p:sp>
            <p:nvSpPr>
              <p:cNvPr id="27" name="TextBox 77"/>
              <p:cNvSpPr txBox="1">
                <a:spLocks/>
              </p:cNvSpPr>
              <p:nvPr/>
            </p:nvSpPr>
            <p:spPr bwMode="auto">
              <a:xfrm>
                <a:off x="1885685" y="4934802"/>
                <a:ext cx="1962275" cy="409755"/>
              </a:xfrm>
              <a:prstGeom prst="rect">
                <a:avLst/>
              </a:prstGeom>
              <a:noFill/>
            </p:spPr>
            <p:txBody>
              <a:bodyPr wrap="none" lIns="216000" tIns="0" rIns="0" bIns="0" anchor="ctr" anchorCtr="0">
                <a:normAutofit/>
              </a:bodyPr>
              <a:lstStyle/>
              <a:p>
                <a:pPr algn="l" latinLnBrk="0"/>
                <a:r>
                  <a:rPr lang="en-US" altLang="zh-CN" sz="14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TextBox 78"/>
              <p:cNvSpPr txBox="1">
                <a:spLocks/>
              </p:cNvSpPr>
              <p:nvPr/>
            </p:nvSpPr>
            <p:spPr bwMode="auto">
              <a:xfrm>
                <a:off x="1885684" y="5344562"/>
                <a:ext cx="1962275" cy="739536"/>
              </a:xfrm>
              <a:prstGeom prst="rect">
                <a:avLst/>
              </a:prstGeom>
              <a:noFill/>
            </p:spPr>
            <p:txBody>
              <a:bodyPr wrap="square" lIns="216000" tIns="0" rIns="216000" bIns="0" anchor="t" anchorCtr="1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en-US" altLang="zh-CN" sz="900" b="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900" b="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50" name="文本框 30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378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565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12c5dc6-786c-4ff1-943f-c8d2a21624de"/>
          <p:cNvGrpSpPr>
            <a:grpSpLocks noChangeAspect="1"/>
          </p:cNvGrpSpPr>
          <p:nvPr/>
        </p:nvGrpSpPr>
        <p:grpSpPr>
          <a:xfrm>
            <a:off x="2123729" y="1063057"/>
            <a:ext cx="5041541" cy="4080443"/>
            <a:chOff x="2831639" y="1417410"/>
            <a:chExt cx="6722054" cy="5440590"/>
          </a:xfrm>
        </p:grpSpPr>
        <p:grpSp>
          <p:nvGrpSpPr>
            <p:cNvPr id="5" name="组合 4"/>
            <p:cNvGrpSpPr/>
            <p:nvPr/>
          </p:nvGrpSpPr>
          <p:grpSpPr>
            <a:xfrm>
              <a:off x="2831639" y="1417410"/>
              <a:ext cx="6722054" cy="4699228"/>
              <a:chOff x="2369864" y="660400"/>
              <a:chExt cx="7666722" cy="5359628"/>
            </a:xfrm>
          </p:grpSpPr>
          <p:sp>
            <p:nvSpPr>
              <p:cNvPr id="6" name="箭头: 五边形 5"/>
              <p:cNvSpPr/>
              <p:nvPr/>
            </p:nvSpPr>
            <p:spPr>
              <a:xfrm rot="16200000">
                <a:off x="3416186" y="3107985"/>
                <a:ext cx="5359628" cy="464458"/>
              </a:xfrm>
              <a:prstGeom prst="homePlate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4198620" y="1107293"/>
                <a:ext cx="2240280" cy="580570"/>
                <a:chOff x="4198620" y="1810329"/>
                <a:chExt cx="2240280" cy="580570"/>
              </a:xfrm>
            </p:grpSpPr>
            <p:sp>
              <p:nvSpPr>
                <p:cNvPr id="32" name="箭头: V 形 31"/>
                <p:cNvSpPr/>
                <p:nvPr/>
              </p:nvSpPr>
              <p:spPr>
                <a:xfrm>
                  <a:off x="4198620" y="1810329"/>
                  <a:ext cx="2015309" cy="580570"/>
                </a:xfrm>
                <a:prstGeom prst="chevron">
                  <a:avLst>
                    <a:gd name="adj" fmla="val 31308"/>
                  </a:avLst>
                </a:prstGeom>
                <a:blipFill dpi="0" rotWithShape="1"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矩形: 圆角 32"/>
                <p:cNvSpPr/>
                <p:nvPr/>
              </p:nvSpPr>
              <p:spPr>
                <a:xfrm>
                  <a:off x="5207000" y="1810329"/>
                  <a:ext cx="1231900" cy="580570"/>
                </a:xfrm>
                <a:prstGeom prst="roundRect">
                  <a:avLst>
                    <a:gd name="adj" fmla="val 50000"/>
                  </a:avLst>
                </a:prstGeom>
                <a:blipFill dpi="0" rotWithShape="1"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椭圆 33"/>
                <p:cNvSpPr/>
                <p:nvPr/>
              </p:nvSpPr>
              <p:spPr>
                <a:xfrm>
                  <a:off x="5897791" y="1852964"/>
                  <a:ext cx="495300" cy="495300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4198620" y="3581375"/>
                <a:ext cx="2240280" cy="580570"/>
                <a:chOff x="4198620" y="3581375"/>
                <a:chExt cx="2240280" cy="580570"/>
              </a:xfrm>
            </p:grpSpPr>
            <p:sp>
              <p:nvSpPr>
                <p:cNvPr id="29" name="箭头: V 形 28"/>
                <p:cNvSpPr/>
                <p:nvPr/>
              </p:nvSpPr>
              <p:spPr>
                <a:xfrm>
                  <a:off x="4198620" y="3581375"/>
                  <a:ext cx="2015309" cy="580570"/>
                </a:xfrm>
                <a:prstGeom prst="chevron">
                  <a:avLst>
                    <a:gd name="adj" fmla="val 31308"/>
                  </a:avLst>
                </a:prstGeom>
                <a:blipFill dpi="0" rotWithShape="1"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矩形: 圆角 29"/>
                <p:cNvSpPr/>
                <p:nvPr/>
              </p:nvSpPr>
              <p:spPr>
                <a:xfrm>
                  <a:off x="5207000" y="3581375"/>
                  <a:ext cx="1231900" cy="580570"/>
                </a:xfrm>
                <a:prstGeom prst="roundRect">
                  <a:avLst>
                    <a:gd name="adj" fmla="val 50000"/>
                  </a:avLst>
                </a:prstGeom>
                <a:blipFill dpi="0" rotWithShape="1"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椭圆 30"/>
                <p:cNvSpPr/>
                <p:nvPr/>
              </p:nvSpPr>
              <p:spPr>
                <a:xfrm>
                  <a:off x="5897791" y="3624010"/>
                  <a:ext cx="495300" cy="495300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5779770" y="2344334"/>
                <a:ext cx="2240280" cy="580570"/>
                <a:chOff x="5779770" y="2344334"/>
                <a:chExt cx="2240280" cy="580570"/>
              </a:xfrm>
            </p:grpSpPr>
            <p:sp>
              <p:nvSpPr>
                <p:cNvPr id="26" name="箭头: V 形 25"/>
                <p:cNvSpPr/>
                <p:nvPr/>
              </p:nvSpPr>
              <p:spPr>
                <a:xfrm flipH="1">
                  <a:off x="6004741" y="2344334"/>
                  <a:ext cx="2015309" cy="580570"/>
                </a:xfrm>
                <a:prstGeom prst="chevron">
                  <a:avLst>
                    <a:gd name="adj" fmla="val 31308"/>
                  </a:avLst>
                </a:prstGeom>
                <a:blipFill dpi="0" rotWithShape="1"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矩形: 圆角 26"/>
                <p:cNvSpPr/>
                <p:nvPr/>
              </p:nvSpPr>
              <p:spPr>
                <a:xfrm flipH="1">
                  <a:off x="5779770" y="2344334"/>
                  <a:ext cx="1231900" cy="580570"/>
                </a:xfrm>
                <a:prstGeom prst="roundRect">
                  <a:avLst>
                    <a:gd name="adj" fmla="val 50000"/>
                  </a:avLst>
                </a:prstGeom>
                <a:blipFill dpi="0" rotWithShape="1"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椭圆 27"/>
                <p:cNvSpPr/>
                <p:nvPr/>
              </p:nvSpPr>
              <p:spPr>
                <a:xfrm flipH="1">
                  <a:off x="5825579" y="2386969"/>
                  <a:ext cx="495300" cy="495300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5779770" y="4818415"/>
                <a:ext cx="2240280" cy="580570"/>
                <a:chOff x="5779770" y="4818415"/>
                <a:chExt cx="2240280" cy="580570"/>
              </a:xfrm>
            </p:grpSpPr>
            <p:sp>
              <p:nvSpPr>
                <p:cNvPr id="23" name="箭头: V 形 22"/>
                <p:cNvSpPr/>
                <p:nvPr/>
              </p:nvSpPr>
              <p:spPr>
                <a:xfrm flipH="1">
                  <a:off x="6004741" y="4818415"/>
                  <a:ext cx="2015309" cy="580570"/>
                </a:xfrm>
                <a:prstGeom prst="chevron">
                  <a:avLst>
                    <a:gd name="adj" fmla="val 31308"/>
                  </a:avLst>
                </a:prstGeom>
                <a:blipFill dpi="0" rotWithShape="1"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矩形: 圆角 23"/>
                <p:cNvSpPr/>
                <p:nvPr/>
              </p:nvSpPr>
              <p:spPr>
                <a:xfrm flipH="1">
                  <a:off x="5779770" y="4818415"/>
                  <a:ext cx="1231900" cy="580570"/>
                </a:xfrm>
                <a:prstGeom prst="roundRect">
                  <a:avLst>
                    <a:gd name="adj" fmla="val 50000"/>
                  </a:avLst>
                </a:prstGeom>
                <a:blipFill dpi="0" rotWithShape="1"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 flipH="1">
                  <a:off x="5825579" y="4861050"/>
                  <a:ext cx="495300" cy="495300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" name="文本框 25"/>
              <p:cNvSpPr txBox="1"/>
              <p:nvPr/>
            </p:nvSpPr>
            <p:spPr>
              <a:xfrm>
                <a:off x="2369864" y="2317938"/>
                <a:ext cx="3299236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algn="r" defTabSz="914378">
                  <a:lnSpc>
                    <a:spcPct val="120000"/>
                  </a:lnSpc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0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333398" y="2511508"/>
                <a:ext cx="140189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7500" lnSpcReduction="20000"/>
              </a:bodyPr>
              <a:lstStyle/>
              <a:p>
                <a:pPr lvl="0" algn="r" defTabSz="914378">
                  <a:defRPr/>
                </a:pPr>
                <a:r>
                  <a:rPr lang="en-US" altLang="zh-CN" sz="16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</a:t>
                </a:r>
                <a:endPara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文本框 28"/>
              <p:cNvSpPr txBox="1"/>
              <p:nvPr/>
            </p:nvSpPr>
            <p:spPr>
              <a:xfrm>
                <a:off x="6669225" y="1140893"/>
                <a:ext cx="3367361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defTabSz="914378">
                  <a:lnSpc>
                    <a:spcPct val="120000"/>
                  </a:lnSpc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0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4466951" y="1257999"/>
                <a:ext cx="1392466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7500" lnSpcReduction="20000"/>
              </a:bodyPr>
              <a:lstStyle/>
              <a:p>
                <a:pPr lvl="0" defTabSz="914378">
                  <a:defRPr/>
                </a:pPr>
                <a:r>
                  <a:rPr lang="en-US" altLang="zh-CN" sz="16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</a:t>
                </a:r>
                <a:endPara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466951" y="3744848"/>
                <a:ext cx="1392466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7500" lnSpcReduction="20000"/>
              </a:bodyPr>
              <a:lstStyle/>
              <a:p>
                <a:pPr lvl="0" defTabSz="914378">
                  <a:defRPr/>
                </a:pPr>
                <a:r>
                  <a:rPr lang="en-US" altLang="zh-CN" sz="16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</a:t>
                </a:r>
                <a:endPara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6333398" y="4985589"/>
                <a:ext cx="140189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7500" lnSpcReduction="20000"/>
              </a:bodyPr>
              <a:lstStyle/>
              <a:p>
                <a:pPr lvl="0" algn="r" defTabSz="914378">
                  <a:defRPr/>
                </a:pPr>
                <a:r>
                  <a:rPr lang="en-US" altLang="zh-CN" sz="16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</a:t>
                </a:r>
                <a:endPara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文本框 32"/>
              <p:cNvSpPr txBox="1"/>
              <p:nvPr/>
            </p:nvSpPr>
            <p:spPr>
              <a:xfrm>
                <a:off x="2369864" y="4751686"/>
                <a:ext cx="329923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algn="r" defTabSz="914378">
                  <a:lnSpc>
                    <a:spcPct val="120000"/>
                  </a:lnSpc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0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文本框 33"/>
              <p:cNvSpPr txBox="1"/>
              <p:nvPr/>
            </p:nvSpPr>
            <p:spPr>
              <a:xfrm>
                <a:off x="6669225" y="3574642"/>
                <a:ext cx="3367361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defTabSz="914378">
                  <a:lnSpc>
                    <a:spcPct val="120000"/>
                  </a:lnSpc>
                  <a:defRPr/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0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/>
              <p:cNvSpPr>
                <a:spLocks/>
              </p:cNvSpPr>
              <p:nvPr/>
            </p:nvSpPr>
            <p:spPr bwMode="auto">
              <a:xfrm>
                <a:off x="5963608" y="4933628"/>
                <a:ext cx="180250" cy="324450"/>
              </a:xfrm>
              <a:custGeom>
                <a:avLst/>
                <a:gdLst>
                  <a:gd name="T0" fmla="*/ 159 w 159"/>
                  <a:gd name="T1" fmla="*/ 50 h 286"/>
                  <a:gd name="T2" fmla="*/ 114 w 159"/>
                  <a:gd name="T3" fmla="*/ 50 h 286"/>
                  <a:gd name="T4" fmla="*/ 114 w 159"/>
                  <a:gd name="T5" fmla="*/ 50 h 286"/>
                  <a:gd name="T6" fmla="*/ 111 w 159"/>
                  <a:gd name="T7" fmla="*/ 51 h 286"/>
                  <a:gd name="T8" fmla="*/ 107 w 159"/>
                  <a:gd name="T9" fmla="*/ 54 h 286"/>
                  <a:gd name="T10" fmla="*/ 103 w 159"/>
                  <a:gd name="T11" fmla="*/ 60 h 286"/>
                  <a:gd name="T12" fmla="*/ 102 w 159"/>
                  <a:gd name="T13" fmla="*/ 66 h 286"/>
                  <a:gd name="T14" fmla="*/ 102 w 159"/>
                  <a:gd name="T15" fmla="*/ 99 h 286"/>
                  <a:gd name="T16" fmla="*/ 159 w 159"/>
                  <a:gd name="T17" fmla="*/ 99 h 286"/>
                  <a:gd name="T18" fmla="*/ 159 w 159"/>
                  <a:gd name="T19" fmla="*/ 146 h 286"/>
                  <a:gd name="T20" fmla="*/ 102 w 159"/>
                  <a:gd name="T21" fmla="*/ 146 h 286"/>
                  <a:gd name="T22" fmla="*/ 102 w 159"/>
                  <a:gd name="T23" fmla="*/ 286 h 286"/>
                  <a:gd name="T24" fmla="*/ 50 w 159"/>
                  <a:gd name="T25" fmla="*/ 286 h 286"/>
                  <a:gd name="T26" fmla="*/ 50 w 159"/>
                  <a:gd name="T27" fmla="*/ 146 h 286"/>
                  <a:gd name="T28" fmla="*/ 0 w 159"/>
                  <a:gd name="T29" fmla="*/ 146 h 286"/>
                  <a:gd name="T30" fmla="*/ 0 w 159"/>
                  <a:gd name="T31" fmla="*/ 99 h 286"/>
                  <a:gd name="T32" fmla="*/ 50 w 159"/>
                  <a:gd name="T33" fmla="*/ 99 h 286"/>
                  <a:gd name="T34" fmla="*/ 50 w 159"/>
                  <a:gd name="T35" fmla="*/ 71 h 286"/>
                  <a:gd name="T36" fmla="*/ 50 w 159"/>
                  <a:gd name="T37" fmla="*/ 71 h 286"/>
                  <a:gd name="T38" fmla="*/ 50 w 159"/>
                  <a:gd name="T39" fmla="*/ 64 h 286"/>
                  <a:gd name="T40" fmla="*/ 51 w 159"/>
                  <a:gd name="T41" fmla="*/ 57 h 286"/>
                  <a:gd name="T42" fmla="*/ 52 w 159"/>
                  <a:gd name="T43" fmla="*/ 50 h 286"/>
                  <a:gd name="T44" fmla="*/ 54 w 159"/>
                  <a:gd name="T45" fmla="*/ 43 h 286"/>
                  <a:gd name="T46" fmla="*/ 57 w 159"/>
                  <a:gd name="T47" fmla="*/ 37 h 286"/>
                  <a:gd name="T48" fmla="*/ 60 w 159"/>
                  <a:gd name="T49" fmla="*/ 31 h 286"/>
                  <a:gd name="T50" fmla="*/ 63 w 159"/>
                  <a:gd name="T51" fmla="*/ 26 h 286"/>
                  <a:gd name="T52" fmla="*/ 67 w 159"/>
                  <a:gd name="T53" fmla="*/ 21 h 286"/>
                  <a:gd name="T54" fmla="*/ 72 w 159"/>
                  <a:gd name="T55" fmla="*/ 16 h 286"/>
                  <a:gd name="T56" fmla="*/ 78 w 159"/>
                  <a:gd name="T57" fmla="*/ 12 h 286"/>
                  <a:gd name="T58" fmla="*/ 83 w 159"/>
                  <a:gd name="T59" fmla="*/ 8 h 286"/>
                  <a:gd name="T60" fmla="*/ 88 w 159"/>
                  <a:gd name="T61" fmla="*/ 5 h 286"/>
                  <a:gd name="T62" fmla="*/ 94 w 159"/>
                  <a:gd name="T63" fmla="*/ 3 h 286"/>
                  <a:gd name="T64" fmla="*/ 100 w 159"/>
                  <a:gd name="T65" fmla="*/ 1 h 286"/>
                  <a:gd name="T66" fmla="*/ 108 w 159"/>
                  <a:gd name="T67" fmla="*/ 0 h 286"/>
                  <a:gd name="T68" fmla="*/ 114 w 159"/>
                  <a:gd name="T69" fmla="*/ 0 h 286"/>
                  <a:gd name="T70" fmla="*/ 159 w 159"/>
                  <a:gd name="T71" fmla="*/ 0 h 286"/>
                  <a:gd name="T72" fmla="*/ 159 w 159"/>
                  <a:gd name="T73" fmla="*/ 5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9" h="286">
                    <a:moveTo>
                      <a:pt x="159" y="50"/>
                    </a:moveTo>
                    <a:lnTo>
                      <a:pt x="114" y="50"/>
                    </a:lnTo>
                    <a:lnTo>
                      <a:pt x="114" y="50"/>
                    </a:lnTo>
                    <a:lnTo>
                      <a:pt x="111" y="51"/>
                    </a:lnTo>
                    <a:lnTo>
                      <a:pt x="107" y="54"/>
                    </a:lnTo>
                    <a:lnTo>
                      <a:pt x="103" y="60"/>
                    </a:lnTo>
                    <a:lnTo>
                      <a:pt x="102" y="66"/>
                    </a:lnTo>
                    <a:lnTo>
                      <a:pt x="102" y="99"/>
                    </a:lnTo>
                    <a:lnTo>
                      <a:pt x="159" y="99"/>
                    </a:lnTo>
                    <a:lnTo>
                      <a:pt x="159" y="146"/>
                    </a:lnTo>
                    <a:lnTo>
                      <a:pt x="102" y="146"/>
                    </a:lnTo>
                    <a:lnTo>
                      <a:pt x="102" y="286"/>
                    </a:lnTo>
                    <a:lnTo>
                      <a:pt x="50" y="286"/>
                    </a:lnTo>
                    <a:lnTo>
                      <a:pt x="50" y="146"/>
                    </a:lnTo>
                    <a:lnTo>
                      <a:pt x="0" y="146"/>
                    </a:lnTo>
                    <a:lnTo>
                      <a:pt x="0" y="99"/>
                    </a:lnTo>
                    <a:lnTo>
                      <a:pt x="50" y="99"/>
                    </a:lnTo>
                    <a:lnTo>
                      <a:pt x="50" y="71"/>
                    </a:lnTo>
                    <a:lnTo>
                      <a:pt x="50" y="71"/>
                    </a:lnTo>
                    <a:lnTo>
                      <a:pt x="50" y="64"/>
                    </a:lnTo>
                    <a:lnTo>
                      <a:pt x="51" y="57"/>
                    </a:lnTo>
                    <a:lnTo>
                      <a:pt x="52" y="50"/>
                    </a:lnTo>
                    <a:lnTo>
                      <a:pt x="54" y="43"/>
                    </a:lnTo>
                    <a:lnTo>
                      <a:pt x="57" y="37"/>
                    </a:lnTo>
                    <a:lnTo>
                      <a:pt x="60" y="31"/>
                    </a:lnTo>
                    <a:lnTo>
                      <a:pt x="63" y="26"/>
                    </a:lnTo>
                    <a:lnTo>
                      <a:pt x="67" y="21"/>
                    </a:lnTo>
                    <a:lnTo>
                      <a:pt x="72" y="16"/>
                    </a:lnTo>
                    <a:lnTo>
                      <a:pt x="78" y="12"/>
                    </a:lnTo>
                    <a:lnTo>
                      <a:pt x="83" y="8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100" y="1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59" y="0"/>
                    </a:lnTo>
                    <a:lnTo>
                      <a:pt x="159" y="5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/>
              <p:cNvSpPr>
                <a:spLocks/>
              </p:cNvSpPr>
              <p:nvPr/>
            </p:nvSpPr>
            <p:spPr bwMode="auto">
              <a:xfrm>
                <a:off x="5992600" y="1274697"/>
                <a:ext cx="305330" cy="250955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>
                <a:spLocks/>
              </p:cNvSpPr>
              <p:nvPr/>
            </p:nvSpPr>
            <p:spPr bwMode="auto">
              <a:xfrm>
                <a:off x="6003026" y="3735646"/>
                <a:ext cx="281664" cy="281140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任意多边形: 形状 21"/>
              <p:cNvSpPr>
                <a:spLocks noChangeAspect="1"/>
              </p:cNvSpPr>
              <p:nvPr/>
            </p:nvSpPr>
            <p:spPr bwMode="auto">
              <a:xfrm>
                <a:off x="5921481" y="2483199"/>
                <a:ext cx="303156" cy="302838"/>
              </a:xfrm>
              <a:custGeom>
                <a:avLst/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" name="等腰三角形 3"/>
            <p:cNvSpPr/>
            <p:nvPr/>
          </p:nvSpPr>
          <p:spPr>
            <a:xfrm>
              <a:off x="3135086" y="5609771"/>
              <a:ext cx="5921829" cy="1248229"/>
            </a:xfrm>
            <a:prstGeom prst="triangle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5" name="文本框 30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378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963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55FC095C-F605-4BC5-AE5C-039FA76A8BE8}"/>
              </a:ext>
            </a:extLst>
          </p:cNvPr>
          <p:cNvGrpSpPr/>
          <p:nvPr/>
        </p:nvGrpSpPr>
        <p:grpSpPr>
          <a:xfrm>
            <a:off x="6145515" y="2789045"/>
            <a:ext cx="1711286" cy="1369058"/>
            <a:chOff x="-1" y="0"/>
            <a:chExt cx="4563426" cy="3650783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7" name="Freeform: Shape 2">
              <a:extLst>
                <a:ext uri="{FF2B5EF4-FFF2-40B4-BE49-F238E27FC236}">
                  <a16:creationId xmlns:a16="http://schemas.microsoft.com/office/drawing/2014/main" id="{F49BC7FE-81DF-4FBC-8E11-32975FE92D5A}"/>
                </a:ext>
              </a:extLst>
            </p:cNvPr>
            <p:cNvSpPr/>
            <p:nvPr/>
          </p:nvSpPr>
          <p:spPr>
            <a:xfrm>
              <a:off x="1616596" y="1319492"/>
              <a:ext cx="432776" cy="99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: Shape 3">
              <a:extLst>
                <a:ext uri="{FF2B5EF4-FFF2-40B4-BE49-F238E27FC236}">
                  <a16:creationId xmlns:a16="http://schemas.microsoft.com/office/drawing/2014/main" id="{F81B4CA6-2A9D-48E5-ACD8-B8F1A182334E}"/>
                </a:ext>
              </a:extLst>
            </p:cNvPr>
            <p:cNvSpPr/>
            <p:nvPr/>
          </p:nvSpPr>
          <p:spPr>
            <a:xfrm>
              <a:off x="1948654" y="1319492"/>
              <a:ext cx="99873" cy="2107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Oval 4">
              <a:extLst>
                <a:ext uri="{FF2B5EF4-FFF2-40B4-BE49-F238E27FC236}">
                  <a16:creationId xmlns:a16="http://schemas.microsoft.com/office/drawing/2014/main" id="{6267BBB1-37E8-42CD-A95B-4858463825D7}"/>
                </a:ext>
              </a:extLst>
            </p:cNvPr>
            <p:cNvSpPr/>
            <p:nvPr/>
          </p:nvSpPr>
          <p:spPr>
            <a:xfrm>
              <a:off x="1782625" y="3215716"/>
              <a:ext cx="433113" cy="43315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Oval 5">
              <a:extLst>
                <a:ext uri="{FF2B5EF4-FFF2-40B4-BE49-F238E27FC236}">
                  <a16:creationId xmlns:a16="http://schemas.microsoft.com/office/drawing/2014/main" id="{9689977F-240B-4E42-A07B-342FE3296A25}"/>
                </a:ext>
              </a:extLst>
            </p:cNvPr>
            <p:cNvSpPr/>
            <p:nvPr/>
          </p:nvSpPr>
          <p:spPr>
            <a:xfrm>
              <a:off x="3862354" y="3434175"/>
              <a:ext cx="216583" cy="21660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: Shape 6">
              <a:extLst>
                <a:ext uri="{FF2B5EF4-FFF2-40B4-BE49-F238E27FC236}">
                  <a16:creationId xmlns:a16="http://schemas.microsoft.com/office/drawing/2014/main" id="{93538F32-8E6D-4415-994F-A1139722CF47}"/>
                </a:ext>
              </a:extLst>
            </p:cNvPr>
            <p:cNvSpPr/>
            <p:nvPr/>
          </p:nvSpPr>
          <p:spPr>
            <a:xfrm>
              <a:off x="1782625" y="2883658"/>
              <a:ext cx="702978" cy="11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: Shape 7">
              <a:extLst>
                <a:ext uri="{FF2B5EF4-FFF2-40B4-BE49-F238E27FC236}">
                  <a16:creationId xmlns:a16="http://schemas.microsoft.com/office/drawing/2014/main" id="{F5A32516-AE3C-499B-9D48-1692E79D6D29}"/>
                </a:ext>
              </a:extLst>
            </p:cNvPr>
            <p:cNvSpPr/>
            <p:nvPr/>
          </p:nvSpPr>
          <p:spPr>
            <a:xfrm>
              <a:off x="2271973" y="2883658"/>
              <a:ext cx="210831" cy="688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Freeform: Shape 8">
              <a:extLst>
                <a:ext uri="{FF2B5EF4-FFF2-40B4-BE49-F238E27FC236}">
                  <a16:creationId xmlns:a16="http://schemas.microsoft.com/office/drawing/2014/main" id="{E39A1BBE-D419-4E33-87B0-754B294FD7B5}"/>
                </a:ext>
              </a:extLst>
            </p:cNvPr>
            <p:cNvSpPr/>
            <p:nvPr/>
          </p:nvSpPr>
          <p:spPr>
            <a:xfrm>
              <a:off x="2271973" y="3355530"/>
              <a:ext cx="2291452" cy="21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9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9090" y="0"/>
                    <a:pt x="1909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: Shape 9">
              <a:extLst>
                <a:ext uri="{FF2B5EF4-FFF2-40B4-BE49-F238E27FC236}">
                  <a16:creationId xmlns:a16="http://schemas.microsoft.com/office/drawing/2014/main" id="{3619FC14-C405-49AE-A347-5F56F78B0D9F}"/>
                </a:ext>
              </a:extLst>
            </p:cNvPr>
            <p:cNvSpPr/>
            <p:nvPr/>
          </p:nvSpPr>
          <p:spPr>
            <a:xfrm>
              <a:off x="1931177" y="3355530"/>
              <a:ext cx="140617" cy="140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6"/>
                  </a:moveTo>
                  <a:cubicBezTo>
                    <a:pt x="21600" y="16764"/>
                    <a:pt x="16767" y="21600"/>
                    <a:pt x="10801" y="21600"/>
                  </a:cubicBezTo>
                  <a:cubicBezTo>
                    <a:pt x="4835" y="21600"/>
                    <a:pt x="0" y="16764"/>
                    <a:pt x="0" y="10796"/>
                  </a:cubicBezTo>
                  <a:cubicBezTo>
                    <a:pt x="0" y="4828"/>
                    <a:pt x="4835" y="0"/>
                    <a:pt x="10801" y="0"/>
                  </a:cubicBezTo>
                  <a:cubicBezTo>
                    <a:pt x="16767" y="0"/>
                    <a:pt x="21600" y="4828"/>
                    <a:pt x="21600" y="1079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: Shape 10">
              <a:extLst>
                <a:ext uri="{FF2B5EF4-FFF2-40B4-BE49-F238E27FC236}">
                  <a16:creationId xmlns:a16="http://schemas.microsoft.com/office/drawing/2014/main" id="{380357D7-D770-4D51-92A4-1F44582D1252}"/>
                </a:ext>
              </a:extLst>
            </p:cNvPr>
            <p:cNvSpPr/>
            <p:nvPr/>
          </p:nvSpPr>
          <p:spPr>
            <a:xfrm>
              <a:off x="2481694" y="2499171"/>
              <a:ext cx="860000" cy="85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: Shape 11">
              <a:extLst>
                <a:ext uri="{FF2B5EF4-FFF2-40B4-BE49-F238E27FC236}">
                  <a16:creationId xmlns:a16="http://schemas.microsoft.com/office/drawing/2014/main" id="{526922FD-5D5F-45ED-87AD-A2AD22FED69A}"/>
                </a:ext>
              </a:extLst>
            </p:cNvPr>
            <p:cNvSpPr/>
            <p:nvPr/>
          </p:nvSpPr>
          <p:spPr>
            <a:xfrm>
              <a:off x="3381745" y="2499171"/>
              <a:ext cx="859970" cy="85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: Shape 12">
              <a:extLst>
                <a:ext uri="{FF2B5EF4-FFF2-40B4-BE49-F238E27FC236}">
                  <a16:creationId xmlns:a16="http://schemas.microsoft.com/office/drawing/2014/main" id="{28DEFC69-09C0-45A9-994D-9CD2E483BFF9}"/>
                </a:ext>
              </a:extLst>
            </p:cNvPr>
            <p:cNvSpPr/>
            <p:nvPr/>
          </p:nvSpPr>
          <p:spPr>
            <a:xfrm>
              <a:off x="2481694" y="1599119"/>
              <a:ext cx="860000" cy="860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Freeform: Shape 13">
              <a:extLst>
                <a:ext uri="{FF2B5EF4-FFF2-40B4-BE49-F238E27FC236}">
                  <a16:creationId xmlns:a16="http://schemas.microsoft.com/office/drawing/2014/main" id="{8B65C454-8880-4BFC-A70F-B88BCF16E6D2}"/>
                </a:ext>
              </a:extLst>
            </p:cNvPr>
            <p:cNvSpPr/>
            <p:nvPr/>
          </p:nvSpPr>
          <p:spPr>
            <a:xfrm>
              <a:off x="2481694" y="681592"/>
              <a:ext cx="860000" cy="860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: Shape 14">
              <a:extLst>
                <a:ext uri="{FF2B5EF4-FFF2-40B4-BE49-F238E27FC236}">
                  <a16:creationId xmlns:a16="http://schemas.microsoft.com/office/drawing/2014/main" id="{72A77517-F998-46B4-A34B-01A897AEDB6F}"/>
                </a:ext>
              </a:extLst>
            </p:cNvPr>
            <p:cNvSpPr/>
            <p:nvPr/>
          </p:nvSpPr>
          <p:spPr>
            <a:xfrm>
              <a:off x="3381745" y="1599119"/>
              <a:ext cx="859970" cy="860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: Shape 15">
              <a:extLst>
                <a:ext uri="{FF2B5EF4-FFF2-40B4-BE49-F238E27FC236}">
                  <a16:creationId xmlns:a16="http://schemas.microsoft.com/office/drawing/2014/main" id="{0B3A0E71-C70C-4BF5-83F9-E6919CF79FDD}"/>
                </a:ext>
              </a:extLst>
            </p:cNvPr>
            <p:cNvSpPr/>
            <p:nvPr/>
          </p:nvSpPr>
          <p:spPr>
            <a:xfrm>
              <a:off x="2787536" y="681592"/>
              <a:ext cx="261137" cy="18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: Shape 16">
              <a:extLst>
                <a:ext uri="{FF2B5EF4-FFF2-40B4-BE49-F238E27FC236}">
                  <a16:creationId xmlns:a16="http://schemas.microsoft.com/office/drawing/2014/main" id="{8F4B0EDB-ECC8-45C9-8264-F5F4D2B81355}"/>
                </a:ext>
              </a:extLst>
            </p:cNvPr>
            <p:cNvSpPr/>
            <p:nvPr/>
          </p:nvSpPr>
          <p:spPr>
            <a:xfrm>
              <a:off x="2787536" y="1599119"/>
              <a:ext cx="261137" cy="18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: Shape 17">
              <a:extLst>
                <a:ext uri="{FF2B5EF4-FFF2-40B4-BE49-F238E27FC236}">
                  <a16:creationId xmlns:a16="http://schemas.microsoft.com/office/drawing/2014/main" id="{470AF53D-E649-40A4-864F-0E2B3DC9D442}"/>
                </a:ext>
              </a:extLst>
            </p:cNvPr>
            <p:cNvSpPr/>
            <p:nvPr/>
          </p:nvSpPr>
          <p:spPr>
            <a:xfrm>
              <a:off x="2787536" y="2507909"/>
              <a:ext cx="261137" cy="187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: Shape 18">
              <a:extLst>
                <a:ext uri="{FF2B5EF4-FFF2-40B4-BE49-F238E27FC236}">
                  <a16:creationId xmlns:a16="http://schemas.microsoft.com/office/drawing/2014/main" id="{2D509374-0396-4EED-ACDD-96CCF485D9E9}"/>
                </a:ext>
              </a:extLst>
            </p:cNvPr>
            <p:cNvSpPr/>
            <p:nvPr/>
          </p:nvSpPr>
          <p:spPr>
            <a:xfrm>
              <a:off x="3678849" y="1599119"/>
              <a:ext cx="261111" cy="18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: Shape 19">
              <a:extLst>
                <a:ext uri="{FF2B5EF4-FFF2-40B4-BE49-F238E27FC236}">
                  <a16:creationId xmlns:a16="http://schemas.microsoft.com/office/drawing/2014/main" id="{6CAE1CEE-51FC-4D04-B05F-3FC57071D3CC}"/>
                </a:ext>
              </a:extLst>
            </p:cNvPr>
            <p:cNvSpPr/>
            <p:nvPr/>
          </p:nvSpPr>
          <p:spPr>
            <a:xfrm>
              <a:off x="3678849" y="2507909"/>
              <a:ext cx="261111" cy="187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Oval 20">
              <a:extLst>
                <a:ext uri="{FF2B5EF4-FFF2-40B4-BE49-F238E27FC236}">
                  <a16:creationId xmlns:a16="http://schemas.microsoft.com/office/drawing/2014/main" id="{BEC1FF6A-34E6-4F9E-9441-A70E1BC54939}"/>
                </a:ext>
              </a:extLst>
            </p:cNvPr>
            <p:cNvSpPr/>
            <p:nvPr/>
          </p:nvSpPr>
          <p:spPr>
            <a:xfrm>
              <a:off x="244674" y="200982"/>
              <a:ext cx="710607" cy="710679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: Shape 21">
              <a:extLst>
                <a:ext uri="{FF2B5EF4-FFF2-40B4-BE49-F238E27FC236}">
                  <a16:creationId xmlns:a16="http://schemas.microsoft.com/office/drawing/2014/main" id="{C1F78969-6CD6-4A8D-B1A8-93489ECE58A3}"/>
                </a:ext>
              </a:extLst>
            </p:cNvPr>
            <p:cNvSpPr/>
            <p:nvPr/>
          </p:nvSpPr>
          <p:spPr>
            <a:xfrm>
              <a:off x="367011" y="978696"/>
              <a:ext cx="781696" cy="787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0950" extrusionOk="0">
                  <a:moveTo>
                    <a:pt x="15306" y="19977"/>
                  </a:moveTo>
                  <a:cubicBezTo>
                    <a:pt x="16586" y="21264"/>
                    <a:pt x="18673" y="21275"/>
                    <a:pt x="19966" y="20008"/>
                  </a:cubicBezTo>
                  <a:lnTo>
                    <a:pt x="19966" y="20008"/>
                  </a:lnTo>
                  <a:cubicBezTo>
                    <a:pt x="21262" y="18737"/>
                    <a:pt x="21273" y="16666"/>
                    <a:pt x="19993" y="15380"/>
                  </a:cubicBezTo>
                  <a:lnTo>
                    <a:pt x="5640" y="971"/>
                  </a:lnTo>
                  <a:cubicBezTo>
                    <a:pt x="4360" y="-313"/>
                    <a:pt x="2273" y="-325"/>
                    <a:pt x="978" y="946"/>
                  </a:cubicBezTo>
                  <a:lnTo>
                    <a:pt x="978" y="946"/>
                  </a:lnTo>
                  <a:cubicBezTo>
                    <a:pt x="-315" y="2214"/>
                    <a:pt x="-327" y="4284"/>
                    <a:pt x="953" y="5570"/>
                  </a:cubicBezTo>
                  <a:cubicBezTo>
                    <a:pt x="953" y="5570"/>
                    <a:pt x="15306" y="19977"/>
                    <a:pt x="15306" y="1997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: Shape 22">
              <a:extLst>
                <a:ext uri="{FF2B5EF4-FFF2-40B4-BE49-F238E27FC236}">
                  <a16:creationId xmlns:a16="http://schemas.microsoft.com/office/drawing/2014/main" id="{1141AF7B-8303-44D1-8EF6-638686F6F64E}"/>
                </a:ext>
              </a:extLst>
            </p:cNvPr>
            <p:cNvSpPr/>
            <p:nvPr/>
          </p:nvSpPr>
          <p:spPr>
            <a:xfrm>
              <a:off x="900051" y="1240847"/>
              <a:ext cx="811378" cy="510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0075" extrusionOk="0">
                  <a:moveTo>
                    <a:pt x="294" y="16697"/>
                  </a:moveTo>
                  <a:cubicBezTo>
                    <a:pt x="1082" y="19529"/>
                    <a:pt x="3204" y="20837"/>
                    <a:pt x="5034" y="19620"/>
                  </a:cubicBezTo>
                  <a:lnTo>
                    <a:pt x="18431" y="10710"/>
                  </a:lnTo>
                  <a:cubicBezTo>
                    <a:pt x="20261" y="9493"/>
                    <a:pt x="21107" y="6209"/>
                    <a:pt x="20319" y="3377"/>
                  </a:cubicBezTo>
                  <a:lnTo>
                    <a:pt x="20319" y="3377"/>
                  </a:lnTo>
                  <a:cubicBezTo>
                    <a:pt x="19532" y="545"/>
                    <a:pt x="17410" y="-763"/>
                    <a:pt x="15580" y="456"/>
                  </a:cubicBezTo>
                  <a:lnTo>
                    <a:pt x="2183" y="9366"/>
                  </a:lnTo>
                  <a:cubicBezTo>
                    <a:pt x="354" y="10583"/>
                    <a:pt x="-493" y="13867"/>
                    <a:pt x="294" y="16697"/>
                  </a:cubicBezTo>
                  <a:cubicBezTo>
                    <a:pt x="294" y="16697"/>
                    <a:pt x="294" y="16697"/>
                    <a:pt x="294" y="1669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: Shape 23">
              <a:extLst>
                <a:ext uri="{FF2B5EF4-FFF2-40B4-BE49-F238E27FC236}">
                  <a16:creationId xmlns:a16="http://schemas.microsoft.com/office/drawing/2014/main" id="{96C10ED4-9373-43A5-A16E-279954B738B5}"/>
                </a:ext>
              </a:extLst>
            </p:cNvPr>
            <p:cNvSpPr/>
            <p:nvPr/>
          </p:nvSpPr>
          <p:spPr>
            <a:xfrm>
              <a:off x="515563" y="1983607"/>
              <a:ext cx="645916" cy="854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6" h="20536" extrusionOk="0">
                  <a:moveTo>
                    <a:pt x="2341" y="558"/>
                  </a:moveTo>
                  <a:cubicBezTo>
                    <a:pt x="30" y="1650"/>
                    <a:pt x="-692" y="3973"/>
                    <a:pt x="727" y="5748"/>
                  </a:cubicBezTo>
                  <a:lnTo>
                    <a:pt x="11119" y="18739"/>
                  </a:lnTo>
                  <a:cubicBezTo>
                    <a:pt x="12538" y="20513"/>
                    <a:pt x="15563" y="21068"/>
                    <a:pt x="17875" y="19978"/>
                  </a:cubicBezTo>
                  <a:lnTo>
                    <a:pt x="17875" y="19978"/>
                  </a:lnTo>
                  <a:cubicBezTo>
                    <a:pt x="20186" y="18886"/>
                    <a:pt x="20908" y="16563"/>
                    <a:pt x="19487" y="14787"/>
                  </a:cubicBezTo>
                  <a:lnTo>
                    <a:pt x="9097" y="1798"/>
                  </a:lnTo>
                  <a:cubicBezTo>
                    <a:pt x="7678" y="23"/>
                    <a:pt x="4653" y="-532"/>
                    <a:pt x="2341" y="558"/>
                  </a:cubicBezTo>
                  <a:cubicBezTo>
                    <a:pt x="2341" y="558"/>
                    <a:pt x="2341" y="558"/>
                    <a:pt x="2341" y="55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: Shape 24">
              <a:extLst>
                <a:ext uri="{FF2B5EF4-FFF2-40B4-BE49-F238E27FC236}">
                  <a16:creationId xmlns:a16="http://schemas.microsoft.com/office/drawing/2014/main" id="{B033A21E-07BF-4660-8FA3-1F76398CD99D}"/>
                </a:ext>
              </a:extLst>
            </p:cNvPr>
            <p:cNvSpPr/>
            <p:nvPr/>
          </p:nvSpPr>
          <p:spPr>
            <a:xfrm>
              <a:off x="865097" y="2560339"/>
              <a:ext cx="439458" cy="935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5" h="20972" extrusionOk="0">
                  <a:moveTo>
                    <a:pt x="5817" y="70"/>
                  </a:moveTo>
                  <a:cubicBezTo>
                    <a:pt x="1891" y="455"/>
                    <a:pt x="-646" y="2310"/>
                    <a:pt x="145" y="4214"/>
                  </a:cubicBezTo>
                  <a:lnTo>
                    <a:pt x="5945" y="18150"/>
                  </a:lnTo>
                  <a:cubicBezTo>
                    <a:pt x="6738" y="20053"/>
                    <a:pt x="10564" y="21286"/>
                    <a:pt x="14489" y="20902"/>
                  </a:cubicBezTo>
                  <a:lnTo>
                    <a:pt x="14489" y="20902"/>
                  </a:lnTo>
                  <a:cubicBezTo>
                    <a:pt x="18415" y="20517"/>
                    <a:pt x="20954" y="18662"/>
                    <a:pt x="20161" y="16755"/>
                  </a:cubicBezTo>
                  <a:lnTo>
                    <a:pt x="14361" y="2822"/>
                  </a:lnTo>
                  <a:cubicBezTo>
                    <a:pt x="13570" y="918"/>
                    <a:pt x="9744" y="-314"/>
                    <a:pt x="5817" y="70"/>
                  </a:cubicBezTo>
                  <a:cubicBezTo>
                    <a:pt x="5817" y="70"/>
                    <a:pt x="5817" y="70"/>
                    <a:pt x="5817" y="7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: Shape 25">
              <a:extLst>
                <a:ext uri="{FF2B5EF4-FFF2-40B4-BE49-F238E27FC236}">
                  <a16:creationId xmlns:a16="http://schemas.microsoft.com/office/drawing/2014/main" id="{7AF7E6DC-4D36-41BD-97ED-1CCC2896C136}"/>
                </a:ext>
              </a:extLst>
            </p:cNvPr>
            <p:cNvSpPr/>
            <p:nvPr/>
          </p:nvSpPr>
          <p:spPr>
            <a:xfrm>
              <a:off x="270889" y="1983607"/>
              <a:ext cx="360105" cy="946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334" extrusionOk="0">
                  <a:moveTo>
                    <a:pt x="12462" y="10"/>
                  </a:moveTo>
                  <a:cubicBezTo>
                    <a:pt x="7442" y="-133"/>
                    <a:pt x="3076" y="1332"/>
                    <a:pt x="2708" y="3280"/>
                  </a:cubicBezTo>
                  <a:lnTo>
                    <a:pt x="24" y="17539"/>
                  </a:lnTo>
                  <a:cubicBezTo>
                    <a:pt x="-341" y="19486"/>
                    <a:pt x="3433" y="21182"/>
                    <a:pt x="8454" y="21324"/>
                  </a:cubicBezTo>
                  <a:lnTo>
                    <a:pt x="8454" y="21324"/>
                  </a:lnTo>
                  <a:cubicBezTo>
                    <a:pt x="13475" y="21467"/>
                    <a:pt x="17842" y="20002"/>
                    <a:pt x="18207" y="18053"/>
                  </a:cubicBezTo>
                  <a:lnTo>
                    <a:pt x="20891" y="3795"/>
                  </a:lnTo>
                  <a:cubicBezTo>
                    <a:pt x="21259" y="1848"/>
                    <a:pt x="17485" y="153"/>
                    <a:pt x="12462" y="10"/>
                  </a:cubicBezTo>
                  <a:cubicBezTo>
                    <a:pt x="12462" y="10"/>
                    <a:pt x="12462" y="10"/>
                    <a:pt x="12462" y="1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: Shape 26">
              <a:extLst>
                <a:ext uri="{FF2B5EF4-FFF2-40B4-BE49-F238E27FC236}">
                  <a16:creationId xmlns:a16="http://schemas.microsoft.com/office/drawing/2014/main" id="{A2C8D92F-F674-4185-B13E-BD4EA158EAB2}"/>
                </a:ext>
              </a:extLst>
            </p:cNvPr>
            <p:cNvSpPr/>
            <p:nvPr/>
          </p:nvSpPr>
          <p:spPr>
            <a:xfrm>
              <a:off x="-1" y="2656461"/>
              <a:ext cx="575196" cy="89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3" h="20596" extrusionOk="0">
                  <a:moveTo>
                    <a:pt x="16859" y="323"/>
                  </a:moveTo>
                  <a:cubicBezTo>
                    <a:pt x="14101" y="-502"/>
                    <a:pt x="10856" y="309"/>
                    <a:pt x="9609" y="2131"/>
                  </a:cubicBezTo>
                  <a:lnTo>
                    <a:pt x="486" y="15478"/>
                  </a:lnTo>
                  <a:cubicBezTo>
                    <a:pt x="-758" y="17300"/>
                    <a:pt x="467" y="19448"/>
                    <a:pt x="3224" y="20273"/>
                  </a:cubicBezTo>
                  <a:lnTo>
                    <a:pt x="3224" y="20273"/>
                  </a:lnTo>
                  <a:cubicBezTo>
                    <a:pt x="5982" y="21098"/>
                    <a:pt x="9228" y="20287"/>
                    <a:pt x="10475" y="18463"/>
                  </a:cubicBezTo>
                  <a:lnTo>
                    <a:pt x="19595" y="5118"/>
                  </a:lnTo>
                  <a:cubicBezTo>
                    <a:pt x="20842" y="3296"/>
                    <a:pt x="19617" y="1148"/>
                    <a:pt x="16859" y="323"/>
                  </a:cubicBezTo>
                  <a:cubicBezTo>
                    <a:pt x="16859" y="323"/>
                    <a:pt x="16859" y="323"/>
                    <a:pt x="16859" y="32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: Shape 27">
              <a:extLst>
                <a:ext uri="{FF2B5EF4-FFF2-40B4-BE49-F238E27FC236}">
                  <a16:creationId xmlns:a16="http://schemas.microsoft.com/office/drawing/2014/main" id="{FD097DB5-8E7A-4AF0-9E62-A5743FC39532}"/>
                </a:ext>
              </a:extLst>
            </p:cNvPr>
            <p:cNvSpPr/>
            <p:nvPr/>
          </p:nvSpPr>
          <p:spPr>
            <a:xfrm>
              <a:off x="314580" y="0"/>
              <a:ext cx="570640" cy="685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033"/>
                  </a:moveTo>
                  <a:cubicBezTo>
                    <a:pt x="0" y="20450"/>
                    <a:pt x="1383" y="21600"/>
                    <a:pt x="3086" y="21600"/>
                  </a:cubicBezTo>
                  <a:lnTo>
                    <a:pt x="18516" y="21600"/>
                  </a:lnTo>
                  <a:cubicBezTo>
                    <a:pt x="20221" y="21600"/>
                    <a:pt x="21600" y="20450"/>
                    <a:pt x="21600" y="19033"/>
                  </a:cubicBezTo>
                  <a:lnTo>
                    <a:pt x="21600" y="2567"/>
                  </a:lnTo>
                  <a:cubicBezTo>
                    <a:pt x="21600" y="1150"/>
                    <a:pt x="20221" y="0"/>
                    <a:pt x="18516" y="0"/>
                  </a:cubicBezTo>
                  <a:lnTo>
                    <a:pt x="3086" y="0"/>
                  </a:lnTo>
                  <a:cubicBezTo>
                    <a:pt x="1383" y="0"/>
                    <a:pt x="0" y="1150"/>
                    <a:pt x="0" y="2567"/>
                  </a:cubicBezTo>
                  <a:cubicBezTo>
                    <a:pt x="0" y="2567"/>
                    <a:pt x="0" y="19033"/>
                    <a:pt x="0" y="1903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: Shape 28">
              <a:extLst>
                <a:ext uri="{FF2B5EF4-FFF2-40B4-BE49-F238E27FC236}">
                  <a16:creationId xmlns:a16="http://schemas.microsoft.com/office/drawing/2014/main" id="{B20C676C-8DA5-4119-8B9B-796AB83FCED5}"/>
                </a:ext>
              </a:extLst>
            </p:cNvPr>
            <p:cNvSpPr/>
            <p:nvPr/>
          </p:nvSpPr>
          <p:spPr>
            <a:xfrm>
              <a:off x="602946" y="340796"/>
              <a:ext cx="586111" cy="9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6"/>
                  </a:moveTo>
                  <a:cubicBezTo>
                    <a:pt x="21600" y="16767"/>
                    <a:pt x="20802" y="21600"/>
                    <a:pt x="19818" y="21600"/>
                  </a:cubicBezTo>
                  <a:lnTo>
                    <a:pt x="1782" y="21600"/>
                  </a:lnTo>
                  <a:cubicBezTo>
                    <a:pt x="799" y="21600"/>
                    <a:pt x="0" y="16767"/>
                    <a:pt x="0" y="10806"/>
                  </a:cubicBezTo>
                  <a:lnTo>
                    <a:pt x="0" y="10806"/>
                  </a:lnTo>
                  <a:cubicBezTo>
                    <a:pt x="0" y="4833"/>
                    <a:pt x="799" y="0"/>
                    <a:pt x="1782" y="0"/>
                  </a:cubicBezTo>
                  <a:lnTo>
                    <a:pt x="19818" y="0"/>
                  </a:lnTo>
                  <a:cubicBezTo>
                    <a:pt x="20802" y="0"/>
                    <a:pt x="21600" y="4833"/>
                    <a:pt x="21600" y="10806"/>
                  </a:cubicBezTo>
                  <a:cubicBezTo>
                    <a:pt x="21600" y="10806"/>
                    <a:pt x="21600" y="10806"/>
                    <a:pt x="21600" y="1080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: Shape 29">
              <a:extLst>
                <a:ext uri="{FF2B5EF4-FFF2-40B4-BE49-F238E27FC236}">
                  <a16:creationId xmlns:a16="http://schemas.microsoft.com/office/drawing/2014/main" id="{B3B6ACB6-B66D-4F09-864E-5DB6F784B8A8}"/>
                </a:ext>
              </a:extLst>
            </p:cNvPr>
            <p:cNvSpPr/>
            <p:nvPr/>
          </p:nvSpPr>
          <p:spPr>
            <a:xfrm>
              <a:off x="314580" y="926266"/>
              <a:ext cx="539326" cy="1420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500"/>
                  </a:moveTo>
                  <a:cubicBezTo>
                    <a:pt x="21600" y="19765"/>
                    <a:pt x="16763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19765"/>
                    <a:pt x="0" y="17500"/>
                  </a:cubicBezTo>
                  <a:lnTo>
                    <a:pt x="0" y="4100"/>
                  </a:lnTo>
                  <a:cubicBezTo>
                    <a:pt x="0" y="1835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3" y="0"/>
                    <a:pt x="21600" y="1835"/>
                    <a:pt x="21600" y="4100"/>
                  </a:cubicBezTo>
                  <a:cubicBezTo>
                    <a:pt x="21600" y="4100"/>
                    <a:pt x="21600" y="17500"/>
                    <a:pt x="21600" y="175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6A295655-05C8-4A44-8941-22115B49D0E5}"/>
              </a:ext>
            </a:extLst>
          </p:cNvPr>
          <p:cNvGrpSpPr/>
          <p:nvPr/>
        </p:nvGrpSpPr>
        <p:grpSpPr>
          <a:xfrm>
            <a:off x="917284" y="1503310"/>
            <a:ext cx="2090817" cy="2586137"/>
            <a:chOff x="917284" y="1503310"/>
            <a:chExt cx="2090817" cy="2586137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8" name="Freeform: Shape 31">
              <a:extLst>
                <a:ext uri="{FF2B5EF4-FFF2-40B4-BE49-F238E27FC236}">
                  <a16:creationId xmlns:a16="http://schemas.microsoft.com/office/drawing/2014/main" id="{1CB89385-16F6-47C0-8F1D-901D006ABE1E}"/>
                </a:ext>
              </a:extLst>
            </p:cNvPr>
            <p:cNvSpPr/>
            <p:nvPr/>
          </p:nvSpPr>
          <p:spPr>
            <a:xfrm>
              <a:off x="917284" y="2857689"/>
              <a:ext cx="2090817" cy="1231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9" name="Group 32">
              <a:extLst>
                <a:ext uri="{FF2B5EF4-FFF2-40B4-BE49-F238E27FC236}">
                  <a16:creationId xmlns:a16="http://schemas.microsoft.com/office/drawing/2014/main" id="{AE7219DB-DCB9-4A5F-A373-985047FFF584}"/>
                </a:ext>
              </a:extLst>
            </p:cNvPr>
            <p:cNvGrpSpPr/>
            <p:nvPr/>
          </p:nvGrpSpPr>
          <p:grpSpPr>
            <a:xfrm>
              <a:off x="974514" y="1503310"/>
              <a:ext cx="1995396" cy="1355047"/>
              <a:chOff x="0" y="0"/>
              <a:chExt cx="5321053" cy="3613457"/>
            </a:xfrm>
            <a:grpFill/>
          </p:grpSpPr>
          <p:sp>
            <p:nvSpPr>
              <p:cNvPr id="36" name="Freeform: Shape 39">
                <a:extLst>
                  <a:ext uri="{FF2B5EF4-FFF2-40B4-BE49-F238E27FC236}">
                    <a16:creationId xmlns:a16="http://schemas.microsoft.com/office/drawing/2014/main" id="{33F573AF-EE53-4F31-838B-AECCA5F327AD}"/>
                  </a:ext>
                </a:extLst>
              </p:cNvPr>
              <p:cNvSpPr/>
              <p:nvPr/>
            </p:nvSpPr>
            <p:spPr>
              <a:xfrm>
                <a:off x="2136568" y="0"/>
                <a:ext cx="1090841" cy="1311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034"/>
                    </a:moveTo>
                    <a:cubicBezTo>
                      <a:pt x="21600" y="20451"/>
                      <a:pt x="20219" y="21600"/>
                      <a:pt x="18515" y="21600"/>
                    </a:cubicBezTo>
                    <a:lnTo>
                      <a:pt x="3085" y="21600"/>
                    </a:lnTo>
                    <a:cubicBezTo>
                      <a:pt x="1381" y="21600"/>
                      <a:pt x="0" y="20451"/>
                      <a:pt x="0" y="19034"/>
                    </a:cubicBezTo>
                    <a:lnTo>
                      <a:pt x="0" y="2566"/>
                    </a:lnTo>
                    <a:cubicBezTo>
                      <a:pt x="0" y="1149"/>
                      <a:pt x="1381" y="0"/>
                      <a:pt x="3085" y="0"/>
                    </a:cubicBezTo>
                    <a:lnTo>
                      <a:pt x="18515" y="0"/>
                    </a:lnTo>
                    <a:cubicBezTo>
                      <a:pt x="20219" y="0"/>
                      <a:pt x="21600" y="1149"/>
                      <a:pt x="21600" y="2566"/>
                    </a:cubicBezTo>
                    <a:cubicBezTo>
                      <a:pt x="21600" y="2566"/>
                      <a:pt x="21600" y="19034"/>
                      <a:pt x="21600" y="190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Oval 33">
                <a:extLst>
                  <a:ext uri="{FF2B5EF4-FFF2-40B4-BE49-F238E27FC236}">
                    <a16:creationId xmlns:a16="http://schemas.microsoft.com/office/drawing/2014/main" id="{CC6B3D8A-9A46-477B-8896-90F1C9F7105B}"/>
                  </a:ext>
                </a:extLst>
              </p:cNvPr>
              <p:cNvSpPr/>
              <p:nvPr/>
            </p:nvSpPr>
            <p:spPr>
              <a:xfrm>
                <a:off x="2034826" y="406965"/>
                <a:ext cx="1358406" cy="135840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Freeform: Shape 34">
                <a:extLst>
                  <a:ext uri="{FF2B5EF4-FFF2-40B4-BE49-F238E27FC236}">
                    <a16:creationId xmlns:a16="http://schemas.microsoft.com/office/drawing/2014/main" id="{AB2BA33A-EDEB-41BC-B728-1436A0C52BDF}"/>
                  </a:ext>
                </a:extLst>
              </p:cNvPr>
              <p:cNvSpPr/>
              <p:nvPr/>
            </p:nvSpPr>
            <p:spPr>
              <a:xfrm>
                <a:off x="1119154" y="1831344"/>
                <a:ext cx="919832" cy="167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0889" extrusionOk="0">
                    <a:moveTo>
                      <a:pt x="9218" y="19179"/>
                    </a:moveTo>
                    <a:cubicBezTo>
                      <a:pt x="8256" y="20563"/>
                      <a:pt x="5486" y="21244"/>
                      <a:pt x="3032" y="20703"/>
                    </a:cubicBezTo>
                    <a:lnTo>
                      <a:pt x="3032" y="20703"/>
                    </a:lnTo>
                    <a:cubicBezTo>
                      <a:pt x="578" y="20161"/>
                      <a:pt x="-632" y="18600"/>
                      <a:pt x="330" y="17217"/>
                    </a:cubicBezTo>
                    <a:lnTo>
                      <a:pt x="11118" y="1708"/>
                    </a:lnTo>
                    <a:cubicBezTo>
                      <a:pt x="12080" y="325"/>
                      <a:pt x="14850" y="-356"/>
                      <a:pt x="17304" y="185"/>
                    </a:cubicBezTo>
                    <a:lnTo>
                      <a:pt x="17304" y="185"/>
                    </a:lnTo>
                    <a:cubicBezTo>
                      <a:pt x="19758" y="728"/>
                      <a:pt x="20968" y="2288"/>
                      <a:pt x="20006" y="3671"/>
                    </a:cubicBezTo>
                    <a:cubicBezTo>
                      <a:pt x="20006" y="3671"/>
                      <a:pt x="9218" y="19179"/>
                      <a:pt x="9218" y="1917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Freeform: Shape 35">
                <a:extLst>
                  <a:ext uri="{FF2B5EF4-FFF2-40B4-BE49-F238E27FC236}">
                    <a16:creationId xmlns:a16="http://schemas.microsoft.com/office/drawing/2014/main" id="{2BB2C768-BF18-4CC7-A492-97E9B043C8D8}"/>
                  </a:ext>
                </a:extLst>
              </p:cNvPr>
              <p:cNvSpPr/>
              <p:nvPr/>
            </p:nvSpPr>
            <p:spPr>
              <a:xfrm>
                <a:off x="0" y="3001369"/>
                <a:ext cx="1505752" cy="498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cubicBezTo>
                      <a:pt x="21600" y="16763"/>
                      <a:pt x="19999" y="21600"/>
                      <a:pt x="18025" y="21600"/>
                    </a:cubicBezTo>
                    <a:lnTo>
                      <a:pt x="3575" y="21600"/>
                    </a:lnTo>
                    <a:cubicBezTo>
                      <a:pt x="1601" y="21600"/>
                      <a:pt x="0" y="16763"/>
                      <a:pt x="0" y="10799"/>
                    </a:cubicBezTo>
                    <a:lnTo>
                      <a:pt x="0" y="10799"/>
                    </a:lnTo>
                    <a:cubicBezTo>
                      <a:pt x="0" y="4837"/>
                      <a:pt x="1601" y="0"/>
                      <a:pt x="3575" y="0"/>
                    </a:cubicBezTo>
                    <a:lnTo>
                      <a:pt x="18025" y="0"/>
                    </a:lnTo>
                    <a:cubicBezTo>
                      <a:pt x="19999" y="0"/>
                      <a:pt x="21600" y="4837"/>
                      <a:pt x="21600" y="10799"/>
                    </a:cubicBezTo>
                    <a:cubicBezTo>
                      <a:pt x="21600" y="10799"/>
                      <a:pt x="21600" y="10799"/>
                      <a:pt x="21600" y="107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Freeform: Shape 36">
                <a:extLst>
                  <a:ext uri="{FF2B5EF4-FFF2-40B4-BE49-F238E27FC236}">
                    <a16:creationId xmlns:a16="http://schemas.microsoft.com/office/drawing/2014/main" id="{E181B7D7-2629-4E4D-ADFD-86E94029D93B}"/>
                  </a:ext>
                </a:extLst>
              </p:cNvPr>
              <p:cNvSpPr/>
              <p:nvPr/>
            </p:nvSpPr>
            <p:spPr>
              <a:xfrm>
                <a:off x="3306593" y="1831344"/>
                <a:ext cx="919762" cy="167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0889" extrusionOk="0">
                    <a:moveTo>
                      <a:pt x="11118" y="19179"/>
                    </a:moveTo>
                    <a:cubicBezTo>
                      <a:pt x="12080" y="20563"/>
                      <a:pt x="14851" y="21244"/>
                      <a:pt x="17305" y="20703"/>
                    </a:cubicBezTo>
                    <a:lnTo>
                      <a:pt x="17305" y="20703"/>
                    </a:lnTo>
                    <a:cubicBezTo>
                      <a:pt x="19761" y="20161"/>
                      <a:pt x="20969" y="18600"/>
                      <a:pt x="20007" y="17217"/>
                    </a:cubicBezTo>
                    <a:lnTo>
                      <a:pt x="9218" y="1708"/>
                    </a:lnTo>
                    <a:cubicBezTo>
                      <a:pt x="8255" y="325"/>
                      <a:pt x="5485" y="-356"/>
                      <a:pt x="3031" y="185"/>
                    </a:cubicBezTo>
                    <a:lnTo>
                      <a:pt x="3031" y="185"/>
                    </a:lnTo>
                    <a:cubicBezTo>
                      <a:pt x="577" y="728"/>
                      <a:pt x="-631" y="2288"/>
                      <a:pt x="331" y="3671"/>
                    </a:cubicBezTo>
                    <a:cubicBezTo>
                      <a:pt x="331" y="3671"/>
                      <a:pt x="11118" y="19179"/>
                      <a:pt x="11118" y="1917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Freeform: Shape 37">
                <a:extLst>
                  <a:ext uri="{FF2B5EF4-FFF2-40B4-BE49-F238E27FC236}">
                    <a16:creationId xmlns:a16="http://schemas.microsoft.com/office/drawing/2014/main" id="{40EA60EE-EE78-42C9-BB83-1FB268D67DC6}"/>
                  </a:ext>
                </a:extLst>
              </p:cNvPr>
              <p:cNvSpPr/>
              <p:nvPr/>
            </p:nvSpPr>
            <p:spPr>
              <a:xfrm>
                <a:off x="3815300" y="3001369"/>
                <a:ext cx="1505753" cy="498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799"/>
                    </a:moveTo>
                    <a:cubicBezTo>
                      <a:pt x="0" y="16763"/>
                      <a:pt x="1601" y="21600"/>
                      <a:pt x="3575" y="21600"/>
                    </a:cubicBezTo>
                    <a:lnTo>
                      <a:pt x="18025" y="21600"/>
                    </a:lnTo>
                    <a:cubicBezTo>
                      <a:pt x="19999" y="21600"/>
                      <a:pt x="21600" y="16763"/>
                      <a:pt x="21600" y="10799"/>
                    </a:cubicBezTo>
                    <a:lnTo>
                      <a:pt x="21600" y="10799"/>
                    </a:lnTo>
                    <a:cubicBezTo>
                      <a:pt x="21600" y="4837"/>
                      <a:pt x="19999" y="0"/>
                      <a:pt x="18025" y="0"/>
                    </a:cubicBezTo>
                    <a:lnTo>
                      <a:pt x="3575" y="0"/>
                    </a:lnTo>
                    <a:cubicBezTo>
                      <a:pt x="1601" y="0"/>
                      <a:pt x="0" y="4837"/>
                      <a:pt x="0" y="10799"/>
                    </a:cubicBezTo>
                    <a:cubicBezTo>
                      <a:pt x="0" y="10799"/>
                      <a:pt x="0" y="10799"/>
                      <a:pt x="0" y="107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Freeform: Shape 38">
                <a:extLst>
                  <a:ext uri="{FF2B5EF4-FFF2-40B4-BE49-F238E27FC236}">
                    <a16:creationId xmlns:a16="http://schemas.microsoft.com/office/drawing/2014/main" id="{7035DD4F-6A4F-4A8B-B92F-F37E2235AABB}"/>
                  </a:ext>
                </a:extLst>
              </p:cNvPr>
              <p:cNvSpPr/>
              <p:nvPr/>
            </p:nvSpPr>
            <p:spPr>
              <a:xfrm>
                <a:off x="1780473" y="1831344"/>
                <a:ext cx="1748284" cy="1782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Group 62">
            <a:extLst>
              <a:ext uri="{FF2B5EF4-FFF2-40B4-BE49-F238E27FC236}">
                <a16:creationId xmlns:a16="http://schemas.microsoft.com/office/drawing/2014/main" id="{F799CCA2-08EF-4780-B5A2-D5D6E084754C}"/>
              </a:ext>
            </a:extLst>
          </p:cNvPr>
          <p:cNvGrpSpPr/>
          <p:nvPr/>
        </p:nvGrpSpPr>
        <p:grpSpPr>
          <a:xfrm>
            <a:off x="3376113" y="2803012"/>
            <a:ext cx="2429966" cy="1341113"/>
            <a:chOff x="4501484" y="3737359"/>
            <a:chExt cx="3239955" cy="1788151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3" name="Freeform: Shape 41">
              <a:extLst>
                <a:ext uri="{FF2B5EF4-FFF2-40B4-BE49-F238E27FC236}">
                  <a16:creationId xmlns:a16="http://schemas.microsoft.com/office/drawing/2014/main" id="{9155C06E-929C-4A4E-A7D2-5BD5A993B93A}"/>
                </a:ext>
              </a:extLst>
            </p:cNvPr>
            <p:cNvSpPr/>
            <p:nvPr/>
          </p:nvSpPr>
          <p:spPr>
            <a:xfrm>
              <a:off x="6598869" y="4421922"/>
              <a:ext cx="1142570" cy="105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1" y="15804"/>
                  </a:moveTo>
                  <a:lnTo>
                    <a:pt x="8600" y="15804"/>
                  </a:lnTo>
                  <a:lnTo>
                    <a:pt x="8600" y="14578"/>
                  </a:lnTo>
                  <a:lnTo>
                    <a:pt x="16341" y="14578"/>
                  </a:lnTo>
                  <a:cubicBezTo>
                    <a:pt x="16341" y="14578"/>
                    <a:pt x="16341" y="15804"/>
                    <a:pt x="16341" y="15804"/>
                  </a:cubicBezTo>
                  <a:close/>
                  <a:moveTo>
                    <a:pt x="5448" y="13893"/>
                  </a:moveTo>
                  <a:cubicBezTo>
                    <a:pt x="4926" y="13893"/>
                    <a:pt x="4502" y="13433"/>
                    <a:pt x="4502" y="12867"/>
                  </a:cubicBezTo>
                  <a:lnTo>
                    <a:pt x="4502" y="10995"/>
                  </a:lnTo>
                  <a:lnTo>
                    <a:pt x="7969" y="10995"/>
                  </a:lnTo>
                  <a:lnTo>
                    <a:pt x="7969" y="13893"/>
                  </a:lnTo>
                  <a:cubicBezTo>
                    <a:pt x="7969" y="13893"/>
                    <a:pt x="5448" y="13893"/>
                    <a:pt x="5448" y="13893"/>
                  </a:cubicBezTo>
                  <a:close/>
                  <a:moveTo>
                    <a:pt x="4502" y="4355"/>
                  </a:moveTo>
                  <a:lnTo>
                    <a:pt x="7969" y="4355"/>
                  </a:lnTo>
                  <a:lnTo>
                    <a:pt x="7969" y="6537"/>
                  </a:lnTo>
                  <a:lnTo>
                    <a:pt x="4502" y="6537"/>
                  </a:lnTo>
                  <a:lnTo>
                    <a:pt x="4502" y="5876"/>
                  </a:lnTo>
                  <a:cubicBezTo>
                    <a:pt x="4502" y="5876"/>
                    <a:pt x="4502" y="4355"/>
                    <a:pt x="4502" y="4355"/>
                  </a:cubicBezTo>
                  <a:close/>
                  <a:moveTo>
                    <a:pt x="20969" y="6537"/>
                  </a:moveTo>
                  <a:lnTo>
                    <a:pt x="16973" y="6537"/>
                  </a:lnTo>
                  <a:lnTo>
                    <a:pt x="16973" y="4355"/>
                  </a:lnTo>
                  <a:lnTo>
                    <a:pt x="20969" y="4355"/>
                  </a:lnTo>
                  <a:cubicBezTo>
                    <a:pt x="20969" y="4355"/>
                    <a:pt x="20969" y="6537"/>
                    <a:pt x="20969" y="6537"/>
                  </a:cubicBezTo>
                  <a:close/>
                  <a:moveTo>
                    <a:pt x="13051" y="10995"/>
                  </a:moveTo>
                  <a:lnTo>
                    <a:pt x="16341" y="10995"/>
                  </a:lnTo>
                  <a:lnTo>
                    <a:pt x="16341" y="13893"/>
                  </a:lnTo>
                  <a:lnTo>
                    <a:pt x="13051" y="13893"/>
                  </a:lnTo>
                  <a:cubicBezTo>
                    <a:pt x="13051" y="13893"/>
                    <a:pt x="13051" y="10995"/>
                    <a:pt x="13051" y="10995"/>
                  </a:cubicBezTo>
                  <a:close/>
                  <a:moveTo>
                    <a:pt x="12419" y="10995"/>
                  </a:moveTo>
                  <a:lnTo>
                    <a:pt x="12419" y="13893"/>
                  </a:lnTo>
                  <a:lnTo>
                    <a:pt x="8600" y="13893"/>
                  </a:lnTo>
                  <a:lnTo>
                    <a:pt x="8600" y="10995"/>
                  </a:lnTo>
                  <a:cubicBezTo>
                    <a:pt x="8600" y="10995"/>
                    <a:pt x="12419" y="10995"/>
                    <a:pt x="12419" y="10995"/>
                  </a:cubicBezTo>
                  <a:close/>
                  <a:moveTo>
                    <a:pt x="12419" y="6537"/>
                  </a:moveTo>
                  <a:lnTo>
                    <a:pt x="8600" y="6537"/>
                  </a:lnTo>
                  <a:lnTo>
                    <a:pt x="8600" y="4355"/>
                  </a:lnTo>
                  <a:lnTo>
                    <a:pt x="12419" y="4355"/>
                  </a:lnTo>
                  <a:cubicBezTo>
                    <a:pt x="12419" y="4355"/>
                    <a:pt x="12419" y="6537"/>
                    <a:pt x="12419" y="6537"/>
                  </a:cubicBezTo>
                  <a:close/>
                  <a:moveTo>
                    <a:pt x="13051" y="6537"/>
                  </a:moveTo>
                  <a:lnTo>
                    <a:pt x="13051" y="4355"/>
                  </a:lnTo>
                  <a:lnTo>
                    <a:pt x="16342" y="4355"/>
                  </a:lnTo>
                  <a:lnTo>
                    <a:pt x="16342" y="6537"/>
                  </a:lnTo>
                  <a:cubicBezTo>
                    <a:pt x="16342" y="6537"/>
                    <a:pt x="13051" y="6537"/>
                    <a:pt x="13051" y="6537"/>
                  </a:cubicBezTo>
                  <a:close/>
                  <a:moveTo>
                    <a:pt x="16973" y="7222"/>
                  </a:moveTo>
                  <a:lnTo>
                    <a:pt x="20969" y="7222"/>
                  </a:lnTo>
                  <a:lnTo>
                    <a:pt x="20969" y="10311"/>
                  </a:lnTo>
                  <a:lnTo>
                    <a:pt x="16973" y="10311"/>
                  </a:lnTo>
                  <a:cubicBezTo>
                    <a:pt x="16973" y="10311"/>
                    <a:pt x="16973" y="7222"/>
                    <a:pt x="16973" y="7222"/>
                  </a:cubicBezTo>
                  <a:close/>
                  <a:moveTo>
                    <a:pt x="16342" y="10311"/>
                  </a:moveTo>
                  <a:lnTo>
                    <a:pt x="13051" y="10311"/>
                  </a:lnTo>
                  <a:lnTo>
                    <a:pt x="13051" y="7222"/>
                  </a:lnTo>
                  <a:lnTo>
                    <a:pt x="16342" y="7222"/>
                  </a:lnTo>
                  <a:cubicBezTo>
                    <a:pt x="16342" y="7222"/>
                    <a:pt x="16342" y="10311"/>
                    <a:pt x="16342" y="10311"/>
                  </a:cubicBezTo>
                  <a:close/>
                  <a:moveTo>
                    <a:pt x="8600" y="7222"/>
                  </a:moveTo>
                  <a:lnTo>
                    <a:pt x="12419" y="7222"/>
                  </a:lnTo>
                  <a:lnTo>
                    <a:pt x="12419" y="10311"/>
                  </a:lnTo>
                  <a:lnTo>
                    <a:pt x="8600" y="10311"/>
                  </a:lnTo>
                  <a:cubicBezTo>
                    <a:pt x="8600" y="10311"/>
                    <a:pt x="8600" y="7222"/>
                    <a:pt x="8600" y="7222"/>
                  </a:cubicBezTo>
                  <a:close/>
                  <a:moveTo>
                    <a:pt x="4502" y="7222"/>
                  </a:moveTo>
                  <a:lnTo>
                    <a:pt x="7969" y="7222"/>
                  </a:lnTo>
                  <a:lnTo>
                    <a:pt x="7969" y="10311"/>
                  </a:lnTo>
                  <a:lnTo>
                    <a:pt x="4502" y="10311"/>
                  </a:lnTo>
                  <a:cubicBezTo>
                    <a:pt x="4502" y="10311"/>
                    <a:pt x="4502" y="7222"/>
                    <a:pt x="4502" y="7222"/>
                  </a:cubicBezTo>
                  <a:close/>
                  <a:moveTo>
                    <a:pt x="20022" y="13893"/>
                  </a:moveTo>
                  <a:lnTo>
                    <a:pt x="16973" y="13893"/>
                  </a:lnTo>
                  <a:lnTo>
                    <a:pt x="16973" y="10995"/>
                  </a:lnTo>
                  <a:lnTo>
                    <a:pt x="20969" y="10995"/>
                  </a:lnTo>
                  <a:lnTo>
                    <a:pt x="20969" y="12867"/>
                  </a:lnTo>
                  <a:cubicBezTo>
                    <a:pt x="20969" y="13433"/>
                    <a:pt x="20544" y="13893"/>
                    <a:pt x="20022" y="13893"/>
                  </a:cubicBezTo>
                  <a:close/>
                  <a:moveTo>
                    <a:pt x="16657" y="20916"/>
                  </a:moveTo>
                  <a:cubicBezTo>
                    <a:pt x="16151" y="20916"/>
                    <a:pt x="15739" y="20470"/>
                    <a:pt x="15739" y="19920"/>
                  </a:cubicBezTo>
                  <a:cubicBezTo>
                    <a:pt x="15739" y="19372"/>
                    <a:pt x="16151" y="18925"/>
                    <a:pt x="16657" y="18925"/>
                  </a:cubicBezTo>
                  <a:cubicBezTo>
                    <a:pt x="17164" y="18925"/>
                    <a:pt x="17576" y="19372"/>
                    <a:pt x="17576" y="19920"/>
                  </a:cubicBezTo>
                  <a:cubicBezTo>
                    <a:pt x="17576" y="20470"/>
                    <a:pt x="17164" y="20916"/>
                    <a:pt x="16657" y="20916"/>
                  </a:cubicBezTo>
                  <a:close/>
                  <a:moveTo>
                    <a:pt x="8285" y="20916"/>
                  </a:moveTo>
                  <a:cubicBezTo>
                    <a:pt x="7779" y="20916"/>
                    <a:pt x="7367" y="20470"/>
                    <a:pt x="7367" y="19920"/>
                  </a:cubicBezTo>
                  <a:cubicBezTo>
                    <a:pt x="7367" y="19372"/>
                    <a:pt x="7779" y="18925"/>
                    <a:pt x="8285" y="18925"/>
                  </a:cubicBezTo>
                  <a:cubicBezTo>
                    <a:pt x="8791" y="18925"/>
                    <a:pt x="9203" y="19372"/>
                    <a:pt x="9203" y="19920"/>
                  </a:cubicBezTo>
                  <a:cubicBezTo>
                    <a:pt x="9203" y="20470"/>
                    <a:pt x="8791" y="20916"/>
                    <a:pt x="8285" y="20916"/>
                  </a:cubicBezTo>
                  <a:close/>
                  <a:moveTo>
                    <a:pt x="20022" y="14578"/>
                  </a:moveTo>
                  <a:cubicBezTo>
                    <a:pt x="20892" y="14578"/>
                    <a:pt x="21600" y="13810"/>
                    <a:pt x="21600" y="12867"/>
                  </a:cubicBezTo>
                  <a:lnTo>
                    <a:pt x="21600" y="3670"/>
                  </a:lnTo>
                  <a:lnTo>
                    <a:pt x="4502" y="3670"/>
                  </a:lnTo>
                  <a:lnTo>
                    <a:pt x="4502" y="860"/>
                  </a:lnTo>
                  <a:cubicBezTo>
                    <a:pt x="4502" y="671"/>
                    <a:pt x="4360" y="518"/>
                    <a:pt x="4186" y="518"/>
                  </a:cubicBezTo>
                  <a:lnTo>
                    <a:pt x="1520" y="518"/>
                  </a:lnTo>
                  <a:cubicBezTo>
                    <a:pt x="1398" y="213"/>
                    <a:pt x="1119" y="0"/>
                    <a:pt x="793" y="0"/>
                  </a:cubicBezTo>
                  <a:cubicBezTo>
                    <a:pt x="355" y="0"/>
                    <a:pt x="0" y="385"/>
                    <a:pt x="0" y="860"/>
                  </a:cubicBezTo>
                  <a:cubicBezTo>
                    <a:pt x="0" y="1335"/>
                    <a:pt x="355" y="1720"/>
                    <a:pt x="793" y="1720"/>
                  </a:cubicBezTo>
                  <a:cubicBezTo>
                    <a:pt x="1119" y="1720"/>
                    <a:pt x="1398" y="1506"/>
                    <a:pt x="1520" y="1202"/>
                  </a:cubicBezTo>
                  <a:lnTo>
                    <a:pt x="3871" y="1202"/>
                  </a:lnTo>
                  <a:lnTo>
                    <a:pt x="3871" y="3670"/>
                  </a:lnTo>
                  <a:lnTo>
                    <a:pt x="3871" y="5876"/>
                  </a:lnTo>
                  <a:lnTo>
                    <a:pt x="3871" y="12867"/>
                  </a:lnTo>
                  <a:cubicBezTo>
                    <a:pt x="3871" y="13810"/>
                    <a:pt x="4579" y="14578"/>
                    <a:pt x="5448" y="14578"/>
                  </a:cubicBezTo>
                  <a:lnTo>
                    <a:pt x="7969" y="14578"/>
                  </a:lnTo>
                  <a:lnTo>
                    <a:pt x="7969" y="15804"/>
                  </a:lnTo>
                  <a:lnTo>
                    <a:pt x="5112" y="15804"/>
                  </a:lnTo>
                  <a:cubicBezTo>
                    <a:pt x="4427" y="15804"/>
                    <a:pt x="3871" y="16408"/>
                    <a:pt x="3871" y="17150"/>
                  </a:cubicBezTo>
                  <a:cubicBezTo>
                    <a:pt x="3871" y="17891"/>
                    <a:pt x="4427" y="18495"/>
                    <a:pt x="5112" y="18495"/>
                  </a:cubicBezTo>
                  <a:lnTo>
                    <a:pt x="7475" y="18495"/>
                  </a:lnTo>
                  <a:cubicBezTo>
                    <a:pt x="7033" y="18792"/>
                    <a:pt x="6736" y="19316"/>
                    <a:pt x="6736" y="19920"/>
                  </a:cubicBezTo>
                  <a:cubicBezTo>
                    <a:pt x="6736" y="20846"/>
                    <a:pt x="7430" y="21600"/>
                    <a:pt x="8285" y="21600"/>
                  </a:cubicBezTo>
                  <a:cubicBezTo>
                    <a:pt x="9139" y="21600"/>
                    <a:pt x="9834" y="20846"/>
                    <a:pt x="9834" y="19920"/>
                  </a:cubicBezTo>
                  <a:cubicBezTo>
                    <a:pt x="9834" y="19316"/>
                    <a:pt x="9536" y="18792"/>
                    <a:pt x="9095" y="18495"/>
                  </a:cubicBezTo>
                  <a:lnTo>
                    <a:pt x="15848" y="18495"/>
                  </a:lnTo>
                  <a:cubicBezTo>
                    <a:pt x="15406" y="18792"/>
                    <a:pt x="15108" y="19316"/>
                    <a:pt x="15108" y="19920"/>
                  </a:cubicBezTo>
                  <a:cubicBezTo>
                    <a:pt x="15108" y="20846"/>
                    <a:pt x="15804" y="21600"/>
                    <a:pt x="16657" y="21600"/>
                  </a:cubicBezTo>
                  <a:cubicBezTo>
                    <a:pt x="17512" y="21600"/>
                    <a:pt x="18207" y="20846"/>
                    <a:pt x="18207" y="19920"/>
                  </a:cubicBezTo>
                  <a:cubicBezTo>
                    <a:pt x="18207" y="19316"/>
                    <a:pt x="17909" y="18792"/>
                    <a:pt x="17467" y="18495"/>
                  </a:cubicBezTo>
                  <a:lnTo>
                    <a:pt x="21285" y="18495"/>
                  </a:lnTo>
                  <a:lnTo>
                    <a:pt x="21285" y="17811"/>
                  </a:lnTo>
                  <a:lnTo>
                    <a:pt x="5112" y="17811"/>
                  </a:lnTo>
                  <a:cubicBezTo>
                    <a:pt x="4775" y="17811"/>
                    <a:pt x="4502" y="17514"/>
                    <a:pt x="4502" y="17150"/>
                  </a:cubicBezTo>
                  <a:cubicBezTo>
                    <a:pt x="4502" y="16785"/>
                    <a:pt x="4775" y="16488"/>
                    <a:pt x="5112" y="16488"/>
                  </a:cubicBezTo>
                  <a:lnTo>
                    <a:pt x="21285" y="16488"/>
                  </a:lnTo>
                  <a:lnTo>
                    <a:pt x="21285" y="15804"/>
                  </a:lnTo>
                  <a:lnTo>
                    <a:pt x="16973" y="15804"/>
                  </a:lnTo>
                  <a:lnTo>
                    <a:pt x="16973" y="14578"/>
                  </a:lnTo>
                  <a:cubicBezTo>
                    <a:pt x="16973" y="14578"/>
                    <a:pt x="20022" y="14578"/>
                    <a:pt x="20022" y="1457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: Shape 42">
              <a:extLst>
                <a:ext uri="{FF2B5EF4-FFF2-40B4-BE49-F238E27FC236}">
                  <a16:creationId xmlns:a16="http://schemas.microsoft.com/office/drawing/2014/main" id="{EDE83126-6B95-461C-84FD-90E6AEB66378}"/>
                </a:ext>
              </a:extLst>
            </p:cNvPr>
            <p:cNvSpPr/>
            <p:nvPr/>
          </p:nvSpPr>
          <p:spPr>
            <a:xfrm>
              <a:off x="6176479" y="4421922"/>
              <a:ext cx="547603" cy="105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6" y="20916"/>
                  </a:moveTo>
                  <a:cubicBezTo>
                    <a:pt x="16231" y="20916"/>
                    <a:pt x="15372" y="20470"/>
                    <a:pt x="15372" y="19920"/>
                  </a:cubicBezTo>
                  <a:cubicBezTo>
                    <a:pt x="15372" y="19372"/>
                    <a:pt x="16231" y="18925"/>
                    <a:pt x="17286" y="18925"/>
                  </a:cubicBezTo>
                  <a:cubicBezTo>
                    <a:pt x="18342" y="18925"/>
                    <a:pt x="19203" y="19372"/>
                    <a:pt x="19203" y="19920"/>
                  </a:cubicBezTo>
                  <a:cubicBezTo>
                    <a:pt x="19203" y="20470"/>
                    <a:pt x="18342" y="20916"/>
                    <a:pt x="17286" y="20916"/>
                  </a:cubicBezTo>
                  <a:close/>
                  <a:moveTo>
                    <a:pt x="11369" y="13893"/>
                  </a:moveTo>
                  <a:cubicBezTo>
                    <a:pt x="10280" y="13893"/>
                    <a:pt x="9393" y="13433"/>
                    <a:pt x="9393" y="12867"/>
                  </a:cubicBezTo>
                  <a:lnTo>
                    <a:pt x="9393" y="10995"/>
                  </a:lnTo>
                  <a:lnTo>
                    <a:pt x="16629" y="10995"/>
                  </a:lnTo>
                  <a:lnTo>
                    <a:pt x="16629" y="13893"/>
                  </a:lnTo>
                  <a:cubicBezTo>
                    <a:pt x="16629" y="13893"/>
                    <a:pt x="11369" y="13893"/>
                    <a:pt x="11369" y="13893"/>
                  </a:cubicBezTo>
                  <a:close/>
                  <a:moveTo>
                    <a:pt x="9393" y="7222"/>
                  </a:moveTo>
                  <a:lnTo>
                    <a:pt x="16629" y="7222"/>
                  </a:lnTo>
                  <a:lnTo>
                    <a:pt x="16629" y="10311"/>
                  </a:lnTo>
                  <a:lnTo>
                    <a:pt x="9393" y="10311"/>
                  </a:lnTo>
                  <a:cubicBezTo>
                    <a:pt x="9393" y="10311"/>
                    <a:pt x="9393" y="7222"/>
                    <a:pt x="9393" y="7222"/>
                  </a:cubicBezTo>
                  <a:close/>
                  <a:moveTo>
                    <a:pt x="9393" y="4355"/>
                  </a:moveTo>
                  <a:lnTo>
                    <a:pt x="16629" y="4355"/>
                  </a:lnTo>
                  <a:lnTo>
                    <a:pt x="16629" y="6537"/>
                  </a:lnTo>
                  <a:lnTo>
                    <a:pt x="9393" y="6537"/>
                  </a:lnTo>
                  <a:cubicBezTo>
                    <a:pt x="9393" y="6537"/>
                    <a:pt x="9393" y="4355"/>
                    <a:pt x="9393" y="4355"/>
                  </a:cubicBezTo>
                  <a:close/>
                  <a:moveTo>
                    <a:pt x="18976" y="18495"/>
                  </a:moveTo>
                  <a:lnTo>
                    <a:pt x="21600" y="18495"/>
                  </a:lnTo>
                  <a:lnTo>
                    <a:pt x="21600" y="17811"/>
                  </a:lnTo>
                  <a:lnTo>
                    <a:pt x="10666" y="17811"/>
                  </a:lnTo>
                  <a:cubicBezTo>
                    <a:pt x="9964" y="17811"/>
                    <a:pt x="9393" y="17514"/>
                    <a:pt x="9393" y="17150"/>
                  </a:cubicBezTo>
                  <a:cubicBezTo>
                    <a:pt x="9393" y="16785"/>
                    <a:pt x="9964" y="16488"/>
                    <a:pt x="10666" y="16488"/>
                  </a:cubicBezTo>
                  <a:lnTo>
                    <a:pt x="21600" y="16488"/>
                  </a:lnTo>
                  <a:lnTo>
                    <a:pt x="21600" y="15804"/>
                  </a:lnTo>
                  <a:lnTo>
                    <a:pt x="17945" y="15804"/>
                  </a:lnTo>
                  <a:lnTo>
                    <a:pt x="17945" y="14578"/>
                  </a:lnTo>
                  <a:lnTo>
                    <a:pt x="21600" y="14578"/>
                  </a:lnTo>
                  <a:lnTo>
                    <a:pt x="21600" y="13893"/>
                  </a:lnTo>
                  <a:lnTo>
                    <a:pt x="17945" y="13893"/>
                  </a:lnTo>
                  <a:lnTo>
                    <a:pt x="17945" y="10995"/>
                  </a:lnTo>
                  <a:lnTo>
                    <a:pt x="21600" y="10995"/>
                  </a:lnTo>
                  <a:lnTo>
                    <a:pt x="21600" y="10311"/>
                  </a:lnTo>
                  <a:lnTo>
                    <a:pt x="17945" y="10311"/>
                  </a:lnTo>
                  <a:lnTo>
                    <a:pt x="17945" y="7222"/>
                  </a:lnTo>
                  <a:lnTo>
                    <a:pt x="21600" y="7222"/>
                  </a:lnTo>
                  <a:lnTo>
                    <a:pt x="21600" y="6537"/>
                  </a:lnTo>
                  <a:lnTo>
                    <a:pt x="17945" y="6537"/>
                  </a:lnTo>
                  <a:lnTo>
                    <a:pt x="17945" y="4355"/>
                  </a:lnTo>
                  <a:lnTo>
                    <a:pt x="21600" y="4355"/>
                  </a:lnTo>
                  <a:lnTo>
                    <a:pt x="21600" y="3670"/>
                  </a:lnTo>
                  <a:lnTo>
                    <a:pt x="9393" y="3670"/>
                  </a:lnTo>
                  <a:lnTo>
                    <a:pt x="9393" y="860"/>
                  </a:lnTo>
                  <a:cubicBezTo>
                    <a:pt x="9393" y="671"/>
                    <a:pt x="9098" y="518"/>
                    <a:pt x="8734" y="518"/>
                  </a:cubicBezTo>
                  <a:lnTo>
                    <a:pt x="3172" y="518"/>
                  </a:lnTo>
                  <a:cubicBezTo>
                    <a:pt x="2917" y="213"/>
                    <a:pt x="2334" y="0"/>
                    <a:pt x="1655" y="0"/>
                  </a:cubicBezTo>
                  <a:cubicBezTo>
                    <a:pt x="742" y="0"/>
                    <a:pt x="0" y="385"/>
                    <a:pt x="0" y="860"/>
                  </a:cubicBezTo>
                  <a:cubicBezTo>
                    <a:pt x="0" y="1335"/>
                    <a:pt x="742" y="1720"/>
                    <a:pt x="1655" y="1720"/>
                  </a:cubicBezTo>
                  <a:cubicBezTo>
                    <a:pt x="2334" y="1720"/>
                    <a:pt x="2917" y="1506"/>
                    <a:pt x="3172" y="1202"/>
                  </a:cubicBezTo>
                  <a:lnTo>
                    <a:pt x="8077" y="1202"/>
                  </a:lnTo>
                  <a:lnTo>
                    <a:pt x="8077" y="12867"/>
                  </a:lnTo>
                  <a:cubicBezTo>
                    <a:pt x="8077" y="13810"/>
                    <a:pt x="9554" y="14578"/>
                    <a:pt x="11369" y="14578"/>
                  </a:cubicBezTo>
                  <a:lnTo>
                    <a:pt x="16629" y="14578"/>
                  </a:lnTo>
                  <a:lnTo>
                    <a:pt x="16629" y="15804"/>
                  </a:lnTo>
                  <a:lnTo>
                    <a:pt x="10666" y="15804"/>
                  </a:lnTo>
                  <a:cubicBezTo>
                    <a:pt x="9238" y="15804"/>
                    <a:pt x="8077" y="16408"/>
                    <a:pt x="8077" y="17150"/>
                  </a:cubicBezTo>
                  <a:cubicBezTo>
                    <a:pt x="8077" y="17891"/>
                    <a:pt x="9238" y="18495"/>
                    <a:pt x="10666" y="18495"/>
                  </a:cubicBezTo>
                  <a:lnTo>
                    <a:pt x="15597" y="18495"/>
                  </a:lnTo>
                  <a:cubicBezTo>
                    <a:pt x="14675" y="18792"/>
                    <a:pt x="14054" y="19316"/>
                    <a:pt x="14054" y="19920"/>
                  </a:cubicBezTo>
                  <a:cubicBezTo>
                    <a:pt x="14054" y="20846"/>
                    <a:pt x="15504" y="21600"/>
                    <a:pt x="17286" y="21600"/>
                  </a:cubicBezTo>
                  <a:cubicBezTo>
                    <a:pt x="19069" y="21600"/>
                    <a:pt x="20519" y="20846"/>
                    <a:pt x="20519" y="19920"/>
                  </a:cubicBezTo>
                  <a:cubicBezTo>
                    <a:pt x="20519" y="19316"/>
                    <a:pt x="19898" y="18792"/>
                    <a:pt x="18976" y="18495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: Shape 43">
              <a:extLst>
                <a:ext uri="{FF2B5EF4-FFF2-40B4-BE49-F238E27FC236}">
                  <a16:creationId xmlns:a16="http://schemas.microsoft.com/office/drawing/2014/main" id="{4DBEFFE8-F756-4B13-AB12-4E22ABCB741A}"/>
                </a:ext>
              </a:extLst>
            </p:cNvPr>
            <p:cNvSpPr/>
            <p:nvPr/>
          </p:nvSpPr>
          <p:spPr>
            <a:xfrm>
              <a:off x="5754089" y="4421922"/>
              <a:ext cx="547617" cy="105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6" y="20916"/>
                  </a:moveTo>
                  <a:cubicBezTo>
                    <a:pt x="16230" y="20916"/>
                    <a:pt x="15371" y="20470"/>
                    <a:pt x="15371" y="19920"/>
                  </a:cubicBezTo>
                  <a:cubicBezTo>
                    <a:pt x="15371" y="19372"/>
                    <a:pt x="16230" y="18925"/>
                    <a:pt x="17286" y="18925"/>
                  </a:cubicBezTo>
                  <a:cubicBezTo>
                    <a:pt x="18342" y="18925"/>
                    <a:pt x="19202" y="19372"/>
                    <a:pt x="19202" y="19920"/>
                  </a:cubicBezTo>
                  <a:cubicBezTo>
                    <a:pt x="19202" y="20470"/>
                    <a:pt x="18342" y="20916"/>
                    <a:pt x="17286" y="20916"/>
                  </a:cubicBezTo>
                  <a:close/>
                  <a:moveTo>
                    <a:pt x="11369" y="13893"/>
                  </a:moveTo>
                  <a:cubicBezTo>
                    <a:pt x="10279" y="13893"/>
                    <a:pt x="9393" y="13433"/>
                    <a:pt x="9393" y="12867"/>
                  </a:cubicBezTo>
                  <a:lnTo>
                    <a:pt x="9393" y="10995"/>
                  </a:lnTo>
                  <a:lnTo>
                    <a:pt x="16628" y="10995"/>
                  </a:lnTo>
                  <a:lnTo>
                    <a:pt x="16628" y="13893"/>
                  </a:lnTo>
                  <a:cubicBezTo>
                    <a:pt x="16628" y="13893"/>
                    <a:pt x="11369" y="13893"/>
                    <a:pt x="11369" y="13893"/>
                  </a:cubicBezTo>
                  <a:close/>
                  <a:moveTo>
                    <a:pt x="9393" y="7222"/>
                  </a:moveTo>
                  <a:lnTo>
                    <a:pt x="16628" y="7222"/>
                  </a:lnTo>
                  <a:lnTo>
                    <a:pt x="16628" y="10311"/>
                  </a:lnTo>
                  <a:lnTo>
                    <a:pt x="9393" y="10311"/>
                  </a:lnTo>
                  <a:cubicBezTo>
                    <a:pt x="9393" y="10311"/>
                    <a:pt x="9393" y="7222"/>
                    <a:pt x="9393" y="7222"/>
                  </a:cubicBezTo>
                  <a:close/>
                  <a:moveTo>
                    <a:pt x="9393" y="4355"/>
                  </a:moveTo>
                  <a:lnTo>
                    <a:pt x="16628" y="4355"/>
                  </a:lnTo>
                  <a:lnTo>
                    <a:pt x="16628" y="6537"/>
                  </a:lnTo>
                  <a:lnTo>
                    <a:pt x="9393" y="6537"/>
                  </a:lnTo>
                  <a:cubicBezTo>
                    <a:pt x="9393" y="6537"/>
                    <a:pt x="9393" y="4355"/>
                    <a:pt x="9393" y="4355"/>
                  </a:cubicBezTo>
                  <a:close/>
                  <a:moveTo>
                    <a:pt x="18976" y="18495"/>
                  </a:moveTo>
                  <a:lnTo>
                    <a:pt x="21600" y="18495"/>
                  </a:lnTo>
                  <a:lnTo>
                    <a:pt x="21600" y="17811"/>
                  </a:lnTo>
                  <a:lnTo>
                    <a:pt x="10666" y="17811"/>
                  </a:lnTo>
                  <a:cubicBezTo>
                    <a:pt x="9964" y="17811"/>
                    <a:pt x="9393" y="17514"/>
                    <a:pt x="9393" y="17150"/>
                  </a:cubicBezTo>
                  <a:cubicBezTo>
                    <a:pt x="9393" y="16785"/>
                    <a:pt x="9964" y="16488"/>
                    <a:pt x="10666" y="16488"/>
                  </a:cubicBezTo>
                  <a:lnTo>
                    <a:pt x="21600" y="16488"/>
                  </a:lnTo>
                  <a:lnTo>
                    <a:pt x="21600" y="15804"/>
                  </a:lnTo>
                  <a:lnTo>
                    <a:pt x="17945" y="15804"/>
                  </a:lnTo>
                  <a:lnTo>
                    <a:pt x="17945" y="14578"/>
                  </a:lnTo>
                  <a:lnTo>
                    <a:pt x="21600" y="14578"/>
                  </a:lnTo>
                  <a:lnTo>
                    <a:pt x="21600" y="13893"/>
                  </a:lnTo>
                  <a:lnTo>
                    <a:pt x="17945" y="13893"/>
                  </a:lnTo>
                  <a:lnTo>
                    <a:pt x="17945" y="10995"/>
                  </a:lnTo>
                  <a:lnTo>
                    <a:pt x="21600" y="10995"/>
                  </a:lnTo>
                  <a:lnTo>
                    <a:pt x="21600" y="10311"/>
                  </a:lnTo>
                  <a:lnTo>
                    <a:pt x="17945" y="10311"/>
                  </a:lnTo>
                  <a:lnTo>
                    <a:pt x="17945" y="7222"/>
                  </a:lnTo>
                  <a:lnTo>
                    <a:pt x="21600" y="7222"/>
                  </a:lnTo>
                  <a:lnTo>
                    <a:pt x="21600" y="6537"/>
                  </a:lnTo>
                  <a:lnTo>
                    <a:pt x="17945" y="6537"/>
                  </a:lnTo>
                  <a:lnTo>
                    <a:pt x="17945" y="4355"/>
                  </a:lnTo>
                  <a:lnTo>
                    <a:pt x="21600" y="4355"/>
                  </a:lnTo>
                  <a:lnTo>
                    <a:pt x="21600" y="3670"/>
                  </a:lnTo>
                  <a:lnTo>
                    <a:pt x="9393" y="3670"/>
                  </a:lnTo>
                  <a:lnTo>
                    <a:pt x="9393" y="860"/>
                  </a:lnTo>
                  <a:cubicBezTo>
                    <a:pt x="9393" y="671"/>
                    <a:pt x="9098" y="518"/>
                    <a:pt x="8735" y="518"/>
                  </a:cubicBezTo>
                  <a:lnTo>
                    <a:pt x="3172" y="518"/>
                  </a:lnTo>
                  <a:cubicBezTo>
                    <a:pt x="2917" y="213"/>
                    <a:pt x="2334" y="0"/>
                    <a:pt x="1655" y="0"/>
                  </a:cubicBezTo>
                  <a:cubicBezTo>
                    <a:pt x="742" y="0"/>
                    <a:pt x="0" y="385"/>
                    <a:pt x="0" y="860"/>
                  </a:cubicBezTo>
                  <a:cubicBezTo>
                    <a:pt x="0" y="1335"/>
                    <a:pt x="742" y="1720"/>
                    <a:pt x="1655" y="1720"/>
                  </a:cubicBezTo>
                  <a:cubicBezTo>
                    <a:pt x="2334" y="1720"/>
                    <a:pt x="2917" y="1506"/>
                    <a:pt x="3172" y="1202"/>
                  </a:cubicBezTo>
                  <a:lnTo>
                    <a:pt x="8077" y="1202"/>
                  </a:lnTo>
                  <a:lnTo>
                    <a:pt x="8077" y="12867"/>
                  </a:lnTo>
                  <a:cubicBezTo>
                    <a:pt x="8077" y="13810"/>
                    <a:pt x="9553" y="14578"/>
                    <a:pt x="11369" y="14578"/>
                  </a:cubicBezTo>
                  <a:lnTo>
                    <a:pt x="16628" y="14578"/>
                  </a:lnTo>
                  <a:lnTo>
                    <a:pt x="16628" y="15804"/>
                  </a:lnTo>
                  <a:lnTo>
                    <a:pt x="10666" y="15804"/>
                  </a:lnTo>
                  <a:cubicBezTo>
                    <a:pt x="9238" y="15804"/>
                    <a:pt x="8077" y="16408"/>
                    <a:pt x="8077" y="17150"/>
                  </a:cubicBezTo>
                  <a:cubicBezTo>
                    <a:pt x="8077" y="17891"/>
                    <a:pt x="9238" y="18495"/>
                    <a:pt x="10666" y="18495"/>
                  </a:cubicBezTo>
                  <a:lnTo>
                    <a:pt x="15597" y="18495"/>
                  </a:lnTo>
                  <a:cubicBezTo>
                    <a:pt x="14676" y="18792"/>
                    <a:pt x="14054" y="19316"/>
                    <a:pt x="14054" y="19920"/>
                  </a:cubicBezTo>
                  <a:cubicBezTo>
                    <a:pt x="14054" y="20846"/>
                    <a:pt x="15504" y="21600"/>
                    <a:pt x="17286" y="21600"/>
                  </a:cubicBezTo>
                  <a:cubicBezTo>
                    <a:pt x="19069" y="21600"/>
                    <a:pt x="20519" y="20846"/>
                    <a:pt x="20519" y="19920"/>
                  </a:cubicBezTo>
                  <a:cubicBezTo>
                    <a:pt x="20519" y="19316"/>
                    <a:pt x="19898" y="18792"/>
                    <a:pt x="18976" y="18495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: Shape 44">
              <a:extLst>
                <a:ext uri="{FF2B5EF4-FFF2-40B4-BE49-F238E27FC236}">
                  <a16:creationId xmlns:a16="http://schemas.microsoft.com/office/drawing/2014/main" id="{CC15D4A2-E3DD-4BBB-A354-44D39C49F8E0}"/>
                </a:ext>
              </a:extLst>
            </p:cNvPr>
            <p:cNvSpPr/>
            <p:nvPr/>
          </p:nvSpPr>
          <p:spPr>
            <a:xfrm>
              <a:off x="5317134" y="4421922"/>
              <a:ext cx="547603" cy="105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7" y="20916"/>
                  </a:moveTo>
                  <a:cubicBezTo>
                    <a:pt x="16231" y="20916"/>
                    <a:pt x="15371" y="20470"/>
                    <a:pt x="15371" y="19920"/>
                  </a:cubicBezTo>
                  <a:cubicBezTo>
                    <a:pt x="15371" y="19372"/>
                    <a:pt x="16231" y="18925"/>
                    <a:pt x="17287" y="18925"/>
                  </a:cubicBezTo>
                  <a:cubicBezTo>
                    <a:pt x="18343" y="18925"/>
                    <a:pt x="19202" y="19372"/>
                    <a:pt x="19202" y="19920"/>
                  </a:cubicBezTo>
                  <a:cubicBezTo>
                    <a:pt x="19202" y="20470"/>
                    <a:pt x="18343" y="20916"/>
                    <a:pt x="17287" y="20916"/>
                  </a:cubicBezTo>
                  <a:close/>
                  <a:moveTo>
                    <a:pt x="11369" y="13893"/>
                  </a:moveTo>
                  <a:cubicBezTo>
                    <a:pt x="10279" y="13893"/>
                    <a:pt x="9393" y="13433"/>
                    <a:pt x="9393" y="12867"/>
                  </a:cubicBezTo>
                  <a:lnTo>
                    <a:pt x="9393" y="10995"/>
                  </a:lnTo>
                  <a:lnTo>
                    <a:pt x="16628" y="10995"/>
                  </a:lnTo>
                  <a:lnTo>
                    <a:pt x="16628" y="13893"/>
                  </a:lnTo>
                  <a:cubicBezTo>
                    <a:pt x="16628" y="13893"/>
                    <a:pt x="11369" y="13893"/>
                    <a:pt x="11369" y="13893"/>
                  </a:cubicBezTo>
                  <a:close/>
                  <a:moveTo>
                    <a:pt x="9393" y="7222"/>
                  </a:moveTo>
                  <a:lnTo>
                    <a:pt x="16628" y="7222"/>
                  </a:lnTo>
                  <a:lnTo>
                    <a:pt x="16628" y="10311"/>
                  </a:lnTo>
                  <a:lnTo>
                    <a:pt x="9393" y="10311"/>
                  </a:lnTo>
                  <a:cubicBezTo>
                    <a:pt x="9393" y="10311"/>
                    <a:pt x="9393" y="7222"/>
                    <a:pt x="9393" y="7222"/>
                  </a:cubicBezTo>
                  <a:close/>
                  <a:moveTo>
                    <a:pt x="9393" y="4355"/>
                  </a:moveTo>
                  <a:lnTo>
                    <a:pt x="16628" y="4355"/>
                  </a:lnTo>
                  <a:lnTo>
                    <a:pt x="16628" y="6537"/>
                  </a:lnTo>
                  <a:lnTo>
                    <a:pt x="9393" y="6537"/>
                  </a:lnTo>
                  <a:cubicBezTo>
                    <a:pt x="9393" y="6537"/>
                    <a:pt x="9393" y="4355"/>
                    <a:pt x="9393" y="4355"/>
                  </a:cubicBezTo>
                  <a:close/>
                  <a:moveTo>
                    <a:pt x="18977" y="18495"/>
                  </a:moveTo>
                  <a:lnTo>
                    <a:pt x="21600" y="18495"/>
                  </a:lnTo>
                  <a:lnTo>
                    <a:pt x="21600" y="17811"/>
                  </a:lnTo>
                  <a:lnTo>
                    <a:pt x="10666" y="17811"/>
                  </a:lnTo>
                  <a:cubicBezTo>
                    <a:pt x="9964" y="17811"/>
                    <a:pt x="9393" y="17514"/>
                    <a:pt x="9393" y="17150"/>
                  </a:cubicBezTo>
                  <a:cubicBezTo>
                    <a:pt x="9393" y="16785"/>
                    <a:pt x="9964" y="16488"/>
                    <a:pt x="10666" y="16488"/>
                  </a:cubicBezTo>
                  <a:lnTo>
                    <a:pt x="21600" y="16488"/>
                  </a:lnTo>
                  <a:lnTo>
                    <a:pt x="21600" y="15804"/>
                  </a:lnTo>
                  <a:lnTo>
                    <a:pt x="17945" y="15804"/>
                  </a:lnTo>
                  <a:lnTo>
                    <a:pt x="17945" y="14578"/>
                  </a:lnTo>
                  <a:lnTo>
                    <a:pt x="21600" y="14578"/>
                  </a:lnTo>
                  <a:lnTo>
                    <a:pt x="21600" y="13893"/>
                  </a:lnTo>
                  <a:lnTo>
                    <a:pt x="17945" y="13893"/>
                  </a:lnTo>
                  <a:lnTo>
                    <a:pt x="17945" y="10995"/>
                  </a:lnTo>
                  <a:lnTo>
                    <a:pt x="21600" y="10995"/>
                  </a:lnTo>
                  <a:lnTo>
                    <a:pt x="21600" y="10311"/>
                  </a:lnTo>
                  <a:lnTo>
                    <a:pt x="17945" y="10311"/>
                  </a:lnTo>
                  <a:lnTo>
                    <a:pt x="17945" y="7222"/>
                  </a:lnTo>
                  <a:lnTo>
                    <a:pt x="21600" y="7222"/>
                  </a:lnTo>
                  <a:lnTo>
                    <a:pt x="21600" y="6537"/>
                  </a:lnTo>
                  <a:lnTo>
                    <a:pt x="17945" y="6537"/>
                  </a:lnTo>
                  <a:lnTo>
                    <a:pt x="17945" y="4355"/>
                  </a:lnTo>
                  <a:lnTo>
                    <a:pt x="21600" y="4355"/>
                  </a:lnTo>
                  <a:lnTo>
                    <a:pt x="21600" y="3670"/>
                  </a:lnTo>
                  <a:lnTo>
                    <a:pt x="9393" y="3670"/>
                  </a:lnTo>
                  <a:lnTo>
                    <a:pt x="9393" y="860"/>
                  </a:lnTo>
                  <a:cubicBezTo>
                    <a:pt x="9393" y="671"/>
                    <a:pt x="9098" y="518"/>
                    <a:pt x="8735" y="518"/>
                  </a:cubicBezTo>
                  <a:lnTo>
                    <a:pt x="3172" y="518"/>
                  </a:lnTo>
                  <a:cubicBezTo>
                    <a:pt x="2917" y="213"/>
                    <a:pt x="2335" y="0"/>
                    <a:pt x="1655" y="0"/>
                  </a:cubicBezTo>
                  <a:cubicBezTo>
                    <a:pt x="741" y="0"/>
                    <a:pt x="0" y="385"/>
                    <a:pt x="0" y="860"/>
                  </a:cubicBezTo>
                  <a:cubicBezTo>
                    <a:pt x="0" y="1335"/>
                    <a:pt x="741" y="1720"/>
                    <a:pt x="1655" y="1720"/>
                  </a:cubicBezTo>
                  <a:cubicBezTo>
                    <a:pt x="2335" y="1720"/>
                    <a:pt x="2917" y="1506"/>
                    <a:pt x="3172" y="1202"/>
                  </a:cubicBezTo>
                  <a:lnTo>
                    <a:pt x="8076" y="1202"/>
                  </a:lnTo>
                  <a:lnTo>
                    <a:pt x="8076" y="12867"/>
                  </a:lnTo>
                  <a:cubicBezTo>
                    <a:pt x="8076" y="13810"/>
                    <a:pt x="9553" y="14578"/>
                    <a:pt x="11369" y="14578"/>
                  </a:cubicBezTo>
                  <a:lnTo>
                    <a:pt x="16628" y="14578"/>
                  </a:lnTo>
                  <a:lnTo>
                    <a:pt x="16628" y="15804"/>
                  </a:lnTo>
                  <a:lnTo>
                    <a:pt x="10666" y="15804"/>
                  </a:lnTo>
                  <a:cubicBezTo>
                    <a:pt x="9238" y="15804"/>
                    <a:pt x="8076" y="16408"/>
                    <a:pt x="8076" y="17150"/>
                  </a:cubicBezTo>
                  <a:cubicBezTo>
                    <a:pt x="8076" y="17891"/>
                    <a:pt x="9238" y="18495"/>
                    <a:pt x="10666" y="18495"/>
                  </a:cubicBezTo>
                  <a:lnTo>
                    <a:pt x="15597" y="18495"/>
                  </a:lnTo>
                  <a:cubicBezTo>
                    <a:pt x="14675" y="18792"/>
                    <a:pt x="14054" y="19316"/>
                    <a:pt x="14054" y="19920"/>
                  </a:cubicBezTo>
                  <a:cubicBezTo>
                    <a:pt x="14054" y="20846"/>
                    <a:pt x="15504" y="21600"/>
                    <a:pt x="17287" y="21600"/>
                  </a:cubicBezTo>
                  <a:cubicBezTo>
                    <a:pt x="19069" y="21600"/>
                    <a:pt x="20519" y="20846"/>
                    <a:pt x="20519" y="19920"/>
                  </a:cubicBezTo>
                  <a:cubicBezTo>
                    <a:pt x="20519" y="19316"/>
                    <a:pt x="19898" y="18792"/>
                    <a:pt x="18977" y="18495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7" name="Group 45">
              <a:extLst>
                <a:ext uri="{FF2B5EF4-FFF2-40B4-BE49-F238E27FC236}">
                  <a16:creationId xmlns:a16="http://schemas.microsoft.com/office/drawing/2014/main" id="{26960AB2-CD9D-4F50-9D4D-E452EF43DFBB}"/>
                </a:ext>
              </a:extLst>
            </p:cNvPr>
            <p:cNvGrpSpPr/>
            <p:nvPr/>
          </p:nvGrpSpPr>
          <p:grpSpPr>
            <a:xfrm>
              <a:off x="4501484" y="3737359"/>
              <a:ext cx="859226" cy="1788151"/>
              <a:chOff x="-1" y="0"/>
              <a:chExt cx="1718450" cy="3576294"/>
            </a:xfrm>
            <a:grpFill/>
          </p:grpSpPr>
          <p:sp>
            <p:nvSpPr>
              <p:cNvPr id="18" name="Oval 46">
                <a:extLst>
                  <a:ext uri="{FF2B5EF4-FFF2-40B4-BE49-F238E27FC236}">
                    <a16:creationId xmlns:a16="http://schemas.microsoft.com/office/drawing/2014/main" id="{6CDEF46F-E356-46D8-A2FB-20970DF3A4F5}"/>
                  </a:ext>
                </a:extLst>
              </p:cNvPr>
              <p:cNvSpPr/>
              <p:nvPr/>
            </p:nvSpPr>
            <p:spPr>
              <a:xfrm>
                <a:off x="262172" y="203912"/>
                <a:ext cx="714120" cy="714177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Freeform: Shape 47">
                <a:extLst>
                  <a:ext uri="{FF2B5EF4-FFF2-40B4-BE49-F238E27FC236}">
                    <a16:creationId xmlns:a16="http://schemas.microsoft.com/office/drawing/2014/main" id="{D7D7529A-440F-4F85-95A8-F2D2DD81A11A}"/>
                  </a:ext>
                </a:extLst>
              </p:cNvPr>
              <p:cNvSpPr/>
              <p:nvPr/>
            </p:nvSpPr>
            <p:spPr>
              <a:xfrm>
                <a:off x="378694" y="990430"/>
                <a:ext cx="785584" cy="791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5" h="20950" extrusionOk="0">
                    <a:moveTo>
                      <a:pt x="15305" y="19979"/>
                    </a:moveTo>
                    <a:cubicBezTo>
                      <a:pt x="16586" y="21265"/>
                      <a:pt x="18672" y="21275"/>
                      <a:pt x="19966" y="20007"/>
                    </a:cubicBezTo>
                    <a:lnTo>
                      <a:pt x="19966" y="20007"/>
                    </a:lnTo>
                    <a:cubicBezTo>
                      <a:pt x="21261" y="18738"/>
                      <a:pt x="21273" y="16666"/>
                      <a:pt x="19993" y="15381"/>
                    </a:cubicBezTo>
                    <a:lnTo>
                      <a:pt x="5640" y="971"/>
                    </a:lnTo>
                    <a:cubicBezTo>
                      <a:pt x="4360" y="-312"/>
                      <a:pt x="2274" y="-325"/>
                      <a:pt x="978" y="945"/>
                    </a:cubicBezTo>
                    <a:lnTo>
                      <a:pt x="978" y="945"/>
                    </a:lnTo>
                    <a:cubicBezTo>
                      <a:pt x="-316" y="2215"/>
                      <a:pt x="-327" y="4285"/>
                      <a:pt x="953" y="5570"/>
                    </a:cubicBezTo>
                    <a:cubicBezTo>
                      <a:pt x="953" y="5570"/>
                      <a:pt x="15305" y="19979"/>
                      <a:pt x="15305" y="1997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Freeform: Shape 48">
                <a:extLst>
                  <a:ext uri="{FF2B5EF4-FFF2-40B4-BE49-F238E27FC236}">
                    <a16:creationId xmlns:a16="http://schemas.microsoft.com/office/drawing/2014/main" id="{003171F5-893D-4074-99F5-4DA3E0695D97}"/>
                  </a:ext>
                </a:extLst>
              </p:cNvPr>
              <p:cNvSpPr/>
              <p:nvPr/>
            </p:nvSpPr>
            <p:spPr>
              <a:xfrm>
                <a:off x="903040" y="1252603"/>
                <a:ext cx="815409" cy="513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4" h="20076" extrusionOk="0">
                    <a:moveTo>
                      <a:pt x="294" y="16697"/>
                    </a:moveTo>
                    <a:cubicBezTo>
                      <a:pt x="1082" y="19530"/>
                      <a:pt x="3204" y="20838"/>
                      <a:pt x="5034" y="19620"/>
                    </a:cubicBezTo>
                    <a:lnTo>
                      <a:pt x="18431" y="10710"/>
                    </a:lnTo>
                    <a:cubicBezTo>
                      <a:pt x="20261" y="9492"/>
                      <a:pt x="21107" y="6209"/>
                      <a:pt x="20319" y="3377"/>
                    </a:cubicBezTo>
                    <a:lnTo>
                      <a:pt x="20319" y="3377"/>
                    </a:lnTo>
                    <a:cubicBezTo>
                      <a:pt x="19532" y="546"/>
                      <a:pt x="17410" y="-762"/>
                      <a:pt x="15579" y="455"/>
                    </a:cubicBezTo>
                    <a:lnTo>
                      <a:pt x="2182" y="9366"/>
                    </a:lnTo>
                    <a:cubicBezTo>
                      <a:pt x="353" y="10583"/>
                      <a:pt x="-493" y="13866"/>
                      <a:pt x="294" y="16697"/>
                    </a:cubicBezTo>
                    <a:cubicBezTo>
                      <a:pt x="294" y="16697"/>
                      <a:pt x="294" y="16697"/>
                      <a:pt x="294" y="1669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Freeform: Shape 49">
                <a:extLst>
                  <a:ext uri="{FF2B5EF4-FFF2-40B4-BE49-F238E27FC236}">
                    <a16:creationId xmlns:a16="http://schemas.microsoft.com/office/drawing/2014/main" id="{C90D2073-5ACB-419E-B8FC-9B032C83A6ED}"/>
                  </a:ext>
                </a:extLst>
              </p:cNvPr>
              <p:cNvSpPr/>
              <p:nvPr/>
            </p:nvSpPr>
            <p:spPr>
              <a:xfrm>
                <a:off x="524345" y="1980861"/>
                <a:ext cx="649125" cy="858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5" h="20536" extrusionOk="0">
                    <a:moveTo>
                      <a:pt x="2341" y="559"/>
                    </a:moveTo>
                    <a:cubicBezTo>
                      <a:pt x="29" y="1650"/>
                      <a:pt x="-692" y="3972"/>
                      <a:pt x="727" y="5747"/>
                    </a:cubicBezTo>
                    <a:lnTo>
                      <a:pt x="11119" y="18739"/>
                    </a:lnTo>
                    <a:cubicBezTo>
                      <a:pt x="12538" y="20513"/>
                      <a:pt x="15563" y="21068"/>
                      <a:pt x="17875" y="19979"/>
                    </a:cubicBezTo>
                    <a:lnTo>
                      <a:pt x="17875" y="19979"/>
                    </a:lnTo>
                    <a:cubicBezTo>
                      <a:pt x="20186" y="18887"/>
                      <a:pt x="20908" y="16564"/>
                      <a:pt x="19488" y="14788"/>
                    </a:cubicBezTo>
                    <a:lnTo>
                      <a:pt x="9098" y="1797"/>
                    </a:lnTo>
                    <a:cubicBezTo>
                      <a:pt x="7678" y="23"/>
                      <a:pt x="4653" y="-532"/>
                      <a:pt x="2341" y="559"/>
                    </a:cubicBezTo>
                    <a:cubicBezTo>
                      <a:pt x="2341" y="559"/>
                      <a:pt x="2341" y="559"/>
                      <a:pt x="2341" y="55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Freeform: Shape 50">
                <a:extLst>
                  <a:ext uri="{FF2B5EF4-FFF2-40B4-BE49-F238E27FC236}">
                    <a16:creationId xmlns:a16="http://schemas.microsoft.com/office/drawing/2014/main" id="{AD34AA54-C4A0-492A-9801-FAAD581710F9}"/>
                  </a:ext>
                </a:extLst>
              </p:cNvPr>
              <p:cNvSpPr/>
              <p:nvPr/>
            </p:nvSpPr>
            <p:spPr>
              <a:xfrm>
                <a:off x="873909" y="2563468"/>
                <a:ext cx="441636" cy="940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5" h="20971" extrusionOk="0">
                    <a:moveTo>
                      <a:pt x="5815" y="70"/>
                    </a:moveTo>
                    <a:cubicBezTo>
                      <a:pt x="1890" y="455"/>
                      <a:pt x="-647" y="2309"/>
                      <a:pt x="144" y="4214"/>
                    </a:cubicBezTo>
                    <a:lnTo>
                      <a:pt x="5944" y="18150"/>
                    </a:lnTo>
                    <a:cubicBezTo>
                      <a:pt x="6736" y="20052"/>
                      <a:pt x="10563" y="21285"/>
                      <a:pt x="14487" y="20901"/>
                    </a:cubicBezTo>
                    <a:lnTo>
                      <a:pt x="14487" y="20901"/>
                    </a:lnTo>
                    <a:cubicBezTo>
                      <a:pt x="18413" y="20517"/>
                      <a:pt x="20953" y="18661"/>
                      <a:pt x="20159" y="16756"/>
                    </a:cubicBezTo>
                    <a:lnTo>
                      <a:pt x="14359" y="2821"/>
                    </a:lnTo>
                    <a:cubicBezTo>
                      <a:pt x="13569" y="918"/>
                      <a:pt x="9743" y="-315"/>
                      <a:pt x="5815" y="70"/>
                    </a:cubicBezTo>
                    <a:cubicBezTo>
                      <a:pt x="5815" y="70"/>
                      <a:pt x="5815" y="70"/>
                      <a:pt x="5815" y="7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Freeform: Shape 51">
                <a:extLst>
                  <a:ext uri="{FF2B5EF4-FFF2-40B4-BE49-F238E27FC236}">
                    <a16:creationId xmlns:a16="http://schemas.microsoft.com/office/drawing/2014/main" id="{25E3C293-EB37-400F-B90B-10A85C9726AE}"/>
                  </a:ext>
                </a:extLst>
              </p:cNvPr>
              <p:cNvSpPr/>
              <p:nvPr/>
            </p:nvSpPr>
            <p:spPr>
              <a:xfrm>
                <a:off x="291303" y="1980861"/>
                <a:ext cx="361908" cy="951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6" h="21335" extrusionOk="0">
                    <a:moveTo>
                      <a:pt x="12461" y="9"/>
                    </a:moveTo>
                    <a:cubicBezTo>
                      <a:pt x="7442" y="-133"/>
                      <a:pt x="3075" y="1331"/>
                      <a:pt x="2709" y="3279"/>
                    </a:cubicBezTo>
                    <a:lnTo>
                      <a:pt x="24" y="17539"/>
                    </a:lnTo>
                    <a:cubicBezTo>
                      <a:pt x="-341" y="19486"/>
                      <a:pt x="3434" y="21182"/>
                      <a:pt x="8455" y="21325"/>
                    </a:cubicBezTo>
                    <a:lnTo>
                      <a:pt x="8455" y="21325"/>
                    </a:lnTo>
                    <a:cubicBezTo>
                      <a:pt x="13474" y="21467"/>
                      <a:pt x="17843" y="20003"/>
                      <a:pt x="18208" y="18053"/>
                    </a:cubicBezTo>
                    <a:lnTo>
                      <a:pt x="20891" y="3795"/>
                    </a:lnTo>
                    <a:cubicBezTo>
                      <a:pt x="21259" y="1848"/>
                      <a:pt x="17484" y="152"/>
                      <a:pt x="12461" y="9"/>
                    </a:cubicBezTo>
                    <a:cubicBezTo>
                      <a:pt x="12461" y="9"/>
                      <a:pt x="12461" y="9"/>
                      <a:pt x="12461" y="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Freeform: Shape 52">
                <a:extLst>
                  <a:ext uri="{FF2B5EF4-FFF2-40B4-BE49-F238E27FC236}">
                    <a16:creationId xmlns:a16="http://schemas.microsoft.com/office/drawing/2014/main" id="{2269CA25-5E1E-49DB-9DB3-4864AFC26DA0}"/>
                  </a:ext>
                </a:extLst>
              </p:cNvPr>
              <p:cNvSpPr/>
              <p:nvPr/>
            </p:nvSpPr>
            <p:spPr>
              <a:xfrm>
                <a:off x="-1" y="2679989"/>
                <a:ext cx="578054" cy="896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84" h="20596" extrusionOk="0">
                    <a:moveTo>
                      <a:pt x="16860" y="323"/>
                    </a:moveTo>
                    <a:cubicBezTo>
                      <a:pt x="14102" y="-502"/>
                      <a:pt x="10856" y="309"/>
                      <a:pt x="9610" y="2132"/>
                    </a:cubicBezTo>
                    <a:lnTo>
                      <a:pt x="486" y="15479"/>
                    </a:lnTo>
                    <a:cubicBezTo>
                      <a:pt x="-757" y="17301"/>
                      <a:pt x="467" y="19449"/>
                      <a:pt x="3224" y="20274"/>
                    </a:cubicBezTo>
                    <a:lnTo>
                      <a:pt x="3224" y="20274"/>
                    </a:lnTo>
                    <a:cubicBezTo>
                      <a:pt x="5982" y="21098"/>
                      <a:pt x="9229" y="20287"/>
                      <a:pt x="10475" y="18463"/>
                    </a:cubicBezTo>
                    <a:lnTo>
                      <a:pt x="19596" y="5118"/>
                    </a:lnTo>
                    <a:cubicBezTo>
                      <a:pt x="20843" y="3296"/>
                      <a:pt x="19618" y="1148"/>
                      <a:pt x="16860" y="323"/>
                    </a:cubicBezTo>
                    <a:cubicBezTo>
                      <a:pt x="16860" y="323"/>
                      <a:pt x="16860" y="323"/>
                      <a:pt x="16860" y="32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Freeform: Shape 53">
                <a:extLst>
                  <a:ext uri="{FF2B5EF4-FFF2-40B4-BE49-F238E27FC236}">
                    <a16:creationId xmlns:a16="http://schemas.microsoft.com/office/drawing/2014/main" id="{4BFFC0B8-8A5D-44F0-AF4A-27DA38D54044}"/>
                  </a:ext>
                </a:extLst>
              </p:cNvPr>
              <p:cNvSpPr/>
              <p:nvPr/>
            </p:nvSpPr>
            <p:spPr>
              <a:xfrm>
                <a:off x="320433" y="0"/>
                <a:ext cx="573475" cy="689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032"/>
                    </a:moveTo>
                    <a:cubicBezTo>
                      <a:pt x="0" y="20449"/>
                      <a:pt x="1383" y="21600"/>
                      <a:pt x="3086" y="21600"/>
                    </a:cubicBezTo>
                    <a:lnTo>
                      <a:pt x="18516" y="21600"/>
                    </a:lnTo>
                    <a:cubicBezTo>
                      <a:pt x="20220" y="21600"/>
                      <a:pt x="21600" y="20449"/>
                      <a:pt x="21600" y="19032"/>
                    </a:cubicBezTo>
                    <a:lnTo>
                      <a:pt x="21600" y="2566"/>
                    </a:lnTo>
                    <a:cubicBezTo>
                      <a:pt x="21600" y="1149"/>
                      <a:pt x="20220" y="0"/>
                      <a:pt x="18516" y="0"/>
                    </a:cubicBezTo>
                    <a:lnTo>
                      <a:pt x="3086" y="0"/>
                    </a:lnTo>
                    <a:cubicBezTo>
                      <a:pt x="1383" y="0"/>
                      <a:pt x="0" y="1149"/>
                      <a:pt x="0" y="2566"/>
                    </a:cubicBezTo>
                    <a:cubicBezTo>
                      <a:pt x="0" y="2566"/>
                      <a:pt x="0" y="19032"/>
                      <a:pt x="0" y="1903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Freeform: Shape 54">
                <a:extLst>
                  <a:ext uri="{FF2B5EF4-FFF2-40B4-BE49-F238E27FC236}">
                    <a16:creationId xmlns:a16="http://schemas.microsoft.com/office/drawing/2014/main" id="{7B90ABFB-BC69-4EFD-AFC5-386EB353C31A}"/>
                  </a:ext>
                </a:extLst>
              </p:cNvPr>
              <p:cNvSpPr/>
              <p:nvPr/>
            </p:nvSpPr>
            <p:spPr>
              <a:xfrm>
                <a:off x="611736" y="349563"/>
                <a:ext cx="589037" cy="97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7"/>
                    </a:moveTo>
                    <a:cubicBezTo>
                      <a:pt x="21600" y="16761"/>
                      <a:pt x="20801" y="21600"/>
                      <a:pt x="19817" y="21600"/>
                    </a:cubicBezTo>
                    <a:lnTo>
                      <a:pt x="1782" y="21600"/>
                    </a:lnTo>
                    <a:cubicBezTo>
                      <a:pt x="799" y="21600"/>
                      <a:pt x="0" y="16761"/>
                      <a:pt x="0" y="10797"/>
                    </a:cubicBezTo>
                    <a:lnTo>
                      <a:pt x="0" y="10797"/>
                    </a:lnTo>
                    <a:cubicBezTo>
                      <a:pt x="0" y="4832"/>
                      <a:pt x="799" y="0"/>
                      <a:pt x="1782" y="0"/>
                    </a:cubicBezTo>
                    <a:lnTo>
                      <a:pt x="19817" y="0"/>
                    </a:lnTo>
                    <a:cubicBezTo>
                      <a:pt x="20801" y="0"/>
                      <a:pt x="21600" y="4832"/>
                      <a:pt x="21600" y="10797"/>
                    </a:cubicBezTo>
                    <a:cubicBezTo>
                      <a:pt x="21600" y="10797"/>
                      <a:pt x="21600" y="10797"/>
                      <a:pt x="21600" y="1079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Freeform: Shape 55">
                <a:extLst>
                  <a:ext uri="{FF2B5EF4-FFF2-40B4-BE49-F238E27FC236}">
                    <a16:creationId xmlns:a16="http://schemas.microsoft.com/office/drawing/2014/main" id="{917295CB-17FF-4114-9FC8-965295D1512F}"/>
                  </a:ext>
                </a:extLst>
              </p:cNvPr>
              <p:cNvSpPr/>
              <p:nvPr/>
            </p:nvSpPr>
            <p:spPr>
              <a:xfrm>
                <a:off x="320433" y="932170"/>
                <a:ext cx="541985" cy="1427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00"/>
                    </a:moveTo>
                    <a:cubicBezTo>
                      <a:pt x="21600" y="19765"/>
                      <a:pt x="16763" y="21600"/>
                      <a:pt x="10800" y="21600"/>
                    </a:cubicBezTo>
                    <a:lnTo>
                      <a:pt x="10800" y="21600"/>
                    </a:lnTo>
                    <a:cubicBezTo>
                      <a:pt x="4835" y="21600"/>
                      <a:pt x="0" y="19765"/>
                      <a:pt x="0" y="17500"/>
                    </a:cubicBezTo>
                    <a:lnTo>
                      <a:pt x="0" y="4100"/>
                    </a:lnTo>
                    <a:cubicBezTo>
                      <a:pt x="0" y="1835"/>
                      <a:pt x="4835" y="0"/>
                      <a:pt x="10800" y="0"/>
                    </a:cubicBezTo>
                    <a:lnTo>
                      <a:pt x="10800" y="0"/>
                    </a:lnTo>
                    <a:cubicBezTo>
                      <a:pt x="16763" y="0"/>
                      <a:pt x="21600" y="1835"/>
                      <a:pt x="21600" y="4100"/>
                    </a:cubicBezTo>
                    <a:cubicBezTo>
                      <a:pt x="21600" y="4100"/>
                      <a:pt x="21600" y="17500"/>
                      <a:pt x="21600" y="175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Group 56">
            <a:extLst>
              <a:ext uri="{FF2B5EF4-FFF2-40B4-BE49-F238E27FC236}">
                <a16:creationId xmlns:a16="http://schemas.microsoft.com/office/drawing/2014/main" id="{53A6DF71-8D30-4612-8466-C8255836EF17}"/>
              </a:ext>
            </a:extLst>
          </p:cNvPr>
          <p:cNvGrpSpPr/>
          <p:nvPr/>
        </p:nvGrpSpPr>
        <p:grpSpPr>
          <a:xfrm>
            <a:off x="6246186" y="1385604"/>
            <a:ext cx="2169440" cy="708888"/>
            <a:chOff x="5871033" y="1810977"/>
            <a:chExt cx="3767559" cy="945184"/>
          </a:xfrm>
        </p:grpSpPr>
        <p:sp>
          <p:nvSpPr>
            <p:cNvPr id="11" name="Rectangle 57">
              <a:extLst>
                <a:ext uri="{FF2B5EF4-FFF2-40B4-BE49-F238E27FC236}">
                  <a16:creationId xmlns:a16="http://schemas.microsoft.com/office/drawing/2014/main" id="{041B6181-3047-42E4-B552-EE1C278F43C3}"/>
                </a:ext>
              </a:extLst>
            </p:cNvPr>
            <p:cNvSpPr/>
            <p:nvPr/>
          </p:nvSpPr>
          <p:spPr>
            <a:xfrm>
              <a:off x="5871033" y="2155997"/>
              <a:ext cx="3681352" cy="60016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Rectangle: Rounded Corners 58">
              <a:extLst>
                <a:ext uri="{FF2B5EF4-FFF2-40B4-BE49-F238E27FC236}">
                  <a16:creationId xmlns:a16="http://schemas.microsoft.com/office/drawing/2014/main" id="{919A292D-464C-45BE-9CD8-840198A48AAB}"/>
                </a:ext>
              </a:extLst>
            </p:cNvPr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59">
            <a:extLst>
              <a:ext uri="{FF2B5EF4-FFF2-40B4-BE49-F238E27FC236}">
                <a16:creationId xmlns:a16="http://schemas.microsoft.com/office/drawing/2014/main" id="{1A007C76-BFE4-412B-AE1B-169E63B80224}"/>
              </a:ext>
            </a:extLst>
          </p:cNvPr>
          <p:cNvGrpSpPr/>
          <p:nvPr/>
        </p:nvGrpSpPr>
        <p:grpSpPr>
          <a:xfrm>
            <a:off x="3485514" y="1385604"/>
            <a:ext cx="2169440" cy="708888"/>
            <a:chOff x="5871033" y="1810977"/>
            <a:chExt cx="3767559" cy="945184"/>
          </a:xfrm>
        </p:grpSpPr>
        <p:sp>
          <p:nvSpPr>
            <p:cNvPr id="9" name="Rectangle 60">
              <a:extLst>
                <a:ext uri="{FF2B5EF4-FFF2-40B4-BE49-F238E27FC236}">
                  <a16:creationId xmlns:a16="http://schemas.microsoft.com/office/drawing/2014/main" id="{BA4FF3D7-B183-4E1C-AD9B-9C01B820B787}"/>
                </a:ext>
              </a:extLst>
            </p:cNvPr>
            <p:cNvSpPr/>
            <p:nvPr/>
          </p:nvSpPr>
          <p:spPr>
            <a:xfrm>
              <a:off x="5871033" y="2155997"/>
              <a:ext cx="3681352" cy="60016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Rectangle: Rounded Corners 61">
              <a:extLst>
                <a:ext uri="{FF2B5EF4-FFF2-40B4-BE49-F238E27FC236}">
                  <a16:creationId xmlns:a16="http://schemas.microsoft.com/office/drawing/2014/main" id="{CE333494-5A85-4950-BF85-8F16DDAA764F}"/>
                </a:ext>
              </a:extLst>
            </p:cNvPr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6" name="文本框 30">
            <a:extLst>
              <a:ext uri="{FF2B5EF4-FFF2-40B4-BE49-F238E27FC236}">
                <a16:creationId xmlns:a16="http://schemas.microsoft.com/office/drawing/2014/main" id="{58C9AB39-23AD-46D7-943A-2F1DF2626C40}"/>
              </a:ext>
            </a:extLst>
          </p:cNvPr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378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354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5">
            <a:extLst>
              <a:ext uri="{FF2B5EF4-FFF2-40B4-BE49-F238E27FC236}">
                <a16:creationId xmlns:a16="http://schemas.microsoft.com/office/drawing/2014/main" id="{2DE62765-5EB2-D049-A739-F04F3AB8C375}"/>
              </a:ext>
            </a:extLst>
          </p:cNvPr>
          <p:cNvSpPr txBox="1"/>
          <p:nvPr/>
        </p:nvSpPr>
        <p:spPr>
          <a:xfrm>
            <a:off x="5935054" y="1821961"/>
            <a:ext cx="2208903" cy="226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70" b="1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7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TextBox 197">
            <a:extLst>
              <a:ext uri="{FF2B5EF4-FFF2-40B4-BE49-F238E27FC236}">
                <a16:creationId xmlns:a16="http://schemas.microsoft.com/office/drawing/2014/main" id="{99085A93-1CFA-7A47-AA4D-221B34531354}"/>
              </a:ext>
            </a:extLst>
          </p:cNvPr>
          <p:cNvSpPr txBox="1"/>
          <p:nvPr/>
        </p:nvSpPr>
        <p:spPr>
          <a:xfrm>
            <a:off x="5945580" y="3150242"/>
            <a:ext cx="2208903" cy="226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70" b="1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7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199">
            <a:extLst>
              <a:ext uri="{FF2B5EF4-FFF2-40B4-BE49-F238E27FC236}">
                <a16:creationId xmlns:a16="http://schemas.microsoft.com/office/drawing/2014/main" id="{58C4D926-FDC1-9140-BCC5-4C26D4659755}"/>
              </a:ext>
            </a:extLst>
          </p:cNvPr>
          <p:cNvSpPr txBox="1"/>
          <p:nvPr/>
        </p:nvSpPr>
        <p:spPr>
          <a:xfrm>
            <a:off x="849464" y="3156294"/>
            <a:ext cx="2208903" cy="226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1470" b="1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7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201">
            <a:extLst>
              <a:ext uri="{FF2B5EF4-FFF2-40B4-BE49-F238E27FC236}">
                <a16:creationId xmlns:a16="http://schemas.microsoft.com/office/drawing/2014/main" id="{2328A3EE-E0DB-E846-BE01-D1200C303C70}"/>
              </a:ext>
            </a:extLst>
          </p:cNvPr>
          <p:cNvSpPr txBox="1"/>
          <p:nvPr/>
        </p:nvSpPr>
        <p:spPr>
          <a:xfrm>
            <a:off x="838938" y="1838085"/>
            <a:ext cx="2208903" cy="226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1470" b="1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70" b="1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B2CD3F7-9E6F-9C48-BE58-61B81D091D90}"/>
              </a:ext>
            </a:extLst>
          </p:cNvPr>
          <p:cNvGrpSpPr/>
          <p:nvPr/>
        </p:nvGrpSpPr>
        <p:grpSpPr>
          <a:xfrm>
            <a:off x="3234873" y="1575565"/>
            <a:ext cx="2539539" cy="2438593"/>
            <a:chOff x="4313984" y="2143760"/>
            <a:chExt cx="3455373" cy="3318023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82E66BC8-7BCD-7F4D-825F-41C50C70283E}"/>
                </a:ext>
              </a:extLst>
            </p:cNvPr>
            <p:cNvGrpSpPr/>
            <p:nvPr/>
          </p:nvGrpSpPr>
          <p:grpSpPr>
            <a:xfrm>
              <a:off x="4359383" y="2180900"/>
              <a:ext cx="1394463" cy="1793361"/>
              <a:chOff x="3232913" y="1543496"/>
              <a:chExt cx="1077642" cy="1385911"/>
            </a:xfrm>
            <a:grpFill/>
          </p:grpSpPr>
          <p:sp>
            <p:nvSpPr>
              <p:cNvPr id="17" name="椭圆 34">
                <a:extLst>
                  <a:ext uri="{FF2B5EF4-FFF2-40B4-BE49-F238E27FC236}">
                    <a16:creationId xmlns:a16="http://schemas.microsoft.com/office/drawing/2014/main" id="{C629DD04-0A10-F348-BE1A-05015A25D0E9}"/>
                  </a:ext>
                </a:extLst>
              </p:cNvPr>
              <p:cNvSpPr/>
              <p:nvPr/>
            </p:nvSpPr>
            <p:spPr>
              <a:xfrm rot="10800000">
                <a:off x="3232913" y="1543496"/>
                <a:ext cx="1077642" cy="1385911"/>
              </a:xfrm>
              <a:custGeom>
                <a:avLst/>
                <a:gdLst/>
                <a:ahLst/>
                <a:cxnLst/>
                <a:rect l="l" t="t" r="r" b="b"/>
                <a:pathLst>
                  <a:path w="1118836" h="1438889">
                    <a:moveTo>
                      <a:pt x="548270" y="0"/>
                    </a:moveTo>
                    <a:lnTo>
                      <a:pt x="721662" y="346785"/>
                    </a:lnTo>
                    <a:cubicBezTo>
                      <a:pt x="951885" y="413972"/>
                      <a:pt x="1118836" y="627225"/>
                      <a:pt x="1118836" y="879471"/>
                    </a:cubicBezTo>
                    <a:cubicBezTo>
                      <a:pt x="1118836" y="1188429"/>
                      <a:pt x="868376" y="1438889"/>
                      <a:pt x="559418" y="1438889"/>
                    </a:cubicBezTo>
                    <a:cubicBezTo>
                      <a:pt x="250460" y="1438889"/>
                      <a:pt x="0" y="1188429"/>
                      <a:pt x="0" y="879471"/>
                    </a:cubicBezTo>
                    <a:cubicBezTo>
                      <a:pt x="0" y="636984"/>
                      <a:pt x="154283" y="430531"/>
                      <a:pt x="370781" y="354978"/>
                    </a:cubicBez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TextBox 228">
                <a:extLst>
                  <a:ext uri="{FF2B5EF4-FFF2-40B4-BE49-F238E27FC236}">
                    <a16:creationId xmlns:a16="http://schemas.microsoft.com/office/drawing/2014/main" id="{F9EDAD14-F1B2-A847-9219-AC6E3DEFCF52}"/>
                  </a:ext>
                </a:extLst>
              </p:cNvPr>
              <p:cNvSpPr txBox="1"/>
              <p:nvPr/>
            </p:nvSpPr>
            <p:spPr>
              <a:xfrm>
                <a:off x="3545785" y="1888715"/>
                <a:ext cx="442363" cy="297399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1838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lang="zh-CN" altLang="en-US" sz="1838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E91B937-A1D8-0943-BE04-0533811C2E7F}"/>
                </a:ext>
              </a:extLst>
            </p:cNvPr>
            <p:cNvGrpSpPr/>
            <p:nvPr/>
          </p:nvGrpSpPr>
          <p:grpSpPr>
            <a:xfrm>
              <a:off x="5937861" y="2143760"/>
              <a:ext cx="1793361" cy="1394463"/>
              <a:chOff x="4452762" y="1514794"/>
              <a:chExt cx="1385911" cy="1077642"/>
            </a:xfrm>
            <a:grpFill/>
          </p:grpSpPr>
          <p:sp>
            <p:nvSpPr>
              <p:cNvPr id="15" name="椭圆 34">
                <a:extLst>
                  <a:ext uri="{FF2B5EF4-FFF2-40B4-BE49-F238E27FC236}">
                    <a16:creationId xmlns:a16="http://schemas.microsoft.com/office/drawing/2014/main" id="{6A22C1AD-A7E1-B54A-A57B-8B702F9CE207}"/>
                  </a:ext>
                </a:extLst>
              </p:cNvPr>
              <p:cNvSpPr/>
              <p:nvPr/>
            </p:nvSpPr>
            <p:spPr>
              <a:xfrm rot="16200000">
                <a:off x="4606897" y="1360659"/>
                <a:ext cx="1077642" cy="1385911"/>
              </a:xfrm>
              <a:custGeom>
                <a:avLst/>
                <a:gdLst/>
                <a:ahLst/>
                <a:cxnLst/>
                <a:rect l="l" t="t" r="r" b="b"/>
                <a:pathLst>
                  <a:path w="1118836" h="1438889">
                    <a:moveTo>
                      <a:pt x="548270" y="0"/>
                    </a:moveTo>
                    <a:lnTo>
                      <a:pt x="721662" y="346785"/>
                    </a:lnTo>
                    <a:cubicBezTo>
                      <a:pt x="951885" y="413972"/>
                      <a:pt x="1118836" y="627225"/>
                      <a:pt x="1118836" y="879471"/>
                    </a:cubicBezTo>
                    <a:cubicBezTo>
                      <a:pt x="1118836" y="1188429"/>
                      <a:pt x="868376" y="1438889"/>
                      <a:pt x="559418" y="1438889"/>
                    </a:cubicBezTo>
                    <a:cubicBezTo>
                      <a:pt x="250460" y="1438889"/>
                      <a:pt x="0" y="1188429"/>
                      <a:pt x="0" y="879471"/>
                    </a:cubicBezTo>
                    <a:cubicBezTo>
                      <a:pt x="0" y="636984"/>
                      <a:pt x="154283" y="430531"/>
                      <a:pt x="370781" y="354978"/>
                    </a:cubicBez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7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TextBox 229">
                <a:extLst>
                  <a:ext uri="{FF2B5EF4-FFF2-40B4-BE49-F238E27FC236}">
                    <a16:creationId xmlns:a16="http://schemas.microsoft.com/office/drawing/2014/main" id="{FF923283-596E-DB4A-B30D-D1C5F3B44B0D}"/>
                  </a:ext>
                </a:extLst>
              </p:cNvPr>
              <p:cNvSpPr txBox="1"/>
              <p:nvPr/>
            </p:nvSpPr>
            <p:spPr>
              <a:xfrm>
                <a:off x="5108140" y="1888714"/>
                <a:ext cx="442363" cy="297399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1838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  <a:endParaRPr lang="zh-CN" altLang="en-US" sz="1838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5D72B91-D4C2-8946-9E0A-269BD8E23B78}"/>
                </a:ext>
              </a:extLst>
            </p:cNvPr>
            <p:cNvGrpSpPr/>
            <p:nvPr/>
          </p:nvGrpSpPr>
          <p:grpSpPr>
            <a:xfrm>
              <a:off x="6374894" y="3668422"/>
              <a:ext cx="1394463" cy="1793361"/>
              <a:chOff x="4790502" y="2693054"/>
              <a:chExt cx="1077642" cy="1385911"/>
            </a:xfrm>
            <a:grpFill/>
          </p:grpSpPr>
          <p:sp>
            <p:nvSpPr>
              <p:cNvPr id="13" name="椭圆 34">
                <a:extLst>
                  <a:ext uri="{FF2B5EF4-FFF2-40B4-BE49-F238E27FC236}">
                    <a16:creationId xmlns:a16="http://schemas.microsoft.com/office/drawing/2014/main" id="{2C1E2BF9-16D6-EE4E-9F8A-E776075791D5}"/>
                  </a:ext>
                </a:extLst>
              </p:cNvPr>
              <p:cNvSpPr/>
              <p:nvPr/>
            </p:nvSpPr>
            <p:spPr>
              <a:xfrm>
                <a:off x="4790502" y="2693054"/>
                <a:ext cx="1077642" cy="1385911"/>
              </a:xfrm>
              <a:custGeom>
                <a:avLst/>
                <a:gdLst/>
                <a:ahLst/>
                <a:cxnLst/>
                <a:rect l="l" t="t" r="r" b="b"/>
                <a:pathLst>
                  <a:path w="1118836" h="1438889">
                    <a:moveTo>
                      <a:pt x="548270" y="0"/>
                    </a:moveTo>
                    <a:lnTo>
                      <a:pt x="721662" y="346785"/>
                    </a:lnTo>
                    <a:cubicBezTo>
                      <a:pt x="951885" y="413972"/>
                      <a:pt x="1118836" y="627225"/>
                      <a:pt x="1118836" y="879471"/>
                    </a:cubicBezTo>
                    <a:cubicBezTo>
                      <a:pt x="1118836" y="1188429"/>
                      <a:pt x="868376" y="1438889"/>
                      <a:pt x="559418" y="1438889"/>
                    </a:cubicBezTo>
                    <a:cubicBezTo>
                      <a:pt x="250460" y="1438889"/>
                      <a:pt x="0" y="1188429"/>
                      <a:pt x="0" y="879471"/>
                    </a:cubicBezTo>
                    <a:cubicBezTo>
                      <a:pt x="0" y="636984"/>
                      <a:pt x="154283" y="430531"/>
                      <a:pt x="370781" y="354978"/>
                    </a:cubicBez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TextBox 230">
                <a:extLst>
                  <a:ext uri="{FF2B5EF4-FFF2-40B4-BE49-F238E27FC236}">
                    <a16:creationId xmlns:a16="http://schemas.microsoft.com/office/drawing/2014/main" id="{97DBB9F7-6F34-7C4D-9E51-3925C2D91126}"/>
                  </a:ext>
                </a:extLst>
              </p:cNvPr>
              <p:cNvSpPr txBox="1"/>
              <p:nvPr/>
            </p:nvSpPr>
            <p:spPr>
              <a:xfrm>
                <a:off x="5108141" y="3363299"/>
                <a:ext cx="442363" cy="297399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1838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  <a:endParaRPr lang="zh-CN" altLang="en-US" sz="1838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9DFE0BAA-EC89-C34E-830B-9A45DA26E967}"/>
                </a:ext>
              </a:extLst>
            </p:cNvPr>
            <p:cNvGrpSpPr/>
            <p:nvPr/>
          </p:nvGrpSpPr>
          <p:grpSpPr>
            <a:xfrm>
              <a:off x="4313984" y="4035571"/>
              <a:ext cx="1793361" cy="1394463"/>
              <a:chOff x="3197829" y="2976787"/>
              <a:chExt cx="1385911" cy="1077642"/>
            </a:xfrm>
            <a:grpFill/>
          </p:grpSpPr>
          <p:sp>
            <p:nvSpPr>
              <p:cNvPr id="11" name="椭圆 34">
                <a:extLst>
                  <a:ext uri="{FF2B5EF4-FFF2-40B4-BE49-F238E27FC236}">
                    <a16:creationId xmlns:a16="http://schemas.microsoft.com/office/drawing/2014/main" id="{683CB37A-132B-0140-BEAF-E1386E9A5874}"/>
                  </a:ext>
                </a:extLst>
              </p:cNvPr>
              <p:cNvSpPr/>
              <p:nvPr/>
            </p:nvSpPr>
            <p:spPr>
              <a:xfrm rot="5400000">
                <a:off x="3351964" y="2822652"/>
                <a:ext cx="1077642" cy="1385911"/>
              </a:xfrm>
              <a:custGeom>
                <a:avLst/>
                <a:gdLst/>
                <a:ahLst/>
                <a:cxnLst/>
                <a:rect l="l" t="t" r="r" b="b"/>
                <a:pathLst>
                  <a:path w="1118836" h="1438889">
                    <a:moveTo>
                      <a:pt x="548270" y="0"/>
                    </a:moveTo>
                    <a:lnTo>
                      <a:pt x="721662" y="346785"/>
                    </a:lnTo>
                    <a:cubicBezTo>
                      <a:pt x="951885" y="413972"/>
                      <a:pt x="1118836" y="627225"/>
                      <a:pt x="1118836" y="879471"/>
                    </a:cubicBezTo>
                    <a:cubicBezTo>
                      <a:pt x="1118836" y="1188429"/>
                      <a:pt x="868376" y="1438889"/>
                      <a:pt x="559418" y="1438889"/>
                    </a:cubicBezTo>
                    <a:cubicBezTo>
                      <a:pt x="250460" y="1438889"/>
                      <a:pt x="0" y="1188429"/>
                      <a:pt x="0" y="879471"/>
                    </a:cubicBezTo>
                    <a:cubicBezTo>
                      <a:pt x="0" y="636984"/>
                      <a:pt x="154283" y="430531"/>
                      <a:pt x="370781" y="354978"/>
                    </a:cubicBez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7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TextBox 231">
                <a:extLst>
                  <a:ext uri="{FF2B5EF4-FFF2-40B4-BE49-F238E27FC236}">
                    <a16:creationId xmlns:a16="http://schemas.microsoft.com/office/drawing/2014/main" id="{36CC950E-1C00-DB43-9C31-C6B501A0632A}"/>
                  </a:ext>
                </a:extLst>
              </p:cNvPr>
              <p:cNvSpPr txBox="1"/>
              <p:nvPr/>
            </p:nvSpPr>
            <p:spPr>
              <a:xfrm>
                <a:off x="3545786" y="3363298"/>
                <a:ext cx="442363" cy="297399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1838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  <a:endParaRPr lang="zh-CN" altLang="en-US" sz="1838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16607F2-D4AD-3949-B17A-146F9D3CAD55}"/>
              </a:ext>
            </a:extLst>
          </p:cNvPr>
          <p:cNvSpPr/>
          <p:nvPr/>
        </p:nvSpPr>
        <p:spPr>
          <a:xfrm>
            <a:off x="5900777" y="2064286"/>
            <a:ext cx="244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0604319-E698-4044-8B18-47A1EC085608}"/>
              </a:ext>
            </a:extLst>
          </p:cNvPr>
          <p:cNvSpPr/>
          <p:nvPr/>
        </p:nvSpPr>
        <p:spPr>
          <a:xfrm>
            <a:off x="5900777" y="3380475"/>
            <a:ext cx="244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62BAF6E-66A9-844D-95E2-6038E51F3A12}"/>
              </a:ext>
            </a:extLst>
          </p:cNvPr>
          <p:cNvSpPr/>
          <p:nvPr/>
        </p:nvSpPr>
        <p:spPr>
          <a:xfrm>
            <a:off x="599557" y="2064286"/>
            <a:ext cx="244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835F728-CE06-9549-8D13-9EAFA16BEFFD}"/>
              </a:ext>
            </a:extLst>
          </p:cNvPr>
          <p:cNvSpPr/>
          <p:nvPr/>
        </p:nvSpPr>
        <p:spPr>
          <a:xfrm>
            <a:off x="610083" y="3382496"/>
            <a:ext cx="244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30">
            <a:extLst>
              <a:ext uri="{FF2B5EF4-FFF2-40B4-BE49-F238E27FC236}">
                <a16:creationId xmlns:a16="http://schemas.microsoft.com/office/drawing/2014/main" id="{770762AB-8680-4C4D-BF68-39639A0F6D8D}"/>
              </a:ext>
            </a:extLst>
          </p:cNvPr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378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461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9" grpId="0"/>
      <p:bldP spid="20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C38CB855-5AA0-42EC-B9F8-65F14429E9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A28262B-DBB3-43DE-BDE0-60188F51F3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333" y="0"/>
            <a:ext cx="5136165" cy="5143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646738-5A5C-4739-B30F-A9B2DECBED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986" y="-1100658"/>
            <a:ext cx="5150782" cy="441342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5B2D2C0-9673-4320-AE15-6C57594F3D7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132" y="627534"/>
            <a:ext cx="1365422" cy="1368101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5C0A5CA4-4285-4339-A410-5263530DA63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98" y="2427734"/>
            <a:ext cx="2357695" cy="236232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7160A53-3BEB-47FC-8577-875373F4BDD3}"/>
              </a:ext>
            </a:extLst>
          </p:cNvPr>
          <p:cNvSpPr/>
          <p:nvPr/>
        </p:nvSpPr>
        <p:spPr>
          <a:xfrm>
            <a:off x="467512" y="1695610"/>
            <a:ext cx="3881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rgbClr val="445E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THANK YOU</a:t>
            </a:r>
            <a:endParaRPr lang="zh-CN" altLang="en-US" sz="4800" dirty="0">
              <a:solidFill>
                <a:srgbClr val="445E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30823A5E-B542-4F15-8939-E201C2A5BDC7}"/>
              </a:ext>
            </a:extLst>
          </p:cNvPr>
          <p:cNvSpPr/>
          <p:nvPr/>
        </p:nvSpPr>
        <p:spPr>
          <a:xfrm>
            <a:off x="519648" y="195486"/>
            <a:ext cx="1388055" cy="36004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445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000" dirty="0"/>
          </a:p>
        </p:txBody>
      </p:sp>
      <p:sp>
        <p:nvSpPr>
          <p:cNvPr id="14" name="TextBox 3">
            <a:hlinkClick r:id="rId9"/>
            <a:extLst>
              <a:ext uri="{FF2B5EF4-FFF2-40B4-BE49-F238E27FC236}">
                <a16:creationId xmlns:a16="http://schemas.microsoft.com/office/drawing/2014/main" id="{EED7BA04-53C7-4013-8555-A56318EA1EAE}"/>
              </a:ext>
            </a:extLst>
          </p:cNvPr>
          <p:cNvSpPr txBox="1"/>
          <p:nvPr/>
        </p:nvSpPr>
        <p:spPr>
          <a:xfrm>
            <a:off x="424643" y="490552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597AAA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597AA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7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4584053" y="1119115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5" name="Isosceles Triangle 51"/>
          <p:cNvSpPr/>
          <p:nvPr/>
        </p:nvSpPr>
        <p:spPr>
          <a:xfrm>
            <a:off x="3954988" y="1172014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Isosceles Triangle 57"/>
          <p:cNvSpPr/>
          <p:nvPr/>
        </p:nvSpPr>
        <p:spPr>
          <a:xfrm>
            <a:off x="4585617" y="3390155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7189301" y="2740919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Parallelogram 15"/>
          <p:cNvSpPr/>
          <p:nvPr/>
        </p:nvSpPr>
        <p:spPr>
          <a:xfrm flipH="1">
            <a:off x="3950270" y="3481432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9" name="Freeform 19"/>
          <p:cNvSpPr/>
          <p:nvPr/>
        </p:nvSpPr>
        <p:spPr>
          <a:xfrm>
            <a:off x="5809057" y="2731880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0" name="Rectangle 30"/>
          <p:cNvSpPr/>
          <p:nvPr/>
        </p:nvSpPr>
        <p:spPr>
          <a:xfrm>
            <a:off x="8297776" y="2700425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1" name="Rectangle 7"/>
          <p:cNvSpPr/>
          <p:nvPr/>
        </p:nvSpPr>
        <p:spPr>
          <a:xfrm>
            <a:off x="5213119" y="1139038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2" name="Rectangle 15"/>
          <p:cNvSpPr/>
          <p:nvPr/>
        </p:nvSpPr>
        <p:spPr>
          <a:xfrm rot="5400000">
            <a:off x="5803264" y="1139036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3" name="Pie 24"/>
          <p:cNvSpPr/>
          <p:nvPr/>
        </p:nvSpPr>
        <p:spPr>
          <a:xfrm>
            <a:off x="5107446" y="3464238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8278844" y="1895824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5" name="Block Arc 14"/>
          <p:cNvSpPr/>
          <p:nvPr/>
        </p:nvSpPr>
        <p:spPr>
          <a:xfrm rot="16200000">
            <a:off x="6394019" y="1102959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7056414" y="1068226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5779309" y="3450719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8" name="Oval 27"/>
          <p:cNvSpPr/>
          <p:nvPr/>
        </p:nvSpPr>
        <p:spPr>
          <a:xfrm>
            <a:off x="3313872" y="4101888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9" name="Parallelogram 15"/>
          <p:cNvSpPr/>
          <p:nvPr/>
        </p:nvSpPr>
        <p:spPr>
          <a:xfrm rot="16200000">
            <a:off x="6402647" y="2658849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6983298" y="1907950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1" name="Oval 26"/>
          <p:cNvSpPr/>
          <p:nvPr/>
        </p:nvSpPr>
        <p:spPr>
          <a:xfrm>
            <a:off x="5225206" y="2690456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2" name="Freeform 32"/>
          <p:cNvSpPr/>
          <p:nvPr/>
        </p:nvSpPr>
        <p:spPr>
          <a:xfrm>
            <a:off x="3270168" y="1110645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3" name="Rounded Rectangle 10"/>
          <p:cNvSpPr/>
          <p:nvPr/>
        </p:nvSpPr>
        <p:spPr>
          <a:xfrm>
            <a:off x="6400652" y="1886990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4" name="Rounded Rectangle 32"/>
          <p:cNvSpPr/>
          <p:nvPr/>
        </p:nvSpPr>
        <p:spPr>
          <a:xfrm>
            <a:off x="7634696" y="2717591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5" name="Trapezoid 13"/>
          <p:cNvSpPr/>
          <p:nvPr/>
        </p:nvSpPr>
        <p:spPr>
          <a:xfrm>
            <a:off x="3993162" y="1903683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6" name="Rounded Rectangle 7"/>
          <p:cNvSpPr/>
          <p:nvPr/>
        </p:nvSpPr>
        <p:spPr>
          <a:xfrm>
            <a:off x="5893662" y="1895629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7" name="Rectangle 18"/>
          <p:cNvSpPr/>
          <p:nvPr/>
        </p:nvSpPr>
        <p:spPr>
          <a:xfrm>
            <a:off x="4694064" y="1925382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8" name="Rounded Rectangle 25"/>
          <p:cNvSpPr/>
          <p:nvPr/>
        </p:nvSpPr>
        <p:spPr>
          <a:xfrm>
            <a:off x="5365873" y="1914017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9" name="Chord 14"/>
          <p:cNvSpPr/>
          <p:nvPr/>
        </p:nvSpPr>
        <p:spPr>
          <a:xfrm>
            <a:off x="4439959" y="4151504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0" name="Rounded Rectangle 6"/>
          <p:cNvSpPr/>
          <p:nvPr/>
        </p:nvSpPr>
        <p:spPr>
          <a:xfrm>
            <a:off x="3308530" y="1853727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1" name="Oval 66"/>
          <p:cNvSpPr/>
          <p:nvPr/>
        </p:nvSpPr>
        <p:spPr>
          <a:xfrm rot="20700000">
            <a:off x="4603152" y="2725655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3891165" y="4114458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3" name="Smiley Face 14"/>
          <p:cNvSpPr/>
          <p:nvPr/>
        </p:nvSpPr>
        <p:spPr>
          <a:xfrm>
            <a:off x="5712781" y="4184119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4" name="Smiley Face 12"/>
          <p:cNvSpPr/>
          <p:nvPr/>
        </p:nvSpPr>
        <p:spPr>
          <a:xfrm>
            <a:off x="7620466" y="4184119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Smiley Face 15"/>
          <p:cNvSpPr/>
          <p:nvPr/>
        </p:nvSpPr>
        <p:spPr>
          <a:xfrm>
            <a:off x="6351746" y="4186423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6" name="Oval 37"/>
          <p:cNvSpPr/>
          <p:nvPr/>
        </p:nvSpPr>
        <p:spPr>
          <a:xfrm>
            <a:off x="8259432" y="4181568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Smiley Face 14"/>
          <p:cNvSpPr/>
          <p:nvPr/>
        </p:nvSpPr>
        <p:spPr>
          <a:xfrm>
            <a:off x="6986106" y="4186423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8" name="Rectangle 16"/>
          <p:cNvSpPr/>
          <p:nvPr/>
        </p:nvSpPr>
        <p:spPr>
          <a:xfrm rot="2700000">
            <a:off x="3994273" y="2640113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9" name="Rectangle 9"/>
          <p:cNvSpPr/>
          <p:nvPr/>
        </p:nvSpPr>
        <p:spPr>
          <a:xfrm>
            <a:off x="3300881" y="2658936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5234271" y="4107361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1" name="Frame 17"/>
          <p:cNvSpPr/>
          <p:nvPr/>
        </p:nvSpPr>
        <p:spPr>
          <a:xfrm>
            <a:off x="3282177" y="3460063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7576815" y="1915580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3" name="Teardrop 1"/>
          <p:cNvSpPr/>
          <p:nvPr/>
        </p:nvSpPr>
        <p:spPr>
          <a:xfrm rot="18805991">
            <a:off x="7595020" y="1154511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8199615" y="1154561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7022605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6366323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7678886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8335167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3323145" y="1057922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3958502" y="1091138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5246575" y="1080013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4586990" y="1088828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5880567" y="1856358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6420607" y="1083113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7708072" y="1154838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5927108" y="1074186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2" name="Oval 10"/>
          <p:cNvSpPr/>
          <p:nvPr/>
        </p:nvSpPr>
        <p:spPr>
          <a:xfrm>
            <a:off x="7095227" y="1074949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3" name="Freeform 101"/>
          <p:cNvSpPr/>
          <p:nvPr/>
        </p:nvSpPr>
        <p:spPr>
          <a:xfrm>
            <a:off x="8385402" y="1114467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6530620" y="1821826"/>
            <a:ext cx="244301" cy="397359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7214011" y="1821826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0" name="Freeform 108"/>
          <p:cNvSpPr/>
          <p:nvPr/>
        </p:nvSpPr>
        <p:spPr>
          <a:xfrm>
            <a:off x="4597476" y="1812547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1" name="Oval 8"/>
          <p:cNvSpPr/>
          <p:nvPr/>
        </p:nvSpPr>
        <p:spPr>
          <a:xfrm>
            <a:off x="5225481" y="1821804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72" name="Group 110"/>
          <p:cNvGrpSpPr/>
          <p:nvPr/>
        </p:nvGrpSpPr>
        <p:grpSpPr>
          <a:xfrm>
            <a:off x="3968986" y="1812547"/>
            <a:ext cx="376393" cy="415916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3353290" y="1835116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7700735" y="1821826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3382207" y="2678255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8293481" y="1821826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3981271" y="2678255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0" name="Heart 17"/>
          <p:cNvSpPr/>
          <p:nvPr/>
        </p:nvSpPr>
        <p:spPr>
          <a:xfrm>
            <a:off x="5884909" y="2691372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1" name="Rounded Rectangle 25"/>
          <p:cNvSpPr/>
          <p:nvPr/>
        </p:nvSpPr>
        <p:spPr>
          <a:xfrm>
            <a:off x="5236536" y="2719648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2" name="Chord 32"/>
          <p:cNvSpPr/>
          <p:nvPr/>
        </p:nvSpPr>
        <p:spPr>
          <a:xfrm>
            <a:off x="4599043" y="2691945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3" name="Rounded Rectangle 40"/>
          <p:cNvSpPr/>
          <p:nvPr/>
        </p:nvSpPr>
        <p:spPr>
          <a:xfrm rot="2942052">
            <a:off x="6479294" y="2692382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4724712" y="3466491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8367289" y="2678255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7079041" y="2678255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7708342" y="2678255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3973951" y="3506226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6532732" y="3494484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5233452" y="3598633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1" name="Round Same Side Corner Rectangle 8"/>
          <p:cNvSpPr/>
          <p:nvPr/>
        </p:nvSpPr>
        <p:spPr>
          <a:xfrm>
            <a:off x="8296245" y="3525067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7082052" y="4221169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5921312" y="3553489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7079041" y="3603835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7722617" y="3506226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3358006" y="3506226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ounded Rectangle 2"/>
          <p:cNvSpPr/>
          <p:nvPr/>
        </p:nvSpPr>
        <p:spPr>
          <a:xfrm>
            <a:off x="3962457" y="4226067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3327201" y="4226067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5228439" y="4226067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4590947" y="4226067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5877478" y="4218156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2" name="Block Arc 6"/>
          <p:cNvSpPr/>
          <p:nvPr/>
        </p:nvSpPr>
        <p:spPr>
          <a:xfrm>
            <a:off x="6469577" y="4245523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8316735" y="4218156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4" name="Oval 35"/>
          <p:cNvSpPr/>
          <p:nvPr/>
        </p:nvSpPr>
        <p:spPr>
          <a:xfrm>
            <a:off x="7769397" y="4218956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5903951" y="3457680"/>
            <a:ext cx="165527" cy="515483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5" name="Rectangle 9"/>
          <p:cNvSpPr/>
          <p:nvPr/>
        </p:nvSpPr>
        <p:spPr>
          <a:xfrm>
            <a:off x="6326655" y="3517196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3269481" y="2725779"/>
            <a:ext cx="333112" cy="39715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7" name="Donut 8"/>
          <p:cNvSpPr/>
          <p:nvPr/>
        </p:nvSpPr>
        <p:spPr>
          <a:xfrm>
            <a:off x="7106351" y="2706411"/>
            <a:ext cx="364662" cy="43588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7578705" y="3560670"/>
            <a:ext cx="383494" cy="30950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9" name="Oval 7"/>
          <p:cNvSpPr/>
          <p:nvPr/>
        </p:nvSpPr>
        <p:spPr>
          <a:xfrm>
            <a:off x="7689204" y="2731417"/>
            <a:ext cx="385879" cy="3858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0" name="Freeform 20"/>
          <p:cNvSpPr/>
          <p:nvPr/>
        </p:nvSpPr>
        <p:spPr>
          <a:xfrm>
            <a:off x="8248663" y="4239579"/>
            <a:ext cx="402320" cy="429973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1" name="Rounded Rectangle 25"/>
          <p:cNvSpPr/>
          <p:nvPr/>
        </p:nvSpPr>
        <p:spPr>
          <a:xfrm>
            <a:off x="8229704" y="1980614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2" name="Block Arc 41"/>
          <p:cNvSpPr/>
          <p:nvPr/>
        </p:nvSpPr>
        <p:spPr>
          <a:xfrm>
            <a:off x="7090564" y="4240644"/>
            <a:ext cx="422493" cy="427846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7656683" y="1151241"/>
            <a:ext cx="434900" cy="3693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4" name="Donut 39"/>
          <p:cNvSpPr/>
          <p:nvPr/>
        </p:nvSpPr>
        <p:spPr>
          <a:xfrm>
            <a:off x="3184726" y="3499596"/>
            <a:ext cx="431652" cy="431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6574769" y="2730455"/>
            <a:ext cx="313393" cy="38780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6" name="Rectangle 36"/>
          <p:cNvSpPr/>
          <p:nvPr/>
        </p:nvSpPr>
        <p:spPr>
          <a:xfrm>
            <a:off x="3873555" y="3531687"/>
            <a:ext cx="439602" cy="3674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7" name="Rounded Rectangle 27"/>
          <p:cNvSpPr/>
          <p:nvPr/>
        </p:nvSpPr>
        <p:spPr>
          <a:xfrm>
            <a:off x="6237342" y="1161560"/>
            <a:ext cx="453986" cy="3487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8" name="Rounded Rectangle 7"/>
          <p:cNvSpPr/>
          <p:nvPr/>
        </p:nvSpPr>
        <p:spPr>
          <a:xfrm>
            <a:off x="6943223" y="1136760"/>
            <a:ext cx="461562" cy="3983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9" name="Chord 15"/>
          <p:cNvSpPr/>
          <p:nvPr/>
        </p:nvSpPr>
        <p:spPr>
          <a:xfrm>
            <a:off x="8343480" y="1104066"/>
            <a:ext cx="212685" cy="4637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0" name="Rectangle 16"/>
          <p:cNvSpPr/>
          <p:nvPr/>
        </p:nvSpPr>
        <p:spPr>
          <a:xfrm>
            <a:off x="4570335" y="3563750"/>
            <a:ext cx="461562" cy="30334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1" name="Rounded Rectangle 6"/>
          <p:cNvSpPr/>
          <p:nvPr/>
        </p:nvSpPr>
        <p:spPr>
          <a:xfrm>
            <a:off x="3852804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2" name="Rounded Rectangle 6"/>
          <p:cNvSpPr/>
          <p:nvPr/>
        </p:nvSpPr>
        <p:spPr>
          <a:xfrm>
            <a:off x="4533295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3" name="Rounded Rectangle 6"/>
          <p:cNvSpPr/>
          <p:nvPr/>
        </p:nvSpPr>
        <p:spPr>
          <a:xfrm>
            <a:off x="5213787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4" name="Rounded Rectangle 6"/>
          <p:cNvSpPr/>
          <p:nvPr/>
        </p:nvSpPr>
        <p:spPr>
          <a:xfrm>
            <a:off x="5894277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5" name="Teardrop 6"/>
          <p:cNvSpPr/>
          <p:nvPr/>
        </p:nvSpPr>
        <p:spPr>
          <a:xfrm rot="8100000">
            <a:off x="8293270" y="2767802"/>
            <a:ext cx="313106" cy="31310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6" name="Donut 24"/>
          <p:cNvSpPr/>
          <p:nvPr/>
        </p:nvSpPr>
        <p:spPr>
          <a:xfrm>
            <a:off x="4330203" y="1908477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5050087" y="1908081"/>
            <a:ext cx="363695" cy="467691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8" name="Heart 38"/>
          <p:cNvSpPr/>
          <p:nvPr/>
        </p:nvSpPr>
        <p:spPr>
          <a:xfrm>
            <a:off x="5577238" y="1131820"/>
            <a:ext cx="408206" cy="408206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7726470" y="4263814"/>
            <a:ext cx="308780" cy="381506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0" name="Rectangle 23"/>
          <p:cNvSpPr/>
          <p:nvPr/>
        </p:nvSpPr>
        <p:spPr>
          <a:xfrm>
            <a:off x="3181747" y="4304987"/>
            <a:ext cx="508577" cy="29915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1" name="Oval 31"/>
          <p:cNvSpPr/>
          <p:nvPr/>
        </p:nvSpPr>
        <p:spPr>
          <a:xfrm>
            <a:off x="6498773" y="4263595"/>
            <a:ext cx="378379" cy="381941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2" name="Rectangle 23"/>
          <p:cNvSpPr/>
          <p:nvPr/>
        </p:nvSpPr>
        <p:spPr>
          <a:xfrm>
            <a:off x="4472380" y="4287356"/>
            <a:ext cx="518912" cy="334419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3" name="Oval 31"/>
          <p:cNvSpPr/>
          <p:nvPr/>
        </p:nvSpPr>
        <p:spPr>
          <a:xfrm>
            <a:off x="5204705" y="4240036"/>
            <a:ext cx="434905" cy="429062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4" name="Teardrop 17"/>
          <p:cNvSpPr/>
          <p:nvPr/>
        </p:nvSpPr>
        <p:spPr>
          <a:xfrm rot="18900000">
            <a:off x="3903737" y="4274160"/>
            <a:ext cx="355230" cy="36081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5" name="Rectangle 23"/>
          <p:cNvSpPr/>
          <p:nvPr/>
        </p:nvSpPr>
        <p:spPr>
          <a:xfrm>
            <a:off x="5853023" y="4237119"/>
            <a:ext cx="432337" cy="434894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6" name="Round Same Side Corner Rectangle 8"/>
          <p:cNvSpPr/>
          <p:nvPr/>
        </p:nvSpPr>
        <p:spPr>
          <a:xfrm>
            <a:off x="3341797" y="1087722"/>
            <a:ext cx="188477" cy="4964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3782170" y="1085430"/>
            <a:ext cx="234852" cy="50098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8" name="Donut 87"/>
          <p:cNvSpPr/>
          <p:nvPr/>
        </p:nvSpPr>
        <p:spPr>
          <a:xfrm>
            <a:off x="4268920" y="1154956"/>
            <a:ext cx="380746" cy="39128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4926302" y="1126408"/>
            <a:ext cx="399039" cy="407818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5670533" y="1953438"/>
            <a:ext cx="380970" cy="37697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1" name="Block Arc 25"/>
          <p:cNvSpPr/>
          <p:nvPr/>
        </p:nvSpPr>
        <p:spPr>
          <a:xfrm>
            <a:off x="3811348" y="1952595"/>
            <a:ext cx="262105" cy="37866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6308254" y="1952595"/>
            <a:ext cx="341969" cy="37866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7598204" y="1949811"/>
            <a:ext cx="374748" cy="3842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4" name="Block Arc 10"/>
          <p:cNvSpPr/>
          <p:nvPr/>
        </p:nvSpPr>
        <p:spPr>
          <a:xfrm>
            <a:off x="8219376" y="3559330"/>
            <a:ext cx="460894" cy="31218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3317475" y="1851413"/>
            <a:ext cx="237122" cy="58102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6906975" y="1970174"/>
            <a:ext cx="434480" cy="3435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5289076" y="3535078"/>
            <a:ext cx="357698" cy="36068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8" name="Oval 32"/>
          <p:cNvSpPr/>
          <p:nvPr/>
        </p:nvSpPr>
        <p:spPr>
          <a:xfrm>
            <a:off x="6980931" y="3510550"/>
            <a:ext cx="340596" cy="40974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6BCD1AF-5DC6-4F68-B412-B5FA8D5507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3AFF422-BB5E-41E7-8B6E-135EE6A973AC}"/>
              </a:ext>
            </a:extLst>
          </p:cNvPr>
          <p:cNvSpPr/>
          <p:nvPr/>
        </p:nvSpPr>
        <p:spPr>
          <a:xfrm>
            <a:off x="3519758" y="2231889"/>
            <a:ext cx="2644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spc="300" dirty="0">
                <a:solidFill>
                  <a:srgbClr val="445E8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rgbClr val="445E8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E048C05-AE20-4E4F-BE76-CE688EA98CF9}"/>
              </a:ext>
            </a:extLst>
          </p:cNvPr>
          <p:cNvSpPr/>
          <p:nvPr/>
        </p:nvSpPr>
        <p:spPr>
          <a:xfrm>
            <a:off x="4139952" y="1217981"/>
            <a:ext cx="17281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spc="300" dirty="0">
                <a:solidFill>
                  <a:srgbClr val="445E84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6600" spc="300" dirty="0">
              <a:solidFill>
                <a:srgbClr val="445E8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9FDA2A0-AAEF-4F03-93DA-6276242F10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630" y="2523404"/>
            <a:ext cx="1365422" cy="136810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8B7684B-4FD5-4B4C-A381-0F751D7676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913" y="997441"/>
            <a:ext cx="2651870" cy="265707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948A3C3-8FF4-41F3-B323-DA589E8C3DD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450" y="536117"/>
            <a:ext cx="2357695" cy="23623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D4D45A-F265-417F-BEDF-0ED224C0A2D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700" y="-222340"/>
            <a:ext cx="1713915" cy="171727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9989773-A3FE-4A8C-9C26-3A2208D716D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788" y="-367577"/>
            <a:ext cx="1582454" cy="158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80235" y="2208126"/>
            <a:ext cx="5704199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35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35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s-CO" altLang="ja-JP" sz="1350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3429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s-CO" altLang="ja-JP" sz="1350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ja-JP" sz="135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/>
              </a:rPr>
              <a:t>https://www.instagram.com/</a:t>
            </a:r>
            <a:r>
              <a:rPr lang="en-US" altLang="zh-CN" sz="1350" dirty="0" err="1">
                <a:solidFill>
                  <a:srgbClr val="4472C4"/>
                </a:solidFill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3"/>
              </a:rPr>
              <a:t>slidesfree</a:t>
            </a:r>
            <a:r>
              <a:rPr lang="es-CO" altLang="ja-JP" sz="135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/>
              </a:rPr>
              <a:t>/ </a:t>
            </a:r>
            <a:endParaRPr lang="es-CO" altLang="ja-JP" sz="1350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s-CO" altLang="ja-JP" sz="1350" dirty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ja-JP" sz="1350" dirty="0">
                <a:solidFill>
                  <a:srgbClr val="FFC000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350" dirty="0">
              <a:solidFill>
                <a:srgbClr val="FFC000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s-CO" altLang="ja-JP" sz="1350" dirty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ja-JP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3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s-CO" altLang="ja-JP" sz="1350" dirty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ja-JP" sz="1350" dirty="0">
                <a:solidFill>
                  <a:srgbClr val="106ABE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sz="1350" dirty="0">
              <a:solidFill>
                <a:srgbClr val="106AB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タイトル 15">
            <a:extLst>
              <a:ext uri="{FF2B5EF4-FFF2-40B4-BE49-F238E27FC236}">
                <a16:creationId xmlns:a16="http://schemas.microsoft.com/office/drawing/2014/main" id="{1229C944-8A7E-4C63-B63A-1B64072AB00C}"/>
              </a:ext>
            </a:extLst>
          </p:cNvPr>
          <p:cNvSpPr txBox="1">
            <a:spLocks/>
          </p:cNvSpPr>
          <p:nvPr/>
        </p:nvSpPr>
        <p:spPr>
          <a:xfrm>
            <a:off x="-1622222" y="411510"/>
            <a:ext cx="12192000" cy="10572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kumimoji="1"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6" name="サブタイトル 16">
            <a:extLst>
              <a:ext uri="{FF2B5EF4-FFF2-40B4-BE49-F238E27FC236}">
                <a16:creationId xmlns:a16="http://schemas.microsoft.com/office/drawing/2014/main" id="{6612EA5C-F506-4D4C-A4EB-564F72CC15B2}"/>
              </a:ext>
            </a:extLst>
          </p:cNvPr>
          <p:cNvSpPr txBox="1">
            <a:spLocks/>
          </p:cNvSpPr>
          <p:nvPr/>
        </p:nvSpPr>
        <p:spPr>
          <a:xfrm>
            <a:off x="358978" y="1118280"/>
            <a:ext cx="8229600" cy="214947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https://www.jpppt.com/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www.freeppt7.com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9"/>
              </a:rPr>
              <a:t>www.Pixabay.com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charset="0"/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A8F68C82-45C3-42FD-BCE3-AE837C32446B}"/>
              </a:ext>
            </a:extLst>
          </p:cNvPr>
          <p:cNvGrpSpPr/>
          <p:nvPr/>
        </p:nvGrpSpPr>
        <p:grpSpPr>
          <a:xfrm>
            <a:off x="720909" y="1515771"/>
            <a:ext cx="7681250" cy="2793949"/>
            <a:chOff x="720909" y="1515771"/>
            <a:chExt cx="7681250" cy="2793949"/>
          </a:xfrm>
        </p:grpSpPr>
        <p:grpSp>
          <p:nvGrpSpPr>
            <p:cNvPr id="5" name="Group 44">
              <a:extLst>
                <a:ext uri="{FF2B5EF4-FFF2-40B4-BE49-F238E27FC236}">
                  <a16:creationId xmlns:a16="http://schemas.microsoft.com/office/drawing/2014/main" id="{30642A15-96C9-4F55-9025-AF80CE3352A7}"/>
                </a:ext>
              </a:extLst>
            </p:cNvPr>
            <p:cNvGrpSpPr/>
            <p:nvPr/>
          </p:nvGrpSpPr>
          <p:grpSpPr>
            <a:xfrm>
              <a:off x="5724128" y="1515771"/>
              <a:ext cx="2678031" cy="713387"/>
              <a:chOff x="8258880" y="1451933"/>
              <a:chExt cx="2723376" cy="951182"/>
            </a:xfrm>
          </p:grpSpPr>
          <p:sp>
            <p:nvSpPr>
              <p:cNvPr id="18" name="TextBox 47">
                <a:extLst>
                  <a:ext uri="{FF2B5EF4-FFF2-40B4-BE49-F238E27FC236}">
                    <a16:creationId xmlns:a16="http://schemas.microsoft.com/office/drawing/2014/main" id="{A90C7649-686F-4832-955D-D46E1E1BAEA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360000" tIns="0" rIns="360000" bIns="0" anchor="ctr" anchorCtr="0">
                <a:normAutofit/>
              </a:bodyPr>
              <a:lstStyle/>
              <a:p>
                <a:pPr algn="l" latinLnBrk="0"/>
                <a:r>
                  <a:rPr lang="en-US" altLang="zh-CN" sz="1400" dirty="0">
                    <a:solidFill>
                      <a:schemeClr val="accent2">
                        <a:lumMod val="100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TextBox 50">
                <a:extLst>
                  <a:ext uri="{FF2B5EF4-FFF2-40B4-BE49-F238E27FC236}">
                    <a16:creationId xmlns:a16="http://schemas.microsoft.com/office/drawing/2014/main" id="{3C7F9816-8A8A-4E4C-987E-95C6F928058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258880" y="1846937"/>
                <a:ext cx="2723376" cy="556178"/>
              </a:xfrm>
              <a:prstGeom prst="rect">
                <a:avLst/>
              </a:prstGeom>
              <a:noFill/>
            </p:spPr>
            <p:txBody>
              <a:bodyPr wrap="square" lIns="360000" tIns="0" rIns="360000" bIns="0">
                <a:no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en-US" altLang="zh-CN" sz="12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2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53">
              <a:extLst>
                <a:ext uri="{FF2B5EF4-FFF2-40B4-BE49-F238E27FC236}">
                  <a16:creationId xmlns:a16="http://schemas.microsoft.com/office/drawing/2014/main" id="{9F65D030-1447-4096-9D21-4654DD99C179}"/>
                </a:ext>
              </a:extLst>
            </p:cNvPr>
            <p:cNvGrpSpPr/>
            <p:nvPr/>
          </p:nvGrpSpPr>
          <p:grpSpPr>
            <a:xfrm>
              <a:off x="720909" y="1515771"/>
              <a:ext cx="2709300" cy="713387"/>
              <a:chOff x="958080" y="1669738"/>
              <a:chExt cx="3612400" cy="951182"/>
            </a:xfrm>
          </p:grpSpPr>
          <p:sp>
            <p:nvSpPr>
              <p:cNvPr id="16" name="TextBox 56">
                <a:extLst>
                  <a:ext uri="{FF2B5EF4-FFF2-40B4-BE49-F238E27FC236}">
                    <a16:creationId xmlns:a16="http://schemas.microsoft.com/office/drawing/2014/main" id="{AFA723F8-15A8-4D5A-85D7-A00B3158B1D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360000" bIns="0" anchor="ctr" anchorCtr="0">
                <a:normAutofit/>
              </a:bodyPr>
              <a:lstStyle/>
              <a:p>
                <a:pPr algn="r" latinLnBrk="0"/>
                <a:r>
                  <a:rPr lang="en-US" altLang="zh-CN" sz="1400" dirty="0">
                    <a:solidFill>
                      <a:schemeClr val="accent1">
                        <a:lumMod val="100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TextBox 59">
                <a:extLst>
                  <a:ext uri="{FF2B5EF4-FFF2-40B4-BE49-F238E27FC236}">
                    <a16:creationId xmlns:a16="http://schemas.microsoft.com/office/drawing/2014/main" id="{49B16446-0957-4B8B-8FFC-F0D14F92C17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58080" y="2064742"/>
                <a:ext cx="3612400" cy="556178"/>
              </a:xfrm>
              <a:prstGeom prst="rect">
                <a:avLst/>
              </a:prstGeom>
              <a:noFill/>
            </p:spPr>
            <p:txBody>
              <a:bodyPr wrap="square" lIns="360000" tIns="0" rIns="360000" bIns="0" anchor="t" anchorCtr="0">
                <a:no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en-US" altLang="zh-CN" sz="1200" b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200" b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2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60">
              <a:extLst>
                <a:ext uri="{FF2B5EF4-FFF2-40B4-BE49-F238E27FC236}">
                  <a16:creationId xmlns:a16="http://schemas.microsoft.com/office/drawing/2014/main" id="{F1ADEA5C-3CCA-4894-9625-C4665925748F}"/>
                </a:ext>
              </a:extLst>
            </p:cNvPr>
            <p:cNvGrpSpPr/>
            <p:nvPr/>
          </p:nvGrpSpPr>
          <p:grpSpPr>
            <a:xfrm>
              <a:off x="5724128" y="2740588"/>
              <a:ext cx="2678031" cy="713387"/>
              <a:chOff x="8258880" y="1451933"/>
              <a:chExt cx="2723376" cy="951182"/>
            </a:xfrm>
          </p:grpSpPr>
          <p:sp>
            <p:nvSpPr>
              <p:cNvPr id="14" name="TextBox 61">
                <a:extLst>
                  <a:ext uri="{FF2B5EF4-FFF2-40B4-BE49-F238E27FC236}">
                    <a16:creationId xmlns:a16="http://schemas.microsoft.com/office/drawing/2014/main" id="{0C2ED26C-F9A9-4854-A1EE-46E75B1DBE6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360000" tIns="0" rIns="360000" bIns="0" anchor="ctr" anchorCtr="0">
                <a:normAutofit/>
              </a:bodyPr>
              <a:lstStyle/>
              <a:p>
                <a:pPr algn="l" latinLnBrk="0"/>
                <a:r>
                  <a:rPr lang="en-US" altLang="zh-CN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TextBox 62">
                <a:extLst>
                  <a:ext uri="{FF2B5EF4-FFF2-40B4-BE49-F238E27FC236}">
                    <a16:creationId xmlns:a16="http://schemas.microsoft.com/office/drawing/2014/main" id="{6107B6C6-5FA1-4DA6-A915-35A57FC23EC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258880" y="1846937"/>
                <a:ext cx="2723376" cy="556178"/>
              </a:xfrm>
              <a:prstGeom prst="rect">
                <a:avLst/>
              </a:prstGeom>
              <a:noFill/>
            </p:spPr>
            <p:txBody>
              <a:bodyPr wrap="square" lIns="360000" tIns="0" rIns="360000" bIns="0">
                <a:no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en-US" altLang="zh-CN" sz="12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2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63">
              <a:extLst>
                <a:ext uri="{FF2B5EF4-FFF2-40B4-BE49-F238E27FC236}">
                  <a16:creationId xmlns:a16="http://schemas.microsoft.com/office/drawing/2014/main" id="{8FAAFB65-7ABA-4912-8FF8-5645F672FDE2}"/>
                </a:ext>
              </a:extLst>
            </p:cNvPr>
            <p:cNvGrpSpPr/>
            <p:nvPr/>
          </p:nvGrpSpPr>
          <p:grpSpPr>
            <a:xfrm>
              <a:off x="720909" y="2744437"/>
              <a:ext cx="2709300" cy="713387"/>
              <a:chOff x="958080" y="1669738"/>
              <a:chExt cx="3612400" cy="951182"/>
            </a:xfrm>
          </p:grpSpPr>
          <p:sp>
            <p:nvSpPr>
              <p:cNvPr id="12" name="TextBox 64">
                <a:extLst>
                  <a:ext uri="{FF2B5EF4-FFF2-40B4-BE49-F238E27FC236}">
                    <a16:creationId xmlns:a16="http://schemas.microsoft.com/office/drawing/2014/main" id="{30019F8F-33C0-4ADB-8308-20FDC912B98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360000" bIns="0" anchor="ctr" anchorCtr="0">
                <a:normAutofit/>
              </a:bodyPr>
              <a:lstStyle/>
              <a:p>
                <a:pPr algn="r" latinLnBrk="0"/>
                <a:r>
                  <a:rPr lang="en-US" altLang="zh-CN" sz="1400" dirty="0">
                    <a:solidFill>
                      <a:schemeClr val="accent5">
                        <a:lumMod val="100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TextBox 65">
                <a:extLst>
                  <a:ext uri="{FF2B5EF4-FFF2-40B4-BE49-F238E27FC236}">
                    <a16:creationId xmlns:a16="http://schemas.microsoft.com/office/drawing/2014/main" id="{C3D61A36-3D78-4B86-8013-B0C3D4B0B41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58080" y="2064742"/>
                <a:ext cx="3612400" cy="556178"/>
              </a:xfrm>
              <a:prstGeom prst="rect">
                <a:avLst/>
              </a:prstGeom>
              <a:noFill/>
            </p:spPr>
            <p:txBody>
              <a:bodyPr wrap="square" lIns="360000" tIns="0" rIns="360000" bIns="0" anchor="t" anchorCtr="0">
                <a:no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en-US" altLang="zh-CN" sz="1200" b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200" b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2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66">
              <a:extLst>
                <a:ext uri="{FF2B5EF4-FFF2-40B4-BE49-F238E27FC236}">
                  <a16:creationId xmlns:a16="http://schemas.microsoft.com/office/drawing/2014/main" id="{2F8FDD70-40F0-4FBF-9550-24F774DC34D4}"/>
                </a:ext>
              </a:extLst>
            </p:cNvPr>
            <p:cNvGrpSpPr/>
            <p:nvPr/>
          </p:nvGrpSpPr>
          <p:grpSpPr>
            <a:xfrm>
              <a:off x="1813355" y="3596333"/>
              <a:ext cx="2709300" cy="713387"/>
              <a:chOff x="958080" y="1669738"/>
              <a:chExt cx="3612400" cy="951182"/>
            </a:xfrm>
          </p:grpSpPr>
          <p:sp>
            <p:nvSpPr>
              <p:cNvPr id="10" name="TextBox 67">
                <a:extLst>
                  <a:ext uri="{FF2B5EF4-FFF2-40B4-BE49-F238E27FC236}">
                    <a16:creationId xmlns:a16="http://schemas.microsoft.com/office/drawing/2014/main" id="{DE590196-3127-4AA6-A0FC-6AFB896B135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360000" bIns="0" anchor="ctr" anchorCtr="0">
                <a:normAutofit/>
              </a:bodyPr>
              <a:lstStyle/>
              <a:p>
                <a:pPr algn="r" latinLnBrk="0"/>
                <a:r>
                  <a:rPr lang="en-US" altLang="zh-CN" sz="1400" dirty="0">
                    <a:solidFill>
                      <a:schemeClr val="accent4">
                        <a:lumMod val="100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TextBox 68">
                <a:extLst>
                  <a:ext uri="{FF2B5EF4-FFF2-40B4-BE49-F238E27FC236}">
                    <a16:creationId xmlns:a16="http://schemas.microsoft.com/office/drawing/2014/main" id="{B7AEB221-D705-4988-8E83-9C280CDC3FF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58080" y="2064742"/>
                <a:ext cx="3612400" cy="556178"/>
              </a:xfrm>
              <a:prstGeom prst="rect">
                <a:avLst/>
              </a:prstGeom>
              <a:noFill/>
            </p:spPr>
            <p:txBody>
              <a:bodyPr wrap="square" lIns="360000" tIns="0" rIns="360000" bIns="0" anchor="t" anchorCtr="0">
                <a:no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en-US" altLang="zh-CN" sz="1200" b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200" b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2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0" name="文本框 30">
            <a:extLst>
              <a:ext uri="{FF2B5EF4-FFF2-40B4-BE49-F238E27FC236}">
                <a16:creationId xmlns:a16="http://schemas.microsoft.com/office/drawing/2014/main" id="{0BACA594-225B-440E-A6AB-487FC4A476CF}"/>
              </a:ext>
            </a:extLst>
          </p:cNvPr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378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35D5305-16BB-4DA8-B610-5BCB5974293F}"/>
              </a:ext>
            </a:extLst>
          </p:cNvPr>
          <p:cNvGrpSpPr/>
          <p:nvPr/>
        </p:nvGrpSpPr>
        <p:grpSpPr>
          <a:xfrm>
            <a:off x="3150436" y="1074659"/>
            <a:ext cx="2910692" cy="2916400"/>
            <a:chOff x="3150436" y="1074659"/>
            <a:chExt cx="2910692" cy="2916400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2BC014B8-67E5-495E-922E-B2160F034A7E}"/>
                </a:ext>
              </a:extLst>
            </p:cNvPr>
            <p:cNvGrpSpPr/>
            <p:nvPr/>
          </p:nvGrpSpPr>
          <p:grpSpPr>
            <a:xfrm>
              <a:off x="3248852" y="1089232"/>
              <a:ext cx="2812275" cy="2880864"/>
              <a:chOff x="4220972" y="1452310"/>
              <a:chExt cx="3749699" cy="3841152"/>
            </a:xfrm>
          </p:grpSpPr>
          <p:sp>
            <p:nvSpPr>
              <p:cNvPr id="20" name="Freeform: Shape 25">
                <a:extLst>
                  <a:ext uri="{FF2B5EF4-FFF2-40B4-BE49-F238E27FC236}">
                    <a16:creationId xmlns:a16="http://schemas.microsoft.com/office/drawing/2014/main" id="{19CEB412-E2B3-478C-B90B-77BE2A70E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574" y="3038872"/>
                <a:ext cx="294250" cy="811176"/>
              </a:xfrm>
              <a:custGeom>
                <a:avLst/>
                <a:gdLst/>
                <a:ahLst/>
                <a:cxnLst>
                  <a:cxn ang="0">
                    <a:pos x="103" y="285"/>
                  </a:cxn>
                  <a:cxn ang="0">
                    <a:pos x="46" y="0"/>
                  </a:cxn>
                  <a:cxn ang="0">
                    <a:pos x="12" y="106"/>
                  </a:cxn>
                  <a:cxn ang="0">
                    <a:pos x="20" y="214"/>
                  </a:cxn>
                  <a:cxn ang="0">
                    <a:pos x="20" y="214"/>
                  </a:cxn>
                  <a:cxn ang="0">
                    <a:pos x="20" y="214"/>
                  </a:cxn>
                  <a:cxn ang="0">
                    <a:pos x="103" y="285"/>
                  </a:cxn>
                </a:cxnLst>
                <a:rect l="0" t="0" r="r" b="b"/>
                <a:pathLst>
                  <a:path w="103" h="285">
                    <a:moveTo>
                      <a:pt x="103" y="285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12" y="106"/>
                      <a:pt x="12" y="106"/>
                      <a:pt x="12" y="106"/>
                    </a:cubicBezTo>
                    <a:cubicBezTo>
                      <a:pt x="0" y="143"/>
                      <a:pt x="4" y="182"/>
                      <a:pt x="20" y="214"/>
                    </a:cubicBezTo>
                    <a:cubicBezTo>
                      <a:pt x="20" y="214"/>
                      <a:pt x="20" y="214"/>
                      <a:pt x="20" y="214"/>
                    </a:cubicBezTo>
                    <a:cubicBezTo>
                      <a:pt x="20" y="214"/>
                      <a:pt x="20" y="214"/>
                      <a:pt x="20" y="214"/>
                    </a:cubicBezTo>
                    <a:cubicBezTo>
                      <a:pt x="37" y="246"/>
                      <a:pt x="66" y="273"/>
                      <a:pt x="103" y="28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Freeform: Shape 26">
                <a:extLst>
                  <a:ext uri="{FF2B5EF4-FFF2-40B4-BE49-F238E27FC236}">
                    <a16:creationId xmlns:a16="http://schemas.microsoft.com/office/drawing/2014/main" id="{1A0BB3CD-862F-442F-83FB-2D7EF2145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1831" y="4052842"/>
                <a:ext cx="815153" cy="274369"/>
              </a:xfrm>
              <a:custGeom>
                <a:avLst/>
                <a:gdLst/>
                <a:ahLst/>
                <a:cxnLst>
                  <a:cxn ang="0">
                    <a:pos x="288" y="34"/>
                  </a:cxn>
                  <a:cxn ang="0">
                    <a:pos x="0" y="0"/>
                  </a:cxn>
                  <a:cxn ang="0">
                    <a:pos x="90" y="66"/>
                  </a:cxn>
                  <a:cxn ang="0">
                    <a:pos x="195" y="91"/>
                  </a:cxn>
                  <a:cxn ang="0">
                    <a:pos x="195" y="91"/>
                  </a:cxn>
                  <a:cxn ang="0">
                    <a:pos x="195" y="91"/>
                  </a:cxn>
                  <a:cxn ang="0">
                    <a:pos x="288" y="34"/>
                  </a:cxn>
                </a:cxnLst>
                <a:rect l="0" t="0" r="r" b="b"/>
                <a:pathLst>
                  <a:path w="288" h="97">
                    <a:moveTo>
                      <a:pt x="288" y="3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121" y="89"/>
                      <a:pt x="160" y="97"/>
                      <a:pt x="195" y="91"/>
                    </a:cubicBezTo>
                    <a:cubicBezTo>
                      <a:pt x="195" y="91"/>
                      <a:pt x="195" y="91"/>
                      <a:pt x="195" y="91"/>
                    </a:cubicBezTo>
                    <a:cubicBezTo>
                      <a:pt x="195" y="91"/>
                      <a:pt x="195" y="91"/>
                      <a:pt x="195" y="91"/>
                    </a:cubicBezTo>
                    <a:cubicBezTo>
                      <a:pt x="231" y="85"/>
                      <a:pt x="265" y="66"/>
                      <a:pt x="288" y="3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Freeform: Shape 27">
                <a:extLst>
                  <a:ext uri="{FF2B5EF4-FFF2-40B4-BE49-F238E27FC236}">
                    <a16:creationId xmlns:a16="http://schemas.microsoft.com/office/drawing/2014/main" id="{AC77171C-D059-4713-8BC0-B8A333CE1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7492" y="3309263"/>
                <a:ext cx="429446" cy="743579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0" y="263"/>
                  </a:cxn>
                  <a:cxn ang="0">
                    <a:pos x="89" y="198"/>
                  </a:cxn>
                  <a:cxn ang="0">
                    <a:pos x="146" y="106"/>
                  </a:cxn>
                  <a:cxn ang="0">
                    <a:pos x="146" y="106"/>
                  </a:cxn>
                  <a:cxn ang="0">
                    <a:pos x="146" y="106"/>
                  </a:cxn>
                  <a:cxn ang="0">
                    <a:pos x="121" y="0"/>
                  </a:cxn>
                </a:cxnLst>
                <a:rect l="0" t="0" r="r" b="b"/>
                <a:pathLst>
                  <a:path w="152" h="263">
                    <a:moveTo>
                      <a:pt x="121" y="0"/>
                    </a:moveTo>
                    <a:cubicBezTo>
                      <a:pt x="0" y="263"/>
                      <a:pt x="0" y="263"/>
                      <a:pt x="0" y="263"/>
                    </a:cubicBezTo>
                    <a:cubicBezTo>
                      <a:pt x="89" y="198"/>
                      <a:pt x="89" y="198"/>
                      <a:pt x="89" y="198"/>
                    </a:cubicBezTo>
                    <a:cubicBezTo>
                      <a:pt x="121" y="175"/>
                      <a:pt x="140" y="142"/>
                      <a:pt x="146" y="106"/>
                    </a:cubicBezTo>
                    <a:cubicBezTo>
                      <a:pt x="146" y="106"/>
                      <a:pt x="146" y="106"/>
                      <a:pt x="146" y="106"/>
                    </a:cubicBezTo>
                    <a:cubicBezTo>
                      <a:pt x="146" y="106"/>
                      <a:pt x="146" y="106"/>
                      <a:pt x="146" y="106"/>
                    </a:cubicBezTo>
                    <a:cubicBezTo>
                      <a:pt x="152" y="70"/>
                      <a:pt x="144" y="32"/>
                      <a:pt x="121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Freeform: Shape 28">
                <a:extLst>
                  <a:ext uri="{FF2B5EF4-FFF2-40B4-BE49-F238E27FC236}">
                    <a16:creationId xmlns:a16="http://schemas.microsoft.com/office/drawing/2014/main" id="{DC14801E-66F5-42B6-A84C-046074FD8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9147" y="2450372"/>
                <a:ext cx="604406" cy="5885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14" y="208"/>
                  </a:cxn>
                  <a:cxn ang="0">
                    <a:pos x="179" y="103"/>
                  </a:cxn>
                  <a:cxn ang="0">
                    <a:pos x="109" y="20"/>
                  </a:cxn>
                  <a:cxn ang="0">
                    <a:pos x="109" y="20"/>
                  </a:cxn>
                  <a:cxn ang="0">
                    <a:pos x="109" y="20"/>
                  </a:cxn>
                  <a:cxn ang="0">
                    <a:pos x="0" y="12"/>
                  </a:cxn>
                </a:cxnLst>
                <a:rect l="0" t="0" r="r" b="b"/>
                <a:pathLst>
                  <a:path w="214" h="208">
                    <a:moveTo>
                      <a:pt x="0" y="12"/>
                    </a:moveTo>
                    <a:cubicBezTo>
                      <a:pt x="214" y="208"/>
                      <a:pt x="214" y="208"/>
                      <a:pt x="214" y="208"/>
                    </a:cubicBezTo>
                    <a:cubicBezTo>
                      <a:pt x="179" y="103"/>
                      <a:pt x="179" y="103"/>
                      <a:pt x="179" y="103"/>
                    </a:cubicBezTo>
                    <a:cubicBezTo>
                      <a:pt x="167" y="66"/>
                      <a:pt x="141" y="37"/>
                      <a:pt x="109" y="20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76" y="4"/>
                      <a:pt x="38" y="0"/>
                      <a:pt x="0" y="1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Freeform: Shape 29">
                <a:extLst>
                  <a:ext uri="{FF2B5EF4-FFF2-40B4-BE49-F238E27FC236}">
                    <a16:creationId xmlns:a16="http://schemas.microsoft.com/office/drawing/2014/main" id="{D955AEF9-4F47-4767-9851-9B1FCC113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4941" y="2418562"/>
                <a:ext cx="719721" cy="401613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253" y="0"/>
                  </a:cxn>
                  <a:cxn ang="0">
                    <a:pos x="142" y="0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0" y="142"/>
                  </a:cxn>
                </a:cxnLst>
                <a:rect l="0" t="0" r="r" b="b"/>
                <a:pathLst>
                  <a:path w="253" h="142">
                    <a:moveTo>
                      <a:pt x="0" y="142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03" y="0"/>
                      <a:pt x="67" y="16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16" y="67"/>
                      <a:pt x="0" y="102"/>
                      <a:pt x="0" y="14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Freeform: Shape 30">
                <a:extLst>
                  <a:ext uri="{FF2B5EF4-FFF2-40B4-BE49-F238E27FC236}">
                    <a16:creationId xmlns:a16="http://schemas.microsoft.com/office/drawing/2014/main" id="{786C1D65-2572-4E5C-BEE3-CEF03E523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2857" y="2227696"/>
                <a:ext cx="2079632" cy="1980222"/>
              </a:xfrm>
              <a:custGeom>
                <a:avLst/>
                <a:gdLst/>
                <a:ahLst/>
                <a:cxnLst>
                  <a:cxn ang="0">
                    <a:pos x="100" y="498"/>
                  </a:cxn>
                  <a:cxn ang="0">
                    <a:pos x="0" y="190"/>
                  </a:cxn>
                  <a:cxn ang="0">
                    <a:pos x="262" y="0"/>
                  </a:cxn>
                  <a:cxn ang="0">
                    <a:pos x="523" y="190"/>
                  </a:cxn>
                  <a:cxn ang="0">
                    <a:pos x="423" y="498"/>
                  </a:cxn>
                  <a:cxn ang="0">
                    <a:pos x="100" y="498"/>
                  </a:cxn>
                </a:cxnLst>
                <a:rect l="0" t="0" r="r" b="b"/>
                <a:pathLst>
                  <a:path w="523" h="498">
                    <a:moveTo>
                      <a:pt x="100" y="498"/>
                    </a:moveTo>
                    <a:lnTo>
                      <a:pt x="0" y="190"/>
                    </a:lnTo>
                    <a:lnTo>
                      <a:pt x="262" y="0"/>
                    </a:lnTo>
                    <a:lnTo>
                      <a:pt x="523" y="190"/>
                    </a:lnTo>
                    <a:lnTo>
                      <a:pt x="423" y="498"/>
                    </a:lnTo>
                    <a:lnTo>
                      <a:pt x="100" y="498"/>
                    </a:lnTo>
                    <a:close/>
                  </a:path>
                </a:pathLst>
              </a:cu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Freeform: Shape 31">
                <a:extLst>
                  <a:ext uri="{FF2B5EF4-FFF2-40B4-BE49-F238E27FC236}">
                    <a16:creationId xmlns:a16="http://schemas.microsoft.com/office/drawing/2014/main" id="{A286266A-21F4-4CD7-80D6-AE99DAE96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5812" y="1901637"/>
                <a:ext cx="1065661" cy="1745618"/>
              </a:xfrm>
              <a:custGeom>
                <a:avLst/>
                <a:gdLst/>
                <a:ahLst/>
                <a:cxnLst>
                  <a:cxn ang="0">
                    <a:pos x="196" y="3"/>
                  </a:cxn>
                  <a:cxn ang="0">
                    <a:pos x="7" y="33"/>
                  </a:cxn>
                  <a:cxn ang="0">
                    <a:pos x="6" y="44"/>
                  </a:cxn>
                  <a:cxn ang="0">
                    <a:pos x="51" y="58"/>
                  </a:cxn>
                  <a:cxn ang="0">
                    <a:pos x="21" y="150"/>
                  </a:cxn>
                  <a:cxn ang="0">
                    <a:pos x="30" y="258"/>
                  </a:cxn>
                  <a:cxn ang="0">
                    <a:pos x="212" y="616"/>
                  </a:cxn>
                  <a:cxn ang="0">
                    <a:pos x="204" y="508"/>
                  </a:cxn>
                  <a:cxn ang="0">
                    <a:pos x="321" y="146"/>
                  </a:cxn>
                  <a:cxn ang="0">
                    <a:pos x="366" y="161"/>
                  </a:cxn>
                  <a:cxn ang="0">
                    <a:pos x="372" y="151"/>
                  </a:cxn>
                  <a:cxn ang="0">
                    <a:pos x="237" y="16"/>
                  </a:cxn>
                  <a:cxn ang="0">
                    <a:pos x="196" y="3"/>
                  </a:cxn>
                </a:cxnLst>
                <a:rect l="0" t="0" r="r" b="b"/>
                <a:pathLst>
                  <a:path w="376" h="616">
                    <a:moveTo>
                      <a:pt x="196" y="3"/>
                    </a:moveTo>
                    <a:cubicBezTo>
                      <a:pt x="7" y="33"/>
                      <a:pt x="7" y="33"/>
                      <a:pt x="7" y="33"/>
                    </a:cubicBezTo>
                    <a:cubicBezTo>
                      <a:pt x="1" y="34"/>
                      <a:pt x="0" y="42"/>
                      <a:pt x="6" y="44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21" y="150"/>
                      <a:pt x="21" y="150"/>
                      <a:pt x="21" y="150"/>
                    </a:cubicBezTo>
                    <a:cubicBezTo>
                      <a:pt x="9" y="187"/>
                      <a:pt x="13" y="226"/>
                      <a:pt x="30" y="258"/>
                    </a:cubicBezTo>
                    <a:cubicBezTo>
                      <a:pt x="212" y="616"/>
                      <a:pt x="212" y="616"/>
                      <a:pt x="212" y="616"/>
                    </a:cubicBezTo>
                    <a:cubicBezTo>
                      <a:pt x="196" y="584"/>
                      <a:pt x="192" y="545"/>
                      <a:pt x="204" y="508"/>
                    </a:cubicBezTo>
                    <a:cubicBezTo>
                      <a:pt x="321" y="146"/>
                      <a:pt x="321" y="146"/>
                      <a:pt x="321" y="146"/>
                    </a:cubicBezTo>
                    <a:cubicBezTo>
                      <a:pt x="366" y="161"/>
                      <a:pt x="366" y="161"/>
                      <a:pt x="366" y="161"/>
                    </a:cubicBezTo>
                    <a:cubicBezTo>
                      <a:pt x="372" y="163"/>
                      <a:pt x="376" y="156"/>
                      <a:pt x="372" y="151"/>
                    </a:cubicBezTo>
                    <a:cubicBezTo>
                      <a:pt x="237" y="16"/>
                      <a:pt x="237" y="16"/>
                      <a:pt x="237" y="16"/>
                    </a:cubicBezTo>
                    <a:cubicBezTo>
                      <a:pt x="226" y="5"/>
                      <a:pt x="211" y="0"/>
                      <a:pt x="196" y="3"/>
                    </a:cubicBezTo>
                    <a:close/>
                  </a:path>
                </a:pathLst>
              </a:custGeom>
              <a:blipFill dpi="0"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Freeform: Shape 32">
                <a:extLst>
                  <a:ext uri="{FF2B5EF4-FFF2-40B4-BE49-F238E27FC236}">
                    <a16:creationId xmlns:a16="http://schemas.microsoft.com/office/drawing/2014/main" id="{AE7C93D2-9C99-49D5-A861-436D1AF2C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4231" y="1452310"/>
                <a:ext cx="1658139" cy="1121331"/>
              </a:xfrm>
              <a:custGeom>
                <a:avLst/>
                <a:gdLst/>
                <a:ahLst/>
                <a:cxnLst>
                  <a:cxn ang="0">
                    <a:pos x="578" y="177"/>
                  </a:cxn>
                  <a:cxn ang="0">
                    <a:pos x="491" y="6"/>
                  </a:cxn>
                  <a:cxn ang="0">
                    <a:pos x="480" y="8"/>
                  </a:cxn>
                  <a:cxn ang="0">
                    <a:pos x="480" y="56"/>
                  </a:cxn>
                  <a:cxn ang="0">
                    <a:pos x="384" y="56"/>
                  </a:cxn>
                  <a:cxn ang="0">
                    <a:pos x="284" y="97"/>
                  </a:cxn>
                  <a:cxn ang="0">
                    <a:pos x="0" y="381"/>
                  </a:cxn>
                  <a:cxn ang="0">
                    <a:pos x="100" y="340"/>
                  </a:cxn>
                  <a:cxn ang="0">
                    <a:pos x="480" y="340"/>
                  </a:cxn>
                  <a:cxn ang="0">
                    <a:pos x="480" y="387"/>
                  </a:cxn>
                  <a:cxn ang="0">
                    <a:pos x="491" y="390"/>
                  </a:cxn>
                  <a:cxn ang="0">
                    <a:pos x="578" y="219"/>
                  </a:cxn>
                  <a:cxn ang="0">
                    <a:pos x="578" y="177"/>
                  </a:cxn>
                </a:cxnLst>
                <a:rect l="0" t="0" r="r" b="b"/>
                <a:pathLst>
                  <a:path w="585" h="395">
                    <a:moveTo>
                      <a:pt x="578" y="177"/>
                    </a:moveTo>
                    <a:cubicBezTo>
                      <a:pt x="491" y="6"/>
                      <a:pt x="491" y="6"/>
                      <a:pt x="491" y="6"/>
                    </a:cubicBezTo>
                    <a:cubicBezTo>
                      <a:pt x="488" y="0"/>
                      <a:pt x="480" y="2"/>
                      <a:pt x="480" y="8"/>
                    </a:cubicBezTo>
                    <a:cubicBezTo>
                      <a:pt x="480" y="56"/>
                      <a:pt x="480" y="56"/>
                      <a:pt x="480" y="56"/>
                    </a:cubicBezTo>
                    <a:cubicBezTo>
                      <a:pt x="384" y="56"/>
                      <a:pt x="384" y="56"/>
                      <a:pt x="384" y="56"/>
                    </a:cubicBezTo>
                    <a:cubicBezTo>
                      <a:pt x="345" y="56"/>
                      <a:pt x="309" y="71"/>
                      <a:pt x="284" y="97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25" y="356"/>
                      <a:pt x="61" y="340"/>
                      <a:pt x="100" y="340"/>
                    </a:cubicBezTo>
                    <a:cubicBezTo>
                      <a:pt x="480" y="340"/>
                      <a:pt x="480" y="340"/>
                      <a:pt x="480" y="340"/>
                    </a:cubicBezTo>
                    <a:cubicBezTo>
                      <a:pt x="480" y="387"/>
                      <a:pt x="480" y="387"/>
                      <a:pt x="480" y="387"/>
                    </a:cubicBezTo>
                    <a:cubicBezTo>
                      <a:pt x="480" y="393"/>
                      <a:pt x="488" y="395"/>
                      <a:pt x="491" y="390"/>
                    </a:cubicBezTo>
                    <a:cubicBezTo>
                      <a:pt x="578" y="219"/>
                      <a:pt x="578" y="219"/>
                      <a:pt x="578" y="219"/>
                    </a:cubicBezTo>
                    <a:cubicBezTo>
                      <a:pt x="585" y="205"/>
                      <a:pt x="585" y="190"/>
                      <a:pt x="578" y="177"/>
                    </a:cubicBezTo>
                    <a:close/>
                  </a:path>
                </a:pathLst>
              </a:custGeom>
              <a:blipFill dpi="0"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: Shape 33">
                <a:extLst>
                  <a:ext uri="{FF2B5EF4-FFF2-40B4-BE49-F238E27FC236}">
                    <a16:creationId xmlns:a16="http://schemas.microsoft.com/office/drawing/2014/main" id="{06059A6F-D7A1-4EBE-B37A-E0A6ABF0A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0972" y="3464342"/>
                <a:ext cx="1753571" cy="1041803"/>
              </a:xfrm>
              <a:custGeom>
                <a:avLst/>
                <a:gdLst/>
                <a:ahLst/>
                <a:cxnLst>
                  <a:cxn ang="0">
                    <a:pos x="31" y="124"/>
                  </a:cxn>
                  <a:cxn ang="0">
                    <a:pos x="1" y="313"/>
                  </a:cxn>
                  <a:cxn ang="0">
                    <a:pos x="11" y="317"/>
                  </a:cxn>
                  <a:cxn ang="0">
                    <a:pos x="39" y="279"/>
                  </a:cxn>
                  <a:cxn ang="0">
                    <a:pos x="117" y="335"/>
                  </a:cxn>
                  <a:cxn ang="0">
                    <a:pos x="223" y="361"/>
                  </a:cxn>
                  <a:cxn ang="0">
                    <a:pos x="619" y="298"/>
                  </a:cxn>
                  <a:cxn ang="0">
                    <a:pos x="514" y="273"/>
                  </a:cxn>
                  <a:cxn ang="0">
                    <a:pos x="206" y="49"/>
                  </a:cxn>
                  <a:cxn ang="0">
                    <a:pos x="234" y="11"/>
                  </a:cxn>
                  <a:cxn ang="0">
                    <a:pos x="227" y="2"/>
                  </a:cxn>
                  <a:cxn ang="0">
                    <a:pos x="56" y="90"/>
                  </a:cxn>
                  <a:cxn ang="0">
                    <a:pos x="31" y="124"/>
                  </a:cxn>
                </a:cxnLst>
                <a:rect l="0" t="0" r="r" b="b"/>
                <a:pathLst>
                  <a:path w="619" h="367">
                    <a:moveTo>
                      <a:pt x="31" y="124"/>
                    </a:moveTo>
                    <a:cubicBezTo>
                      <a:pt x="1" y="313"/>
                      <a:pt x="1" y="313"/>
                      <a:pt x="1" y="313"/>
                    </a:cubicBezTo>
                    <a:cubicBezTo>
                      <a:pt x="0" y="319"/>
                      <a:pt x="8" y="322"/>
                      <a:pt x="11" y="317"/>
                    </a:cubicBezTo>
                    <a:cubicBezTo>
                      <a:pt x="39" y="279"/>
                      <a:pt x="39" y="279"/>
                      <a:pt x="39" y="279"/>
                    </a:cubicBezTo>
                    <a:cubicBezTo>
                      <a:pt x="117" y="335"/>
                      <a:pt x="117" y="335"/>
                      <a:pt x="117" y="335"/>
                    </a:cubicBezTo>
                    <a:cubicBezTo>
                      <a:pt x="149" y="359"/>
                      <a:pt x="187" y="367"/>
                      <a:pt x="223" y="361"/>
                    </a:cubicBezTo>
                    <a:cubicBezTo>
                      <a:pt x="619" y="298"/>
                      <a:pt x="619" y="298"/>
                      <a:pt x="619" y="298"/>
                    </a:cubicBezTo>
                    <a:cubicBezTo>
                      <a:pt x="584" y="304"/>
                      <a:pt x="545" y="296"/>
                      <a:pt x="514" y="273"/>
                    </a:cubicBezTo>
                    <a:cubicBezTo>
                      <a:pt x="206" y="49"/>
                      <a:pt x="206" y="49"/>
                      <a:pt x="206" y="49"/>
                    </a:cubicBezTo>
                    <a:cubicBezTo>
                      <a:pt x="234" y="11"/>
                      <a:pt x="234" y="11"/>
                      <a:pt x="234" y="11"/>
                    </a:cubicBezTo>
                    <a:cubicBezTo>
                      <a:pt x="238" y="6"/>
                      <a:pt x="232" y="0"/>
                      <a:pt x="227" y="2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43" y="96"/>
                      <a:pt x="34" y="109"/>
                      <a:pt x="31" y="124"/>
                    </a:cubicBezTo>
                    <a:close/>
                  </a:path>
                </a:pathLst>
              </a:custGeom>
              <a:blipFill dpi="0"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Freeform: Shape 34">
                <a:extLst>
                  <a:ext uri="{FF2B5EF4-FFF2-40B4-BE49-F238E27FC236}">
                    <a16:creationId xmlns:a16="http://schemas.microsoft.com/office/drawing/2014/main" id="{C794FAEE-6952-473D-BFD5-41B4CB58E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9302" y="2506041"/>
                <a:ext cx="1451369" cy="1423533"/>
              </a:xfrm>
              <a:custGeom>
                <a:avLst/>
                <a:gdLst/>
                <a:ahLst/>
                <a:cxnLst>
                  <a:cxn ang="0">
                    <a:pos x="373" y="487"/>
                  </a:cxn>
                  <a:cxn ang="0">
                    <a:pos x="509" y="352"/>
                  </a:cxn>
                  <a:cxn ang="0">
                    <a:pos x="503" y="342"/>
                  </a:cxn>
                  <a:cxn ang="0">
                    <a:pos x="458" y="357"/>
                  </a:cxn>
                  <a:cxn ang="0">
                    <a:pos x="428" y="265"/>
                  </a:cxn>
                  <a:cxn ang="0">
                    <a:pos x="358" y="183"/>
                  </a:cxn>
                  <a:cxn ang="0">
                    <a:pos x="0" y="0"/>
                  </a:cxn>
                  <a:cxn ang="0">
                    <a:pos x="70" y="83"/>
                  </a:cxn>
                  <a:cxn ang="0">
                    <a:pos x="188" y="445"/>
                  </a:cxn>
                  <a:cxn ang="0">
                    <a:pos x="143" y="459"/>
                  </a:cxn>
                  <a:cxn ang="0">
                    <a:pos x="144" y="470"/>
                  </a:cxn>
                  <a:cxn ang="0">
                    <a:pos x="333" y="500"/>
                  </a:cxn>
                  <a:cxn ang="0">
                    <a:pos x="373" y="487"/>
                  </a:cxn>
                </a:cxnLst>
                <a:rect l="0" t="0" r="r" b="b"/>
                <a:pathLst>
                  <a:path w="513" h="502">
                    <a:moveTo>
                      <a:pt x="373" y="487"/>
                    </a:moveTo>
                    <a:cubicBezTo>
                      <a:pt x="509" y="352"/>
                      <a:pt x="509" y="352"/>
                      <a:pt x="509" y="352"/>
                    </a:cubicBezTo>
                    <a:cubicBezTo>
                      <a:pt x="513" y="347"/>
                      <a:pt x="509" y="340"/>
                      <a:pt x="503" y="342"/>
                    </a:cubicBezTo>
                    <a:cubicBezTo>
                      <a:pt x="458" y="357"/>
                      <a:pt x="458" y="357"/>
                      <a:pt x="458" y="357"/>
                    </a:cubicBezTo>
                    <a:cubicBezTo>
                      <a:pt x="428" y="265"/>
                      <a:pt x="428" y="265"/>
                      <a:pt x="428" y="265"/>
                    </a:cubicBezTo>
                    <a:cubicBezTo>
                      <a:pt x="416" y="228"/>
                      <a:pt x="390" y="199"/>
                      <a:pt x="358" y="18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" y="17"/>
                      <a:pt x="58" y="46"/>
                      <a:pt x="70" y="83"/>
                    </a:cubicBezTo>
                    <a:cubicBezTo>
                      <a:pt x="188" y="445"/>
                      <a:pt x="188" y="445"/>
                      <a:pt x="188" y="445"/>
                    </a:cubicBezTo>
                    <a:cubicBezTo>
                      <a:pt x="143" y="459"/>
                      <a:pt x="143" y="459"/>
                      <a:pt x="143" y="459"/>
                    </a:cubicBezTo>
                    <a:cubicBezTo>
                      <a:pt x="137" y="461"/>
                      <a:pt x="138" y="469"/>
                      <a:pt x="144" y="470"/>
                    </a:cubicBezTo>
                    <a:cubicBezTo>
                      <a:pt x="333" y="500"/>
                      <a:pt x="333" y="500"/>
                      <a:pt x="333" y="500"/>
                    </a:cubicBezTo>
                    <a:cubicBezTo>
                      <a:pt x="348" y="502"/>
                      <a:pt x="363" y="498"/>
                      <a:pt x="373" y="487"/>
                    </a:cubicBezTo>
                    <a:close/>
                  </a:path>
                </a:pathLst>
              </a:custGeom>
              <a:blipFill dpi="0" rotWithShape="1"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Freeform: Shape 35">
                <a:extLst>
                  <a:ext uri="{FF2B5EF4-FFF2-40B4-BE49-F238E27FC236}">
                    <a16:creationId xmlns:a16="http://schemas.microsoft.com/office/drawing/2014/main" id="{AE37F190-827C-4D9E-B127-5F139DEEB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9819" y="3607491"/>
                <a:ext cx="1141214" cy="1685971"/>
              </a:xfrm>
              <a:custGeom>
                <a:avLst/>
                <a:gdLst/>
                <a:ahLst/>
                <a:cxnLst>
                  <a:cxn ang="0">
                    <a:pos x="55" y="505"/>
                  </a:cxn>
                  <a:cxn ang="0">
                    <a:pos x="226" y="592"/>
                  </a:cxn>
                  <a:cxn ang="0">
                    <a:pos x="234" y="584"/>
                  </a:cxn>
                  <a:cxn ang="0">
                    <a:pos x="206" y="546"/>
                  </a:cxn>
                  <a:cxn ang="0">
                    <a:pos x="283" y="489"/>
                  </a:cxn>
                  <a:cxn ang="0">
                    <a:pos x="340" y="397"/>
                  </a:cxn>
                  <a:cxn ang="0">
                    <a:pos x="403" y="0"/>
                  </a:cxn>
                  <a:cxn ang="0">
                    <a:pos x="346" y="92"/>
                  </a:cxn>
                  <a:cxn ang="0">
                    <a:pos x="39" y="316"/>
                  </a:cxn>
                  <a:cxn ang="0">
                    <a:pos x="11" y="277"/>
                  </a:cxn>
                  <a:cxn ang="0">
                    <a:pos x="1" y="282"/>
                  </a:cxn>
                  <a:cxn ang="0">
                    <a:pos x="31" y="471"/>
                  </a:cxn>
                  <a:cxn ang="0">
                    <a:pos x="55" y="505"/>
                  </a:cxn>
                </a:cxnLst>
                <a:rect l="0" t="0" r="r" b="b"/>
                <a:pathLst>
                  <a:path w="403" h="595">
                    <a:moveTo>
                      <a:pt x="55" y="505"/>
                    </a:moveTo>
                    <a:cubicBezTo>
                      <a:pt x="226" y="592"/>
                      <a:pt x="226" y="592"/>
                      <a:pt x="226" y="592"/>
                    </a:cubicBezTo>
                    <a:cubicBezTo>
                      <a:pt x="232" y="595"/>
                      <a:pt x="237" y="589"/>
                      <a:pt x="234" y="584"/>
                    </a:cubicBezTo>
                    <a:cubicBezTo>
                      <a:pt x="206" y="546"/>
                      <a:pt x="206" y="546"/>
                      <a:pt x="206" y="546"/>
                    </a:cubicBezTo>
                    <a:cubicBezTo>
                      <a:pt x="283" y="489"/>
                      <a:pt x="283" y="489"/>
                      <a:pt x="283" y="489"/>
                    </a:cubicBezTo>
                    <a:cubicBezTo>
                      <a:pt x="315" y="466"/>
                      <a:pt x="334" y="432"/>
                      <a:pt x="340" y="397"/>
                    </a:cubicBezTo>
                    <a:cubicBezTo>
                      <a:pt x="403" y="0"/>
                      <a:pt x="403" y="0"/>
                      <a:pt x="403" y="0"/>
                    </a:cubicBezTo>
                    <a:cubicBezTo>
                      <a:pt x="397" y="36"/>
                      <a:pt x="378" y="69"/>
                      <a:pt x="346" y="92"/>
                    </a:cubicBezTo>
                    <a:cubicBezTo>
                      <a:pt x="39" y="316"/>
                      <a:pt x="39" y="316"/>
                      <a:pt x="39" y="316"/>
                    </a:cubicBezTo>
                    <a:cubicBezTo>
                      <a:pt x="11" y="277"/>
                      <a:pt x="11" y="277"/>
                      <a:pt x="11" y="277"/>
                    </a:cubicBezTo>
                    <a:cubicBezTo>
                      <a:pt x="7" y="273"/>
                      <a:pt x="0" y="276"/>
                      <a:pt x="1" y="282"/>
                    </a:cubicBezTo>
                    <a:cubicBezTo>
                      <a:pt x="31" y="471"/>
                      <a:pt x="31" y="471"/>
                      <a:pt x="31" y="471"/>
                    </a:cubicBezTo>
                    <a:cubicBezTo>
                      <a:pt x="33" y="486"/>
                      <a:pt x="42" y="499"/>
                      <a:pt x="55" y="505"/>
                    </a:cubicBezTo>
                    <a:close/>
                  </a:path>
                </a:pathLst>
              </a:custGeom>
              <a:blipFill dpi="0" rotWithShape="1"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TextBox 39">
                <a:extLst>
                  <a:ext uri="{FF2B5EF4-FFF2-40B4-BE49-F238E27FC236}">
                    <a16:creationId xmlns:a16="http://schemas.microsoft.com/office/drawing/2014/main" id="{E6A943F8-3CCF-45D5-BF7B-22CA138852C5}"/>
                  </a:ext>
                </a:extLst>
              </p:cNvPr>
              <p:cNvSpPr txBox="1"/>
              <p:nvPr/>
            </p:nvSpPr>
            <p:spPr>
              <a:xfrm>
                <a:off x="4699604" y="2065526"/>
                <a:ext cx="441146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</a:p>
            </p:txBody>
          </p:sp>
          <p:sp>
            <p:nvSpPr>
              <p:cNvPr id="33" name="TextBox 40">
                <a:extLst>
                  <a:ext uri="{FF2B5EF4-FFF2-40B4-BE49-F238E27FC236}">
                    <a16:creationId xmlns:a16="http://schemas.microsoft.com/office/drawing/2014/main" id="{282195C0-172B-4FEA-BE4B-3854561143A3}"/>
                  </a:ext>
                </a:extLst>
              </p:cNvPr>
              <p:cNvSpPr txBox="1"/>
              <p:nvPr/>
            </p:nvSpPr>
            <p:spPr>
              <a:xfrm>
                <a:off x="6375726" y="1765731"/>
                <a:ext cx="441146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</a:p>
            </p:txBody>
          </p:sp>
          <p:sp>
            <p:nvSpPr>
              <p:cNvPr id="34" name="TextBox 41">
                <a:extLst>
                  <a:ext uri="{FF2B5EF4-FFF2-40B4-BE49-F238E27FC236}">
                    <a16:creationId xmlns:a16="http://schemas.microsoft.com/office/drawing/2014/main" id="{6C078945-1AB5-41EB-9BCF-1835D4A85665}"/>
                  </a:ext>
                </a:extLst>
              </p:cNvPr>
              <p:cNvSpPr txBox="1"/>
              <p:nvPr/>
            </p:nvSpPr>
            <p:spPr>
              <a:xfrm>
                <a:off x="7193347" y="3210195"/>
                <a:ext cx="441146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</a:p>
            </p:txBody>
          </p:sp>
          <p:sp>
            <p:nvSpPr>
              <p:cNvPr id="35" name="TextBox 42">
                <a:extLst>
                  <a:ext uri="{FF2B5EF4-FFF2-40B4-BE49-F238E27FC236}">
                    <a16:creationId xmlns:a16="http://schemas.microsoft.com/office/drawing/2014/main" id="{16020E92-1513-4140-9419-91140E3F8DDE}"/>
                  </a:ext>
                </a:extLst>
              </p:cNvPr>
              <p:cNvSpPr txBox="1"/>
              <p:nvPr/>
            </p:nvSpPr>
            <p:spPr>
              <a:xfrm>
                <a:off x="6035051" y="4450253"/>
                <a:ext cx="441146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</a:p>
            </p:txBody>
          </p:sp>
          <p:sp>
            <p:nvSpPr>
              <p:cNvPr id="36" name="TextBox 43">
                <a:extLst>
                  <a:ext uri="{FF2B5EF4-FFF2-40B4-BE49-F238E27FC236}">
                    <a16:creationId xmlns:a16="http://schemas.microsoft.com/office/drawing/2014/main" id="{078F4952-2100-4316-866C-4E06A0AC02BE}"/>
                  </a:ext>
                </a:extLst>
              </p:cNvPr>
              <p:cNvSpPr txBox="1"/>
              <p:nvPr/>
            </p:nvSpPr>
            <p:spPr>
              <a:xfrm>
                <a:off x="4508826" y="3741648"/>
                <a:ext cx="441146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05</a:t>
                </a:r>
              </a:p>
            </p:txBody>
          </p:sp>
        </p:grp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B12A2CC0-3E77-41BE-8E7D-5E014C682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0436" y="1074659"/>
              <a:ext cx="2910692" cy="291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323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BF031C5F-FD96-495A-9C61-C6ACAF9FC56F}"/>
              </a:ext>
            </a:extLst>
          </p:cNvPr>
          <p:cNvGrpSpPr/>
          <p:nvPr/>
        </p:nvGrpSpPr>
        <p:grpSpPr>
          <a:xfrm>
            <a:off x="637030" y="1918360"/>
            <a:ext cx="2424579" cy="1526291"/>
            <a:chOff x="637030" y="1113588"/>
            <a:chExt cx="2424579" cy="1526291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0EB65B4B-58FB-4100-B897-5A1E05C12685}"/>
                </a:ext>
              </a:extLst>
            </p:cNvPr>
            <p:cNvSpPr/>
            <p:nvPr/>
          </p:nvSpPr>
          <p:spPr>
            <a:xfrm>
              <a:off x="637031" y="1113588"/>
              <a:ext cx="2424578" cy="1526291"/>
            </a:xfrm>
            <a:prstGeom prst="roundRect">
              <a:avLst>
                <a:gd name="adj" fmla="val 2812"/>
              </a:avLst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E5851945-BFE3-4FEE-9B7D-44A04CB6C6CD}"/>
                </a:ext>
              </a:extLst>
            </p:cNvPr>
            <p:cNvSpPr/>
            <p:nvPr/>
          </p:nvSpPr>
          <p:spPr>
            <a:xfrm>
              <a:off x="637030" y="1113588"/>
              <a:ext cx="2424578" cy="544936"/>
            </a:xfrm>
            <a:custGeom>
              <a:avLst/>
              <a:gdLst>
                <a:gd name="connsiteX0" fmla="*/ 59437 w 5070764"/>
                <a:gd name="connsiteY0" fmla="*/ 0 h 1139679"/>
                <a:gd name="connsiteX1" fmla="*/ 5011327 w 5070764"/>
                <a:gd name="connsiteY1" fmla="*/ 0 h 1139679"/>
                <a:gd name="connsiteX2" fmla="*/ 5070764 w 5070764"/>
                <a:gd name="connsiteY2" fmla="*/ 59437 h 1139679"/>
                <a:gd name="connsiteX3" fmla="*/ 5070764 w 5070764"/>
                <a:gd name="connsiteY3" fmla="*/ 631768 h 1139679"/>
                <a:gd name="connsiteX4" fmla="*/ 5070764 w 5070764"/>
                <a:gd name="connsiteY4" fmla="*/ 871588 h 1139679"/>
                <a:gd name="connsiteX5" fmla="*/ 5070764 w 5070764"/>
                <a:gd name="connsiteY5" fmla="*/ 931025 h 1139679"/>
                <a:gd name="connsiteX6" fmla="*/ 5011327 w 5070764"/>
                <a:gd name="connsiteY6" fmla="*/ 931025 h 1139679"/>
                <a:gd name="connsiteX7" fmla="*/ 882651 w 5070764"/>
                <a:gd name="connsiteY7" fmla="*/ 931025 h 1139679"/>
                <a:gd name="connsiteX8" fmla="*/ 870358 w 5070764"/>
                <a:gd name="connsiteY8" fmla="*/ 959950 h 1139679"/>
                <a:gd name="connsiteX9" fmla="*/ 704269 w 5070764"/>
                <a:gd name="connsiteY9" fmla="*/ 1123012 h 1139679"/>
                <a:gd name="connsiteX10" fmla="*/ 621980 w 5070764"/>
                <a:gd name="connsiteY10" fmla="*/ 1122256 h 1139679"/>
                <a:gd name="connsiteX11" fmla="*/ 458918 w 5070764"/>
                <a:gd name="connsiteY11" fmla="*/ 956168 h 1139679"/>
                <a:gd name="connsiteX12" fmla="*/ 446313 w 5070764"/>
                <a:gd name="connsiteY12" fmla="*/ 936801 h 1139679"/>
                <a:gd name="connsiteX13" fmla="*/ 445244 w 5070764"/>
                <a:gd name="connsiteY13" fmla="*/ 931025 h 1139679"/>
                <a:gd name="connsiteX14" fmla="*/ 59437 w 5070764"/>
                <a:gd name="connsiteY14" fmla="*/ 931025 h 1139679"/>
                <a:gd name="connsiteX15" fmla="*/ 0 w 5070764"/>
                <a:gd name="connsiteY15" fmla="*/ 931025 h 1139679"/>
                <a:gd name="connsiteX16" fmla="*/ 0 w 5070764"/>
                <a:gd name="connsiteY16" fmla="*/ 871588 h 1139679"/>
                <a:gd name="connsiteX17" fmla="*/ 0 w 5070764"/>
                <a:gd name="connsiteY17" fmla="*/ 631768 h 1139679"/>
                <a:gd name="connsiteX18" fmla="*/ 0 w 5070764"/>
                <a:gd name="connsiteY18" fmla="*/ 59437 h 1139679"/>
                <a:gd name="connsiteX19" fmla="*/ 59437 w 5070764"/>
                <a:gd name="connsiteY19" fmla="*/ 0 h 113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70764" h="1139679">
                  <a:moveTo>
                    <a:pt x="59437" y="0"/>
                  </a:moveTo>
                  <a:lnTo>
                    <a:pt x="5011327" y="0"/>
                  </a:lnTo>
                  <a:cubicBezTo>
                    <a:pt x="5044153" y="0"/>
                    <a:pt x="5070764" y="26611"/>
                    <a:pt x="5070764" y="59437"/>
                  </a:cubicBezTo>
                  <a:lnTo>
                    <a:pt x="5070764" y="631768"/>
                  </a:lnTo>
                  <a:lnTo>
                    <a:pt x="5070764" y="871588"/>
                  </a:lnTo>
                  <a:lnTo>
                    <a:pt x="5070764" y="931025"/>
                  </a:lnTo>
                  <a:lnTo>
                    <a:pt x="5011327" y="931025"/>
                  </a:lnTo>
                  <a:lnTo>
                    <a:pt x="882651" y="931025"/>
                  </a:lnTo>
                  <a:lnTo>
                    <a:pt x="870358" y="959950"/>
                  </a:lnTo>
                  <a:lnTo>
                    <a:pt x="704269" y="1123012"/>
                  </a:lnTo>
                  <a:cubicBezTo>
                    <a:pt x="681337" y="1145527"/>
                    <a:pt x="644494" y="1145188"/>
                    <a:pt x="621980" y="1122256"/>
                  </a:cubicBezTo>
                  <a:lnTo>
                    <a:pt x="458918" y="956168"/>
                  </a:lnTo>
                  <a:cubicBezTo>
                    <a:pt x="453290" y="950435"/>
                    <a:pt x="449089" y="943832"/>
                    <a:pt x="446313" y="936801"/>
                  </a:cubicBezTo>
                  <a:lnTo>
                    <a:pt x="445244" y="931025"/>
                  </a:lnTo>
                  <a:lnTo>
                    <a:pt x="59437" y="931025"/>
                  </a:lnTo>
                  <a:lnTo>
                    <a:pt x="0" y="931025"/>
                  </a:lnTo>
                  <a:lnTo>
                    <a:pt x="0" y="871588"/>
                  </a:lnTo>
                  <a:lnTo>
                    <a:pt x="0" y="631768"/>
                  </a:lnTo>
                  <a:lnTo>
                    <a:pt x="0" y="59437"/>
                  </a:lnTo>
                  <a:cubicBezTo>
                    <a:pt x="0" y="26611"/>
                    <a:pt x="26611" y="0"/>
                    <a:pt x="59437" y="0"/>
                  </a:cubicBezTo>
                  <a:close/>
                </a:path>
              </a:pathLst>
            </a:custGeom>
            <a:solidFill>
              <a:srgbClr val="E7EAEB"/>
            </a:solidFill>
            <a:ln>
              <a:noFill/>
            </a:ln>
            <a:effectLst>
              <a:outerShdw dist="508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D46833E1-5385-4FC4-B201-B5A1AEF90C07}"/>
                </a:ext>
              </a:extLst>
            </p:cNvPr>
            <p:cNvSpPr txBox="1"/>
            <p:nvPr/>
          </p:nvSpPr>
          <p:spPr>
            <a:xfrm>
              <a:off x="735125" y="1162356"/>
              <a:ext cx="439064" cy="392415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280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1F961A60-64B5-48FD-B8D2-31011BBB1EF6}"/>
                </a:ext>
              </a:extLst>
            </p:cNvPr>
            <p:cNvSpPr txBox="1"/>
            <p:nvPr/>
          </p:nvSpPr>
          <p:spPr>
            <a:xfrm>
              <a:off x="1272282" y="1250653"/>
              <a:ext cx="830997" cy="207749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altLang="zh-CN" sz="14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E00522D1-B2FF-4AC3-ADE7-B358047E7F1B}"/>
                </a:ext>
              </a:extLst>
            </p:cNvPr>
            <p:cNvSpPr/>
            <p:nvPr/>
          </p:nvSpPr>
          <p:spPr>
            <a:xfrm>
              <a:off x="1272282" y="1789571"/>
              <a:ext cx="1701881" cy="669414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: Shape 32">
              <a:extLst>
                <a:ext uri="{FF2B5EF4-FFF2-40B4-BE49-F238E27FC236}">
                  <a16:creationId xmlns:a16="http://schemas.microsoft.com/office/drawing/2014/main" id="{81AF6B74-E740-4069-B958-ABB83C11827E}"/>
                </a:ext>
              </a:extLst>
            </p:cNvPr>
            <p:cNvSpPr/>
            <p:nvPr/>
          </p:nvSpPr>
          <p:spPr>
            <a:xfrm>
              <a:off x="765237" y="1979204"/>
              <a:ext cx="393382" cy="384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extrusionOk="0">
                  <a:moveTo>
                    <a:pt x="7530" y="4197"/>
                  </a:moveTo>
                  <a:lnTo>
                    <a:pt x="6680" y="3701"/>
                  </a:lnTo>
                  <a:lnTo>
                    <a:pt x="6189" y="4560"/>
                  </a:lnTo>
                  <a:lnTo>
                    <a:pt x="7040" y="5056"/>
                  </a:lnTo>
                  <a:cubicBezTo>
                    <a:pt x="7040" y="5056"/>
                    <a:pt x="7530" y="4197"/>
                    <a:pt x="7530" y="4197"/>
                  </a:cubicBezTo>
                  <a:close/>
                  <a:moveTo>
                    <a:pt x="8512" y="2479"/>
                  </a:moveTo>
                  <a:lnTo>
                    <a:pt x="7662" y="1984"/>
                  </a:lnTo>
                  <a:lnTo>
                    <a:pt x="7171" y="2843"/>
                  </a:lnTo>
                  <a:lnTo>
                    <a:pt x="8021" y="3339"/>
                  </a:lnTo>
                  <a:cubicBezTo>
                    <a:pt x="8021" y="3339"/>
                    <a:pt x="8512" y="2479"/>
                    <a:pt x="8512" y="2479"/>
                  </a:cubicBezTo>
                  <a:close/>
                  <a:moveTo>
                    <a:pt x="20618" y="8428"/>
                  </a:moveTo>
                  <a:lnTo>
                    <a:pt x="982" y="8428"/>
                  </a:lnTo>
                  <a:lnTo>
                    <a:pt x="982" y="6445"/>
                  </a:lnTo>
                  <a:lnTo>
                    <a:pt x="20618" y="6445"/>
                  </a:lnTo>
                  <a:cubicBezTo>
                    <a:pt x="20618" y="6445"/>
                    <a:pt x="20618" y="8428"/>
                    <a:pt x="20618" y="8428"/>
                  </a:cubicBezTo>
                  <a:close/>
                  <a:moveTo>
                    <a:pt x="18655" y="20327"/>
                  </a:moveTo>
                  <a:lnTo>
                    <a:pt x="2945" y="20327"/>
                  </a:lnTo>
                  <a:lnTo>
                    <a:pt x="2945" y="9420"/>
                  </a:lnTo>
                  <a:lnTo>
                    <a:pt x="18655" y="9420"/>
                  </a:lnTo>
                  <a:cubicBezTo>
                    <a:pt x="18655" y="9420"/>
                    <a:pt x="18655" y="20327"/>
                    <a:pt x="18655" y="20327"/>
                  </a:cubicBezTo>
                  <a:close/>
                  <a:moveTo>
                    <a:pt x="6811" y="1488"/>
                  </a:moveTo>
                  <a:cubicBezTo>
                    <a:pt x="7083" y="1014"/>
                    <a:pt x="7683" y="851"/>
                    <a:pt x="8153" y="1125"/>
                  </a:cubicBezTo>
                  <a:lnTo>
                    <a:pt x="9854" y="2117"/>
                  </a:lnTo>
                  <a:lnTo>
                    <a:pt x="7946" y="5454"/>
                  </a:lnTo>
                  <a:lnTo>
                    <a:pt x="5759" y="5454"/>
                  </a:lnTo>
                  <a:lnTo>
                    <a:pt x="5698" y="5419"/>
                  </a:lnTo>
                  <a:lnTo>
                    <a:pt x="5678" y="5454"/>
                  </a:lnTo>
                  <a:lnTo>
                    <a:pt x="4545" y="5454"/>
                  </a:lnTo>
                  <a:cubicBezTo>
                    <a:pt x="4545" y="5454"/>
                    <a:pt x="6811" y="1488"/>
                    <a:pt x="6811" y="1488"/>
                  </a:cubicBezTo>
                  <a:close/>
                  <a:moveTo>
                    <a:pt x="15577" y="5454"/>
                  </a:moveTo>
                  <a:lnTo>
                    <a:pt x="9079" y="5454"/>
                  </a:lnTo>
                  <a:lnTo>
                    <a:pt x="10704" y="2612"/>
                  </a:lnTo>
                  <a:cubicBezTo>
                    <a:pt x="10704" y="2612"/>
                    <a:pt x="15577" y="5454"/>
                    <a:pt x="15577" y="5454"/>
                  </a:cubicBezTo>
                  <a:close/>
                  <a:moveTo>
                    <a:pt x="15930" y="2759"/>
                  </a:moveTo>
                  <a:cubicBezTo>
                    <a:pt x="16454" y="2617"/>
                    <a:pt x="16991" y="2931"/>
                    <a:pt x="17132" y="3460"/>
                  </a:cubicBezTo>
                  <a:lnTo>
                    <a:pt x="17661" y="5454"/>
                  </a:lnTo>
                  <a:lnTo>
                    <a:pt x="17540" y="5454"/>
                  </a:lnTo>
                  <a:lnTo>
                    <a:pt x="16279" y="4718"/>
                  </a:lnTo>
                  <a:lnTo>
                    <a:pt x="16438" y="4674"/>
                  </a:lnTo>
                  <a:lnTo>
                    <a:pt x="16184" y="3716"/>
                  </a:lnTo>
                  <a:lnTo>
                    <a:pt x="15236" y="3973"/>
                  </a:lnTo>
                  <a:lnTo>
                    <a:pt x="15279" y="4135"/>
                  </a:lnTo>
                  <a:lnTo>
                    <a:pt x="14076" y="3434"/>
                  </a:lnTo>
                  <a:lnTo>
                    <a:pt x="14033" y="3272"/>
                  </a:lnTo>
                  <a:cubicBezTo>
                    <a:pt x="14033" y="3272"/>
                    <a:pt x="15930" y="2759"/>
                    <a:pt x="15930" y="2759"/>
                  </a:cubicBezTo>
                  <a:close/>
                  <a:moveTo>
                    <a:pt x="20618" y="5454"/>
                  </a:moveTo>
                  <a:lnTo>
                    <a:pt x="18678" y="5454"/>
                  </a:lnTo>
                  <a:lnTo>
                    <a:pt x="18081" y="3203"/>
                  </a:lnTo>
                  <a:cubicBezTo>
                    <a:pt x="17800" y="2145"/>
                    <a:pt x="16724" y="1518"/>
                    <a:pt x="15676" y="1801"/>
                  </a:cubicBezTo>
                  <a:lnTo>
                    <a:pt x="12671" y="2615"/>
                  </a:lnTo>
                  <a:lnTo>
                    <a:pt x="8644" y="266"/>
                  </a:lnTo>
                  <a:cubicBezTo>
                    <a:pt x="7704" y="-281"/>
                    <a:pt x="6504" y="44"/>
                    <a:pt x="5961" y="992"/>
                  </a:cubicBezTo>
                  <a:lnTo>
                    <a:pt x="3410" y="5454"/>
                  </a:lnTo>
                  <a:lnTo>
                    <a:pt x="982" y="5454"/>
                  </a:lnTo>
                  <a:cubicBezTo>
                    <a:pt x="440" y="5454"/>
                    <a:pt x="0" y="5898"/>
                    <a:pt x="0" y="6445"/>
                  </a:cubicBezTo>
                  <a:lnTo>
                    <a:pt x="0" y="8428"/>
                  </a:lnTo>
                  <a:cubicBezTo>
                    <a:pt x="0" y="8977"/>
                    <a:pt x="440" y="9420"/>
                    <a:pt x="982" y="9420"/>
                  </a:cubicBezTo>
                  <a:lnTo>
                    <a:pt x="1964" y="9420"/>
                  </a:lnTo>
                  <a:lnTo>
                    <a:pt x="1964" y="20327"/>
                  </a:lnTo>
                  <a:cubicBezTo>
                    <a:pt x="1964" y="20875"/>
                    <a:pt x="2403" y="21319"/>
                    <a:pt x="2945" y="21319"/>
                  </a:cubicBezTo>
                  <a:lnTo>
                    <a:pt x="18655" y="21319"/>
                  </a:lnTo>
                  <a:cubicBezTo>
                    <a:pt x="19197" y="21319"/>
                    <a:pt x="19636" y="20875"/>
                    <a:pt x="19636" y="20327"/>
                  </a:cubicBezTo>
                  <a:lnTo>
                    <a:pt x="19636" y="9420"/>
                  </a:lnTo>
                  <a:lnTo>
                    <a:pt x="20618" y="9420"/>
                  </a:lnTo>
                  <a:cubicBezTo>
                    <a:pt x="21160" y="9420"/>
                    <a:pt x="21600" y="8977"/>
                    <a:pt x="21600" y="8428"/>
                  </a:cubicBezTo>
                  <a:lnTo>
                    <a:pt x="21600" y="6445"/>
                  </a:lnTo>
                  <a:cubicBezTo>
                    <a:pt x="21600" y="5898"/>
                    <a:pt x="21160" y="5454"/>
                    <a:pt x="20618" y="5454"/>
                  </a:cubicBezTo>
                  <a:moveTo>
                    <a:pt x="7855" y="12395"/>
                  </a:moveTo>
                  <a:lnTo>
                    <a:pt x="13745" y="12395"/>
                  </a:lnTo>
                  <a:lnTo>
                    <a:pt x="13745" y="13386"/>
                  </a:lnTo>
                  <a:lnTo>
                    <a:pt x="7855" y="13386"/>
                  </a:lnTo>
                  <a:cubicBezTo>
                    <a:pt x="7855" y="13386"/>
                    <a:pt x="7855" y="12395"/>
                    <a:pt x="7855" y="12395"/>
                  </a:cubicBezTo>
                  <a:close/>
                  <a:moveTo>
                    <a:pt x="7855" y="14378"/>
                  </a:moveTo>
                  <a:lnTo>
                    <a:pt x="13745" y="14378"/>
                  </a:lnTo>
                  <a:cubicBezTo>
                    <a:pt x="14288" y="14378"/>
                    <a:pt x="14727" y="13934"/>
                    <a:pt x="14727" y="13386"/>
                  </a:cubicBezTo>
                  <a:lnTo>
                    <a:pt x="14727" y="12395"/>
                  </a:lnTo>
                  <a:cubicBezTo>
                    <a:pt x="14727" y="11847"/>
                    <a:pt x="14288" y="11403"/>
                    <a:pt x="13745" y="11403"/>
                  </a:cubicBezTo>
                  <a:lnTo>
                    <a:pt x="7855" y="11403"/>
                  </a:lnTo>
                  <a:cubicBezTo>
                    <a:pt x="7312" y="11403"/>
                    <a:pt x="6873" y="11847"/>
                    <a:pt x="6873" y="12395"/>
                  </a:cubicBezTo>
                  <a:lnTo>
                    <a:pt x="6873" y="13386"/>
                  </a:lnTo>
                  <a:cubicBezTo>
                    <a:pt x="6873" y="13934"/>
                    <a:pt x="7312" y="14378"/>
                    <a:pt x="7855" y="14378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A253C222-DCFA-40E0-A572-87E360FE14BA}"/>
              </a:ext>
            </a:extLst>
          </p:cNvPr>
          <p:cNvGrpSpPr/>
          <p:nvPr/>
        </p:nvGrpSpPr>
        <p:grpSpPr>
          <a:xfrm>
            <a:off x="6082392" y="1918360"/>
            <a:ext cx="2424578" cy="1526291"/>
            <a:chOff x="6082392" y="1113588"/>
            <a:chExt cx="2424578" cy="1526291"/>
          </a:xfrm>
        </p:grpSpPr>
        <p:sp>
          <p:nvSpPr>
            <p:cNvPr id="12" name="Rectangle: Rounded Corners 10">
              <a:extLst>
                <a:ext uri="{FF2B5EF4-FFF2-40B4-BE49-F238E27FC236}">
                  <a16:creationId xmlns:a16="http://schemas.microsoft.com/office/drawing/2014/main" id="{A313D5AE-FFA9-4EE3-B849-BFA3A726E03F}"/>
                </a:ext>
              </a:extLst>
            </p:cNvPr>
            <p:cNvSpPr/>
            <p:nvPr/>
          </p:nvSpPr>
          <p:spPr>
            <a:xfrm>
              <a:off x="6082392" y="1113588"/>
              <a:ext cx="2424578" cy="1526291"/>
            </a:xfrm>
            <a:prstGeom prst="roundRect">
              <a:avLst>
                <a:gd name="adj" fmla="val 2812"/>
              </a:avLst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7">
              <a:extLst>
                <a:ext uri="{FF2B5EF4-FFF2-40B4-BE49-F238E27FC236}">
                  <a16:creationId xmlns:a16="http://schemas.microsoft.com/office/drawing/2014/main" id="{28B0CF3F-C5CF-45CF-A036-995088D9E8E7}"/>
                </a:ext>
              </a:extLst>
            </p:cNvPr>
            <p:cNvSpPr/>
            <p:nvPr/>
          </p:nvSpPr>
          <p:spPr>
            <a:xfrm>
              <a:off x="6082392" y="1113588"/>
              <a:ext cx="2424578" cy="544936"/>
            </a:xfrm>
            <a:custGeom>
              <a:avLst/>
              <a:gdLst>
                <a:gd name="connsiteX0" fmla="*/ 59437 w 5070764"/>
                <a:gd name="connsiteY0" fmla="*/ 0 h 1139679"/>
                <a:gd name="connsiteX1" fmla="*/ 5011327 w 5070764"/>
                <a:gd name="connsiteY1" fmla="*/ 0 h 1139679"/>
                <a:gd name="connsiteX2" fmla="*/ 5070764 w 5070764"/>
                <a:gd name="connsiteY2" fmla="*/ 59437 h 1139679"/>
                <a:gd name="connsiteX3" fmla="*/ 5070764 w 5070764"/>
                <a:gd name="connsiteY3" fmla="*/ 631768 h 1139679"/>
                <a:gd name="connsiteX4" fmla="*/ 5070764 w 5070764"/>
                <a:gd name="connsiteY4" fmla="*/ 871588 h 1139679"/>
                <a:gd name="connsiteX5" fmla="*/ 5070764 w 5070764"/>
                <a:gd name="connsiteY5" fmla="*/ 931025 h 1139679"/>
                <a:gd name="connsiteX6" fmla="*/ 5011327 w 5070764"/>
                <a:gd name="connsiteY6" fmla="*/ 931025 h 1139679"/>
                <a:gd name="connsiteX7" fmla="*/ 882651 w 5070764"/>
                <a:gd name="connsiteY7" fmla="*/ 931025 h 1139679"/>
                <a:gd name="connsiteX8" fmla="*/ 870358 w 5070764"/>
                <a:gd name="connsiteY8" fmla="*/ 959950 h 1139679"/>
                <a:gd name="connsiteX9" fmla="*/ 704269 w 5070764"/>
                <a:gd name="connsiteY9" fmla="*/ 1123012 h 1139679"/>
                <a:gd name="connsiteX10" fmla="*/ 621980 w 5070764"/>
                <a:gd name="connsiteY10" fmla="*/ 1122256 h 1139679"/>
                <a:gd name="connsiteX11" fmla="*/ 458918 w 5070764"/>
                <a:gd name="connsiteY11" fmla="*/ 956168 h 1139679"/>
                <a:gd name="connsiteX12" fmla="*/ 446313 w 5070764"/>
                <a:gd name="connsiteY12" fmla="*/ 936801 h 1139679"/>
                <a:gd name="connsiteX13" fmla="*/ 445244 w 5070764"/>
                <a:gd name="connsiteY13" fmla="*/ 931025 h 1139679"/>
                <a:gd name="connsiteX14" fmla="*/ 59437 w 5070764"/>
                <a:gd name="connsiteY14" fmla="*/ 931025 h 1139679"/>
                <a:gd name="connsiteX15" fmla="*/ 0 w 5070764"/>
                <a:gd name="connsiteY15" fmla="*/ 931025 h 1139679"/>
                <a:gd name="connsiteX16" fmla="*/ 0 w 5070764"/>
                <a:gd name="connsiteY16" fmla="*/ 871588 h 1139679"/>
                <a:gd name="connsiteX17" fmla="*/ 0 w 5070764"/>
                <a:gd name="connsiteY17" fmla="*/ 631768 h 1139679"/>
                <a:gd name="connsiteX18" fmla="*/ 0 w 5070764"/>
                <a:gd name="connsiteY18" fmla="*/ 59437 h 1139679"/>
                <a:gd name="connsiteX19" fmla="*/ 59437 w 5070764"/>
                <a:gd name="connsiteY19" fmla="*/ 0 h 113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70764" h="1139679">
                  <a:moveTo>
                    <a:pt x="59437" y="0"/>
                  </a:moveTo>
                  <a:lnTo>
                    <a:pt x="5011327" y="0"/>
                  </a:lnTo>
                  <a:cubicBezTo>
                    <a:pt x="5044153" y="0"/>
                    <a:pt x="5070764" y="26611"/>
                    <a:pt x="5070764" y="59437"/>
                  </a:cubicBezTo>
                  <a:lnTo>
                    <a:pt x="5070764" y="631768"/>
                  </a:lnTo>
                  <a:lnTo>
                    <a:pt x="5070764" y="871588"/>
                  </a:lnTo>
                  <a:lnTo>
                    <a:pt x="5070764" y="931025"/>
                  </a:lnTo>
                  <a:lnTo>
                    <a:pt x="5011327" y="931025"/>
                  </a:lnTo>
                  <a:lnTo>
                    <a:pt x="882651" y="931025"/>
                  </a:lnTo>
                  <a:lnTo>
                    <a:pt x="870358" y="959950"/>
                  </a:lnTo>
                  <a:lnTo>
                    <a:pt x="704269" y="1123012"/>
                  </a:lnTo>
                  <a:cubicBezTo>
                    <a:pt x="681337" y="1145527"/>
                    <a:pt x="644494" y="1145188"/>
                    <a:pt x="621980" y="1122256"/>
                  </a:cubicBezTo>
                  <a:lnTo>
                    <a:pt x="458918" y="956168"/>
                  </a:lnTo>
                  <a:cubicBezTo>
                    <a:pt x="453290" y="950435"/>
                    <a:pt x="449089" y="943832"/>
                    <a:pt x="446313" y="936801"/>
                  </a:cubicBezTo>
                  <a:lnTo>
                    <a:pt x="445244" y="931025"/>
                  </a:lnTo>
                  <a:lnTo>
                    <a:pt x="59437" y="931025"/>
                  </a:lnTo>
                  <a:lnTo>
                    <a:pt x="0" y="931025"/>
                  </a:lnTo>
                  <a:lnTo>
                    <a:pt x="0" y="871588"/>
                  </a:lnTo>
                  <a:lnTo>
                    <a:pt x="0" y="631768"/>
                  </a:lnTo>
                  <a:lnTo>
                    <a:pt x="0" y="59437"/>
                  </a:lnTo>
                  <a:cubicBezTo>
                    <a:pt x="0" y="26611"/>
                    <a:pt x="26611" y="0"/>
                    <a:pt x="59437" y="0"/>
                  </a:cubicBezTo>
                  <a:close/>
                </a:path>
              </a:pathLst>
            </a:custGeom>
            <a:solidFill>
              <a:srgbClr val="E7EAEB"/>
            </a:solidFill>
            <a:ln>
              <a:noFill/>
            </a:ln>
            <a:effectLst>
              <a:outerShdw dist="508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BE0D873E-E2C3-4C40-B066-C92F75D95304}"/>
                </a:ext>
              </a:extLst>
            </p:cNvPr>
            <p:cNvSpPr txBox="1"/>
            <p:nvPr/>
          </p:nvSpPr>
          <p:spPr>
            <a:xfrm>
              <a:off x="6180487" y="1162356"/>
              <a:ext cx="439063" cy="392415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280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F7B063F9-5568-457B-963E-170F63144109}"/>
                </a:ext>
              </a:extLst>
            </p:cNvPr>
            <p:cNvSpPr txBox="1"/>
            <p:nvPr/>
          </p:nvSpPr>
          <p:spPr>
            <a:xfrm>
              <a:off x="6717644" y="1250653"/>
              <a:ext cx="830997" cy="207749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altLang="zh-CN" sz="14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8B6B6C93-CA2C-44F0-94D6-B0EC5C35C761}"/>
                </a:ext>
              </a:extLst>
            </p:cNvPr>
            <p:cNvSpPr/>
            <p:nvPr/>
          </p:nvSpPr>
          <p:spPr>
            <a:xfrm>
              <a:off x="6717643" y="1789571"/>
              <a:ext cx="1701881" cy="669414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: Shape 33">
              <a:extLst>
                <a:ext uri="{FF2B5EF4-FFF2-40B4-BE49-F238E27FC236}">
                  <a16:creationId xmlns:a16="http://schemas.microsoft.com/office/drawing/2014/main" id="{1A2E55EE-F6B2-4443-AA7C-76CFEBD7F773}"/>
                </a:ext>
              </a:extLst>
            </p:cNvPr>
            <p:cNvSpPr/>
            <p:nvPr/>
          </p:nvSpPr>
          <p:spPr>
            <a:xfrm>
              <a:off x="6232698" y="1971019"/>
              <a:ext cx="321857" cy="39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00" y="6076"/>
                  </a:moveTo>
                  <a:cubicBezTo>
                    <a:pt x="14428" y="7109"/>
                    <a:pt x="12685" y="7649"/>
                    <a:pt x="10071" y="7803"/>
                  </a:cubicBezTo>
                  <a:cubicBezTo>
                    <a:pt x="9806" y="7259"/>
                    <a:pt x="9160" y="6873"/>
                    <a:pt x="8400" y="6873"/>
                  </a:cubicBezTo>
                  <a:cubicBezTo>
                    <a:pt x="7640" y="6873"/>
                    <a:pt x="6994" y="7259"/>
                    <a:pt x="6729" y="7803"/>
                  </a:cubicBezTo>
                  <a:cubicBezTo>
                    <a:pt x="4115" y="7649"/>
                    <a:pt x="2372" y="7109"/>
                    <a:pt x="1200" y="6076"/>
                  </a:cubicBezTo>
                  <a:lnTo>
                    <a:pt x="1200" y="5891"/>
                  </a:lnTo>
                  <a:cubicBezTo>
                    <a:pt x="1200" y="5349"/>
                    <a:pt x="1738" y="4909"/>
                    <a:pt x="2400" y="4909"/>
                  </a:cubicBezTo>
                  <a:lnTo>
                    <a:pt x="14400" y="4909"/>
                  </a:lnTo>
                  <a:cubicBezTo>
                    <a:pt x="15062" y="4909"/>
                    <a:pt x="15600" y="5349"/>
                    <a:pt x="15600" y="5891"/>
                  </a:cubicBezTo>
                  <a:cubicBezTo>
                    <a:pt x="15600" y="5891"/>
                    <a:pt x="15600" y="6076"/>
                    <a:pt x="15600" y="6076"/>
                  </a:cubicBezTo>
                  <a:close/>
                  <a:moveTo>
                    <a:pt x="7800" y="8346"/>
                  </a:moveTo>
                  <a:cubicBezTo>
                    <a:pt x="7800" y="8074"/>
                    <a:pt x="8069" y="7855"/>
                    <a:pt x="8400" y="7855"/>
                  </a:cubicBezTo>
                  <a:cubicBezTo>
                    <a:pt x="8731" y="7855"/>
                    <a:pt x="9000" y="8074"/>
                    <a:pt x="9000" y="8346"/>
                  </a:cubicBezTo>
                  <a:cubicBezTo>
                    <a:pt x="9000" y="8617"/>
                    <a:pt x="8731" y="8836"/>
                    <a:pt x="8400" y="8836"/>
                  </a:cubicBezTo>
                  <a:cubicBezTo>
                    <a:pt x="8069" y="8836"/>
                    <a:pt x="7800" y="8617"/>
                    <a:pt x="7800" y="8346"/>
                  </a:cubicBezTo>
                  <a:moveTo>
                    <a:pt x="15600" y="19636"/>
                  </a:moveTo>
                  <a:cubicBezTo>
                    <a:pt x="15600" y="20179"/>
                    <a:pt x="15062" y="20619"/>
                    <a:pt x="14400" y="20619"/>
                  </a:cubicBezTo>
                  <a:lnTo>
                    <a:pt x="2400" y="20619"/>
                  </a:lnTo>
                  <a:cubicBezTo>
                    <a:pt x="1738" y="20619"/>
                    <a:pt x="1200" y="20179"/>
                    <a:pt x="1200" y="19636"/>
                  </a:cubicBezTo>
                  <a:lnTo>
                    <a:pt x="1200" y="7318"/>
                  </a:lnTo>
                  <a:cubicBezTo>
                    <a:pt x="2658" y="8244"/>
                    <a:pt x="4301" y="8666"/>
                    <a:pt x="6693" y="8790"/>
                  </a:cubicBezTo>
                  <a:cubicBezTo>
                    <a:pt x="6924" y="9385"/>
                    <a:pt x="7597" y="9819"/>
                    <a:pt x="8400" y="9819"/>
                  </a:cubicBezTo>
                  <a:cubicBezTo>
                    <a:pt x="9203" y="9819"/>
                    <a:pt x="9875" y="9385"/>
                    <a:pt x="10108" y="8790"/>
                  </a:cubicBezTo>
                  <a:cubicBezTo>
                    <a:pt x="12499" y="8666"/>
                    <a:pt x="14142" y="8244"/>
                    <a:pt x="15600" y="7318"/>
                  </a:cubicBezTo>
                  <a:cubicBezTo>
                    <a:pt x="15600" y="7318"/>
                    <a:pt x="15600" y="19636"/>
                    <a:pt x="15600" y="19636"/>
                  </a:cubicBezTo>
                  <a:close/>
                  <a:moveTo>
                    <a:pt x="14400" y="3927"/>
                  </a:moveTo>
                  <a:lnTo>
                    <a:pt x="2400" y="3927"/>
                  </a:lnTo>
                  <a:cubicBezTo>
                    <a:pt x="1075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4400" y="21600"/>
                  </a:lnTo>
                  <a:cubicBezTo>
                    <a:pt x="15725" y="21600"/>
                    <a:pt x="16800" y="20721"/>
                    <a:pt x="16800" y="19636"/>
                  </a:cubicBezTo>
                  <a:lnTo>
                    <a:pt x="16800" y="5891"/>
                  </a:lnTo>
                  <a:cubicBezTo>
                    <a:pt x="16800" y="4806"/>
                    <a:pt x="15725" y="3927"/>
                    <a:pt x="14400" y="3927"/>
                  </a:cubicBezTo>
                  <a:moveTo>
                    <a:pt x="5400" y="17673"/>
                  </a:moveTo>
                  <a:lnTo>
                    <a:pt x="4200" y="17673"/>
                  </a:lnTo>
                  <a:cubicBezTo>
                    <a:pt x="3869" y="17673"/>
                    <a:pt x="3600" y="17893"/>
                    <a:pt x="3600" y="18164"/>
                  </a:cubicBezTo>
                  <a:cubicBezTo>
                    <a:pt x="3600" y="18435"/>
                    <a:pt x="3869" y="18655"/>
                    <a:pt x="4200" y="18655"/>
                  </a:cubicBezTo>
                  <a:lnTo>
                    <a:pt x="5400" y="18655"/>
                  </a:lnTo>
                  <a:cubicBezTo>
                    <a:pt x="5731" y="18655"/>
                    <a:pt x="6000" y="18435"/>
                    <a:pt x="6000" y="18164"/>
                  </a:cubicBezTo>
                  <a:cubicBezTo>
                    <a:pt x="6000" y="17893"/>
                    <a:pt x="5731" y="17673"/>
                    <a:pt x="5400" y="17673"/>
                  </a:cubicBezTo>
                  <a:moveTo>
                    <a:pt x="6600" y="15709"/>
                  </a:moveTo>
                  <a:lnTo>
                    <a:pt x="4200" y="15709"/>
                  </a:lnTo>
                  <a:cubicBezTo>
                    <a:pt x="3869" y="15709"/>
                    <a:pt x="3600" y="15929"/>
                    <a:pt x="3600" y="16200"/>
                  </a:cubicBezTo>
                  <a:cubicBezTo>
                    <a:pt x="3600" y="16472"/>
                    <a:pt x="3869" y="16691"/>
                    <a:pt x="4200" y="16691"/>
                  </a:cubicBezTo>
                  <a:lnTo>
                    <a:pt x="6600" y="16691"/>
                  </a:lnTo>
                  <a:cubicBezTo>
                    <a:pt x="6931" y="16691"/>
                    <a:pt x="7200" y="16472"/>
                    <a:pt x="7200" y="16200"/>
                  </a:cubicBezTo>
                  <a:cubicBezTo>
                    <a:pt x="7200" y="15929"/>
                    <a:pt x="6931" y="15709"/>
                    <a:pt x="6600" y="15709"/>
                  </a:cubicBezTo>
                  <a:moveTo>
                    <a:pt x="19200" y="0"/>
                  </a:moveTo>
                  <a:lnTo>
                    <a:pt x="7200" y="0"/>
                  </a:lnTo>
                  <a:cubicBezTo>
                    <a:pt x="5875" y="0"/>
                    <a:pt x="4800" y="879"/>
                    <a:pt x="4800" y="1964"/>
                  </a:cubicBezTo>
                  <a:lnTo>
                    <a:pt x="4800" y="2455"/>
                  </a:lnTo>
                  <a:cubicBezTo>
                    <a:pt x="4800" y="2726"/>
                    <a:pt x="5069" y="2945"/>
                    <a:pt x="5400" y="2945"/>
                  </a:cubicBezTo>
                  <a:cubicBezTo>
                    <a:pt x="5731" y="2945"/>
                    <a:pt x="6000" y="2726"/>
                    <a:pt x="6000" y="2455"/>
                  </a:cubicBezTo>
                  <a:lnTo>
                    <a:pt x="6000" y="1964"/>
                  </a:lnTo>
                  <a:cubicBezTo>
                    <a:pt x="6000" y="1422"/>
                    <a:pt x="6538" y="982"/>
                    <a:pt x="7200" y="982"/>
                  </a:cubicBezTo>
                  <a:lnTo>
                    <a:pt x="19200" y="982"/>
                  </a:lnTo>
                  <a:cubicBezTo>
                    <a:pt x="19862" y="982"/>
                    <a:pt x="20400" y="1422"/>
                    <a:pt x="20400" y="1964"/>
                  </a:cubicBezTo>
                  <a:lnTo>
                    <a:pt x="20400" y="15709"/>
                  </a:lnTo>
                  <a:cubicBezTo>
                    <a:pt x="20400" y="16252"/>
                    <a:pt x="19862" y="16691"/>
                    <a:pt x="19200" y="16691"/>
                  </a:cubicBezTo>
                  <a:lnTo>
                    <a:pt x="18600" y="16691"/>
                  </a:lnTo>
                  <a:cubicBezTo>
                    <a:pt x="18269" y="16691"/>
                    <a:pt x="18000" y="16911"/>
                    <a:pt x="18000" y="17182"/>
                  </a:cubicBezTo>
                  <a:cubicBezTo>
                    <a:pt x="18000" y="17453"/>
                    <a:pt x="18269" y="17673"/>
                    <a:pt x="18600" y="17673"/>
                  </a:cubicBezTo>
                  <a:lnTo>
                    <a:pt x="19200" y="17673"/>
                  </a:lnTo>
                  <a:cubicBezTo>
                    <a:pt x="20525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525" y="0"/>
                    <a:pt x="19200" y="0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712665C-C160-4ED9-930C-58C6075CEA16}"/>
              </a:ext>
            </a:extLst>
          </p:cNvPr>
          <p:cNvGrpSpPr/>
          <p:nvPr/>
        </p:nvGrpSpPr>
        <p:grpSpPr>
          <a:xfrm>
            <a:off x="3359711" y="1918360"/>
            <a:ext cx="2424579" cy="1526291"/>
            <a:chOff x="3359711" y="1113588"/>
            <a:chExt cx="2424579" cy="1526291"/>
          </a:xfrm>
        </p:grpSpPr>
        <p:sp>
          <p:nvSpPr>
            <p:cNvPr id="11" name="Rectangle: Rounded Corners 9">
              <a:extLst>
                <a:ext uri="{FF2B5EF4-FFF2-40B4-BE49-F238E27FC236}">
                  <a16:creationId xmlns:a16="http://schemas.microsoft.com/office/drawing/2014/main" id="{3D475664-2A9D-4C0C-9A56-758A52483272}"/>
                </a:ext>
              </a:extLst>
            </p:cNvPr>
            <p:cNvSpPr/>
            <p:nvPr/>
          </p:nvSpPr>
          <p:spPr>
            <a:xfrm>
              <a:off x="3359712" y="1113588"/>
              <a:ext cx="2424578" cy="1526291"/>
            </a:xfrm>
            <a:prstGeom prst="roundRect">
              <a:avLst>
                <a:gd name="adj" fmla="val 2812"/>
              </a:avLst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A5ACF86E-99FA-4D2D-8217-639D919E1373}"/>
                </a:ext>
              </a:extLst>
            </p:cNvPr>
            <p:cNvSpPr/>
            <p:nvPr/>
          </p:nvSpPr>
          <p:spPr>
            <a:xfrm>
              <a:off x="3359711" y="1113588"/>
              <a:ext cx="2424578" cy="544936"/>
            </a:xfrm>
            <a:custGeom>
              <a:avLst/>
              <a:gdLst>
                <a:gd name="connsiteX0" fmla="*/ 59437 w 5070764"/>
                <a:gd name="connsiteY0" fmla="*/ 0 h 1139679"/>
                <a:gd name="connsiteX1" fmla="*/ 5011327 w 5070764"/>
                <a:gd name="connsiteY1" fmla="*/ 0 h 1139679"/>
                <a:gd name="connsiteX2" fmla="*/ 5070764 w 5070764"/>
                <a:gd name="connsiteY2" fmla="*/ 59437 h 1139679"/>
                <a:gd name="connsiteX3" fmla="*/ 5070764 w 5070764"/>
                <a:gd name="connsiteY3" fmla="*/ 631768 h 1139679"/>
                <a:gd name="connsiteX4" fmla="*/ 5070764 w 5070764"/>
                <a:gd name="connsiteY4" fmla="*/ 871588 h 1139679"/>
                <a:gd name="connsiteX5" fmla="*/ 5070764 w 5070764"/>
                <a:gd name="connsiteY5" fmla="*/ 931025 h 1139679"/>
                <a:gd name="connsiteX6" fmla="*/ 5011327 w 5070764"/>
                <a:gd name="connsiteY6" fmla="*/ 931025 h 1139679"/>
                <a:gd name="connsiteX7" fmla="*/ 882651 w 5070764"/>
                <a:gd name="connsiteY7" fmla="*/ 931025 h 1139679"/>
                <a:gd name="connsiteX8" fmla="*/ 870358 w 5070764"/>
                <a:gd name="connsiteY8" fmla="*/ 959950 h 1139679"/>
                <a:gd name="connsiteX9" fmla="*/ 704269 w 5070764"/>
                <a:gd name="connsiteY9" fmla="*/ 1123012 h 1139679"/>
                <a:gd name="connsiteX10" fmla="*/ 621980 w 5070764"/>
                <a:gd name="connsiteY10" fmla="*/ 1122256 h 1139679"/>
                <a:gd name="connsiteX11" fmla="*/ 458918 w 5070764"/>
                <a:gd name="connsiteY11" fmla="*/ 956168 h 1139679"/>
                <a:gd name="connsiteX12" fmla="*/ 446313 w 5070764"/>
                <a:gd name="connsiteY12" fmla="*/ 936801 h 1139679"/>
                <a:gd name="connsiteX13" fmla="*/ 445244 w 5070764"/>
                <a:gd name="connsiteY13" fmla="*/ 931025 h 1139679"/>
                <a:gd name="connsiteX14" fmla="*/ 59437 w 5070764"/>
                <a:gd name="connsiteY14" fmla="*/ 931025 h 1139679"/>
                <a:gd name="connsiteX15" fmla="*/ 0 w 5070764"/>
                <a:gd name="connsiteY15" fmla="*/ 931025 h 1139679"/>
                <a:gd name="connsiteX16" fmla="*/ 0 w 5070764"/>
                <a:gd name="connsiteY16" fmla="*/ 871588 h 1139679"/>
                <a:gd name="connsiteX17" fmla="*/ 0 w 5070764"/>
                <a:gd name="connsiteY17" fmla="*/ 631768 h 1139679"/>
                <a:gd name="connsiteX18" fmla="*/ 0 w 5070764"/>
                <a:gd name="connsiteY18" fmla="*/ 59437 h 1139679"/>
                <a:gd name="connsiteX19" fmla="*/ 59437 w 5070764"/>
                <a:gd name="connsiteY19" fmla="*/ 0 h 113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70764" h="1139679">
                  <a:moveTo>
                    <a:pt x="59437" y="0"/>
                  </a:moveTo>
                  <a:lnTo>
                    <a:pt x="5011327" y="0"/>
                  </a:lnTo>
                  <a:cubicBezTo>
                    <a:pt x="5044153" y="0"/>
                    <a:pt x="5070764" y="26611"/>
                    <a:pt x="5070764" y="59437"/>
                  </a:cubicBezTo>
                  <a:lnTo>
                    <a:pt x="5070764" y="631768"/>
                  </a:lnTo>
                  <a:lnTo>
                    <a:pt x="5070764" y="871588"/>
                  </a:lnTo>
                  <a:lnTo>
                    <a:pt x="5070764" y="931025"/>
                  </a:lnTo>
                  <a:lnTo>
                    <a:pt x="5011327" y="931025"/>
                  </a:lnTo>
                  <a:lnTo>
                    <a:pt x="882651" y="931025"/>
                  </a:lnTo>
                  <a:lnTo>
                    <a:pt x="870358" y="959950"/>
                  </a:lnTo>
                  <a:lnTo>
                    <a:pt x="704269" y="1123012"/>
                  </a:lnTo>
                  <a:cubicBezTo>
                    <a:pt x="681337" y="1145527"/>
                    <a:pt x="644494" y="1145188"/>
                    <a:pt x="621980" y="1122256"/>
                  </a:cubicBezTo>
                  <a:lnTo>
                    <a:pt x="458918" y="956168"/>
                  </a:lnTo>
                  <a:cubicBezTo>
                    <a:pt x="453290" y="950435"/>
                    <a:pt x="449089" y="943832"/>
                    <a:pt x="446313" y="936801"/>
                  </a:cubicBezTo>
                  <a:lnTo>
                    <a:pt x="445244" y="931025"/>
                  </a:lnTo>
                  <a:lnTo>
                    <a:pt x="59437" y="931025"/>
                  </a:lnTo>
                  <a:lnTo>
                    <a:pt x="0" y="931025"/>
                  </a:lnTo>
                  <a:lnTo>
                    <a:pt x="0" y="871588"/>
                  </a:lnTo>
                  <a:lnTo>
                    <a:pt x="0" y="631768"/>
                  </a:lnTo>
                  <a:lnTo>
                    <a:pt x="0" y="59437"/>
                  </a:lnTo>
                  <a:cubicBezTo>
                    <a:pt x="0" y="26611"/>
                    <a:pt x="26611" y="0"/>
                    <a:pt x="59437" y="0"/>
                  </a:cubicBezTo>
                  <a:close/>
                </a:path>
              </a:pathLst>
            </a:custGeom>
            <a:solidFill>
              <a:srgbClr val="E7EAEB"/>
            </a:solidFill>
            <a:ln>
              <a:noFill/>
            </a:ln>
            <a:effectLst>
              <a:outerShdw dist="508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C67A9B47-D6D3-4458-8C85-FD84D3247551}"/>
                </a:ext>
              </a:extLst>
            </p:cNvPr>
            <p:cNvSpPr txBox="1"/>
            <p:nvPr/>
          </p:nvSpPr>
          <p:spPr>
            <a:xfrm>
              <a:off x="3457806" y="1162356"/>
              <a:ext cx="439064" cy="392415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28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D93860A8-2DE2-485E-A8AD-17A2DE63BD1A}"/>
                </a:ext>
              </a:extLst>
            </p:cNvPr>
            <p:cNvSpPr txBox="1"/>
            <p:nvPr/>
          </p:nvSpPr>
          <p:spPr>
            <a:xfrm>
              <a:off x="3994964" y="1250653"/>
              <a:ext cx="830997" cy="207749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altLang="zh-CN" sz="14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7B4B71B8-9D21-4565-B3D0-4385F872B03D}"/>
                </a:ext>
              </a:extLst>
            </p:cNvPr>
            <p:cNvSpPr/>
            <p:nvPr/>
          </p:nvSpPr>
          <p:spPr>
            <a:xfrm>
              <a:off x="3994962" y="1789571"/>
              <a:ext cx="1701881" cy="669414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: Shape 34">
              <a:extLst>
                <a:ext uri="{FF2B5EF4-FFF2-40B4-BE49-F238E27FC236}">
                  <a16:creationId xmlns:a16="http://schemas.microsoft.com/office/drawing/2014/main" id="{B41A0D1B-8C89-497B-AE11-1513EACF9253}"/>
                </a:ext>
              </a:extLst>
            </p:cNvPr>
            <p:cNvSpPr/>
            <p:nvPr/>
          </p:nvSpPr>
          <p:spPr>
            <a:xfrm>
              <a:off x="3478953" y="1970268"/>
              <a:ext cx="393382" cy="39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7" name="文本框 30">
            <a:extLst>
              <a:ext uri="{FF2B5EF4-FFF2-40B4-BE49-F238E27FC236}">
                <a16:creationId xmlns:a16="http://schemas.microsoft.com/office/drawing/2014/main" id="{0C6C5E83-3545-4ACD-9CAF-E40EDF8E3B2C}"/>
              </a:ext>
            </a:extLst>
          </p:cNvPr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378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1616CDA3-72C4-4F0E-9E15-4CFDE7AF73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890" y="2919148"/>
            <a:ext cx="963865" cy="965756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E5CAA361-89E6-494A-9D19-52B1DA6AEF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435" y="2919148"/>
            <a:ext cx="963865" cy="965756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7EC3B186-FD8B-494C-95F0-773308F78D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3624" y="2919148"/>
            <a:ext cx="963865" cy="96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9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0">
            <a:extLst>
              <a:ext uri="{FF2B5EF4-FFF2-40B4-BE49-F238E27FC236}">
                <a16:creationId xmlns:a16="http://schemas.microsoft.com/office/drawing/2014/main" id="{E0D68698-5EFC-427B-8C84-ADFA8B9509FD}"/>
              </a:ext>
            </a:extLst>
          </p:cNvPr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378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F1787AB-9B49-46F0-B4F7-6720B47301D2}"/>
              </a:ext>
            </a:extLst>
          </p:cNvPr>
          <p:cNvGrpSpPr/>
          <p:nvPr/>
        </p:nvGrpSpPr>
        <p:grpSpPr>
          <a:xfrm>
            <a:off x="1835696" y="890849"/>
            <a:ext cx="2181448" cy="3354515"/>
            <a:chOff x="1835696" y="890849"/>
            <a:chExt cx="2181448" cy="3354515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4F3B7D3C-6055-4C2F-AB98-7E75C10DF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5696" y="890849"/>
              <a:ext cx="2181448" cy="2185726"/>
            </a:xfrm>
            <a:prstGeom prst="rect">
              <a:avLst/>
            </a:prstGeom>
          </p:spPr>
        </p:pic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EF098D8E-9319-460A-B617-C497F6E083FD}"/>
                </a:ext>
              </a:extLst>
            </p:cNvPr>
            <p:cNvGrpSpPr/>
            <p:nvPr/>
          </p:nvGrpSpPr>
          <p:grpSpPr>
            <a:xfrm>
              <a:off x="2121441" y="1776450"/>
              <a:ext cx="1501094" cy="2468914"/>
              <a:chOff x="894523" y="1704423"/>
              <a:chExt cx="1501094" cy="2468914"/>
            </a:xfrm>
          </p:grpSpPr>
          <p:sp>
            <p:nvSpPr>
              <p:cNvPr id="13" name="Freeform: Shape 3">
                <a:extLst>
                  <a:ext uri="{FF2B5EF4-FFF2-40B4-BE49-F238E27FC236}">
                    <a16:creationId xmlns:a16="http://schemas.microsoft.com/office/drawing/2014/main" id="{6752BF86-C6EC-4AD4-9CF5-7F3D14FF6984}"/>
                  </a:ext>
                </a:extLst>
              </p:cNvPr>
              <p:cNvSpPr/>
              <p:nvPr/>
            </p:nvSpPr>
            <p:spPr>
              <a:xfrm flipV="1">
                <a:off x="894523" y="2724473"/>
                <a:ext cx="1501094" cy="1448864"/>
              </a:xfrm>
              <a:custGeom>
                <a:avLst/>
                <a:gdLst/>
                <a:ahLst/>
                <a:cxnLst/>
                <a:rect l="l" t="t" r="r" b="b"/>
                <a:pathLst>
                  <a:path w="1800200" h="1737565">
                    <a:moveTo>
                      <a:pt x="900100" y="0"/>
                    </a:moveTo>
                    <a:cubicBezTo>
                      <a:pt x="1397212" y="0"/>
                      <a:pt x="1800200" y="402988"/>
                      <a:pt x="1800200" y="900100"/>
                    </a:cubicBezTo>
                    <a:lnTo>
                      <a:pt x="1800200" y="1737565"/>
                    </a:lnTo>
                    <a:lnTo>
                      <a:pt x="0" y="1737565"/>
                    </a:lnTo>
                    <a:lnTo>
                      <a:pt x="0" y="900100"/>
                    </a:lnTo>
                    <a:cubicBezTo>
                      <a:pt x="0" y="402988"/>
                      <a:pt x="402988" y="0"/>
                      <a:pt x="900100" y="0"/>
                    </a:cubicBezTo>
                    <a:close/>
                  </a:path>
                </a:pathLst>
              </a:custGeom>
              <a:blipFill dpi="0"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14" name="Group 5">
                <a:extLst>
                  <a:ext uri="{FF2B5EF4-FFF2-40B4-BE49-F238E27FC236}">
                    <a16:creationId xmlns:a16="http://schemas.microsoft.com/office/drawing/2014/main" id="{C17941DD-4162-4D2C-A518-40F453A4F9D2}"/>
                  </a:ext>
                </a:extLst>
              </p:cNvPr>
              <p:cNvGrpSpPr/>
              <p:nvPr/>
            </p:nvGrpSpPr>
            <p:grpSpPr>
              <a:xfrm>
                <a:off x="894523" y="2724471"/>
                <a:ext cx="1501094" cy="917036"/>
                <a:chOff x="1192697" y="3632628"/>
                <a:chExt cx="2001458" cy="1222714"/>
              </a:xfrm>
            </p:grpSpPr>
            <p:sp>
              <p:nvSpPr>
                <p:cNvPr id="28" name="TextBox 9">
                  <a:extLst>
                    <a:ext uri="{FF2B5EF4-FFF2-40B4-BE49-F238E27FC236}">
                      <a16:creationId xmlns:a16="http://schemas.microsoft.com/office/drawing/2014/main" id="{A1BF3F5E-A78E-4D78-9EAB-7C97E63864C1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192699" y="3632628"/>
                  <a:ext cx="2001456" cy="4880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en-US" altLang="zh-CN" sz="1600" b="1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Add title text</a:t>
                  </a:r>
                  <a:endParaRPr lang="zh-CN" altLang="en-US" sz="16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TextBox 50">
                  <a:extLst>
                    <a:ext uri="{FF2B5EF4-FFF2-40B4-BE49-F238E27FC236}">
                      <a16:creationId xmlns:a16="http://schemas.microsoft.com/office/drawing/2014/main" id="{572410AB-7A80-4940-8A98-4AC5E9B8AF43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192697" y="4120685"/>
                  <a:ext cx="2001458" cy="7346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144000" tIns="0" rIns="14400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en-US" altLang="zh-CN" sz="1100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1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" name="Freeform: Shape 42">
                <a:extLst>
                  <a:ext uri="{FF2B5EF4-FFF2-40B4-BE49-F238E27FC236}">
                    <a16:creationId xmlns:a16="http://schemas.microsoft.com/office/drawing/2014/main" id="{5DAC311A-9D56-4FBF-8797-9CDE81312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7618" y="1704423"/>
                <a:ext cx="474903" cy="474903"/>
              </a:xfrm>
              <a:custGeom>
                <a:avLst/>
                <a:gdLst>
                  <a:gd name="T0" fmla="*/ 223 w 228"/>
                  <a:gd name="T1" fmla="*/ 95 h 228"/>
                  <a:gd name="T2" fmla="*/ 196 w 228"/>
                  <a:gd name="T3" fmla="*/ 90 h 228"/>
                  <a:gd name="T4" fmla="*/ 189 w 228"/>
                  <a:gd name="T5" fmla="*/ 74 h 228"/>
                  <a:gd name="T6" fmla="*/ 205 w 228"/>
                  <a:gd name="T7" fmla="*/ 50 h 228"/>
                  <a:gd name="T8" fmla="*/ 205 w 228"/>
                  <a:gd name="T9" fmla="*/ 43 h 228"/>
                  <a:gd name="T10" fmla="*/ 185 w 228"/>
                  <a:gd name="T11" fmla="*/ 24 h 228"/>
                  <a:gd name="T12" fmla="*/ 178 w 228"/>
                  <a:gd name="T13" fmla="*/ 23 h 228"/>
                  <a:gd name="T14" fmla="*/ 155 w 228"/>
                  <a:gd name="T15" fmla="*/ 39 h 228"/>
                  <a:gd name="T16" fmla="*/ 138 w 228"/>
                  <a:gd name="T17" fmla="*/ 32 h 228"/>
                  <a:gd name="T18" fmla="*/ 133 w 228"/>
                  <a:gd name="T19" fmla="*/ 5 h 228"/>
                  <a:gd name="T20" fmla="*/ 127 w 228"/>
                  <a:gd name="T21" fmla="*/ 0 h 228"/>
                  <a:gd name="T22" fmla="*/ 100 w 228"/>
                  <a:gd name="T23" fmla="*/ 0 h 228"/>
                  <a:gd name="T24" fmla="*/ 94 w 228"/>
                  <a:gd name="T25" fmla="*/ 5 h 228"/>
                  <a:gd name="T26" fmla="*/ 89 w 228"/>
                  <a:gd name="T27" fmla="*/ 32 h 228"/>
                  <a:gd name="T28" fmla="*/ 73 w 228"/>
                  <a:gd name="T29" fmla="*/ 39 h 228"/>
                  <a:gd name="T30" fmla="*/ 50 w 228"/>
                  <a:gd name="T31" fmla="*/ 23 h 228"/>
                  <a:gd name="T32" fmla="*/ 43 w 228"/>
                  <a:gd name="T33" fmla="*/ 24 h 228"/>
                  <a:gd name="T34" fmla="*/ 23 w 228"/>
                  <a:gd name="T35" fmla="*/ 43 h 228"/>
                  <a:gd name="T36" fmla="*/ 23 w 228"/>
                  <a:gd name="T37" fmla="*/ 51 h 228"/>
                  <a:gd name="T38" fmla="*/ 39 w 228"/>
                  <a:gd name="T39" fmla="*/ 74 h 228"/>
                  <a:gd name="T40" fmla="*/ 32 w 228"/>
                  <a:gd name="T41" fmla="*/ 90 h 228"/>
                  <a:gd name="T42" fmla="*/ 5 w 228"/>
                  <a:gd name="T43" fmla="*/ 95 h 228"/>
                  <a:gd name="T44" fmla="*/ 0 w 228"/>
                  <a:gd name="T45" fmla="*/ 100 h 228"/>
                  <a:gd name="T46" fmla="*/ 0 w 228"/>
                  <a:gd name="T47" fmla="*/ 128 h 228"/>
                  <a:gd name="T48" fmla="*/ 5 w 228"/>
                  <a:gd name="T49" fmla="*/ 134 h 228"/>
                  <a:gd name="T50" fmla="*/ 32 w 228"/>
                  <a:gd name="T51" fmla="*/ 139 h 228"/>
                  <a:gd name="T52" fmla="*/ 39 w 228"/>
                  <a:gd name="T53" fmla="*/ 155 h 228"/>
                  <a:gd name="T54" fmla="*/ 23 w 228"/>
                  <a:gd name="T55" fmla="*/ 178 h 228"/>
                  <a:gd name="T56" fmla="*/ 24 w 228"/>
                  <a:gd name="T57" fmla="*/ 185 h 228"/>
                  <a:gd name="T58" fmla="*/ 43 w 228"/>
                  <a:gd name="T59" fmla="*/ 204 h 228"/>
                  <a:gd name="T60" fmla="*/ 51 w 228"/>
                  <a:gd name="T61" fmla="*/ 205 h 228"/>
                  <a:gd name="T62" fmla="*/ 73 w 228"/>
                  <a:gd name="T63" fmla="*/ 189 h 228"/>
                  <a:gd name="T64" fmla="*/ 89 w 228"/>
                  <a:gd name="T65" fmla="*/ 196 h 228"/>
                  <a:gd name="T66" fmla="*/ 94 w 228"/>
                  <a:gd name="T67" fmla="*/ 223 h 228"/>
                  <a:gd name="T68" fmla="*/ 100 w 228"/>
                  <a:gd name="T69" fmla="*/ 228 h 228"/>
                  <a:gd name="T70" fmla="*/ 127 w 228"/>
                  <a:gd name="T71" fmla="*/ 228 h 228"/>
                  <a:gd name="T72" fmla="*/ 133 w 228"/>
                  <a:gd name="T73" fmla="*/ 223 h 228"/>
                  <a:gd name="T74" fmla="*/ 138 w 228"/>
                  <a:gd name="T75" fmla="*/ 196 h 228"/>
                  <a:gd name="T76" fmla="*/ 154 w 228"/>
                  <a:gd name="T77" fmla="*/ 190 h 228"/>
                  <a:gd name="T78" fmla="*/ 177 w 228"/>
                  <a:gd name="T79" fmla="*/ 205 h 228"/>
                  <a:gd name="T80" fmla="*/ 185 w 228"/>
                  <a:gd name="T81" fmla="*/ 205 h 228"/>
                  <a:gd name="T82" fmla="*/ 204 w 228"/>
                  <a:gd name="T83" fmla="*/ 185 h 228"/>
                  <a:gd name="T84" fmla="*/ 205 w 228"/>
                  <a:gd name="T85" fmla="*/ 178 h 228"/>
                  <a:gd name="T86" fmla="*/ 189 w 228"/>
                  <a:gd name="T87" fmla="*/ 155 h 228"/>
                  <a:gd name="T88" fmla="*/ 196 w 228"/>
                  <a:gd name="T89" fmla="*/ 139 h 228"/>
                  <a:gd name="T90" fmla="*/ 223 w 228"/>
                  <a:gd name="T91" fmla="*/ 134 h 228"/>
                  <a:gd name="T92" fmla="*/ 228 w 228"/>
                  <a:gd name="T93" fmla="*/ 128 h 228"/>
                  <a:gd name="T94" fmla="*/ 228 w 228"/>
                  <a:gd name="T95" fmla="*/ 100 h 228"/>
                  <a:gd name="T96" fmla="*/ 223 w 228"/>
                  <a:gd name="T97" fmla="*/ 95 h 228"/>
                  <a:gd name="T98" fmla="*/ 114 w 228"/>
                  <a:gd name="T99" fmla="*/ 149 h 228"/>
                  <a:gd name="T100" fmla="*/ 79 w 228"/>
                  <a:gd name="T101" fmla="*/ 114 h 228"/>
                  <a:gd name="T102" fmla="*/ 114 w 228"/>
                  <a:gd name="T103" fmla="*/ 79 h 228"/>
                  <a:gd name="T104" fmla="*/ 149 w 228"/>
                  <a:gd name="T105" fmla="*/ 114 h 228"/>
                  <a:gd name="T106" fmla="*/ 114 w 228"/>
                  <a:gd name="T107" fmla="*/ 14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8" h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rgbClr val="093B7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4F491723-9382-4F08-A28D-30AF92C7CAF9}"/>
              </a:ext>
            </a:extLst>
          </p:cNvPr>
          <p:cNvGrpSpPr/>
          <p:nvPr/>
        </p:nvGrpSpPr>
        <p:grpSpPr>
          <a:xfrm>
            <a:off x="5622331" y="902289"/>
            <a:ext cx="2181448" cy="3284916"/>
            <a:chOff x="5622331" y="902289"/>
            <a:chExt cx="2181448" cy="3284916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79195B6C-35C0-409F-A94F-5B6BC8856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2331" y="902289"/>
              <a:ext cx="2181448" cy="2185726"/>
            </a:xfrm>
            <a:prstGeom prst="rect">
              <a:avLst/>
            </a:prstGeom>
          </p:spPr>
        </p:pic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A3BCE378-7365-4523-B2AF-367E545637A2}"/>
                </a:ext>
              </a:extLst>
            </p:cNvPr>
            <p:cNvGrpSpPr/>
            <p:nvPr/>
          </p:nvGrpSpPr>
          <p:grpSpPr>
            <a:xfrm>
              <a:off x="5853628" y="1731610"/>
              <a:ext cx="1501094" cy="2455595"/>
              <a:chOff x="4794463" y="1717740"/>
              <a:chExt cx="1501094" cy="2455595"/>
            </a:xfrm>
          </p:grpSpPr>
          <p:sp>
            <p:nvSpPr>
              <p:cNvPr id="11" name="Freeform: Shape 23">
                <a:extLst>
                  <a:ext uri="{FF2B5EF4-FFF2-40B4-BE49-F238E27FC236}">
                    <a16:creationId xmlns:a16="http://schemas.microsoft.com/office/drawing/2014/main" id="{C74BBC90-BD2B-43FA-9612-C0BAE93B10E0}"/>
                  </a:ext>
                </a:extLst>
              </p:cNvPr>
              <p:cNvSpPr/>
              <p:nvPr/>
            </p:nvSpPr>
            <p:spPr>
              <a:xfrm flipV="1">
                <a:off x="4794463" y="2724471"/>
                <a:ext cx="1501094" cy="1448864"/>
              </a:xfrm>
              <a:custGeom>
                <a:avLst/>
                <a:gdLst/>
                <a:ahLst/>
                <a:cxnLst/>
                <a:rect l="l" t="t" r="r" b="b"/>
                <a:pathLst>
                  <a:path w="1800200" h="1737565">
                    <a:moveTo>
                      <a:pt x="900100" y="0"/>
                    </a:moveTo>
                    <a:cubicBezTo>
                      <a:pt x="1397212" y="0"/>
                      <a:pt x="1800200" y="402988"/>
                      <a:pt x="1800200" y="900100"/>
                    </a:cubicBezTo>
                    <a:lnTo>
                      <a:pt x="1800200" y="1737565"/>
                    </a:lnTo>
                    <a:lnTo>
                      <a:pt x="0" y="1737565"/>
                    </a:lnTo>
                    <a:lnTo>
                      <a:pt x="0" y="900100"/>
                    </a:lnTo>
                    <a:cubicBezTo>
                      <a:pt x="0" y="402988"/>
                      <a:pt x="402988" y="0"/>
                      <a:pt x="900100" y="0"/>
                    </a:cubicBezTo>
                    <a:close/>
                  </a:path>
                </a:pathLst>
              </a:custGeom>
              <a:blipFill dpi="0"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" name="Freeform: Shape 44">
                <a:extLst>
                  <a:ext uri="{FF2B5EF4-FFF2-40B4-BE49-F238E27FC236}">
                    <a16:creationId xmlns:a16="http://schemas.microsoft.com/office/drawing/2014/main" id="{AC833841-157E-42F4-8514-87C4F571C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1960" y="1717740"/>
                <a:ext cx="474903" cy="474903"/>
              </a:xfrm>
              <a:custGeom>
                <a:avLst/>
                <a:gdLst>
                  <a:gd name="T0" fmla="*/ 74 w 236"/>
                  <a:gd name="T1" fmla="*/ 160 h 236"/>
                  <a:gd name="T2" fmla="*/ 93 w 236"/>
                  <a:gd name="T3" fmla="*/ 160 h 236"/>
                  <a:gd name="T4" fmla="*/ 93 w 236"/>
                  <a:gd name="T5" fmla="*/ 103 h 236"/>
                  <a:gd name="T6" fmla="*/ 74 w 236"/>
                  <a:gd name="T7" fmla="*/ 103 h 236"/>
                  <a:gd name="T8" fmla="*/ 74 w 236"/>
                  <a:gd name="T9" fmla="*/ 160 h 236"/>
                  <a:gd name="T10" fmla="*/ 140 w 236"/>
                  <a:gd name="T11" fmla="*/ 102 h 236"/>
                  <a:gd name="T12" fmla="*/ 122 w 236"/>
                  <a:gd name="T13" fmla="*/ 111 h 236"/>
                  <a:gd name="T14" fmla="*/ 122 w 236"/>
                  <a:gd name="T15" fmla="*/ 103 h 236"/>
                  <a:gd name="T16" fmla="*/ 103 w 236"/>
                  <a:gd name="T17" fmla="*/ 103 h 236"/>
                  <a:gd name="T18" fmla="*/ 103 w 236"/>
                  <a:gd name="T19" fmla="*/ 160 h 236"/>
                  <a:gd name="T20" fmla="*/ 122 w 236"/>
                  <a:gd name="T21" fmla="*/ 160 h 236"/>
                  <a:gd name="T22" fmla="*/ 122 w 236"/>
                  <a:gd name="T23" fmla="*/ 128 h 236"/>
                  <a:gd name="T24" fmla="*/ 123 w 236"/>
                  <a:gd name="T25" fmla="*/ 124 h 236"/>
                  <a:gd name="T26" fmla="*/ 133 w 236"/>
                  <a:gd name="T27" fmla="*/ 117 h 236"/>
                  <a:gd name="T28" fmla="*/ 142 w 236"/>
                  <a:gd name="T29" fmla="*/ 130 h 236"/>
                  <a:gd name="T30" fmla="*/ 142 w 236"/>
                  <a:gd name="T31" fmla="*/ 160 h 236"/>
                  <a:gd name="T32" fmla="*/ 161 w 236"/>
                  <a:gd name="T33" fmla="*/ 160 h 236"/>
                  <a:gd name="T34" fmla="*/ 161 w 236"/>
                  <a:gd name="T35" fmla="*/ 160 h 236"/>
                  <a:gd name="T36" fmla="*/ 161 w 236"/>
                  <a:gd name="T37" fmla="*/ 127 h 236"/>
                  <a:gd name="T38" fmla="*/ 140 w 236"/>
                  <a:gd name="T39" fmla="*/ 102 h 236"/>
                  <a:gd name="T40" fmla="*/ 122 w 236"/>
                  <a:gd name="T41" fmla="*/ 111 h 236"/>
                  <a:gd name="T42" fmla="*/ 122 w 236"/>
                  <a:gd name="T43" fmla="*/ 111 h 236"/>
                  <a:gd name="T44" fmla="*/ 122 w 236"/>
                  <a:gd name="T45" fmla="*/ 111 h 236"/>
                  <a:gd name="T46" fmla="*/ 83 w 236"/>
                  <a:gd name="T47" fmla="*/ 75 h 236"/>
                  <a:gd name="T48" fmla="*/ 73 w 236"/>
                  <a:gd name="T49" fmla="*/ 85 h 236"/>
                  <a:gd name="T50" fmla="*/ 83 w 236"/>
                  <a:gd name="T51" fmla="*/ 95 h 236"/>
                  <a:gd name="T52" fmla="*/ 83 w 236"/>
                  <a:gd name="T53" fmla="*/ 95 h 236"/>
                  <a:gd name="T54" fmla="*/ 94 w 236"/>
                  <a:gd name="T55" fmla="*/ 85 h 236"/>
                  <a:gd name="T56" fmla="*/ 83 w 236"/>
                  <a:gd name="T57" fmla="*/ 75 h 236"/>
                  <a:gd name="T58" fmla="*/ 118 w 236"/>
                  <a:gd name="T59" fmla="*/ 0 h 236"/>
                  <a:gd name="T60" fmla="*/ 0 w 236"/>
                  <a:gd name="T61" fmla="*/ 118 h 236"/>
                  <a:gd name="T62" fmla="*/ 118 w 236"/>
                  <a:gd name="T63" fmla="*/ 236 h 236"/>
                  <a:gd name="T64" fmla="*/ 236 w 236"/>
                  <a:gd name="T65" fmla="*/ 118 h 236"/>
                  <a:gd name="T66" fmla="*/ 118 w 236"/>
                  <a:gd name="T67" fmla="*/ 0 h 236"/>
                  <a:gd name="T68" fmla="*/ 181 w 236"/>
                  <a:gd name="T69" fmla="*/ 172 h 236"/>
                  <a:gd name="T70" fmla="*/ 171 w 236"/>
                  <a:gd name="T71" fmla="*/ 181 h 236"/>
                  <a:gd name="T72" fmla="*/ 64 w 236"/>
                  <a:gd name="T73" fmla="*/ 181 h 236"/>
                  <a:gd name="T74" fmla="*/ 55 w 236"/>
                  <a:gd name="T75" fmla="*/ 172 h 236"/>
                  <a:gd name="T76" fmla="*/ 55 w 236"/>
                  <a:gd name="T77" fmla="*/ 63 h 236"/>
                  <a:gd name="T78" fmla="*/ 64 w 236"/>
                  <a:gd name="T79" fmla="*/ 54 h 236"/>
                  <a:gd name="T80" fmla="*/ 171 w 236"/>
                  <a:gd name="T81" fmla="*/ 54 h 236"/>
                  <a:gd name="T82" fmla="*/ 181 w 236"/>
                  <a:gd name="T83" fmla="*/ 63 h 236"/>
                  <a:gd name="T84" fmla="*/ 181 w 236"/>
                  <a:gd name="T85" fmla="*/ 17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6" h="236">
                    <a:moveTo>
                      <a:pt x="74" y="160"/>
                    </a:moveTo>
                    <a:cubicBezTo>
                      <a:pt x="93" y="160"/>
                      <a:pt x="93" y="160"/>
                      <a:pt x="93" y="160"/>
                    </a:cubicBezTo>
                    <a:cubicBezTo>
                      <a:pt x="93" y="103"/>
                      <a:pt x="93" y="103"/>
                      <a:pt x="93" y="103"/>
                    </a:cubicBezTo>
                    <a:cubicBezTo>
                      <a:pt x="74" y="103"/>
                      <a:pt x="74" y="103"/>
                      <a:pt x="74" y="103"/>
                    </a:cubicBezTo>
                    <a:lnTo>
                      <a:pt x="74" y="160"/>
                    </a:lnTo>
                    <a:close/>
                    <a:moveTo>
                      <a:pt x="140" y="102"/>
                    </a:moveTo>
                    <a:cubicBezTo>
                      <a:pt x="129" y="102"/>
                      <a:pt x="125" y="107"/>
                      <a:pt x="122" y="111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03" y="103"/>
                      <a:pt x="103" y="103"/>
                      <a:pt x="103" y="103"/>
                    </a:cubicBezTo>
                    <a:cubicBezTo>
                      <a:pt x="104" y="108"/>
                      <a:pt x="103" y="160"/>
                      <a:pt x="103" y="160"/>
                    </a:cubicBezTo>
                    <a:cubicBezTo>
                      <a:pt x="122" y="160"/>
                      <a:pt x="122" y="160"/>
                      <a:pt x="122" y="160"/>
                    </a:cubicBezTo>
                    <a:cubicBezTo>
                      <a:pt x="122" y="128"/>
                      <a:pt x="122" y="128"/>
                      <a:pt x="122" y="128"/>
                    </a:cubicBezTo>
                    <a:cubicBezTo>
                      <a:pt x="122" y="127"/>
                      <a:pt x="123" y="125"/>
                      <a:pt x="123" y="124"/>
                    </a:cubicBezTo>
                    <a:cubicBezTo>
                      <a:pt x="124" y="120"/>
                      <a:pt x="128" y="117"/>
                      <a:pt x="133" y="117"/>
                    </a:cubicBezTo>
                    <a:cubicBezTo>
                      <a:pt x="140" y="117"/>
                      <a:pt x="142" y="122"/>
                      <a:pt x="142" y="130"/>
                    </a:cubicBezTo>
                    <a:cubicBezTo>
                      <a:pt x="142" y="160"/>
                      <a:pt x="142" y="160"/>
                      <a:pt x="142" y="160"/>
                    </a:cubicBezTo>
                    <a:cubicBezTo>
                      <a:pt x="161" y="160"/>
                      <a:pt x="161" y="160"/>
                      <a:pt x="161" y="160"/>
                    </a:cubicBezTo>
                    <a:cubicBezTo>
                      <a:pt x="161" y="160"/>
                      <a:pt x="161" y="160"/>
                      <a:pt x="161" y="160"/>
                    </a:cubicBezTo>
                    <a:cubicBezTo>
                      <a:pt x="161" y="127"/>
                      <a:pt x="161" y="127"/>
                      <a:pt x="161" y="127"/>
                    </a:cubicBezTo>
                    <a:cubicBezTo>
                      <a:pt x="161" y="110"/>
                      <a:pt x="152" y="102"/>
                      <a:pt x="140" y="102"/>
                    </a:cubicBezTo>
                    <a:close/>
                    <a:moveTo>
                      <a:pt x="122" y="111"/>
                    </a:move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22" y="111"/>
                      <a:pt x="122" y="111"/>
                      <a:pt x="122" y="111"/>
                    </a:cubicBezTo>
                    <a:close/>
                    <a:moveTo>
                      <a:pt x="83" y="75"/>
                    </a:moveTo>
                    <a:cubicBezTo>
                      <a:pt x="77" y="75"/>
                      <a:pt x="73" y="80"/>
                      <a:pt x="73" y="85"/>
                    </a:cubicBezTo>
                    <a:cubicBezTo>
                      <a:pt x="73" y="91"/>
                      <a:pt x="77" y="95"/>
                      <a:pt x="83" y="95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0" y="95"/>
                      <a:pt x="94" y="91"/>
                      <a:pt x="94" y="85"/>
                    </a:cubicBezTo>
                    <a:cubicBezTo>
                      <a:pt x="94" y="80"/>
                      <a:pt x="90" y="75"/>
                      <a:pt x="83" y="75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81" y="172"/>
                    </a:moveTo>
                    <a:cubicBezTo>
                      <a:pt x="181" y="177"/>
                      <a:pt x="176" y="181"/>
                      <a:pt x="171" y="181"/>
                    </a:cubicBezTo>
                    <a:cubicBezTo>
                      <a:pt x="64" y="181"/>
                      <a:pt x="64" y="181"/>
                      <a:pt x="64" y="181"/>
                    </a:cubicBezTo>
                    <a:cubicBezTo>
                      <a:pt x="59" y="181"/>
                      <a:pt x="55" y="177"/>
                      <a:pt x="55" y="172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58"/>
                      <a:pt x="59" y="54"/>
                      <a:pt x="64" y="54"/>
                    </a:cubicBezTo>
                    <a:cubicBezTo>
                      <a:pt x="171" y="54"/>
                      <a:pt x="171" y="54"/>
                      <a:pt x="171" y="54"/>
                    </a:cubicBezTo>
                    <a:cubicBezTo>
                      <a:pt x="176" y="54"/>
                      <a:pt x="181" y="58"/>
                      <a:pt x="181" y="63"/>
                    </a:cubicBezTo>
                    <a:cubicBezTo>
                      <a:pt x="181" y="172"/>
                      <a:pt x="181" y="172"/>
                      <a:pt x="181" y="172"/>
                    </a:cubicBezTo>
                    <a:close/>
                  </a:path>
                </a:pathLst>
              </a:custGeom>
              <a:solidFill>
                <a:srgbClr val="093B7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19" name="Group 34">
                <a:extLst>
                  <a:ext uri="{FF2B5EF4-FFF2-40B4-BE49-F238E27FC236}">
                    <a16:creationId xmlns:a16="http://schemas.microsoft.com/office/drawing/2014/main" id="{0B026FD1-8E96-4BBF-BC2B-6F183290CA71}"/>
                  </a:ext>
                </a:extLst>
              </p:cNvPr>
              <p:cNvGrpSpPr/>
              <p:nvPr/>
            </p:nvGrpSpPr>
            <p:grpSpPr>
              <a:xfrm>
                <a:off x="4794463" y="2724471"/>
                <a:ext cx="1501094" cy="917036"/>
                <a:chOff x="1192697" y="3632628"/>
                <a:chExt cx="2001458" cy="1222714"/>
              </a:xfrm>
            </p:grpSpPr>
            <p:sp>
              <p:nvSpPr>
                <p:cNvPr id="26" name="TextBox 35">
                  <a:extLst>
                    <a:ext uri="{FF2B5EF4-FFF2-40B4-BE49-F238E27FC236}">
                      <a16:creationId xmlns:a16="http://schemas.microsoft.com/office/drawing/2014/main" id="{12FA71A9-86CD-44AE-A334-5CB3C6F7D462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192699" y="3632628"/>
                  <a:ext cx="2001456" cy="4880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en-US" altLang="zh-CN" sz="1600" b="1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Add title text</a:t>
                  </a:r>
                  <a:endParaRPr lang="zh-CN" altLang="en-US" sz="16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TextBox 36">
                  <a:extLst>
                    <a:ext uri="{FF2B5EF4-FFF2-40B4-BE49-F238E27FC236}">
                      <a16:creationId xmlns:a16="http://schemas.microsoft.com/office/drawing/2014/main" id="{E5188A34-7D37-4B67-9D04-5989FF5AF7A9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192697" y="4120685"/>
                  <a:ext cx="2001458" cy="7346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144000" tIns="0" rIns="14400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en-US" altLang="zh-CN" sz="1100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1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8A86A0F-1BEF-469D-B3BF-E5E4EE92EDA9}"/>
              </a:ext>
            </a:extLst>
          </p:cNvPr>
          <p:cNvGrpSpPr/>
          <p:nvPr/>
        </p:nvGrpSpPr>
        <p:grpSpPr>
          <a:xfrm>
            <a:off x="3638814" y="1289476"/>
            <a:ext cx="2181448" cy="3324319"/>
            <a:chOff x="3638814" y="1289476"/>
            <a:chExt cx="2181448" cy="3324319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958158A7-A6CF-4923-9E6A-17571E93D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8814" y="2428069"/>
              <a:ext cx="2181448" cy="2185726"/>
            </a:xfrm>
            <a:prstGeom prst="rect">
              <a:avLst/>
            </a:prstGeom>
          </p:spPr>
        </p:pic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0C22A59D-DFFF-4E3D-98FB-12B70105CD94}"/>
                </a:ext>
              </a:extLst>
            </p:cNvPr>
            <p:cNvGrpSpPr/>
            <p:nvPr/>
          </p:nvGrpSpPr>
          <p:grpSpPr>
            <a:xfrm>
              <a:off x="3909511" y="1289476"/>
              <a:ext cx="1501094" cy="2455597"/>
              <a:chOff x="2850346" y="1275606"/>
              <a:chExt cx="1501094" cy="2455597"/>
            </a:xfrm>
          </p:grpSpPr>
          <p:sp>
            <p:nvSpPr>
              <p:cNvPr id="7" name="Freeform: Shape 12">
                <a:extLst>
                  <a:ext uri="{FF2B5EF4-FFF2-40B4-BE49-F238E27FC236}">
                    <a16:creationId xmlns:a16="http://schemas.microsoft.com/office/drawing/2014/main" id="{6FE30A9B-4747-4A37-ADE0-73C4BC531691}"/>
                  </a:ext>
                </a:extLst>
              </p:cNvPr>
              <p:cNvSpPr/>
              <p:nvPr/>
            </p:nvSpPr>
            <p:spPr>
              <a:xfrm>
                <a:off x="2850346" y="1275606"/>
                <a:ext cx="1501094" cy="1448864"/>
              </a:xfrm>
              <a:custGeom>
                <a:avLst/>
                <a:gdLst/>
                <a:ahLst/>
                <a:cxnLst/>
                <a:rect l="l" t="t" r="r" b="b"/>
                <a:pathLst>
                  <a:path w="1800200" h="1737565">
                    <a:moveTo>
                      <a:pt x="900100" y="0"/>
                    </a:moveTo>
                    <a:cubicBezTo>
                      <a:pt x="1397212" y="0"/>
                      <a:pt x="1800200" y="402988"/>
                      <a:pt x="1800200" y="900100"/>
                    </a:cubicBezTo>
                    <a:lnTo>
                      <a:pt x="1800200" y="1737565"/>
                    </a:lnTo>
                    <a:lnTo>
                      <a:pt x="0" y="1737565"/>
                    </a:lnTo>
                    <a:lnTo>
                      <a:pt x="0" y="900100"/>
                    </a:lnTo>
                    <a:cubicBezTo>
                      <a:pt x="0" y="402988"/>
                      <a:pt x="402988" y="0"/>
                      <a:pt x="900100" y="0"/>
                    </a:cubicBezTo>
                    <a:close/>
                  </a:path>
                </a:pathLst>
              </a:custGeom>
              <a:blipFill dpi="0"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Freeform: Shape 43">
                <a:extLst>
                  <a:ext uri="{FF2B5EF4-FFF2-40B4-BE49-F238E27FC236}">
                    <a16:creationId xmlns:a16="http://schemas.microsoft.com/office/drawing/2014/main" id="{8E626A6B-880B-47A2-933B-E4CD10C43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3441" y="3256300"/>
                <a:ext cx="474903" cy="474903"/>
              </a:xfrm>
              <a:custGeom>
                <a:avLst/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rgbClr val="093B7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1" name="Group 48">
                <a:extLst>
                  <a:ext uri="{FF2B5EF4-FFF2-40B4-BE49-F238E27FC236}">
                    <a16:creationId xmlns:a16="http://schemas.microsoft.com/office/drawing/2014/main" id="{6A2AF392-169B-4803-96C2-377D014B6B15}"/>
                  </a:ext>
                </a:extLst>
              </p:cNvPr>
              <p:cNvGrpSpPr/>
              <p:nvPr/>
            </p:nvGrpSpPr>
            <p:grpSpPr>
              <a:xfrm>
                <a:off x="2850346" y="1807436"/>
                <a:ext cx="1501094" cy="917036"/>
                <a:chOff x="1192697" y="3632628"/>
                <a:chExt cx="2001458" cy="1222714"/>
              </a:xfrm>
            </p:grpSpPr>
            <p:sp>
              <p:nvSpPr>
                <p:cNvPr id="22" name="TextBox 52">
                  <a:extLst>
                    <a:ext uri="{FF2B5EF4-FFF2-40B4-BE49-F238E27FC236}">
                      <a16:creationId xmlns:a16="http://schemas.microsoft.com/office/drawing/2014/main" id="{71F0E277-B4FB-46F2-9D29-773E3A045228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192699" y="3632628"/>
                  <a:ext cx="2001456" cy="4880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en-US" altLang="zh-CN" sz="1600" b="1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Add title text</a:t>
                  </a:r>
                  <a:endParaRPr lang="zh-CN" altLang="en-US" sz="16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TextBox 53">
                  <a:extLst>
                    <a:ext uri="{FF2B5EF4-FFF2-40B4-BE49-F238E27FC236}">
                      <a16:creationId xmlns:a16="http://schemas.microsoft.com/office/drawing/2014/main" id="{E71E574E-D35E-4CA5-9B33-BC6F576B04C3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192697" y="4120685"/>
                  <a:ext cx="2001458" cy="7346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144000" tIns="0" rIns="14400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en-US" altLang="zh-CN" sz="1100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1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31" name="TextBox 30"/>
          <p:cNvSpPr txBox="1"/>
          <p:nvPr/>
        </p:nvSpPr>
        <p:spPr>
          <a:xfrm>
            <a:off x="2216944" y="4876006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684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07f7838-79ce-46d4-b2c6-4f487b59dea8"/>
          <p:cNvGrpSpPr>
            <a:grpSpLocks noChangeAspect="1"/>
          </p:cNvGrpSpPr>
          <p:nvPr/>
        </p:nvGrpSpPr>
        <p:grpSpPr>
          <a:xfrm>
            <a:off x="1931917" y="949209"/>
            <a:ext cx="5770945" cy="3579398"/>
            <a:chOff x="2575889" y="1265611"/>
            <a:chExt cx="7694593" cy="4772531"/>
          </a:xfrm>
        </p:grpSpPr>
        <p:cxnSp>
          <p:nvCxnSpPr>
            <p:cNvPr id="4" name="Straight Connector 41"/>
            <p:cNvCxnSpPr/>
            <p:nvPr/>
          </p:nvCxnSpPr>
          <p:spPr>
            <a:xfrm rot="16200000" flipH="1">
              <a:off x="4797416" y="3471495"/>
              <a:ext cx="782445" cy="259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2"/>
            <p:cNvCxnSpPr/>
            <p:nvPr/>
          </p:nvCxnSpPr>
          <p:spPr>
            <a:xfrm rot="16200000" flipH="1">
              <a:off x="5724988" y="3471497"/>
              <a:ext cx="782445" cy="259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43"/>
            <p:cNvCxnSpPr/>
            <p:nvPr/>
          </p:nvCxnSpPr>
          <p:spPr>
            <a:xfrm rot="16200000" flipH="1">
              <a:off x="6652559" y="3378114"/>
              <a:ext cx="782445" cy="259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4"/>
            <p:cNvCxnSpPr/>
            <p:nvPr/>
          </p:nvCxnSpPr>
          <p:spPr>
            <a:xfrm rot="16200000" flipH="1">
              <a:off x="4797419" y="4877958"/>
              <a:ext cx="782445" cy="259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45"/>
            <p:cNvCxnSpPr/>
            <p:nvPr/>
          </p:nvCxnSpPr>
          <p:spPr>
            <a:xfrm rot="16200000" flipH="1">
              <a:off x="5724991" y="4877958"/>
              <a:ext cx="782445" cy="259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6"/>
            <p:cNvCxnSpPr/>
            <p:nvPr/>
          </p:nvCxnSpPr>
          <p:spPr>
            <a:xfrm rot="16200000" flipH="1">
              <a:off x="6652560" y="4877959"/>
              <a:ext cx="782445" cy="259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47"/>
            <p:cNvGrpSpPr/>
            <p:nvPr/>
          </p:nvGrpSpPr>
          <p:grpSpPr>
            <a:xfrm>
              <a:off x="5180561" y="1886230"/>
              <a:ext cx="1870674" cy="564187"/>
              <a:chOff x="3871906" y="1692580"/>
              <a:chExt cx="1399032" cy="421973"/>
            </a:xfrm>
          </p:grpSpPr>
          <p:cxnSp>
            <p:nvCxnSpPr>
              <p:cNvPr id="145" name="Straight Connector 48"/>
              <p:cNvCxnSpPr/>
              <p:nvPr/>
            </p:nvCxnSpPr>
            <p:spPr>
              <a:xfrm rot="16200000" flipH="1">
                <a:off x="4480561" y="1783051"/>
                <a:ext cx="182880" cy="1937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49"/>
              <p:cNvCxnSpPr/>
              <p:nvPr/>
            </p:nvCxnSpPr>
            <p:spPr>
              <a:xfrm rot="16200000" flipH="1">
                <a:off x="4457701" y="1999282"/>
                <a:ext cx="228600" cy="1937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50"/>
              <p:cNvCxnSpPr/>
              <p:nvPr/>
            </p:nvCxnSpPr>
            <p:spPr>
              <a:xfrm rot="16200000" flipH="1">
                <a:off x="5151460" y="1999283"/>
                <a:ext cx="228600" cy="1937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51"/>
              <p:cNvCxnSpPr/>
              <p:nvPr/>
            </p:nvCxnSpPr>
            <p:spPr>
              <a:xfrm rot="16200000" flipH="1">
                <a:off x="3763940" y="1999284"/>
                <a:ext cx="228600" cy="1937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55"/>
              <p:cNvCxnSpPr/>
              <p:nvPr/>
            </p:nvCxnSpPr>
            <p:spPr>
              <a:xfrm>
                <a:off x="3871906" y="1885950"/>
                <a:ext cx="1399032" cy="1588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56"/>
            <p:cNvGrpSpPr/>
            <p:nvPr/>
          </p:nvGrpSpPr>
          <p:grpSpPr>
            <a:xfrm>
              <a:off x="5802692" y="1265611"/>
              <a:ext cx="627018" cy="627018"/>
              <a:chOff x="4337517" y="1228401"/>
              <a:chExt cx="468968" cy="468967"/>
            </a:xfrm>
          </p:grpSpPr>
          <p:sp>
            <p:nvSpPr>
              <p:cNvPr id="143" name="Oval 57"/>
              <p:cNvSpPr>
                <a:spLocks/>
              </p:cNvSpPr>
              <p:nvPr/>
            </p:nvSpPr>
            <p:spPr bwMode="auto">
              <a:xfrm>
                <a:off x="4391778" y="1282662"/>
                <a:ext cx="356569" cy="356569"/>
              </a:xfrm>
              <a:prstGeom prst="ellipse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4" name="Freeform: Shape 58"/>
              <p:cNvSpPr>
                <a:spLocks/>
              </p:cNvSpPr>
              <p:nvPr/>
            </p:nvSpPr>
            <p:spPr bwMode="auto">
              <a:xfrm>
                <a:off x="4337517" y="1228401"/>
                <a:ext cx="468968" cy="468967"/>
              </a:xfrm>
              <a:custGeom>
                <a:avLst/>
                <a:gdLst/>
                <a:ahLst/>
                <a:cxnLst>
                  <a:cxn ang="0">
                    <a:pos x="80" y="161"/>
                  </a:cxn>
                  <a:cxn ang="0">
                    <a:pos x="0" y="80"/>
                  </a:cxn>
                  <a:cxn ang="0">
                    <a:pos x="80" y="0"/>
                  </a:cxn>
                  <a:cxn ang="0">
                    <a:pos x="161" y="80"/>
                  </a:cxn>
                  <a:cxn ang="0">
                    <a:pos x="80" y="161"/>
                  </a:cxn>
                  <a:cxn ang="0">
                    <a:pos x="80" y="8"/>
                  </a:cxn>
                  <a:cxn ang="0">
                    <a:pos x="8" y="80"/>
                  </a:cxn>
                  <a:cxn ang="0">
                    <a:pos x="80" y="152"/>
                  </a:cxn>
                  <a:cxn ang="0">
                    <a:pos x="152" y="80"/>
                  </a:cxn>
                  <a:cxn ang="0">
                    <a:pos x="80" y="8"/>
                  </a:cxn>
                </a:cxnLst>
                <a:rect l="0" t="0" r="r" b="b"/>
                <a:pathLst>
                  <a:path w="161" h="161">
                    <a:moveTo>
                      <a:pt x="80" y="161"/>
                    </a:moveTo>
                    <a:cubicBezTo>
                      <a:pt x="36" y="161"/>
                      <a:pt x="0" y="125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125" y="0"/>
                      <a:pt x="161" y="36"/>
                      <a:pt x="161" y="80"/>
                    </a:cubicBezTo>
                    <a:cubicBezTo>
                      <a:pt x="161" y="125"/>
                      <a:pt x="125" y="161"/>
                      <a:pt x="80" y="161"/>
                    </a:cubicBezTo>
                    <a:close/>
                    <a:moveTo>
                      <a:pt x="80" y="8"/>
                    </a:moveTo>
                    <a:cubicBezTo>
                      <a:pt x="41" y="8"/>
                      <a:pt x="8" y="41"/>
                      <a:pt x="8" y="80"/>
                    </a:cubicBezTo>
                    <a:cubicBezTo>
                      <a:pt x="8" y="120"/>
                      <a:pt x="41" y="152"/>
                      <a:pt x="80" y="152"/>
                    </a:cubicBezTo>
                    <a:cubicBezTo>
                      <a:pt x="120" y="152"/>
                      <a:pt x="152" y="120"/>
                      <a:pt x="152" y="80"/>
                    </a:cubicBezTo>
                    <a:cubicBezTo>
                      <a:pt x="152" y="41"/>
                      <a:pt x="120" y="8"/>
                      <a:pt x="80" y="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2" name="Freeform: Shape 59"/>
            <p:cNvSpPr>
              <a:spLocks/>
            </p:cNvSpPr>
            <p:nvPr/>
          </p:nvSpPr>
          <p:spPr bwMode="auto">
            <a:xfrm>
              <a:off x="4875129" y="2459221"/>
              <a:ext cx="627019" cy="627019"/>
            </a:xfrm>
            <a:custGeom>
              <a:avLst/>
              <a:gdLst/>
              <a:ahLst/>
              <a:cxnLst>
                <a:cxn ang="0">
                  <a:pos x="80" y="162"/>
                </a:cxn>
                <a:cxn ang="0">
                  <a:pos x="0" y="81"/>
                </a:cxn>
                <a:cxn ang="0">
                  <a:pos x="80" y="0"/>
                </a:cxn>
                <a:cxn ang="0">
                  <a:pos x="161" y="81"/>
                </a:cxn>
                <a:cxn ang="0">
                  <a:pos x="80" y="162"/>
                </a:cxn>
                <a:cxn ang="0">
                  <a:pos x="80" y="9"/>
                </a:cxn>
                <a:cxn ang="0">
                  <a:pos x="8" y="81"/>
                </a:cxn>
                <a:cxn ang="0">
                  <a:pos x="80" y="153"/>
                </a:cxn>
                <a:cxn ang="0">
                  <a:pos x="152" y="81"/>
                </a:cxn>
                <a:cxn ang="0">
                  <a:pos x="80" y="9"/>
                </a:cxn>
              </a:cxnLst>
              <a:rect l="0" t="0" r="r" b="b"/>
              <a:pathLst>
                <a:path w="161" h="162">
                  <a:moveTo>
                    <a:pt x="80" y="162"/>
                  </a:moveTo>
                  <a:cubicBezTo>
                    <a:pt x="36" y="162"/>
                    <a:pt x="0" y="125"/>
                    <a:pt x="0" y="81"/>
                  </a:cubicBezTo>
                  <a:cubicBezTo>
                    <a:pt x="0" y="37"/>
                    <a:pt x="36" y="0"/>
                    <a:pt x="80" y="0"/>
                  </a:cubicBezTo>
                  <a:cubicBezTo>
                    <a:pt x="125" y="0"/>
                    <a:pt x="161" y="37"/>
                    <a:pt x="161" y="81"/>
                  </a:cubicBezTo>
                  <a:cubicBezTo>
                    <a:pt x="161" y="125"/>
                    <a:pt x="125" y="162"/>
                    <a:pt x="80" y="162"/>
                  </a:cubicBezTo>
                  <a:close/>
                  <a:moveTo>
                    <a:pt x="80" y="9"/>
                  </a:moveTo>
                  <a:cubicBezTo>
                    <a:pt x="41" y="9"/>
                    <a:pt x="8" y="41"/>
                    <a:pt x="8" y="81"/>
                  </a:cubicBezTo>
                  <a:cubicBezTo>
                    <a:pt x="8" y="121"/>
                    <a:pt x="41" y="153"/>
                    <a:pt x="80" y="153"/>
                  </a:cubicBezTo>
                  <a:cubicBezTo>
                    <a:pt x="120" y="153"/>
                    <a:pt x="152" y="121"/>
                    <a:pt x="152" y="81"/>
                  </a:cubicBezTo>
                  <a:cubicBezTo>
                    <a:pt x="152" y="41"/>
                    <a:pt x="120" y="9"/>
                    <a:pt x="80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Oval 68"/>
            <p:cNvSpPr>
              <a:spLocks/>
            </p:cNvSpPr>
            <p:nvPr/>
          </p:nvSpPr>
          <p:spPr bwMode="auto">
            <a:xfrm>
              <a:off x="4947678" y="2536952"/>
              <a:ext cx="476740" cy="471560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Group 71"/>
            <p:cNvGrpSpPr/>
            <p:nvPr/>
          </p:nvGrpSpPr>
          <p:grpSpPr>
            <a:xfrm>
              <a:off x="6730261" y="2459221"/>
              <a:ext cx="627018" cy="627019"/>
              <a:chOff x="5031276" y="2197339"/>
              <a:chExt cx="468968" cy="468967"/>
            </a:xfrm>
          </p:grpSpPr>
          <p:sp>
            <p:nvSpPr>
              <p:cNvPr id="141" name="Oval 74"/>
              <p:cNvSpPr>
                <a:spLocks/>
              </p:cNvSpPr>
              <p:nvPr/>
            </p:nvSpPr>
            <p:spPr bwMode="auto">
              <a:xfrm>
                <a:off x="5085537" y="2255476"/>
                <a:ext cx="356569" cy="352695"/>
              </a:xfrm>
              <a:prstGeom prst="ellipse">
                <a:avLst/>
              </a:prstGeom>
              <a:blipFill dpi="0"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2" name="Freeform: Shape 77"/>
              <p:cNvSpPr>
                <a:spLocks/>
              </p:cNvSpPr>
              <p:nvPr/>
            </p:nvSpPr>
            <p:spPr bwMode="auto">
              <a:xfrm>
                <a:off x="5031276" y="2197339"/>
                <a:ext cx="468968" cy="468967"/>
              </a:xfrm>
              <a:custGeom>
                <a:avLst/>
                <a:gdLst/>
                <a:ahLst/>
                <a:cxnLst>
                  <a:cxn ang="0">
                    <a:pos x="80" y="162"/>
                  </a:cxn>
                  <a:cxn ang="0">
                    <a:pos x="0" y="81"/>
                  </a:cxn>
                  <a:cxn ang="0">
                    <a:pos x="80" y="0"/>
                  </a:cxn>
                  <a:cxn ang="0">
                    <a:pos x="161" y="81"/>
                  </a:cxn>
                  <a:cxn ang="0">
                    <a:pos x="80" y="162"/>
                  </a:cxn>
                  <a:cxn ang="0">
                    <a:pos x="80" y="9"/>
                  </a:cxn>
                  <a:cxn ang="0">
                    <a:pos x="8" y="81"/>
                  </a:cxn>
                  <a:cxn ang="0">
                    <a:pos x="80" y="153"/>
                  </a:cxn>
                  <a:cxn ang="0">
                    <a:pos x="152" y="81"/>
                  </a:cxn>
                  <a:cxn ang="0">
                    <a:pos x="80" y="9"/>
                  </a:cxn>
                </a:cxnLst>
                <a:rect l="0" t="0" r="r" b="b"/>
                <a:pathLst>
                  <a:path w="161" h="162">
                    <a:moveTo>
                      <a:pt x="80" y="162"/>
                    </a:moveTo>
                    <a:cubicBezTo>
                      <a:pt x="36" y="162"/>
                      <a:pt x="0" y="125"/>
                      <a:pt x="0" y="81"/>
                    </a:cubicBezTo>
                    <a:cubicBezTo>
                      <a:pt x="0" y="37"/>
                      <a:pt x="36" y="0"/>
                      <a:pt x="80" y="0"/>
                    </a:cubicBezTo>
                    <a:cubicBezTo>
                      <a:pt x="125" y="0"/>
                      <a:pt x="161" y="37"/>
                      <a:pt x="161" y="81"/>
                    </a:cubicBezTo>
                    <a:cubicBezTo>
                      <a:pt x="161" y="125"/>
                      <a:pt x="125" y="162"/>
                      <a:pt x="80" y="162"/>
                    </a:cubicBezTo>
                    <a:close/>
                    <a:moveTo>
                      <a:pt x="80" y="9"/>
                    </a:moveTo>
                    <a:cubicBezTo>
                      <a:pt x="41" y="9"/>
                      <a:pt x="8" y="41"/>
                      <a:pt x="8" y="81"/>
                    </a:cubicBezTo>
                    <a:cubicBezTo>
                      <a:pt x="8" y="121"/>
                      <a:pt x="41" y="153"/>
                      <a:pt x="80" y="153"/>
                    </a:cubicBezTo>
                    <a:cubicBezTo>
                      <a:pt x="120" y="153"/>
                      <a:pt x="152" y="121"/>
                      <a:pt x="152" y="81"/>
                    </a:cubicBezTo>
                    <a:cubicBezTo>
                      <a:pt x="152" y="41"/>
                      <a:pt x="120" y="9"/>
                      <a:pt x="80" y="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80"/>
            <p:cNvGrpSpPr/>
            <p:nvPr/>
          </p:nvGrpSpPr>
          <p:grpSpPr>
            <a:xfrm>
              <a:off x="5802692" y="2459221"/>
              <a:ext cx="627018" cy="627019"/>
              <a:chOff x="4337517" y="2197339"/>
              <a:chExt cx="468968" cy="468967"/>
            </a:xfrm>
          </p:grpSpPr>
          <p:sp>
            <p:nvSpPr>
              <p:cNvPr id="139" name="Oval 83"/>
              <p:cNvSpPr>
                <a:spLocks/>
              </p:cNvSpPr>
              <p:nvPr/>
            </p:nvSpPr>
            <p:spPr bwMode="auto">
              <a:xfrm>
                <a:off x="4391778" y="2255476"/>
                <a:ext cx="356569" cy="352695"/>
              </a:xfrm>
              <a:prstGeom prst="ellipse">
                <a:avLst/>
              </a:prstGeom>
              <a:blipFill dpi="0"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0" name="Freeform: Shape 86"/>
              <p:cNvSpPr>
                <a:spLocks/>
              </p:cNvSpPr>
              <p:nvPr/>
            </p:nvSpPr>
            <p:spPr bwMode="auto">
              <a:xfrm>
                <a:off x="4337517" y="2197339"/>
                <a:ext cx="468968" cy="468967"/>
              </a:xfrm>
              <a:custGeom>
                <a:avLst/>
                <a:gdLst/>
                <a:ahLst/>
                <a:cxnLst>
                  <a:cxn ang="0">
                    <a:pos x="80" y="162"/>
                  </a:cxn>
                  <a:cxn ang="0">
                    <a:pos x="0" y="81"/>
                  </a:cxn>
                  <a:cxn ang="0">
                    <a:pos x="80" y="0"/>
                  </a:cxn>
                  <a:cxn ang="0">
                    <a:pos x="161" y="81"/>
                  </a:cxn>
                  <a:cxn ang="0">
                    <a:pos x="80" y="162"/>
                  </a:cxn>
                  <a:cxn ang="0">
                    <a:pos x="80" y="9"/>
                  </a:cxn>
                  <a:cxn ang="0">
                    <a:pos x="8" y="81"/>
                  </a:cxn>
                  <a:cxn ang="0">
                    <a:pos x="80" y="153"/>
                  </a:cxn>
                  <a:cxn ang="0">
                    <a:pos x="152" y="81"/>
                  </a:cxn>
                  <a:cxn ang="0">
                    <a:pos x="80" y="9"/>
                  </a:cxn>
                </a:cxnLst>
                <a:rect l="0" t="0" r="r" b="b"/>
                <a:pathLst>
                  <a:path w="161" h="162">
                    <a:moveTo>
                      <a:pt x="80" y="162"/>
                    </a:moveTo>
                    <a:cubicBezTo>
                      <a:pt x="36" y="162"/>
                      <a:pt x="0" y="125"/>
                      <a:pt x="0" y="81"/>
                    </a:cubicBezTo>
                    <a:cubicBezTo>
                      <a:pt x="0" y="37"/>
                      <a:pt x="36" y="0"/>
                      <a:pt x="80" y="0"/>
                    </a:cubicBezTo>
                    <a:cubicBezTo>
                      <a:pt x="125" y="0"/>
                      <a:pt x="161" y="37"/>
                      <a:pt x="161" y="81"/>
                    </a:cubicBezTo>
                    <a:cubicBezTo>
                      <a:pt x="161" y="125"/>
                      <a:pt x="125" y="162"/>
                      <a:pt x="80" y="162"/>
                    </a:cubicBezTo>
                    <a:close/>
                    <a:moveTo>
                      <a:pt x="80" y="9"/>
                    </a:moveTo>
                    <a:cubicBezTo>
                      <a:pt x="41" y="9"/>
                      <a:pt x="8" y="41"/>
                      <a:pt x="8" y="81"/>
                    </a:cubicBezTo>
                    <a:cubicBezTo>
                      <a:pt x="8" y="121"/>
                      <a:pt x="41" y="153"/>
                      <a:pt x="80" y="153"/>
                    </a:cubicBezTo>
                    <a:cubicBezTo>
                      <a:pt x="120" y="153"/>
                      <a:pt x="152" y="121"/>
                      <a:pt x="152" y="81"/>
                    </a:cubicBezTo>
                    <a:cubicBezTo>
                      <a:pt x="152" y="41"/>
                      <a:pt x="120" y="9"/>
                      <a:pt x="80" y="9"/>
                    </a:cubicBezTo>
                    <a:close/>
                  </a:path>
                </a:pathLst>
              </a:custGeom>
              <a:blipFill dpi="0"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89"/>
            <p:cNvGrpSpPr/>
            <p:nvPr/>
          </p:nvGrpSpPr>
          <p:grpSpPr>
            <a:xfrm>
              <a:off x="4875121" y="3863534"/>
              <a:ext cx="627018" cy="632199"/>
              <a:chOff x="3643756" y="3247669"/>
              <a:chExt cx="468968" cy="472842"/>
            </a:xfrm>
          </p:grpSpPr>
          <p:sp>
            <p:nvSpPr>
              <p:cNvPr id="137" name="Oval 102"/>
              <p:cNvSpPr>
                <a:spLocks/>
              </p:cNvSpPr>
              <p:nvPr/>
            </p:nvSpPr>
            <p:spPr bwMode="auto">
              <a:xfrm>
                <a:off x="3698017" y="3305804"/>
                <a:ext cx="356569" cy="356569"/>
              </a:xfrm>
              <a:prstGeom prst="ellipse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8" name="Freeform: Shape 103"/>
              <p:cNvSpPr>
                <a:spLocks/>
              </p:cNvSpPr>
              <p:nvPr/>
            </p:nvSpPr>
            <p:spPr bwMode="auto">
              <a:xfrm>
                <a:off x="3643756" y="3247669"/>
                <a:ext cx="468968" cy="472842"/>
              </a:xfrm>
              <a:custGeom>
                <a:avLst/>
                <a:gdLst/>
                <a:ahLst/>
                <a:cxnLst>
                  <a:cxn ang="0">
                    <a:pos x="80" y="162"/>
                  </a:cxn>
                  <a:cxn ang="0">
                    <a:pos x="0" y="81"/>
                  </a:cxn>
                  <a:cxn ang="0">
                    <a:pos x="80" y="0"/>
                  </a:cxn>
                  <a:cxn ang="0">
                    <a:pos x="161" y="81"/>
                  </a:cxn>
                  <a:cxn ang="0">
                    <a:pos x="80" y="162"/>
                  </a:cxn>
                  <a:cxn ang="0">
                    <a:pos x="80" y="9"/>
                  </a:cxn>
                  <a:cxn ang="0">
                    <a:pos x="8" y="81"/>
                  </a:cxn>
                  <a:cxn ang="0">
                    <a:pos x="80" y="153"/>
                  </a:cxn>
                  <a:cxn ang="0">
                    <a:pos x="152" y="81"/>
                  </a:cxn>
                  <a:cxn ang="0">
                    <a:pos x="80" y="9"/>
                  </a:cxn>
                </a:cxnLst>
                <a:rect l="0" t="0" r="r" b="b"/>
                <a:pathLst>
                  <a:path w="161" h="162">
                    <a:moveTo>
                      <a:pt x="80" y="162"/>
                    </a:moveTo>
                    <a:cubicBezTo>
                      <a:pt x="36" y="162"/>
                      <a:pt x="0" y="125"/>
                      <a:pt x="0" y="81"/>
                    </a:cubicBezTo>
                    <a:cubicBezTo>
                      <a:pt x="0" y="37"/>
                      <a:pt x="36" y="0"/>
                      <a:pt x="80" y="0"/>
                    </a:cubicBezTo>
                    <a:cubicBezTo>
                      <a:pt x="125" y="0"/>
                      <a:pt x="161" y="37"/>
                      <a:pt x="161" y="81"/>
                    </a:cubicBezTo>
                    <a:cubicBezTo>
                      <a:pt x="161" y="125"/>
                      <a:pt x="125" y="162"/>
                      <a:pt x="80" y="162"/>
                    </a:cubicBezTo>
                    <a:close/>
                    <a:moveTo>
                      <a:pt x="80" y="9"/>
                    </a:moveTo>
                    <a:cubicBezTo>
                      <a:pt x="41" y="9"/>
                      <a:pt x="8" y="41"/>
                      <a:pt x="8" y="81"/>
                    </a:cubicBezTo>
                    <a:cubicBezTo>
                      <a:pt x="8" y="121"/>
                      <a:pt x="41" y="153"/>
                      <a:pt x="80" y="153"/>
                    </a:cubicBezTo>
                    <a:cubicBezTo>
                      <a:pt x="120" y="153"/>
                      <a:pt x="152" y="121"/>
                      <a:pt x="152" y="81"/>
                    </a:cubicBezTo>
                    <a:cubicBezTo>
                      <a:pt x="152" y="41"/>
                      <a:pt x="120" y="9"/>
                      <a:pt x="80" y="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104"/>
            <p:cNvGrpSpPr/>
            <p:nvPr/>
          </p:nvGrpSpPr>
          <p:grpSpPr>
            <a:xfrm>
              <a:off x="6730261" y="3863534"/>
              <a:ext cx="627018" cy="632199"/>
              <a:chOff x="5031276" y="3247669"/>
              <a:chExt cx="468968" cy="472842"/>
            </a:xfrm>
          </p:grpSpPr>
          <p:sp>
            <p:nvSpPr>
              <p:cNvPr id="135" name="Oval 105"/>
              <p:cNvSpPr>
                <a:spLocks/>
              </p:cNvSpPr>
              <p:nvPr/>
            </p:nvSpPr>
            <p:spPr bwMode="auto">
              <a:xfrm>
                <a:off x="5085537" y="3305804"/>
                <a:ext cx="356569" cy="356569"/>
              </a:xfrm>
              <a:prstGeom prst="ellipse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6" name="Freeform: Shape 106"/>
              <p:cNvSpPr>
                <a:spLocks/>
              </p:cNvSpPr>
              <p:nvPr/>
            </p:nvSpPr>
            <p:spPr bwMode="auto">
              <a:xfrm>
                <a:off x="5031276" y="3247669"/>
                <a:ext cx="468968" cy="472842"/>
              </a:xfrm>
              <a:custGeom>
                <a:avLst/>
                <a:gdLst/>
                <a:ahLst/>
                <a:cxnLst>
                  <a:cxn ang="0">
                    <a:pos x="80" y="162"/>
                  </a:cxn>
                  <a:cxn ang="0">
                    <a:pos x="0" y="81"/>
                  </a:cxn>
                  <a:cxn ang="0">
                    <a:pos x="80" y="0"/>
                  </a:cxn>
                  <a:cxn ang="0">
                    <a:pos x="161" y="81"/>
                  </a:cxn>
                  <a:cxn ang="0">
                    <a:pos x="80" y="162"/>
                  </a:cxn>
                  <a:cxn ang="0">
                    <a:pos x="80" y="9"/>
                  </a:cxn>
                  <a:cxn ang="0">
                    <a:pos x="8" y="81"/>
                  </a:cxn>
                  <a:cxn ang="0">
                    <a:pos x="80" y="153"/>
                  </a:cxn>
                  <a:cxn ang="0">
                    <a:pos x="152" y="81"/>
                  </a:cxn>
                  <a:cxn ang="0">
                    <a:pos x="80" y="9"/>
                  </a:cxn>
                </a:cxnLst>
                <a:rect l="0" t="0" r="r" b="b"/>
                <a:pathLst>
                  <a:path w="161" h="162">
                    <a:moveTo>
                      <a:pt x="80" y="162"/>
                    </a:moveTo>
                    <a:cubicBezTo>
                      <a:pt x="36" y="162"/>
                      <a:pt x="0" y="125"/>
                      <a:pt x="0" y="81"/>
                    </a:cubicBezTo>
                    <a:cubicBezTo>
                      <a:pt x="0" y="37"/>
                      <a:pt x="36" y="0"/>
                      <a:pt x="80" y="0"/>
                    </a:cubicBezTo>
                    <a:cubicBezTo>
                      <a:pt x="125" y="0"/>
                      <a:pt x="161" y="37"/>
                      <a:pt x="161" y="81"/>
                    </a:cubicBezTo>
                    <a:cubicBezTo>
                      <a:pt x="161" y="125"/>
                      <a:pt x="125" y="162"/>
                      <a:pt x="80" y="162"/>
                    </a:cubicBezTo>
                    <a:close/>
                    <a:moveTo>
                      <a:pt x="80" y="9"/>
                    </a:moveTo>
                    <a:cubicBezTo>
                      <a:pt x="41" y="9"/>
                      <a:pt x="8" y="41"/>
                      <a:pt x="8" y="81"/>
                    </a:cubicBezTo>
                    <a:cubicBezTo>
                      <a:pt x="8" y="121"/>
                      <a:pt x="41" y="153"/>
                      <a:pt x="80" y="153"/>
                    </a:cubicBezTo>
                    <a:cubicBezTo>
                      <a:pt x="120" y="153"/>
                      <a:pt x="152" y="121"/>
                      <a:pt x="152" y="81"/>
                    </a:cubicBezTo>
                    <a:cubicBezTo>
                      <a:pt x="152" y="41"/>
                      <a:pt x="120" y="9"/>
                      <a:pt x="80" y="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107"/>
            <p:cNvGrpSpPr/>
            <p:nvPr/>
          </p:nvGrpSpPr>
          <p:grpSpPr>
            <a:xfrm>
              <a:off x="5802692" y="3863534"/>
              <a:ext cx="627018" cy="632199"/>
              <a:chOff x="4337517" y="3247669"/>
              <a:chExt cx="468968" cy="472842"/>
            </a:xfrm>
          </p:grpSpPr>
          <p:sp>
            <p:nvSpPr>
              <p:cNvPr id="133" name="Oval 108"/>
              <p:cNvSpPr>
                <a:spLocks/>
              </p:cNvSpPr>
              <p:nvPr/>
            </p:nvSpPr>
            <p:spPr bwMode="auto">
              <a:xfrm>
                <a:off x="4393716" y="3305804"/>
                <a:ext cx="356569" cy="356569"/>
              </a:xfrm>
              <a:prstGeom prst="ellipse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" name="Freeform: Shape 109"/>
              <p:cNvSpPr>
                <a:spLocks/>
              </p:cNvSpPr>
              <p:nvPr/>
            </p:nvSpPr>
            <p:spPr bwMode="auto">
              <a:xfrm>
                <a:off x="4337517" y="3247669"/>
                <a:ext cx="468968" cy="472842"/>
              </a:xfrm>
              <a:custGeom>
                <a:avLst/>
                <a:gdLst/>
                <a:ahLst/>
                <a:cxnLst>
                  <a:cxn ang="0">
                    <a:pos x="80" y="162"/>
                  </a:cxn>
                  <a:cxn ang="0">
                    <a:pos x="0" y="81"/>
                  </a:cxn>
                  <a:cxn ang="0">
                    <a:pos x="80" y="0"/>
                  </a:cxn>
                  <a:cxn ang="0">
                    <a:pos x="161" y="81"/>
                  </a:cxn>
                  <a:cxn ang="0">
                    <a:pos x="80" y="162"/>
                  </a:cxn>
                  <a:cxn ang="0">
                    <a:pos x="80" y="9"/>
                  </a:cxn>
                  <a:cxn ang="0">
                    <a:pos x="8" y="81"/>
                  </a:cxn>
                  <a:cxn ang="0">
                    <a:pos x="80" y="153"/>
                  </a:cxn>
                  <a:cxn ang="0">
                    <a:pos x="152" y="81"/>
                  </a:cxn>
                  <a:cxn ang="0">
                    <a:pos x="80" y="9"/>
                  </a:cxn>
                </a:cxnLst>
                <a:rect l="0" t="0" r="r" b="b"/>
                <a:pathLst>
                  <a:path w="161" h="162">
                    <a:moveTo>
                      <a:pt x="80" y="162"/>
                    </a:moveTo>
                    <a:cubicBezTo>
                      <a:pt x="36" y="162"/>
                      <a:pt x="0" y="125"/>
                      <a:pt x="0" y="81"/>
                    </a:cubicBezTo>
                    <a:cubicBezTo>
                      <a:pt x="0" y="37"/>
                      <a:pt x="36" y="0"/>
                      <a:pt x="80" y="0"/>
                    </a:cubicBezTo>
                    <a:cubicBezTo>
                      <a:pt x="125" y="0"/>
                      <a:pt x="161" y="37"/>
                      <a:pt x="161" y="81"/>
                    </a:cubicBezTo>
                    <a:cubicBezTo>
                      <a:pt x="161" y="125"/>
                      <a:pt x="125" y="162"/>
                      <a:pt x="80" y="162"/>
                    </a:cubicBezTo>
                    <a:close/>
                    <a:moveTo>
                      <a:pt x="80" y="9"/>
                    </a:moveTo>
                    <a:cubicBezTo>
                      <a:pt x="41" y="9"/>
                      <a:pt x="8" y="41"/>
                      <a:pt x="8" y="81"/>
                    </a:cubicBezTo>
                    <a:cubicBezTo>
                      <a:pt x="8" y="121"/>
                      <a:pt x="41" y="153"/>
                      <a:pt x="80" y="153"/>
                    </a:cubicBezTo>
                    <a:cubicBezTo>
                      <a:pt x="120" y="153"/>
                      <a:pt x="152" y="121"/>
                      <a:pt x="152" y="81"/>
                    </a:cubicBezTo>
                    <a:cubicBezTo>
                      <a:pt x="152" y="41"/>
                      <a:pt x="120" y="9"/>
                      <a:pt x="80" y="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110"/>
            <p:cNvGrpSpPr/>
            <p:nvPr/>
          </p:nvGrpSpPr>
          <p:grpSpPr>
            <a:xfrm>
              <a:off x="4875121" y="5271256"/>
              <a:ext cx="627018" cy="627018"/>
              <a:chOff x="3643756" y="4224358"/>
              <a:chExt cx="468968" cy="468967"/>
            </a:xfrm>
          </p:grpSpPr>
          <p:sp>
            <p:nvSpPr>
              <p:cNvPr id="131" name="Oval 111"/>
              <p:cNvSpPr>
                <a:spLocks/>
              </p:cNvSpPr>
              <p:nvPr/>
            </p:nvSpPr>
            <p:spPr bwMode="auto">
              <a:xfrm>
                <a:off x="3698017" y="4282493"/>
                <a:ext cx="356569" cy="356569"/>
              </a:xfrm>
              <a:prstGeom prst="ellipse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" name="Freeform: Shape 112"/>
              <p:cNvSpPr>
                <a:spLocks/>
              </p:cNvSpPr>
              <p:nvPr/>
            </p:nvSpPr>
            <p:spPr bwMode="auto">
              <a:xfrm>
                <a:off x="3643756" y="4224358"/>
                <a:ext cx="468968" cy="468967"/>
              </a:xfrm>
              <a:custGeom>
                <a:avLst/>
                <a:gdLst/>
                <a:ahLst/>
                <a:cxnLst>
                  <a:cxn ang="0">
                    <a:pos x="80" y="161"/>
                  </a:cxn>
                  <a:cxn ang="0">
                    <a:pos x="0" y="81"/>
                  </a:cxn>
                  <a:cxn ang="0">
                    <a:pos x="80" y="0"/>
                  </a:cxn>
                  <a:cxn ang="0">
                    <a:pos x="161" y="81"/>
                  </a:cxn>
                  <a:cxn ang="0">
                    <a:pos x="80" y="161"/>
                  </a:cxn>
                  <a:cxn ang="0">
                    <a:pos x="80" y="9"/>
                  </a:cxn>
                  <a:cxn ang="0">
                    <a:pos x="8" y="81"/>
                  </a:cxn>
                  <a:cxn ang="0">
                    <a:pos x="80" y="153"/>
                  </a:cxn>
                  <a:cxn ang="0">
                    <a:pos x="152" y="81"/>
                  </a:cxn>
                  <a:cxn ang="0">
                    <a:pos x="80" y="9"/>
                  </a:cxn>
                </a:cxnLst>
                <a:rect l="0" t="0" r="r" b="b"/>
                <a:pathLst>
                  <a:path w="161" h="161">
                    <a:moveTo>
                      <a:pt x="80" y="161"/>
                    </a:moveTo>
                    <a:cubicBezTo>
                      <a:pt x="36" y="161"/>
                      <a:pt x="0" y="125"/>
                      <a:pt x="0" y="81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125" y="0"/>
                      <a:pt x="161" y="36"/>
                      <a:pt x="161" y="81"/>
                    </a:cubicBezTo>
                    <a:cubicBezTo>
                      <a:pt x="161" y="125"/>
                      <a:pt x="125" y="161"/>
                      <a:pt x="80" y="161"/>
                    </a:cubicBezTo>
                    <a:close/>
                    <a:moveTo>
                      <a:pt x="80" y="9"/>
                    </a:moveTo>
                    <a:cubicBezTo>
                      <a:pt x="41" y="9"/>
                      <a:pt x="8" y="41"/>
                      <a:pt x="8" y="81"/>
                    </a:cubicBezTo>
                    <a:cubicBezTo>
                      <a:pt x="8" y="120"/>
                      <a:pt x="41" y="153"/>
                      <a:pt x="80" y="153"/>
                    </a:cubicBezTo>
                    <a:cubicBezTo>
                      <a:pt x="120" y="153"/>
                      <a:pt x="152" y="120"/>
                      <a:pt x="152" y="81"/>
                    </a:cubicBezTo>
                    <a:cubicBezTo>
                      <a:pt x="152" y="41"/>
                      <a:pt x="120" y="9"/>
                      <a:pt x="80" y="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113"/>
            <p:cNvGrpSpPr/>
            <p:nvPr/>
          </p:nvGrpSpPr>
          <p:grpSpPr>
            <a:xfrm>
              <a:off x="6730261" y="5271256"/>
              <a:ext cx="627018" cy="627018"/>
              <a:chOff x="5031276" y="4224358"/>
              <a:chExt cx="468968" cy="468967"/>
            </a:xfrm>
          </p:grpSpPr>
          <p:sp>
            <p:nvSpPr>
              <p:cNvPr id="129" name="Oval 114"/>
              <p:cNvSpPr>
                <a:spLocks/>
              </p:cNvSpPr>
              <p:nvPr/>
            </p:nvSpPr>
            <p:spPr bwMode="auto">
              <a:xfrm>
                <a:off x="5085537" y="4282493"/>
                <a:ext cx="356569" cy="356569"/>
              </a:xfrm>
              <a:prstGeom prst="ellipse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0" name="Freeform: Shape 115"/>
              <p:cNvSpPr>
                <a:spLocks/>
              </p:cNvSpPr>
              <p:nvPr/>
            </p:nvSpPr>
            <p:spPr bwMode="auto">
              <a:xfrm>
                <a:off x="5031276" y="4224358"/>
                <a:ext cx="468968" cy="468967"/>
              </a:xfrm>
              <a:custGeom>
                <a:avLst/>
                <a:gdLst/>
                <a:ahLst/>
                <a:cxnLst>
                  <a:cxn ang="0">
                    <a:pos x="80" y="161"/>
                  </a:cxn>
                  <a:cxn ang="0">
                    <a:pos x="0" y="81"/>
                  </a:cxn>
                  <a:cxn ang="0">
                    <a:pos x="80" y="0"/>
                  </a:cxn>
                  <a:cxn ang="0">
                    <a:pos x="161" y="81"/>
                  </a:cxn>
                  <a:cxn ang="0">
                    <a:pos x="80" y="161"/>
                  </a:cxn>
                  <a:cxn ang="0">
                    <a:pos x="80" y="9"/>
                  </a:cxn>
                  <a:cxn ang="0">
                    <a:pos x="8" y="81"/>
                  </a:cxn>
                  <a:cxn ang="0">
                    <a:pos x="80" y="153"/>
                  </a:cxn>
                  <a:cxn ang="0">
                    <a:pos x="152" y="81"/>
                  </a:cxn>
                  <a:cxn ang="0">
                    <a:pos x="80" y="9"/>
                  </a:cxn>
                </a:cxnLst>
                <a:rect l="0" t="0" r="r" b="b"/>
                <a:pathLst>
                  <a:path w="161" h="161">
                    <a:moveTo>
                      <a:pt x="80" y="161"/>
                    </a:moveTo>
                    <a:cubicBezTo>
                      <a:pt x="36" y="161"/>
                      <a:pt x="0" y="125"/>
                      <a:pt x="0" y="81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125" y="0"/>
                      <a:pt x="161" y="36"/>
                      <a:pt x="161" y="81"/>
                    </a:cubicBezTo>
                    <a:cubicBezTo>
                      <a:pt x="161" y="125"/>
                      <a:pt x="125" y="161"/>
                      <a:pt x="80" y="161"/>
                    </a:cubicBezTo>
                    <a:close/>
                    <a:moveTo>
                      <a:pt x="80" y="9"/>
                    </a:moveTo>
                    <a:cubicBezTo>
                      <a:pt x="41" y="9"/>
                      <a:pt x="8" y="41"/>
                      <a:pt x="8" y="81"/>
                    </a:cubicBezTo>
                    <a:cubicBezTo>
                      <a:pt x="8" y="120"/>
                      <a:pt x="41" y="153"/>
                      <a:pt x="80" y="153"/>
                    </a:cubicBezTo>
                    <a:cubicBezTo>
                      <a:pt x="120" y="153"/>
                      <a:pt x="152" y="120"/>
                      <a:pt x="152" y="81"/>
                    </a:cubicBezTo>
                    <a:cubicBezTo>
                      <a:pt x="152" y="41"/>
                      <a:pt x="120" y="9"/>
                      <a:pt x="80" y="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116"/>
            <p:cNvGrpSpPr/>
            <p:nvPr/>
          </p:nvGrpSpPr>
          <p:grpSpPr>
            <a:xfrm>
              <a:off x="5802692" y="5271256"/>
              <a:ext cx="627018" cy="627018"/>
              <a:chOff x="4337517" y="4224358"/>
              <a:chExt cx="468968" cy="468967"/>
            </a:xfrm>
          </p:grpSpPr>
          <p:sp>
            <p:nvSpPr>
              <p:cNvPr id="127" name="Oval 117"/>
              <p:cNvSpPr>
                <a:spLocks/>
              </p:cNvSpPr>
              <p:nvPr/>
            </p:nvSpPr>
            <p:spPr bwMode="auto">
              <a:xfrm>
                <a:off x="4391778" y="4282493"/>
                <a:ext cx="356569" cy="356569"/>
              </a:xfrm>
              <a:prstGeom prst="ellipse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" name="Freeform: Shape 118"/>
              <p:cNvSpPr>
                <a:spLocks/>
              </p:cNvSpPr>
              <p:nvPr/>
            </p:nvSpPr>
            <p:spPr bwMode="auto">
              <a:xfrm>
                <a:off x="4337517" y="4224358"/>
                <a:ext cx="468968" cy="468967"/>
              </a:xfrm>
              <a:custGeom>
                <a:avLst/>
                <a:gdLst/>
                <a:ahLst/>
                <a:cxnLst>
                  <a:cxn ang="0">
                    <a:pos x="80" y="161"/>
                  </a:cxn>
                  <a:cxn ang="0">
                    <a:pos x="0" y="81"/>
                  </a:cxn>
                  <a:cxn ang="0">
                    <a:pos x="80" y="0"/>
                  </a:cxn>
                  <a:cxn ang="0">
                    <a:pos x="161" y="81"/>
                  </a:cxn>
                  <a:cxn ang="0">
                    <a:pos x="80" y="161"/>
                  </a:cxn>
                  <a:cxn ang="0">
                    <a:pos x="80" y="9"/>
                  </a:cxn>
                  <a:cxn ang="0">
                    <a:pos x="8" y="81"/>
                  </a:cxn>
                  <a:cxn ang="0">
                    <a:pos x="80" y="153"/>
                  </a:cxn>
                  <a:cxn ang="0">
                    <a:pos x="152" y="81"/>
                  </a:cxn>
                  <a:cxn ang="0">
                    <a:pos x="80" y="9"/>
                  </a:cxn>
                </a:cxnLst>
                <a:rect l="0" t="0" r="r" b="b"/>
                <a:pathLst>
                  <a:path w="161" h="161">
                    <a:moveTo>
                      <a:pt x="80" y="161"/>
                    </a:moveTo>
                    <a:cubicBezTo>
                      <a:pt x="36" y="161"/>
                      <a:pt x="0" y="125"/>
                      <a:pt x="0" y="81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125" y="0"/>
                      <a:pt x="161" y="36"/>
                      <a:pt x="161" y="81"/>
                    </a:cubicBezTo>
                    <a:cubicBezTo>
                      <a:pt x="161" y="125"/>
                      <a:pt x="125" y="161"/>
                      <a:pt x="80" y="161"/>
                    </a:cubicBezTo>
                    <a:close/>
                    <a:moveTo>
                      <a:pt x="80" y="9"/>
                    </a:moveTo>
                    <a:cubicBezTo>
                      <a:pt x="41" y="9"/>
                      <a:pt x="8" y="41"/>
                      <a:pt x="8" y="81"/>
                    </a:cubicBezTo>
                    <a:cubicBezTo>
                      <a:pt x="8" y="120"/>
                      <a:pt x="41" y="153"/>
                      <a:pt x="80" y="153"/>
                    </a:cubicBezTo>
                    <a:cubicBezTo>
                      <a:pt x="120" y="153"/>
                      <a:pt x="152" y="120"/>
                      <a:pt x="152" y="81"/>
                    </a:cubicBezTo>
                    <a:cubicBezTo>
                      <a:pt x="152" y="41"/>
                      <a:pt x="120" y="9"/>
                      <a:pt x="80" y="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119"/>
            <p:cNvGrpSpPr/>
            <p:nvPr/>
          </p:nvGrpSpPr>
          <p:grpSpPr>
            <a:xfrm>
              <a:off x="6877959" y="2604261"/>
              <a:ext cx="331645" cy="279824"/>
              <a:chOff x="5135923" y="2305860"/>
              <a:chExt cx="248048" cy="209293"/>
            </a:xfrm>
            <a:solidFill>
              <a:schemeClr val="bg1"/>
            </a:solidFill>
          </p:grpSpPr>
          <p:sp>
            <p:nvSpPr>
              <p:cNvPr id="121" name="Freeform: Shape 120"/>
              <p:cNvSpPr>
                <a:spLocks/>
              </p:cNvSpPr>
              <p:nvPr/>
            </p:nvSpPr>
            <p:spPr bwMode="auto">
              <a:xfrm>
                <a:off x="5135923" y="2495773"/>
                <a:ext cx="248048" cy="19380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3" y="7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5" y="4"/>
                  </a:cxn>
                </a:cxnLst>
                <a:rect l="0" t="0" r="r" b="b"/>
                <a:pathLst>
                  <a:path w="85" h="7">
                    <a:moveTo>
                      <a:pt x="85" y="4"/>
                    </a:moveTo>
                    <a:cubicBezTo>
                      <a:pt x="85" y="5"/>
                      <a:pt x="84" y="7"/>
                      <a:pt x="83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0"/>
                      <a:pt x="85" y="2"/>
                      <a:pt x="8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2" name="Freeform: Shape 121"/>
              <p:cNvSpPr>
                <a:spLocks/>
              </p:cNvSpPr>
              <p:nvPr/>
            </p:nvSpPr>
            <p:spPr bwMode="auto">
              <a:xfrm>
                <a:off x="5143675" y="2352369"/>
                <a:ext cx="42635" cy="135653"/>
              </a:xfrm>
              <a:custGeom>
                <a:avLst/>
                <a:gdLst/>
                <a:ahLst/>
                <a:cxnLst>
                  <a:cxn ang="0">
                    <a:pos x="14" y="45"/>
                  </a:cxn>
                  <a:cxn ang="0">
                    <a:pos x="11" y="47"/>
                  </a:cxn>
                  <a:cxn ang="0">
                    <a:pos x="3" y="47"/>
                  </a:cxn>
                  <a:cxn ang="0">
                    <a:pos x="0" y="45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11" y="0"/>
                  </a:cxn>
                  <a:cxn ang="0">
                    <a:pos x="14" y="3"/>
                  </a:cxn>
                  <a:cxn ang="0">
                    <a:pos x="14" y="45"/>
                  </a:cxn>
                </a:cxnLst>
                <a:rect l="0" t="0" r="r" b="b"/>
                <a:pathLst>
                  <a:path w="14" h="47">
                    <a:moveTo>
                      <a:pt x="14" y="45"/>
                    </a:moveTo>
                    <a:cubicBezTo>
                      <a:pt x="14" y="46"/>
                      <a:pt x="13" y="47"/>
                      <a:pt x="11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2" y="47"/>
                      <a:pt x="0" y="46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4" y="2"/>
                      <a:pt x="14" y="3"/>
                    </a:cubicBezTo>
                    <a:lnTo>
                      <a:pt x="14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3" name="Freeform: Shape 122"/>
              <p:cNvSpPr>
                <a:spLocks/>
              </p:cNvSpPr>
              <p:nvPr/>
            </p:nvSpPr>
            <p:spPr bwMode="auto">
              <a:xfrm>
                <a:off x="5194058" y="2305860"/>
                <a:ext cx="38758" cy="182162"/>
              </a:xfrm>
              <a:custGeom>
                <a:avLst/>
                <a:gdLst/>
                <a:ahLst/>
                <a:cxnLst>
                  <a:cxn ang="0">
                    <a:pos x="13" y="60"/>
                  </a:cxn>
                  <a:cxn ang="0">
                    <a:pos x="10" y="63"/>
                  </a:cxn>
                  <a:cxn ang="0">
                    <a:pos x="3" y="63"/>
                  </a:cxn>
                  <a:cxn ang="0">
                    <a:pos x="0" y="60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10" y="0"/>
                  </a:cxn>
                  <a:cxn ang="0">
                    <a:pos x="13" y="4"/>
                  </a:cxn>
                  <a:cxn ang="0">
                    <a:pos x="13" y="60"/>
                  </a:cxn>
                </a:cxnLst>
                <a:rect l="0" t="0" r="r" b="b"/>
                <a:pathLst>
                  <a:path w="13" h="63">
                    <a:moveTo>
                      <a:pt x="13" y="60"/>
                    </a:moveTo>
                    <a:cubicBezTo>
                      <a:pt x="13" y="62"/>
                      <a:pt x="12" y="63"/>
                      <a:pt x="10" y="63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1" y="63"/>
                      <a:pt x="0" y="62"/>
                      <a:pt x="0" y="6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" y="0"/>
                      <a:pt x="13" y="2"/>
                      <a:pt x="13" y="4"/>
                    </a:cubicBezTo>
                    <a:lnTo>
                      <a:pt x="13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4" name="Freeform: Shape 123"/>
              <p:cNvSpPr>
                <a:spLocks/>
              </p:cNvSpPr>
              <p:nvPr/>
            </p:nvSpPr>
            <p:spPr bwMode="auto">
              <a:xfrm>
                <a:off x="5240567" y="2387252"/>
                <a:ext cx="38758" cy="100770"/>
              </a:xfrm>
              <a:custGeom>
                <a:avLst/>
                <a:gdLst/>
                <a:ahLst/>
                <a:cxnLst>
                  <a:cxn ang="0">
                    <a:pos x="13" y="33"/>
                  </a:cxn>
                  <a:cxn ang="0">
                    <a:pos x="11" y="35"/>
                  </a:cxn>
                  <a:cxn ang="0">
                    <a:pos x="3" y="35"/>
                  </a:cxn>
                  <a:cxn ang="0">
                    <a:pos x="0" y="33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11" y="0"/>
                  </a:cxn>
                  <a:cxn ang="0">
                    <a:pos x="13" y="2"/>
                  </a:cxn>
                  <a:cxn ang="0">
                    <a:pos x="13" y="33"/>
                  </a:cxn>
                </a:cxnLst>
                <a:rect l="0" t="0" r="r" b="b"/>
                <a:pathLst>
                  <a:path w="13" h="35">
                    <a:moveTo>
                      <a:pt x="13" y="33"/>
                    </a:moveTo>
                    <a:cubicBezTo>
                      <a:pt x="13" y="35"/>
                      <a:pt x="12" y="35"/>
                      <a:pt x="11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1" y="35"/>
                      <a:pt x="0" y="35"/>
                      <a:pt x="0" y="3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lnTo>
                      <a:pt x="13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5" name="Freeform: Shape 124"/>
              <p:cNvSpPr>
                <a:spLocks/>
              </p:cNvSpPr>
              <p:nvPr/>
            </p:nvSpPr>
            <p:spPr bwMode="auto">
              <a:xfrm>
                <a:off x="5287076" y="2329114"/>
                <a:ext cx="38758" cy="158907"/>
              </a:xfrm>
              <a:custGeom>
                <a:avLst/>
                <a:gdLst/>
                <a:ahLst/>
                <a:cxnLst>
                  <a:cxn ang="0">
                    <a:pos x="14" y="52"/>
                  </a:cxn>
                  <a:cxn ang="0">
                    <a:pos x="11" y="55"/>
                  </a:cxn>
                  <a:cxn ang="0">
                    <a:pos x="3" y="55"/>
                  </a:cxn>
                  <a:cxn ang="0">
                    <a:pos x="0" y="52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11" y="0"/>
                  </a:cxn>
                  <a:cxn ang="0">
                    <a:pos x="14" y="3"/>
                  </a:cxn>
                  <a:cxn ang="0">
                    <a:pos x="14" y="52"/>
                  </a:cxn>
                </a:cxnLst>
                <a:rect l="0" t="0" r="r" b="b"/>
                <a:pathLst>
                  <a:path w="14" h="55">
                    <a:moveTo>
                      <a:pt x="14" y="52"/>
                    </a:moveTo>
                    <a:cubicBezTo>
                      <a:pt x="14" y="54"/>
                      <a:pt x="12" y="55"/>
                      <a:pt x="11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2" y="55"/>
                      <a:pt x="0" y="54"/>
                      <a:pt x="0" y="5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4" y="1"/>
                      <a:pt x="14" y="3"/>
                    </a:cubicBezTo>
                    <a:lnTo>
                      <a:pt x="14" y="5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6" name="Freeform: Shape 125"/>
              <p:cNvSpPr>
                <a:spLocks/>
              </p:cNvSpPr>
              <p:nvPr/>
            </p:nvSpPr>
            <p:spPr bwMode="auto">
              <a:xfrm>
                <a:off x="5337462" y="2387252"/>
                <a:ext cx="34883" cy="100770"/>
              </a:xfrm>
              <a:custGeom>
                <a:avLst/>
                <a:gdLst/>
                <a:ahLst/>
                <a:cxnLst>
                  <a:cxn ang="0">
                    <a:pos x="13" y="33"/>
                  </a:cxn>
                  <a:cxn ang="0">
                    <a:pos x="10" y="35"/>
                  </a:cxn>
                  <a:cxn ang="0">
                    <a:pos x="2" y="35"/>
                  </a:cxn>
                  <a:cxn ang="0">
                    <a:pos x="0" y="3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" y="0"/>
                  </a:cxn>
                  <a:cxn ang="0">
                    <a:pos x="13" y="2"/>
                  </a:cxn>
                  <a:cxn ang="0">
                    <a:pos x="13" y="33"/>
                  </a:cxn>
                </a:cxnLst>
                <a:rect l="0" t="0" r="r" b="b"/>
                <a:pathLst>
                  <a:path w="13" h="35">
                    <a:moveTo>
                      <a:pt x="13" y="33"/>
                    </a:moveTo>
                    <a:cubicBezTo>
                      <a:pt x="13" y="35"/>
                      <a:pt x="12" y="35"/>
                      <a:pt x="10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0" y="35"/>
                      <a:pt x="0" y="3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" y="0"/>
                      <a:pt x="13" y="1"/>
                      <a:pt x="13" y="2"/>
                    </a:cubicBezTo>
                    <a:lnTo>
                      <a:pt x="13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126"/>
            <p:cNvGrpSpPr/>
            <p:nvPr/>
          </p:nvGrpSpPr>
          <p:grpSpPr>
            <a:xfrm>
              <a:off x="5984048" y="1431442"/>
              <a:ext cx="264282" cy="285012"/>
              <a:chOff x="4477045" y="1352425"/>
              <a:chExt cx="197665" cy="213168"/>
            </a:xfrm>
            <a:solidFill>
              <a:schemeClr val="bg1"/>
            </a:solidFill>
          </p:grpSpPr>
          <p:sp>
            <p:nvSpPr>
              <p:cNvPr id="112" name="Freeform: Shape 127"/>
              <p:cNvSpPr>
                <a:spLocks/>
              </p:cNvSpPr>
              <p:nvPr/>
            </p:nvSpPr>
            <p:spPr bwMode="auto">
              <a:xfrm>
                <a:off x="4496422" y="1522958"/>
                <a:ext cx="50386" cy="4263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5" y="15"/>
                  </a:cxn>
                  <a:cxn ang="0">
                    <a:pos x="18" y="15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rect l="0" t="0" r="r" b="b"/>
                <a:pathLst>
                  <a:path w="18" h="15">
                    <a:moveTo>
                      <a:pt x="0" y="10"/>
                    </a:moveTo>
                    <a:cubicBezTo>
                      <a:pt x="0" y="13"/>
                      <a:pt x="2" y="15"/>
                      <a:pt x="5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3" name="Freeform: Shape 128"/>
              <p:cNvSpPr>
                <a:spLocks/>
              </p:cNvSpPr>
              <p:nvPr/>
            </p:nvSpPr>
            <p:spPr bwMode="auto">
              <a:xfrm>
                <a:off x="4477045" y="1352425"/>
                <a:ext cx="197665" cy="108521"/>
              </a:xfrm>
              <a:custGeom>
                <a:avLst/>
                <a:gdLst/>
                <a:ahLst/>
                <a:cxnLst>
                  <a:cxn ang="0">
                    <a:pos x="66" y="31"/>
                  </a:cxn>
                  <a:cxn ang="0">
                    <a:pos x="60" y="25"/>
                  </a:cxn>
                  <a:cxn ang="0">
                    <a:pos x="60" y="25"/>
                  </a:cxn>
                  <a:cxn ang="0">
                    <a:pos x="60" y="12"/>
                  </a:cxn>
                  <a:cxn ang="0">
                    <a:pos x="52" y="12"/>
                  </a:cxn>
                  <a:cxn ang="0">
                    <a:pos x="52" y="17"/>
                  </a:cxn>
                  <a:cxn ang="0">
                    <a:pos x="37" y="2"/>
                  </a:cxn>
                  <a:cxn ang="0">
                    <a:pos x="35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2"/>
                  </a:cxn>
                  <a:cxn ang="0">
                    <a:pos x="1" y="31"/>
                  </a:cxn>
                  <a:cxn ang="0">
                    <a:pos x="1" y="36"/>
                  </a:cxn>
                  <a:cxn ang="0">
                    <a:pos x="6" y="35"/>
                  </a:cxn>
                  <a:cxn ang="0">
                    <a:pos x="34" y="7"/>
                  </a:cxn>
                  <a:cxn ang="0">
                    <a:pos x="62" y="35"/>
                  </a:cxn>
                  <a:cxn ang="0">
                    <a:pos x="67" y="36"/>
                  </a:cxn>
                  <a:cxn ang="0">
                    <a:pos x="66" y="31"/>
                  </a:cxn>
                </a:cxnLst>
                <a:rect l="0" t="0" r="r" b="b"/>
                <a:pathLst>
                  <a:path w="68" h="37">
                    <a:moveTo>
                      <a:pt x="66" y="31"/>
                    </a:move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1"/>
                      <a:pt x="35" y="1"/>
                      <a:pt x="35" y="0"/>
                    </a:cubicBezTo>
                    <a:cubicBezTo>
                      <a:pt x="35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0" y="32"/>
                      <a:pt x="0" y="34"/>
                      <a:pt x="1" y="36"/>
                    </a:cubicBezTo>
                    <a:cubicBezTo>
                      <a:pt x="2" y="37"/>
                      <a:pt x="4" y="37"/>
                      <a:pt x="6" y="3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3" y="37"/>
                      <a:pt x="66" y="37"/>
                      <a:pt x="67" y="36"/>
                    </a:cubicBezTo>
                    <a:cubicBezTo>
                      <a:pt x="68" y="34"/>
                      <a:pt x="68" y="32"/>
                      <a:pt x="66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4" name="Freeform: Shape 129"/>
              <p:cNvSpPr>
                <a:spLocks/>
              </p:cNvSpPr>
              <p:nvPr/>
            </p:nvSpPr>
            <p:spPr bwMode="auto">
              <a:xfrm>
                <a:off x="4496422" y="1449320"/>
                <a:ext cx="158907" cy="116273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" y="0"/>
                  </a:cxn>
                  <a:cxn ang="0">
                    <a:pos x="0" y="4"/>
                  </a:cxn>
                  <a:cxn ang="0">
                    <a:pos x="0" y="21"/>
                  </a:cxn>
                  <a:cxn ang="0">
                    <a:pos x="18" y="21"/>
                  </a:cxn>
                  <a:cxn ang="0">
                    <a:pos x="18" y="12"/>
                  </a:cxn>
                  <a:cxn ang="0">
                    <a:pos x="31" y="12"/>
                  </a:cxn>
                  <a:cxn ang="0">
                    <a:pos x="43" y="6"/>
                  </a:cxn>
                  <a:cxn ang="0">
                    <a:pos x="55" y="11"/>
                  </a:cxn>
                  <a:cxn ang="0">
                    <a:pos x="55" y="4"/>
                  </a:cxn>
                  <a:cxn ang="0">
                    <a:pos x="51" y="0"/>
                  </a:cxn>
                  <a:cxn ang="0">
                    <a:pos x="43" y="38"/>
                  </a:cxn>
                  <a:cxn ang="0">
                    <a:pos x="38" y="37"/>
                  </a:cxn>
                  <a:cxn ang="0">
                    <a:pos x="38" y="40"/>
                  </a:cxn>
                  <a:cxn ang="0">
                    <a:pos x="51" y="40"/>
                  </a:cxn>
                  <a:cxn ang="0">
                    <a:pos x="55" y="35"/>
                  </a:cxn>
                  <a:cxn ang="0">
                    <a:pos x="55" y="32"/>
                  </a:cxn>
                  <a:cxn ang="0">
                    <a:pos x="43" y="38"/>
                  </a:cxn>
                </a:cxnLst>
                <a:rect l="0" t="0" r="r" b="b"/>
                <a:pathLst>
                  <a:path w="55" h="40">
                    <a:moveTo>
                      <a:pt x="5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4" y="8"/>
                      <a:pt x="38" y="6"/>
                      <a:pt x="43" y="6"/>
                    </a:cubicBezTo>
                    <a:cubicBezTo>
                      <a:pt x="48" y="6"/>
                      <a:pt x="52" y="8"/>
                      <a:pt x="55" y="11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2"/>
                      <a:pt x="53" y="0"/>
                      <a:pt x="51" y="0"/>
                    </a:cubicBezTo>
                    <a:close/>
                    <a:moveTo>
                      <a:pt x="43" y="38"/>
                    </a:moveTo>
                    <a:cubicBezTo>
                      <a:pt x="41" y="38"/>
                      <a:pt x="40" y="37"/>
                      <a:pt x="38" y="37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3" y="40"/>
                      <a:pt x="55" y="38"/>
                      <a:pt x="55" y="35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2" y="36"/>
                      <a:pt x="48" y="38"/>
                      <a:pt x="43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5" name="Freeform: Shape 130"/>
              <p:cNvSpPr>
                <a:spLocks/>
              </p:cNvSpPr>
              <p:nvPr/>
            </p:nvSpPr>
            <p:spPr bwMode="auto">
              <a:xfrm>
                <a:off x="4593317" y="1507455"/>
                <a:ext cx="38758" cy="387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9" y="1"/>
                  </a:cxn>
                  <a:cxn ang="0">
                    <a:pos x="10" y="0"/>
                  </a:cxn>
                  <a:cxn ang="0">
                    <a:pos x="1" y="0"/>
                  </a:cxn>
                </a:cxnLst>
                <a:rect l="0" t="0" r="r" b="b"/>
                <a:pathLst>
                  <a:path w="10" h="1">
                    <a:moveTo>
                      <a:pt x="1" y="0"/>
                    </a:moveTo>
                    <a:lnTo>
                      <a:pt x="0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6" name="Freeform: Shape 131"/>
              <p:cNvSpPr>
                <a:spLocks/>
              </p:cNvSpPr>
              <p:nvPr/>
            </p:nvSpPr>
            <p:spPr bwMode="auto">
              <a:xfrm>
                <a:off x="4597192" y="1515207"/>
                <a:ext cx="31006" cy="38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7" y="1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7" name="Freeform: Shape 132"/>
              <p:cNvSpPr>
                <a:spLocks/>
              </p:cNvSpPr>
              <p:nvPr/>
            </p:nvSpPr>
            <p:spPr bwMode="auto">
              <a:xfrm>
                <a:off x="4601069" y="1515207"/>
                <a:ext cx="3877" cy="387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8" name="Freeform: Shape 133"/>
              <p:cNvSpPr>
                <a:spLocks/>
              </p:cNvSpPr>
              <p:nvPr/>
            </p:nvSpPr>
            <p:spPr bwMode="auto">
              <a:xfrm>
                <a:off x="4601069" y="1491952"/>
                <a:ext cx="34883" cy="1550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5"/>
                  </a:cxn>
                  <a:cxn ang="0">
                    <a:pos x="7" y="1"/>
                  </a:cxn>
                  <a:cxn ang="0">
                    <a:pos x="11" y="3"/>
                  </a:cxn>
                  <a:cxn ang="0">
                    <a:pos x="12" y="1"/>
                  </a:cxn>
                  <a:cxn ang="0">
                    <a:pos x="7" y="0"/>
                  </a:cxn>
                  <a:cxn ang="0">
                    <a:pos x="0" y="5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2" y="3"/>
                      <a:pt x="4" y="1"/>
                      <a:pt x="7" y="1"/>
                    </a:cubicBezTo>
                    <a:cubicBezTo>
                      <a:pt x="9" y="1"/>
                      <a:pt x="10" y="2"/>
                      <a:pt x="11" y="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0"/>
                      <a:pt x="7" y="0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9" name="Freeform: Shape 134"/>
              <p:cNvSpPr>
                <a:spLocks/>
              </p:cNvSpPr>
              <p:nvPr/>
            </p:nvSpPr>
            <p:spPr bwMode="auto">
              <a:xfrm>
                <a:off x="4601069" y="1519084"/>
                <a:ext cx="31006" cy="1550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7" y="5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7" y="4"/>
                  </a:cxn>
                  <a:cxn ang="0">
                    <a:pos x="1" y="0"/>
                  </a:cxn>
                </a:cxnLst>
                <a:rect l="0" t="0" r="r" b="b"/>
                <a:pathLst>
                  <a:path w="11" h="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4" y="5"/>
                      <a:pt x="7" y="5"/>
                    </a:cubicBezTo>
                    <a:cubicBezTo>
                      <a:pt x="8" y="5"/>
                      <a:pt x="10" y="5"/>
                      <a:pt x="11" y="4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3"/>
                      <a:pt x="8" y="4"/>
                      <a:pt x="7" y="4"/>
                    </a:cubicBezTo>
                    <a:cubicBezTo>
                      <a:pt x="4" y="4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0" name="Freeform: Shape 135"/>
              <p:cNvSpPr>
                <a:spLocks/>
              </p:cNvSpPr>
              <p:nvPr/>
            </p:nvSpPr>
            <p:spPr bwMode="auto">
              <a:xfrm>
                <a:off x="4577814" y="1468698"/>
                <a:ext cx="85267" cy="8526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5"/>
                  </a:cxn>
                  <a:cxn ang="0">
                    <a:pos x="14" y="29"/>
                  </a:cxn>
                  <a:cxn ang="0">
                    <a:pos x="29" y="15"/>
                  </a:cxn>
                  <a:cxn ang="0">
                    <a:pos x="14" y="0"/>
                  </a:cxn>
                  <a:cxn ang="0">
                    <a:pos x="14" y="27"/>
                  </a:cxn>
                  <a:cxn ang="0">
                    <a:pos x="2" y="15"/>
                  </a:cxn>
                  <a:cxn ang="0">
                    <a:pos x="14" y="2"/>
                  </a:cxn>
                  <a:cxn ang="0">
                    <a:pos x="27" y="15"/>
                  </a:cxn>
                  <a:cxn ang="0">
                    <a:pos x="14" y="27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6" y="0"/>
                      <a:pt x="0" y="7"/>
                      <a:pt x="0" y="15"/>
                    </a:cubicBezTo>
                    <a:cubicBezTo>
                      <a:pt x="0" y="23"/>
                      <a:pt x="6" y="29"/>
                      <a:pt x="14" y="29"/>
                    </a:cubicBezTo>
                    <a:cubicBezTo>
                      <a:pt x="22" y="29"/>
                      <a:pt x="29" y="23"/>
                      <a:pt x="29" y="15"/>
                    </a:cubicBezTo>
                    <a:cubicBezTo>
                      <a:pt x="29" y="7"/>
                      <a:pt x="22" y="0"/>
                      <a:pt x="14" y="0"/>
                    </a:cubicBezTo>
                    <a:close/>
                    <a:moveTo>
                      <a:pt x="14" y="27"/>
                    </a:moveTo>
                    <a:cubicBezTo>
                      <a:pt x="7" y="27"/>
                      <a:pt x="2" y="22"/>
                      <a:pt x="2" y="15"/>
                    </a:cubicBezTo>
                    <a:cubicBezTo>
                      <a:pt x="2" y="8"/>
                      <a:pt x="7" y="2"/>
                      <a:pt x="14" y="2"/>
                    </a:cubicBezTo>
                    <a:cubicBezTo>
                      <a:pt x="21" y="2"/>
                      <a:pt x="27" y="8"/>
                      <a:pt x="27" y="15"/>
                    </a:cubicBezTo>
                    <a:cubicBezTo>
                      <a:pt x="27" y="22"/>
                      <a:pt x="21" y="27"/>
                      <a:pt x="14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Group 136"/>
            <p:cNvGrpSpPr/>
            <p:nvPr/>
          </p:nvGrpSpPr>
          <p:grpSpPr>
            <a:xfrm>
              <a:off x="5048708" y="2635429"/>
              <a:ext cx="279828" cy="279829"/>
              <a:chOff x="3775532" y="2329114"/>
              <a:chExt cx="209293" cy="209291"/>
            </a:xfrm>
            <a:solidFill>
              <a:schemeClr val="bg1"/>
            </a:solidFill>
          </p:grpSpPr>
          <p:sp>
            <p:nvSpPr>
              <p:cNvPr id="106" name="Freeform: Shape 137"/>
              <p:cNvSpPr>
                <a:spLocks/>
              </p:cNvSpPr>
              <p:nvPr/>
            </p:nvSpPr>
            <p:spPr bwMode="auto">
              <a:xfrm>
                <a:off x="3853047" y="2426009"/>
                <a:ext cx="38758" cy="4263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10" y="4"/>
                  </a:cxn>
                </a:cxnLst>
                <a:rect l="0" t="0" r="r" b="b"/>
                <a:pathLst>
                  <a:path w="10" h="11">
                    <a:moveTo>
                      <a:pt x="10" y="4"/>
                    </a:moveTo>
                    <a:lnTo>
                      <a:pt x="4" y="11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7" name="Freeform: Shape 138"/>
              <p:cNvSpPr>
                <a:spLocks/>
              </p:cNvSpPr>
              <p:nvPr/>
            </p:nvSpPr>
            <p:spPr bwMode="auto">
              <a:xfrm>
                <a:off x="3775532" y="2453138"/>
                <a:ext cx="93018" cy="8526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" y="19"/>
                  </a:cxn>
                  <a:cxn ang="0">
                    <a:pos x="2" y="28"/>
                  </a:cxn>
                  <a:cxn ang="0">
                    <a:pos x="11" y="28"/>
                  </a:cxn>
                  <a:cxn ang="0">
                    <a:pos x="31" y="9"/>
                  </a:cxn>
                  <a:cxn ang="0">
                    <a:pos x="22" y="0"/>
                  </a:cxn>
                </a:cxnLst>
                <a:rect l="0" t="0" r="r" b="b"/>
                <a:pathLst>
                  <a:path w="31" h="30">
                    <a:moveTo>
                      <a:pt x="22" y="0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21"/>
                      <a:pt x="0" y="25"/>
                      <a:pt x="2" y="28"/>
                    </a:cubicBezTo>
                    <a:cubicBezTo>
                      <a:pt x="5" y="30"/>
                      <a:pt x="8" y="30"/>
                      <a:pt x="11" y="28"/>
                    </a:cubicBezTo>
                    <a:cubicBezTo>
                      <a:pt x="31" y="9"/>
                      <a:pt x="31" y="9"/>
                      <a:pt x="31" y="9"/>
                    </a:cubicBezTo>
                    <a:lnTo>
                      <a:pt x="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8" name="Freeform: Shape 139"/>
              <p:cNvSpPr>
                <a:spLocks/>
              </p:cNvSpPr>
              <p:nvPr/>
            </p:nvSpPr>
            <p:spPr bwMode="auto">
              <a:xfrm>
                <a:off x="3814289" y="2468641"/>
                <a:ext cx="34883" cy="34883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7" y="9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9" y="6"/>
                  </a:cxn>
                </a:cxnLst>
                <a:rect l="0" t="0" r="r" b="b"/>
                <a:pathLst>
                  <a:path w="9" h="9">
                    <a:moveTo>
                      <a:pt x="9" y="6"/>
                    </a:moveTo>
                    <a:lnTo>
                      <a:pt x="7" y="9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9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9" name="Freeform: Shape 140"/>
              <p:cNvSpPr>
                <a:spLocks/>
              </p:cNvSpPr>
              <p:nvPr/>
            </p:nvSpPr>
            <p:spPr bwMode="auto">
              <a:xfrm>
                <a:off x="3856924" y="2329114"/>
                <a:ext cx="127901" cy="12790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22"/>
                  </a:cxn>
                  <a:cxn ang="0">
                    <a:pos x="22" y="44"/>
                  </a:cxn>
                  <a:cxn ang="0">
                    <a:pos x="44" y="22"/>
                  </a:cxn>
                  <a:cxn ang="0">
                    <a:pos x="22" y="0"/>
                  </a:cxn>
                  <a:cxn ang="0">
                    <a:pos x="22" y="37"/>
                  </a:cxn>
                  <a:cxn ang="0">
                    <a:pos x="6" y="22"/>
                  </a:cxn>
                  <a:cxn ang="0">
                    <a:pos x="22" y="6"/>
                  </a:cxn>
                  <a:cxn ang="0">
                    <a:pos x="37" y="22"/>
                  </a:cxn>
                  <a:cxn ang="0">
                    <a:pos x="22" y="37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9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9"/>
                      <a:pt x="34" y="0"/>
                      <a:pt x="22" y="0"/>
                    </a:cubicBezTo>
                    <a:close/>
                    <a:moveTo>
                      <a:pt x="22" y="37"/>
                    </a:moveTo>
                    <a:cubicBezTo>
                      <a:pt x="13" y="37"/>
                      <a:pt x="6" y="30"/>
                      <a:pt x="6" y="22"/>
                    </a:cubicBezTo>
                    <a:cubicBezTo>
                      <a:pt x="6" y="13"/>
                      <a:pt x="13" y="6"/>
                      <a:pt x="22" y="6"/>
                    </a:cubicBezTo>
                    <a:cubicBezTo>
                      <a:pt x="30" y="6"/>
                      <a:pt x="37" y="13"/>
                      <a:pt x="37" y="22"/>
                    </a:cubicBezTo>
                    <a:cubicBezTo>
                      <a:pt x="37" y="30"/>
                      <a:pt x="30" y="37"/>
                      <a:pt x="2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0" name="Freeform: Shape 141"/>
              <p:cNvSpPr>
                <a:spLocks/>
              </p:cNvSpPr>
              <p:nvPr/>
            </p:nvSpPr>
            <p:spPr bwMode="auto">
              <a:xfrm>
                <a:off x="3915059" y="2360120"/>
                <a:ext cx="11628" cy="62012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2" y="21"/>
                  </a:cxn>
                  <a:cxn ang="0">
                    <a:pos x="2" y="21"/>
                  </a:cxn>
                  <a:cxn ang="0">
                    <a:pos x="0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4" y="19"/>
                  </a:cxn>
                </a:cxnLst>
                <a:rect l="0" t="0" r="r" b="b"/>
                <a:pathLst>
                  <a:path w="4" h="21">
                    <a:moveTo>
                      <a:pt x="4" y="19"/>
                    </a:moveTo>
                    <a:cubicBezTo>
                      <a:pt x="4" y="20"/>
                      <a:pt x="3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0" y="20"/>
                      <a:pt x="0" y="1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lnTo>
                      <a:pt x="4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1" name="Freeform: Shape 142"/>
              <p:cNvSpPr>
                <a:spLocks/>
              </p:cNvSpPr>
              <p:nvPr/>
            </p:nvSpPr>
            <p:spPr bwMode="auto">
              <a:xfrm>
                <a:off x="3891804" y="2387252"/>
                <a:ext cx="58138" cy="77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3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9" y="0"/>
                  </a:cxn>
                </a:cxnLst>
                <a:rect l="0" t="0" r="r" b="b"/>
                <a:pathLst>
                  <a:path w="21" h="3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3"/>
                      <a:pt x="20" y="3"/>
                      <a:pt x="19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143"/>
            <p:cNvGrpSpPr/>
            <p:nvPr/>
          </p:nvGrpSpPr>
          <p:grpSpPr>
            <a:xfrm>
              <a:off x="5952981" y="5442330"/>
              <a:ext cx="326465" cy="285014"/>
              <a:chOff x="4449913" y="4340630"/>
              <a:chExt cx="244174" cy="213168"/>
            </a:xfrm>
            <a:solidFill>
              <a:schemeClr val="bg1"/>
            </a:solidFill>
          </p:grpSpPr>
          <p:sp>
            <p:nvSpPr>
              <p:cNvPr id="99" name="Freeform: Shape 144"/>
              <p:cNvSpPr>
                <a:spLocks/>
              </p:cNvSpPr>
              <p:nvPr/>
            </p:nvSpPr>
            <p:spPr bwMode="auto">
              <a:xfrm>
                <a:off x="4473168" y="4495660"/>
                <a:ext cx="197665" cy="31006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4" y="7"/>
                  </a:cxn>
                  <a:cxn ang="0">
                    <a:pos x="7" y="3"/>
                  </a:cxn>
                  <a:cxn ang="0">
                    <a:pos x="62" y="3"/>
                  </a:cxn>
                  <a:cxn ang="0">
                    <a:pos x="65" y="7"/>
                  </a:cxn>
                  <a:cxn ang="0">
                    <a:pos x="65" y="10"/>
                  </a:cxn>
                  <a:cxn ang="0">
                    <a:pos x="69" y="10"/>
                  </a:cxn>
                  <a:cxn ang="0">
                    <a:pos x="69" y="7"/>
                  </a:cxn>
                  <a:cxn ang="0">
                    <a:pos x="62" y="0"/>
                  </a:cxn>
                </a:cxnLst>
                <a:rect l="0" t="0" r="r" b="b"/>
                <a:pathLst>
                  <a:path w="69" h="10">
                    <a:moveTo>
                      <a:pt x="6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4" y="3"/>
                      <a:pt x="65" y="5"/>
                      <a:pt x="65" y="7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3"/>
                      <a:pt x="66" y="0"/>
                      <a:pt x="6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0" name="Rectangle 145"/>
              <p:cNvSpPr>
                <a:spLocks/>
              </p:cNvSpPr>
              <p:nvPr/>
            </p:nvSpPr>
            <p:spPr bwMode="auto">
              <a:xfrm>
                <a:off x="4562311" y="4468529"/>
                <a:ext cx="11628" cy="6588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1" name="Freeform: Shape 146"/>
              <p:cNvSpPr>
                <a:spLocks/>
              </p:cNvSpPr>
              <p:nvPr/>
            </p:nvSpPr>
            <p:spPr bwMode="auto">
              <a:xfrm>
                <a:off x="4473168" y="4340630"/>
                <a:ext cx="197665" cy="135653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7" y="0"/>
                  </a:cxn>
                  <a:cxn ang="0">
                    <a:pos x="0" y="8"/>
                  </a:cxn>
                  <a:cxn ang="0">
                    <a:pos x="0" y="39"/>
                  </a:cxn>
                  <a:cxn ang="0">
                    <a:pos x="7" y="46"/>
                  </a:cxn>
                  <a:cxn ang="0">
                    <a:pos x="62" y="46"/>
                  </a:cxn>
                  <a:cxn ang="0">
                    <a:pos x="69" y="39"/>
                  </a:cxn>
                  <a:cxn ang="0">
                    <a:pos x="69" y="8"/>
                  </a:cxn>
                  <a:cxn ang="0">
                    <a:pos x="62" y="0"/>
                  </a:cxn>
                  <a:cxn ang="0">
                    <a:pos x="63" y="40"/>
                  </a:cxn>
                  <a:cxn ang="0">
                    <a:pos x="6" y="40"/>
                  </a:cxn>
                  <a:cxn ang="0">
                    <a:pos x="6" y="7"/>
                  </a:cxn>
                  <a:cxn ang="0">
                    <a:pos x="63" y="7"/>
                  </a:cxn>
                  <a:cxn ang="0">
                    <a:pos x="63" y="40"/>
                  </a:cxn>
                </a:cxnLst>
                <a:rect l="0" t="0" r="r" b="b"/>
                <a:pathLst>
                  <a:path w="69" h="46">
                    <a:moveTo>
                      <a:pt x="6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3"/>
                      <a:pt x="3" y="46"/>
                      <a:pt x="7" y="46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66" y="46"/>
                      <a:pt x="69" y="43"/>
                      <a:pt x="69" y="39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4"/>
                      <a:pt x="66" y="0"/>
                      <a:pt x="62" y="0"/>
                    </a:cubicBezTo>
                    <a:close/>
                    <a:moveTo>
                      <a:pt x="63" y="40"/>
                    </a:moveTo>
                    <a:cubicBezTo>
                      <a:pt x="6" y="40"/>
                      <a:pt x="6" y="40"/>
                      <a:pt x="6" y="40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3" y="7"/>
                      <a:pt x="63" y="7"/>
                      <a:pt x="63" y="7"/>
                    </a:cubicBezTo>
                    <a:lnTo>
                      <a:pt x="63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2" name="Freeform: Shape 147"/>
              <p:cNvSpPr>
                <a:spLocks/>
              </p:cNvSpPr>
              <p:nvPr/>
            </p:nvSpPr>
            <p:spPr bwMode="auto">
              <a:xfrm>
                <a:off x="4496422" y="4367759"/>
                <a:ext cx="147279" cy="81392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1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1"/>
                    </a:lnTo>
                    <a:lnTo>
                      <a:pt x="38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3" name="Freeform: Shape 148"/>
              <p:cNvSpPr>
                <a:spLocks/>
              </p:cNvSpPr>
              <p:nvPr/>
            </p:nvSpPr>
            <p:spPr bwMode="auto">
              <a:xfrm>
                <a:off x="4449913" y="4518915"/>
                <a:ext cx="54261" cy="34883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6" y="12"/>
                  </a:cxn>
                  <a:cxn ang="0">
                    <a:pos x="3" y="12"/>
                  </a:cxn>
                  <a:cxn ang="0">
                    <a:pos x="0" y="9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16" y="0"/>
                  </a:cxn>
                  <a:cxn ang="0">
                    <a:pos x="19" y="3"/>
                  </a:cxn>
                  <a:cxn ang="0">
                    <a:pos x="19" y="9"/>
                  </a:cxn>
                </a:cxnLst>
                <a:rect l="0" t="0" r="r" b="b"/>
                <a:pathLst>
                  <a:path w="19" h="12">
                    <a:moveTo>
                      <a:pt x="19" y="9"/>
                    </a:moveTo>
                    <a:cubicBezTo>
                      <a:pt x="19" y="11"/>
                      <a:pt x="18" y="12"/>
                      <a:pt x="16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2"/>
                      <a:pt x="0" y="11"/>
                      <a:pt x="0" y="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19" y="2"/>
                      <a:pt x="19" y="3"/>
                    </a:cubicBezTo>
                    <a:lnTo>
                      <a:pt x="19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4" name="Freeform: Shape 149"/>
              <p:cNvSpPr>
                <a:spLocks/>
              </p:cNvSpPr>
              <p:nvPr/>
            </p:nvSpPr>
            <p:spPr bwMode="auto">
              <a:xfrm>
                <a:off x="4539057" y="4518915"/>
                <a:ext cx="58138" cy="34883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5" y="12"/>
                  </a:cxn>
                  <a:cxn ang="0">
                    <a:pos x="3" y="12"/>
                  </a:cxn>
                  <a:cxn ang="0">
                    <a:pos x="0" y="9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15" y="0"/>
                  </a:cxn>
                  <a:cxn ang="0">
                    <a:pos x="19" y="3"/>
                  </a:cxn>
                  <a:cxn ang="0">
                    <a:pos x="19" y="9"/>
                  </a:cxn>
                </a:cxnLst>
                <a:rect l="0" t="0" r="r" b="b"/>
                <a:pathLst>
                  <a:path w="19" h="12">
                    <a:moveTo>
                      <a:pt x="19" y="9"/>
                    </a:moveTo>
                    <a:cubicBezTo>
                      <a:pt x="19" y="11"/>
                      <a:pt x="17" y="12"/>
                      <a:pt x="15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2"/>
                      <a:pt x="0" y="11"/>
                      <a:pt x="0" y="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9" y="2"/>
                      <a:pt x="19" y="3"/>
                    </a:cubicBezTo>
                    <a:lnTo>
                      <a:pt x="19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5" name="Freeform: Shape 150"/>
              <p:cNvSpPr>
                <a:spLocks/>
              </p:cNvSpPr>
              <p:nvPr/>
            </p:nvSpPr>
            <p:spPr bwMode="auto">
              <a:xfrm>
                <a:off x="4635949" y="4518915"/>
                <a:ext cx="58138" cy="34883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6" y="12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16" y="0"/>
                  </a:cxn>
                  <a:cxn ang="0">
                    <a:pos x="20" y="3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20" y="11"/>
                      <a:pt x="18" y="12"/>
                      <a:pt x="16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2"/>
                      <a:pt x="0" y="11"/>
                      <a:pt x="0" y="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20" y="2"/>
                      <a:pt x="20" y="3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151"/>
            <p:cNvGrpSpPr/>
            <p:nvPr/>
          </p:nvGrpSpPr>
          <p:grpSpPr>
            <a:xfrm>
              <a:off x="5059089" y="4044951"/>
              <a:ext cx="259099" cy="269467"/>
              <a:chOff x="3779409" y="3360064"/>
              <a:chExt cx="193788" cy="201541"/>
            </a:xfrm>
            <a:solidFill>
              <a:schemeClr val="bg1"/>
            </a:solidFill>
          </p:grpSpPr>
          <p:sp>
            <p:nvSpPr>
              <p:cNvPr id="94" name="Freeform: Shape 152"/>
              <p:cNvSpPr>
                <a:spLocks/>
              </p:cNvSpPr>
              <p:nvPr/>
            </p:nvSpPr>
            <p:spPr bwMode="auto">
              <a:xfrm>
                <a:off x="3779409" y="3534474"/>
                <a:ext cx="193788" cy="27131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0"/>
                  </a:cxn>
                  <a:cxn ang="0">
                    <a:pos x="63" y="0"/>
                  </a:cxn>
                  <a:cxn ang="0">
                    <a:pos x="63" y="3"/>
                  </a:cxn>
                  <a:cxn ang="0">
                    <a:pos x="60" y="7"/>
                  </a:cxn>
                  <a:cxn ang="0">
                    <a:pos x="7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7" y="10"/>
                  </a:cxn>
                  <a:cxn ang="0">
                    <a:pos x="60" y="10"/>
                  </a:cxn>
                  <a:cxn ang="0">
                    <a:pos x="66" y="3"/>
                  </a:cxn>
                </a:cxnLst>
                <a:rect l="0" t="0" r="r" b="b"/>
                <a:pathLst>
                  <a:path w="66" h="10">
                    <a:moveTo>
                      <a:pt x="66" y="3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5"/>
                      <a:pt x="61" y="7"/>
                      <a:pt x="6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" y="7"/>
                      <a:pt x="4" y="5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7"/>
                      <a:pt x="3" y="10"/>
                      <a:pt x="7" y="10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3" y="10"/>
                      <a:pt x="66" y="7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5" name="Rectangle 153"/>
              <p:cNvSpPr>
                <a:spLocks/>
              </p:cNvSpPr>
              <p:nvPr/>
            </p:nvSpPr>
            <p:spPr bwMode="auto">
              <a:xfrm>
                <a:off x="3837544" y="3425953"/>
                <a:ext cx="77515" cy="2713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6" name="Rectangle 154"/>
              <p:cNvSpPr>
                <a:spLocks/>
              </p:cNvSpPr>
              <p:nvPr/>
            </p:nvSpPr>
            <p:spPr bwMode="auto">
              <a:xfrm>
                <a:off x="3837544" y="3391070"/>
                <a:ext cx="77515" cy="2713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7" name="Rectangle 155"/>
              <p:cNvSpPr>
                <a:spLocks/>
              </p:cNvSpPr>
              <p:nvPr/>
            </p:nvSpPr>
            <p:spPr bwMode="auto">
              <a:xfrm>
                <a:off x="3837544" y="3360064"/>
                <a:ext cx="77515" cy="2325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8" name="Freeform: Shape 156"/>
              <p:cNvSpPr>
                <a:spLocks/>
              </p:cNvSpPr>
              <p:nvPr/>
            </p:nvSpPr>
            <p:spPr bwMode="auto">
              <a:xfrm>
                <a:off x="3791035" y="3445331"/>
                <a:ext cx="170533" cy="100770"/>
              </a:xfrm>
              <a:custGeom>
                <a:avLst/>
                <a:gdLst/>
                <a:ahLst/>
                <a:cxnLst>
                  <a:cxn ang="0">
                    <a:pos x="57" y="1"/>
                  </a:cxn>
                  <a:cxn ang="0">
                    <a:pos x="52" y="1"/>
                  </a:cxn>
                  <a:cxn ang="0">
                    <a:pos x="42" y="11"/>
                  </a:cxn>
                  <a:cxn ang="0">
                    <a:pos x="42" y="5"/>
                  </a:cxn>
                  <a:cxn ang="0">
                    <a:pos x="16" y="5"/>
                  </a:cxn>
                  <a:cxn ang="0">
                    <a:pos x="16" y="11"/>
                  </a:cxn>
                  <a:cxn ang="0">
                    <a:pos x="7" y="1"/>
                  </a:cxn>
                  <a:cxn ang="0">
                    <a:pos x="1" y="1"/>
                  </a:cxn>
                  <a:cxn ang="0">
                    <a:pos x="1" y="7"/>
                  </a:cxn>
                  <a:cxn ang="0">
                    <a:pos x="29" y="34"/>
                  </a:cxn>
                  <a:cxn ang="0">
                    <a:pos x="57" y="7"/>
                  </a:cxn>
                  <a:cxn ang="0">
                    <a:pos x="57" y="1"/>
                  </a:cxn>
                </a:cxnLst>
                <a:rect l="0" t="0" r="r" b="b"/>
                <a:pathLst>
                  <a:path w="59" h="34">
                    <a:moveTo>
                      <a:pt x="57" y="1"/>
                    </a:moveTo>
                    <a:cubicBezTo>
                      <a:pt x="56" y="0"/>
                      <a:pt x="53" y="0"/>
                      <a:pt x="52" y="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9" y="5"/>
                      <a:pt x="59" y="3"/>
                      <a:pt x="5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157"/>
            <p:cNvGrpSpPr/>
            <p:nvPr/>
          </p:nvGrpSpPr>
          <p:grpSpPr>
            <a:xfrm>
              <a:off x="5952980" y="2604305"/>
              <a:ext cx="326465" cy="285007"/>
              <a:chOff x="4449913" y="2305860"/>
              <a:chExt cx="244174" cy="213167"/>
            </a:xfrm>
            <a:solidFill>
              <a:schemeClr val="bg1"/>
            </a:solidFill>
          </p:grpSpPr>
          <p:sp>
            <p:nvSpPr>
              <p:cNvPr id="82" name="Freeform: Shape 158"/>
              <p:cNvSpPr>
                <a:spLocks/>
              </p:cNvSpPr>
              <p:nvPr/>
            </p:nvSpPr>
            <p:spPr bwMode="auto">
              <a:xfrm>
                <a:off x="4449913" y="2410506"/>
                <a:ext cx="127901" cy="108521"/>
              </a:xfrm>
              <a:custGeom>
                <a:avLst/>
                <a:gdLst/>
                <a:ahLst/>
                <a:cxnLst>
                  <a:cxn ang="0">
                    <a:pos x="45" y="18"/>
                  </a:cxn>
                  <a:cxn ang="0">
                    <a:pos x="24" y="6"/>
                  </a:cxn>
                  <a:cxn ang="0">
                    <a:pos x="27" y="18"/>
                  </a:cxn>
                  <a:cxn ang="0">
                    <a:pos x="12" y="2"/>
                  </a:cxn>
                  <a:cxn ang="0">
                    <a:pos x="10" y="1"/>
                  </a:cxn>
                  <a:cxn ang="0">
                    <a:pos x="15" y="29"/>
                  </a:cxn>
                  <a:cxn ang="0">
                    <a:pos x="31" y="30"/>
                  </a:cxn>
                  <a:cxn ang="0">
                    <a:pos x="33" y="38"/>
                  </a:cxn>
                  <a:cxn ang="0">
                    <a:pos x="45" y="18"/>
                  </a:cxn>
                </a:cxnLst>
                <a:rect l="0" t="0" r="r" b="b"/>
                <a:pathLst>
                  <a:path w="45" h="38">
                    <a:moveTo>
                      <a:pt x="45" y="18"/>
                    </a:moveTo>
                    <a:cubicBezTo>
                      <a:pt x="24" y="6"/>
                      <a:pt x="24" y="6"/>
                      <a:pt x="24" y="6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16" y="25"/>
                      <a:pt x="4" y="16"/>
                      <a:pt x="12" y="2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7" y="5"/>
                      <a:pt x="0" y="20"/>
                      <a:pt x="15" y="29"/>
                    </a:cubicBezTo>
                    <a:cubicBezTo>
                      <a:pt x="18" y="30"/>
                      <a:pt x="21" y="33"/>
                      <a:pt x="31" y="30"/>
                    </a:cubicBezTo>
                    <a:cubicBezTo>
                      <a:pt x="33" y="38"/>
                      <a:pt x="33" y="38"/>
                      <a:pt x="33" y="38"/>
                    </a:cubicBezTo>
                    <a:lnTo>
                      <a:pt x="45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" name="Freeform: Shape 159"/>
              <p:cNvSpPr>
                <a:spLocks/>
              </p:cNvSpPr>
              <p:nvPr/>
            </p:nvSpPr>
            <p:spPr bwMode="auto">
              <a:xfrm>
                <a:off x="4562311" y="2305860"/>
                <a:ext cx="131776" cy="112398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1" y="31"/>
                  </a:cxn>
                  <a:cxn ang="0">
                    <a:pos x="18" y="20"/>
                  </a:cxn>
                  <a:cxn ang="0">
                    <a:pos x="34" y="35"/>
                  </a:cxn>
                  <a:cxn ang="0">
                    <a:pos x="35" y="36"/>
                  </a:cxn>
                  <a:cxn ang="0">
                    <a:pos x="30" y="8"/>
                  </a:cxn>
                  <a:cxn ang="0">
                    <a:pos x="14" y="8"/>
                  </a:cxn>
                  <a:cxn ang="0">
                    <a:pos x="12" y="0"/>
                  </a:cxn>
                  <a:cxn ang="0">
                    <a:pos x="0" y="20"/>
                  </a:cxn>
                </a:cxnLst>
                <a:rect l="0" t="0" r="r" b="b"/>
                <a:pathLst>
                  <a:path w="45" h="38">
                    <a:moveTo>
                      <a:pt x="0" y="20"/>
                    </a:moveTo>
                    <a:cubicBezTo>
                      <a:pt x="21" y="31"/>
                      <a:pt x="21" y="31"/>
                      <a:pt x="21" y="3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9" y="13"/>
                      <a:pt x="41" y="21"/>
                      <a:pt x="34" y="35"/>
                    </a:cubicBezTo>
                    <a:cubicBezTo>
                      <a:pt x="33" y="36"/>
                      <a:pt x="34" y="38"/>
                      <a:pt x="35" y="36"/>
                    </a:cubicBezTo>
                    <a:cubicBezTo>
                      <a:pt x="38" y="33"/>
                      <a:pt x="45" y="17"/>
                      <a:pt x="30" y="8"/>
                    </a:cubicBezTo>
                    <a:cubicBezTo>
                      <a:pt x="27" y="7"/>
                      <a:pt x="24" y="5"/>
                      <a:pt x="14" y="8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" name="Freeform: Shape 160"/>
              <p:cNvSpPr>
                <a:spLocks/>
              </p:cNvSpPr>
              <p:nvPr/>
            </p:nvSpPr>
            <p:spPr bwMode="auto">
              <a:xfrm>
                <a:off x="4461542" y="2352369"/>
                <a:ext cx="85267" cy="775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1" y="2"/>
                  </a:cxn>
                  <a:cxn ang="0">
                    <a:pos x="22" y="0"/>
                  </a:cxn>
                  <a:cxn ang="0">
                    <a:pos x="2" y="0"/>
                  </a:cxn>
                </a:cxnLst>
                <a:rect l="0" t="0" r="r" b="b"/>
                <a:pathLst>
                  <a:path w="22" h="2">
                    <a:moveTo>
                      <a:pt x="2" y="0"/>
                    </a:moveTo>
                    <a:lnTo>
                      <a:pt x="0" y="2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" name="Freeform: Shape 161"/>
              <p:cNvSpPr>
                <a:spLocks/>
              </p:cNvSpPr>
              <p:nvPr/>
            </p:nvSpPr>
            <p:spPr bwMode="auto">
              <a:xfrm>
                <a:off x="4469293" y="2363997"/>
                <a:ext cx="69764" cy="1162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8" y="3"/>
                  </a:cxn>
                  <a:cxn ang="0">
                    <a:pos x="18" y="0"/>
                  </a:cxn>
                  <a:cxn ang="0">
                    <a:pos x="1" y="0"/>
                  </a:cxn>
                </a:cxnLst>
                <a:rect l="0" t="0" r="r" b="b"/>
                <a:pathLst>
                  <a:path w="18" h="3">
                    <a:moveTo>
                      <a:pt x="1" y="0"/>
                    </a:moveTo>
                    <a:lnTo>
                      <a:pt x="0" y="3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" name="Freeform: Shape 162"/>
              <p:cNvSpPr>
                <a:spLocks/>
              </p:cNvSpPr>
              <p:nvPr/>
            </p:nvSpPr>
            <p:spPr bwMode="auto">
              <a:xfrm>
                <a:off x="4477045" y="2360120"/>
                <a:ext cx="11628" cy="387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4" y="1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" name="Freeform: Shape 163"/>
              <p:cNvSpPr>
                <a:spLocks/>
              </p:cNvSpPr>
              <p:nvPr/>
            </p:nvSpPr>
            <p:spPr bwMode="auto">
              <a:xfrm>
                <a:off x="4480919" y="2313611"/>
                <a:ext cx="77515" cy="3488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12"/>
                  </a:cxn>
                  <a:cxn ang="0">
                    <a:pos x="16" y="3"/>
                  </a:cxn>
                  <a:cxn ang="0">
                    <a:pos x="26" y="8"/>
                  </a:cxn>
                  <a:cxn ang="0">
                    <a:pos x="27" y="4"/>
                  </a:cxn>
                  <a:cxn ang="0">
                    <a:pos x="16" y="0"/>
                  </a:cxn>
                  <a:cxn ang="0">
                    <a:pos x="0" y="12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6" y="7"/>
                      <a:pt x="11" y="3"/>
                      <a:pt x="16" y="3"/>
                    </a:cubicBezTo>
                    <a:cubicBezTo>
                      <a:pt x="20" y="3"/>
                      <a:pt x="24" y="5"/>
                      <a:pt x="26" y="8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4" y="2"/>
                      <a:pt x="21" y="0"/>
                      <a:pt x="16" y="0"/>
                    </a:cubicBezTo>
                    <a:cubicBezTo>
                      <a:pt x="9" y="0"/>
                      <a:pt x="2" y="5"/>
                      <a:pt x="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8" name="Freeform: Shape 164"/>
              <p:cNvSpPr>
                <a:spLocks/>
              </p:cNvSpPr>
              <p:nvPr/>
            </p:nvSpPr>
            <p:spPr bwMode="auto">
              <a:xfrm>
                <a:off x="4480919" y="2375623"/>
                <a:ext cx="73641" cy="3488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16" y="12"/>
                  </a:cxn>
                  <a:cxn ang="0">
                    <a:pos x="26" y="9"/>
                  </a:cxn>
                  <a:cxn ang="0">
                    <a:pos x="26" y="5"/>
                  </a:cxn>
                  <a:cxn ang="0">
                    <a:pos x="16" y="8"/>
                  </a:cxn>
                  <a:cxn ang="0">
                    <a:pos x="4" y="0"/>
                  </a:cxn>
                </a:cxnLst>
                <a:rect l="0" t="0" r="r" b="b"/>
                <a:pathLst>
                  <a:path w="26" h="12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7"/>
                      <a:pt x="9" y="12"/>
                      <a:pt x="16" y="12"/>
                    </a:cubicBezTo>
                    <a:cubicBezTo>
                      <a:pt x="20" y="12"/>
                      <a:pt x="23" y="11"/>
                      <a:pt x="26" y="9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3" y="7"/>
                      <a:pt x="20" y="8"/>
                      <a:pt x="16" y="8"/>
                    </a:cubicBezTo>
                    <a:cubicBezTo>
                      <a:pt x="11" y="8"/>
                      <a:pt x="6" y="5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9" name="Rectangle 165"/>
              <p:cNvSpPr>
                <a:spLocks/>
              </p:cNvSpPr>
              <p:nvPr/>
            </p:nvSpPr>
            <p:spPr bwMode="auto">
              <a:xfrm>
                <a:off x="4620446" y="2406629"/>
                <a:ext cx="7752" cy="11239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0" name="Freeform: Shape 166"/>
              <p:cNvSpPr>
                <a:spLocks/>
              </p:cNvSpPr>
              <p:nvPr/>
            </p:nvSpPr>
            <p:spPr bwMode="auto">
              <a:xfrm>
                <a:off x="4589440" y="2484144"/>
                <a:ext cx="27132" cy="27131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9" y="9"/>
                  </a:cxn>
                  <a:cxn ang="0">
                    <a:pos x="9" y="6"/>
                  </a:cxn>
                </a:cxnLst>
                <a:rect l="0" t="0" r="r" b="b"/>
                <a:pathLst>
                  <a:path w="9" h="9">
                    <a:moveTo>
                      <a:pt x="9" y="6"/>
                    </a:moveTo>
                    <a:cubicBezTo>
                      <a:pt x="6" y="5"/>
                      <a:pt x="5" y="3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5"/>
                      <a:pt x="5" y="8"/>
                      <a:pt x="9" y="9"/>
                    </a:cubicBezTo>
                    <a:lnTo>
                      <a:pt x="9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1" name="Freeform: Shape 167"/>
              <p:cNvSpPr>
                <a:spLocks/>
              </p:cNvSpPr>
              <p:nvPr/>
            </p:nvSpPr>
            <p:spPr bwMode="auto">
              <a:xfrm>
                <a:off x="4597192" y="2410506"/>
                <a:ext cx="19380" cy="5426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7" y="18"/>
                  </a:cxn>
                  <a:cxn ang="0">
                    <a:pos x="7" y="14"/>
                  </a:cxn>
                  <a:cxn ang="0">
                    <a:pos x="3" y="9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11"/>
                  </a:cxn>
                </a:cxnLst>
                <a:rect l="0" t="0" r="r" b="b"/>
                <a:pathLst>
                  <a:path w="7" h="18">
                    <a:moveTo>
                      <a:pt x="0" y="11"/>
                    </a:moveTo>
                    <a:cubicBezTo>
                      <a:pt x="0" y="14"/>
                      <a:pt x="3" y="17"/>
                      <a:pt x="7" y="18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5" y="13"/>
                      <a:pt x="3" y="11"/>
                      <a:pt x="3" y="9"/>
                    </a:cubicBezTo>
                    <a:cubicBezTo>
                      <a:pt x="3" y="7"/>
                      <a:pt x="4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1"/>
                      <a:pt x="6" y="1"/>
                    </a:cubicBezTo>
                    <a:cubicBezTo>
                      <a:pt x="3" y="2"/>
                      <a:pt x="1" y="4"/>
                      <a:pt x="0" y="7"/>
                    </a:cubicBezTo>
                    <a:cubicBezTo>
                      <a:pt x="0" y="8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2" name="Freeform: Shape 168"/>
              <p:cNvSpPr>
                <a:spLocks/>
              </p:cNvSpPr>
              <p:nvPr/>
            </p:nvSpPr>
            <p:spPr bwMode="auto">
              <a:xfrm>
                <a:off x="4632075" y="2410506"/>
                <a:ext cx="23255" cy="27131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5" y="9"/>
                  </a:cxn>
                  <a:cxn ang="0">
                    <a:pos x="9" y="8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5"/>
                  </a:cxn>
                </a:cxnLst>
                <a:rect l="0" t="0" r="r" b="b"/>
                <a:pathLst>
                  <a:path w="9" h="9">
                    <a:moveTo>
                      <a:pt x="2" y="5"/>
                    </a:moveTo>
                    <a:cubicBezTo>
                      <a:pt x="4" y="6"/>
                      <a:pt x="5" y="8"/>
                      <a:pt x="5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7" y="4"/>
                      <a:pt x="4" y="1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3" name="Freeform: Shape 169"/>
              <p:cNvSpPr>
                <a:spLocks/>
              </p:cNvSpPr>
              <p:nvPr/>
            </p:nvSpPr>
            <p:spPr bwMode="auto">
              <a:xfrm>
                <a:off x="4632075" y="2457015"/>
                <a:ext cx="23255" cy="54261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4" y="14"/>
                  </a:cxn>
                  <a:cxn ang="0">
                    <a:pos x="1" y="16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1" y="19"/>
                  </a:cxn>
                  <a:cxn ang="0">
                    <a:pos x="9" y="1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10"/>
                  </a:cxn>
                </a:cxnLst>
                <a:rect l="0" t="0" r="r" b="b"/>
                <a:pathLst>
                  <a:path w="9" h="19">
                    <a:moveTo>
                      <a:pt x="6" y="10"/>
                    </a:moveTo>
                    <a:cubicBezTo>
                      <a:pt x="6" y="12"/>
                      <a:pt x="5" y="13"/>
                      <a:pt x="4" y="14"/>
                    </a:cubicBezTo>
                    <a:cubicBezTo>
                      <a:pt x="3" y="15"/>
                      <a:pt x="2" y="15"/>
                      <a:pt x="1" y="16"/>
                    </a:cubicBezTo>
                    <a:cubicBezTo>
                      <a:pt x="1" y="16"/>
                      <a:pt x="1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1" y="19"/>
                      <a:pt x="1" y="19"/>
                    </a:cubicBezTo>
                    <a:cubicBezTo>
                      <a:pt x="6" y="18"/>
                      <a:pt x="9" y="14"/>
                      <a:pt x="9" y="10"/>
                    </a:cubicBezTo>
                    <a:cubicBezTo>
                      <a:pt x="9" y="6"/>
                      <a:pt x="6" y="2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5"/>
                      <a:pt x="6" y="7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170"/>
            <p:cNvGrpSpPr/>
            <p:nvPr/>
          </p:nvGrpSpPr>
          <p:grpSpPr>
            <a:xfrm>
              <a:off x="5048709" y="5442269"/>
              <a:ext cx="279826" cy="285011"/>
              <a:chOff x="3775532" y="4352256"/>
              <a:chExt cx="209291" cy="213168"/>
            </a:xfrm>
            <a:solidFill>
              <a:schemeClr val="bg1"/>
            </a:solidFill>
          </p:grpSpPr>
          <p:sp>
            <p:nvSpPr>
              <p:cNvPr id="69" name="Freeform: Shape 171"/>
              <p:cNvSpPr>
                <a:spLocks/>
              </p:cNvSpPr>
              <p:nvPr/>
            </p:nvSpPr>
            <p:spPr bwMode="auto">
              <a:xfrm>
                <a:off x="3833669" y="4379388"/>
                <a:ext cx="27132" cy="158907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10" y="4"/>
                  </a:cxn>
                  <a:cxn ang="0">
                    <a:pos x="10" y="0"/>
                  </a:cxn>
                  <a:cxn ang="0">
                    <a:pos x="0" y="28"/>
                  </a:cxn>
                  <a:cxn ang="0">
                    <a:pos x="10" y="55"/>
                  </a:cxn>
                  <a:cxn ang="0">
                    <a:pos x="10" y="51"/>
                  </a:cxn>
                  <a:cxn ang="0">
                    <a:pos x="2" y="28"/>
                  </a:cxn>
                </a:cxnLst>
                <a:rect l="0" t="0" r="r" b="b"/>
                <a:pathLst>
                  <a:path w="10" h="55">
                    <a:moveTo>
                      <a:pt x="2" y="28"/>
                    </a:moveTo>
                    <a:cubicBezTo>
                      <a:pt x="2" y="19"/>
                      <a:pt x="5" y="10"/>
                      <a:pt x="10" y="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7"/>
                      <a:pt x="0" y="17"/>
                      <a:pt x="0" y="28"/>
                    </a:cubicBezTo>
                    <a:cubicBezTo>
                      <a:pt x="0" y="39"/>
                      <a:pt x="4" y="48"/>
                      <a:pt x="10" y="55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5" y="45"/>
                      <a:pt x="2" y="37"/>
                      <a:pt x="2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" name="Freeform: Shape 172"/>
              <p:cNvSpPr>
                <a:spLocks/>
              </p:cNvSpPr>
              <p:nvPr/>
            </p:nvSpPr>
            <p:spPr bwMode="auto">
              <a:xfrm>
                <a:off x="3899556" y="4379388"/>
                <a:ext cx="27132" cy="158907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55"/>
                  </a:cxn>
                  <a:cxn ang="0">
                    <a:pos x="10" y="28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8" y="28"/>
                  </a:cxn>
                  <a:cxn ang="0">
                    <a:pos x="0" y="51"/>
                  </a:cxn>
                </a:cxnLst>
                <a:rect l="0" t="0" r="r" b="b"/>
                <a:pathLst>
                  <a:path w="10" h="55">
                    <a:moveTo>
                      <a:pt x="0" y="51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6" y="48"/>
                      <a:pt x="10" y="39"/>
                      <a:pt x="10" y="28"/>
                    </a:cubicBezTo>
                    <a:cubicBezTo>
                      <a:pt x="10" y="17"/>
                      <a:pt x="6" y="7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5" y="10"/>
                      <a:pt x="8" y="19"/>
                      <a:pt x="8" y="28"/>
                    </a:cubicBezTo>
                    <a:cubicBezTo>
                      <a:pt x="8" y="37"/>
                      <a:pt x="5" y="45"/>
                      <a:pt x="0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" name="Freeform: Shape 173"/>
              <p:cNvSpPr>
                <a:spLocks/>
              </p:cNvSpPr>
              <p:nvPr/>
            </p:nvSpPr>
            <p:spPr bwMode="auto">
              <a:xfrm>
                <a:off x="3775532" y="4352256"/>
                <a:ext cx="209291" cy="213168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37"/>
                  </a:cxn>
                  <a:cxn ang="0">
                    <a:pos x="37" y="73"/>
                  </a:cxn>
                  <a:cxn ang="0">
                    <a:pos x="73" y="37"/>
                  </a:cxn>
                  <a:cxn ang="0">
                    <a:pos x="37" y="0"/>
                  </a:cxn>
                  <a:cxn ang="0">
                    <a:pos x="37" y="67"/>
                  </a:cxn>
                  <a:cxn ang="0">
                    <a:pos x="6" y="37"/>
                  </a:cxn>
                  <a:cxn ang="0">
                    <a:pos x="37" y="7"/>
                  </a:cxn>
                  <a:cxn ang="0">
                    <a:pos x="67" y="37"/>
                  </a:cxn>
                  <a:cxn ang="0">
                    <a:pos x="37" y="67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cubicBezTo>
                      <a:pt x="16" y="0"/>
                      <a:pt x="0" y="16"/>
                      <a:pt x="0" y="37"/>
                    </a:cubicBezTo>
                    <a:cubicBezTo>
                      <a:pt x="0" y="57"/>
                      <a:pt x="16" y="73"/>
                      <a:pt x="37" y="73"/>
                    </a:cubicBezTo>
                    <a:cubicBezTo>
                      <a:pt x="57" y="73"/>
                      <a:pt x="73" y="57"/>
                      <a:pt x="73" y="37"/>
                    </a:cubicBezTo>
                    <a:cubicBezTo>
                      <a:pt x="73" y="16"/>
                      <a:pt x="57" y="0"/>
                      <a:pt x="37" y="0"/>
                    </a:cubicBezTo>
                    <a:close/>
                    <a:moveTo>
                      <a:pt x="37" y="67"/>
                    </a:moveTo>
                    <a:cubicBezTo>
                      <a:pt x="20" y="67"/>
                      <a:pt x="6" y="53"/>
                      <a:pt x="6" y="37"/>
                    </a:cubicBezTo>
                    <a:cubicBezTo>
                      <a:pt x="6" y="20"/>
                      <a:pt x="20" y="7"/>
                      <a:pt x="37" y="7"/>
                    </a:cubicBezTo>
                    <a:cubicBezTo>
                      <a:pt x="53" y="7"/>
                      <a:pt x="67" y="20"/>
                      <a:pt x="67" y="37"/>
                    </a:cubicBezTo>
                    <a:cubicBezTo>
                      <a:pt x="67" y="53"/>
                      <a:pt x="53" y="67"/>
                      <a:pt x="37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" name="Rectangle 174"/>
              <p:cNvSpPr>
                <a:spLocks/>
              </p:cNvSpPr>
              <p:nvPr/>
            </p:nvSpPr>
            <p:spPr bwMode="auto">
              <a:xfrm>
                <a:off x="3798786" y="4456903"/>
                <a:ext cx="54261" cy="77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" name="Rectangle 175"/>
              <p:cNvSpPr>
                <a:spLocks/>
              </p:cNvSpPr>
              <p:nvPr/>
            </p:nvSpPr>
            <p:spPr bwMode="auto">
              <a:xfrm>
                <a:off x="3907307" y="4456903"/>
                <a:ext cx="58138" cy="77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" name="Rectangle 176"/>
              <p:cNvSpPr>
                <a:spLocks/>
              </p:cNvSpPr>
              <p:nvPr/>
            </p:nvSpPr>
            <p:spPr bwMode="auto">
              <a:xfrm>
                <a:off x="3876301" y="4379388"/>
                <a:ext cx="7752" cy="1162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" name="Rectangle 177"/>
              <p:cNvSpPr>
                <a:spLocks/>
              </p:cNvSpPr>
              <p:nvPr/>
            </p:nvSpPr>
            <p:spPr bwMode="auto">
              <a:xfrm>
                <a:off x="3876301" y="4526666"/>
                <a:ext cx="7752" cy="1162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" name="Freeform: Shape 178"/>
              <p:cNvSpPr>
                <a:spLocks/>
              </p:cNvSpPr>
              <p:nvPr/>
            </p:nvSpPr>
            <p:spPr bwMode="auto">
              <a:xfrm>
                <a:off x="3810415" y="4410394"/>
                <a:ext cx="58138" cy="271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0"/>
                  </a:cxn>
                  <a:cxn ang="0">
                    <a:pos x="20" y="7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10">
                    <a:moveTo>
                      <a:pt x="0" y="0"/>
                    </a:moveTo>
                    <a:cubicBezTo>
                      <a:pt x="5" y="5"/>
                      <a:pt x="12" y="8"/>
                      <a:pt x="20" y="10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4" y="6"/>
                      <a:pt x="9" y="3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" name="Freeform: Shape 179"/>
              <p:cNvSpPr>
                <a:spLocks/>
              </p:cNvSpPr>
              <p:nvPr/>
            </p:nvSpPr>
            <p:spPr bwMode="auto">
              <a:xfrm>
                <a:off x="3891804" y="4410394"/>
                <a:ext cx="58138" cy="2713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0" y="0"/>
                  </a:cxn>
                  <a:cxn ang="0">
                    <a:pos x="15" y="0"/>
                  </a:cxn>
                </a:cxnLst>
                <a:rect l="0" t="0" r="r" b="b"/>
                <a:pathLst>
                  <a:path w="20" h="10">
                    <a:moveTo>
                      <a:pt x="15" y="0"/>
                    </a:moveTo>
                    <a:cubicBezTo>
                      <a:pt x="11" y="3"/>
                      <a:pt x="6" y="6"/>
                      <a:pt x="0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8" y="8"/>
                      <a:pt x="15" y="5"/>
                      <a:pt x="20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" name="Freeform: Shape 180"/>
              <p:cNvSpPr>
                <a:spLocks/>
              </p:cNvSpPr>
              <p:nvPr/>
            </p:nvSpPr>
            <p:spPr bwMode="auto">
              <a:xfrm>
                <a:off x="3810415" y="4480157"/>
                <a:ext cx="58138" cy="3100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4" y="10"/>
                  </a:cxn>
                  <a:cxn ang="0">
                    <a:pos x="19" y="3"/>
                  </a:cxn>
                  <a:cxn ang="0">
                    <a:pos x="19" y="0"/>
                  </a:cxn>
                  <a:cxn ang="0">
                    <a:pos x="0" y="10"/>
                  </a:cxn>
                </a:cxnLst>
                <a:rect l="0" t="0" r="r" b="b"/>
                <a:pathLst>
                  <a:path w="19" h="10">
                    <a:moveTo>
                      <a:pt x="0" y="10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8" y="7"/>
                      <a:pt x="13" y="4"/>
                      <a:pt x="19" y="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1" y="2"/>
                      <a:pt x="5" y="5"/>
                      <a:pt x="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" name="Freeform: Shape 181"/>
              <p:cNvSpPr>
                <a:spLocks/>
              </p:cNvSpPr>
              <p:nvPr/>
            </p:nvSpPr>
            <p:spPr bwMode="auto">
              <a:xfrm>
                <a:off x="3891804" y="4480157"/>
                <a:ext cx="58138" cy="310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16" y="10"/>
                  </a:cxn>
                  <a:cxn ang="0">
                    <a:pos x="20" y="10"/>
                  </a:cxn>
                  <a:cxn ang="0">
                    <a:pos x="0" y="0"/>
                  </a:cxn>
                </a:cxnLst>
                <a:rect l="0" t="0" r="r" b="b"/>
                <a:pathLst>
                  <a:path w="20" h="10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6" y="4"/>
                      <a:pt x="11" y="7"/>
                      <a:pt x="16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5" y="5"/>
                      <a:pt x="8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" name="Freeform: Shape 182"/>
              <p:cNvSpPr>
                <a:spLocks/>
              </p:cNvSpPr>
              <p:nvPr/>
            </p:nvSpPr>
            <p:spPr bwMode="auto">
              <a:xfrm>
                <a:off x="3872427" y="4433648"/>
                <a:ext cx="15503" cy="73640"/>
              </a:xfrm>
              <a:custGeom>
                <a:avLst/>
                <a:gdLst/>
                <a:ahLst/>
                <a:cxnLst>
                  <a:cxn ang="0">
                    <a:pos x="5" y="23"/>
                  </a:cxn>
                  <a:cxn ang="0">
                    <a:pos x="3" y="26"/>
                  </a:cxn>
                  <a:cxn ang="0">
                    <a:pos x="3" y="26"/>
                  </a:cxn>
                  <a:cxn ang="0">
                    <a:pos x="0" y="23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3"/>
                  </a:cxn>
                  <a:cxn ang="0">
                    <a:pos x="5" y="23"/>
                  </a:cxn>
                </a:cxnLst>
                <a:rect l="0" t="0" r="r" b="b"/>
                <a:pathLst>
                  <a:path w="5" h="26">
                    <a:moveTo>
                      <a:pt x="5" y="23"/>
                    </a:moveTo>
                    <a:cubicBezTo>
                      <a:pt x="5" y="25"/>
                      <a:pt x="4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1" y="26"/>
                      <a:pt x="0" y="25"/>
                      <a:pt x="0" y="2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lnTo>
                      <a:pt x="5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" name="Oval 183"/>
              <p:cNvSpPr>
                <a:spLocks/>
              </p:cNvSpPr>
              <p:nvPr/>
            </p:nvSpPr>
            <p:spPr bwMode="auto">
              <a:xfrm>
                <a:off x="3872427" y="4410394"/>
                <a:ext cx="15503" cy="1938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184"/>
            <p:cNvGrpSpPr/>
            <p:nvPr/>
          </p:nvGrpSpPr>
          <p:grpSpPr>
            <a:xfrm>
              <a:off x="5981482" y="4037128"/>
              <a:ext cx="269463" cy="285011"/>
              <a:chOff x="4484796" y="3375567"/>
              <a:chExt cx="201539" cy="213168"/>
            </a:xfrm>
            <a:solidFill>
              <a:schemeClr val="bg1"/>
            </a:solidFill>
          </p:grpSpPr>
          <p:sp>
            <p:nvSpPr>
              <p:cNvPr id="59" name="Freeform: Shape 185"/>
              <p:cNvSpPr>
                <a:spLocks/>
              </p:cNvSpPr>
              <p:nvPr/>
            </p:nvSpPr>
            <p:spPr bwMode="auto">
              <a:xfrm>
                <a:off x="4488671" y="3495717"/>
                <a:ext cx="127901" cy="93018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1" y="0"/>
                  </a:cxn>
                  <a:cxn ang="0">
                    <a:pos x="22" y="16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32"/>
                  </a:cxn>
                  <a:cxn ang="0">
                    <a:pos x="44" y="32"/>
                  </a:cxn>
                  <a:cxn ang="0">
                    <a:pos x="44" y="9"/>
                  </a:cxn>
                  <a:cxn ang="0">
                    <a:pos x="35" y="0"/>
                  </a:cxn>
                </a:cxnLst>
                <a:rect l="0" t="0" r="r" b="b"/>
                <a:pathLst>
                  <a:path w="44" h="32">
                    <a:moveTo>
                      <a:pt x="35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4"/>
                      <a:pt x="40" y="0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Rectangle 186"/>
              <p:cNvSpPr>
                <a:spLocks/>
              </p:cNvSpPr>
              <p:nvPr/>
            </p:nvSpPr>
            <p:spPr bwMode="auto">
              <a:xfrm>
                <a:off x="4504174" y="3538349"/>
                <a:ext cx="31006" cy="193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" name="Freeform: Shape 187"/>
              <p:cNvSpPr>
                <a:spLocks/>
              </p:cNvSpPr>
              <p:nvPr/>
            </p:nvSpPr>
            <p:spPr bwMode="auto">
              <a:xfrm>
                <a:off x="4504174" y="3542226"/>
                <a:ext cx="27132" cy="15503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4"/>
                  </a:cxn>
                  <a:cxn ang="0">
                    <a:pos x="7" y="4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" name="Freeform: Shape 188"/>
              <p:cNvSpPr>
                <a:spLocks/>
              </p:cNvSpPr>
              <p:nvPr/>
            </p:nvSpPr>
            <p:spPr bwMode="auto">
              <a:xfrm>
                <a:off x="4504174" y="3542226"/>
                <a:ext cx="27132" cy="11628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3"/>
                  </a:cxn>
                  <a:cxn ang="0">
                    <a:pos x="7" y="3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" name="Freeform: Shape 189"/>
              <p:cNvSpPr>
                <a:spLocks/>
              </p:cNvSpPr>
              <p:nvPr/>
            </p:nvSpPr>
            <p:spPr bwMode="auto">
              <a:xfrm>
                <a:off x="4504174" y="3546100"/>
                <a:ext cx="27132" cy="3877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7" y="1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" name="Freeform: Shape 190"/>
              <p:cNvSpPr>
                <a:spLocks/>
              </p:cNvSpPr>
              <p:nvPr/>
            </p:nvSpPr>
            <p:spPr bwMode="auto">
              <a:xfrm>
                <a:off x="4546808" y="3495717"/>
                <a:ext cx="11628" cy="3488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" y="9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1" y="1"/>
                  </a:cxn>
                </a:cxnLst>
                <a:rect l="0" t="0" r="r" b="b"/>
                <a:pathLst>
                  <a:path w="3" h="9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" name="Oval 191"/>
              <p:cNvSpPr>
                <a:spLocks/>
              </p:cNvSpPr>
              <p:nvPr/>
            </p:nvSpPr>
            <p:spPr bwMode="auto">
              <a:xfrm>
                <a:off x="4515802" y="3422076"/>
                <a:ext cx="69764" cy="6976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Freeform: Shape 192"/>
              <p:cNvSpPr>
                <a:spLocks/>
              </p:cNvSpPr>
              <p:nvPr/>
            </p:nvSpPr>
            <p:spPr bwMode="auto">
              <a:xfrm>
                <a:off x="4484796" y="3375567"/>
                <a:ext cx="201539" cy="10077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13"/>
                  </a:cxn>
                  <a:cxn ang="0">
                    <a:pos x="7" y="21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1" y="13"/>
                  </a:cxn>
                  <a:cxn ang="0">
                    <a:pos x="35" y="2"/>
                  </a:cxn>
                  <a:cxn ang="0">
                    <a:pos x="68" y="13"/>
                  </a:cxn>
                  <a:cxn ang="0">
                    <a:pos x="41" y="24"/>
                  </a:cxn>
                  <a:cxn ang="0">
                    <a:pos x="40" y="25"/>
                  </a:cxn>
                  <a:cxn ang="0">
                    <a:pos x="41" y="26"/>
                  </a:cxn>
                  <a:cxn ang="0">
                    <a:pos x="48" y="25"/>
                  </a:cxn>
                  <a:cxn ang="0">
                    <a:pos x="41" y="34"/>
                  </a:cxn>
                  <a:cxn ang="0">
                    <a:pos x="51" y="26"/>
                  </a:cxn>
                  <a:cxn ang="0">
                    <a:pos x="52" y="24"/>
                  </a:cxn>
                  <a:cxn ang="0">
                    <a:pos x="70" y="13"/>
                  </a:cxn>
                  <a:cxn ang="0">
                    <a:pos x="35" y="0"/>
                  </a:cxn>
                </a:cxnLst>
                <a:rect l="0" t="0" r="r" b="b"/>
                <a:pathLst>
                  <a:path w="70" h="34">
                    <a:moveTo>
                      <a:pt x="35" y="0"/>
                    </a:moveTo>
                    <a:cubicBezTo>
                      <a:pt x="16" y="0"/>
                      <a:pt x="0" y="6"/>
                      <a:pt x="0" y="13"/>
                    </a:cubicBezTo>
                    <a:cubicBezTo>
                      <a:pt x="0" y="16"/>
                      <a:pt x="3" y="19"/>
                      <a:pt x="7" y="21"/>
                    </a:cubicBezTo>
                    <a:cubicBezTo>
                      <a:pt x="7" y="21"/>
                      <a:pt x="8" y="21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4" y="18"/>
                      <a:pt x="1" y="15"/>
                      <a:pt x="1" y="13"/>
                    </a:cubicBezTo>
                    <a:cubicBezTo>
                      <a:pt x="1" y="8"/>
                      <a:pt x="15" y="2"/>
                      <a:pt x="35" y="2"/>
                    </a:cubicBezTo>
                    <a:cubicBezTo>
                      <a:pt x="55" y="2"/>
                      <a:pt x="68" y="8"/>
                      <a:pt x="68" y="13"/>
                    </a:cubicBezTo>
                    <a:cubicBezTo>
                      <a:pt x="68" y="18"/>
                      <a:pt x="57" y="23"/>
                      <a:pt x="41" y="24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25"/>
                      <a:pt x="41" y="26"/>
                      <a:pt x="41" y="26"/>
                    </a:cubicBezTo>
                    <a:cubicBezTo>
                      <a:pt x="43" y="26"/>
                      <a:pt x="46" y="25"/>
                      <a:pt x="48" y="25"/>
                    </a:cubicBezTo>
                    <a:cubicBezTo>
                      <a:pt x="47" y="28"/>
                      <a:pt x="40" y="34"/>
                      <a:pt x="41" y="34"/>
                    </a:cubicBezTo>
                    <a:cubicBezTo>
                      <a:pt x="43" y="34"/>
                      <a:pt x="49" y="29"/>
                      <a:pt x="51" y="26"/>
                    </a:cubicBezTo>
                    <a:cubicBezTo>
                      <a:pt x="52" y="25"/>
                      <a:pt x="52" y="25"/>
                      <a:pt x="52" y="24"/>
                    </a:cubicBezTo>
                    <a:cubicBezTo>
                      <a:pt x="63" y="22"/>
                      <a:pt x="70" y="18"/>
                      <a:pt x="70" y="13"/>
                    </a:cubicBezTo>
                    <a:cubicBezTo>
                      <a:pt x="70" y="6"/>
                      <a:pt x="54" y="0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" name="Rectangle 193"/>
              <p:cNvSpPr>
                <a:spLocks/>
              </p:cNvSpPr>
              <p:nvPr/>
            </p:nvSpPr>
            <p:spPr bwMode="auto">
              <a:xfrm>
                <a:off x="4566186" y="3402699"/>
                <a:ext cx="69764" cy="38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" name="Rectangle 194"/>
              <p:cNvSpPr>
                <a:spLocks/>
              </p:cNvSpPr>
              <p:nvPr/>
            </p:nvSpPr>
            <p:spPr bwMode="auto">
              <a:xfrm>
                <a:off x="4566186" y="3410450"/>
                <a:ext cx="100770" cy="38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Group 195"/>
            <p:cNvGrpSpPr/>
            <p:nvPr/>
          </p:nvGrpSpPr>
          <p:grpSpPr>
            <a:xfrm>
              <a:off x="6888258" y="5442270"/>
              <a:ext cx="310914" cy="285011"/>
              <a:chOff x="5147549" y="4340630"/>
              <a:chExt cx="232545" cy="213168"/>
            </a:xfrm>
            <a:solidFill>
              <a:schemeClr val="bg1"/>
            </a:solidFill>
          </p:grpSpPr>
          <p:sp>
            <p:nvSpPr>
              <p:cNvPr id="53" name="Freeform: Shape 196"/>
              <p:cNvSpPr>
                <a:spLocks/>
              </p:cNvSpPr>
              <p:nvPr/>
            </p:nvSpPr>
            <p:spPr bwMode="auto">
              <a:xfrm>
                <a:off x="5201810" y="4476280"/>
                <a:ext cx="23255" cy="775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20"/>
                  </a:cxn>
                  <a:cxn ang="0">
                    <a:pos x="6" y="20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6" h="20">
                    <a:moveTo>
                      <a:pt x="0" y="4"/>
                    </a:moveTo>
                    <a:lnTo>
                      <a:pt x="0" y="20"/>
                    </a:lnTo>
                    <a:lnTo>
                      <a:pt x="6" y="20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Freeform: Shape 197"/>
              <p:cNvSpPr>
                <a:spLocks/>
              </p:cNvSpPr>
              <p:nvPr/>
            </p:nvSpPr>
            <p:spPr bwMode="auto">
              <a:xfrm>
                <a:off x="5178555" y="4499535"/>
                <a:ext cx="11628" cy="5426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3" y="14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14"/>
                  </a:cxn>
                </a:cxnLst>
                <a:rect l="0" t="0" r="r" b="b"/>
                <a:pathLst>
                  <a:path w="3" h="14">
                    <a:moveTo>
                      <a:pt x="0" y="14"/>
                    </a:moveTo>
                    <a:lnTo>
                      <a:pt x="3" y="14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Freeform: Shape 198"/>
              <p:cNvSpPr>
                <a:spLocks/>
              </p:cNvSpPr>
              <p:nvPr/>
            </p:nvSpPr>
            <p:spPr bwMode="auto">
              <a:xfrm>
                <a:off x="5302579" y="4394891"/>
                <a:ext cx="50386" cy="15890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41"/>
                  </a:cxn>
                  <a:cxn ang="0">
                    <a:pos x="13" y="41"/>
                  </a:cxn>
                  <a:cxn ang="0">
                    <a:pos x="13" y="0"/>
                  </a:cxn>
                  <a:cxn ang="0">
                    <a:pos x="0" y="13"/>
                  </a:cxn>
                </a:cxnLst>
                <a:rect l="0" t="0" r="r" b="b"/>
                <a:pathLst>
                  <a:path w="13" h="41">
                    <a:moveTo>
                      <a:pt x="0" y="13"/>
                    </a:moveTo>
                    <a:lnTo>
                      <a:pt x="0" y="41"/>
                    </a:lnTo>
                    <a:lnTo>
                      <a:pt x="13" y="41"/>
                    </a:lnTo>
                    <a:lnTo>
                      <a:pt x="13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Freeform: Shape 199"/>
              <p:cNvSpPr>
                <a:spLocks/>
              </p:cNvSpPr>
              <p:nvPr/>
            </p:nvSpPr>
            <p:spPr bwMode="auto">
              <a:xfrm>
                <a:off x="5263822" y="4456903"/>
                <a:ext cx="27132" cy="9689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25"/>
                  </a:cxn>
                  <a:cxn ang="0">
                    <a:pos x="7" y="25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0" y="7"/>
                  </a:cxn>
                </a:cxnLst>
                <a:rect l="0" t="0" r="r" b="b"/>
                <a:pathLst>
                  <a:path w="7" h="25">
                    <a:moveTo>
                      <a:pt x="0" y="7"/>
                    </a:moveTo>
                    <a:lnTo>
                      <a:pt x="0" y="25"/>
                    </a:lnTo>
                    <a:lnTo>
                      <a:pt x="7" y="25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Freeform: Shape 200"/>
              <p:cNvSpPr>
                <a:spLocks/>
              </p:cNvSpPr>
              <p:nvPr/>
            </p:nvSpPr>
            <p:spPr bwMode="auto">
              <a:xfrm>
                <a:off x="5236693" y="4495660"/>
                <a:ext cx="15503" cy="58137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4" y="15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</a:cxnLst>
                <a:rect l="0" t="0" r="r" b="b"/>
                <a:pathLst>
                  <a:path w="4" h="15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Freeform: Shape 201"/>
              <p:cNvSpPr>
                <a:spLocks/>
              </p:cNvSpPr>
              <p:nvPr/>
            </p:nvSpPr>
            <p:spPr bwMode="auto">
              <a:xfrm>
                <a:off x="5147549" y="4340630"/>
                <a:ext cx="232545" cy="178285"/>
              </a:xfrm>
              <a:custGeom>
                <a:avLst/>
                <a:gdLst/>
                <a:ahLst/>
                <a:cxnLst>
                  <a:cxn ang="0">
                    <a:pos x="54" y="10"/>
                  </a:cxn>
                  <a:cxn ang="0">
                    <a:pos x="60" y="16"/>
                  </a:cxn>
                  <a:cxn ang="0">
                    <a:pos x="58" y="3"/>
                  </a:cxn>
                  <a:cxn ang="0">
                    <a:pos x="44" y="0"/>
                  </a:cxn>
                  <a:cxn ang="0">
                    <a:pos x="51" y="7"/>
                  </a:cxn>
                  <a:cxn ang="0">
                    <a:pos x="25" y="33"/>
                  </a:cxn>
                  <a:cxn ang="0">
                    <a:pos x="18" y="25"/>
                  </a:cxn>
                  <a:cxn ang="0">
                    <a:pos x="0" y="42"/>
                  </a:cxn>
                  <a:cxn ang="0">
                    <a:pos x="4" y="46"/>
                  </a:cxn>
                  <a:cxn ang="0">
                    <a:pos x="18" y="32"/>
                  </a:cxn>
                  <a:cxn ang="0">
                    <a:pos x="22" y="36"/>
                  </a:cxn>
                  <a:cxn ang="0">
                    <a:pos x="22" y="36"/>
                  </a:cxn>
                  <a:cxn ang="0">
                    <a:pos x="25" y="39"/>
                  </a:cxn>
                  <a:cxn ang="0">
                    <a:pos x="25" y="39"/>
                  </a:cxn>
                  <a:cxn ang="0">
                    <a:pos x="25" y="39"/>
                  </a:cxn>
                  <a:cxn ang="0">
                    <a:pos x="29" y="36"/>
                  </a:cxn>
                  <a:cxn ang="0">
                    <a:pos x="29" y="36"/>
                  </a:cxn>
                  <a:cxn ang="0">
                    <a:pos x="54" y="10"/>
                  </a:cxn>
                </a:cxnLst>
                <a:rect l="0" t="0" r="r" b="b"/>
                <a:pathLst>
                  <a:path w="60" h="46">
                    <a:moveTo>
                      <a:pt x="54" y="10"/>
                    </a:moveTo>
                    <a:lnTo>
                      <a:pt x="60" y="16"/>
                    </a:lnTo>
                    <a:lnTo>
                      <a:pt x="58" y="3"/>
                    </a:lnTo>
                    <a:lnTo>
                      <a:pt x="44" y="0"/>
                    </a:lnTo>
                    <a:lnTo>
                      <a:pt x="51" y="7"/>
                    </a:lnTo>
                    <a:lnTo>
                      <a:pt x="25" y="33"/>
                    </a:lnTo>
                    <a:lnTo>
                      <a:pt x="18" y="25"/>
                    </a:lnTo>
                    <a:lnTo>
                      <a:pt x="0" y="42"/>
                    </a:lnTo>
                    <a:lnTo>
                      <a:pt x="4" y="46"/>
                    </a:lnTo>
                    <a:lnTo>
                      <a:pt x="18" y="32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54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Group 202"/>
            <p:cNvGrpSpPr/>
            <p:nvPr/>
          </p:nvGrpSpPr>
          <p:grpSpPr>
            <a:xfrm>
              <a:off x="6898687" y="4037128"/>
              <a:ext cx="290189" cy="285011"/>
              <a:chOff x="5155301" y="3371693"/>
              <a:chExt cx="217042" cy="213168"/>
            </a:xfrm>
            <a:solidFill>
              <a:schemeClr val="bg1"/>
            </a:solidFill>
          </p:grpSpPr>
          <p:sp>
            <p:nvSpPr>
              <p:cNvPr id="50" name="Freeform: Shape 203"/>
              <p:cNvSpPr>
                <a:spLocks/>
              </p:cNvSpPr>
              <p:nvPr/>
            </p:nvSpPr>
            <p:spPr bwMode="auto">
              <a:xfrm>
                <a:off x="5155301" y="3371693"/>
                <a:ext cx="217042" cy="213168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0" y="43"/>
                  </a:cxn>
                  <a:cxn ang="0">
                    <a:pos x="6" y="49"/>
                  </a:cxn>
                  <a:cxn ang="0">
                    <a:pos x="36" y="49"/>
                  </a:cxn>
                  <a:cxn ang="0">
                    <a:pos x="36" y="58"/>
                  </a:cxn>
                  <a:cxn ang="0">
                    <a:pos x="30" y="65"/>
                  </a:cxn>
                  <a:cxn ang="0">
                    <a:pos x="37" y="73"/>
                  </a:cxn>
                  <a:cxn ang="0">
                    <a:pos x="45" y="65"/>
                  </a:cxn>
                  <a:cxn ang="0">
                    <a:pos x="39" y="58"/>
                  </a:cxn>
                  <a:cxn ang="0">
                    <a:pos x="39" y="49"/>
                  </a:cxn>
                  <a:cxn ang="0">
                    <a:pos x="69" y="49"/>
                  </a:cxn>
                  <a:cxn ang="0">
                    <a:pos x="75" y="43"/>
                  </a:cxn>
                  <a:cxn ang="0">
                    <a:pos x="75" y="5"/>
                  </a:cxn>
                  <a:cxn ang="0">
                    <a:pos x="69" y="0"/>
                  </a:cxn>
                  <a:cxn ang="0">
                    <a:pos x="71" y="43"/>
                  </a:cxn>
                  <a:cxn ang="0">
                    <a:pos x="69" y="45"/>
                  </a:cxn>
                  <a:cxn ang="0">
                    <a:pos x="6" y="45"/>
                  </a:cxn>
                  <a:cxn ang="0">
                    <a:pos x="4" y="43"/>
                  </a:cxn>
                  <a:cxn ang="0">
                    <a:pos x="4" y="5"/>
                  </a:cxn>
                  <a:cxn ang="0">
                    <a:pos x="6" y="3"/>
                  </a:cxn>
                  <a:cxn ang="0">
                    <a:pos x="69" y="3"/>
                  </a:cxn>
                  <a:cxn ang="0">
                    <a:pos x="71" y="5"/>
                  </a:cxn>
                  <a:cxn ang="0">
                    <a:pos x="71" y="43"/>
                  </a:cxn>
                </a:cxnLst>
                <a:rect l="0" t="0" r="r" b="b"/>
                <a:pathLst>
                  <a:path w="75" h="73">
                    <a:moveTo>
                      <a:pt x="6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6"/>
                      <a:pt x="3" y="49"/>
                      <a:pt x="6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2" y="59"/>
                      <a:pt x="30" y="61"/>
                      <a:pt x="30" y="65"/>
                    </a:cubicBezTo>
                    <a:cubicBezTo>
                      <a:pt x="30" y="69"/>
                      <a:pt x="33" y="73"/>
                      <a:pt x="37" y="73"/>
                    </a:cubicBezTo>
                    <a:cubicBezTo>
                      <a:pt x="42" y="73"/>
                      <a:pt x="45" y="69"/>
                      <a:pt x="45" y="65"/>
                    </a:cubicBezTo>
                    <a:cubicBezTo>
                      <a:pt x="45" y="61"/>
                      <a:pt x="42" y="59"/>
                      <a:pt x="39" y="58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2" y="49"/>
                      <a:pt x="75" y="46"/>
                      <a:pt x="75" y="43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2"/>
                      <a:pt x="72" y="0"/>
                      <a:pt x="69" y="0"/>
                    </a:cubicBezTo>
                    <a:close/>
                    <a:moveTo>
                      <a:pt x="71" y="43"/>
                    </a:moveTo>
                    <a:cubicBezTo>
                      <a:pt x="71" y="44"/>
                      <a:pt x="70" y="45"/>
                      <a:pt x="69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4" y="44"/>
                      <a:pt x="4" y="4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0" y="3"/>
                      <a:pt x="71" y="4"/>
                      <a:pt x="71" y="5"/>
                    </a:cubicBezTo>
                    <a:lnTo>
                      <a:pt x="71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Freeform: Shape 204"/>
              <p:cNvSpPr>
                <a:spLocks/>
              </p:cNvSpPr>
              <p:nvPr/>
            </p:nvSpPr>
            <p:spPr bwMode="auto">
              <a:xfrm>
                <a:off x="5155301" y="3553852"/>
                <a:ext cx="217042" cy="1938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8" y="6"/>
                  </a:cxn>
                  <a:cxn ang="0">
                    <a:pos x="28" y="2"/>
                  </a:cxn>
                  <a:cxn ang="0">
                    <a:pos x="28" y="0"/>
                  </a:cxn>
                  <a:cxn ang="0">
                    <a:pos x="47" y="0"/>
                  </a:cxn>
                  <a:cxn ang="0">
                    <a:pos x="47" y="2"/>
                  </a:cxn>
                  <a:cxn ang="0">
                    <a:pos x="46" y="6"/>
                  </a:cxn>
                  <a:cxn ang="0">
                    <a:pos x="75" y="6"/>
                  </a:cxn>
                  <a:cxn ang="0">
                    <a:pos x="75" y="0"/>
                  </a:cxn>
                  <a:cxn ang="0">
                    <a:pos x="47" y="0"/>
                  </a:cxn>
                </a:cxnLst>
                <a:rect l="0" t="0" r="r" b="b"/>
                <a:pathLst>
                  <a:path w="75" h="6"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5"/>
                      <a:pt x="28" y="4"/>
                      <a:pt x="28" y="2"/>
                    </a:cubicBezTo>
                    <a:cubicBezTo>
                      <a:pt x="28" y="1"/>
                      <a:pt x="28" y="1"/>
                      <a:pt x="28" y="0"/>
                    </a:cubicBezTo>
                    <a:close/>
                    <a:moveTo>
                      <a:pt x="47" y="0"/>
                    </a:moveTo>
                    <a:cubicBezTo>
                      <a:pt x="47" y="1"/>
                      <a:pt x="47" y="1"/>
                      <a:pt x="47" y="2"/>
                    </a:cubicBezTo>
                    <a:cubicBezTo>
                      <a:pt x="47" y="4"/>
                      <a:pt x="47" y="5"/>
                      <a:pt x="46" y="6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5" y="0"/>
                      <a:pt x="75" y="0"/>
                      <a:pt x="75" y="0"/>
                    </a:cubicBezTo>
                    <a:lnTo>
                      <a:pt x="4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Freeform: Shape 205"/>
              <p:cNvSpPr>
                <a:spLocks/>
              </p:cNvSpPr>
              <p:nvPr/>
            </p:nvSpPr>
            <p:spPr bwMode="auto">
              <a:xfrm>
                <a:off x="5279325" y="3410450"/>
                <a:ext cx="50386" cy="5038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5" y="3"/>
                  </a:cxn>
                  <a:cxn ang="0">
                    <a:pos x="6" y="5"/>
                  </a:cxn>
                  <a:cxn ang="0">
                    <a:pos x="4" y="7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8"/>
                  </a:cxn>
                  <a:cxn ang="0">
                    <a:pos x="13" y="0"/>
                  </a:cxn>
                  <a:cxn ang="0">
                    <a:pos x="0" y="12"/>
                  </a:cxn>
                  <a:cxn ang="0">
                    <a:pos x="1" y="13"/>
                  </a:cxn>
                  <a:cxn ang="0">
                    <a:pos x="2" y="12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3" y="9"/>
                  </a:cxn>
                  <a:cxn ang="0">
                    <a:pos x="4" y="10"/>
                  </a:cxn>
                  <a:cxn ang="0">
                    <a:pos x="5" y="9"/>
                  </a:cxn>
                  <a:cxn ang="0">
                    <a:pos x="3" y="8"/>
                  </a:cxn>
                  <a:cxn ang="0">
                    <a:pos x="3" y="9"/>
                  </a:cxn>
                  <a:cxn ang="0">
                    <a:pos x="1" y="10"/>
                  </a:cxn>
                  <a:cxn ang="0">
                    <a:pos x="3" y="12"/>
                  </a:cxn>
                  <a:cxn ang="0">
                    <a:pos x="3" y="11"/>
                  </a:cxn>
                  <a:cxn ang="0">
                    <a:pos x="2" y="9"/>
                  </a:cxn>
                  <a:cxn ang="0">
                    <a:pos x="1" y="10"/>
                  </a:cxn>
                </a:cxnLst>
                <a:rect l="0" t="0" r="r" b="b"/>
                <a:pathLst>
                  <a:path w="13" h="13">
                    <a:moveTo>
                      <a:pt x="13" y="0"/>
                    </a:moveTo>
                    <a:lnTo>
                      <a:pt x="5" y="3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13" y="0"/>
                    </a:lnTo>
                    <a:close/>
                    <a:moveTo>
                      <a:pt x="0" y="12"/>
                    </a:moveTo>
                    <a:lnTo>
                      <a:pt x="1" y="13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0" y="12"/>
                    </a:lnTo>
                    <a:close/>
                    <a:moveTo>
                      <a:pt x="3" y="9"/>
                    </a:moveTo>
                    <a:lnTo>
                      <a:pt x="4" y="10"/>
                    </a:lnTo>
                    <a:lnTo>
                      <a:pt x="5" y="9"/>
                    </a:lnTo>
                    <a:lnTo>
                      <a:pt x="3" y="8"/>
                    </a:lnTo>
                    <a:lnTo>
                      <a:pt x="3" y="9"/>
                    </a:lnTo>
                    <a:close/>
                    <a:moveTo>
                      <a:pt x="1" y="10"/>
                    </a:moveTo>
                    <a:lnTo>
                      <a:pt x="3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1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Group 224"/>
            <p:cNvGrpSpPr/>
            <p:nvPr/>
          </p:nvGrpSpPr>
          <p:grpSpPr>
            <a:xfrm>
              <a:off x="7357291" y="2393530"/>
              <a:ext cx="2913191" cy="856637"/>
              <a:chOff x="1415480" y="1651350"/>
              <a:chExt cx="2913191" cy="856637"/>
            </a:xfrm>
          </p:grpSpPr>
          <p:sp>
            <p:nvSpPr>
              <p:cNvPr id="48" name="TextBox 225"/>
              <p:cNvSpPr txBox="1">
                <a:spLocks/>
              </p:cNvSpPr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540000" tIns="0" rIns="0" bIns="0" anchor="ctr" anchorCtr="0">
                <a:normAutofit/>
              </a:bodyPr>
              <a:lstStyle/>
              <a:p>
                <a:pPr algn="l"/>
                <a:r>
                  <a:rPr lang="en-US" altLang="zh-CN" sz="1400" dirty="0">
                    <a:solidFill>
                      <a:schemeClr val="accent4">
                        <a:lumMod val="100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TextBox 226"/>
              <p:cNvSpPr txBox="1">
                <a:spLocks/>
              </p:cNvSpPr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540000" tIns="0" rIns="0" bIns="0" anchor="ctr" anchorCtr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en-US" altLang="zh-CN" sz="1000" b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Group 233"/>
            <p:cNvGrpSpPr/>
            <p:nvPr/>
          </p:nvGrpSpPr>
          <p:grpSpPr>
            <a:xfrm>
              <a:off x="7357291" y="3727996"/>
              <a:ext cx="2913191" cy="856637"/>
              <a:chOff x="1415480" y="1651350"/>
              <a:chExt cx="2913191" cy="856637"/>
            </a:xfrm>
          </p:grpSpPr>
          <p:sp>
            <p:nvSpPr>
              <p:cNvPr id="46" name="TextBox 234"/>
              <p:cNvSpPr txBox="1">
                <a:spLocks/>
              </p:cNvSpPr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540000" tIns="0" rIns="0" bIns="0" anchor="ctr" anchorCtr="0">
                <a:normAutofit/>
              </a:bodyPr>
              <a:lstStyle/>
              <a:p>
                <a:pPr algn="l"/>
                <a:r>
                  <a:rPr lang="en-US" altLang="zh-CN" sz="1400" dirty="0">
                    <a:solidFill>
                      <a:schemeClr val="accent1">
                        <a:lumMod val="100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TextBox 235"/>
              <p:cNvSpPr txBox="1">
                <a:spLocks/>
              </p:cNvSpPr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540000" tIns="0" rIns="0" bIns="0" anchor="ctr" anchorCtr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en-US" altLang="zh-CN" sz="1000" b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Group 236"/>
            <p:cNvGrpSpPr/>
            <p:nvPr/>
          </p:nvGrpSpPr>
          <p:grpSpPr>
            <a:xfrm>
              <a:off x="7357291" y="5172004"/>
              <a:ext cx="2913191" cy="856637"/>
              <a:chOff x="1415480" y="1651350"/>
              <a:chExt cx="2913191" cy="856637"/>
            </a:xfrm>
          </p:grpSpPr>
          <p:sp>
            <p:nvSpPr>
              <p:cNvPr id="44" name="TextBox 237"/>
              <p:cNvSpPr txBox="1">
                <a:spLocks/>
              </p:cNvSpPr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540000" tIns="0" rIns="0" bIns="0" anchor="ctr" anchorCtr="0">
                <a:normAutofit/>
              </a:bodyPr>
              <a:lstStyle/>
              <a:p>
                <a:pPr algn="l"/>
                <a:r>
                  <a:rPr lang="en-US" altLang="zh-CN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TextBox 238"/>
              <p:cNvSpPr txBox="1">
                <a:spLocks/>
              </p:cNvSpPr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540000" tIns="0" rIns="0" bIns="0" anchor="ctr" anchorCtr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en-US" altLang="zh-CN" sz="1000" b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239"/>
            <p:cNvGrpSpPr/>
            <p:nvPr/>
          </p:nvGrpSpPr>
          <p:grpSpPr>
            <a:xfrm>
              <a:off x="2575889" y="2393530"/>
              <a:ext cx="2299240" cy="866137"/>
              <a:chOff x="793990" y="1227225"/>
              <a:chExt cx="2299240" cy="866137"/>
            </a:xfrm>
          </p:grpSpPr>
          <p:sp>
            <p:nvSpPr>
              <p:cNvPr id="42" name="TextBox 240"/>
              <p:cNvSpPr txBox="1">
                <a:spLocks/>
              </p:cNvSpPr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/>
                <a:r>
                  <a:rPr lang="en-US" altLang="zh-CN" sz="1400" dirty="0">
                    <a:solidFill>
                      <a:schemeClr val="accent2">
                        <a:lumMod val="100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TextBox 241"/>
              <p:cNvSpPr txBox="1">
                <a:spLocks/>
              </p:cNvSpPr>
              <p:nvPr/>
            </p:nvSpPr>
            <p:spPr bwMode="auto">
              <a:xfrm>
                <a:off x="793990" y="1537183"/>
                <a:ext cx="2299240" cy="556179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rmAutofit fontScale="77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en-US" altLang="zh-CN" sz="1000" b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Group 242"/>
            <p:cNvGrpSpPr/>
            <p:nvPr/>
          </p:nvGrpSpPr>
          <p:grpSpPr>
            <a:xfrm>
              <a:off x="2575889" y="3727997"/>
              <a:ext cx="2299240" cy="866137"/>
              <a:chOff x="793990" y="1227225"/>
              <a:chExt cx="2299240" cy="866137"/>
            </a:xfrm>
          </p:grpSpPr>
          <p:sp>
            <p:nvSpPr>
              <p:cNvPr id="40" name="TextBox 243"/>
              <p:cNvSpPr txBox="1">
                <a:spLocks/>
              </p:cNvSpPr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/>
                <a:r>
                  <a:rPr lang="en-US" altLang="zh-CN" sz="1400" dirty="0">
                    <a:solidFill>
                      <a:schemeClr val="accent5">
                        <a:lumMod val="100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TextBox 244"/>
              <p:cNvSpPr txBox="1">
                <a:spLocks/>
              </p:cNvSpPr>
              <p:nvPr/>
            </p:nvSpPr>
            <p:spPr bwMode="auto">
              <a:xfrm>
                <a:off x="793990" y="1537183"/>
                <a:ext cx="2299240" cy="556179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rmAutofit fontScale="77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en-US" altLang="zh-CN" sz="1000" b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Group 245"/>
            <p:cNvGrpSpPr/>
            <p:nvPr/>
          </p:nvGrpSpPr>
          <p:grpSpPr>
            <a:xfrm>
              <a:off x="2575889" y="5172005"/>
              <a:ext cx="2299240" cy="866137"/>
              <a:chOff x="793990" y="1227225"/>
              <a:chExt cx="2299240" cy="866137"/>
            </a:xfrm>
          </p:grpSpPr>
          <p:sp>
            <p:nvSpPr>
              <p:cNvPr id="38" name="TextBox 246"/>
              <p:cNvSpPr txBox="1">
                <a:spLocks/>
              </p:cNvSpPr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/>
                <a:r>
                  <a:rPr lang="en-US" altLang="zh-CN" sz="1400" dirty="0">
                    <a:solidFill>
                      <a:schemeClr val="accent6">
                        <a:lumMod val="100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accent6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TextBox 247"/>
              <p:cNvSpPr txBox="1">
                <a:spLocks/>
              </p:cNvSpPr>
              <p:nvPr/>
            </p:nvSpPr>
            <p:spPr bwMode="auto">
              <a:xfrm>
                <a:off x="793990" y="1537183"/>
                <a:ext cx="2299240" cy="556179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rmAutofit fontScale="77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en-US" altLang="zh-CN" sz="1000" b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50" name="文本框 30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378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426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53 -0.67655 L -0.02118 -0.0049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358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4983" y="8047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239C8BD2-EE95-4A53-B299-9658542379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17F5BDEE-4CFC-44D0-8BAA-3430979A94B2}"/>
              </a:ext>
            </a:extLst>
          </p:cNvPr>
          <p:cNvSpPr/>
          <p:nvPr/>
        </p:nvSpPr>
        <p:spPr>
          <a:xfrm>
            <a:off x="3498130" y="2163721"/>
            <a:ext cx="2644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spc="300" dirty="0">
                <a:solidFill>
                  <a:srgbClr val="445E8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rgbClr val="445E8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7C33AD8-DB50-4989-987B-5A150F999CE9}"/>
              </a:ext>
            </a:extLst>
          </p:cNvPr>
          <p:cNvSpPr/>
          <p:nvPr/>
        </p:nvSpPr>
        <p:spPr>
          <a:xfrm>
            <a:off x="4139952" y="1217981"/>
            <a:ext cx="17281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spc="300" dirty="0">
                <a:solidFill>
                  <a:srgbClr val="445E84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6600" spc="300" dirty="0">
              <a:solidFill>
                <a:srgbClr val="445E8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1482EB6-5182-497A-9616-FE2146331C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630" y="2523404"/>
            <a:ext cx="1365422" cy="13681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E457EF3-3A85-44C6-A274-860E2514CD9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913" y="997441"/>
            <a:ext cx="2651870" cy="265707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ED6A935-D1B9-40D5-9C17-48E4824049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450" y="536117"/>
            <a:ext cx="2357695" cy="236232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A85779F-6380-4D72-9650-A2A9601C4E4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700" y="-222340"/>
            <a:ext cx="1713915" cy="171727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FB82F81-8BEC-4EFE-83B5-A894BDE320E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788" y="-367577"/>
            <a:ext cx="1582454" cy="158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8cd8c38-45ff-4801-921c-3515f19a90b8"/>
          <p:cNvGrpSpPr>
            <a:grpSpLocks noChangeAspect="1"/>
          </p:cNvGrpSpPr>
          <p:nvPr/>
        </p:nvGrpSpPr>
        <p:grpSpPr>
          <a:xfrm>
            <a:off x="539750" y="1379350"/>
            <a:ext cx="8091779" cy="2863457"/>
            <a:chOff x="719667" y="1839132"/>
            <a:chExt cx="10789039" cy="3817943"/>
          </a:xfrm>
        </p:grpSpPr>
        <p:grpSp>
          <p:nvGrpSpPr>
            <p:cNvPr id="4" name="Group 1"/>
            <p:cNvGrpSpPr/>
            <p:nvPr/>
          </p:nvGrpSpPr>
          <p:grpSpPr>
            <a:xfrm>
              <a:off x="4715384" y="1839132"/>
              <a:ext cx="3095624" cy="3817943"/>
              <a:chOff x="4715384" y="1839132"/>
              <a:chExt cx="3095624" cy="3817943"/>
            </a:xfrm>
          </p:grpSpPr>
          <p:grpSp>
            <p:nvGrpSpPr>
              <p:cNvPr id="42" name="Group 4"/>
              <p:cNvGrpSpPr/>
              <p:nvPr/>
            </p:nvGrpSpPr>
            <p:grpSpPr>
              <a:xfrm>
                <a:off x="4715384" y="4643694"/>
                <a:ext cx="3095624" cy="1013381"/>
                <a:chOff x="4889500" y="4559301"/>
                <a:chExt cx="2400300" cy="1392238"/>
              </a:xfrm>
            </p:grpSpPr>
            <p:sp>
              <p:nvSpPr>
                <p:cNvPr id="68" name="Freeform: Shape 5"/>
                <p:cNvSpPr>
                  <a:spLocks/>
                </p:cNvSpPr>
                <p:nvPr/>
              </p:nvSpPr>
              <p:spPr bwMode="auto">
                <a:xfrm>
                  <a:off x="5365750" y="4797426"/>
                  <a:ext cx="723900" cy="552450"/>
                </a:xfrm>
                <a:custGeom>
                  <a:avLst/>
                  <a:gdLst>
                    <a:gd name="T0" fmla="*/ 456 w 456"/>
                    <a:gd name="T1" fmla="*/ 0 h 348"/>
                    <a:gd name="T2" fmla="*/ 456 w 456"/>
                    <a:gd name="T3" fmla="*/ 123 h 348"/>
                    <a:gd name="T4" fmla="*/ 0 w 456"/>
                    <a:gd name="T5" fmla="*/ 348 h 348"/>
                    <a:gd name="T6" fmla="*/ 0 w 456"/>
                    <a:gd name="T7" fmla="*/ 229 h 348"/>
                    <a:gd name="T8" fmla="*/ 456 w 456"/>
                    <a:gd name="T9" fmla="*/ 0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348">
                      <a:moveTo>
                        <a:pt x="456" y="0"/>
                      </a:moveTo>
                      <a:lnTo>
                        <a:pt x="456" y="123"/>
                      </a:lnTo>
                      <a:lnTo>
                        <a:pt x="0" y="348"/>
                      </a:lnTo>
                      <a:lnTo>
                        <a:pt x="0" y="229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: Shape 6"/>
                <p:cNvSpPr>
                  <a:spLocks/>
                </p:cNvSpPr>
                <p:nvPr/>
              </p:nvSpPr>
              <p:spPr bwMode="auto">
                <a:xfrm>
                  <a:off x="4889500" y="4797426"/>
                  <a:ext cx="1922463" cy="1154113"/>
                </a:xfrm>
                <a:custGeom>
                  <a:avLst/>
                  <a:gdLst>
                    <a:gd name="T0" fmla="*/ 1211 w 1211"/>
                    <a:gd name="T1" fmla="*/ 229 h 727"/>
                    <a:gd name="T2" fmla="*/ 1211 w 1211"/>
                    <a:gd name="T3" fmla="*/ 348 h 727"/>
                    <a:gd name="T4" fmla="*/ 756 w 1211"/>
                    <a:gd name="T5" fmla="*/ 123 h 727"/>
                    <a:gd name="T6" fmla="*/ 756 w 1211"/>
                    <a:gd name="T7" fmla="*/ 0 h 727"/>
                    <a:gd name="T8" fmla="*/ 1211 w 1211"/>
                    <a:gd name="T9" fmla="*/ 229 h 727"/>
                    <a:gd name="T10" fmla="*/ 0 w 1211"/>
                    <a:gd name="T11" fmla="*/ 348 h 727"/>
                    <a:gd name="T12" fmla="*/ 756 w 1211"/>
                    <a:gd name="T13" fmla="*/ 727 h 727"/>
                    <a:gd name="T14" fmla="*/ 756 w 1211"/>
                    <a:gd name="T15" fmla="*/ 603 h 727"/>
                    <a:gd name="T16" fmla="*/ 0 w 1211"/>
                    <a:gd name="T17" fmla="*/ 229 h 727"/>
                    <a:gd name="T18" fmla="*/ 0 w 1211"/>
                    <a:gd name="T19" fmla="*/ 348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11" h="727">
                      <a:moveTo>
                        <a:pt x="1211" y="229"/>
                      </a:moveTo>
                      <a:lnTo>
                        <a:pt x="1211" y="348"/>
                      </a:lnTo>
                      <a:lnTo>
                        <a:pt x="756" y="123"/>
                      </a:lnTo>
                      <a:lnTo>
                        <a:pt x="756" y="0"/>
                      </a:lnTo>
                      <a:lnTo>
                        <a:pt x="1211" y="229"/>
                      </a:lnTo>
                      <a:close/>
                      <a:moveTo>
                        <a:pt x="0" y="348"/>
                      </a:moveTo>
                      <a:lnTo>
                        <a:pt x="756" y="727"/>
                      </a:lnTo>
                      <a:lnTo>
                        <a:pt x="756" y="603"/>
                      </a:lnTo>
                      <a:lnTo>
                        <a:pt x="0" y="229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: Shape 7"/>
                <p:cNvSpPr>
                  <a:spLocks/>
                </p:cNvSpPr>
                <p:nvPr/>
              </p:nvSpPr>
              <p:spPr bwMode="auto">
                <a:xfrm>
                  <a:off x="6089650" y="5160963"/>
                  <a:ext cx="1200150" cy="790575"/>
                </a:xfrm>
                <a:custGeom>
                  <a:avLst/>
                  <a:gdLst>
                    <a:gd name="T0" fmla="*/ 756 w 756"/>
                    <a:gd name="T1" fmla="*/ 0 h 498"/>
                    <a:gd name="T2" fmla="*/ 756 w 756"/>
                    <a:gd name="T3" fmla="*/ 119 h 498"/>
                    <a:gd name="T4" fmla="*/ 0 w 756"/>
                    <a:gd name="T5" fmla="*/ 498 h 498"/>
                    <a:gd name="T6" fmla="*/ 0 w 756"/>
                    <a:gd name="T7" fmla="*/ 374 h 498"/>
                    <a:gd name="T8" fmla="*/ 756 w 756"/>
                    <a:gd name="T9" fmla="*/ 0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6" h="498">
                      <a:moveTo>
                        <a:pt x="756" y="0"/>
                      </a:moveTo>
                      <a:lnTo>
                        <a:pt x="756" y="119"/>
                      </a:lnTo>
                      <a:lnTo>
                        <a:pt x="0" y="498"/>
                      </a:lnTo>
                      <a:lnTo>
                        <a:pt x="0" y="374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: Shape 8"/>
                <p:cNvSpPr>
                  <a:spLocks/>
                </p:cNvSpPr>
                <p:nvPr/>
              </p:nvSpPr>
              <p:spPr bwMode="auto">
                <a:xfrm>
                  <a:off x="4889500" y="4559301"/>
                  <a:ext cx="2400300" cy="1195388"/>
                </a:xfrm>
                <a:custGeom>
                  <a:avLst/>
                  <a:gdLst>
                    <a:gd name="T0" fmla="*/ 756 w 1512"/>
                    <a:gd name="T1" fmla="*/ 0 h 753"/>
                    <a:gd name="T2" fmla="*/ 1512 w 1512"/>
                    <a:gd name="T3" fmla="*/ 379 h 753"/>
                    <a:gd name="T4" fmla="*/ 756 w 1512"/>
                    <a:gd name="T5" fmla="*/ 753 h 753"/>
                    <a:gd name="T6" fmla="*/ 0 w 1512"/>
                    <a:gd name="T7" fmla="*/ 379 h 753"/>
                    <a:gd name="T8" fmla="*/ 756 w 1512"/>
                    <a:gd name="T9" fmla="*/ 0 h 753"/>
                    <a:gd name="T10" fmla="*/ 300 w 1512"/>
                    <a:gd name="T11" fmla="*/ 379 h 753"/>
                    <a:gd name="T12" fmla="*/ 756 w 1512"/>
                    <a:gd name="T13" fmla="*/ 604 h 753"/>
                    <a:gd name="T14" fmla="*/ 1211 w 1512"/>
                    <a:gd name="T15" fmla="*/ 379 h 753"/>
                    <a:gd name="T16" fmla="*/ 756 w 1512"/>
                    <a:gd name="T17" fmla="*/ 150 h 753"/>
                    <a:gd name="T18" fmla="*/ 300 w 1512"/>
                    <a:gd name="T19" fmla="*/ 379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2" h="753">
                      <a:moveTo>
                        <a:pt x="756" y="0"/>
                      </a:moveTo>
                      <a:lnTo>
                        <a:pt x="1512" y="379"/>
                      </a:lnTo>
                      <a:lnTo>
                        <a:pt x="756" y="753"/>
                      </a:lnTo>
                      <a:lnTo>
                        <a:pt x="0" y="379"/>
                      </a:lnTo>
                      <a:lnTo>
                        <a:pt x="756" y="0"/>
                      </a:lnTo>
                      <a:close/>
                      <a:moveTo>
                        <a:pt x="300" y="379"/>
                      </a:moveTo>
                      <a:lnTo>
                        <a:pt x="756" y="604"/>
                      </a:lnTo>
                      <a:lnTo>
                        <a:pt x="1211" y="379"/>
                      </a:lnTo>
                      <a:lnTo>
                        <a:pt x="756" y="150"/>
                      </a:lnTo>
                      <a:lnTo>
                        <a:pt x="300" y="379"/>
                      </a:lnTo>
                      <a:close/>
                    </a:path>
                  </a:pathLst>
                </a:custGeom>
                <a:blipFill dpi="0" rotWithShape="1"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3" name="Group 9"/>
              <p:cNvGrpSpPr/>
              <p:nvPr/>
            </p:nvGrpSpPr>
            <p:grpSpPr>
              <a:xfrm>
                <a:off x="4715384" y="4085098"/>
                <a:ext cx="3095624" cy="1008762"/>
                <a:chOff x="4889500" y="3152776"/>
                <a:chExt cx="2400300" cy="1385888"/>
              </a:xfrm>
            </p:grpSpPr>
            <p:sp>
              <p:nvSpPr>
                <p:cNvPr id="64" name="Freeform: Shape 10"/>
                <p:cNvSpPr>
                  <a:spLocks/>
                </p:cNvSpPr>
                <p:nvPr/>
              </p:nvSpPr>
              <p:spPr bwMode="auto">
                <a:xfrm>
                  <a:off x="5365750" y="3390901"/>
                  <a:ext cx="723900" cy="552450"/>
                </a:xfrm>
                <a:custGeom>
                  <a:avLst/>
                  <a:gdLst>
                    <a:gd name="T0" fmla="*/ 456 w 456"/>
                    <a:gd name="T1" fmla="*/ 0 h 348"/>
                    <a:gd name="T2" fmla="*/ 456 w 456"/>
                    <a:gd name="T3" fmla="*/ 119 h 348"/>
                    <a:gd name="T4" fmla="*/ 0 w 456"/>
                    <a:gd name="T5" fmla="*/ 348 h 348"/>
                    <a:gd name="T6" fmla="*/ 0 w 456"/>
                    <a:gd name="T7" fmla="*/ 225 h 348"/>
                    <a:gd name="T8" fmla="*/ 456 w 456"/>
                    <a:gd name="T9" fmla="*/ 0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348">
                      <a:moveTo>
                        <a:pt x="456" y="0"/>
                      </a:moveTo>
                      <a:lnTo>
                        <a:pt x="456" y="119"/>
                      </a:lnTo>
                      <a:lnTo>
                        <a:pt x="0" y="348"/>
                      </a:lnTo>
                      <a:lnTo>
                        <a:pt x="0" y="225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: Shape 11"/>
                <p:cNvSpPr>
                  <a:spLocks/>
                </p:cNvSpPr>
                <p:nvPr/>
              </p:nvSpPr>
              <p:spPr bwMode="auto">
                <a:xfrm>
                  <a:off x="4889500" y="3390901"/>
                  <a:ext cx="1922463" cy="1147763"/>
                </a:xfrm>
                <a:custGeom>
                  <a:avLst/>
                  <a:gdLst>
                    <a:gd name="T0" fmla="*/ 1211 w 1211"/>
                    <a:gd name="T1" fmla="*/ 225 h 723"/>
                    <a:gd name="T2" fmla="*/ 1211 w 1211"/>
                    <a:gd name="T3" fmla="*/ 348 h 723"/>
                    <a:gd name="T4" fmla="*/ 756 w 1211"/>
                    <a:gd name="T5" fmla="*/ 119 h 723"/>
                    <a:gd name="T6" fmla="*/ 756 w 1211"/>
                    <a:gd name="T7" fmla="*/ 0 h 723"/>
                    <a:gd name="T8" fmla="*/ 1211 w 1211"/>
                    <a:gd name="T9" fmla="*/ 225 h 723"/>
                    <a:gd name="T10" fmla="*/ 0 w 1211"/>
                    <a:gd name="T11" fmla="*/ 348 h 723"/>
                    <a:gd name="T12" fmla="*/ 756 w 1211"/>
                    <a:gd name="T13" fmla="*/ 723 h 723"/>
                    <a:gd name="T14" fmla="*/ 756 w 1211"/>
                    <a:gd name="T15" fmla="*/ 599 h 723"/>
                    <a:gd name="T16" fmla="*/ 0 w 1211"/>
                    <a:gd name="T17" fmla="*/ 225 h 723"/>
                    <a:gd name="T18" fmla="*/ 0 w 1211"/>
                    <a:gd name="T19" fmla="*/ 348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11" h="723">
                      <a:moveTo>
                        <a:pt x="1211" y="225"/>
                      </a:moveTo>
                      <a:lnTo>
                        <a:pt x="1211" y="348"/>
                      </a:lnTo>
                      <a:lnTo>
                        <a:pt x="756" y="119"/>
                      </a:lnTo>
                      <a:lnTo>
                        <a:pt x="756" y="0"/>
                      </a:lnTo>
                      <a:lnTo>
                        <a:pt x="1211" y="225"/>
                      </a:lnTo>
                      <a:close/>
                      <a:moveTo>
                        <a:pt x="0" y="348"/>
                      </a:moveTo>
                      <a:lnTo>
                        <a:pt x="756" y="723"/>
                      </a:lnTo>
                      <a:lnTo>
                        <a:pt x="756" y="599"/>
                      </a:lnTo>
                      <a:lnTo>
                        <a:pt x="0" y="225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: Shape 12"/>
                <p:cNvSpPr>
                  <a:spLocks/>
                </p:cNvSpPr>
                <p:nvPr/>
              </p:nvSpPr>
              <p:spPr bwMode="auto">
                <a:xfrm>
                  <a:off x="6089650" y="3748088"/>
                  <a:ext cx="1200150" cy="790575"/>
                </a:xfrm>
                <a:custGeom>
                  <a:avLst/>
                  <a:gdLst>
                    <a:gd name="T0" fmla="*/ 756 w 756"/>
                    <a:gd name="T1" fmla="*/ 0 h 498"/>
                    <a:gd name="T2" fmla="*/ 756 w 756"/>
                    <a:gd name="T3" fmla="*/ 123 h 498"/>
                    <a:gd name="T4" fmla="*/ 0 w 756"/>
                    <a:gd name="T5" fmla="*/ 498 h 498"/>
                    <a:gd name="T6" fmla="*/ 0 w 756"/>
                    <a:gd name="T7" fmla="*/ 374 h 498"/>
                    <a:gd name="T8" fmla="*/ 756 w 756"/>
                    <a:gd name="T9" fmla="*/ 0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6" h="498">
                      <a:moveTo>
                        <a:pt x="756" y="0"/>
                      </a:moveTo>
                      <a:lnTo>
                        <a:pt x="756" y="123"/>
                      </a:lnTo>
                      <a:lnTo>
                        <a:pt x="0" y="498"/>
                      </a:lnTo>
                      <a:lnTo>
                        <a:pt x="0" y="374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: Shape 13"/>
                <p:cNvSpPr>
                  <a:spLocks/>
                </p:cNvSpPr>
                <p:nvPr/>
              </p:nvSpPr>
              <p:spPr bwMode="auto">
                <a:xfrm>
                  <a:off x="4889500" y="3152776"/>
                  <a:ext cx="2400300" cy="1189038"/>
                </a:xfrm>
                <a:custGeom>
                  <a:avLst/>
                  <a:gdLst>
                    <a:gd name="T0" fmla="*/ 756 w 1512"/>
                    <a:gd name="T1" fmla="*/ 0 h 749"/>
                    <a:gd name="T2" fmla="*/ 1512 w 1512"/>
                    <a:gd name="T3" fmla="*/ 375 h 749"/>
                    <a:gd name="T4" fmla="*/ 756 w 1512"/>
                    <a:gd name="T5" fmla="*/ 749 h 749"/>
                    <a:gd name="T6" fmla="*/ 0 w 1512"/>
                    <a:gd name="T7" fmla="*/ 375 h 749"/>
                    <a:gd name="T8" fmla="*/ 756 w 1512"/>
                    <a:gd name="T9" fmla="*/ 0 h 749"/>
                    <a:gd name="T10" fmla="*/ 300 w 1512"/>
                    <a:gd name="T11" fmla="*/ 375 h 749"/>
                    <a:gd name="T12" fmla="*/ 756 w 1512"/>
                    <a:gd name="T13" fmla="*/ 604 h 749"/>
                    <a:gd name="T14" fmla="*/ 1211 w 1512"/>
                    <a:gd name="T15" fmla="*/ 375 h 749"/>
                    <a:gd name="T16" fmla="*/ 756 w 1512"/>
                    <a:gd name="T17" fmla="*/ 150 h 749"/>
                    <a:gd name="T18" fmla="*/ 300 w 1512"/>
                    <a:gd name="T19" fmla="*/ 375 h 7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2" h="749">
                      <a:moveTo>
                        <a:pt x="756" y="0"/>
                      </a:moveTo>
                      <a:lnTo>
                        <a:pt x="1512" y="375"/>
                      </a:lnTo>
                      <a:lnTo>
                        <a:pt x="756" y="749"/>
                      </a:lnTo>
                      <a:lnTo>
                        <a:pt x="0" y="375"/>
                      </a:lnTo>
                      <a:lnTo>
                        <a:pt x="756" y="0"/>
                      </a:lnTo>
                      <a:close/>
                      <a:moveTo>
                        <a:pt x="300" y="375"/>
                      </a:moveTo>
                      <a:lnTo>
                        <a:pt x="756" y="604"/>
                      </a:lnTo>
                      <a:lnTo>
                        <a:pt x="1211" y="375"/>
                      </a:lnTo>
                      <a:lnTo>
                        <a:pt x="756" y="150"/>
                      </a:lnTo>
                      <a:lnTo>
                        <a:pt x="300" y="375"/>
                      </a:lnTo>
                      <a:close/>
                    </a:path>
                  </a:pathLst>
                </a:custGeom>
                <a:blipFill dpi="0" rotWithShape="1"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4" name="Group 14"/>
              <p:cNvGrpSpPr/>
              <p:nvPr/>
            </p:nvGrpSpPr>
            <p:grpSpPr>
              <a:xfrm>
                <a:off x="4715384" y="3521875"/>
                <a:ext cx="3095624" cy="1013381"/>
                <a:chOff x="4889500" y="4090988"/>
                <a:chExt cx="2400300" cy="1392238"/>
              </a:xfrm>
            </p:grpSpPr>
            <p:sp>
              <p:nvSpPr>
                <p:cNvPr id="60" name="Freeform: Shape 15"/>
                <p:cNvSpPr>
                  <a:spLocks/>
                </p:cNvSpPr>
                <p:nvPr/>
              </p:nvSpPr>
              <p:spPr bwMode="auto">
                <a:xfrm>
                  <a:off x="5365750" y="4329113"/>
                  <a:ext cx="723900" cy="552450"/>
                </a:xfrm>
                <a:custGeom>
                  <a:avLst/>
                  <a:gdLst>
                    <a:gd name="T0" fmla="*/ 456 w 456"/>
                    <a:gd name="T1" fmla="*/ 0 h 348"/>
                    <a:gd name="T2" fmla="*/ 456 w 456"/>
                    <a:gd name="T3" fmla="*/ 123 h 348"/>
                    <a:gd name="T4" fmla="*/ 0 w 456"/>
                    <a:gd name="T5" fmla="*/ 348 h 348"/>
                    <a:gd name="T6" fmla="*/ 0 w 456"/>
                    <a:gd name="T7" fmla="*/ 224 h 348"/>
                    <a:gd name="T8" fmla="*/ 456 w 456"/>
                    <a:gd name="T9" fmla="*/ 0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348">
                      <a:moveTo>
                        <a:pt x="456" y="0"/>
                      </a:moveTo>
                      <a:lnTo>
                        <a:pt x="456" y="123"/>
                      </a:lnTo>
                      <a:lnTo>
                        <a:pt x="0" y="348"/>
                      </a:lnTo>
                      <a:lnTo>
                        <a:pt x="0" y="224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: Shape 16"/>
                <p:cNvSpPr>
                  <a:spLocks/>
                </p:cNvSpPr>
                <p:nvPr/>
              </p:nvSpPr>
              <p:spPr bwMode="auto">
                <a:xfrm>
                  <a:off x="4889500" y="4329113"/>
                  <a:ext cx="1922463" cy="1154113"/>
                </a:xfrm>
                <a:custGeom>
                  <a:avLst/>
                  <a:gdLst>
                    <a:gd name="T0" fmla="*/ 1211 w 1211"/>
                    <a:gd name="T1" fmla="*/ 224 h 727"/>
                    <a:gd name="T2" fmla="*/ 1211 w 1211"/>
                    <a:gd name="T3" fmla="*/ 348 h 727"/>
                    <a:gd name="T4" fmla="*/ 756 w 1211"/>
                    <a:gd name="T5" fmla="*/ 123 h 727"/>
                    <a:gd name="T6" fmla="*/ 756 w 1211"/>
                    <a:gd name="T7" fmla="*/ 0 h 727"/>
                    <a:gd name="T8" fmla="*/ 1211 w 1211"/>
                    <a:gd name="T9" fmla="*/ 224 h 727"/>
                    <a:gd name="T10" fmla="*/ 0 w 1211"/>
                    <a:gd name="T11" fmla="*/ 348 h 727"/>
                    <a:gd name="T12" fmla="*/ 756 w 1211"/>
                    <a:gd name="T13" fmla="*/ 727 h 727"/>
                    <a:gd name="T14" fmla="*/ 756 w 1211"/>
                    <a:gd name="T15" fmla="*/ 603 h 727"/>
                    <a:gd name="T16" fmla="*/ 0 w 1211"/>
                    <a:gd name="T17" fmla="*/ 224 h 727"/>
                    <a:gd name="T18" fmla="*/ 0 w 1211"/>
                    <a:gd name="T19" fmla="*/ 348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11" h="727">
                      <a:moveTo>
                        <a:pt x="1211" y="224"/>
                      </a:moveTo>
                      <a:lnTo>
                        <a:pt x="1211" y="348"/>
                      </a:lnTo>
                      <a:lnTo>
                        <a:pt x="756" y="123"/>
                      </a:lnTo>
                      <a:lnTo>
                        <a:pt x="756" y="0"/>
                      </a:lnTo>
                      <a:lnTo>
                        <a:pt x="1211" y="224"/>
                      </a:lnTo>
                      <a:close/>
                      <a:moveTo>
                        <a:pt x="0" y="348"/>
                      </a:moveTo>
                      <a:lnTo>
                        <a:pt x="756" y="727"/>
                      </a:lnTo>
                      <a:lnTo>
                        <a:pt x="756" y="603"/>
                      </a:lnTo>
                      <a:lnTo>
                        <a:pt x="0" y="224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: Shape 17"/>
                <p:cNvSpPr>
                  <a:spLocks/>
                </p:cNvSpPr>
                <p:nvPr/>
              </p:nvSpPr>
              <p:spPr bwMode="auto">
                <a:xfrm>
                  <a:off x="6089650" y="4684713"/>
                  <a:ext cx="1200150" cy="798513"/>
                </a:xfrm>
                <a:custGeom>
                  <a:avLst/>
                  <a:gdLst>
                    <a:gd name="T0" fmla="*/ 756 w 756"/>
                    <a:gd name="T1" fmla="*/ 0 h 503"/>
                    <a:gd name="T2" fmla="*/ 756 w 756"/>
                    <a:gd name="T3" fmla="*/ 124 h 503"/>
                    <a:gd name="T4" fmla="*/ 0 w 756"/>
                    <a:gd name="T5" fmla="*/ 503 h 503"/>
                    <a:gd name="T6" fmla="*/ 0 w 756"/>
                    <a:gd name="T7" fmla="*/ 379 h 503"/>
                    <a:gd name="T8" fmla="*/ 756 w 756"/>
                    <a:gd name="T9" fmla="*/ 0 h 5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6" h="503">
                      <a:moveTo>
                        <a:pt x="756" y="0"/>
                      </a:moveTo>
                      <a:lnTo>
                        <a:pt x="756" y="124"/>
                      </a:lnTo>
                      <a:lnTo>
                        <a:pt x="0" y="503"/>
                      </a:lnTo>
                      <a:lnTo>
                        <a:pt x="0" y="379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: Shape 18"/>
                <p:cNvSpPr>
                  <a:spLocks/>
                </p:cNvSpPr>
                <p:nvPr/>
              </p:nvSpPr>
              <p:spPr bwMode="auto">
                <a:xfrm>
                  <a:off x="4889500" y="4090988"/>
                  <a:ext cx="2400300" cy="1195388"/>
                </a:xfrm>
                <a:custGeom>
                  <a:avLst/>
                  <a:gdLst>
                    <a:gd name="T0" fmla="*/ 756 w 1512"/>
                    <a:gd name="T1" fmla="*/ 0 h 753"/>
                    <a:gd name="T2" fmla="*/ 1512 w 1512"/>
                    <a:gd name="T3" fmla="*/ 374 h 753"/>
                    <a:gd name="T4" fmla="*/ 756 w 1512"/>
                    <a:gd name="T5" fmla="*/ 753 h 753"/>
                    <a:gd name="T6" fmla="*/ 0 w 1512"/>
                    <a:gd name="T7" fmla="*/ 374 h 753"/>
                    <a:gd name="T8" fmla="*/ 756 w 1512"/>
                    <a:gd name="T9" fmla="*/ 0 h 753"/>
                    <a:gd name="T10" fmla="*/ 300 w 1512"/>
                    <a:gd name="T11" fmla="*/ 374 h 753"/>
                    <a:gd name="T12" fmla="*/ 756 w 1512"/>
                    <a:gd name="T13" fmla="*/ 603 h 753"/>
                    <a:gd name="T14" fmla="*/ 1211 w 1512"/>
                    <a:gd name="T15" fmla="*/ 374 h 753"/>
                    <a:gd name="T16" fmla="*/ 756 w 1512"/>
                    <a:gd name="T17" fmla="*/ 150 h 753"/>
                    <a:gd name="T18" fmla="*/ 300 w 1512"/>
                    <a:gd name="T19" fmla="*/ 374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2" h="753">
                      <a:moveTo>
                        <a:pt x="756" y="0"/>
                      </a:moveTo>
                      <a:lnTo>
                        <a:pt x="1512" y="374"/>
                      </a:lnTo>
                      <a:lnTo>
                        <a:pt x="756" y="753"/>
                      </a:lnTo>
                      <a:lnTo>
                        <a:pt x="0" y="374"/>
                      </a:lnTo>
                      <a:lnTo>
                        <a:pt x="756" y="0"/>
                      </a:lnTo>
                      <a:close/>
                      <a:moveTo>
                        <a:pt x="300" y="374"/>
                      </a:moveTo>
                      <a:lnTo>
                        <a:pt x="756" y="603"/>
                      </a:lnTo>
                      <a:lnTo>
                        <a:pt x="1211" y="374"/>
                      </a:lnTo>
                      <a:lnTo>
                        <a:pt x="756" y="150"/>
                      </a:lnTo>
                      <a:lnTo>
                        <a:pt x="300" y="374"/>
                      </a:lnTo>
                      <a:close/>
                    </a:path>
                  </a:pathLst>
                </a:custGeom>
                <a:blipFill dpi="0" rotWithShape="1"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Group 19"/>
              <p:cNvGrpSpPr/>
              <p:nvPr/>
            </p:nvGrpSpPr>
            <p:grpSpPr>
              <a:xfrm>
                <a:off x="4715384" y="2958650"/>
                <a:ext cx="3095624" cy="1013381"/>
                <a:chOff x="4889500" y="2678113"/>
                <a:chExt cx="2400300" cy="1392238"/>
              </a:xfrm>
            </p:grpSpPr>
            <p:sp>
              <p:nvSpPr>
                <p:cNvPr id="56" name="Freeform: Shape 20"/>
                <p:cNvSpPr>
                  <a:spLocks/>
                </p:cNvSpPr>
                <p:nvPr/>
              </p:nvSpPr>
              <p:spPr bwMode="auto">
                <a:xfrm>
                  <a:off x="5365750" y="2916238"/>
                  <a:ext cx="723900" cy="558800"/>
                </a:xfrm>
                <a:custGeom>
                  <a:avLst/>
                  <a:gdLst>
                    <a:gd name="T0" fmla="*/ 456 w 456"/>
                    <a:gd name="T1" fmla="*/ 0 h 352"/>
                    <a:gd name="T2" fmla="*/ 456 w 456"/>
                    <a:gd name="T3" fmla="*/ 123 h 352"/>
                    <a:gd name="T4" fmla="*/ 0 w 456"/>
                    <a:gd name="T5" fmla="*/ 352 h 352"/>
                    <a:gd name="T6" fmla="*/ 0 w 456"/>
                    <a:gd name="T7" fmla="*/ 229 h 352"/>
                    <a:gd name="T8" fmla="*/ 456 w 456"/>
                    <a:gd name="T9" fmla="*/ 0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352">
                      <a:moveTo>
                        <a:pt x="456" y="0"/>
                      </a:moveTo>
                      <a:lnTo>
                        <a:pt x="456" y="123"/>
                      </a:lnTo>
                      <a:lnTo>
                        <a:pt x="0" y="352"/>
                      </a:lnTo>
                      <a:lnTo>
                        <a:pt x="0" y="229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: Shape 21"/>
                <p:cNvSpPr>
                  <a:spLocks/>
                </p:cNvSpPr>
                <p:nvPr/>
              </p:nvSpPr>
              <p:spPr bwMode="auto">
                <a:xfrm>
                  <a:off x="4889500" y="2916238"/>
                  <a:ext cx="1922463" cy="1154113"/>
                </a:xfrm>
                <a:custGeom>
                  <a:avLst/>
                  <a:gdLst>
                    <a:gd name="T0" fmla="*/ 1211 w 1211"/>
                    <a:gd name="T1" fmla="*/ 229 h 727"/>
                    <a:gd name="T2" fmla="*/ 1211 w 1211"/>
                    <a:gd name="T3" fmla="*/ 352 h 727"/>
                    <a:gd name="T4" fmla="*/ 756 w 1211"/>
                    <a:gd name="T5" fmla="*/ 123 h 727"/>
                    <a:gd name="T6" fmla="*/ 756 w 1211"/>
                    <a:gd name="T7" fmla="*/ 0 h 727"/>
                    <a:gd name="T8" fmla="*/ 1211 w 1211"/>
                    <a:gd name="T9" fmla="*/ 229 h 727"/>
                    <a:gd name="T10" fmla="*/ 0 w 1211"/>
                    <a:gd name="T11" fmla="*/ 352 h 727"/>
                    <a:gd name="T12" fmla="*/ 756 w 1211"/>
                    <a:gd name="T13" fmla="*/ 727 h 727"/>
                    <a:gd name="T14" fmla="*/ 756 w 1211"/>
                    <a:gd name="T15" fmla="*/ 603 h 727"/>
                    <a:gd name="T16" fmla="*/ 0 w 1211"/>
                    <a:gd name="T17" fmla="*/ 229 h 727"/>
                    <a:gd name="T18" fmla="*/ 0 w 1211"/>
                    <a:gd name="T19" fmla="*/ 352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11" h="727">
                      <a:moveTo>
                        <a:pt x="1211" y="229"/>
                      </a:moveTo>
                      <a:lnTo>
                        <a:pt x="1211" y="352"/>
                      </a:lnTo>
                      <a:lnTo>
                        <a:pt x="756" y="123"/>
                      </a:lnTo>
                      <a:lnTo>
                        <a:pt x="756" y="0"/>
                      </a:lnTo>
                      <a:lnTo>
                        <a:pt x="1211" y="229"/>
                      </a:lnTo>
                      <a:close/>
                      <a:moveTo>
                        <a:pt x="0" y="352"/>
                      </a:moveTo>
                      <a:lnTo>
                        <a:pt x="756" y="727"/>
                      </a:lnTo>
                      <a:lnTo>
                        <a:pt x="756" y="603"/>
                      </a:lnTo>
                      <a:lnTo>
                        <a:pt x="0" y="229"/>
                      </a:lnTo>
                      <a:lnTo>
                        <a:pt x="0" y="35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: Shape 22"/>
                <p:cNvSpPr>
                  <a:spLocks/>
                </p:cNvSpPr>
                <p:nvPr/>
              </p:nvSpPr>
              <p:spPr bwMode="auto">
                <a:xfrm>
                  <a:off x="6089650" y="3279776"/>
                  <a:ext cx="1200150" cy="790575"/>
                </a:xfrm>
                <a:custGeom>
                  <a:avLst/>
                  <a:gdLst>
                    <a:gd name="T0" fmla="*/ 756 w 756"/>
                    <a:gd name="T1" fmla="*/ 0 h 498"/>
                    <a:gd name="T2" fmla="*/ 756 w 756"/>
                    <a:gd name="T3" fmla="*/ 123 h 498"/>
                    <a:gd name="T4" fmla="*/ 0 w 756"/>
                    <a:gd name="T5" fmla="*/ 498 h 498"/>
                    <a:gd name="T6" fmla="*/ 0 w 756"/>
                    <a:gd name="T7" fmla="*/ 374 h 498"/>
                    <a:gd name="T8" fmla="*/ 756 w 756"/>
                    <a:gd name="T9" fmla="*/ 0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6" h="498">
                      <a:moveTo>
                        <a:pt x="756" y="0"/>
                      </a:moveTo>
                      <a:lnTo>
                        <a:pt x="756" y="123"/>
                      </a:lnTo>
                      <a:lnTo>
                        <a:pt x="0" y="498"/>
                      </a:lnTo>
                      <a:lnTo>
                        <a:pt x="0" y="374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: Shape 23"/>
                <p:cNvSpPr>
                  <a:spLocks/>
                </p:cNvSpPr>
                <p:nvPr/>
              </p:nvSpPr>
              <p:spPr bwMode="auto">
                <a:xfrm>
                  <a:off x="4889500" y="2678113"/>
                  <a:ext cx="2400300" cy="1195388"/>
                </a:xfrm>
                <a:custGeom>
                  <a:avLst/>
                  <a:gdLst>
                    <a:gd name="T0" fmla="*/ 756 w 1512"/>
                    <a:gd name="T1" fmla="*/ 0 h 753"/>
                    <a:gd name="T2" fmla="*/ 1512 w 1512"/>
                    <a:gd name="T3" fmla="*/ 379 h 753"/>
                    <a:gd name="T4" fmla="*/ 756 w 1512"/>
                    <a:gd name="T5" fmla="*/ 753 h 753"/>
                    <a:gd name="T6" fmla="*/ 0 w 1512"/>
                    <a:gd name="T7" fmla="*/ 379 h 753"/>
                    <a:gd name="T8" fmla="*/ 756 w 1512"/>
                    <a:gd name="T9" fmla="*/ 0 h 753"/>
                    <a:gd name="T10" fmla="*/ 300 w 1512"/>
                    <a:gd name="T11" fmla="*/ 379 h 753"/>
                    <a:gd name="T12" fmla="*/ 756 w 1512"/>
                    <a:gd name="T13" fmla="*/ 603 h 753"/>
                    <a:gd name="T14" fmla="*/ 1211 w 1512"/>
                    <a:gd name="T15" fmla="*/ 379 h 753"/>
                    <a:gd name="T16" fmla="*/ 756 w 1512"/>
                    <a:gd name="T17" fmla="*/ 150 h 753"/>
                    <a:gd name="T18" fmla="*/ 300 w 1512"/>
                    <a:gd name="T19" fmla="*/ 379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2" h="753">
                      <a:moveTo>
                        <a:pt x="756" y="0"/>
                      </a:moveTo>
                      <a:lnTo>
                        <a:pt x="1512" y="379"/>
                      </a:lnTo>
                      <a:lnTo>
                        <a:pt x="756" y="753"/>
                      </a:lnTo>
                      <a:lnTo>
                        <a:pt x="0" y="379"/>
                      </a:lnTo>
                      <a:lnTo>
                        <a:pt x="756" y="0"/>
                      </a:lnTo>
                      <a:close/>
                      <a:moveTo>
                        <a:pt x="300" y="379"/>
                      </a:moveTo>
                      <a:lnTo>
                        <a:pt x="756" y="603"/>
                      </a:lnTo>
                      <a:lnTo>
                        <a:pt x="1211" y="379"/>
                      </a:lnTo>
                      <a:lnTo>
                        <a:pt x="756" y="150"/>
                      </a:lnTo>
                      <a:lnTo>
                        <a:pt x="300" y="379"/>
                      </a:lnTo>
                      <a:close/>
                    </a:path>
                  </a:pathLst>
                </a:custGeom>
                <a:blipFill dpi="0" rotWithShape="1"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6" name="Group 24"/>
              <p:cNvGrpSpPr/>
              <p:nvPr/>
            </p:nvGrpSpPr>
            <p:grpSpPr>
              <a:xfrm>
                <a:off x="4715384" y="2401209"/>
                <a:ext cx="3095624" cy="1007606"/>
                <a:chOff x="4889500" y="3622676"/>
                <a:chExt cx="2400300" cy="1384300"/>
              </a:xfrm>
            </p:grpSpPr>
            <p:sp>
              <p:nvSpPr>
                <p:cNvPr id="52" name="Freeform: Shape 25"/>
                <p:cNvSpPr>
                  <a:spLocks/>
                </p:cNvSpPr>
                <p:nvPr/>
              </p:nvSpPr>
              <p:spPr bwMode="auto">
                <a:xfrm>
                  <a:off x="5365750" y="3859213"/>
                  <a:ext cx="723900" cy="552450"/>
                </a:xfrm>
                <a:custGeom>
                  <a:avLst/>
                  <a:gdLst>
                    <a:gd name="T0" fmla="*/ 456 w 456"/>
                    <a:gd name="T1" fmla="*/ 0 h 348"/>
                    <a:gd name="T2" fmla="*/ 456 w 456"/>
                    <a:gd name="T3" fmla="*/ 119 h 348"/>
                    <a:gd name="T4" fmla="*/ 0 w 456"/>
                    <a:gd name="T5" fmla="*/ 348 h 348"/>
                    <a:gd name="T6" fmla="*/ 0 w 456"/>
                    <a:gd name="T7" fmla="*/ 225 h 348"/>
                    <a:gd name="T8" fmla="*/ 456 w 456"/>
                    <a:gd name="T9" fmla="*/ 0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348">
                      <a:moveTo>
                        <a:pt x="456" y="0"/>
                      </a:moveTo>
                      <a:lnTo>
                        <a:pt x="456" y="119"/>
                      </a:lnTo>
                      <a:lnTo>
                        <a:pt x="0" y="348"/>
                      </a:lnTo>
                      <a:lnTo>
                        <a:pt x="0" y="225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: Shape 26"/>
                <p:cNvSpPr>
                  <a:spLocks/>
                </p:cNvSpPr>
                <p:nvPr/>
              </p:nvSpPr>
              <p:spPr bwMode="auto">
                <a:xfrm>
                  <a:off x="4889500" y="3859213"/>
                  <a:ext cx="1922463" cy="1147763"/>
                </a:xfrm>
                <a:custGeom>
                  <a:avLst/>
                  <a:gdLst>
                    <a:gd name="T0" fmla="*/ 1211 w 1211"/>
                    <a:gd name="T1" fmla="*/ 225 h 723"/>
                    <a:gd name="T2" fmla="*/ 1211 w 1211"/>
                    <a:gd name="T3" fmla="*/ 348 h 723"/>
                    <a:gd name="T4" fmla="*/ 756 w 1211"/>
                    <a:gd name="T5" fmla="*/ 119 h 723"/>
                    <a:gd name="T6" fmla="*/ 756 w 1211"/>
                    <a:gd name="T7" fmla="*/ 0 h 723"/>
                    <a:gd name="T8" fmla="*/ 1211 w 1211"/>
                    <a:gd name="T9" fmla="*/ 225 h 723"/>
                    <a:gd name="T10" fmla="*/ 0 w 1211"/>
                    <a:gd name="T11" fmla="*/ 348 h 723"/>
                    <a:gd name="T12" fmla="*/ 756 w 1211"/>
                    <a:gd name="T13" fmla="*/ 723 h 723"/>
                    <a:gd name="T14" fmla="*/ 756 w 1211"/>
                    <a:gd name="T15" fmla="*/ 604 h 723"/>
                    <a:gd name="T16" fmla="*/ 0 w 1211"/>
                    <a:gd name="T17" fmla="*/ 225 h 723"/>
                    <a:gd name="T18" fmla="*/ 0 w 1211"/>
                    <a:gd name="T19" fmla="*/ 348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11" h="723">
                      <a:moveTo>
                        <a:pt x="1211" y="225"/>
                      </a:moveTo>
                      <a:lnTo>
                        <a:pt x="1211" y="348"/>
                      </a:lnTo>
                      <a:lnTo>
                        <a:pt x="756" y="119"/>
                      </a:lnTo>
                      <a:lnTo>
                        <a:pt x="756" y="0"/>
                      </a:lnTo>
                      <a:lnTo>
                        <a:pt x="1211" y="225"/>
                      </a:lnTo>
                      <a:close/>
                      <a:moveTo>
                        <a:pt x="0" y="348"/>
                      </a:moveTo>
                      <a:lnTo>
                        <a:pt x="756" y="723"/>
                      </a:lnTo>
                      <a:lnTo>
                        <a:pt x="756" y="604"/>
                      </a:lnTo>
                      <a:lnTo>
                        <a:pt x="0" y="225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: Shape 27"/>
                <p:cNvSpPr>
                  <a:spLocks/>
                </p:cNvSpPr>
                <p:nvPr/>
              </p:nvSpPr>
              <p:spPr bwMode="auto">
                <a:xfrm>
                  <a:off x="6089650" y="4216401"/>
                  <a:ext cx="1200150" cy="790575"/>
                </a:xfrm>
                <a:custGeom>
                  <a:avLst/>
                  <a:gdLst>
                    <a:gd name="T0" fmla="*/ 756 w 756"/>
                    <a:gd name="T1" fmla="*/ 0 h 498"/>
                    <a:gd name="T2" fmla="*/ 756 w 756"/>
                    <a:gd name="T3" fmla="*/ 123 h 498"/>
                    <a:gd name="T4" fmla="*/ 0 w 756"/>
                    <a:gd name="T5" fmla="*/ 498 h 498"/>
                    <a:gd name="T6" fmla="*/ 0 w 756"/>
                    <a:gd name="T7" fmla="*/ 379 h 498"/>
                    <a:gd name="T8" fmla="*/ 756 w 756"/>
                    <a:gd name="T9" fmla="*/ 0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6" h="498">
                      <a:moveTo>
                        <a:pt x="756" y="0"/>
                      </a:moveTo>
                      <a:lnTo>
                        <a:pt x="756" y="123"/>
                      </a:lnTo>
                      <a:lnTo>
                        <a:pt x="0" y="498"/>
                      </a:lnTo>
                      <a:lnTo>
                        <a:pt x="0" y="379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: Shape 28"/>
                <p:cNvSpPr>
                  <a:spLocks/>
                </p:cNvSpPr>
                <p:nvPr/>
              </p:nvSpPr>
              <p:spPr bwMode="auto">
                <a:xfrm>
                  <a:off x="4889500" y="3622676"/>
                  <a:ext cx="2400300" cy="1195388"/>
                </a:xfrm>
                <a:custGeom>
                  <a:avLst/>
                  <a:gdLst>
                    <a:gd name="T0" fmla="*/ 756 w 1512"/>
                    <a:gd name="T1" fmla="*/ 0 h 753"/>
                    <a:gd name="T2" fmla="*/ 1512 w 1512"/>
                    <a:gd name="T3" fmla="*/ 374 h 753"/>
                    <a:gd name="T4" fmla="*/ 756 w 1512"/>
                    <a:gd name="T5" fmla="*/ 753 h 753"/>
                    <a:gd name="T6" fmla="*/ 0 w 1512"/>
                    <a:gd name="T7" fmla="*/ 374 h 753"/>
                    <a:gd name="T8" fmla="*/ 756 w 1512"/>
                    <a:gd name="T9" fmla="*/ 0 h 753"/>
                    <a:gd name="T10" fmla="*/ 300 w 1512"/>
                    <a:gd name="T11" fmla="*/ 374 h 753"/>
                    <a:gd name="T12" fmla="*/ 756 w 1512"/>
                    <a:gd name="T13" fmla="*/ 603 h 753"/>
                    <a:gd name="T14" fmla="*/ 1211 w 1512"/>
                    <a:gd name="T15" fmla="*/ 374 h 753"/>
                    <a:gd name="T16" fmla="*/ 756 w 1512"/>
                    <a:gd name="T17" fmla="*/ 149 h 753"/>
                    <a:gd name="T18" fmla="*/ 300 w 1512"/>
                    <a:gd name="T19" fmla="*/ 374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2" h="753">
                      <a:moveTo>
                        <a:pt x="756" y="0"/>
                      </a:moveTo>
                      <a:lnTo>
                        <a:pt x="1512" y="374"/>
                      </a:lnTo>
                      <a:lnTo>
                        <a:pt x="756" y="753"/>
                      </a:lnTo>
                      <a:lnTo>
                        <a:pt x="0" y="374"/>
                      </a:lnTo>
                      <a:lnTo>
                        <a:pt x="756" y="0"/>
                      </a:lnTo>
                      <a:close/>
                      <a:moveTo>
                        <a:pt x="300" y="374"/>
                      </a:moveTo>
                      <a:lnTo>
                        <a:pt x="756" y="603"/>
                      </a:lnTo>
                      <a:lnTo>
                        <a:pt x="1211" y="374"/>
                      </a:lnTo>
                      <a:lnTo>
                        <a:pt x="756" y="149"/>
                      </a:lnTo>
                      <a:lnTo>
                        <a:pt x="300" y="374"/>
                      </a:lnTo>
                      <a:close/>
                    </a:path>
                  </a:pathLst>
                </a:custGeom>
                <a:blipFill dpi="0" rotWithShape="1"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7" name="Group 29"/>
              <p:cNvGrpSpPr/>
              <p:nvPr/>
            </p:nvGrpSpPr>
            <p:grpSpPr>
              <a:xfrm>
                <a:off x="4715384" y="1839132"/>
                <a:ext cx="3095624" cy="1012225"/>
                <a:chOff x="4889500" y="2209801"/>
                <a:chExt cx="2400300" cy="1390650"/>
              </a:xfrm>
            </p:grpSpPr>
            <p:sp>
              <p:nvSpPr>
                <p:cNvPr id="48" name="Freeform: Shape 30"/>
                <p:cNvSpPr>
                  <a:spLocks/>
                </p:cNvSpPr>
                <p:nvPr/>
              </p:nvSpPr>
              <p:spPr bwMode="auto">
                <a:xfrm>
                  <a:off x="5365750" y="2446338"/>
                  <a:ext cx="723900" cy="554038"/>
                </a:xfrm>
                <a:custGeom>
                  <a:avLst/>
                  <a:gdLst>
                    <a:gd name="T0" fmla="*/ 456 w 456"/>
                    <a:gd name="T1" fmla="*/ 0 h 349"/>
                    <a:gd name="T2" fmla="*/ 456 w 456"/>
                    <a:gd name="T3" fmla="*/ 124 h 349"/>
                    <a:gd name="T4" fmla="*/ 0 w 456"/>
                    <a:gd name="T5" fmla="*/ 349 h 349"/>
                    <a:gd name="T6" fmla="*/ 0 w 456"/>
                    <a:gd name="T7" fmla="*/ 230 h 349"/>
                    <a:gd name="T8" fmla="*/ 456 w 456"/>
                    <a:gd name="T9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349">
                      <a:moveTo>
                        <a:pt x="456" y="0"/>
                      </a:moveTo>
                      <a:lnTo>
                        <a:pt x="456" y="124"/>
                      </a:lnTo>
                      <a:lnTo>
                        <a:pt x="0" y="349"/>
                      </a:lnTo>
                      <a:lnTo>
                        <a:pt x="0" y="230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: Shape 31"/>
                <p:cNvSpPr>
                  <a:spLocks/>
                </p:cNvSpPr>
                <p:nvPr/>
              </p:nvSpPr>
              <p:spPr bwMode="auto">
                <a:xfrm>
                  <a:off x="4889500" y="2446338"/>
                  <a:ext cx="1922463" cy="1154113"/>
                </a:xfrm>
                <a:custGeom>
                  <a:avLst/>
                  <a:gdLst>
                    <a:gd name="T0" fmla="*/ 1211 w 1211"/>
                    <a:gd name="T1" fmla="*/ 230 h 727"/>
                    <a:gd name="T2" fmla="*/ 1211 w 1211"/>
                    <a:gd name="T3" fmla="*/ 349 h 727"/>
                    <a:gd name="T4" fmla="*/ 756 w 1211"/>
                    <a:gd name="T5" fmla="*/ 124 h 727"/>
                    <a:gd name="T6" fmla="*/ 756 w 1211"/>
                    <a:gd name="T7" fmla="*/ 0 h 727"/>
                    <a:gd name="T8" fmla="*/ 1211 w 1211"/>
                    <a:gd name="T9" fmla="*/ 230 h 727"/>
                    <a:gd name="T10" fmla="*/ 0 w 1211"/>
                    <a:gd name="T11" fmla="*/ 349 h 727"/>
                    <a:gd name="T12" fmla="*/ 756 w 1211"/>
                    <a:gd name="T13" fmla="*/ 727 h 727"/>
                    <a:gd name="T14" fmla="*/ 756 w 1211"/>
                    <a:gd name="T15" fmla="*/ 604 h 727"/>
                    <a:gd name="T16" fmla="*/ 0 w 1211"/>
                    <a:gd name="T17" fmla="*/ 230 h 727"/>
                    <a:gd name="T18" fmla="*/ 0 w 1211"/>
                    <a:gd name="T19" fmla="*/ 349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11" h="727">
                      <a:moveTo>
                        <a:pt x="1211" y="230"/>
                      </a:moveTo>
                      <a:lnTo>
                        <a:pt x="1211" y="349"/>
                      </a:lnTo>
                      <a:lnTo>
                        <a:pt x="756" y="124"/>
                      </a:lnTo>
                      <a:lnTo>
                        <a:pt x="756" y="0"/>
                      </a:lnTo>
                      <a:lnTo>
                        <a:pt x="1211" y="230"/>
                      </a:lnTo>
                      <a:close/>
                      <a:moveTo>
                        <a:pt x="0" y="349"/>
                      </a:moveTo>
                      <a:lnTo>
                        <a:pt x="756" y="727"/>
                      </a:lnTo>
                      <a:lnTo>
                        <a:pt x="756" y="604"/>
                      </a:lnTo>
                      <a:lnTo>
                        <a:pt x="0" y="230"/>
                      </a:lnTo>
                      <a:lnTo>
                        <a:pt x="0" y="349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: Shape 32"/>
                <p:cNvSpPr>
                  <a:spLocks/>
                </p:cNvSpPr>
                <p:nvPr/>
              </p:nvSpPr>
              <p:spPr bwMode="auto">
                <a:xfrm>
                  <a:off x="6089650" y="2811463"/>
                  <a:ext cx="1200150" cy="788988"/>
                </a:xfrm>
                <a:custGeom>
                  <a:avLst/>
                  <a:gdLst>
                    <a:gd name="T0" fmla="*/ 756 w 756"/>
                    <a:gd name="T1" fmla="*/ 0 h 497"/>
                    <a:gd name="T2" fmla="*/ 756 w 756"/>
                    <a:gd name="T3" fmla="*/ 119 h 497"/>
                    <a:gd name="T4" fmla="*/ 0 w 756"/>
                    <a:gd name="T5" fmla="*/ 497 h 497"/>
                    <a:gd name="T6" fmla="*/ 0 w 756"/>
                    <a:gd name="T7" fmla="*/ 374 h 497"/>
                    <a:gd name="T8" fmla="*/ 756 w 756"/>
                    <a:gd name="T9" fmla="*/ 0 h 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6" h="497">
                      <a:moveTo>
                        <a:pt x="756" y="0"/>
                      </a:moveTo>
                      <a:lnTo>
                        <a:pt x="756" y="119"/>
                      </a:lnTo>
                      <a:lnTo>
                        <a:pt x="0" y="497"/>
                      </a:lnTo>
                      <a:lnTo>
                        <a:pt x="0" y="374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: Shape 33"/>
                <p:cNvSpPr>
                  <a:spLocks/>
                </p:cNvSpPr>
                <p:nvPr/>
              </p:nvSpPr>
              <p:spPr bwMode="auto">
                <a:xfrm>
                  <a:off x="4889500" y="2209801"/>
                  <a:ext cx="2400300" cy="1195388"/>
                </a:xfrm>
                <a:custGeom>
                  <a:avLst/>
                  <a:gdLst>
                    <a:gd name="T0" fmla="*/ 756 w 1512"/>
                    <a:gd name="T1" fmla="*/ 0 h 753"/>
                    <a:gd name="T2" fmla="*/ 1512 w 1512"/>
                    <a:gd name="T3" fmla="*/ 379 h 753"/>
                    <a:gd name="T4" fmla="*/ 756 w 1512"/>
                    <a:gd name="T5" fmla="*/ 753 h 753"/>
                    <a:gd name="T6" fmla="*/ 0 w 1512"/>
                    <a:gd name="T7" fmla="*/ 379 h 753"/>
                    <a:gd name="T8" fmla="*/ 756 w 1512"/>
                    <a:gd name="T9" fmla="*/ 0 h 753"/>
                    <a:gd name="T10" fmla="*/ 300 w 1512"/>
                    <a:gd name="T11" fmla="*/ 379 h 753"/>
                    <a:gd name="T12" fmla="*/ 756 w 1512"/>
                    <a:gd name="T13" fmla="*/ 603 h 753"/>
                    <a:gd name="T14" fmla="*/ 1211 w 1512"/>
                    <a:gd name="T15" fmla="*/ 379 h 753"/>
                    <a:gd name="T16" fmla="*/ 756 w 1512"/>
                    <a:gd name="T17" fmla="*/ 149 h 753"/>
                    <a:gd name="T18" fmla="*/ 300 w 1512"/>
                    <a:gd name="T19" fmla="*/ 379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2" h="753">
                      <a:moveTo>
                        <a:pt x="756" y="0"/>
                      </a:moveTo>
                      <a:lnTo>
                        <a:pt x="1512" y="379"/>
                      </a:lnTo>
                      <a:lnTo>
                        <a:pt x="756" y="753"/>
                      </a:lnTo>
                      <a:lnTo>
                        <a:pt x="0" y="379"/>
                      </a:lnTo>
                      <a:lnTo>
                        <a:pt x="756" y="0"/>
                      </a:lnTo>
                      <a:close/>
                      <a:moveTo>
                        <a:pt x="300" y="379"/>
                      </a:moveTo>
                      <a:lnTo>
                        <a:pt x="756" y="603"/>
                      </a:lnTo>
                      <a:lnTo>
                        <a:pt x="1211" y="379"/>
                      </a:lnTo>
                      <a:lnTo>
                        <a:pt x="756" y="149"/>
                      </a:lnTo>
                      <a:lnTo>
                        <a:pt x="300" y="379"/>
                      </a:lnTo>
                      <a:close/>
                    </a:path>
                  </a:pathLst>
                </a:custGeom>
                <a:blipFill dpi="0" rotWithShape="1"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5" name="Straight Arrow Connector 34"/>
            <p:cNvCxnSpPr/>
            <p:nvPr/>
          </p:nvCxnSpPr>
          <p:spPr>
            <a:xfrm>
              <a:off x="7928659" y="5116716"/>
              <a:ext cx="432000" cy="0"/>
            </a:xfrm>
            <a:prstGeom prst="straightConnector1">
              <a:avLst/>
            </a:prstGeom>
            <a:ln w="12700">
              <a:solidFill>
                <a:schemeClr val="tx2">
                  <a:lumMod val="20000"/>
                  <a:lumOff val="80000"/>
                </a:schemeClr>
              </a:solidFill>
              <a:tail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36"/>
            <p:cNvGrpSpPr/>
            <p:nvPr/>
          </p:nvGrpSpPr>
          <p:grpSpPr>
            <a:xfrm flipH="1">
              <a:off x="4302180" y="1927702"/>
              <a:ext cx="0" cy="783911"/>
              <a:chOff x="33075" y="-1"/>
              <a:chExt cx="3467961" cy="1461015"/>
            </a:xfrm>
          </p:grpSpPr>
          <p:sp>
            <p:nvSpPr>
              <p:cNvPr id="40" name="Straight Connector 37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Straight Connector 38"/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40"/>
            <p:cNvGrpSpPr/>
            <p:nvPr/>
          </p:nvGrpSpPr>
          <p:grpSpPr>
            <a:xfrm flipH="1">
              <a:off x="4302180" y="3059404"/>
              <a:ext cx="0" cy="783911"/>
              <a:chOff x="33075" y="-1"/>
              <a:chExt cx="3467961" cy="1461015"/>
            </a:xfrm>
          </p:grpSpPr>
          <p:sp>
            <p:nvSpPr>
              <p:cNvPr id="38" name="Straight Connector 41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Straight Connector 42"/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44"/>
            <p:cNvGrpSpPr/>
            <p:nvPr/>
          </p:nvGrpSpPr>
          <p:grpSpPr>
            <a:xfrm flipH="1">
              <a:off x="4302180" y="4164711"/>
              <a:ext cx="0" cy="783911"/>
              <a:chOff x="33075" y="-1"/>
              <a:chExt cx="3467961" cy="1461015"/>
            </a:xfrm>
          </p:grpSpPr>
          <p:sp>
            <p:nvSpPr>
              <p:cNvPr id="36" name="Straight Connector 45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Straight Connector 46"/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8"/>
            <p:cNvGrpSpPr/>
            <p:nvPr/>
          </p:nvGrpSpPr>
          <p:grpSpPr>
            <a:xfrm flipV="1">
              <a:off x="7923867" y="2490346"/>
              <a:ext cx="0" cy="783911"/>
              <a:chOff x="33075" y="-1"/>
              <a:chExt cx="3467961" cy="1461015"/>
            </a:xfrm>
          </p:grpSpPr>
          <p:sp>
            <p:nvSpPr>
              <p:cNvPr id="34" name="Straight Connector 49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Straight Connector 50"/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52"/>
            <p:cNvGrpSpPr/>
            <p:nvPr/>
          </p:nvGrpSpPr>
          <p:grpSpPr>
            <a:xfrm flipV="1">
              <a:off x="7923867" y="3595653"/>
              <a:ext cx="0" cy="783911"/>
              <a:chOff x="33075" y="-1"/>
              <a:chExt cx="3467961" cy="1461015"/>
            </a:xfrm>
          </p:grpSpPr>
          <p:sp>
            <p:nvSpPr>
              <p:cNvPr id="32" name="Straight Connector 53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Straight Connector 54"/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56"/>
            <p:cNvGrpSpPr/>
            <p:nvPr/>
          </p:nvGrpSpPr>
          <p:grpSpPr>
            <a:xfrm flipV="1">
              <a:off x="7965947" y="4723362"/>
              <a:ext cx="0" cy="783911"/>
              <a:chOff x="33075" y="-1"/>
              <a:chExt cx="3467961" cy="1461015"/>
            </a:xfrm>
          </p:grpSpPr>
          <p:sp>
            <p:nvSpPr>
              <p:cNvPr id="30" name="Straight Connector 57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Straight Connector 58"/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59"/>
            <p:cNvGrpSpPr/>
            <p:nvPr/>
          </p:nvGrpSpPr>
          <p:grpSpPr>
            <a:xfrm>
              <a:off x="719667" y="1921118"/>
              <a:ext cx="2766140" cy="767261"/>
              <a:chOff x="4012199" y="1347816"/>
              <a:chExt cx="2322052" cy="767261"/>
            </a:xfrm>
          </p:grpSpPr>
          <p:sp>
            <p:nvSpPr>
              <p:cNvPr id="28" name="TextBox 60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1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100" dirty="0"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1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TextBox 61"/>
              <p:cNvSpPr txBox="1"/>
              <p:nvPr/>
            </p:nvSpPr>
            <p:spPr>
              <a:xfrm>
                <a:off x="5300792" y="1347816"/>
                <a:ext cx="1033459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r>
                  <a:rPr lang="en-US" altLang="zh-CN" sz="16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62"/>
            <p:cNvGrpSpPr/>
            <p:nvPr/>
          </p:nvGrpSpPr>
          <p:grpSpPr>
            <a:xfrm>
              <a:off x="719667" y="3036371"/>
              <a:ext cx="2766140" cy="767261"/>
              <a:chOff x="4012199" y="1347816"/>
              <a:chExt cx="2322052" cy="767261"/>
            </a:xfrm>
          </p:grpSpPr>
          <p:sp>
            <p:nvSpPr>
              <p:cNvPr id="26" name="TextBox 63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1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100" dirty="0"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1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TextBox 64"/>
              <p:cNvSpPr txBox="1"/>
              <p:nvPr/>
            </p:nvSpPr>
            <p:spPr>
              <a:xfrm>
                <a:off x="5300792" y="1347816"/>
                <a:ext cx="1033459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r>
                  <a:rPr lang="en-US" altLang="zh-CN" sz="1600" b="1" dirty="0">
                    <a:solidFill>
                      <a:schemeClr val="accent3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65"/>
            <p:cNvGrpSpPr/>
            <p:nvPr/>
          </p:nvGrpSpPr>
          <p:grpSpPr>
            <a:xfrm>
              <a:off x="719667" y="4151624"/>
              <a:ext cx="2766140" cy="767261"/>
              <a:chOff x="4012199" y="1347816"/>
              <a:chExt cx="2322052" cy="767261"/>
            </a:xfrm>
          </p:grpSpPr>
          <p:sp>
            <p:nvSpPr>
              <p:cNvPr id="24" name="TextBox 66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1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100" dirty="0"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1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TextBox 67"/>
              <p:cNvSpPr txBox="1"/>
              <p:nvPr/>
            </p:nvSpPr>
            <p:spPr>
              <a:xfrm>
                <a:off x="5300792" y="1347816"/>
                <a:ext cx="1033459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r>
                  <a:rPr lang="en-US" altLang="zh-CN" sz="1600" b="1" dirty="0">
                    <a:solidFill>
                      <a:schemeClr val="accent5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5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68"/>
            <p:cNvGrpSpPr/>
            <p:nvPr/>
          </p:nvGrpSpPr>
          <p:grpSpPr>
            <a:xfrm>
              <a:off x="8708724" y="2364715"/>
              <a:ext cx="2766140" cy="767261"/>
              <a:chOff x="4012199" y="1347816"/>
              <a:chExt cx="2322052" cy="767261"/>
            </a:xfrm>
          </p:grpSpPr>
          <p:sp>
            <p:nvSpPr>
              <p:cNvPr id="22" name="TextBox 69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100" dirty="0"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1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TextBox 70"/>
              <p:cNvSpPr txBox="1"/>
              <p:nvPr/>
            </p:nvSpPr>
            <p:spPr>
              <a:xfrm>
                <a:off x="4012199" y="1347816"/>
                <a:ext cx="1033459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r>
                  <a:rPr lang="en-US" altLang="zh-CN" sz="1600" b="1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71"/>
            <p:cNvGrpSpPr/>
            <p:nvPr/>
          </p:nvGrpSpPr>
          <p:grpSpPr>
            <a:xfrm>
              <a:off x="8708724" y="3552363"/>
              <a:ext cx="2766140" cy="767261"/>
              <a:chOff x="4012199" y="1347816"/>
              <a:chExt cx="2322052" cy="767261"/>
            </a:xfrm>
          </p:grpSpPr>
          <p:sp>
            <p:nvSpPr>
              <p:cNvPr id="20" name="TextBox 72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100" dirty="0"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1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TextBox 73"/>
              <p:cNvSpPr txBox="1"/>
              <p:nvPr/>
            </p:nvSpPr>
            <p:spPr>
              <a:xfrm>
                <a:off x="4012199" y="1347816"/>
                <a:ext cx="1033459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r>
                  <a:rPr lang="en-US" altLang="zh-CN" sz="1600" b="1" dirty="0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74"/>
            <p:cNvGrpSpPr/>
            <p:nvPr/>
          </p:nvGrpSpPr>
          <p:grpSpPr>
            <a:xfrm>
              <a:off x="8742566" y="4740011"/>
              <a:ext cx="2766140" cy="767261"/>
              <a:chOff x="4012199" y="1347816"/>
              <a:chExt cx="2322052" cy="767261"/>
            </a:xfrm>
          </p:grpSpPr>
          <p:sp>
            <p:nvSpPr>
              <p:cNvPr id="18" name="TextBox 75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100" dirty="0"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1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TextBox 76"/>
              <p:cNvSpPr txBox="1"/>
              <p:nvPr/>
            </p:nvSpPr>
            <p:spPr>
              <a:xfrm>
                <a:off x="4012199" y="1347816"/>
                <a:ext cx="1033459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r>
                  <a:rPr lang="en-US" altLang="zh-CN" sz="1600" b="1" dirty="0">
                    <a:solidFill>
                      <a:schemeClr val="accent6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6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72" name="文本框 30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378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90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PowerPoint 演示文稿"/>
  <p:tag name="ISPRING_SCORM_RATE_SLIDES" val="0"/>
  <p:tag name="ISPRING_SCORM_RATE_QUIZZES" val="0"/>
  <p:tag name="ISPRING_SCORM_PASSING_SCORE" val="0.000000"/>
  <p:tag name="ISPRING_ULTRA_SCORM_COURSE_ID" val="116727D0-3D95-4FE5-A1F9-A37A802ACE7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G:\第八批已完成作品\304588"/>
  <p:tag name="ISPRING_FIRST_PUBLI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www.freeppt7.com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445E84"/>
      </a:accent1>
      <a:accent2>
        <a:srgbClr val="445E84"/>
      </a:accent2>
      <a:accent3>
        <a:srgbClr val="445E84"/>
      </a:accent3>
      <a:accent4>
        <a:srgbClr val="445E84"/>
      </a:accent4>
      <a:accent5>
        <a:srgbClr val="445E84"/>
      </a:accent5>
      <a:accent6>
        <a:srgbClr val="445E84"/>
      </a:accent6>
      <a:hlink>
        <a:srgbClr val="D58F91"/>
      </a:hlink>
      <a:folHlink>
        <a:srgbClr val="6CAECE"/>
      </a:folHlink>
    </a:clrScheme>
    <a:fontScheme name="sec3bvsr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45E84"/>
    </a:accent1>
    <a:accent2>
      <a:srgbClr val="445E84"/>
    </a:accent2>
    <a:accent3>
      <a:srgbClr val="445E84"/>
    </a:accent3>
    <a:accent4>
      <a:srgbClr val="445E84"/>
    </a:accent4>
    <a:accent5>
      <a:srgbClr val="445E84"/>
    </a:accent5>
    <a:accent6>
      <a:srgbClr val="445E84"/>
    </a:accent6>
    <a:hlink>
      <a:srgbClr val="D58F91"/>
    </a:hlink>
    <a:folHlink>
      <a:srgbClr val="6CAECE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45E84"/>
    </a:accent1>
    <a:accent2>
      <a:srgbClr val="445E84"/>
    </a:accent2>
    <a:accent3>
      <a:srgbClr val="445E84"/>
    </a:accent3>
    <a:accent4>
      <a:srgbClr val="445E84"/>
    </a:accent4>
    <a:accent5>
      <a:srgbClr val="445E84"/>
    </a:accent5>
    <a:accent6>
      <a:srgbClr val="445E84"/>
    </a:accent6>
    <a:hlink>
      <a:srgbClr val="D58F91"/>
    </a:hlink>
    <a:folHlink>
      <a:srgbClr val="6CAECE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45E84"/>
    </a:accent1>
    <a:accent2>
      <a:srgbClr val="445E84"/>
    </a:accent2>
    <a:accent3>
      <a:srgbClr val="445E84"/>
    </a:accent3>
    <a:accent4>
      <a:srgbClr val="445E84"/>
    </a:accent4>
    <a:accent5>
      <a:srgbClr val="445E84"/>
    </a:accent5>
    <a:accent6>
      <a:srgbClr val="445E84"/>
    </a:accent6>
    <a:hlink>
      <a:srgbClr val="D58F91"/>
    </a:hlink>
    <a:folHlink>
      <a:srgbClr val="6CAECE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45E84"/>
    </a:accent1>
    <a:accent2>
      <a:srgbClr val="445E84"/>
    </a:accent2>
    <a:accent3>
      <a:srgbClr val="445E84"/>
    </a:accent3>
    <a:accent4>
      <a:srgbClr val="445E84"/>
    </a:accent4>
    <a:accent5>
      <a:srgbClr val="445E84"/>
    </a:accent5>
    <a:accent6>
      <a:srgbClr val="445E84"/>
    </a:accent6>
    <a:hlink>
      <a:srgbClr val="D58F91"/>
    </a:hlink>
    <a:folHlink>
      <a:srgbClr val="6CAECE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45E84"/>
    </a:accent1>
    <a:accent2>
      <a:srgbClr val="445E84"/>
    </a:accent2>
    <a:accent3>
      <a:srgbClr val="445E84"/>
    </a:accent3>
    <a:accent4>
      <a:srgbClr val="445E84"/>
    </a:accent4>
    <a:accent5>
      <a:srgbClr val="445E84"/>
    </a:accent5>
    <a:accent6>
      <a:srgbClr val="445E84"/>
    </a:accent6>
    <a:hlink>
      <a:srgbClr val="D58F91"/>
    </a:hlink>
    <a:folHlink>
      <a:srgbClr val="6CAECE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45E84"/>
    </a:accent1>
    <a:accent2>
      <a:srgbClr val="445E84"/>
    </a:accent2>
    <a:accent3>
      <a:srgbClr val="445E84"/>
    </a:accent3>
    <a:accent4>
      <a:srgbClr val="445E84"/>
    </a:accent4>
    <a:accent5>
      <a:srgbClr val="445E84"/>
    </a:accent5>
    <a:accent6>
      <a:srgbClr val="445E84"/>
    </a:accent6>
    <a:hlink>
      <a:srgbClr val="D58F91"/>
    </a:hlink>
    <a:folHlink>
      <a:srgbClr val="6CAECE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45E84"/>
    </a:accent1>
    <a:accent2>
      <a:srgbClr val="445E84"/>
    </a:accent2>
    <a:accent3>
      <a:srgbClr val="445E84"/>
    </a:accent3>
    <a:accent4>
      <a:srgbClr val="445E84"/>
    </a:accent4>
    <a:accent5>
      <a:srgbClr val="445E84"/>
    </a:accent5>
    <a:accent6>
      <a:srgbClr val="445E84"/>
    </a:accent6>
    <a:hlink>
      <a:srgbClr val="D58F91"/>
    </a:hlink>
    <a:folHlink>
      <a:srgbClr val="6CAECE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45E84"/>
    </a:accent1>
    <a:accent2>
      <a:srgbClr val="445E84"/>
    </a:accent2>
    <a:accent3>
      <a:srgbClr val="445E84"/>
    </a:accent3>
    <a:accent4>
      <a:srgbClr val="445E84"/>
    </a:accent4>
    <a:accent5>
      <a:srgbClr val="445E84"/>
    </a:accent5>
    <a:accent6>
      <a:srgbClr val="445E84"/>
    </a:accent6>
    <a:hlink>
      <a:srgbClr val="D58F91"/>
    </a:hlink>
    <a:folHlink>
      <a:srgbClr val="6CAECE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45E84"/>
    </a:accent1>
    <a:accent2>
      <a:srgbClr val="445E84"/>
    </a:accent2>
    <a:accent3>
      <a:srgbClr val="445E84"/>
    </a:accent3>
    <a:accent4>
      <a:srgbClr val="445E84"/>
    </a:accent4>
    <a:accent5>
      <a:srgbClr val="445E84"/>
    </a:accent5>
    <a:accent6>
      <a:srgbClr val="445E84"/>
    </a:accent6>
    <a:hlink>
      <a:srgbClr val="D58F91"/>
    </a:hlink>
    <a:folHlink>
      <a:srgbClr val="6CAECE"/>
    </a:folHlink>
  </a:clrScheme>
</a:themeOverride>
</file>

<file path=ppt/theme/themeOverride1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45E84"/>
    </a:accent1>
    <a:accent2>
      <a:srgbClr val="445E84"/>
    </a:accent2>
    <a:accent3>
      <a:srgbClr val="445E84"/>
    </a:accent3>
    <a:accent4>
      <a:srgbClr val="445E84"/>
    </a:accent4>
    <a:accent5>
      <a:srgbClr val="445E84"/>
    </a:accent5>
    <a:accent6>
      <a:srgbClr val="445E84"/>
    </a:accent6>
    <a:hlink>
      <a:srgbClr val="D58F91"/>
    </a:hlink>
    <a:folHlink>
      <a:srgbClr val="6CAECE"/>
    </a:folHlink>
  </a:clrScheme>
</a:themeOverride>
</file>

<file path=ppt/theme/themeOverride1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45E84"/>
    </a:accent1>
    <a:accent2>
      <a:srgbClr val="445E84"/>
    </a:accent2>
    <a:accent3>
      <a:srgbClr val="445E84"/>
    </a:accent3>
    <a:accent4>
      <a:srgbClr val="445E84"/>
    </a:accent4>
    <a:accent5>
      <a:srgbClr val="445E84"/>
    </a:accent5>
    <a:accent6>
      <a:srgbClr val="445E84"/>
    </a:accent6>
    <a:hlink>
      <a:srgbClr val="D58F91"/>
    </a:hlink>
    <a:folHlink>
      <a:srgbClr val="6CAECE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45E84"/>
    </a:accent1>
    <a:accent2>
      <a:srgbClr val="445E84"/>
    </a:accent2>
    <a:accent3>
      <a:srgbClr val="445E84"/>
    </a:accent3>
    <a:accent4>
      <a:srgbClr val="445E84"/>
    </a:accent4>
    <a:accent5>
      <a:srgbClr val="445E84"/>
    </a:accent5>
    <a:accent6>
      <a:srgbClr val="445E84"/>
    </a:accent6>
    <a:hlink>
      <a:srgbClr val="D58F91"/>
    </a:hlink>
    <a:folHlink>
      <a:srgbClr val="6CAECE"/>
    </a:folHlink>
  </a:clrScheme>
</a:themeOverride>
</file>

<file path=ppt/theme/themeOverride2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45E84"/>
    </a:accent1>
    <a:accent2>
      <a:srgbClr val="445E84"/>
    </a:accent2>
    <a:accent3>
      <a:srgbClr val="445E84"/>
    </a:accent3>
    <a:accent4>
      <a:srgbClr val="445E84"/>
    </a:accent4>
    <a:accent5>
      <a:srgbClr val="445E84"/>
    </a:accent5>
    <a:accent6>
      <a:srgbClr val="445E84"/>
    </a:accent6>
    <a:hlink>
      <a:srgbClr val="D58F91"/>
    </a:hlink>
    <a:folHlink>
      <a:srgbClr val="6CAECE"/>
    </a:folHlink>
  </a:clrScheme>
</a:themeOverride>
</file>

<file path=ppt/theme/themeOverride2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45E84"/>
    </a:accent1>
    <a:accent2>
      <a:srgbClr val="445E84"/>
    </a:accent2>
    <a:accent3>
      <a:srgbClr val="445E84"/>
    </a:accent3>
    <a:accent4>
      <a:srgbClr val="445E84"/>
    </a:accent4>
    <a:accent5>
      <a:srgbClr val="445E84"/>
    </a:accent5>
    <a:accent6>
      <a:srgbClr val="445E84"/>
    </a:accent6>
    <a:hlink>
      <a:srgbClr val="D58F91"/>
    </a:hlink>
    <a:folHlink>
      <a:srgbClr val="6CAECE"/>
    </a:folHlink>
  </a:clrScheme>
</a:themeOverride>
</file>

<file path=ppt/theme/themeOverride2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45E84"/>
    </a:accent1>
    <a:accent2>
      <a:srgbClr val="445E84"/>
    </a:accent2>
    <a:accent3>
      <a:srgbClr val="445E84"/>
    </a:accent3>
    <a:accent4>
      <a:srgbClr val="445E84"/>
    </a:accent4>
    <a:accent5>
      <a:srgbClr val="445E84"/>
    </a:accent5>
    <a:accent6>
      <a:srgbClr val="445E84"/>
    </a:accent6>
    <a:hlink>
      <a:srgbClr val="D58F91"/>
    </a:hlink>
    <a:folHlink>
      <a:srgbClr val="6CAECE"/>
    </a:folHlink>
  </a:clrScheme>
</a:themeOverride>
</file>

<file path=ppt/theme/themeOverride2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45E84"/>
    </a:accent1>
    <a:accent2>
      <a:srgbClr val="445E84"/>
    </a:accent2>
    <a:accent3>
      <a:srgbClr val="445E84"/>
    </a:accent3>
    <a:accent4>
      <a:srgbClr val="445E84"/>
    </a:accent4>
    <a:accent5>
      <a:srgbClr val="445E84"/>
    </a:accent5>
    <a:accent6>
      <a:srgbClr val="445E84"/>
    </a:accent6>
    <a:hlink>
      <a:srgbClr val="D58F91"/>
    </a:hlink>
    <a:folHlink>
      <a:srgbClr val="6CAECE"/>
    </a:folHlink>
  </a:clrScheme>
</a:themeOverride>
</file>

<file path=ppt/theme/themeOverride2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45E84"/>
    </a:accent1>
    <a:accent2>
      <a:srgbClr val="445E84"/>
    </a:accent2>
    <a:accent3>
      <a:srgbClr val="445E84"/>
    </a:accent3>
    <a:accent4>
      <a:srgbClr val="445E84"/>
    </a:accent4>
    <a:accent5>
      <a:srgbClr val="445E84"/>
    </a:accent5>
    <a:accent6>
      <a:srgbClr val="445E84"/>
    </a:accent6>
    <a:hlink>
      <a:srgbClr val="D58F91"/>
    </a:hlink>
    <a:folHlink>
      <a:srgbClr val="6CAECE"/>
    </a:folHlink>
  </a:clrScheme>
</a:themeOverride>
</file>

<file path=ppt/theme/themeOverride2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45E84"/>
    </a:accent1>
    <a:accent2>
      <a:srgbClr val="445E84"/>
    </a:accent2>
    <a:accent3>
      <a:srgbClr val="445E84"/>
    </a:accent3>
    <a:accent4>
      <a:srgbClr val="445E84"/>
    </a:accent4>
    <a:accent5>
      <a:srgbClr val="445E84"/>
    </a:accent5>
    <a:accent6>
      <a:srgbClr val="445E84"/>
    </a:accent6>
    <a:hlink>
      <a:srgbClr val="D58F91"/>
    </a:hlink>
    <a:folHlink>
      <a:srgbClr val="6CAECE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45E84"/>
    </a:accent1>
    <a:accent2>
      <a:srgbClr val="445E84"/>
    </a:accent2>
    <a:accent3>
      <a:srgbClr val="445E84"/>
    </a:accent3>
    <a:accent4>
      <a:srgbClr val="445E84"/>
    </a:accent4>
    <a:accent5>
      <a:srgbClr val="445E84"/>
    </a:accent5>
    <a:accent6>
      <a:srgbClr val="445E84"/>
    </a:accent6>
    <a:hlink>
      <a:srgbClr val="D58F91"/>
    </a:hlink>
    <a:folHlink>
      <a:srgbClr val="6CAECE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45E84"/>
    </a:accent1>
    <a:accent2>
      <a:srgbClr val="445E84"/>
    </a:accent2>
    <a:accent3>
      <a:srgbClr val="445E84"/>
    </a:accent3>
    <a:accent4>
      <a:srgbClr val="445E84"/>
    </a:accent4>
    <a:accent5>
      <a:srgbClr val="445E84"/>
    </a:accent5>
    <a:accent6>
      <a:srgbClr val="445E84"/>
    </a:accent6>
    <a:hlink>
      <a:srgbClr val="D58F91"/>
    </a:hlink>
    <a:folHlink>
      <a:srgbClr val="6CAECE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45E84"/>
    </a:accent1>
    <a:accent2>
      <a:srgbClr val="445E84"/>
    </a:accent2>
    <a:accent3>
      <a:srgbClr val="445E84"/>
    </a:accent3>
    <a:accent4>
      <a:srgbClr val="445E84"/>
    </a:accent4>
    <a:accent5>
      <a:srgbClr val="445E84"/>
    </a:accent5>
    <a:accent6>
      <a:srgbClr val="445E84"/>
    </a:accent6>
    <a:hlink>
      <a:srgbClr val="D58F91"/>
    </a:hlink>
    <a:folHlink>
      <a:srgbClr val="6CAECE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45E84"/>
    </a:accent1>
    <a:accent2>
      <a:srgbClr val="445E84"/>
    </a:accent2>
    <a:accent3>
      <a:srgbClr val="445E84"/>
    </a:accent3>
    <a:accent4>
      <a:srgbClr val="445E84"/>
    </a:accent4>
    <a:accent5>
      <a:srgbClr val="445E84"/>
    </a:accent5>
    <a:accent6>
      <a:srgbClr val="445E84"/>
    </a:accent6>
    <a:hlink>
      <a:srgbClr val="D58F91"/>
    </a:hlink>
    <a:folHlink>
      <a:srgbClr val="6CAECE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45E84"/>
    </a:accent1>
    <a:accent2>
      <a:srgbClr val="445E84"/>
    </a:accent2>
    <a:accent3>
      <a:srgbClr val="445E84"/>
    </a:accent3>
    <a:accent4>
      <a:srgbClr val="445E84"/>
    </a:accent4>
    <a:accent5>
      <a:srgbClr val="445E84"/>
    </a:accent5>
    <a:accent6>
      <a:srgbClr val="445E84"/>
    </a:accent6>
    <a:hlink>
      <a:srgbClr val="D58F91"/>
    </a:hlink>
    <a:folHlink>
      <a:srgbClr val="6CAECE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45E84"/>
    </a:accent1>
    <a:accent2>
      <a:srgbClr val="445E84"/>
    </a:accent2>
    <a:accent3>
      <a:srgbClr val="445E84"/>
    </a:accent3>
    <a:accent4>
      <a:srgbClr val="445E84"/>
    </a:accent4>
    <a:accent5>
      <a:srgbClr val="445E84"/>
    </a:accent5>
    <a:accent6>
      <a:srgbClr val="445E84"/>
    </a:accent6>
    <a:hlink>
      <a:srgbClr val="D58F91"/>
    </a:hlink>
    <a:folHlink>
      <a:srgbClr val="6CAECE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445E84"/>
    </a:accent1>
    <a:accent2>
      <a:srgbClr val="445E84"/>
    </a:accent2>
    <a:accent3>
      <a:srgbClr val="445E84"/>
    </a:accent3>
    <a:accent4>
      <a:srgbClr val="445E84"/>
    </a:accent4>
    <a:accent5>
      <a:srgbClr val="445E84"/>
    </a:accent5>
    <a:accent6>
      <a:srgbClr val="445E84"/>
    </a:accent6>
    <a:hlink>
      <a:srgbClr val="D58F91"/>
    </a:hlink>
    <a:folHlink>
      <a:srgbClr val="6CAEC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9214</TotalTime>
  <Words>1542</Words>
  <Application>Microsoft Office PowerPoint</Application>
  <PresentationFormat>全屏显示(16:9)</PresentationFormat>
  <Paragraphs>306</Paragraphs>
  <Slides>30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微软雅黑</vt:lpstr>
      <vt:lpstr>Arial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1009</cp:revision>
  <dcterms:created xsi:type="dcterms:W3CDTF">2015-04-24T01:01:13Z</dcterms:created>
  <dcterms:modified xsi:type="dcterms:W3CDTF">2022-04-09T10:21:05Z</dcterms:modified>
</cp:coreProperties>
</file>