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62" r:id="rId2"/>
  </p:sldMasterIdLst>
  <p:notesMasterIdLst>
    <p:notesMasterId r:id="rId23"/>
  </p:notesMasterIdLst>
  <p:sldIdLst>
    <p:sldId id="285" r:id="rId3"/>
    <p:sldId id="262" r:id="rId4"/>
    <p:sldId id="271" r:id="rId5"/>
    <p:sldId id="270" r:id="rId6"/>
    <p:sldId id="278" r:id="rId7"/>
    <p:sldId id="279" r:id="rId8"/>
    <p:sldId id="275" r:id="rId9"/>
    <p:sldId id="265" r:id="rId10"/>
    <p:sldId id="282" r:id="rId11"/>
    <p:sldId id="281" r:id="rId12"/>
    <p:sldId id="277" r:id="rId13"/>
    <p:sldId id="274" r:id="rId14"/>
    <p:sldId id="266" r:id="rId15"/>
    <p:sldId id="267" r:id="rId16"/>
    <p:sldId id="272" r:id="rId17"/>
    <p:sldId id="273" r:id="rId18"/>
    <p:sldId id="269" r:id="rId19"/>
    <p:sldId id="280" r:id="rId20"/>
    <p:sldId id="268" r:id="rId21"/>
    <p:sldId id="284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E9F5"/>
    <a:srgbClr val="6DA305"/>
    <a:srgbClr val="05769E"/>
    <a:srgbClr val="8C2E99"/>
    <a:srgbClr val="EC0940"/>
    <a:srgbClr val="10D2E6"/>
    <a:srgbClr val="C5F6FB"/>
    <a:srgbClr val="AAF1F9"/>
    <a:srgbClr val="F3CD20"/>
    <a:srgbClr val="ED8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1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962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165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785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450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654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20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984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138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094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3474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578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7968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198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581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926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078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973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692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883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788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757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2022/4/13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03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2022/4/13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44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9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4182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0471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8339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7809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7505" y="66028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6555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7657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68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9.jpe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2.jpe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4.jpe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7.jpe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9.jpe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51.jpe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3.jpe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5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5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6.jpe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5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58.jpe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19.jpe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2.jpe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24.jpe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7.jpe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29.jpe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3.jpe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5.jpe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37.jpe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59595CC-A007-4D07-9BA8-B163984E6DC7}"/>
              </a:ext>
            </a:extLst>
          </p:cNvPr>
          <p:cNvSpPr/>
          <p:nvPr/>
        </p:nvSpPr>
        <p:spPr>
          <a:xfrm>
            <a:off x="2197100" y="0"/>
            <a:ext cx="7797802" cy="6858000"/>
          </a:xfrm>
          <a:prstGeom prst="rect">
            <a:avLst/>
          </a:prstGeom>
          <a:solidFill>
            <a:srgbClr val="F3C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B5ED31-BF53-4854-8BDC-803707E221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77" t="16005" r="18148" b="9161"/>
          <a:stretch/>
        </p:blipFill>
        <p:spPr>
          <a:xfrm>
            <a:off x="8808909" y="357840"/>
            <a:ext cx="2797387" cy="235423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C72232A-A4B6-43E7-AE10-1D0312EC80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469" y="4670637"/>
            <a:ext cx="2187619" cy="19048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695A7B7-D8C6-44A7-A155-0816385DBC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7508" y="4156937"/>
            <a:ext cx="2412103" cy="241855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0B53086-38AC-4F8D-88E6-824D2F1116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771" y="72712"/>
            <a:ext cx="2949788" cy="316048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D35249C-74B6-4641-816E-99F30342AC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85705" y="2867176"/>
            <a:ext cx="1924560" cy="1645236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8861D07A-95B8-462E-97E6-FAE876F82E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21297" b="6428"/>
          <a:stretch/>
        </p:blipFill>
        <p:spPr>
          <a:xfrm>
            <a:off x="6300860" y="1229899"/>
            <a:ext cx="1480085" cy="1473861"/>
          </a:xfrm>
          <a:prstGeom prst="rect">
            <a:avLst/>
          </a:pr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id="{77E24E40-D3C2-4CAA-9AA4-C9E3DC903CEA}"/>
              </a:ext>
            </a:extLst>
          </p:cNvPr>
          <p:cNvSpPr txBox="1"/>
          <p:nvPr/>
        </p:nvSpPr>
        <p:spPr>
          <a:xfrm>
            <a:off x="2411781" y="2865182"/>
            <a:ext cx="20537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8C2E99"/>
                </a:solidFill>
                <a:effectLst>
                  <a:outerShdw dist="38100" dir="2700000" algn="bl" rotWithShape="0">
                    <a:schemeClr val="tx1">
                      <a:lumMod val="65000"/>
                      <a:lumOff val="35000"/>
                    </a:schemeClr>
                  </a:outerShdw>
                </a:effectLst>
                <a:cs typeface="+mn-ea"/>
                <a:sym typeface="+mn-lt"/>
              </a:rPr>
              <a:t>FREE </a:t>
            </a:r>
            <a:endParaRPr lang="zh-CN" altLang="en-US" sz="54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8C2E99"/>
              </a:solidFill>
              <a:effectLst>
                <a:outerShdw dist="38100" dir="2700000" algn="bl" rotWithShape="0">
                  <a:schemeClr val="tx1">
                    <a:lumMod val="65000"/>
                    <a:lumOff val="35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762A0497-C8C1-41A1-8052-652C25CCE828}"/>
              </a:ext>
            </a:extLst>
          </p:cNvPr>
          <p:cNvSpPr txBox="1"/>
          <p:nvPr/>
        </p:nvSpPr>
        <p:spPr>
          <a:xfrm>
            <a:off x="4251261" y="2850662"/>
            <a:ext cx="15279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EC0940"/>
                </a:solidFill>
                <a:effectLst>
                  <a:outerShdw dist="38100" dir="2700000" algn="bl" rotWithShape="0">
                    <a:schemeClr val="tx1">
                      <a:lumMod val="65000"/>
                      <a:lumOff val="35000"/>
                    </a:schemeClr>
                  </a:outerShdw>
                </a:effectLst>
                <a:cs typeface="+mn-ea"/>
                <a:sym typeface="+mn-lt"/>
              </a:rPr>
              <a:t>PPT</a:t>
            </a:r>
            <a:endParaRPr lang="zh-CN" altLang="en-US" sz="54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EC0940"/>
              </a:solidFill>
              <a:effectLst>
                <a:outerShdw dist="38100" dir="2700000" algn="bl" rotWithShape="0">
                  <a:schemeClr val="tx1">
                    <a:lumMod val="65000"/>
                    <a:lumOff val="35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DBF3C16B-396D-4E1A-AF77-1DA4E7BFD31D}"/>
              </a:ext>
            </a:extLst>
          </p:cNvPr>
          <p:cNvSpPr txBox="1"/>
          <p:nvPr/>
        </p:nvSpPr>
        <p:spPr>
          <a:xfrm>
            <a:off x="5717122" y="2849058"/>
            <a:ext cx="4290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6DA305"/>
                </a:solidFill>
                <a:effectLst>
                  <a:outerShdw dist="38100" dir="2700000" algn="bl" rotWithShape="0">
                    <a:schemeClr val="tx1">
                      <a:lumMod val="65000"/>
                      <a:lumOff val="35000"/>
                    </a:schemeClr>
                  </a:outerShdw>
                </a:effectLst>
                <a:cs typeface="+mn-ea"/>
                <a:sym typeface="+mn-lt"/>
              </a:rPr>
              <a:t>TEMPLATES</a:t>
            </a:r>
            <a:endParaRPr lang="zh-CN" altLang="en-US" sz="54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6DA305"/>
              </a:solidFill>
              <a:effectLst>
                <a:outerShdw dist="38100" dir="2700000" algn="bl" rotWithShape="0">
                  <a:schemeClr val="tx1">
                    <a:lumMod val="65000"/>
                    <a:lumOff val="35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AAAA2E2C-91C1-4768-9BD2-3F2F03DF9C0E}"/>
              </a:ext>
            </a:extLst>
          </p:cNvPr>
          <p:cNvSpPr/>
          <p:nvPr/>
        </p:nvSpPr>
        <p:spPr>
          <a:xfrm>
            <a:off x="3345461" y="1386328"/>
            <a:ext cx="18806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EC0940"/>
                </a:solidFill>
                <a:cs typeface="+mn-ea"/>
                <a:sym typeface="+mn-lt"/>
              </a:rPr>
              <a:t>HAPPY</a:t>
            </a:r>
            <a:endParaRPr lang="zh-CN" altLang="en-US" sz="4000" dirty="0">
              <a:solidFill>
                <a:srgbClr val="EC0940"/>
              </a:solidFill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C459105A-1771-4299-8FB5-8B4DCCE3B836}"/>
              </a:ext>
            </a:extLst>
          </p:cNvPr>
          <p:cNvSpPr/>
          <p:nvPr/>
        </p:nvSpPr>
        <p:spPr>
          <a:xfrm>
            <a:off x="4509059" y="1985820"/>
            <a:ext cx="1972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5769E"/>
                </a:solidFill>
                <a:cs typeface="+mn-ea"/>
                <a:sym typeface="+mn-lt"/>
              </a:rPr>
              <a:t>EVERYDAY</a:t>
            </a:r>
            <a:endParaRPr lang="zh-CN" altLang="en-US" sz="2800" dirty="0">
              <a:solidFill>
                <a:srgbClr val="05769E"/>
              </a:solidFill>
              <a:cs typeface="+mn-ea"/>
              <a:sym typeface="+mn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9D671539-A86A-495B-9537-F29DD0953812}"/>
              </a:ext>
            </a:extLst>
          </p:cNvPr>
          <p:cNvSpPr/>
          <p:nvPr/>
        </p:nvSpPr>
        <p:spPr>
          <a:xfrm>
            <a:off x="2808815" y="3909371"/>
            <a:ext cx="6574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6898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2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5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2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2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5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5" grpId="0" animBg="1"/>
          <p:bldP spid="47" grpId="0"/>
          <p:bldP spid="48" grpId="0"/>
          <p:bldP spid="49" grpId="0"/>
          <p:bldP spid="51" grpId="0"/>
          <p:bldP spid="52" grpId="0"/>
          <p:bldP spid="5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2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5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2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2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5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5" grpId="0" animBg="1"/>
          <p:bldP spid="47" grpId="0"/>
          <p:bldP spid="48" grpId="0"/>
          <p:bldP spid="49" grpId="0"/>
          <p:bldP spid="51" grpId="0"/>
          <p:bldP spid="52" grpId="0"/>
          <p:bldP spid="5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59595CC-A007-4D07-9BA8-B163984E6DC7}"/>
              </a:ext>
            </a:extLst>
          </p:cNvPr>
          <p:cNvSpPr/>
          <p:nvPr/>
        </p:nvSpPr>
        <p:spPr>
          <a:xfrm>
            <a:off x="2197100" y="0"/>
            <a:ext cx="7797802" cy="6858000"/>
          </a:xfrm>
          <a:prstGeom prst="rect">
            <a:avLst/>
          </a:prstGeom>
          <a:solidFill>
            <a:srgbClr val="F3C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B5ED31-BF53-4854-8BDC-803707E221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77" t="16005" r="18148" b="9161"/>
          <a:stretch/>
        </p:blipFill>
        <p:spPr>
          <a:xfrm flipH="1">
            <a:off x="9567534" y="324442"/>
            <a:ext cx="2079954" cy="175045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sp>
        <p:nvSpPr>
          <p:cNvPr id="3" name="梯形 2">
            <a:extLst>
              <a:ext uri="{FF2B5EF4-FFF2-40B4-BE49-F238E27FC236}">
                <a16:creationId xmlns:a16="http://schemas.microsoft.com/office/drawing/2014/main" id="{D3F55C2B-6604-448F-975E-C31C5C55F42C}"/>
              </a:ext>
            </a:extLst>
          </p:cNvPr>
          <p:cNvSpPr/>
          <p:nvPr/>
        </p:nvSpPr>
        <p:spPr>
          <a:xfrm>
            <a:off x="1355585" y="6082597"/>
            <a:ext cx="9480830" cy="346484"/>
          </a:xfrm>
          <a:prstGeom prst="trapezoid">
            <a:avLst>
              <a:gd name="adj" fmla="val 246756"/>
            </a:avLst>
          </a:prstGeom>
          <a:solidFill>
            <a:srgbClr val="73E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0DED4C9-BDB4-4E8D-9A4D-58EAE293F8F6}"/>
              </a:ext>
            </a:extLst>
          </p:cNvPr>
          <p:cNvSpPr/>
          <p:nvPr/>
        </p:nvSpPr>
        <p:spPr>
          <a:xfrm>
            <a:off x="1355585" y="6429081"/>
            <a:ext cx="9480830" cy="102018"/>
          </a:xfrm>
          <a:prstGeom prst="rect">
            <a:avLst/>
          </a:prstGeom>
          <a:solidFill>
            <a:srgbClr val="10D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D485C86-75EB-41A1-A58D-B5DD3BE5F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350172" y="5194311"/>
            <a:ext cx="1152863" cy="115594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3E705D5-2705-4E65-9F5C-60EC2033D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2397" y="5153403"/>
            <a:ext cx="1585147" cy="13550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91A1DAA-93BA-4932-9469-D45A1E6962D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008" t="20370" b="23889"/>
          <a:stretch/>
        </p:blipFill>
        <p:spPr>
          <a:xfrm flipH="1">
            <a:off x="1520167" y="1393732"/>
            <a:ext cx="1525311" cy="10253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7A412B8-3366-4942-895A-122C0C5F16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9724" y="5232411"/>
            <a:ext cx="1237013" cy="10771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0B53086-38AC-4F8D-88E6-824D2F1116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70512">
            <a:off x="840398" y="171440"/>
            <a:ext cx="2123931" cy="227563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9002419-073B-41FA-A005-407B4CA444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705" y="5277280"/>
            <a:ext cx="1122707" cy="94932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D25A620-A850-41B0-AE40-6666BE66B4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383" y="4792629"/>
            <a:ext cx="1473284" cy="141153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0D896617-9A87-4721-AC69-56B46244A1AF}"/>
              </a:ext>
            </a:extLst>
          </p:cNvPr>
          <p:cNvGrpSpPr/>
          <p:nvPr/>
        </p:nvGrpSpPr>
        <p:grpSpPr>
          <a:xfrm rot="20666514">
            <a:off x="2969021" y="2328534"/>
            <a:ext cx="2195265" cy="1777251"/>
            <a:chOff x="3830035" y="2125652"/>
            <a:chExt cx="3614705" cy="2926407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ECA950F1-C591-408B-861B-10B87663FD62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D7C633C1-2334-402D-8473-CC3ABA14D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6025" y="2224433"/>
              <a:ext cx="3402723" cy="226975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4EA55606-017C-45F7-8BAC-C9AB78FB52C0}"/>
              </a:ext>
            </a:extLst>
          </p:cNvPr>
          <p:cNvGrpSpPr/>
          <p:nvPr/>
        </p:nvGrpSpPr>
        <p:grpSpPr>
          <a:xfrm rot="21081693">
            <a:off x="6030453" y="635539"/>
            <a:ext cx="2195265" cy="1777251"/>
            <a:chOff x="3830035" y="2125652"/>
            <a:chExt cx="3614705" cy="2926407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C755D3DF-BB3F-4AF0-914E-EDE1BD90689A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8C8A4951-B78F-457E-A4B4-7027AD4E6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067" y="2224433"/>
              <a:ext cx="3404638" cy="226975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B8C3CEC-C223-41FE-9E0A-C393E4C61604}"/>
              </a:ext>
            </a:extLst>
          </p:cNvPr>
          <p:cNvGrpSpPr/>
          <p:nvPr/>
        </p:nvGrpSpPr>
        <p:grpSpPr>
          <a:xfrm rot="981004">
            <a:off x="7082241" y="2329162"/>
            <a:ext cx="2195265" cy="1777251"/>
            <a:chOff x="3830035" y="2125652"/>
            <a:chExt cx="3614705" cy="2926407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3D1651BB-93A9-4694-AC6F-ADAA173A20B9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2DAC5C5B-A574-4E5C-B059-EF655799D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068" y="2224434"/>
              <a:ext cx="3404638" cy="226975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0AA52D48-2773-4490-92CE-34228BFEABC3}"/>
              </a:ext>
            </a:extLst>
          </p:cNvPr>
          <p:cNvSpPr/>
          <p:nvPr/>
        </p:nvSpPr>
        <p:spPr>
          <a:xfrm>
            <a:off x="4611165" y="4367628"/>
            <a:ext cx="3900463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8796808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59595CC-A007-4D07-9BA8-B163984E6DC7}"/>
              </a:ext>
            </a:extLst>
          </p:cNvPr>
          <p:cNvSpPr/>
          <p:nvPr/>
        </p:nvSpPr>
        <p:spPr>
          <a:xfrm>
            <a:off x="2197100" y="0"/>
            <a:ext cx="7797802" cy="6858000"/>
          </a:xfrm>
          <a:prstGeom prst="rect">
            <a:avLst/>
          </a:prstGeom>
          <a:solidFill>
            <a:srgbClr val="F3C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B5ED31-BF53-4854-8BDC-803707E221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77" t="16005" r="18148" b="9161"/>
          <a:stretch/>
        </p:blipFill>
        <p:spPr>
          <a:xfrm flipH="1">
            <a:off x="9567534" y="324442"/>
            <a:ext cx="2079954" cy="175045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sp>
        <p:nvSpPr>
          <p:cNvPr id="3" name="梯形 2">
            <a:extLst>
              <a:ext uri="{FF2B5EF4-FFF2-40B4-BE49-F238E27FC236}">
                <a16:creationId xmlns:a16="http://schemas.microsoft.com/office/drawing/2014/main" id="{D3F55C2B-6604-448F-975E-C31C5C55F42C}"/>
              </a:ext>
            </a:extLst>
          </p:cNvPr>
          <p:cNvSpPr/>
          <p:nvPr/>
        </p:nvSpPr>
        <p:spPr>
          <a:xfrm>
            <a:off x="1355585" y="6082597"/>
            <a:ext cx="9480830" cy="346484"/>
          </a:xfrm>
          <a:prstGeom prst="trapezoid">
            <a:avLst>
              <a:gd name="adj" fmla="val 246756"/>
            </a:avLst>
          </a:prstGeom>
          <a:solidFill>
            <a:srgbClr val="73E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0DED4C9-BDB4-4E8D-9A4D-58EAE293F8F6}"/>
              </a:ext>
            </a:extLst>
          </p:cNvPr>
          <p:cNvSpPr/>
          <p:nvPr/>
        </p:nvSpPr>
        <p:spPr>
          <a:xfrm>
            <a:off x="1355585" y="6429081"/>
            <a:ext cx="9480830" cy="102018"/>
          </a:xfrm>
          <a:prstGeom prst="rect">
            <a:avLst/>
          </a:prstGeom>
          <a:solidFill>
            <a:srgbClr val="10D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D485C86-75EB-41A1-A58D-B5DD3BE5F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350172" y="5194311"/>
            <a:ext cx="1152863" cy="115594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3E705D5-2705-4E65-9F5C-60EC2033D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2397" y="5153403"/>
            <a:ext cx="1585147" cy="13550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91A1DAA-93BA-4932-9469-D45A1E6962D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008" t="20370" b="23889"/>
          <a:stretch/>
        </p:blipFill>
        <p:spPr>
          <a:xfrm flipH="1">
            <a:off x="1520167" y="1393732"/>
            <a:ext cx="1525311" cy="10253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7A412B8-3366-4942-895A-122C0C5F16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9724" y="5232411"/>
            <a:ext cx="1237013" cy="10771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0B53086-38AC-4F8D-88E6-824D2F1116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70512">
            <a:off x="840398" y="171440"/>
            <a:ext cx="2123931" cy="227563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9002419-073B-41FA-A005-407B4CA444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705" y="5277280"/>
            <a:ext cx="1122707" cy="94932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D25A620-A850-41B0-AE40-6666BE66B4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383" y="4792629"/>
            <a:ext cx="1473284" cy="141153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84DF7CDF-39A1-4E1A-9423-E8BD244759BC}"/>
              </a:ext>
            </a:extLst>
          </p:cNvPr>
          <p:cNvGrpSpPr/>
          <p:nvPr/>
        </p:nvGrpSpPr>
        <p:grpSpPr>
          <a:xfrm rot="1270214">
            <a:off x="6257378" y="1101026"/>
            <a:ext cx="2803803" cy="2269913"/>
            <a:chOff x="3830035" y="2125652"/>
            <a:chExt cx="3614705" cy="2926407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47018FFF-CACF-41CC-9E5D-84CE545AB653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812826C6-C7B6-4D03-B4EB-80C3AA4B7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067" y="2224433"/>
              <a:ext cx="3404639" cy="2269761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FA81C5D-517F-41EC-B3AB-D353C1147BEF}"/>
              </a:ext>
            </a:extLst>
          </p:cNvPr>
          <p:cNvGrpSpPr/>
          <p:nvPr/>
        </p:nvGrpSpPr>
        <p:grpSpPr>
          <a:xfrm rot="20200747">
            <a:off x="3325994" y="2322312"/>
            <a:ext cx="2803803" cy="2269913"/>
            <a:chOff x="3830035" y="2125652"/>
            <a:chExt cx="3614705" cy="2926407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01BBB1EC-CBF4-43FF-A084-3A8FDAA76939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887EA366-632E-496D-9C26-B0C498626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067" y="2224432"/>
              <a:ext cx="3404639" cy="2269761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28F76C4C-94F6-428E-9C6F-8D5573C9B1CF}"/>
              </a:ext>
            </a:extLst>
          </p:cNvPr>
          <p:cNvSpPr/>
          <p:nvPr/>
        </p:nvSpPr>
        <p:spPr>
          <a:xfrm>
            <a:off x="6514360" y="4090577"/>
            <a:ext cx="2862088" cy="658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6262272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59595CC-A007-4D07-9BA8-B163984E6DC7}"/>
              </a:ext>
            </a:extLst>
          </p:cNvPr>
          <p:cNvSpPr/>
          <p:nvPr/>
        </p:nvSpPr>
        <p:spPr>
          <a:xfrm>
            <a:off x="2197100" y="0"/>
            <a:ext cx="7797802" cy="6858000"/>
          </a:xfrm>
          <a:prstGeom prst="rect">
            <a:avLst/>
          </a:prstGeom>
          <a:solidFill>
            <a:srgbClr val="F3C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B5ED31-BF53-4854-8BDC-803707E221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77" t="16005" r="18148" b="9161"/>
          <a:stretch/>
        </p:blipFill>
        <p:spPr>
          <a:xfrm flipH="1">
            <a:off x="9567534" y="324442"/>
            <a:ext cx="2079954" cy="175045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0B53086-38AC-4F8D-88E6-824D2F1116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0512">
            <a:off x="9076225" y="2756031"/>
            <a:ext cx="2123931" cy="227563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91A1DAA-93BA-4932-9469-D45A1E6962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008" t="20370" b="23889"/>
          <a:stretch/>
        </p:blipFill>
        <p:spPr>
          <a:xfrm flipH="1">
            <a:off x="740918" y="741861"/>
            <a:ext cx="2341943" cy="157433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D485C86-75EB-41A1-A58D-B5DD3BE5F1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99917" y="4437982"/>
            <a:ext cx="1970250" cy="197551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7A412B8-3366-4942-895A-122C0C5F16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5848" y="549275"/>
            <a:ext cx="1237013" cy="10771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3E705D5-2705-4E65-9F5C-60EC2033D8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1003" y="5224833"/>
            <a:ext cx="1585147" cy="135508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F88687B-9B3A-4B33-BD3D-77E9D807D32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1625883"/>
            <a:ext cx="6324600" cy="3606234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4428AA50-E989-4D01-9990-DAD6DF714D80}"/>
              </a:ext>
            </a:extLst>
          </p:cNvPr>
          <p:cNvSpPr/>
          <p:nvPr/>
        </p:nvSpPr>
        <p:spPr>
          <a:xfrm>
            <a:off x="3868344" y="2901090"/>
            <a:ext cx="594558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2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Part 3</a:t>
            </a:r>
          </a:p>
          <a:p>
            <a:pPr lvl="0" algn="ctr"/>
            <a:r>
              <a:rPr lang="en-US" altLang="zh-CN" sz="6000" dirty="0">
                <a:solidFill>
                  <a:srgbClr val="EC0940"/>
                </a:solidFill>
                <a:cs typeface="+mn-ea"/>
                <a:sym typeface="+mn-lt"/>
              </a:rPr>
              <a:t>Title text</a:t>
            </a:r>
            <a:endParaRPr lang="en-US" altLang="zh-CN" sz="6000" dirty="0">
              <a:solidFill>
                <a:srgbClr val="6DA305"/>
              </a:solidFill>
              <a:cs typeface="+mn-ea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6E8739E-D8D4-4929-9E22-51B884E4E9B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085" y="268567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22710"/>
      </p:ext>
    </p:extLst>
  </p:cSld>
  <p:clrMapOvr>
    <a:masterClrMapping/>
  </p:clrMapOvr>
  <p:transition spd="slow" advTm="0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59595CC-A007-4D07-9BA8-B163984E6DC7}"/>
              </a:ext>
            </a:extLst>
          </p:cNvPr>
          <p:cNvSpPr/>
          <p:nvPr/>
        </p:nvSpPr>
        <p:spPr>
          <a:xfrm>
            <a:off x="2197100" y="0"/>
            <a:ext cx="7797802" cy="6858000"/>
          </a:xfrm>
          <a:prstGeom prst="rect">
            <a:avLst/>
          </a:prstGeom>
          <a:solidFill>
            <a:srgbClr val="F3C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B5ED31-BF53-4854-8BDC-803707E221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77" t="16005" r="18148" b="9161"/>
          <a:stretch/>
        </p:blipFill>
        <p:spPr>
          <a:xfrm flipH="1">
            <a:off x="9567534" y="324442"/>
            <a:ext cx="2079954" cy="175045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sp>
        <p:nvSpPr>
          <p:cNvPr id="3" name="梯形 2">
            <a:extLst>
              <a:ext uri="{FF2B5EF4-FFF2-40B4-BE49-F238E27FC236}">
                <a16:creationId xmlns:a16="http://schemas.microsoft.com/office/drawing/2014/main" id="{D3F55C2B-6604-448F-975E-C31C5C55F42C}"/>
              </a:ext>
            </a:extLst>
          </p:cNvPr>
          <p:cNvSpPr/>
          <p:nvPr/>
        </p:nvSpPr>
        <p:spPr>
          <a:xfrm>
            <a:off x="1355585" y="6082597"/>
            <a:ext cx="9480830" cy="346484"/>
          </a:xfrm>
          <a:prstGeom prst="trapezoid">
            <a:avLst>
              <a:gd name="adj" fmla="val 246756"/>
            </a:avLst>
          </a:prstGeom>
          <a:solidFill>
            <a:srgbClr val="73E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0DED4C9-BDB4-4E8D-9A4D-58EAE293F8F6}"/>
              </a:ext>
            </a:extLst>
          </p:cNvPr>
          <p:cNvSpPr/>
          <p:nvPr/>
        </p:nvSpPr>
        <p:spPr>
          <a:xfrm>
            <a:off x="1355585" y="6429081"/>
            <a:ext cx="9480830" cy="102018"/>
          </a:xfrm>
          <a:prstGeom prst="rect">
            <a:avLst/>
          </a:prstGeom>
          <a:solidFill>
            <a:srgbClr val="10D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D485C86-75EB-41A1-A58D-B5DD3BE5F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350172" y="5194311"/>
            <a:ext cx="1152863" cy="115594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3E705D5-2705-4E65-9F5C-60EC2033D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2397" y="5153403"/>
            <a:ext cx="1585147" cy="13550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91A1DAA-93BA-4932-9469-D45A1E6962D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008" t="20370" b="23889"/>
          <a:stretch/>
        </p:blipFill>
        <p:spPr>
          <a:xfrm flipH="1">
            <a:off x="1520167" y="1393732"/>
            <a:ext cx="1525311" cy="10253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7A412B8-3366-4942-895A-122C0C5F16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9724" y="5232411"/>
            <a:ext cx="1237013" cy="10771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0B53086-38AC-4F8D-88E6-824D2F1116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70512">
            <a:off x="840398" y="171440"/>
            <a:ext cx="2123931" cy="227563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9002419-073B-41FA-A005-407B4CA444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705" y="5277280"/>
            <a:ext cx="1122707" cy="94932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D25A620-A850-41B0-AE40-6666BE66B4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383" y="4792629"/>
            <a:ext cx="1473284" cy="1411530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A920F338-95BF-4E53-A6D1-D5FEA5291386}"/>
              </a:ext>
            </a:extLst>
          </p:cNvPr>
          <p:cNvGrpSpPr/>
          <p:nvPr/>
        </p:nvGrpSpPr>
        <p:grpSpPr>
          <a:xfrm rot="819744">
            <a:off x="4514836" y="654037"/>
            <a:ext cx="1965996" cy="1591639"/>
            <a:chOff x="3830035" y="2125652"/>
            <a:chExt cx="3614705" cy="2926407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5E3FB668-4D29-4E41-9FDA-D478DCB7DFC2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4D3D2ABD-4E1E-4A26-8D49-3B0ED74CB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066" y="2224432"/>
              <a:ext cx="3404640" cy="226975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1468472E-831E-4498-ACB2-D8DEAEBD219E}"/>
              </a:ext>
            </a:extLst>
          </p:cNvPr>
          <p:cNvGrpSpPr/>
          <p:nvPr/>
        </p:nvGrpSpPr>
        <p:grpSpPr>
          <a:xfrm rot="819744">
            <a:off x="3171390" y="1725056"/>
            <a:ext cx="1965996" cy="1591639"/>
            <a:chOff x="3830035" y="2125652"/>
            <a:chExt cx="3614705" cy="2926407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8C537D00-B594-4E44-B4B1-A41AD768395C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8C9D09C-3CC8-4C49-9A87-14B6B4C2B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067" y="2224433"/>
              <a:ext cx="3404640" cy="226976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3F12A5B4-F694-4270-A74C-52C651C1F500}"/>
              </a:ext>
            </a:extLst>
          </p:cNvPr>
          <p:cNvGrpSpPr/>
          <p:nvPr/>
        </p:nvGrpSpPr>
        <p:grpSpPr>
          <a:xfrm rot="819744">
            <a:off x="3506059" y="3309215"/>
            <a:ext cx="1965996" cy="1591639"/>
            <a:chOff x="3830035" y="2125652"/>
            <a:chExt cx="3614705" cy="2926407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2838B052-3D98-428F-86C4-F1D80B5E5923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62D395C8-CD79-4F4A-8E3A-0969D6280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066" y="2224432"/>
              <a:ext cx="3404640" cy="226975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65B027ED-25A9-4319-A659-364540E33A95}"/>
              </a:ext>
            </a:extLst>
          </p:cNvPr>
          <p:cNvSpPr/>
          <p:nvPr/>
        </p:nvSpPr>
        <p:spPr>
          <a:xfrm>
            <a:off x="6240947" y="2770419"/>
            <a:ext cx="3326587" cy="658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3968195449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59595CC-A007-4D07-9BA8-B163984E6DC7}"/>
              </a:ext>
            </a:extLst>
          </p:cNvPr>
          <p:cNvSpPr/>
          <p:nvPr/>
        </p:nvSpPr>
        <p:spPr>
          <a:xfrm>
            <a:off x="2197100" y="0"/>
            <a:ext cx="7797802" cy="6858000"/>
          </a:xfrm>
          <a:prstGeom prst="rect">
            <a:avLst/>
          </a:prstGeom>
          <a:solidFill>
            <a:srgbClr val="F3C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B5ED31-BF53-4854-8BDC-803707E221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77" t="16005" r="18148" b="9161"/>
          <a:stretch/>
        </p:blipFill>
        <p:spPr>
          <a:xfrm flipH="1">
            <a:off x="9567534" y="324442"/>
            <a:ext cx="2079954" cy="175045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sp>
        <p:nvSpPr>
          <p:cNvPr id="3" name="梯形 2">
            <a:extLst>
              <a:ext uri="{FF2B5EF4-FFF2-40B4-BE49-F238E27FC236}">
                <a16:creationId xmlns:a16="http://schemas.microsoft.com/office/drawing/2014/main" id="{D3F55C2B-6604-448F-975E-C31C5C55F42C}"/>
              </a:ext>
            </a:extLst>
          </p:cNvPr>
          <p:cNvSpPr/>
          <p:nvPr/>
        </p:nvSpPr>
        <p:spPr>
          <a:xfrm>
            <a:off x="1355585" y="6082597"/>
            <a:ext cx="9480830" cy="346484"/>
          </a:xfrm>
          <a:prstGeom prst="trapezoid">
            <a:avLst>
              <a:gd name="adj" fmla="val 246756"/>
            </a:avLst>
          </a:prstGeom>
          <a:solidFill>
            <a:srgbClr val="73E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0DED4C9-BDB4-4E8D-9A4D-58EAE293F8F6}"/>
              </a:ext>
            </a:extLst>
          </p:cNvPr>
          <p:cNvSpPr/>
          <p:nvPr/>
        </p:nvSpPr>
        <p:spPr>
          <a:xfrm>
            <a:off x="1355585" y="6429081"/>
            <a:ext cx="9480830" cy="102018"/>
          </a:xfrm>
          <a:prstGeom prst="rect">
            <a:avLst/>
          </a:prstGeom>
          <a:solidFill>
            <a:srgbClr val="10D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D485C86-75EB-41A1-A58D-B5DD3BE5F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350172" y="5194311"/>
            <a:ext cx="1152863" cy="115594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3E705D5-2705-4E65-9F5C-60EC2033D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2397" y="5153403"/>
            <a:ext cx="1585147" cy="13550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91A1DAA-93BA-4932-9469-D45A1E6962D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008" t="20370" b="23889"/>
          <a:stretch/>
        </p:blipFill>
        <p:spPr>
          <a:xfrm flipH="1">
            <a:off x="1520167" y="1393732"/>
            <a:ext cx="1525311" cy="10253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7A412B8-3366-4942-895A-122C0C5F16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9724" y="5232411"/>
            <a:ext cx="1237013" cy="10771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0B53086-38AC-4F8D-88E6-824D2F1116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70512">
            <a:off x="840398" y="171440"/>
            <a:ext cx="2123931" cy="227563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9002419-073B-41FA-A005-407B4CA444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705" y="5277280"/>
            <a:ext cx="1122707" cy="94932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D25A620-A850-41B0-AE40-6666BE66B4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383" y="4792629"/>
            <a:ext cx="1473284" cy="141153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D8819B48-C9CD-4A22-A24A-261F6EF2C138}"/>
              </a:ext>
            </a:extLst>
          </p:cNvPr>
          <p:cNvGrpSpPr/>
          <p:nvPr/>
        </p:nvGrpSpPr>
        <p:grpSpPr>
          <a:xfrm rot="20919125">
            <a:off x="3208556" y="1853275"/>
            <a:ext cx="3484587" cy="2821066"/>
            <a:chOff x="3830035" y="2125652"/>
            <a:chExt cx="3614705" cy="2926407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DBC85B52-4A25-47FA-81B4-5B750CED3F5F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EAE1916B-5744-4C6F-A98C-AE5AB2A1D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067" y="2224521"/>
              <a:ext cx="3404640" cy="2269582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21FB05A8-AB73-4F8B-A2FB-F5033F201DE9}"/>
              </a:ext>
            </a:extLst>
          </p:cNvPr>
          <p:cNvGrpSpPr/>
          <p:nvPr/>
        </p:nvGrpSpPr>
        <p:grpSpPr>
          <a:xfrm rot="639017">
            <a:off x="6807962" y="770833"/>
            <a:ext cx="2165290" cy="1752984"/>
            <a:chOff x="3830035" y="2125652"/>
            <a:chExt cx="3614705" cy="2926407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330E0709-FA99-4DAC-B213-0414A081B773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115F2145-B26A-4FD7-AC90-C494B1383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068" y="2224434"/>
              <a:ext cx="3404639" cy="226975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12AEA0A9-E5DC-44F2-9965-9BC9B25F015C}"/>
              </a:ext>
            </a:extLst>
          </p:cNvPr>
          <p:cNvSpPr/>
          <p:nvPr/>
        </p:nvSpPr>
        <p:spPr>
          <a:xfrm>
            <a:off x="7221093" y="3263808"/>
            <a:ext cx="2251288" cy="953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7944124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59595CC-A007-4D07-9BA8-B163984E6DC7}"/>
              </a:ext>
            </a:extLst>
          </p:cNvPr>
          <p:cNvSpPr/>
          <p:nvPr/>
        </p:nvSpPr>
        <p:spPr>
          <a:xfrm>
            <a:off x="2197100" y="0"/>
            <a:ext cx="7797802" cy="6858000"/>
          </a:xfrm>
          <a:prstGeom prst="rect">
            <a:avLst/>
          </a:prstGeom>
          <a:solidFill>
            <a:srgbClr val="F3C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B5ED31-BF53-4854-8BDC-803707E221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77" t="16005" r="18148" b="9161"/>
          <a:stretch/>
        </p:blipFill>
        <p:spPr>
          <a:xfrm flipH="1">
            <a:off x="9567534" y="324442"/>
            <a:ext cx="2079954" cy="175045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sp>
        <p:nvSpPr>
          <p:cNvPr id="3" name="梯形 2">
            <a:extLst>
              <a:ext uri="{FF2B5EF4-FFF2-40B4-BE49-F238E27FC236}">
                <a16:creationId xmlns:a16="http://schemas.microsoft.com/office/drawing/2014/main" id="{D3F55C2B-6604-448F-975E-C31C5C55F42C}"/>
              </a:ext>
            </a:extLst>
          </p:cNvPr>
          <p:cNvSpPr/>
          <p:nvPr/>
        </p:nvSpPr>
        <p:spPr>
          <a:xfrm>
            <a:off x="1355585" y="6082597"/>
            <a:ext cx="9480830" cy="346484"/>
          </a:xfrm>
          <a:prstGeom prst="trapezoid">
            <a:avLst>
              <a:gd name="adj" fmla="val 246756"/>
            </a:avLst>
          </a:prstGeom>
          <a:solidFill>
            <a:srgbClr val="73E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0DED4C9-BDB4-4E8D-9A4D-58EAE293F8F6}"/>
              </a:ext>
            </a:extLst>
          </p:cNvPr>
          <p:cNvSpPr/>
          <p:nvPr/>
        </p:nvSpPr>
        <p:spPr>
          <a:xfrm>
            <a:off x="1355585" y="6429081"/>
            <a:ext cx="9480830" cy="102018"/>
          </a:xfrm>
          <a:prstGeom prst="rect">
            <a:avLst/>
          </a:prstGeom>
          <a:solidFill>
            <a:srgbClr val="10D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D485C86-75EB-41A1-A58D-B5DD3BE5F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350172" y="5194311"/>
            <a:ext cx="1152863" cy="115594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3E705D5-2705-4E65-9F5C-60EC2033D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2397" y="5153403"/>
            <a:ext cx="1585147" cy="13550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91A1DAA-93BA-4932-9469-D45A1E6962D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008" t="20370" b="23889"/>
          <a:stretch/>
        </p:blipFill>
        <p:spPr>
          <a:xfrm flipH="1">
            <a:off x="1520167" y="1393732"/>
            <a:ext cx="1525311" cy="10253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7A412B8-3366-4942-895A-122C0C5F16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9724" y="5232411"/>
            <a:ext cx="1237013" cy="10771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0B53086-38AC-4F8D-88E6-824D2F1116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70512">
            <a:off x="840398" y="171440"/>
            <a:ext cx="2123931" cy="227563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9002419-073B-41FA-A005-407B4CA444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705" y="5277280"/>
            <a:ext cx="1122707" cy="94932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D25A620-A850-41B0-AE40-6666BE66B4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383" y="4792629"/>
            <a:ext cx="1473284" cy="141153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A2EC7490-136B-45D7-8088-872A397F07D9}"/>
              </a:ext>
            </a:extLst>
          </p:cNvPr>
          <p:cNvGrpSpPr/>
          <p:nvPr/>
        </p:nvGrpSpPr>
        <p:grpSpPr>
          <a:xfrm rot="20919125">
            <a:off x="3242659" y="550864"/>
            <a:ext cx="2166409" cy="1753890"/>
            <a:chOff x="3830035" y="2125652"/>
            <a:chExt cx="3614705" cy="2926407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20312281-23D9-4F67-ABA4-5FAD868708BA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D6C88704-88CC-4F67-BDFC-EB0E883F2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186" y="2224433"/>
              <a:ext cx="3404403" cy="226976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4C159619-F6A0-4F02-AEFE-B4AA01F0EB86}"/>
              </a:ext>
            </a:extLst>
          </p:cNvPr>
          <p:cNvGrpSpPr/>
          <p:nvPr/>
        </p:nvGrpSpPr>
        <p:grpSpPr>
          <a:xfrm rot="1074676">
            <a:off x="6726915" y="667805"/>
            <a:ext cx="2166409" cy="1753890"/>
            <a:chOff x="3830035" y="2125652"/>
            <a:chExt cx="3614705" cy="2926407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20689C7-B91C-4ED6-BD9E-1EC12DD1E175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8DD5EB46-FEAB-4B4F-BD6A-F78EB52DB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6025" y="2224433"/>
              <a:ext cx="3402724" cy="226976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96ADAE61-41B2-4AEE-8849-319C46EF103D}"/>
              </a:ext>
            </a:extLst>
          </p:cNvPr>
          <p:cNvGrpSpPr/>
          <p:nvPr/>
        </p:nvGrpSpPr>
        <p:grpSpPr>
          <a:xfrm rot="1074676">
            <a:off x="3437157" y="3110212"/>
            <a:ext cx="2166409" cy="1753890"/>
            <a:chOff x="3830035" y="2125652"/>
            <a:chExt cx="3614705" cy="2926407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768D20F8-B85E-4F1E-90EE-5766A2B40F74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DEB30DA7-FBEE-40AD-8A16-0F15E8BE4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068" y="2224433"/>
              <a:ext cx="3404640" cy="226976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826D7CE6-2810-4505-9CE3-0F505CCC304F}"/>
              </a:ext>
            </a:extLst>
          </p:cNvPr>
          <p:cNvGrpSpPr/>
          <p:nvPr/>
        </p:nvGrpSpPr>
        <p:grpSpPr>
          <a:xfrm rot="20919125">
            <a:off x="6862384" y="3139047"/>
            <a:ext cx="2166409" cy="1753890"/>
            <a:chOff x="3830035" y="2125652"/>
            <a:chExt cx="3614705" cy="2926407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07D3AAC0-0823-4107-9803-4C336F113C3B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3628AE0B-D072-4E31-B998-6213EA32A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068" y="2224521"/>
              <a:ext cx="3404640" cy="2269581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718051633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59595CC-A007-4D07-9BA8-B163984E6DC7}"/>
              </a:ext>
            </a:extLst>
          </p:cNvPr>
          <p:cNvSpPr/>
          <p:nvPr/>
        </p:nvSpPr>
        <p:spPr>
          <a:xfrm>
            <a:off x="2197100" y="0"/>
            <a:ext cx="7797802" cy="6858000"/>
          </a:xfrm>
          <a:prstGeom prst="rect">
            <a:avLst/>
          </a:prstGeom>
          <a:solidFill>
            <a:srgbClr val="F3C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B5ED31-BF53-4854-8BDC-803707E221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77" t="16005" r="18148" b="9161"/>
          <a:stretch/>
        </p:blipFill>
        <p:spPr>
          <a:xfrm flipH="1">
            <a:off x="9567534" y="324442"/>
            <a:ext cx="2079954" cy="175045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0B53086-38AC-4F8D-88E6-824D2F1116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0512">
            <a:off x="9076225" y="2756031"/>
            <a:ext cx="2123931" cy="227563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91A1DAA-93BA-4932-9469-D45A1E6962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008" t="20370" b="23889"/>
          <a:stretch/>
        </p:blipFill>
        <p:spPr>
          <a:xfrm flipH="1">
            <a:off x="740918" y="741861"/>
            <a:ext cx="2341943" cy="157433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D485C86-75EB-41A1-A58D-B5DD3BE5F1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99917" y="4437982"/>
            <a:ext cx="1970250" cy="197551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7A412B8-3366-4942-895A-122C0C5F16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5848" y="549275"/>
            <a:ext cx="1237013" cy="10771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3E705D5-2705-4E65-9F5C-60EC2033D8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1003" y="5224833"/>
            <a:ext cx="1585147" cy="135508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A41887B-0AD9-4E4F-8A31-98C72EDEA7D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1625883"/>
            <a:ext cx="6324600" cy="3606234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05D77FEE-D3D4-4488-AC4F-2526A159C337}"/>
              </a:ext>
            </a:extLst>
          </p:cNvPr>
          <p:cNvSpPr/>
          <p:nvPr/>
        </p:nvSpPr>
        <p:spPr>
          <a:xfrm>
            <a:off x="3829254" y="2978696"/>
            <a:ext cx="594558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2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Part 4</a:t>
            </a:r>
          </a:p>
          <a:p>
            <a:pPr lvl="0" algn="ctr"/>
            <a:r>
              <a:rPr lang="en-US" altLang="zh-CN" sz="6000" dirty="0">
                <a:solidFill>
                  <a:srgbClr val="EC0940"/>
                </a:solidFill>
                <a:cs typeface="+mn-ea"/>
                <a:sym typeface="+mn-lt"/>
              </a:rPr>
              <a:t>Title text</a:t>
            </a:r>
            <a:endParaRPr lang="en-US" altLang="zh-CN" sz="6000" dirty="0">
              <a:solidFill>
                <a:srgbClr val="6DA305"/>
              </a:solidFill>
              <a:cs typeface="+mn-ea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67FC4A9-3075-4698-9DCC-C0D4E7D0046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085" y="268567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26032"/>
      </p:ext>
    </p:extLst>
  </p:cSld>
  <p:clrMapOvr>
    <a:masterClrMapping/>
  </p:clrMapOvr>
  <p:transition spd="slow" advTm="0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59595CC-A007-4D07-9BA8-B163984E6DC7}"/>
              </a:ext>
            </a:extLst>
          </p:cNvPr>
          <p:cNvSpPr/>
          <p:nvPr/>
        </p:nvSpPr>
        <p:spPr>
          <a:xfrm>
            <a:off x="2197100" y="0"/>
            <a:ext cx="7797802" cy="6858000"/>
          </a:xfrm>
          <a:prstGeom prst="rect">
            <a:avLst/>
          </a:prstGeom>
          <a:solidFill>
            <a:srgbClr val="F3C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B5ED31-BF53-4854-8BDC-803707E221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77" t="16005" r="18148" b="9161"/>
          <a:stretch/>
        </p:blipFill>
        <p:spPr>
          <a:xfrm flipH="1">
            <a:off x="9567534" y="324442"/>
            <a:ext cx="2079954" cy="175045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sp>
        <p:nvSpPr>
          <p:cNvPr id="3" name="梯形 2">
            <a:extLst>
              <a:ext uri="{FF2B5EF4-FFF2-40B4-BE49-F238E27FC236}">
                <a16:creationId xmlns:a16="http://schemas.microsoft.com/office/drawing/2014/main" id="{D3F55C2B-6604-448F-975E-C31C5C55F42C}"/>
              </a:ext>
            </a:extLst>
          </p:cNvPr>
          <p:cNvSpPr/>
          <p:nvPr/>
        </p:nvSpPr>
        <p:spPr>
          <a:xfrm>
            <a:off x="1355585" y="6082597"/>
            <a:ext cx="9480830" cy="346484"/>
          </a:xfrm>
          <a:prstGeom prst="trapezoid">
            <a:avLst>
              <a:gd name="adj" fmla="val 246756"/>
            </a:avLst>
          </a:prstGeom>
          <a:solidFill>
            <a:srgbClr val="73E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0DED4C9-BDB4-4E8D-9A4D-58EAE293F8F6}"/>
              </a:ext>
            </a:extLst>
          </p:cNvPr>
          <p:cNvSpPr/>
          <p:nvPr/>
        </p:nvSpPr>
        <p:spPr>
          <a:xfrm>
            <a:off x="1355585" y="6429081"/>
            <a:ext cx="9480830" cy="102018"/>
          </a:xfrm>
          <a:prstGeom prst="rect">
            <a:avLst/>
          </a:prstGeom>
          <a:solidFill>
            <a:srgbClr val="10D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D485C86-75EB-41A1-A58D-B5DD3BE5F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350172" y="5194311"/>
            <a:ext cx="1152863" cy="115594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3E705D5-2705-4E65-9F5C-60EC2033D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2397" y="5153403"/>
            <a:ext cx="1585147" cy="13550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91A1DAA-93BA-4932-9469-D45A1E6962D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008" t="20370" b="23889"/>
          <a:stretch/>
        </p:blipFill>
        <p:spPr>
          <a:xfrm flipH="1">
            <a:off x="1520167" y="1393732"/>
            <a:ext cx="1525311" cy="10253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7A412B8-3366-4942-895A-122C0C5F16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9724" y="5232411"/>
            <a:ext cx="1237013" cy="10771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0B53086-38AC-4F8D-88E6-824D2F1116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70512">
            <a:off x="840398" y="171440"/>
            <a:ext cx="2123931" cy="227563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9002419-073B-41FA-A005-407B4CA444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705" y="5277280"/>
            <a:ext cx="1122707" cy="94932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D25A620-A850-41B0-AE40-6666BE66B4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383" y="4792629"/>
            <a:ext cx="1473284" cy="141153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C8AC3522-79C9-4C29-BF04-EEB596A5A396}"/>
              </a:ext>
            </a:extLst>
          </p:cNvPr>
          <p:cNvGrpSpPr/>
          <p:nvPr/>
        </p:nvGrpSpPr>
        <p:grpSpPr>
          <a:xfrm rot="20891811">
            <a:off x="5612061" y="1647927"/>
            <a:ext cx="3613772" cy="2925652"/>
            <a:chOff x="3830035" y="2125652"/>
            <a:chExt cx="3614705" cy="2926407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71430B61-0EA6-4B15-BBC9-0011C112E859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29042F77-E127-451F-A6B6-BDC579AC8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067" y="2224433"/>
              <a:ext cx="3404640" cy="226976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75AA8013-A9D0-4373-A525-73622BCD029F}"/>
              </a:ext>
            </a:extLst>
          </p:cNvPr>
          <p:cNvGrpSpPr/>
          <p:nvPr/>
        </p:nvGrpSpPr>
        <p:grpSpPr>
          <a:xfrm rot="639017">
            <a:off x="3561937" y="864633"/>
            <a:ext cx="2330607" cy="1886822"/>
            <a:chOff x="3830035" y="2125652"/>
            <a:chExt cx="3614705" cy="2926407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F1CC192-F485-4424-8246-2AD57A55BFA1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C2AC5CE7-4F5A-4FA4-9574-DBFD2762F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066" y="2224433"/>
              <a:ext cx="3404640" cy="226976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91F88499-2CD1-4059-9956-87C9706ADFB9}"/>
              </a:ext>
            </a:extLst>
          </p:cNvPr>
          <p:cNvSpPr/>
          <p:nvPr/>
        </p:nvSpPr>
        <p:spPr>
          <a:xfrm>
            <a:off x="6241673" y="600746"/>
            <a:ext cx="3489071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064596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59595CC-A007-4D07-9BA8-B163984E6DC7}"/>
              </a:ext>
            </a:extLst>
          </p:cNvPr>
          <p:cNvSpPr/>
          <p:nvPr/>
        </p:nvSpPr>
        <p:spPr>
          <a:xfrm>
            <a:off x="2197100" y="0"/>
            <a:ext cx="7797802" cy="6858000"/>
          </a:xfrm>
          <a:prstGeom prst="rect">
            <a:avLst/>
          </a:prstGeom>
          <a:solidFill>
            <a:srgbClr val="F3C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B5ED31-BF53-4854-8BDC-803707E221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77" t="16005" r="18148" b="9161"/>
          <a:stretch/>
        </p:blipFill>
        <p:spPr>
          <a:xfrm flipH="1">
            <a:off x="9567534" y="324442"/>
            <a:ext cx="2079954" cy="175045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sp>
        <p:nvSpPr>
          <p:cNvPr id="3" name="梯形 2">
            <a:extLst>
              <a:ext uri="{FF2B5EF4-FFF2-40B4-BE49-F238E27FC236}">
                <a16:creationId xmlns:a16="http://schemas.microsoft.com/office/drawing/2014/main" id="{D3F55C2B-6604-448F-975E-C31C5C55F42C}"/>
              </a:ext>
            </a:extLst>
          </p:cNvPr>
          <p:cNvSpPr/>
          <p:nvPr/>
        </p:nvSpPr>
        <p:spPr>
          <a:xfrm>
            <a:off x="1355585" y="6082597"/>
            <a:ext cx="9480830" cy="346484"/>
          </a:xfrm>
          <a:prstGeom prst="trapezoid">
            <a:avLst>
              <a:gd name="adj" fmla="val 246756"/>
            </a:avLst>
          </a:prstGeom>
          <a:solidFill>
            <a:srgbClr val="73E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0DED4C9-BDB4-4E8D-9A4D-58EAE293F8F6}"/>
              </a:ext>
            </a:extLst>
          </p:cNvPr>
          <p:cNvSpPr/>
          <p:nvPr/>
        </p:nvSpPr>
        <p:spPr>
          <a:xfrm>
            <a:off x="1355585" y="6429081"/>
            <a:ext cx="9480830" cy="102018"/>
          </a:xfrm>
          <a:prstGeom prst="rect">
            <a:avLst/>
          </a:prstGeom>
          <a:solidFill>
            <a:srgbClr val="10D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D485C86-75EB-41A1-A58D-B5DD3BE5F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350172" y="5194311"/>
            <a:ext cx="1152863" cy="115594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3E705D5-2705-4E65-9F5C-60EC2033D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2397" y="5153403"/>
            <a:ext cx="1585147" cy="13550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91A1DAA-93BA-4932-9469-D45A1E6962D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008" t="20370" b="23889"/>
          <a:stretch/>
        </p:blipFill>
        <p:spPr>
          <a:xfrm flipH="1">
            <a:off x="1520167" y="1393732"/>
            <a:ext cx="1525311" cy="10253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7A412B8-3366-4942-895A-122C0C5F16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9724" y="5232411"/>
            <a:ext cx="1237013" cy="10771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0B53086-38AC-4F8D-88E6-824D2F1116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70512">
            <a:off x="840398" y="171440"/>
            <a:ext cx="2123931" cy="227563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9002419-073B-41FA-A005-407B4CA444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705" y="5277280"/>
            <a:ext cx="1122707" cy="94932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D25A620-A850-41B0-AE40-6666BE66B4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383" y="4792629"/>
            <a:ext cx="1473284" cy="141153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A1CF2FBC-6133-4392-8652-75F8B97EAD47}"/>
              </a:ext>
            </a:extLst>
          </p:cNvPr>
          <p:cNvGrpSpPr/>
          <p:nvPr/>
        </p:nvGrpSpPr>
        <p:grpSpPr>
          <a:xfrm rot="21081693">
            <a:off x="3395604" y="952236"/>
            <a:ext cx="3937056" cy="3187374"/>
            <a:chOff x="3830035" y="2125652"/>
            <a:chExt cx="3614705" cy="2926407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85B3B61C-64A2-4971-BC18-375E504D56EE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B9C75B0D-79C6-4A37-8369-8B815EE66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069" y="2224433"/>
              <a:ext cx="3404636" cy="226976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4894433F-F023-4AAD-AAA4-4AB937FEB3B2}"/>
              </a:ext>
            </a:extLst>
          </p:cNvPr>
          <p:cNvSpPr/>
          <p:nvPr/>
        </p:nvSpPr>
        <p:spPr>
          <a:xfrm>
            <a:off x="5457320" y="4272874"/>
            <a:ext cx="3776028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1082416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59595CC-A007-4D07-9BA8-B163984E6DC7}"/>
              </a:ext>
            </a:extLst>
          </p:cNvPr>
          <p:cNvSpPr/>
          <p:nvPr/>
        </p:nvSpPr>
        <p:spPr>
          <a:xfrm>
            <a:off x="2197100" y="0"/>
            <a:ext cx="7797802" cy="6858000"/>
          </a:xfrm>
          <a:prstGeom prst="rect">
            <a:avLst/>
          </a:prstGeom>
          <a:solidFill>
            <a:srgbClr val="F3C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B5ED31-BF53-4854-8BDC-803707E221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77" t="16005" r="18148" b="9161"/>
          <a:stretch/>
        </p:blipFill>
        <p:spPr>
          <a:xfrm flipH="1">
            <a:off x="9567534" y="324442"/>
            <a:ext cx="2079954" cy="175045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sp>
        <p:nvSpPr>
          <p:cNvPr id="3" name="梯形 2">
            <a:extLst>
              <a:ext uri="{FF2B5EF4-FFF2-40B4-BE49-F238E27FC236}">
                <a16:creationId xmlns:a16="http://schemas.microsoft.com/office/drawing/2014/main" id="{D3F55C2B-6604-448F-975E-C31C5C55F42C}"/>
              </a:ext>
            </a:extLst>
          </p:cNvPr>
          <p:cNvSpPr/>
          <p:nvPr/>
        </p:nvSpPr>
        <p:spPr>
          <a:xfrm>
            <a:off x="1355585" y="6082597"/>
            <a:ext cx="9480830" cy="346484"/>
          </a:xfrm>
          <a:prstGeom prst="trapezoid">
            <a:avLst>
              <a:gd name="adj" fmla="val 246756"/>
            </a:avLst>
          </a:prstGeom>
          <a:solidFill>
            <a:srgbClr val="73E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0DED4C9-BDB4-4E8D-9A4D-58EAE293F8F6}"/>
              </a:ext>
            </a:extLst>
          </p:cNvPr>
          <p:cNvSpPr/>
          <p:nvPr/>
        </p:nvSpPr>
        <p:spPr>
          <a:xfrm>
            <a:off x="1355585" y="6429081"/>
            <a:ext cx="9480830" cy="102018"/>
          </a:xfrm>
          <a:prstGeom prst="rect">
            <a:avLst/>
          </a:prstGeom>
          <a:solidFill>
            <a:srgbClr val="10D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D485C86-75EB-41A1-A58D-B5DD3BE5F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350172" y="5194311"/>
            <a:ext cx="1152863" cy="115594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3E705D5-2705-4E65-9F5C-60EC2033D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2397" y="5153403"/>
            <a:ext cx="1585147" cy="13550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91A1DAA-93BA-4932-9469-D45A1E6962D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008" t="20370" b="23889"/>
          <a:stretch/>
        </p:blipFill>
        <p:spPr>
          <a:xfrm flipH="1">
            <a:off x="1520167" y="1393732"/>
            <a:ext cx="1525311" cy="10253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7A412B8-3366-4942-895A-122C0C5F16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9724" y="5232411"/>
            <a:ext cx="1237013" cy="10771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0B53086-38AC-4F8D-88E6-824D2F1116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70512">
            <a:off x="840398" y="171440"/>
            <a:ext cx="2123931" cy="227563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9002419-073B-41FA-A005-407B4CA444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705" y="5277280"/>
            <a:ext cx="1122707" cy="94932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D25A620-A850-41B0-AE40-6666BE66B4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383" y="4792629"/>
            <a:ext cx="1473284" cy="141153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7B3985A-9255-445F-9A70-1DEDAE09E413}"/>
              </a:ext>
            </a:extLst>
          </p:cNvPr>
          <p:cNvGrpSpPr/>
          <p:nvPr/>
        </p:nvGrpSpPr>
        <p:grpSpPr>
          <a:xfrm rot="20669185">
            <a:off x="3192801" y="2232187"/>
            <a:ext cx="2988793" cy="2419678"/>
            <a:chOff x="3830035" y="2125652"/>
            <a:chExt cx="3614705" cy="2926407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7463D9A8-70DB-46FF-9747-AF2F576A322E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77861FA4-B202-46C1-BADC-1667E4558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204" y="2224433"/>
              <a:ext cx="3404366" cy="226976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89A33B1-8C35-4460-8361-7BC139D371DB}"/>
              </a:ext>
            </a:extLst>
          </p:cNvPr>
          <p:cNvGrpSpPr/>
          <p:nvPr/>
        </p:nvGrpSpPr>
        <p:grpSpPr>
          <a:xfrm rot="846689">
            <a:off x="7227553" y="1074148"/>
            <a:ext cx="1702710" cy="1378486"/>
            <a:chOff x="3830035" y="2125652"/>
            <a:chExt cx="3614705" cy="2926407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C48D9E2-BA42-4200-9590-231B7240E4C1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93AAA281-509E-4263-A8B0-67C3BE74C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067" y="2224433"/>
              <a:ext cx="3404640" cy="226976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E5979C9F-4890-4B9C-A41D-BE2FF0A2F949}"/>
              </a:ext>
            </a:extLst>
          </p:cNvPr>
          <p:cNvGrpSpPr/>
          <p:nvPr/>
        </p:nvGrpSpPr>
        <p:grpSpPr>
          <a:xfrm rot="21251198">
            <a:off x="6472943" y="2198017"/>
            <a:ext cx="1702710" cy="1378486"/>
            <a:chOff x="3830035" y="2125652"/>
            <a:chExt cx="3614705" cy="2926407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ECA3C66E-AE4D-4CCF-8A2A-783FE1C6F7F6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46BCC21-E0FF-4C4D-8D31-A2FB80322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6023" y="2224433"/>
              <a:ext cx="3402724" cy="226976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46EA5ED1-4805-4067-9B04-9D74B3A30E89}"/>
              </a:ext>
            </a:extLst>
          </p:cNvPr>
          <p:cNvGrpSpPr/>
          <p:nvPr/>
        </p:nvGrpSpPr>
        <p:grpSpPr>
          <a:xfrm rot="629672">
            <a:off x="7387341" y="3355522"/>
            <a:ext cx="1702710" cy="1378486"/>
            <a:chOff x="3830035" y="2125652"/>
            <a:chExt cx="3614705" cy="2926407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981AD15D-605A-4625-B7EA-B7B2F5E0110B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313D29C1-EB2C-4038-B57B-B415507EE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068" y="2224434"/>
              <a:ext cx="3404639" cy="226976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7D5DE43C-2CEE-445C-800F-75D512A68C6A}"/>
              </a:ext>
            </a:extLst>
          </p:cNvPr>
          <p:cNvSpPr/>
          <p:nvPr/>
        </p:nvSpPr>
        <p:spPr>
          <a:xfrm>
            <a:off x="5078944" y="4588121"/>
            <a:ext cx="2712719" cy="658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1482666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33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Scale>
                                      <p:cBhvr>
                                        <p:cTn id="4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59595CC-A007-4D07-9BA8-B163984E6DC7}"/>
              </a:ext>
            </a:extLst>
          </p:cNvPr>
          <p:cNvSpPr/>
          <p:nvPr/>
        </p:nvSpPr>
        <p:spPr>
          <a:xfrm>
            <a:off x="2197100" y="0"/>
            <a:ext cx="7797802" cy="6858000"/>
          </a:xfrm>
          <a:prstGeom prst="rect">
            <a:avLst/>
          </a:prstGeom>
          <a:solidFill>
            <a:srgbClr val="F3C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B5ED31-BF53-4854-8BDC-803707E221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77" t="16005" r="18148" b="9161"/>
          <a:stretch/>
        </p:blipFill>
        <p:spPr>
          <a:xfrm flipH="1">
            <a:off x="9567534" y="324442"/>
            <a:ext cx="2079954" cy="175045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0B53086-38AC-4F8D-88E6-824D2F1116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0512">
            <a:off x="9076225" y="2756031"/>
            <a:ext cx="2123931" cy="227563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91A1DAA-93BA-4932-9469-D45A1E6962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008" t="20370" b="23889"/>
          <a:stretch/>
        </p:blipFill>
        <p:spPr>
          <a:xfrm flipH="1">
            <a:off x="740918" y="741861"/>
            <a:ext cx="2341943" cy="157433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D485C86-75EB-41A1-A58D-B5DD3BE5F1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99917" y="4437982"/>
            <a:ext cx="1970250" cy="197551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7A412B8-3366-4942-895A-122C0C5F16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5848" y="549275"/>
            <a:ext cx="1237013" cy="10771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3E705D5-2705-4E65-9F5C-60EC2033D8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1003" y="5224833"/>
            <a:ext cx="1585147" cy="135508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79BED-4FC8-4FB3-BD3F-277C43C2A63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1625883"/>
            <a:ext cx="6324600" cy="3606234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8EDF6447-A421-44C1-B2A8-FB72D14C81D0}"/>
              </a:ext>
            </a:extLst>
          </p:cNvPr>
          <p:cNvSpPr/>
          <p:nvPr/>
        </p:nvSpPr>
        <p:spPr>
          <a:xfrm>
            <a:off x="4782015" y="2884122"/>
            <a:ext cx="420762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1</a:t>
            </a:r>
          </a:p>
          <a:p>
            <a:pPr algn="ctr"/>
            <a:r>
              <a:rPr lang="en-US" altLang="zh-CN" sz="6000" dirty="0">
                <a:solidFill>
                  <a:srgbClr val="EC0940"/>
                </a:solidFill>
                <a:cs typeface="+mn-ea"/>
                <a:sym typeface="+mn-lt"/>
              </a:rPr>
              <a:t>Title text</a:t>
            </a:r>
            <a:endParaRPr lang="en-US" altLang="zh-CN" sz="6000" dirty="0">
              <a:solidFill>
                <a:srgbClr val="6DA305"/>
              </a:solidFill>
              <a:cs typeface="+mn-ea"/>
              <a:sym typeface="+mn-lt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99D8DDE7-0000-47C5-BC9D-996DCA5C98B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085" y="268567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89749"/>
      </p:ext>
    </p:extLst>
  </p:cSld>
  <p:clrMapOvr>
    <a:masterClrMapping/>
  </p:clrMapOvr>
  <p:transition spd="slow" advTm="0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59595CC-A007-4D07-9BA8-B163984E6DC7}"/>
              </a:ext>
            </a:extLst>
          </p:cNvPr>
          <p:cNvSpPr/>
          <p:nvPr/>
        </p:nvSpPr>
        <p:spPr>
          <a:xfrm>
            <a:off x="2197100" y="0"/>
            <a:ext cx="7797802" cy="6858000"/>
          </a:xfrm>
          <a:prstGeom prst="rect">
            <a:avLst/>
          </a:prstGeom>
          <a:solidFill>
            <a:srgbClr val="F3C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B5ED31-BF53-4854-8BDC-803707E221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77" t="16005" r="18148" b="9161"/>
          <a:stretch/>
        </p:blipFill>
        <p:spPr>
          <a:xfrm>
            <a:off x="8808909" y="357840"/>
            <a:ext cx="2797387" cy="235423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C72232A-A4B6-43E7-AE10-1D0312EC80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469" y="4670637"/>
            <a:ext cx="2187619" cy="19048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695A7B7-D8C6-44A7-A155-0816385DBC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7508" y="4156937"/>
            <a:ext cx="2412103" cy="241855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0B53086-38AC-4F8D-88E6-824D2F1116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771" y="72712"/>
            <a:ext cx="2949788" cy="316048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D35249C-74B6-4641-816E-99F30342AC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85705" y="2867176"/>
            <a:ext cx="1924560" cy="1645236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8861D07A-95B8-462E-97E6-FAE876F82E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21297" b="6428"/>
          <a:stretch/>
        </p:blipFill>
        <p:spPr>
          <a:xfrm>
            <a:off x="6300860" y="1229899"/>
            <a:ext cx="1480085" cy="1473861"/>
          </a:xfrm>
          <a:prstGeom prst="rect">
            <a:avLst/>
          </a:pr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AAAA2E2C-91C1-4768-9BD2-3F2F03DF9C0E}"/>
              </a:ext>
            </a:extLst>
          </p:cNvPr>
          <p:cNvSpPr/>
          <p:nvPr/>
        </p:nvSpPr>
        <p:spPr>
          <a:xfrm>
            <a:off x="3880698" y="1412750"/>
            <a:ext cx="18806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EC0940"/>
                </a:solidFill>
                <a:cs typeface="+mn-ea"/>
                <a:sym typeface="+mn-lt"/>
              </a:rPr>
              <a:t>HAPPY</a:t>
            </a:r>
            <a:endParaRPr lang="zh-CN" altLang="en-US" sz="4000" dirty="0">
              <a:solidFill>
                <a:srgbClr val="EC0940"/>
              </a:solidFill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C459105A-1771-4299-8FB5-8B4DCCE3B836}"/>
              </a:ext>
            </a:extLst>
          </p:cNvPr>
          <p:cNvSpPr/>
          <p:nvPr/>
        </p:nvSpPr>
        <p:spPr>
          <a:xfrm>
            <a:off x="4594831" y="2124714"/>
            <a:ext cx="1972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5769E"/>
                </a:solidFill>
                <a:cs typeface="+mn-ea"/>
                <a:sym typeface="+mn-lt"/>
              </a:rPr>
              <a:t>EVERYDAY</a:t>
            </a:r>
            <a:endParaRPr lang="zh-CN" altLang="en-US" sz="2800" dirty="0">
              <a:solidFill>
                <a:srgbClr val="05769E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E4D07C3-EF9B-4ACD-8F7F-C6012623A651}"/>
              </a:ext>
            </a:extLst>
          </p:cNvPr>
          <p:cNvSpPr txBox="1"/>
          <p:nvPr/>
        </p:nvSpPr>
        <p:spPr>
          <a:xfrm>
            <a:off x="3497620" y="3115327"/>
            <a:ext cx="54200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8C2E99"/>
                </a:solidFill>
                <a:effectLst>
                  <a:outerShdw dist="38100" dir="2700000" algn="bl" rotWithShape="0">
                    <a:schemeClr val="tx1">
                      <a:lumMod val="65000"/>
                      <a:lumOff val="35000"/>
                    </a:schemeClr>
                  </a:outerShdw>
                </a:effectLst>
                <a:cs typeface="+mn-ea"/>
                <a:sym typeface="+mn-lt"/>
              </a:rPr>
              <a:t>THANKS </a:t>
            </a:r>
            <a:endParaRPr lang="zh-CN" altLang="en-US" sz="88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8C2E99"/>
              </a:solidFill>
              <a:effectLst>
                <a:outerShdw dist="38100" dir="2700000" algn="bl" rotWithShape="0">
                  <a:schemeClr val="tx1">
                    <a:lumMod val="65000"/>
                    <a:lumOff val="35000"/>
                  </a:scheme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134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2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5" grpId="0" animBg="1"/>
          <p:bldP spid="51" grpId="0"/>
          <p:bldP spid="52" grpId="0"/>
          <p:bldP spid="1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2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5" grpId="0" animBg="1"/>
          <p:bldP spid="51" grpId="0"/>
          <p:bldP spid="52" grpId="0"/>
          <p:bldP spid="1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59595CC-A007-4D07-9BA8-B163984E6DC7}"/>
              </a:ext>
            </a:extLst>
          </p:cNvPr>
          <p:cNvSpPr/>
          <p:nvPr/>
        </p:nvSpPr>
        <p:spPr>
          <a:xfrm>
            <a:off x="2197100" y="0"/>
            <a:ext cx="7797802" cy="6858000"/>
          </a:xfrm>
          <a:prstGeom prst="rect">
            <a:avLst/>
          </a:prstGeom>
          <a:solidFill>
            <a:srgbClr val="F3C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B5ED31-BF53-4854-8BDC-803707E221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77" t="16005" r="18148" b="9161"/>
          <a:stretch/>
        </p:blipFill>
        <p:spPr>
          <a:xfrm flipH="1">
            <a:off x="9567534" y="324442"/>
            <a:ext cx="2079954" cy="175045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sp>
        <p:nvSpPr>
          <p:cNvPr id="3" name="梯形 2">
            <a:extLst>
              <a:ext uri="{FF2B5EF4-FFF2-40B4-BE49-F238E27FC236}">
                <a16:creationId xmlns:a16="http://schemas.microsoft.com/office/drawing/2014/main" id="{D3F55C2B-6604-448F-975E-C31C5C55F42C}"/>
              </a:ext>
            </a:extLst>
          </p:cNvPr>
          <p:cNvSpPr/>
          <p:nvPr/>
        </p:nvSpPr>
        <p:spPr>
          <a:xfrm>
            <a:off x="1355585" y="6082597"/>
            <a:ext cx="9480830" cy="346484"/>
          </a:xfrm>
          <a:prstGeom prst="trapezoid">
            <a:avLst>
              <a:gd name="adj" fmla="val 246756"/>
            </a:avLst>
          </a:prstGeom>
          <a:solidFill>
            <a:srgbClr val="73E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0DED4C9-BDB4-4E8D-9A4D-58EAE293F8F6}"/>
              </a:ext>
            </a:extLst>
          </p:cNvPr>
          <p:cNvSpPr/>
          <p:nvPr/>
        </p:nvSpPr>
        <p:spPr>
          <a:xfrm>
            <a:off x="1355585" y="6429081"/>
            <a:ext cx="9480830" cy="102018"/>
          </a:xfrm>
          <a:prstGeom prst="rect">
            <a:avLst/>
          </a:prstGeom>
          <a:solidFill>
            <a:srgbClr val="10D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D485C86-75EB-41A1-A58D-B5DD3BE5F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350172" y="5194311"/>
            <a:ext cx="1152863" cy="115594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3E705D5-2705-4E65-9F5C-60EC2033D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2397" y="5153403"/>
            <a:ext cx="1585147" cy="13550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91A1DAA-93BA-4932-9469-D45A1E6962D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008" t="20370" b="23889"/>
          <a:stretch/>
        </p:blipFill>
        <p:spPr>
          <a:xfrm flipH="1">
            <a:off x="1520167" y="1393732"/>
            <a:ext cx="1525311" cy="10253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7A412B8-3366-4942-895A-122C0C5F16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9724" y="5232411"/>
            <a:ext cx="1237013" cy="10771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0B53086-38AC-4F8D-88E6-824D2F1116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70512">
            <a:off x="840398" y="171440"/>
            <a:ext cx="2123931" cy="227563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9002419-073B-41FA-A005-407B4CA444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705" y="5277280"/>
            <a:ext cx="1122707" cy="94932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D25A620-A850-41B0-AE40-6666BE66B4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383" y="4792629"/>
            <a:ext cx="1473284" cy="141153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CF1939A8-78AF-453A-B761-3F4A44D00604}"/>
              </a:ext>
            </a:extLst>
          </p:cNvPr>
          <p:cNvGrpSpPr/>
          <p:nvPr/>
        </p:nvGrpSpPr>
        <p:grpSpPr>
          <a:xfrm rot="20919125">
            <a:off x="3766306" y="421655"/>
            <a:ext cx="2166409" cy="1753890"/>
            <a:chOff x="3830035" y="2125652"/>
            <a:chExt cx="3614705" cy="2926407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D69B21E-4F46-449D-A579-37A2419D55D9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FC65BB20-CB20-49D6-90F2-3EBC3E731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068" y="2224433"/>
              <a:ext cx="3404640" cy="226976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B83A60F-4207-4276-884F-0B41D27CDD69}"/>
              </a:ext>
            </a:extLst>
          </p:cNvPr>
          <p:cNvGrpSpPr/>
          <p:nvPr/>
        </p:nvGrpSpPr>
        <p:grpSpPr>
          <a:xfrm rot="20919125">
            <a:off x="4988826" y="1374003"/>
            <a:ext cx="2924043" cy="2367258"/>
            <a:chOff x="3830035" y="2125652"/>
            <a:chExt cx="3614705" cy="2926407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267A698A-E405-48F8-A6D7-AE8C8C325DE5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C25403B6-ADE5-4451-9EF3-F850CF1BB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067" y="2224433"/>
              <a:ext cx="3404640" cy="226976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83476594-FE28-40CC-BD24-BED51E0E5A0E}"/>
              </a:ext>
            </a:extLst>
          </p:cNvPr>
          <p:cNvGrpSpPr/>
          <p:nvPr/>
        </p:nvGrpSpPr>
        <p:grpSpPr>
          <a:xfrm rot="20919125">
            <a:off x="7378402" y="2717918"/>
            <a:ext cx="2166409" cy="1753890"/>
            <a:chOff x="3830035" y="2125652"/>
            <a:chExt cx="3614705" cy="2926407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9D27F7F3-7CD7-40A5-B736-4748B8532ED5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17B805FC-43B2-4817-B920-16F11DCC7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068" y="2224433"/>
              <a:ext cx="3404640" cy="226976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E6FF8A3C-4F97-4D46-85AE-42332319B707}"/>
              </a:ext>
            </a:extLst>
          </p:cNvPr>
          <p:cNvSpPr/>
          <p:nvPr/>
        </p:nvSpPr>
        <p:spPr>
          <a:xfrm>
            <a:off x="2558398" y="4142243"/>
            <a:ext cx="4452221" cy="953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2897014"/>
      </p:ext>
    </p:extLst>
  </p:cSld>
  <p:clrMapOvr>
    <a:masterClrMapping/>
  </p:clrMapOvr>
  <p:transition spd="slow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31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59595CC-A007-4D07-9BA8-B163984E6DC7}"/>
              </a:ext>
            </a:extLst>
          </p:cNvPr>
          <p:cNvSpPr/>
          <p:nvPr/>
        </p:nvSpPr>
        <p:spPr>
          <a:xfrm>
            <a:off x="2197100" y="0"/>
            <a:ext cx="7797802" cy="6858000"/>
          </a:xfrm>
          <a:prstGeom prst="rect">
            <a:avLst/>
          </a:prstGeom>
          <a:solidFill>
            <a:srgbClr val="F3C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B5ED31-BF53-4854-8BDC-803707E221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77" t="16005" r="18148" b="9161"/>
          <a:stretch/>
        </p:blipFill>
        <p:spPr>
          <a:xfrm flipH="1">
            <a:off x="9567534" y="324442"/>
            <a:ext cx="2079954" cy="175045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sp>
        <p:nvSpPr>
          <p:cNvPr id="3" name="梯形 2">
            <a:extLst>
              <a:ext uri="{FF2B5EF4-FFF2-40B4-BE49-F238E27FC236}">
                <a16:creationId xmlns:a16="http://schemas.microsoft.com/office/drawing/2014/main" id="{D3F55C2B-6604-448F-975E-C31C5C55F42C}"/>
              </a:ext>
            </a:extLst>
          </p:cNvPr>
          <p:cNvSpPr/>
          <p:nvPr/>
        </p:nvSpPr>
        <p:spPr>
          <a:xfrm>
            <a:off x="1355585" y="6082597"/>
            <a:ext cx="9480830" cy="346484"/>
          </a:xfrm>
          <a:prstGeom prst="trapezoid">
            <a:avLst>
              <a:gd name="adj" fmla="val 246756"/>
            </a:avLst>
          </a:prstGeom>
          <a:solidFill>
            <a:srgbClr val="73E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0DED4C9-BDB4-4E8D-9A4D-58EAE293F8F6}"/>
              </a:ext>
            </a:extLst>
          </p:cNvPr>
          <p:cNvSpPr/>
          <p:nvPr/>
        </p:nvSpPr>
        <p:spPr>
          <a:xfrm>
            <a:off x="1355585" y="6429081"/>
            <a:ext cx="9480830" cy="102018"/>
          </a:xfrm>
          <a:prstGeom prst="rect">
            <a:avLst/>
          </a:prstGeom>
          <a:solidFill>
            <a:srgbClr val="10D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D485C86-75EB-41A1-A58D-B5DD3BE5F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350172" y="5194311"/>
            <a:ext cx="1152863" cy="115594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3E705D5-2705-4E65-9F5C-60EC2033D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2397" y="5153403"/>
            <a:ext cx="1585147" cy="13550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91A1DAA-93BA-4932-9469-D45A1E6962D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008" t="20370" b="23889"/>
          <a:stretch/>
        </p:blipFill>
        <p:spPr>
          <a:xfrm flipH="1">
            <a:off x="1520167" y="1393732"/>
            <a:ext cx="1525311" cy="10253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7A412B8-3366-4942-895A-122C0C5F16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9724" y="5232411"/>
            <a:ext cx="1237013" cy="10771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0B53086-38AC-4F8D-88E6-824D2F1116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70512">
            <a:off x="840398" y="171440"/>
            <a:ext cx="2123931" cy="227563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9002419-073B-41FA-A005-407B4CA444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705" y="5277280"/>
            <a:ext cx="1122707" cy="94932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D25A620-A850-41B0-AE40-6666BE66B4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383" y="4792629"/>
            <a:ext cx="1473284" cy="141153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65D2290-C6CD-4BFA-A0E3-8A497DAA8993}"/>
              </a:ext>
            </a:extLst>
          </p:cNvPr>
          <p:cNvGrpSpPr/>
          <p:nvPr/>
        </p:nvGrpSpPr>
        <p:grpSpPr>
          <a:xfrm rot="983511">
            <a:off x="3354389" y="628066"/>
            <a:ext cx="2166409" cy="1753890"/>
            <a:chOff x="3830035" y="2125652"/>
            <a:chExt cx="3614705" cy="2926407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8D4753C0-E0CD-41E5-B29E-FA8141FC864F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44936E7D-F10F-443A-88DC-763B92F39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067" y="2224432"/>
              <a:ext cx="3404640" cy="226976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86E395F-5F36-44F0-A289-0F3E63FF661A}"/>
              </a:ext>
            </a:extLst>
          </p:cNvPr>
          <p:cNvGrpSpPr/>
          <p:nvPr/>
        </p:nvGrpSpPr>
        <p:grpSpPr>
          <a:xfrm rot="20919429">
            <a:off x="3184518" y="2797664"/>
            <a:ext cx="1990600" cy="1611558"/>
            <a:chOff x="3830035" y="2125652"/>
            <a:chExt cx="3614705" cy="2926407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F34DE56D-EC05-4F09-834D-7E0A5CC41C71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FC1EF240-DDCD-4154-B5E1-E3EDFAB81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068" y="2224433"/>
              <a:ext cx="3404640" cy="226975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D260832C-7625-4EE7-B0AF-C9BF8D08C421}"/>
              </a:ext>
            </a:extLst>
          </p:cNvPr>
          <p:cNvGrpSpPr/>
          <p:nvPr/>
        </p:nvGrpSpPr>
        <p:grpSpPr>
          <a:xfrm rot="20919429">
            <a:off x="7000147" y="806365"/>
            <a:ext cx="2166409" cy="1753890"/>
            <a:chOff x="3830035" y="2125652"/>
            <a:chExt cx="3614705" cy="2926407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E7EE0B37-7CCA-4DE8-A25C-ECBFA530DE45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7FDF4FB-6DFD-496B-B05B-E38323256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066" y="2224433"/>
              <a:ext cx="3404640" cy="226976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7D6DF8D-B34C-4783-A042-EA09E45BBA74}"/>
              </a:ext>
            </a:extLst>
          </p:cNvPr>
          <p:cNvGrpSpPr/>
          <p:nvPr/>
        </p:nvGrpSpPr>
        <p:grpSpPr>
          <a:xfrm rot="983511">
            <a:off x="6897055" y="2848340"/>
            <a:ext cx="1990600" cy="1611558"/>
            <a:chOff x="3830035" y="2125652"/>
            <a:chExt cx="3614705" cy="2926407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075E75E1-864A-4599-9E3A-791253A6D92B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99FB517B-2569-4585-A828-4908262BA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067" y="2224433"/>
              <a:ext cx="3404640" cy="226976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DD05AC34-23AB-43EC-9BC6-2BEF34563970}"/>
              </a:ext>
            </a:extLst>
          </p:cNvPr>
          <p:cNvGrpSpPr/>
          <p:nvPr/>
        </p:nvGrpSpPr>
        <p:grpSpPr>
          <a:xfrm>
            <a:off x="4930925" y="1826979"/>
            <a:ext cx="2402540" cy="1945058"/>
            <a:chOff x="3830035" y="2125652"/>
            <a:chExt cx="3614705" cy="2926407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2738467E-593D-4302-A47D-29A9519DD17C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5C2D0E71-00B2-438A-A943-1ED6602CC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067" y="2224434"/>
              <a:ext cx="3404640" cy="226975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58BC5467-CD63-4AB4-ABA4-D972D5FDC1B4}"/>
              </a:ext>
            </a:extLst>
          </p:cNvPr>
          <p:cNvSpPr/>
          <p:nvPr/>
        </p:nvSpPr>
        <p:spPr>
          <a:xfrm>
            <a:off x="4394682" y="4550143"/>
            <a:ext cx="3810682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079702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1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3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5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7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44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2829204" y="6667025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srgbClr val="73E9F5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73E9F5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rgbClr val="73E9F5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rgbClr val="73E9F5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rgbClr val="73E9F5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59595CC-A007-4D07-9BA8-B163984E6DC7}"/>
              </a:ext>
            </a:extLst>
          </p:cNvPr>
          <p:cNvSpPr/>
          <p:nvPr/>
        </p:nvSpPr>
        <p:spPr>
          <a:xfrm>
            <a:off x="2197100" y="0"/>
            <a:ext cx="7797802" cy="6858000"/>
          </a:xfrm>
          <a:prstGeom prst="rect">
            <a:avLst/>
          </a:prstGeom>
          <a:solidFill>
            <a:srgbClr val="F3C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B5ED31-BF53-4854-8BDC-803707E221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77" t="16005" r="18148" b="9161"/>
          <a:stretch/>
        </p:blipFill>
        <p:spPr>
          <a:xfrm flipH="1">
            <a:off x="9567534" y="324442"/>
            <a:ext cx="2079954" cy="175045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sp>
        <p:nvSpPr>
          <p:cNvPr id="3" name="梯形 2">
            <a:extLst>
              <a:ext uri="{FF2B5EF4-FFF2-40B4-BE49-F238E27FC236}">
                <a16:creationId xmlns:a16="http://schemas.microsoft.com/office/drawing/2014/main" id="{D3F55C2B-6604-448F-975E-C31C5C55F42C}"/>
              </a:ext>
            </a:extLst>
          </p:cNvPr>
          <p:cNvSpPr/>
          <p:nvPr/>
        </p:nvSpPr>
        <p:spPr>
          <a:xfrm>
            <a:off x="1355585" y="6082597"/>
            <a:ext cx="9480830" cy="346484"/>
          </a:xfrm>
          <a:prstGeom prst="trapezoid">
            <a:avLst>
              <a:gd name="adj" fmla="val 246756"/>
            </a:avLst>
          </a:prstGeom>
          <a:solidFill>
            <a:srgbClr val="73E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0DED4C9-BDB4-4E8D-9A4D-58EAE293F8F6}"/>
              </a:ext>
            </a:extLst>
          </p:cNvPr>
          <p:cNvSpPr/>
          <p:nvPr/>
        </p:nvSpPr>
        <p:spPr>
          <a:xfrm>
            <a:off x="1355585" y="6429081"/>
            <a:ext cx="9480830" cy="102018"/>
          </a:xfrm>
          <a:prstGeom prst="rect">
            <a:avLst/>
          </a:prstGeom>
          <a:solidFill>
            <a:srgbClr val="10D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D485C86-75EB-41A1-A58D-B5DD3BE5F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350172" y="5194311"/>
            <a:ext cx="1152863" cy="115594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3E705D5-2705-4E65-9F5C-60EC2033D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2397" y="5153403"/>
            <a:ext cx="1585147" cy="13550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91A1DAA-93BA-4932-9469-D45A1E6962D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008" t="20370" b="23889"/>
          <a:stretch/>
        </p:blipFill>
        <p:spPr>
          <a:xfrm flipH="1">
            <a:off x="1520167" y="1393732"/>
            <a:ext cx="1525311" cy="10253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7A412B8-3366-4942-895A-122C0C5F16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9724" y="5232411"/>
            <a:ext cx="1237013" cy="10771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0B53086-38AC-4F8D-88E6-824D2F1116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70512">
            <a:off x="840398" y="171440"/>
            <a:ext cx="2123931" cy="227563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9002419-073B-41FA-A005-407B4CA444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705" y="5277280"/>
            <a:ext cx="1122707" cy="94932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D25A620-A850-41B0-AE40-6666BE66B4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383" y="4792629"/>
            <a:ext cx="1473284" cy="141153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CEE8B1C6-10BC-47F4-B860-5B67FD05097A}"/>
              </a:ext>
            </a:extLst>
          </p:cNvPr>
          <p:cNvGrpSpPr/>
          <p:nvPr/>
        </p:nvGrpSpPr>
        <p:grpSpPr>
          <a:xfrm rot="20562208">
            <a:off x="3167261" y="1796268"/>
            <a:ext cx="2960231" cy="2396554"/>
            <a:chOff x="3830035" y="2125652"/>
            <a:chExt cx="3614705" cy="2926407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028F19E9-0AF9-4CDF-B6DB-2D60336FB0A9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68BA32E7-7105-47DF-8532-39BA0BA2E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186" y="2224433"/>
              <a:ext cx="3404402" cy="226976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B09AC49-2ACD-405A-9359-2937882FB45C}"/>
              </a:ext>
            </a:extLst>
          </p:cNvPr>
          <p:cNvGrpSpPr/>
          <p:nvPr/>
        </p:nvGrpSpPr>
        <p:grpSpPr>
          <a:xfrm rot="21083424">
            <a:off x="3651468" y="1526194"/>
            <a:ext cx="2960231" cy="2396554"/>
            <a:chOff x="3830035" y="2125652"/>
            <a:chExt cx="3614705" cy="2926407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FBB9EBB8-0ED3-4F52-A945-4D3BAEB717D3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44B15CD1-5C29-4AC0-AD80-91276117A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6916" y="2224433"/>
              <a:ext cx="3400941" cy="226976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C7BFBE61-A6BE-44B0-A8DC-D6FC2B45AA71}"/>
              </a:ext>
            </a:extLst>
          </p:cNvPr>
          <p:cNvGrpSpPr/>
          <p:nvPr/>
        </p:nvGrpSpPr>
        <p:grpSpPr>
          <a:xfrm>
            <a:off x="4030233" y="1278056"/>
            <a:ext cx="2960231" cy="2396554"/>
            <a:chOff x="3830035" y="2125652"/>
            <a:chExt cx="3614705" cy="2926407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10471AFF-FDB9-4712-A74A-C2116645A91E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868FEDE2-5CCF-4844-A993-1B7A74070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067" y="2224521"/>
              <a:ext cx="3404640" cy="2269583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65195DE2-647C-4041-8112-1114B65A38EC}"/>
              </a:ext>
            </a:extLst>
          </p:cNvPr>
          <p:cNvGrpSpPr/>
          <p:nvPr/>
        </p:nvGrpSpPr>
        <p:grpSpPr>
          <a:xfrm rot="555136">
            <a:off x="4630709" y="1278056"/>
            <a:ext cx="2960231" cy="2396554"/>
            <a:chOff x="3830035" y="2125652"/>
            <a:chExt cx="3614705" cy="2926407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885FCF1D-791B-421F-B88E-09586DF0912B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BD961177-6E09-4DDE-8F0B-2BCDBF4F9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067" y="2224433"/>
              <a:ext cx="3404640" cy="226976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63932310-C0B8-427D-A82C-851849343CCB}"/>
              </a:ext>
            </a:extLst>
          </p:cNvPr>
          <p:cNvGrpSpPr/>
          <p:nvPr/>
        </p:nvGrpSpPr>
        <p:grpSpPr>
          <a:xfrm rot="1270214">
            <a:off x="5371438" y="1509327"/>
            <a:ext cx="2960231" cy="2396554"/>
            <a:chOff x="3830035" y="2125652"/>
            <a:chExt cx="3614705" cy="2926407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A0D5A3B5-6994-40FC-8A2F-A66A1159215D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D23AE796-1907-40D8-AB2D-97F5BD1DA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068" y="2224433"/>
              <a:ext cx="3404637" cy="226976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143CFFF9-DE43-4E56-8087-2E68040BA4B9}"/>
              </a:ext>
            </a:extLst>
          </p:cNvPr>
          <p:cNvSpPr/>
          <p:nvPr/>
        </p:nvSpPr>
        <p:spPr>
          <a:xfrm>
            <a:off x="4629404" y="4453213"/>
            <a:ext cx="428999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4680628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59595CC-A007-4D07-9BA8-B163984E6DC7}"/>
              </a:ext>
            </a:extLst>
          </p:cNvPr>
          <p:cNvSpPr/>
          <p:nvPr/>
        </p:nvSpPr>
        <p:spPr>
          <a:xfrm>
            <a:off x="2197100" y="0"/>
            <a:ext cx="7797802" cy="6858000"/>
          </a:xfrm>
          <a:prstGeom prst="rect">
            <a:avLst/>
          </a:prstGeom>
          <a:solidFill>
            <a:srgbClr val="F3C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B5ED31-BF53-4854-8BDC-803707E221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77" t="16005" r="18148" b="9161"/>
          <a:stretch/>
        </p:blipFill>
        <p:spPr>
          <a:xfrm flipH="1">
            <a:off x="9567534" y="324442"/>
            <a:ext cx="2079954" cy="175045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sp>
        <p:nvSpPr>
          <p:cNvPr id="3" name="梯形 2">
            <a:extLst>
              <a:ext uri="{FF2B5EF4-FFF2-40B4-BE49-F238E27FC236}">
                <a16:creationId xmlns:a16="http://schemas.microsoft.com/office/drawing/2014/main" id="{D3F55C2B-6604-448F-975E-C31C5C55F42C}"/>
              </a:ext>
            </a:extLst>
          </p:cNvPr>
          <p:cNvSpPr/>
          <p:nvPr/>
        </p:nvSpPr>
        <p:spPr>
          <a:xfrm>
            <a:off x="1355585" y="6082597"/>
            <a:ext cx="9480830" cy="346484"/>
          </a:xfrm>
          <a:prstGeom prst="trapezoid">
            <a:avLst>
              <a:gd name="adj" fmla="val 246756"/>
            </a:avLst>
          </a:prstGeom>
          <a:solidFill>
            <a:srgbClr val="73E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0DED4C9-BDB4-4E8D-9A4D-58EAE293F8F6}"/>
              </a:ext>
            </a:extLst>
          </p:cNvPr>
          <p:cNvSpPr/>
          <p:nvPr/>
        </p:nvSpPr>
        <p:spPr>
          <a:xfrm>
            <a:off x="1355585" y="6429081"/>
            <a:ext cx="9480830" cy="102018"/>
          </a:xfrm>
          <a:prstGeom prst="rect">
            <a:avLst/>
          </a:prstGeom>
          <a:solidFill>
            <a:srgbClr val="10D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D485C86-75EB-41A1-A58D-B5DD3BE5F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350172" y="5194311"/>
            <a:ext cx="1152863" cy="115594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3E705D5-2705-4E65-9F5C-60EC2033D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2397" y="5153403"/>
            <a:ext cx="1585147" cy="13550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91A1DAA-93BA-4932-9469-D45A1E6962D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008" t="20370" b="23889"/>
          <a:stretch/>
        </p:blipFill>
        <p:spPr>
          <a:xfrm flipH="1">
            <a:off x="1520167" y="1393732"/>
            <a:ext cx="1525311" cy="10253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7A412B8-3366-4942-895A-122C0C5F16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9724" y="5232411"/>
            <a:ext cx="1237013" cy="10771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0B53086-38AC-4F8D-88E6-824D2F1116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70512">
            <a:off x="840398" y="171440"/>
            <a:ext cx="2123931" cy="227563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9002419-073B-41FA-A005-407B4CA444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705" y="5277280"/>
            <a:ext cx="1122707" cy="94932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D25A620-A850-41B0-AE40-6666BE66B4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383" y="4792629"/>
            <a:ext cx="1473284" cy="141153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6F783CB0-AB28-4A3D-B6A5-C9A8867FF35A}"/>
              </a:ext>
            </a:extLst>
          </p:cNvPr>
          <p:cNvGrpSpPr/>
          <p:nvPr/>
        </p:nvGrpSpPr>
        <p:grpSpPr>
          <a:xfrm rot="21081693">
            <a:off x="2873223" y="3420881"/>
            <a:ext cx="1840789" cy="1490272"/>
            <a:chOff x="3830035" y="2125652"/>
            <a:chExt cx="3614705" cy="2926407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FD5A25CF-5B93-4EE3-8894-81C17390D62E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36998731-178B-42EE-B51B-8E3DD453A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6025" y="2224432"/>
              <a:ext cx="3402723" cy="2269761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D231757-B16B-4948-A1C2-CF44015D4A1A}"/>
              </a:ext>
            </a:extLst>
          </p:cNvPr>
          <p:cNvGrpSpPr/>
          <p:nvPr/>
        </p:nvGrpSpPr>
        <p:grpSpPr>
          <a:xfrm rot="721986">
            <a:off x="3948428" y="575655"/>
            <a:ext cx="1831302" cy="1482591"/>
            <a:chOff x="3830035" y="2125652"/>
            <a:chExt cx="3614705" cy="2926407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C6EDA418-E65C-4FCE-8B6D-86B7999844B1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37FF0F76-3EF0-49C1-A36A-AA78B2DF9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069" y="2224433"/>
              <a:ext cx="3404635" cy="226976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6C8BBEBB-D9C8-4FC4-9AE4-0F6755EFCE8A}"/>
              </a:ext>
            </a:extLst>
          </p:cNvPr>
          <p:cNvGrpSpPr/>
          <p:nvPr/>
        </p:nvGrpSpPr>
        <p:grpSpPr>
          <a:xfrm rot="20827267">
            <a:off x="6295359" y="554295"/>
            <a:ext cx="1840789" cy="1490272"/>
            <a:chOff x="3830035" y="2125652"/>
            <a:chExt cx="3614705" cy="2926407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65AC2B9C-BEAA-45E1-BE65-E30911543C92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75053E6E-3B48-4226-A54F-6FC961235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067" y="2224433"/>
              <a:ext cx="3404637" cy="2269761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F0211F9-4A39-44AC-B38D-374A818FFC98}"/>
              </a:ext>
            </a:extLst>
          </p:cNvPr>
          <p:cNvGrpSpPr/>
          <p:nvPr/>
        </p:nvGrpSpPr>
        <p:grpSpPr>
          <a:xfrm rot="436052">
            <a:off x="5221649" y="2520874"/>
            <a:ext cx="1840789" cy="1490272"/>
            <a:chOff x="3830035" y="2125652"/>
            <a:chExt cx="3614705" cy="2926407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014B25B5-A6C4-4D4E-B217-DA202E5EE0AB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3F8D02FE-3243-4708-A751-7143C6BCD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067" y="2224433"/>
              <a:ext cx="3404637" cy="2269761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6CA9B23A-0D6A-48C1-A23D-CFCB2D027C0F}"/>
              </a:ext>
            </a:extLst>
          </p:cNvPr>
          <p:cNvGrpSpPr/>
          <p:nvPr/>
        </p:nvGrpSpPr>
        <p:grpSpPr>
          <a:xfrm rot="1127800">
            <a:off x="7651709" y="2402203"/>
            <a:ext cx="1840789" cy="1490272"/>
            <a:chOff x="3830035" y="2125652"/>
            <a:chExt cx="3614705" cy="2926407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AC9982A2-2311-4A02-97FF-5F96F65EF6C5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01CC78AF-75D2-471F-8232-6625464FD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202" y="2224433"/>
              <a:ext cx="3404366" cy="2269761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10FA0ACC-D62A-4AD5-93D9-55FDE19D131A}"/>
              </a:ext>
            </a:extLst>
          </p:cNvPr>
          <p:cNvSpPr/>
          <p:nvPr/>
        </p:nvSpPr>
        <p:spPr>
          <a:xfrm>
            <a:off x="5719803" y="4426182"/>
            <a:ext cx="2656563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4655261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59595CC-A007-4D07-9BA8-B163984E6DC7}"/>
              </a:ext>
            </a:extLst>
          </p:cNvPr>
          <p:cNvSpPr/>
          <p:nvPr/>
        </p:nvSpPr>
        <p:spPr>
          <a:xfrm>
            <a:off x="2197100" y="0"/>
            <a:ext cx="7797802" cy="6858000"/>
          </a:xfrm>
          <a:prstGeom prst="rect">
            <a:avLst/>
          </a:prstGeom>
          <a:solidFill>
            <a:srgbClr val="F3C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B5ED31-BF53-4854-8BDC-803707E221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77" t="16005" r="18148" b="9161"/>
          <a:stretch/>
        </p:blipFill>
        <p:spPr>
          <a:xfrm flipH="1">
            <a:off x="9567534" y="324442"/>
            <a:ext cx="2079954" cy="175045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0B53086-38AC-4F8D-88E6-824D2F1116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0512">
            <a:off x="9076225" y="2756031"/>
            <a:ext cx="2123931" cy="227563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91A1DAA-93BA-4932-9469-D45A1E6962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008" t="20370" b="23889"/>
          <a:stretch/>
        </p:blipFill>
        <p:spPr>
          <a:xfrm flipH="1">
            <a:off x="740918" y="741861"/>
            <a:ext cx="2341943" cy="157433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D485C86-75EB-41A1-A58D-B5DD3BE5F1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99917" y="4437982"/>
            <a:ext cx="1970250" cy="197551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7A412B8-3366-4942-895A-122C0C5F16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5848" y="549275"/>
            <a:ext cx="1237013" cy="10771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3E705D5-2705-4E65-9F5C-60EC2033D8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1003" y="5224833"/>
            <a:ext cx="1585147" cy="135508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B731C01-6EBD-468A-8465-BB47DD7DF75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1625883"/>
            <a:ext cx="6324600" cy="3606234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763D4512-0EDD-4CCD-9FFF-302065D99C53}"/>
              </a:ext>
            </a:extLst>
          </p:cNvPr>
          <p:cNvSpPr/>
          <p:nvPr/>
        </p:nvSpPr>
        <p:spPr>
          <a:xfrm>
            <a:off x="3868344" y="2962675"/>
            <a:ext cx="594558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2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Part 2</a:t>
            </a:r>
          </a:p>
          <a:p>
            <a:pPr lvl="0" algn="ctr"/>
            <a:r>
              <a:rPr lang="en-US" altLang="zh-CN" sz="6000" dirty="0">
                <a:solidFill>
                  <a:srgbClr val="EC0940"/>
                </a:solidFill>
                <a:cs typeface="+mn-ea"/>
                <a:sym typeface="+mn-lt"/>
              </a:rPr>
              <a:t>Title text</a:t>
            </a:r>
            <a:endParaRPr lang="en-US" altLang="zh-CN" sz="6000" dirty="0">
              <a:solidFill>
                <a:srgbClr val="6DA305"/>
              </a:solidFill>
              <a:cs typeface="+mn-ea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40B0502-DCAD-466C-B182-6A58681082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085" y="268567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99367"/>
      </p:ext>
    </p:extLst>
  </p:cSld>
  <p:clrMapOvr>
    <a:masterClrMapping/>
  </p:clrMapOvr>
  <p:transition spd="slow" advTm="0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59595CC-A007-4D07-9BA8-B163984E6DC7}"/>
              </a:ext>
            </a:extLst>
          </p:cNvPr>
          <p:cNvSpPr/>
          <p:nvPr/>
        </p:nvSpPr>
        <p:spPr>
          <a:xfrm>
            <a:off x="2197100" y="0"/>
            <a:ext cx="7797802" cy="6858000"/>
          </a:xfrm>
          <a:prstGeom prst="rect">
            <a:avLst/>
          </a:prstGeom>
          <a:solidFill>
            <a:srgbClr val="F3C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B5ED31-BF53-4854-8BDC-803707E221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77" t="16005" r="18148" b="9161"/>
          <a:stretch/>
        </p:blipFill>
        <p:spPr>
          <a:xfrm flipH="1">
            <a:off x="9567534" y="324442"/>
            <a:ext cx="2079954" cy="175045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sp>
        <p:nvSpPr>
          <p:cNvPr id="3" name="梯形 2">
            <a:extLst>
              <a:ext uri="{FF2B5EF4-FFF2-40B4-BE49-F238E27FC236}">
                <a16:creationId xmlns:a16="http://schemas.microsoft.com/office/drawing/2014/main" id="{D3F55C2B-6604-448F-975E-C31C5C55F42C}"/>
              </a:ext>
            </a:extLst>
          </p:cNvPr>
          <p:cNvSpPr/>
          <p:nvPr/>
        </p:nvSpPr>
        <p:spPr>
          <a:xfrm>
            <a:off x="1355585" y="6082597"/>
            <a:ext cx="9480830" cy="346484"/>
          </a:xfrm>
          <a:prstGeom prst="trapezoid">
            <a:avLst>
              <a:gd name="adj" fmla="val 246756"/>
            </a:avLst>
          </a:prstGeom>
          <a:solidFill>
            <a:srgbClr val="73E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0DED4C9-BDB4-4E8D-9A4D-58EAE293F8F6}"/>
              </a:ext>
            </a:extLst>
          </p:cNvPr>
          <p:cNvSpPr/>
          <p:nvPr/>
        </p:nvSpPr>
        <p:spPr>
          <a:xfrm>
            <a:off x="1355585" y="6429081"/>
            <a:ext cx="9480830" cy="102018"/>
          </a:xfrm>
          <a:prstGeom prst="rect">
            <a:avLst/>
          </a:prstGeom>
          <a:solidFill>
            <a:srgbClr val="10D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D485C86-75EB-41A1-A58D-B5DD3BE5F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350172" y="5194311"/>
            <a:ext cx="1152863" cy="115594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3E705D5-2705-4E65-9F5C-60EC2033D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2397" y="5153403"/>
            <a:ext cx="1585147" cy="13550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91A1DAA-93BA-4932-9469-D45A1E6962D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008" t="20370" b="23889"/>
          <a:stretch/>
        </p:blipFill>
        <p:spPr>
          <a:xfrm flipH="1">
            <a:off x="1520167" y="1393732"/>
            <a:ext cx="1525311" cy="10253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7A412B8-3366-4942-895A-122C0C5F16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9724" y="5232411"/>
            <a:ext cx="1237013" cy="10771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0B53086-38AC-4F8D-88E6-824D2F1116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70512">
            <a:off x="840398" y="171440"/>
            <a:ext cx="2123931" cy="227563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9002419-073B-41FA-A005-407B4CA444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705" y="5277280"/>
            <a:ext cx="1122707" cy="94932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D25A620-A850-41B0-AE40-6666BE66B4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383" y="4792629"/>
            <a:ext cx="1473284" cy="141153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3C9C58-4BE7-44C8-B8F6-BD89DFB2F7B7}"/>
              </a:ext>
            </a:extLst>
          </p:cNvPr>
          <p:cNvGrpSpPr/>
          <p:nvPr/>
        </p:nvGrpSpPr>
        <p:grpSpPr>
          <a:xfrm rot="20965322">
            <a:off x="3555036" y="1030644"/>
            <a:ext cx="2178551" cy="1763720"/>
            <a:chOff x="3830035" y="2125652"/>
            <a:chExt cx="3614705" cy="2926407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669CF357-BE2F-43D6-8A5E-BDD2D0899D6E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B8FA34C0-F342-4DAE-8307-135A68B4C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067" y="2224434"/>
              <a:ext cx="3404641" cy="226975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280AF686-80A4-4CA6-91DF-9BD2C9AE1147}"/>
              </a:ext>
            </a:extLst>
          </p:cNvPr>
          <p:cNvGrpSpPr/>
          <p:nvPr/>
        </p:nvGrpSpPr>
        <p:grpSpPr>
          <a:xfrm rot="639017">
            <a:off x="6273222" y="1882450"/>
            <a:ext cx="2709762" cy="2193780"/>
            <a:chOff x="3830035" y="2125652"/>
            <a:chExt cx="3614705" cy="2926407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3A4C05C8-EB2E-44DD-9C12-B226152A0BD7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D5058EE1-D0E9-4848-9CE6-FD13B2C1B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6023" y="2224433"/>
              <a:ext cx="3402726" cy="226976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359ADC4F-F355-4B03-A51E-C6F9A295C71B}"/>
              </a:ext>
            </a:extLst>
          </p:cNvPr>
          <p:cNvSpPr/>
          <p:nvPr/>
        </p:nvSpPr>
        <p:spPr>
          <a:xfrm>
            <a:off x="2769953" y="3487398"/>
            <a:ext cx="3342604" cy="1249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2545549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59595CC-A007-4D07-9BA8-B163984E6DC7}"/>
              </a:ext>
            </a:extLst>
          </p:cNvPr>
          <p:cNvSpPr/>
          <p:nvPr/>
        </p:nvSpPr>
        <p:spPr>
          <a:xfrm>
            <a:off x="2197100" y="0"/>
            <a:ext cx="7797802" cy="6858000"/>
          </a:xfrm>
          <a:prstGeom prst="rect">
            <a:avLst/>
          </a:prstGeom>
          <a:solidFill>
            <a:srgbClr val="F3C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B5ED31-BF53-4854-8BDC-803707E221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77" t="16005" r="18148" b="9161"/>
          <a:stretch/>
        </p:blipFill>
        <p:spPr>
          <a:xfrm flipH="1">
            <a:off x="9567534" y="324442"/>
            <a:ext cx="2079954" cy="175045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sp>
        <p:nvSpPr>
          <p:cNvPr id="3" name="梯形 2">
            <a:extLst>
              <a:ext uri="{FF2B5EF4-FFF2-40B4-BE49-F238E27FC236}">
                <a16:creationId xmlns:a16="http://schemas.microsoft.com/office/drawing/2014/main" id="{D3F55C2B-6604-448F-975E-C31C5C55F42C}"/>
              </a:ext>
            </a:extLst>
          </p:cNvPr>
          <p:cNvSpPr/>
          <p:nvPr/>
        </p:nvSpPr>
        <p:spPr>
          <a:xfrm>
            <a:off x="1355585" y="6082597"/>
            <a:ext cx="9480830" cy="346484"/>
          </a:xfrm>
          <a:prstGeom prst="trapezoid">
            <a:avLst>
              <a:gd name="adj" fmla="val 246756"/>
            </a:avLst>
          </a:prstGeom>
          <a:solidFill>
            <a:srgbClr val="73E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0DED4C9-BDB4-4E8D-9A4D-58EAE293F8F6}"/>
              </a:ext>
            </a:extLst>
          </p:cNvPr>
          <p:cNvSpPr/>
          <p:nvPr/>
        </p:nvSpPr>
        <p:spPr>
          <a:xfrm>
            <a:off x="1355585" y="6429081"/>
            <a:ext cx="9480830" cy="102018"/>
          </a:xfrm>
          <a:prstGeom prst="rect">
            <a:avLst/>
          </a:prstGeom>
          <a:solidFill>
            <a:srgbClr val="10D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D485C86-75EB-41A1-A58D-B5DD3BE5F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350172" y="5194311"/>
            <a:ext cx="1152863" cy="115594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3E705D5-2705-4E65-9F5C-60EC2033D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2397" y="5153403"/>
            <a:ext cx="1585147" cy="13550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91A1DAA-93BA-4932-9469-D45A1E6962D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008" t="20370" b="23889"/>
          <a:stretch/>
        </p:blipFill>
        <p:spPr>
          <a:xfrm flipH="1">
            <a:off x="1520167" y="1393732"/>
            <a:ext cx="1525311" cy="10253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7A412B8-3366-4942-895A-122C0C5F16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9724" y="5232411"/>
            <a:ext cx="1237013" cy="10771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0B53086-38AC-4F8D-88E6-824D2F1116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70512">
            <a:off x="840398" y="171440"/>
            <a:ext cx="2123931" cy="227563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9002419-073B-41FA-A005-407B4CA444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705" y="5277280"/>
            <a:ext cx="1122707" cy="94932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D25A620-A850-41B0-AE40-6666BE66B4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383" y="4792629"/>
            <a:ext cx="1473284" cy="141153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3163D352-6D52-41F6-8F48-A371B87DAD79}"/>
              </a:ext>
            </a:extLst>
          </p:cNvPr>
          <p:cNvGrpSpPr/>
          <p:nvPr/>
        </p:nvGrpSpPr>
        <p:grpSpPr>
          <a:xfrm rot="20891811">
            <a:off x="3293989" y="716031"/>
            <a:ext cx="2195265" cy="1777251"/>
            <a:chOff x="3830035" y="2125652"/>
            <a:chExt cx="3614705" cy="2926407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2EA3E221-8FCE-4F3C-A9C4-E086D05ED9E0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4EE8D6FE-1017-492D-B5D5-4820E306A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203" y="2224433"/>
              <a:ext cx="3404366" cy="226975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DA44EBF-224D-4005-AEB5-96E6A42C8973}"/>
              </a:ext>
            </a:extLst>
          </p:cNvPr>
          <p:cNvGrpSpPr/>
          <p:nvPr/>
        </p:nvGrpSpPr>
        <p:grpSpPr>
          <a:xfrm rot="771662">
            <a:off x="5280691" y="1122168"/>
            <a:ext cx="2195265" cy="1777251"/>
            <a:chOff x="3830035" y="2125652"/>
            <a:chExt cx="3614705" cy="2926407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1C028D28-84B8-4C0D-83CF-96D5D0985816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65B7EB92-53FD-40C4-A455-5EA1C9F0D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066" y="2224433"/>
              <a:ext cx="3404638" cy="226975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8B37C2CD-B9F1-408D-B347-AF70F60BD9BB}"/>
              </a:ext>
            </a:extLst>
          </p:cNvPr>
          <p:cNvGrpSpPr/>
          <p:nvPr/>
        </p:nvGrpSpPr>
        <p:grpSpPr>
          <a:xfrm rot="20891811">
            <a:off x="7199793" y="1924058"/>
            <a:ext cx="2195265" cy="1777251"/>
            <a:chOff x="3830035" y="2125652"/>
            <a:chExt cx="3614705" cy="2926407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56178030-E208-4D78-B349-57480D3D1B4A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07117882-A109-4A74-B936-E2992EB47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066" y="2224433"/>
              <a:ext cx="3404638" cy="226975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1FF9118-CA50-442F-A77B-49A0D13481B8}"/>
              </a:ext>
            </a:extLst>
          </p:cNvPr>
          <p:cNvGrpSpPr/>
          <p:nvPr/>
        </p:nvGrpSpPr>
        <p:grpSpPr>
          <a:xfrm rot="742650">
            <a:off x="6244812" y="3360308"/>
            <a:ext cx="1888429" cy="1528841"/>
            <a:chOff x="3830035" y="2125652"/>
            <a:chExt cx="3614705" cy="2926407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23F40D86-D854-4833-9045-0AA208A1ACB3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75BD8AEF-2D08-4926-8A65-8E076AAFA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067" y="2224520"/>
              <a:ext cx="3404640" cy="2269583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B64CC625-38D8-4E9C-A940-26B27E8C090A}"/>
              </a:ext>
            </a:extLst>
          </p:cNvPr>
          <p:cNvSpPr/>
          <p:nvPr/>
        </p:nvSpPr>
        <p:spPr>
          <a:xfrm>
            <a:off x="2892640" y="3346367"/>
            <a:ext cx="2783535" cy="658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1821783444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freeppt7.com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2qfqpno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487</TotalTime>
  <Words>222</Words>
  <Application>Microsoft Office PowerPoint</Application>
  <PresentationFormat>宽屏</PresentationFormat>
  <Paragraphs>51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等线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78</cp:revision>
  <dcterms:created xsi:type="dcterms:W3CDTF">2017-08-18T03:02:00Z</dcterms:created>
  <dcterms:modified xsi:type="dcterms:W3CDTF">2022-04-13T06:54:40Z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